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85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9" r:id="rId12"/>
    <p:sldId id="282" r:id="rId13"/>
    <p:sldId id="261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5" r:id="rId22"/>
    <p:sldId id="274" r:id="rId23"/>
    <p:sldId id="276" r:id="rId24"/>
    <p:sldId id="277" r:id="rId25"/>
    <p:sldId id="278" r:id="rId26"/>
    <p:sldId id="279" r:id="rId27"/>
    <p:sldId id="284" r:id="rId28"/>
    <p:sldId id="280" r:id="rId29"/>
    <p:sldId id="281" r:id="rId30"/>
    <p:sldId id="283" r:id="rId31"/>
  </p:sldIdLst>
  <p:sldSz cx="9144000" cy="6858000" type="screen4x3"/>
  <p:notesSz cx="6858000" cy="9144000"/>
  <p:defaultTextStyle>
    <a:lvl1pPr>
      <a:defRPr>
        <a:latin typeface="+mn-lt"/>
        <a:ea typeface="+mn-ea"/>
        <a:cs typeface="+mn-cs"/>
        <a:sym typeface="Helvetica"/>
      </a:defRPr>
    </a:lvl1pPr>
    <a:lvl2pPr>
      <a:defRPr>
        <a:latin typeface="+mn-lt"/>
        <a:ea typeface="+mn-ea"/>
        <a:cs typeface="+mn-cs"/>
        <a:sym typeface="Helvetica"/>
      </a:defRPr>
    </a:lvl2pPr>
    <a:lvl3pPr>
      <a:defRPr>
        <a:latin typeface="+mn-lt"/>
        <a:ea typeface="+mn-ea"/>
        <a:cs typeface="+mn-cs"/>
        <a:sym typeface="Helvetica"/>
      </a:defRPr>
    </a:lvl3pPr>
    <a:lvl4pPr>
      <a:defRPr>
        <a:latin typeface="+mn-lt"/>
        <a:ea typeface="+mn-ea"/>
        <a:cs typeface="+mn-cs"/>
        <a:sym typeface="Helvetica"/>
      </a:defRPr>
    </a:lvl4pPr>
    <a:lvl5pPr>
      <a:defRPr>
        <a:latin typeface="+mn-lt"/>
        <a:ea typeface="+mn-ea"/>
        <a:cs typeface="+mn-cs"/>
        <a:sym typeface="Helvetica"/>
      </a:defRPr>
    </a:lvl5pPr>
    <a:lvl6pPr>
      <a:defRPr>
        <a:latin typeface="+mn-lt"/>
        <a:ea typeface="+mn-ea"/>
        <a:cs typeface="+mn-cs"/>
        <a:sym typeface="Helvetica"/>
      </a:defRPr>
    </a:lvl6pPr>
    <a:lvl7pPr>
      <a:defRPr>
        <a:latin typeface="+mn-lt"/>
        <a:ea typeface="+mn-ea"/>
        <a:cs typeface="+mn-cs"/>
        <a:sym typeface="Helvetica"/>
      </a:defRPr>
    </a:lvl7pPr>
    <a:lvl8pPr>
      <a:defRPr>
        <a:latin typeface="+mn-lt"/>
        <a:ea typeface="+mn-ea"/>
        <a:cs typeface="+mn-cs"/>
        <a:sym typeface="Helvetica"/>
      </a:defRPr>
    </a:lvl8pPr>
    <a:lvl9pPr>
      <a:defRPr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77" autoAdjust="0"/>
  </p:normalViewPr>
  <p:slideViewPr>
    <p:cSldViewPr snapToGrid="0">
      <p:cViewPr>
        <p:scale>
          <a:sx n="51" d="100"/>
          <a:sy n="51" d="100"/>
        </p:scale>
        <p:origin x="-1842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1274332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Cartoon of the </a:t>
            </a:r>
            <a:r>
              <a:rPr lang="it-IT" dirty="0" err="1" smtClean="0"/>
              <a:t>normal</a:t>
            </a:r>
            <a:r>
              <a:rPr lang="it-IT" dirty="0" smtClean="0"/>
              <a:t> intestine: </a:t>
            </a:r>
            <a:r>
              <a:rPr lang="it-IT" dirty="0" err="1" smtClean="0"/>
              <a:t>yellow</a:t>
            </a:r>
            <a:r>
              <a:rPr lang="it-IT" dirty="0" smtClean="0"/>
              <a:t> progenitor </a:t>
            </a:r>
            <a:r>
              <a:rPr lang="it-IT" dirty="0" err="1" smtClean="0"/>
              <a:t>compartment</a:t>
            </a:r>
            <a:r>
              <a:rPr lang="it-IT" dirty="0" smtClean="0"/>
              <a:t>,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brown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differentiated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compartment</a:t>
            </a:r>
            <a:r>
              <a:rPr lang="it-IT" baseline="0" dirty="0" smtClean="0"/>
              <a:t>, </a:t>
            </a:r>
            <a:r>
              <a:rPr lang="it-IT" dirty="0" err="1" smtClean="0"/>
              <a:t>white</a:t>
            </a:r>
            <a:r>
              <a:rPr lang="it-IT" dirty="0" smtClean="0"/>
              <a:t> </a:t>
            </a:r>
            <a:r>
              <a:rPr lang="it-IT" dirty="0" err="1" smtClean="0"/>
              <a:t>Paneth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. Orange </a:t>
            </a:r>
            <a:r>
              <a:rPr lang="it-IT" dirty="0" err="1" smtClean="0"/>
              <a:t>epigenetically</a:t>
            </a:r>
            <a:r>
              <a:rPr lang="it-IT" dirty="0" smtClean="0"/>
              <a:t> </a:t>
            </a:r>
            <a:r>
              <a:rPr lang="it-IT" dirty="0" err="1" smtClean="0"/>
              <a:t>modified</a:t>
            </a:r>
            <a:r>
              <a:rPr lang="it-IT" dirty="0" smtClean="0"/>
              <a:t> progenitor </a:t>
            </a:r>
            <a:r>
              <a:rPr lang="it-IT" dirty="0" err="1" smtClean="0"/>
              <a:t>cells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red</a:t>
            </a:r>
            <a:r>
              <a:rPr lang="it-IT" baseline="0" dirty="0" smtClean="0"/>
              <a:t> adenoma </a:t>
            </a:r>
            <a:r>
              <a:rPr lang="it-IT" baseline="0" dirty="0" err="1" smtClean="0"/>
              <a:t>cells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6836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grande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interesse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per lo studio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dell’ipermetilazione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genica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nel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CRC è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nato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seguito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alla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scoperta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nel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1998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dell’ipermetilazione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i="1" dirty="0">
                <a:latin typeface="Calibri"/>
                <a:ea typeface="Calibri"/>
                <a:cs typeface="Calibri"/>
                <a:sym typeface="Calibri"/>
              </a:rPr>
              <a:t>de novo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del gene hMLH1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nei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CRC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sporadici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con MSI.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Diversi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studi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hanno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infatti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dimostrato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modo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chiaro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che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il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pathway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mutatore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nei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CRC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sporadici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è quasi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esclusivamente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innescato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(in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oltre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il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90%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dei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casi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dalla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presenza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ipermetilazione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promotore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di hMLH1 con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conseguente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silenziamento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200" dirty="0" err="1">
                <a:latin typeface="Calibri"/>
                <a:ea typeface="Calibri"/>
                <a:cs typeface="Calibri"/>
                <a:sym typeface="Calibri"/>
              </a:rPr>
              <a:t>genico</a:t>
            </a:r>
            <a:r>
              <a:rPr sz="12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00"/>
            </a:gs>
            <a:gs pos="100000">
              <a:srgbClr val="76767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buChar char="•"/>
            </a:lvl1pPr>
            <a:lvl5pPr marL="2194560" indent="-365760"/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533BF4-4968-4902-8239-B73D42403648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57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/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</p:sldLayoutIdLst>
  <p:transition spd="med"/>
  <p:txStyles>
    <p:titleStyle>
      <a:lvl1pPr algn="ctr">
        <a:defRPr sz="4400">
          <a:latin typeface="Arial"/>
          <a:ea typeface="Arial"/>
          <a:cs typeface="Arial"/>
          <a:sym typeface="Arial"/>
        </a:defRPr>
      </a:lvl1pPr>
      <a:lvl2pPr algn="ctr">
        <a:defRPr sz="4400">
          <a:latin typeface="Arial"/>
          <a:ea typeface="Arial"/>
          <a:cs typeface="Arial"/>
          <a:sym typeface="Arial"/>
        </a:defRPr>
      </a:lvl2pPr>
      <a:lvl3pPr algn="ctr">
        <a:defRPr sz="4400">
          <a:latin typeface="Arial"/>
          <a:ea typeface="Arial"/>
          <a:cs typeface="Arial"/>
          <a:sym typeface="Arial"/>
        </a:defRPr>
      </a:lvl3pPr>
      <a:lvl4pPr algn="ctr">
        <a:defRPr sz="4400">
          <a:latin typeface="Arial"/>
          <a:ea typeface="Arial"/>
          <a:cs typeface="Arial"/>
          <a:sym typeface="Arial"/>
        </a:defRPr>
      </a:lvl4pPr>
      <a:lvl5pPr algn="ctr">
        <a:defRPr sz="4400">
          <a:latin typeface="Arial"/>
          <a:ea typeface="Arial"/>
          <a:cs typeface="Arial"/>
          <a:sym typeface="Arial"/>
        </a:defRPr>
      </a:lvl5pPr>
      <a:lvl6pPr algn="ctr">
        <a:defRPr sz="4400">
          <a:latin typeface="Arial"/>
          <a:ea typeface="Arial"/>
          <a:cs typeface="Arial"/>
          <a:sym typeface="Arial"/>
        </a:defRPr>
      </a:lvl6pPr>
      <a:lvl7pPr algn="ctr">
        <a:defRPr sz="4400">
          <a:latin typeface="Arial"/>
          <a:ea typeface="Arial"/>
          <a:cs typeface="Arial"/>
          <a:sym typeface="Arial"/>
        </a:defRPr>
      </a:lvl7pPr>
      <a:lvl8pPr algn="ctr">
        <a:defRPr sz="4400">
          <a:latin typeface="Arial"/>
          <a:ea typeface="Arial"/>
          <a:cs typeface="Arial"/>
          <a:sym typeface="Arial"/>
        </a:defRPr>
      </a:lvl8pPr>
      <a:lvl9pPr algn="ctr">
        <a:defRPr sz="4400"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4pPr>
      <a:lvl5pPr marL="2235200" indent="-4064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5pPr>
      <a:lvl6pPr marL="26924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6pPr>
      <a:lvl7pPr marL="31496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7pPr>
      <a:lvl8pPr marL="36068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8pPr>
      <a:lvl9pPr marL="40640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media27.wav"/><Relationship Id="rId7" Type="http://schemas.openxmlformats.org/officeDocument/2006/relationships/image" Target="../media/image49.png"/><Relationship Id="rId2" Type="http://schemas.microsoft.com/office/2007/relationships/media" Target="../media/media27.wav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7" Type="http://schemas.openxmlformats.org/officeDocument/2006/relationships/image" Target="../media/image1.png"/><Relationship Id="rId2" Type="http://schemas.microsoft.com/office/2007/relationships/media" Target="../media/media30.wav"/><Relationship Id="rId1" Type="http://schemas.openxmlformats.org/officeDocument/2006/relationships/tags" Target="../tags/tag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?term=Hur%20K%5bAuthor%5d&amp;cauthor=true&amp;cauthor_uid=23704319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ncbi.nlm.nih.gov/pubmed/?term=Belancio%20VP%5bauth%5d" TargetMode="Externa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hyperlink" Target="http://www.ncbi.nlm.nih.gov/pubmed/?term=Skowronski%20J%5bauth%5d" TargetMode="External"/><Relationship Id="rId5" Type="http://schemas.openxmlformats.org/officeDocument/2006/relationships/hyperlink" Target="http://www.ncbi.nlm.nih.gov/pubmed?term=Howard%20G%5bAuthor%5d&amp;cauthor=true&amp;cauthor_uid=17621273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95536" y="929547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</a:t>
            </a:r>
            <a:r>
              <a:rPr lang="it-IT" sz="24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#6</a:t>
            </a:r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"/>
    </mc:Choice>
    <mc:Fallback xmlns="">
      <p:transition spd="slow" advTm="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1187" y="404810"/>
            <a:ext cx="7951790" cy="109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8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4212" y="1989134"/>
            <a:ext cx="7989890" cy="3892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9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08625" y="6453187"/>
            <a:ext cx="3363913" cy="21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554"/>
    </mc:Choice>
    <mc:Fallback xmlns="">
      <p:transition advTm="6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89" x="7491413" y="6581775"/>
          <p14:tracePt t="2197" x="7466013" y="6537325"/>
          <p14:tracePt t="2197" x="7439025" y="6500813"/>
          <p14:tracePt t="2208" x="7412038" y="6465888"/>
          <p14:tracePt t="2224" x="7394575" y="6446838"/>
          <p14:tracePt t="2241" x="7385050" y="6438900"/>
          <p14:tracePt t="2413" x="7367588" y="6429375"/>
          <p14:tracePt t="2421" x="7340600" y="6411913"/>
          <p14:tracePt t="2426" x="7313613" y="6384925"/>
          <p14:tracePt t="2441" x="7259638" y="6357938"/>
          <p14:tracePt t="2459" x="7161213" y="6286500"/>
          <p14:tracePt t="2475" x="7037388" y="6170613"/>
          <p14:tracePt t="2491" x="6894513" y="6045200"/>
          <p14:tracePt t="2508" x="6724650" y="5902325"/>
          <p14:tracePt t="2508" x="6626225" y="5822950"/>
          <p14:tracePt t="2526" x="6537325" y="5724525"/>
          <p14:tracePt t="2541" x="6153150" y="5465763"/>
          <p14:tracePt t="2565" x="5956300" y="5303838"/>
          <p14:tracePt t="2590" x="5688013" y="5116513"/>
          <p14:tracePt t="2592" x="5375275" y="4946650"/>
          <p14:tracePt t="2608" x="4991100" y="4697413"/>
          <p14:tracePt t="2625" x="4589463" y="4473575"/>
          <p14:tracePt t="2641" x="4143375" y="4214813"/>
          <p14:tracePt t="2658" x="3687763" y="3956050"/>
          <p14:tracePt t="2674" x="3313113" y="3732213"/>
          <p14:tracePt t="2692" x="3009900" y="3509963"/>
          <p14:tracePt t="2707" x="2840038" y="3348038"/>
          <p14:tracePt t="2724" x="2705100" y="3170238"/>
          <p14:tracePt t="2724" x="2633663" y="3081338"/>
          <p14:tracePt t="2741" x="2536825" y="2884488"/>
          <p14:tracePt t="2758" x="2428875" y="2625725"/>
          <p14:tracePt t="2774" x="2330450" y="2286000"/>
          <p14:tracePt t="2791" x="2251075" y="1911350"/>
          <p14:tracePt t="2808" x="2214563" y="1652588"/>
          <p14:tracePt t="2824" x="2179638" y="1473200"/>
          <p14:tracePt t="2841" x="2179638" y="1295400"/>
          <p14:tracePt t="2858" x="2179638" y="1108075"/>
          <p14:tracePt t="2874" x="2179638" y="901700"/>
          <p14:tracePt t="2891" x="2179638" y="758825"/>
          <p14:tracePt t="2891" x="2179638" y="731838"/>
          <p14:tracePt t="2925" x="2179638" y="687388"/>
          <p14:tracePt t="2926" x="2179638" y="642938"/>
          <p14:tracePt t="2942" x="2179638" y="608013"/>
          <p14:tracePt t="2960" x="2179638" y="598488"/>
          <p14:tracePt t="3253" x="2179638" y="608013"/>
          <p14:tracePt t="3261" x="2179638" y="625475"/>
          <p14:tracePt t="3264" x="2179638" y="633413"/>
          <p14:tracePt t="3274" x="2179638" y="660400"/>
          <p14:tracePt t="3291" x="2179638" y="696913"/>
          <p14:tracePt t="3291" x="2179638" y="723900"/>
          <p14:tracePt t="3310" x="2089150" y="1054100"/>
          <p14:tracePt t="3493" x="2071688" y="1062038"/>
          <p14:tracePt t="3494" x="2071688" y="1071563"/>
          <p14:tracePt t="3508" x="2054225" y="1081088"/>
          <p14:tracePt t="3524" x="2036763" y="1081088"/>
          <p14:tracePt t="3541" x="1982788" y="1089025"/>
          <p14:tracePt t="3558" x="1973263" y="1089025"/>
          <p14:tracePt t="3574" x="1911350" y="1089025"/>
          <p14:tracePt t="3617" x="1884363" y="1108075"/>
          <p14:tracePt t="3624" x="1839913" y="1108075"/>
          <p14:tracePt t="3641" x="1822450" y="1116013"/>
          <p14:tracePt t="3659" x="1768475" y="1116013"/>
          <p14:tracePt t="3675" x="1714500" y="1116013"/>
          <p14:tracePt t="3692" x="1670050" y="1116013"/>
          <p14:tracePt t="3734" x="1660525" y="1116013"/>
          <p14:tracePt t="3925" x="1670050" y="1108075"/>
          <p14:tracePt t="3933" x="1679575" y="1108075"/>
          <p14:tracePt t="3942" x="1697038" y="1098550"/>
          <p14:tracePt t="3958" x="1714500" y="1081088"/>
          <p14:tracePt t="3958" x="1758950" y="1071563"/>
          <p14:tracePt t="3975" x="1812925" y="1054100"/>
          <p14:tracePt t="3991" x="1884363" y="1036638"/>
          <p14:tracePt t="4008" x="1990725" y="1009650"/>
          <p14:tracePt t="4031" x="2044700" y="1009650"/>
          <p14:tracePt t="4041" x="2160588" y="990600"/>
          <p14:tracePt t="4058" x="2295525" y="973138"/>
          <p14:tracePt t="4075" x="2366963" y="973138"/>
          <p14:tracePt t="4091" x="2374900" y="955675"/>
          <p14:tracePt t="4108" x="2401888" y="955675"/>
          <p14:tracePt t="4124" x="2482850" y="955675"/>
          <p14:tracePt t="4142" x="2554288" y="955675"/>
          <p14:tracePt t="4158" x="2589213" y="955675"/>
          <p14:tracePt t="4174" x="2643188" y="955675"/>
          <p14:tracePt t="4191" x="2697163" y="955675"/>
          <p14:tracePt t="4208" x="2795588" y="938213"/>
          <p14:tracePt t="4224" x="2867025" y="919163"/>
          <p14:tracePt t="4241" x="2911475" y="919163"/>
          <p14:tracePt t="4259" x="2919413" y="911225"/>
          <p14:tracePt t="4274" x="2928938" y="911225"/>
          <p14:tracePt t="4291" x="2955925" y="893763"/>
          <p14:tracePt t="4307" x="2990850" y="884238"/>
          <p14:tracePt t="4326" x="3000375" y="884238"/>
          <p14:tracePt t="4326" x="3017838" y="874713"/>
          <p14:tracePt t="4405" x="3027363" y="874713"/>
          <p14:tracePt t="4437" x="3036888" y="866775"/>
          <p14:tracePt t="4478" x="3044825" y="866775"/>
          <p14:tracePt t="4483" x="3062288" y="857250"/>
          <p14:tracePt t="4510" x="3071813" y="847725"/>
          <p14:tracePt t="4534" x="3089275" y="847725"/>
          <p14:tracePt t="4542" x="3089275" y="839788"/>
          <p14:tracePt t="4549" x="3116263" y="830263"/>
          <p14:tracePt t="4557" x="3160713" y="822325"/>
          <p14:tracePt t="4574" x="3197225" y="812800"/>
          <p14:tracePt t="4591" x="3214688" y="812800"/>
          <p14:tracePt t="4607" x="3224213" y="812800"/>
          <p14:tracePt t="4624" x="3251200" y="812800"/>
          <p14:tracePt t="4640" x="3259138" y="803275"/>
          <p14:tracePt t="4657" x="3276600" y="803275"/>
          <p14:tracePt t="4675" x="3313113" y="803275"/>
          <p14:tracePt t="4725" x="3322638" y="803275"/>
          <p14:tracePt t="4726" x="3357563" y="803275"/>
          <p14:tracePt t="4726" x="3367088" y="803275"/>
          <p14:tracePt t="4749" x="3394075" y="803275"/>
          <p14:tracePt t="4757" x="3438525" y="803275"/>
          <p14:tracePt t="4775" x="3446463" y="803275"/>
          <p14:tracePt t="4790" x="3455988" y="803275"/>
          <p14:tracePt t="4807" x="3490913" y="803275"/>
          <p14:tracePt t="4824" x="3536950" y="803275"/>
          <p14:tracePt t="4841" x="3608388" y="803275"/>
          <p14:tracePt t="4857" x="3625850" y="803275"/>
          <p14:tracePt t="4875" x="3652838" y="803275"/>
          <p14:tracePt t="4890" x="3679825" y="803275"/>
          <p14:tracePt t="4908" x="3714750" y="803275"/>
          <p14:tracePt t="4924" x="3732213" y="803275"/>
          <p14:tracePt t="4924" x="3741738" y="803275"/>
          <p14:tracePt t="4973" x="3759200" y="803275"/>
          <p14:tracePt t="5077" x="3768725" y="795338"/>
          <p14:tracePt t="5092" x="3776663" y="795338"/>
          <p14:tracePt t="5143" x="3795713" y="795338"/>
          <p14:tracePt t="5174" x="3795713" y="785813"/>
          <p14:tracePt t="5189" x="3803650" y="785813"/>
          <p14:tracePt t="5221" x="3813175" y="785813"/>
          <p14:tracePt t="5223" x="3822700" y="785813"/>
          <p14:tracePt t="5230" x="3840163" y="785813"/>
          <p14:tracePt t="5241" x="3848100" y="776288"/>
          <p14:tracePt t="5257" x="3867150" y="768350"/>
          <p14:tracePt t="5274" x="3875088" y="768350"/>
          <p14:tracePt t="5291" x="3894138" y="768350"/>
          <p14:tracePt t="5307" x="3911600" y="768350"/>
          <p14:tracePt t="5324" x="3929063" y="768350"/>
          <p14:tracePt t="5341" x="3965575" y="758825"/>
          <p14:tracePt t="5358" x="3983038" y="758825"/>
          <p14:tracePt t="5401" x="3990975" y="758825"/>
          <p14:tracePt t="5401" x="4010025" y="758825"/>
          <p14:tracePt t="5408" x="4017963" y="750888"/>
          <p14:tracePt t="5446" x="4027488" y="750888"/>
          <p14:tracePt t="5461" x="4037013" y="731838"/>
          <p14:tracePt t="5477" x="4054475" y="731838"/>
          <p14:tracePt t="5479" x="4062413" y="731838"/>
          <p14:tracePt t="5491" x="4081463" y="731838"/>
          <p14:tracePt t="6167" x="4089400" y="723900"/>
          <p14:tracePt t="6174" x="4098925" y="723900"/>
          <p14:tracePt t="6183" x="4125913" y="723900"/>
          <p14:tracePt t="6195" x="4160838" y="731838"/>
          <p14:tracePt t="6211" x="4170363" y="731838"/>
          <p14:tracePt t="6622" x="4179888" y="731838"/>
          <p14:tracePt t="6630" x="4179888" y="776288"/>
          <p14:tracePt t="6636" x="4179888" y="803275"/>
          <p14:tracePt t="6642" x="4179888" y="901700"/>
          <p14:tracePt t="6664" x="4179888" y="928688"/>
          <p14:tracePt t="6676" x="4179888" y="965200"/>
          <p14:tracePt t="6692" x="4179888" y="1000125"/>
          <p14:tracePt t="6709" x="4179888" y="1027113"/>
          <p14:tracePt t="7750" x="4205288" y="1027113"/>
          <p14:tracePt t="7761" x="4241800" y="1009650"/>
          <p14:tracePt t="7824" x="4259263" y="1009650"/>
          <p14:tracePt t="7826" x="4268788" y="1009650"/>
          <p14:tracePt t="7841" x="4295775" y="1000125"/>
          <p14:tracePt t="7859" x="4303713" y="990600"/>
          <p14:tracePt t="7875" x="4313238" y="990600"/>
          <p14:tracePt t="7893" x="4340225" y="990600"/>
          <p14:tracePt t="7908" x="4384675" y="982663"/>
          <p14:tracePt t="7908" x="4394200" y="982663"/>
          <p14:tracePt t="7943" x="4527550" y="982663"/>
          <p14:tracePt t="7992" x="4589463" y="1000125"/>
          <p14:tracePt t="8016" x="4608513" y="1000125"/>
          <p14:tracePt t="8025" x="4633913" y="1009650"/>
          <p14:tracePt t="8041" x="4660900" y="1027113"/>
          <p14:tracePt t="8059" x="4670425" y="1027113"/>
          <p14:tracePt t="8075" x="4679950" y="1027113"/>
          <p14:tracePt t="8092" x="4687888" y="1036638"/>
          <p14:tracePt t="8143" x="4705350" y="1036638"/>
          <p14:tracePt t="8182" x="4714875" y="1036638"/>
          <p14:tracePt t="8207" x="4724400" y="1054100"/>
          <p14:tracePt t="8211" x="4732338" y="1054100"/>
          <p14:tracePt t="8216" x="4732338" y="1062038"/>
          <p14:tracePt t="8226" x="4751388" y="1081088"/>
          <p14:tracePt t="8244" x="4759325" y="1089025"/>
          <p14:tracePt t="8303" x="4768850" y="1108075"/>
          <p14:tracePt t="8334" x="4776788" y="1116013"/>
          <p14:tracePt t="8340" x="4776788" y="1125538"/>
          <p14:tracePt t="8358" x="4776788" y="1133475"/>
          <p14:tracePt t="8359" x="4786313" y="1133475"/>
          <p14:tracePt t="8381" x="4795838" y="1160463"/>
          <p14:tracePt t="8392" x="4813300" y="1179513"/>
          <p14:tracePt t="8409" x="4813300" y="1187450"/>
          <p14:tracePt t="9095" x="4822825" y="1187450"/>
          <p14:tracePt t="9102" x="4875213" y="1187450"/>
          <p14:tracePt t="9140" x="4884738" y="1187450"/>
          <p14:tracePt t="9158" x="4894263" y="1187450"/>
          <p14:tracePt t="9159" x="4902200" y="1187450"/>
          <p14:tracePt t="9199" x="4911725" y="1196975"/>
          <p14:tracePt t="9214" x="4919663" y="1196975"/>
          <p14:tracePt t="9270" x="4929188" y="1196975"/>
          <p14:tracePt t="9278" x="4938713" y="1196975"/>
          <p14:tracePt t="9294" x="4946650" y="1196975"/>
          <p14:tracePt t="9310" x="4965700" y="1196975"/>
          <p14:tracePt t="9326" x="4973638" y="1196975"/>
          <p14:tracePt t="9390" x="4983163" y="1196975"/>
          <p14:tracePt t="9399" x="4991100" y="1196975"/>
          <p14:tracePt t="9400" x="5000625" y="1196975"/>
          <p14:tracePt t="9408" x="5010150" y="1204913"/>
          <p14:tracePt t="9425" x="5018088" y="1204913"/>
          <p14:tracePt t="9486" x="5027613" y="1204913"/>
          <p14:tracePt t="9501" x="5037138" y="1204913"/>
          <p14:tracePt t="9509" x="5054600" y="1204913"/>
          <p14:tracePt t="9518" x="5062538" y="1204913"/>
          <p14:tracePt t="9541" x="5072063" y="1223963"/>
          <p14:tracePt t="9557" x="5089525" y="1223963"/>
          <p14:tracePt t="9558" x="5099050" y="1223963"/>
          <p14:tracePt t="9574" x="5116513" y="1223963"/>
          <p14:tracePt t="9592" x="5133975" y="1231900"/>
          <p14:tracePt t="9607" x="5143500" y="1231900"/>
          <p14:tracePt t="9624" x="5153025" y="1231900"/>
          <p14:tracePt t="9725" x="5170488" y="1231900"/>
          <p14:tracePt t="10165" x="5180013" y="1231900"/>
          <p14:tracePt t="10173" x="5205413" y="1231900"/>
          <p14:tracePt t="10181" x="5232400" y="1231900"/>
          <p14:tracePt t="10189" x="5259388" y="1231900"/>
          <p14:tracePt t="10197" x="5295900" y="1231900"/>
          <p14:tracePt t="10207" x="5322888" y="1231900"/>
          <p14:tracePt t="10253" x="5330825" y="1231900"/>
          <p14:tracePt t="10268" x="5357813" y="1231900"/>
          <p14:tracePt t="10278" x="5367338" y="1231900"/>
          <p14:tracePt t="10279" x="5384800" y="1231900"/>
          <p14:tracePt t="10292" x="5402263" y="1231900"/>
          <p14:tracePt t="10310" x="5411788" y="1241425"/>
          <p14:tracePt t="10357" x="5429250" y="1241425"/>
          <p14:tracePt t="10360" x="5465763" y="1250950"/>
          <p14:tracePt t="10382" x="5473700" y="1258888"/>
          <p14:tracePt t="10390" x="5491163" y="1258888"/>
          <p14:tracePt t="10408" x="5510213" y="1258888"/>
          <p14:tracePt t="10423" x="5545138" y="1258888"/>
          <p14:tracePt t="10440" x="5562600" y="1258888"/>
          <p14:tracePt t="10459" x="5589588" y="1268413"/>
          <p14:tracePt t="10474" x="5599113" y="1268413"/>
          <p14:tracePt t="10491" x="5616575" y="1268413"/>
          <p14:tracePt t="10506" x="5626100" y="1268413"/>
          <p14:tracePt t="10549" x="5634038" y="1268413"/>
          <p14:tracePt t="10701" x="5643563" y="1276350"/>
          <p14:tracePt t="10805" x="5608638" y="1285875"/>
          <p14:tracePt t="10805" x="5554663" y="1285875"/>
          <p14:tracePt t="10823" x="5473700" y="1303338"/>
          <p14:tracePt t="10824" x="5251450" y="1330325"/>
          <p14:tracePt t="10852" x="5187950" y="1339850"/>
          <p14:tracePt t="10857" x="5037138" y="1357313"/>
          <p14:tracePt t="10874" x="4867275" y="1374775"/>
          <p14:tracePt t="10890" x="4741863" y="1374775"/>
          <p14:tracePt t="10907" x="4581525" y="1411288"/>
          <p14:tracePt t="10924" x="4411663" y="1428750"/>
          <p14:tracePt t="10924" x="4313238" y="1438275"/>
          <p14:tracePt t="10942" x="4241800" y="1446213"/>
          <p14:tracePt t="10942" x="4125913" y="1473200"/>
          <p14:tracePt t="10958" x="3759200" y="1527175"/>
          <p14:tracePt t="10958" x="3670300" y="1527175"/>
          <p14:tracePt t="10998" x="3170238" y="1608138"/>
          <p14:tracePt t="11036" x="2919413" y="1625600"/>
          <p14:tracePt t="11057" x="2803525" y="1625600"/>
          <p14:tracePt t="11057" x="2581275" y="1670050"/>
          <p14:tracePt t="11074" x="2438400" y="1687513"/>
          <p14:tracePt t="11090" x="2312988" y="1687513"/>
          <p14:tracePt t="11107" x="2241550" y="1704975"/>
          <p14:tracePt t="11124" x="2187575" y="1704975"/>
          <p14:tracePt t="11124" x="2143125" y="1714500"/>
          <p14:tracePt t="11143" x="2108200" y="1731963"/>
          <p14:tracePt t="11157" x="2009775" y="1751013"/>
          <p14:tracePt t="11175" x="1938338" y="1758950"/>
          <p14:tracePt t="11190" x="1785938" y="1785938"/>
          <p14:tracePt t="11208" x="1714500" y="1795463"/>
          <p14:tracePt t="11224" x="1652588" y="1812925"/>
          <p14:tracePt t="11240" x="1616075" y="1812925"/>
          <p14:tracePt t="11258" x="1598613" y="1812925"/>
          <p14:tracePt t="11274" x="1554163" y="1830388"/>
          <p14:tracePt t="11290" x="1517650" y="1830388"/>
          <p14:tracePt t="11525" x="1509713" y="1830388"/>
          <p14:tracePt t="11613" x="1500188" y="1830388"/>
          <p14:tracePt t="11629" x="1490663" y="1839913"/>
          <p14:tracePt t="11637" x="1482725" y="1847850"/>
          <p14:tracePt t="11643" x="1473200" y="1847850"/>
          <p14:tracePt t="11657" x="1465263" y="1847850"/>
          <p14:tracePt t="11917" x="1473200" y="1847850"/>
          <p14:tracePt t="11929" x="1490663" y="1847850"/>
          <p14:tracePt t="11933" x="1517650" y="1839913"/>
          <p14:tracePt t="11941" x="1562100" y="1830388"/>
          <p14:tracePt t="11958" x="1616075" y="1812925"/>
          <p14:tracePt t="11975" x="1704975" y="1812925"/>
          <p14:tracePt t="11990" x="1812925" y="1812925"/>
          <p14:tracePt t="12008" x="1911350" y="1812925"/>
          <p14:tracePt t="12023" x="1982788" y="1812925"/>
          <p14:tracePt t="12041" x="2054225" y="1812925"/>
          <p14:tracePt t="12057" x="2393950" y="1812925"/>
          <p14:tracePt t="12102" x="2633663" y="1830388"/>
          <p14:tracePt t="12140" x="2687638" y="1839913"/>
          <p14:tracePt t="12141" x="2813050" y="1839913"/>
          <p14:tracePt t="12158" x="2822575" y="1839913"/>
          <p14:tracePt t="12158" x="2830513" y="1839913"/>
          <p14:tracePt t="12174" x="2857500" y="1839913"/>
          <p14:tracePt t="12191" x="2894013" y="1839913"/>
          <p14:tracePt t="12207" x="2928938" y="1839913"/>
          <p14:tracePt t="12224" x="2973388" y="1839913"/>
          <p14:tracePt t="12241" x="3009900" y="1839913"/>
          <p14:tracePt t="12257" x="3017838" y="1839913"/>
          <p14:tracePt t="12397" x="3027363" y="1839913"/>
          <p14:tracePt t="12421" x="3081338" y="1839913"/>
          <p14:tracePt t="12429" x="3133725" y="1847850"/>
          <p14:tracePt t="12437" x="3214688" y="1857375"/>
          <p14:tracePt t="12445" x="3348038" y="1901825"/>
          <p14:tracePt t="12458" x="3509963" y="1928813"/>
          <p14:tracePt t="12474" x="3633788" y="1965325"/>
          <p14:tracePt t="12492" x="3813175" y="2009775"/>
          <p14:tracePt t="12507" x="4125913" y="2054225"/>
          <p14:tracePt t="12525" x="4608513" y="2108200"/>
          <p14:tracePt t="12540" x="5037138" y="2187575"/>
          <p14:tracePt t="12540" x="5143500" y="2187575"/>
          <p14:tracePt t="12558" x="5303838" y="2205038"/>
          <p14:tracePt t="12574" x="5384800" y="2205038"/>
          <p14:tracePt t="12590" x="5438775" y="2205038"/>
          <p14:tracePt t="12607" x="5491163" y="2205038"/>
          <p14:tracePt t="12624" x="5653088" y="2205038"/>
          <p14:tracePt t="12640" x="5857875" y="2205038"/>
          <p14:tracePt t="12657" x="6062663" y="2205038"/>
          <p14:tracePt t="12673" x="6126163" y="2205038"/>
          <p14:tracePt t="12691" x="6197600" y="2205038"/>
          <p14:tracePt t="12715" x="6224588" y="2187575"/>
          <p14:tracePt t="12724" x="6276975" y="2152650"/>
          <p14:tracePt t="12741" x="6357938" y="2125663"/>
          <p14:tracePt t="12741" x="6394450" y="2108200"/>
          <p14:tracePt t="12758" x="6429375" y="2098675"/>
          <p14:tracePt t="12775" x="6491288" y="2044700"/>
          <p14:tracePt t="12790" x="6518275" y="2036763"/>
          <p14:tracePt t="12808" x="6537325" y="2027238"/>
          <p14:tracePt t="12845" x="6545263" y="2017713"/>
          <p14:tracePt t="12998" x="6537325" y="2017713"/>
          <p14:tracePt t="13005" x="6491288" y="2017713"/>
          <p14:tracePt t="13013" x="6483350" y="2017713"/>
          <p14:tracePt t="13018" x="6303963" y="2089150"/>
          <p14:tracePt t="13048" x="6269038" y="2108200"/>
          <p14:tracePt t="13057" x="6188075" y="2133600"/>
          <p14:tracePt t="13074" x="6081713" y="2205038"/>
          <p14:tracePt t="13090" x="6000750" y="2259013"/>
          <p14:tracePt t="13107" x="5919788" y="2330450"/>
          <p14:tracePt t="13124" x="5429250" y="3081338"/>
          <p14:tracePt t="13198" x="5367338" y="3170238"/>
          <p14:tracePt t="13207" x="5268913" y="3357563"/>
          <p14:tracePt t="13224" x="5143500" y="3589338"/>
          <p14:tracePt t="13240" x="4946650" y="3902075"/>
          <p14:tracePt t="13258" x="4776788" y="4205288"/>
          <p14:tracePt t="13274" x="4633913" y="4411663"/>
          <p14:tracePt t="13291" x="4473575" y="4660900"/>
          <p14:tracePt t="13307" x="4330700" y="4867275"/>
          <p14:tracePt t="13324" x="4179888" y="5062538"/>
          <p14:tracePt t="13340" x="3527425" y="5589588"/>
          <p14:tracePt t="13340" x="3394075" y="5680075"/>
          <p14:tracePt t="13398" x="3241675" y="5776913"/>
          <p14:tracePt t="13407" x="2857500" y="6018213"/>
          <p14:tracePt t="13424" x="2527300" y="6197600"/>
          <p14:tracePt t="13440" x="2303463" y="6276975"/>
          <p14:tracePt t="13459" x="2108200" y="6340475"/>
          <p14:tracePt t="13474" x="1938338" y="6375400"/>
          <p14:tracePt t="13491" x="1785938" y="6429375"/>
          <p14:tracePt t="13507" x="1571625" y="6473825"/>
          <p14:tracePt t="13524" x="1428750" y="6491288"/>
          <p14:tracePt t="13540" x="1347788" y="6510338"/>
          <p14:tracePt t="13540" x="1295400" y="6518275"/>
          <p14:tracePt t="13558" x="1196975" y="6554788"/>
          <p14:tracePt t="13574" x="1143000" y="6554788"/>
          <p14:tracePt t="13591" x="1125538" y="6562725"/>
          <p14:tracePt t="13726" x="1125538" y="6545263"/>
          <p14:tracePt t="13733" x="1133475" y="6527800"/>
          <p14:tracePt t="13741" x="1204913" y="6500813"/>
          <p14:tracePt t="13742" x="1268413" y="6456363"/>
          <p14:tracePt t="13757" x="1554163" y="6357938"/>
          <p14:tracePt t="13774" x="1687513" y="6323013"/>
          <p14:tracePt t="13790" x="1785938" y="6286500"/>
          <p14:tracePt t="13807" x="1919288" y="6232525"/>
          <p14:tracePt t="13824" x="2000250" y="6197600"/>
          <p14:tracePt t="13841" x="2089150" y="6161088"/>
          <p14:tracePt t="13857" x="2152650" y="6161088"/>
          <p14:tracePt t="13875" x="2251075" y="6143625"/>
          <p14:tracePt t="13890" x="2411413" y="6143625"/>
          <p14:tracePt t="13908" x="2562225" y="6143625"/>
          <p14:tracePt t="13924" x="2687638" y="6143625"/>
          <p14:tracePt t="13941" x="2776538" y="6143625"/>
          <p14:tracePt t="13941" x="2803525" y="6143625"/>
          <p14:tracePt t="13957" x="2874963" y="6143625"/>
          <p14:tracePt t="13974" x="3017838" y="6161088"/>
          <p14:tracePt t="13990" x="3232150" y="6180138"/>
          <p14:tracePt t="14007" x="3411538" y="6188075"/>
          <p14:tracePt t="14023" x="3527425" y="6197600"/>
          <p14:tracePt t="14040" x="3616325" y="6197600"/>
          <p14:tracePt t="14057" x="3697288" y="6197600"/>
          <p14:tracePt t="14073" x="3786188" y="6197600"/>
          <p14:tracePt t="14091" x="3884613" y="6197600"/>
          <p14:tracePt t="14106" x="4010025" y="6197600"/>
          <p14:tracePt t="14123" x="4081463" y="6197600"/>
          <p14:tracePt t="14140" x="4133850" y="6197600"/>
          <p14:tracePt t="14140" x="4160838" y="6197600"/>
          <p14:tracePt t="14157" x="4179888" y="6197600"/>
          <p14:tracePt t="14174" x="4197350" y="6197600"/>
          <p14:tracePt t="14774" x="4205288" y="6197600"/>
          <p14:tracePt t="14909" x="4214813" y="6197600"/>
          <p14:tracePt t="15294" x="4197350" y="6197600"/>
          <p14:tracePt t="15302" x="4187825" y="6205538"/>
          <p14:tracePt t="15318" x="4179888" y="6205538"/>
          <p14:tracePt t="15325" x="4143375" y="6224588"/>
          <p14:tracePt t="15341" x="4108450" y="6242050"/>
          <p14:tracePt t="15341" x="4089400" y="6251575"/>
          <p14:tracePt t="15357" x="4062413" y="6269038"/>
          <p14:tracePt t="15373" x="4010025" y="6276975"/>
          <p14:tracePt t="15395" x="3965575" y="6303963"/>
          <p14:tracePt t="15408" x="3884613" y="6330950"/>
          <p14:tracePt t="15423" x="3803650" y="6367463"/>
          <p14:tracePt t="15441" x="3751263" y="6384925"/>
          <p14:tracePt t="15458" x="3741738" y="6394450"/>
          <p14:tracePt t="15474" x="3714750" y="6402388"/>
          <p14:tracePt t="15490" x="3687763" y="6419850"/>
          <p14:tracePt t="15507" x="3670300" y="6419850"/>
          <p14:tracePt t="15523" x="3652838" y="6419850"/>
          <p14:tracePt t="15541" x="3633788" y="6419850"/>
          <p14:tracePt t="15654" x="3616325" y="6419850"/>
          <p14:tracePt t="15661" x="3608388" y="6419850"/>
          <p14:tracePt t="15664" x="3598863" y="6429375"/>
          <p14:tracePt t="15673" x="3581400" y="6429375"/>
          <p14:tracePt t="15690" x="3544888" y="6429375"/>
          <p14:tracePt t="15725" x="3527425" y="6438900"/>
          <p14:tracePt t="16069" x="3517900" y="6438900"/>
          <p14:tracePt t="16101" x="3517900" y="6402388"/>
          <p14:tracePt t="16109" x="3517900" y="6375400"/>
          <p14:tracePt t="16116" x="3562350" y="6330950"/>
          <p14:tracePt t="16123" x="3625850" y="6251575"/>
          <p14:tracePt t="16140" x="3679825" y="6161088"/>
          <p14:tracePt t="16140" x="3705225" y="6126163"/>
          <p14:tracePt t="16158" x="3724275" y="6099175"/>
          <p14:tracePt t="16158" x="3741738" y="6072188"/>
          <p14:tracePt t="16173" x="3759200" y="6018213"/>
          <p14:tracePt t="16191" x="3768725" y="6010275"/>
          <p14:tracePt t="16208" x="3776663" y="6010275"/>
          <p14:tracePt t="16310" x="3776663" y="6000750"/>
          <p14:tracePt t="16333" x="3786188" y="6000750"/>
          <p14:tracePt t="16349" x="3795713" y="6000750"/>
          <p14:tracePt t="16350" x="3795713" y="6010275"/>
          <p14:tracePt t="16372" x="3822700" y="6081713"/>
          <p14:tracePt t="16372" x="3822700" y="6089650"/>
          <p14:tracePt t="16420" x="3822700" y="6116638"/>
          <p14:tracePt t="16429" x="3822700" y="6126163"/>
          <p14:tracePt t="16440" x="3822700" y="6161088"/>
          <p14:tracePt t="16457" x="3822700" y="6215063"/>
          <p14:tracePt t="16474" x="3822700" y="6259513"/>
          <p14:tracePt t="16490" x="3822700" y="6276975"/>
          <p14:tracePt t="16805" x="3813175" y="6286500"/>
          <p14:tracePt t="16813" x="3786188" y="6286500"/>
          <p14:tracePt t="16821" x="3741738" y="6286500"/>
          <p14:tracePt t="16830" x="3714750" y="6286500"/>
          <p14:tracePt t="16839" x="3660775" y="6286500"/>
          <p14:tracePt t="16857" x="3608388" y="6286500"/>
          <p14:tracePt t="16873" x="3517900" y="6286500"/>
          <p14:tracePt t="16891" x="3411538" y="6286500"/>
          <p14:tracePt t="16907" x="3268663" y="6323013"/>
          <p14:tracePt t="16924" x="3143250" y="6357938"/>
          <p14:tracePt t="16940" x="3017838" y="6394450"/>
          <p14:tracePt t="16940" x="2973388" y="6411913"/>
          <p14:tracePt t="16958" x="2928938" y="6411913"/>
          <p14:tracePt t="16973" x="2894013" y="6419850"/>
          <p14:tracePt t="16990" x="2867025" y="6419850"/>
          <p14:tracePt t="17235" x="2874963" y="6419850"/>
          <p14:tracePt t="17245" x="2874963" y="6394450"/>
          <p14:tracePt t="17246" x="2874963" y="6375400"/>
          <p14:tracePt t="17257" x="2894013" y="6340475"/>
          <p14:tracePt t="17274" x="2901950" y="6296025"/>
          <p14:tracePt t="17290" x="2901950" y="6276975"/>
          <p14:tracePt t="17307" x="2928938" y="6215063"/>
          <p14:tracePt t="17323" x="2928938" y="6197600"/>
          <p14:tracePt t="17323" x="2928938" y="6188075"/>
          <p14:tracePt t="17342" x="2955925" y="6143625"/>
          <p14:tracePt t="17358" x="2955925" y="6108700"/>
          <p14:tracePt t="17377" x="2955925" y="6062663"/>
          <p14:tracePt t="17407" x="2955925" y="6045200"/>
          <p14:tracePt t="17408" x="2965450" y="6027738"/>
          <p14:tracePt t="17654" x="2973388" y="6027738"/>
          <p14:tracePt t="17657" x="2973388" y="6045200"/>
          <p14:tracePt t="17668" x="2973388" y="6054725"/>
          <p14:tracePt t="17673" x="2973388" y="6089650"/>
          <p14:tracePt t="17690" x="2965450" y="6116638"/>
          <p14:tracePt t="17707" x="2965450" y="6143625"/>
          <p14:tracePt t="17724" x="2965450" y="6170613"/>
          <p14:tracePt t="17740" x="2955925" y="6180138"/>
          <p14:tracePt t="17740" x="2955925" y="6188075"/>
          <p14:tracePt t="17758" x="2955925" y="6205538"/>
          <p14:tracePt t="20246" x="2946400" y="6205538"/>
          <p14:tracePt t="20254" x="2938463" y="6215063"/>
          <p14:tracePt t="20278" x="2928938" y="6215063"/>
          <p14:tracePt t="20295" x="2919413" y="6215063"/>
          <p14:tracePt t="20302" x="2894013" y="6215063"/>
          <p14:tracePt t="20310" x="2813050" y="6232525"/>
          <p14:tracePt t="20324" x="2776538" y="6251575"/>
          <p14:tracePt t="20340" x="2751138" y="6259513"/>
          <p14:tracePt t="20357" x="2741613" y="6259513"/>
          <p14:tracePt t="20374" x="2705100" y="6259513"/>
          <p14:tracePt t="20392" x="2670175" y="6259513"/>
          <p14:tracePt t="20413" x="2616200" y="6259513"/>
          <p14:tracePt t="20425" x="2562225" y="6259513"/>
          <p14:tracePt t="20440" x="2527300" y="6259513"/>
          <p14:tracePt t="20459" x="2482850" y="6259513"/>
          <p14:tracePt t="20474" x="2446338" y="6259513"/>
          <p14:tracePt t="20492" x="2401888" y="6242050"/>
          <p14:tracePt t="20508" x="2384425" y="6232525"/>
          <p14:tracePt t="20524" x="2366963" y="6215063"/>
          <p14:tracePt t="20541" x="2339975" y="6197600"/>
          <p14:tracePt t="20541" x="2322513" y="6180138"/>
          <p14:tracePt t="20558" x="2312988" y="6170613"/>
          <p14:tracePt t="20573" x="2286000" y="6153150"/>
          <p14:tracePt t="20592" x="2268538" y="6143625"/>
          <p14:tracePt t="20607" x="2251075" y="6126163"/>
          <p14:tracePt t="20624" x="2224088" y="6116638"/>
          <p14:tracePt t="20641" x="2205038" y="6116638"/>
          <p14:tracePt t="20658" x="2179638" y="6116638"/>
          <p14:tracePt t="20674" x="2133600" y="6099175"/>
          <p14:tracePt t="20691" x="2116138" y="6099175"/>
          <p14:tracePt t="20707" x="2071688" y="6089650"/>
          <p14:tracePt t="20724" x="2017713" y="6072188"/>
          <p14:tracePt t="20741" x="1965325" y="6054725"/>
          <p14:tracePt t="20757" x="1901825" y="6027738"/>
          <p14:tracePt t="20757" x="1874838" y="6018213"/>
          <p14:tracePt t="20775" x="1795463" y="6000750"/>
          <p14:tracePt t="20790" x="1741488" y="5983288"/>
          <p14:tracePt t="20808" x="1679575" y="5956300"/>
          <p14:tracePt t="20824" x="1660525" y="5956300"/>
          <p14:tracePt t="20841" x="1643063" y="5946775"/>
          <p14:tracePt t="20858" x="1625600" y="5938838"/>
          <p14:tracePt t="20874" x="1625600" y="5929313"/>
          <p14:tracePt t="20890" x="1598613" y="5929313"/>
          <p14:tracePt t="20908" x="1581150" y="5919788"/>
          <p14:tracePt t="20983" x="1562100" y="5919788"/>
          <p14:tracePt t="20990" x="1536700" y="5919788"/>
          <p14:tracePt t="20997" x="1517650" y="5919788"/>
          <p14:tracePt t="21008" x="1473200" y="5919788"/>
          <p14:tracePt t="21024" x="1428750" y="5919788"/>
          <p14:tracePt t="21042" x="1411288" y="5938838"/>
          <p14:tracePt t="21262" x="1438275" y="5929313"/>
          <p14:tracePt t="21270" x="1482725" y="5884863"/>
          <p14:tracePt t="21278" x="1500188" y="5867400"/>
          <p14:tracePt t="21285" x="1544638" y="5840413"/>
          <p14:tracePt t="21292" x="1571625" y="5786438"/>
          <p14:tracePt t="21307" x="1616075" y="5715000"/>
          <p14:tracePt t="21324" x="1643063" y="5661025"/>
          <p14:tracePt t="21340" x="1679575" y="5581650"/>
          <p14:tracePt t="21340" x="1679575" y="5527675"/>
          <p14:tracePt t="21359" x="1714500" y="5402263"/>
          <p14:tracePt t="21375" x="1751013" y="5259388"/>
          <p14:tracePt t="21394" x="1785938" y="4875213"/>
          <p14:tracePt t="21431" x="1785938" y="4822825"/>
          <p14:tracePt t="21440" x="1785938" y="4679950"/>
          <p14:tracePt t="21464" x="1785938" y="4616450"/>
          <p14:tracePt t="21474" x="1785938" y="4465638"/>
          <p14:tracePt t="21492" x="1785938" y="4251325"/>
          <p14:tracePt t="21507" x="1785938" y="4062413"/>
          <p14:tracePt t="21524" x="1785938" y="3795713"/>
          <p14:tracePt t="21563" x="1785938" y="3724275"/>
          <p14:tracePt t="21563" x="1785938" y="3571875"/>
          <p14:tracePt t="21574" x="1785938" y="3438525"/>
          <p14:tracePt t="21596" x="1785938" y="3322638"/>
          <p14:tracePt t="21607" x="1785938" y="3197225"/>
          <p14:tracePt t="21624" x="1785938" y="3062288"/>
          <p14:tracePt t="21641" x="1785938" y="2911475"/>
          <p14:tracePt t="21657" x="1785938" y="2741613"/>
          <p14:tracePt t="21674" x="1785938" y="2598738"/>
          <p14:tracePt t="21690" x="1785938" y="2419350"/>
          <p14:tracePt t="21708" x="1785938" y="2241550"/>
          <p14:tracePt t="21724" x="1893888" y="1598613"/>
          <p14:tracePt t="21813" x="1973263" y="1411288"/>
          <p14:tracePt t="21857" x="1982788" y="1366838"/>
          <p14:tracePt t="21857" x="2009775" y="1339850"/>
          <p14:tracePt t="21874" x="2054225" y="1295400"/>
          <p14:tracePt t="21874" x="2054225" y="1285875"/>
          <p14:tracePt t="21910" x="2062163" y="1285875"/>
          <p14:tracePt t="21926" x="2071688" y="1285875"/>
          <p14:tracePt t="21930" x="2098675" y="1285875"/>
          <p14:tracePt t="21941" x="2214563" y="1268413"/>
          <p14:tracePt t="21941" x="2251075" y="1268413"/>
          <p14:tracePt t="21974" x="2276475" y="1268413"/>
          <p14:tracePt t="21975" x="2295525" y="1268413"/>
          <p14:tracePt t="21990" x="2322513" y="1268413"/>
          <p14:tracePt t="22008" x="2347913" y="1268413"/>
          <p14:tracePt t="22029" x="2366963" y="1268413"/>
          <p14:tracePt t="22040" x="2374900" y="1268413"/>
          <p14:tracePt t="22066" x="2393950" y="1268413"/>
          <p14:tracePt t="22094" x="2401888" y="1276350"/>
          <p14:tracePt t="22107" x="2428875" y="1295400"/>
          <p14:tracePt t="22110" x="2465388" y="1366838"/>
          <p14:tracePt t="22124" x="2517775" y="1455738"/>
          <p14:tracePt t="22140" x="2571750" y="1554163"/>
          <p14:tracePt t="22158" x="2625725" y="1687513"/>
          <p14:tracePt t="22175" x="2670175" y="1919288"/>
          <p14:tracePt t="22192" x="2697163" y="2054225"/>
          <p14:tracePt t="22207" x="2697163" y="2197100"/>
          <p14:tracePt t="22225" x="2697163" y="2339975"/>
          <p14:tracePt t="22241" x="2697163" y="2482850"/>
          <p14:tracePt t="22259" x="2670175" y="2589213"/>
          <p14:tracePt t="22274" x="2652713" y="2687638"/>
          <p14:tracePt t="22292" x="2633663" y="2830513"/>
          <p14:tracePt t="22307" x="2616200" y="2955925"/>
          <p14:tracePt t="22324" x="2598738" y="3054350"/>
          <p14:tracePt t="22341" x="2589213" y="3143250"/>
          <p14:tracePt t="22358" x="2554288" y="3303588"/>
          <p14:tracePt t="22375" x="2509838" y="3402013"/>
          <p14:tracePt t="22393" x="2428875" y="3643313"/>
          <p14:tracePt t="22424" x="2401888" y="3751263"/>
          <p14:tracePt t="22441" x="2384425" y="3830638"/>
          <p14:tracePt t="22458" x="2384425" y="3894138"/>
          <p14:tracePt t="22474" x="2366963" y="3990975"/>
          <p14:tracePt t="22491" x="2347913" y="4071938"/>
          <p14:tracePt t="22508" x="2330450" y="4214813"/>
          <p14:tracePt t="22523" x="2312988" y="4357688"/>
          <p14:tracePt t="22541" x="2286000" y="4545013"/>
          <p14:tracePt t="22557" x="2241550" y="4786313"/>
          <p14:tracePt t="22575" x="2232025" y="4919663"/>
          <p14:tracePt t="22591" x="2214563" y="5037138"/>
          <p14:tracePt t="22608" x="2197100" y="5143500"/>
          <p14:tracePt t="22624" x="2187575" y="5241925"/>
          <p14:tracePt t="22641" x="2187575" y="5259388"/>
          <p14:tracePt t="22658" x="2187575" y="5286375"/>
          <p14:tracePt t="22674" x="2187575" y="5295900"/>
          <p14:tracePt t="22690" x="2170113" y="5322888"/>
          <p14:tracePt t="22708" x="2170113" y="5340350"/>
          <p14:tracePt t="22723" x="2160588" y="5367338"/>
          <p14:tracePt t="22742" x="2143125" y="5411788"/>
          <p14:tracePt t="22758" x="2133600" y="5446713"/>
          <p14:tracePt t="22758" x="2116138" y="5456238"/>
          <p14:tracePt t="22775" x="2116138" y="5483225"/>
          <p14:tracePt t="22791" x="2108200" y="5518150"/>
          <p14:tracePt t="22808" x="2071688" y="5589588"/>
          <p14:tracePt t="22910" x="2062163" y="5599113"/>
          <p14:tracePt t="22918" x="2044700" y="5616575"/>
          <p14:tracePt t="22926" x="2036763" y="5626100"/>
          <p14:tracePt t="22929" x="2027238" y="5643563"/>
          <p14:tracePt t="22940" x="1982788" y="5680075"/>
          <p14:tracePt t="22958" x="1911350" y="5751513"/>
          <p14:tracePt t="22958" x="1911350" y="5759450"/>
          <p14:tracePt t="22998" x="1893888" y="5768975"/>
          <p14:tracePt t="23006" x="1884363" y="5776913"/>
          <p14:tracePt t="23014" x="1874838" y="5786438"/>
          <p14:tracePt t="23024" x="1857375" y="5822950"/>
          <p14:tracePt t="23040" x="1839913" y="5840413"/>
          <p14:tracePt t="23058" x="1830388" y="5857875"/>
          <p14:tracePt t="23074" x="1822450" y="5867400"/>
          <p14:tracePt t="23204" x="1812925" y="5867400"/>
          <p14:tracePt t="23222" x="1803400" y="5867400"/>
          <p14:tracePt t="23494" x="1776413" y="5857875"/>
          <p14:tracePt t="23503" x="1758950" y="5830888"/>
          <p14:tracePt t="23505" x="1731963" y="5813425"/>
          <p14:tracePt t="23513" x="1724025" y="5795963"/>
          <p14:tracePt t="23523" x="1679575" y="5759450"/>
          <p14:tracePt t="23541" x="1652588" y="5705475"/>
          <p14:tracePt t="23557" x="1633538" y="5626100"/>
          <p14:tracePt t="23557" x="1633538" y="5599113"/>
          <p14:tracePt t="23575" x="1625600" y="5527675"/>
          <p14:tracePt t="23590" x="1608138" y="5446713"/>
          <p14:tracePt t="23608" x="1608138" y="5394325"/>
          <p14:tracePt t="23624" x="1608138" y="5322888"/>
          <p14:tracePt t="23641" x="1608138" y="5232400"/>
          <p14:tracePt t="23657" x="1608138" y="5170488"/>
          <p14:tracePt t="23674" x="1625600" y="5133975"/>
          <p14:tracePt t="23690" x="1652588" y="5081588"/>
          <p14:tracePt t="23707" x="1670050" y="5037138"/>
          <p14:tracePt t="23724" x="1679575" y="5018088"/>
          <p14:tracePt t="23741" x="1697038" y="5000625"/>
          <p14:tracePt t="23757" x="1697038" y="4991100"/>
          <p14:tracePt t="23774" x="1697038" y="4983163"/>
          <p14:tracePt t="23790" x="1704975" y="4983163"/>
          <p14:tracePt t="23808" x="1704975" y="4973638"/>
          <p14:tracePt t="23824" x="1724025" y="4973638"/>
          <p14:tracePt t="23840" x="1741488" y="4956175"/>
          <p14:tracePt t="23878" x="1741488" y="4938713"/>
          <p14:tracePt t="23886" x="1751013" y="4929188"/>
          <p14:tracePt t="23891" x="1768475" y="4894263"/>
          <p14:tracePt t="23924" x="1785938" y="4867275"/>
          <p14:tracePt t="24070" x="1785938" y="4875213"/>
          <p14:tracePt t="24078" x="1785938" y="4894263"/>
          <p14:tracePt t="24082" x="1785938" y="4902200"/>
          <p14:tracePt t="24090" x="1785938" y="4929188"/>
          <p14:tracePt t="24107" x="1768475" y="4973638"/>
          <p14:tracePt t="24131" x="1768475" y="5000625"/>
          <p14:tracePt t="24140" x="1751013" y="5045075"/>
          <p14:tracePt t="24140" x="1751013" y="5062538"/>
          <p14:tracePt t="24159" x="1741488" y="5081588"/>
          <p14:tracePt t="24174" x="1697038" y="5241925"/>
          <p14:tracePt t="24214" x="1679575" y="5286375"/>
          <p14:tracePt t="24224" x="1670050" y="5322888"/>
          <p14:tracePt t="24240" x="1670050" y="5340350"/>
          <p14:tracePt t="24257" x="1670050" y="5394325"/>
          <p14:tracePt t="24281" x="1670050" y="5402263"/>
          <p14:tracePt t="24430" x="1670050" y="5394325"/>
          <p14:tracePt t="24438" x="1670050" y="5367338"/>
          <p14:tracePt t="24446" x="1670050" y="5348288"/>
          <p14:tracePt t="24447" x="1670050" y="5303838"/>
          <p14:tracePt t="24456" x="1704975" y="5180013"/>
          <p14:tracePt t="24476" x="1751013" y="5081588"/>
          <p14:tracePt t="24490" x="1751013" y="4991100"/>
          <p14:tracePt t="24508" x="1758950" y="4929188"/>
          <p14:tracePt t="24523" x="1758950" y="4894263"/>
          <p14:tracePt t="24541" x="1758950" y="4848225"/>
          <p14:tracePt t="24557" x="1758950" y="4840288"/>
          <p14:tracePt t="24557" x="1768475" y="4822825"/>
          <p14:tracePt t="24575" x="1776413" y="4803775"/>
          <p14:tracePt t="24590" x="1776413" y="4786313"/>
          <p14:tracePt t="24934" x="1776413" y="4803775"/>
          <p14:tracePt t="24942" x="1776413" y="4830763"/>
          <p14:tracePt t="24949" x="1776413" y="4857750"/>
          <p14:tracePt t="24958" x="1776413" y="4965700"/>
          <p14:tracePt t="24974" x="1776413" y="5313363"/>
          <p14:tracePt t="25017" x="1776413" y="5367338"/>
          <p14:tracePt t="25024" x="1776413" y="5402263"/>
          <p14:tracePt t="25040" x="1776413" y="5438775"/>
          <p14:tracePt t="25057" x="1776413" y="5446713"/>
          <p14:tracePt t="25102" x="1776413" y="5456238"/>
          <p14:tracePt t="25302" x="1776413" y="5438775"/>
          <p14:tracePt t="25310" x="1776413" y="5419725"/>
          <p14:tracePt t="25323" x="1768475" y="5375275"/>
          <p14:tracePt t="25326" x="1768475" y="5276850"/>
          <p14:tracePt t="25341" x="1768475" y="5143500"/>
          <p14:tracePt t="25357" x="1768475" y="5037138"/>
          <p14:tracePt t="25357" x="1768475" y="4973638"/>
          <p14:tracePt t="25375" x="1768475" y="4902200"/>
          <p14:tracePt t="25391" x="1768475" y="4857750"/>
          <p14:tracePt t="25408" x="1768475" y="4848225"/>
          <p14:tracePt t="25424" x="1768475" y="4830763"/>
          <p14:tracePt t="25441" x="1768475" y="4822825"/>
          <p14:tracePt t="26063" x="1768475" y="4857750"/>
          <p14:tracePt t="26070" x="1768475" y="4867275"/>
          <p14:tracePt t="26075" x="1768475" y="4894263"/>
          <p14:tracePt t="26090" x="1768475" y="4919663"/>
          <p14:tracePt t="26091" x="1751013" y="4946650"/>
          <p14:tracePt t="26108" x="1751013" y="5000625"/>
          <p14:tracePt t="26123" x="1751013" y="5027613"/>
          <p14:tracePt t="26141" x="1751013" y="5045075"/>
          <p14:tracePt t="26157" x="1741488" y="5045075"/>
          <p14:tracePt t="26375" x="1741488" y="5089525"/>
          <p14:tracePt t="26382" x="1741488" y="5116513"/>
          <p14:tracePt t="26390" x="1741488" y="5143500"/>
          <p14:tracePt t="26396" x="1741488" y="5232400"/>
          <p14:tracePt t="26418" x="1741488" y="5251450"/>
          <p14:tracePt t="26423" x="1741488" y="5268913"/>
          <p14:tracePt t="26630" x="1741488" y="5276850"/>
          <p14:tracePt t="26687" x="1741488" y="5295900"/>
          <p14:tracePt t="27015" x="1751013" y="5295900"/>
          <p14:tracePt t="28959" x="1758950" y="5268913"/>
          <p14:tracePt t="28960" x="1776413" y="5251450"/>
          <p14:tracePt t="28974" x="1795463" y="5214938"/>
          <p14:tracePt t="28975" x="1812925" y="5187950"/>
          <p14:tracePt t="28990" x="1893888" y="5045075"/>
          <p14:tracePt t="29007" x="1928813" y="5000625"/>
          <p14:tracePt t="29023" x="1938338" y="4956175"/>
          <p14:tracePt t="29041" x="1965325" y="4938713"/>
          <p14:tracePt t="29073" x="1973263" y="4929188"/>
          <p14:tracePt t="29287" x="1982788" y="4929188"/>
          <p14:tracePt t="29288" x="2009775" y="4938713"/>
          <p14:tracePt t="29326" x="2009775" y="4946650"/>
          <p14:tracePt t="29331" x="2017713" y="5010150"/>
          <p14:tracePt t="29371" x="2036763" y="5018088"/>
          <p14:tracePt t="29390" x="2036763" y="5037138"/>
          <p14:tracePt t="29494" x="2054225" y="5045075"/>
          <p14:tracePt t="29503" x="2062163" y="5054600"/>
          <p14:tracePt t="29511" x="2071688" y="5054600"/>
          <p14:tracePt t="29527" x="2081213" y="5062538"/>
          <p14:tracePt t="29540" x="2089150" y="5072063"/>
          <p14:tracePt t="29543" x="2108200" y="5089525"/>
          <p14:tracePt t="29571" x="2125663" y="5099050"/>
          <p14:tracePt t="29606" x="2125663" y="5108575"/>
          <p14:tracePt t="29614" x="2125663" y="5133975"/>
          <p14:tracePt t="29630" x="2133600" y="5133975"/>
          <p14:tracePt t="29646" x="2133600" y="5143500"/>
          <p14:tracePt t="29814" x="2133600" y="5133975"/>
          <p14:tracePt t="29822" x="2133600" y="5116513"/>
          <p14:tracePt t="29830" x="2125663" y="5072063"/>
          <p14:tracePt t="29840" x="2098675" y="4965700"/>
          <p14:tracePt t="29857" x="2089150" y="4911725"/>
          <p14:tracePt t="29874" x="2062163" y="4840288"/>
          <p14:tracePt t="29889" x="2054225" y="4786313"/>
          <p14:tracePt t="29908" x="2044700" y="4759325"/>
          <p14:tracePt t="29923" x="2036763" y="4724400"/>
          <p14:tracePt t="29940" x="2036763" y="4687888"/>
          <p14:tracePt t="29957" x="2027238" y="4660900"/>
          <p14:tracePt t="29974" x="2027238" y="4598988"/>
          <p14:tracePt t="29991" x="2027238" y="4572000"/>
          <p14:tracePt t="30007" x="2009775" y="4518025"/>
          <p14:tracePt t="30024" x="2009775" y="4500563"/>
          <p14:tracePt t="30040" x="2009775" y="4483100"/>
          <p14:tracePt t="30057" x="2000250" y="4465638"/>
          <p14:tracePt t="30074" x="2000250" y="4438650"/>
          <p14:tracePt t="30090" x="2000250" y="4419600"/>
          <p14:tracePt t="30107" x="1982788" y="4375150"/>
          <p14:tracePt t="30124" x="1982788" y="4348163"/>
          <p14:tracePt t="30140" x="1982788" y="4322763"/>
          <p14:tracePt t="30157" x="1982788" y="4276725"/>
          <p14:tracePt t="30174" x="1982788" y="4179888"/>
          <p14:tracePt t="30191" x="1982788" y="4108450"/>
          <p14:tracePt t="30207" x="1982788" y="4044950"/>
          <p14:tracePt t="30225" x="1982788" y="3990975"/>
          <p14:tracePt t="30240" x="1982788" y="3956050"/>
          <p14:tracePt t="30257" x="1990725" y="3902075"/>
          <p14:tracePt t="30273" x="1990725" y="3848100"/>
          <p14:tracePt t="30291" x="2009775" y="3795713"/>
          <p14:tracePt t="30307" x="2009775" y="3759200"/>
          <p14:tracePt t="30324" x="2009775" y="3732213"/>
          <p14:tracePt t="30340" x="2009775" y="3697288"/>
          <p14:tracePt t="30358" x="2009775" y="3670300"/>
          <p14:tracePt t="30373" x="2009775" y="3633788"/>
          <p14:tracePt t="30373" x="2009775" y="3608388"/>
          <p14:tracePt t="30391" x="2009775" y="3490913"/>
          <p14:tracePt t="30407" x="2009775" y="3295650"/>
          <p14:tracePt t="30435" x="2027238" y="3179763"/>
          <p14:tracePt t="30451" x="2027238" y="3125788"/>
          <p14:tracePt t="30458" x="2027238" y="3044825"/>
          <p14:tracePt t="30474" x="2027238" y="2973388"/>
          <p14:tracePt t="30491" x="2054225" y="2901950"/>
          <p14:tracePt t="30507" x="2054225" y="2830513"/>
          <p14:tracePt t="30524" x="2071688" y="2776538"/>
          <p14:tracePt t="30541" x="2071688" y="2724150"/>
          <p14:tracePt t="30557" x="2081213" y="2679700"/>
          <p14:tracePt t="30574" x="2081213" y="2633663"/>
          <p14:tracePt t="30590" x="2108200" y="2571750"/>
          <p14:tracePt t="30619" x="2108200" y="2554288"/>
          <p14:tracePt t="30624" x="2125663" y="2500313"/>
          <p14:tracePt t="30641" x="2152650" y="2411413"/>
          <p14:tracePt t="30669" x="2170113" y="2384425"/>
          <p14:tracePt t="30674" x="2170113" y="2339975"/>
          <p14:tracePt t="30690" x="2187575" y="2312988"/>
          <p14:tracePt t="30708" x="2187575" y="2295525"/>
          <p14:tracePt t="30723" x="2205038" y="2286000"/>
          <p14:tracePt t="30741" x="2205038" y="2268538"/>
          <p14:tracePt t="30757" x="2214563" y="2259013"/>
          <p14:tracePt t="30774" x="2214563" y="2241550"/>
          <p14:tracePt t="30935" x="2232025" y="2241550"/>
          <p14:tracePt t="30956" x="2251075" y="2241550"/>
          <p14:tracePt t="30967" x="2268538" y="2241550"/>
          <p14:tracePt t="30972" x="2295525" y="2251075"/>
          <p14:tracePt t="30996" x="2312988" y="2268538"/>
          <p14:tracePt t="31007" x="2347913" y="2286000"/>
          <p14:tracePt t="31025" x="2374900" y="2303463"/>
          <p14:tracePt t="31040" x="2428875" y="2347913"/>
          <p14:tracePt t="31058" x="2465388" y="2393950"/>
          <p14:tracePt t="31074" x="2509838" y="2438400"/>
          <p14:tracePt t="31097" x="2536825" y="2482850"/>
          <p14:tracePt t="31107" x="2571750" y="2527300"/>
          <p14:tracePt t="31124" x="2581275" y="2544763"/>
          <p14:tracePt t="31140" x="2598738" y="2581275"/>
          <p14:tracePt t="31157" x="2608263" y="2616200"/>
          <p14:tracePt t="31173" x="2625725" y="2660650"/>
          <p14:tracePt t="31173" x="2633663" y="2687638"/>
          <p14:tracePt t="31191" x="2643188" y="2705100"/>
          <p14:tracePt t="31207" x="2643188" y="2741613"/>
          <p14:tracePt t="31224" x="2660650" y="2786063"/>
          <p14:tracePt t="31240" x="2660650" y="2803525"/>
          <p14:tracePt t="31258" x="2660650" y="2840038"/>
          <p14:tracePt t="31273" x="2660650" y="2884488"/>
          <p14:tracePt t="31291" x="2660650" y="2919413"/>
          <p14:tracePt t="31307" x="2660650" y="2973388"/>
          <p14:tracePt t="31324" x="2660650" y="3009900"/>
          <p14:tracePt t="31340" x="2660650" y="3054350"/>
          <p14:tracePt t="31358" x="2660650" y="3108325"/>
          <p14:tracePt t="31373" x="2660650" y="3125788"/>
          <p14:tracePt t="31373" x="2660650" y="3133725"/>
          <p14:tracePt t="31407" x="2660650" y="3160713"/>
          <p14:tracePt t="31408" x="2670175" y="3187700"/>
          <p14:tracePt t="31429" x="2670175" y="3224213"/>
          <p14:tracePt t="31440" x="2670175" y="3259138"/>
          <p14:tracePt t="31457" x="2670175" y="3313113"/>
          <p14:tracePt t="31474" x="2670175" y="3419475"/>
          <p14:tracePt t="31511" x="2670175" y="3446463"/>
          <p14:tracePt t="31512" x="2670175" y="3473450"/>
          <p14:tracePt t="31523" x="2670175" y="3571875"/>
          <p14:tracePt t="31540" x="2670175" y="3643313"/>
          <p14:tracePt t="31557" x="2670175" y="3697288"/>
          <p14:tracePt t="31573" x="2670175" y="3751263"/>
          <p14:tracePt t="31590" x="2687638" y="3813175"/>
          <p14:tracePt t="31608" x="2687638" y="3857625"/>
          <p14:tracePt t="31623" x="2697163" y="3894138"/>
          <p14:tracePt t="31640" x="2697163" y="3919538"/>
          <p14:tracePt t="31656" x="2697163" y="3938588"/>
          <p14:tracePt t="31674" x="2697163" y="3965575"/>
          <p14:tracePt t="31690" x="2697163" y="3983038"/>
          <p14:tracePt t="31707" x="2697163" y="4027488"/>
          <p14:tracePt t="31723" x="2697163" y="4062413"/>
          <p14:tracePt t="31740" x="2697163" y="4133850"/>
          <p14:tracePt t="31756" x="2697163" y="4179888"/>
          <p14:tracePt t="31774" x="2697163" y="4241800"/>
          <p14:tracePt t="31790" x="2697163" y="4276725"/>
          <p14:tracePt t="31807" x="2697163" y="4286250"/>
          <p14:tracePt t="35351" x="2697163" y="4303713"/>
          <p14:tracePt t="35358" x="2697163" y="4322763"/>
          <p14:tracePt t="35374" x="2697163" y="4340225"/>
          <p14:tracePt t="35375" x="2697163" y="4348163"/>
          <p14:tracePt t="35389" x="2687638" y="4384675"/>
          <p14:tracePt t="35446" x="2687638" y="4394200"/>
          <p14:tracePt t="35558" x="2679700" y="4402138"/>
          <p14:tracePt t="35567" x="2679700" y="4411663"/>
          <p14:tracePt t="35574" x="2660650" y="4429125"/>
          <p14:tracePt t="35589" x="2660650" y="4446588"/>
          <p14:tracePt t="35589" x="2643188" y="4483100"/>
          <p14:tracePt t="35590" x="2643188" y="4518025"/>
          <p14:tracePt t="35606" x="2633663" y="4554538"/>
          <p14:tracePt t="35623" x="2625725" y="4589463"/>
          <p14:tracePt t="36589" x="2625725" y="4598988"/>
          <p14:tracePt t="36621" x="2625725" y="4608513"/>
          <p14:tracePt t="36643" x="2643188" y="4608513"/>
          <p14:tracePt t="36717" x="2652713" y="4616450"/>
          <p14:tracePt t="36733" x="2660650" y="4616450"/>
          <p14:tracePt t="36749" x="2670175" y="4616450"/>
          <p14:tracePt t="36757" x="2670175" y="4625975"/>
          <p14:tracePt t="36768" x="2679700" y="4633913"/>
          <p14:tracePt t="36774" x="2697163" y="4652963"/>
          <p14:tracePt t="36788" x="2724150" y="4670425"/>
          <p14:tracePt t="36807" x="2759075" y="4705350"/>
          <p14:tracePt t="36822" x="2768600" y="4714875"/>
          <p14:tracePt t="36839" x="2776538" y="4724400"/>
          <p14:tracePt t="37381" x="2822575" y="4741863"/>
          <p14:tracePt t="37389" x="2857500" y="4751388"/>
          <p14:tracePt t="37391" x="2911475" y="4768850"/>
          <p14:tracePt t="37413" x="3009900" y="4786313"/>
          <p14:tracePt t="37422" x="3179763" y="4822825"/>
          <p14:tracePt t="37439" x="3490913" y="4840288"/>
          <p14:tracePt t="37465" x="3633788" y="4840288"/>
          <p14:tracePt t="37477" x="3697288" y="4840288"/>
          <p14:tracePt t="37488" x="3830638" y="4840288"/>
          <p14:tracePt t="37505" x="3973513" y="4840288"/>
          <p14:tracePt t="37523" x="4160838" y="4857750"/>
          <p14:tracePt t="37538" x="4340225" y="4884738"/>
          <p14:tracePt t="37556" x="4446588" y="4919663"/>
          <p14:tracePt t="37571" x="4518025" y="4956175"/>
          <p14:tracePt t="37571" x="4562475" y="5000625"/>
          <p14:tracePt t="37589" x="4598988" y="5037138"/>
          <p14:tracePt t="37605" x="4687888" y="5214938"/>
          <p14:tracePt t="37622" x="4741863" y="5367338"/>
          <p14:tracePt t="37638" x="4803775" y="5554663"/>
          <p14:tracePt t="37655" x="4840288" y="5715000"/>
          <p14:tracePt t="37673" x="4875213" y="5840413"/>
          <p14:tracePt t="37688" x="4884738" y="5894388"/>
          <p14:tracePt t="37706" x="4884738" y="5929313"/>
          <p14:tracePt t="37721" x="4902200" y="5946775"/>
          <p14:tracePt t="37739" x="4902200" y="5983288"/>
          <p14:tracePt t="37755" x="4902200" y="6010275"/>
          <p14:tracePt t="37772" x="4902200" y="6045200"/>
          <p14:tracePt t="37788" x="4902200" y="6081713"/>
          <p14:tracePt t="37788" x="4902200" y="6108700"/>
          <p14:tracePt t="37806" x="4902200" y="6134100"/>
          <p14:tracePt t="37821" x="4902200" y="6170613"/>
          <p14:tracePt t="37839" x="4884738" y="6224588"/>
          <p14:tracePt t="37855" x="4867275" y="6269038"/>
          <p14:tracePt t="37872" x="4840288" y="6330950"/>
          <p14:tracePt t="37888" x="4768850" y="6473825"/>
          <p14:tracePt t="37957" x="4759325" y="6483350"/>
          <p14:tracePt t="38006" x="4751388" y="6500813"/>
          <p14:tracePt t="38085" x="4732338" y="6483350"/>
          <p14:tracePt t="38091" x="4714875" y="6429375"/>
          <p14:tracePt t="38105" x="4705350" y="6367463"/>
          <p14:tracePt t="38105" x="4660900" y="6232525"/>
          <p14:tracePt t="38122" x="4625975" y="6081713"/>
          <p14:tracePt t="38139" x="4608513" y="5884863"/>
          <p14:tracePt t="38165" x="4608513" y="5572125"/>
          <p14:tracePt t="38217" x="4608513" y="5537200"/>
          <p14:tracePt t="38223" x="4643438" y="5465763"/>
          <p14:tracePt t="38238" x="4687888" y="5367338"/>
          <p14:tracePt t="38256" x="4751388" y="5276850"/>
          <p14:tracePt t="38272" x="4786313" y="5224463"/>
          <p14:tracePt t="38289" x="4813300" y="5187950"/>
          <p14:tracePt t="38305" x="4830763" y="5180013"/>
          <p14:tracePt t="38341" x="4857750" y="5180013"/>
          <p14:tracePt t="38347" x="4884738" y="5180013"/>
          <p14:tracePt t="38354" x="4919663" y="5180013"/>
          <p14:tracePt t="38372" x="4965700" y="5180013"/>
          <p14:tracePt t="38372" x="4973638" y="5180013"/>
          <p14:tracePt t="38390" x="4983163" y="5180013"/>
          <p14:tracePt t="38406" x="4991100" y="5180013"/>
          <p14:tracePt t="38446" x="5000625" y="5180013"/>
          <p14:tracePt t="38446" x="5037138" y="5276850"/>
          <p14:tracePt t="38470" x="5072063" y="5357813"/>
          <p14:tracePt t="38495" x="5072063" y="5402263"/>
          <p14:tracePt t="38495" x="5089525" y="5456238"/>
          <p14:tracePt t="38505" x="5089525" y="5527675"/>
          <p14:tracePt t="38522" x="5089525" y="5626100"/>
          <p14:tracePt t="38538" x="5089525" y="5697538"/>
          <p14:tracePt t="38555" x="5089525" y="5751513"/>
          <p14:tracePt t="38572" x="5089525" y="5776913"/>
          <p14:tracePt t="38589" x="5089525" y="5786438"/>
          <p14:tracePt t="38605" x="5081588" y="5803900"/>
          <p14:tracePt t="38622" x="5072063" y="5813425"/>
          <p14:tracePt t="38639" x="5054600" y="5830888"/>
          <p14:tracePt t="38677" x="5045075" y="5840413"/>
          <p14:tracePt t="38685" x="5037138" y="5857875"/>
          <p14:tracePt t="38693" x="5010150" y="5875338"/>
          <p14:tracePt t="38706" x="4965700" y="5919788"/>
          <p14:tracePt t="38721" x="4929188" y="5938838"/>
          <p14:tracePt t="38739" x="4919663" y="5946775"/>
          <p14:tracePt t="38901" x="4911725" y="5946775"/>
          <p14:tracePt t="38909" x="4911725" y="5929313"/>
          <p14:tracePt t="38917" x="4911725" y="5902325"/>
          <p14:tracePt t="38924" x="4911725" y="5867400"/>
          <p14:tracePt t="38938" x="4929188" y="5822950"/>
          <p14:tracePt t="38956" x="5054600" y="5634038"/>
          <p14:tracePt t="39006" x="5062538" y="5608638"/>
          <p14:tracePt t="39006" x="5081588" y="5589588"/>
          <p14:tracePt t="39022" x="5116513" y="5562600"/>
          <p14:tracePt t="39038" x="5160963" y="5537200"/>
          <p14:tracePt t="39056" x="5205413" y="5527675"/>
          <p14:tracePt t="39093" x="5224463" y="5527675"/>
          <p14:tracePt t="39101" x="5224463" y="5518150"/>
          <p14:tracePt t="39141" x="5232400" y="5518150"/>
          <p14:tracePt t="39197" x="5241925" y="5518150"/>
          <p14:tracePt t="39445" x="5251450" y="5518150"/>
          <p14:tracePt t="39549" x="5224463" y="5518150"/>
          <p14:tracePt t="39557" x="5170488" y="5537200"/>
          <p14:tracePt t="39565" x="5126038" y="5537200"/>
          <p14:tracePt t="39571" x="4991100" y="5554663"/>
          <p14:tracePt t="39588" x="4830763" y="5572125"/>
          <p14:tracePt t="39606" x="4795838" y="5572125"/>
          <p14:tracePt t="39621" x="4776788" y="5572125"/>
          <p14:tracePt t="39638" x="4768850" y="5572125"/>
          <p14:tracePt t="39655" x="4741863" y="5572125"/>
          <p14:tracePt t="39672" x="4724400" y="5572125"/>
          <p14:tracePt t="39688" x="4705350" y="5581650"/>
          <p14:tracePt t="39706" x="4670425" y="5581650"/>
          <p14:tracePt t="39721" x="4616450" y="5581650"/>
          <p14:tracePt t="39739" x="4581525" y="5581650"/>
          <p14:tracePt t="39755" x="4562475" y="5581650"/>
          <p14:tracePt t="39772" x="4554538" y="5581650"/>
          <p14:tracePt t="39788" x="4491038" y="5581650"/>
          <p14:tracePt t="39806" x="4446588" y="5581650"/>
          <p14:tracePt t="39822" x="4384675" y="5572125"/>
          <p14:tracePt t="39839" x="4384675" y="5562600"/>
          <p14:tracePt t="39855" x="4367213" y="5562600"/>
          <p14:tracePt t="39872" x="4340225" y="5545138"/>
          <p14:tracePt t="39889" x="4313238" y="5527675"/>
          <p14:tracePt t="39905" x="4259263" y="5491163"/>
          <p14:tracePt t="39922" x="4187825" y="5419725"/>
          <p14:tracePt t="39939" x="4133850" y="5384800"/>
          <p14:tracePt t="39956" x="4098925" y="5348288"/>
          <p14:tracePt t="39972" x="4071938" y="5322888"/>
          <p14:tracePt t="39988" x="4062413" y="5303838"/>
          <p14:tracePt t="40005" x="4037013" y="5259388"/>
          <p14:tracePt t="40022" x="4027488" y="5251450"/>
          <p14:tracePt t="40038" x="4010025" y="5224463"/>
          <p14:tracePt t="40063" x="4010025" y="5197475"/>
          <p14:tracePt t="40071" x="3946525" y="5072063"/>
          <p14:tracePt t="40071" x="3946525" y="5054600"/>
          <p14:tracePt t="40125" x="3929063" y="5045075"/>
          <p14:tracePt t="40133" x="3919538" y="5018088"/>
          <p14:tracePt t="40141" x="3902075" y="4991100"/>
          <p14:tracePt t="40156" x="3894138" y="4965700"/>
          <p14:tracePt t="40172" x="3894138" y="4946650"/>
          <p14:tracePt t="40189" x="3867150" y="4911725"/>
          <p14:tracePt t="40206" x="3867150" y="4875213"/>
          <p14:tracePt t="40222" x="3857625" y="4830763"/>
          <p14:tracePt t="40238" x="3840163" y="4803775"/>
          <p14:tracePt t="40256" x="3840163" y="4776788"/>
          <p14:tracePt t="40272" x="3840163" y="4759325"/>
          <p14:tracePt t="40289" x="3830638" y="4724400"/>
          <p14:tracePt t="40534" x="3822700" y="4724400"/>
          <p14:tracePt t="40549" x="3813175" y="4741863"/>
          <p14:tracePt t="40557" x="3803650" y="4759325"/>
          <p14:tracePt t="40563" x="3803650" y="4768850"/>
          <p14:tracePt t="40571" x="3776663" y="4830763"/>
          <p14:tracePt t="40588" x="3759200" y="4867275"/>
          <p14:tracePt t="40588" x="3759200" y="4894263"/>
          <p14:tracePt t="40606" x="3751263" y="4919663"/>
          <p14:tracePt t="40621" x="3751263" y="4946650"/>
          <p14:tracePt t="40638" x="3732213" y="5000625"/>
          <p14:tracePt t="40655" x="3732213" y="5018088"/>
          <p14:tracePt t="40671" x="3732213" y="5045075"/>
          <p14:tracePt t="40688" x="3724275" y="5072063"/>
          <p14:tracePt t="40705" x="3714750" y="5089525"/>
          <p14:tracePt t="40721" x="3714750" y="5116513"/>
          <p14:tracePt t="40739" x="3714750" y="5153025"/>
          <p14:tracePt t="40754" x="3714750" y="5180013"/>
          <p14:tracePt t="40772" x="3714750" y="5197475"/>
          <p14:tracePt t="40789" x="3714750" y="5214938"/>
          <p14:tracePt t="40804" x="3714750" y="5224463"/>
          <p14:tracePt t="40822" x="3714750" y="5232400"/>
          <p14:tracePt t="41054" x="3714750" y="5214938"/>
          <p14:tracePt t="41061" x="3714750" y="5187950"/>
          <p14:tracePt t="41072" x="3732213" y="5143500"/>
          <p14:tracePt t="41077" x="3751263" y="5062538"/>
          <p14:tracePt t="41088" x="3759200" y="4983163"/>
          <p14:tracePt t="41105" x="3776663" y="4902200"/>
          <p14:tracePt t="41122" x="3776663" y="4830763"/>
          <p14:tracePt t="41138" x="3776663" y="4759325"/>
          <p14:tracePt t="41155" x="3776663" y="4572000"/>
          <p14:tracePt t="41187" x="3759200" y="4510088"/>
          <p14:tracePt t="41206" x="3759200" y="4500563"/>
          <p14:tracePt t="41207" x="3732213" y="4456113"/>
          <p14:tracePt t="41221" x="3732213" y="4446588"/>
          <p14:tracePt t="41238" x="3732213" y="4419600"/>
          <p14:tracePt t="41255" x="3724275" y="4419600"/>
          <p14:tracePt t="41373" x="3705225" y="4446588"/>
          <p14:tracePt t="41381" x="3679825" y="4510088"/>
          <p14:tracePt t="41389" x="3633788" y="4598988"/>
          <p14:tracePt t="41406" x="3633788" y="4660900"/>
          <p14:tracePt t="41406" x="3616325" y="4768850"/>
          <p14:tracePt t="41422" x="3616325" y="4840288"/>
          <p14:tracePt t="41439" x="3652838" y="5037138"/>
          <p14:tracePt t="41497" x="3679825" y="5072063"/>
          <p14:tracePt t="41528" x="3679825" y="5089525"/>
          <p14:tracePt t="41573" x="3697288" y="5089525"/>
          <p14:tracePt t="41589" x="3705225" y="5089525"/>
          <p14:tracePt t="41597" x="3714750" y="5089525"/>
          <p14:tracePt t="41605" x="3732213" y="5108575"/>
          <p14:tracePt t="41613" x="3768725" y="5108575"/>
          <p14:tracePt t="41621" x="3786188" y="5108575"/>
          <p14:tracePt t="41638" x="3813175" y="5108575"/>
          <p14:tracePt t="41655" x="3830638" y="5108575"/>
          <p14:tracePt t="41672" x="3848100" y="5108575"/>
          <p14:tracePt t="41688" x="3884613" y="5108575"/>
          <p14:tracePt t="41706" x="3911600" y="5108575"/>
          <p14:tracePt t="41722" x="3919538" y="5108575"/>
          <p14:tracePt t="41738" x="3929063" y="5108575"/>
          <p14:tracePt t="41755" x="3956050" y="5108575"/>
          <p14:tracePt t="41772" x="3965575" y="5108575"/>
          <p14:tracePt t="41789" x="3973513" y="5108575"/>
          <p14:tracePt t="41805" x="4000500" y="5108575"/>
          <p14:tracePt t="41822" x="4010025" y="5108575"/>
          <p14:tracePt t="41838" x="4027488" y="5108575"/>
          <p14:tracePt t="41856" x="4044950" y="5108575"/>
          <p14:tracePt t="41871" x="4062413" y="5108575"/>
          <p14:tracePt t="41909" x="4081463" y="5108575"/>
          <p14:tracePt t="41913" x="4089400" y="5108575"/>
          <p14:tracePt t="41921" x="4108450" y="5108575"/>
          <p14:tracePt t="41938" x="4152900" y="5108575"/>
          <p14:tracePt t="41957" x="4170363" y="5108575"/>
          <p14:tracePt t="42006" x="4179888" y="5108575"/>
          <p14:tracePt t="42021" x="4197350" y="5108575"/>
          <p14:tracePt t="42029" x="4205288" y="5108575"/>
          <p14:tracePt t="42045" x="4214813" y="5108575"/>
          <p14:tracePt t="42181" x="4224338" y="5126038"/>
          <p14:tracePt t="42189" x="4224338" y="5153025"/>
          <p14:tracePt t="42197" x="4224338" y="5224463"/>
          <p14:tracePt t="42210" x="4224338" y="5259388"/>
          <p14:tracePt t="42222" x="4224338" y="5268913"/>
          <p14:tracePt t="42341" x="4224338" y="5286375"/>
          <p14:tracePt t="42365" x="4224338" y="5295900"/>
          <p14:tracePt t="42373" x="4224338" y="5303838"/>
          <p14:tracePt t="42389" x="4224338" y="5313363"/>
          <p14:tracePt t="42398" x="4214813" y="5322888"/>
          <p14:tracePt t="42405" x="4205288" y="5322888"/>
          <p14:tracePt t="42421" x="4187825" y="5330825"/>
          <p14:tracePt t="42426" x="4179888" y="5330825"/>
          <p14:tracePt t="42445" x="4010025" y="5276850"/>
          <p14:tracePt t="42532" x="3956050" y="5232400"/>
          <p14:tracePt t="42562" x="3946525" y="5214938"/>
          <p14:tracePt t="42571" x="3919538" y="5187950"/>
          <p14:tracePt t="42589" x="3911600" y="5187950"/>
          <p14:tracePt t="42605" x="3894138" y="5180013"/>
          <p14:tracePt t="42622" x="3822700" y="5143500"/>
          <p14:tracePt t="42638" x="3714750" y="5116513"/>
          <p14:tracePt t="42655" x="3608388" y="5081588"/>
          <p14:tracePt t="42671" x="3571875" y="5062538"/>
          <p14:tracePt t="42689" x="3544888" y="5054600"/>
          <p14:tracePt t="42893" x="3554413" y="5054600"/>
          <p14:tracePt t="42901" x="3571875" y="5054600"/>
          <p14:tracePt t="42908" x="3589338" y="5054600"/>
          <p14:tracePt t="42921" x="3608388" y="5054600"/>
          <p14:tracePt t="42921" x="3679825" y="5054600"/>
          <p14:tracePt t="42938" x="3751263" y="5054600"/>
          <p14:tracePt t="42956" x="3875088" y="5054600"/>
          <p14:tracePt t="42995" x="3902075" y="5054600"/>
          <p14:tracePt t="42995" x="3938588" y="5054600"/>
          <p14:tracePt t="43006" x="3983038" y="5054600"/>
          <p14:tracePt t="43022" x="3990975" y="5054600"/>
          <p14:tracePt t="43039" x="4017963" y="5054600"/>
          <p14:tracePt t="43055" x="4054475" y="5054600"/>
          <p14:tracePt t="43072" x="4125913" y="5054600"/>
          <p14:tracePt t="43088" x="4160838" y="5054600"/>
          <p14:tracePt t="43105" x="4187825" y="5054600"/>
          <p14:tracePt t="43121" x="4197350" y="5054600"/>
          <p14:tracePt t="43138" x="4205288" y="5054600"/>
          <p14:tracePt t="43155" x="4214813" y="5054600"/>
          <p14:tracePt t="43478" x="4205288" y="5062538"/>
          <p14:tracePt t="43487" x="4187825" y="5062538"/>
          <p14:tracePt t="43488" x="4170363" y="5072063"/>
          <p14:tracePt t="43505" x="4125913" y="5089525"/>
          <p14:tracePt t="43522" x="4108450" y="5099050"/>
          <p14:tracePt t="43538" x="4081463" y="5116513"/>
          <p14:tracePt t="43555" x="4010025" y="5143500"/>
          <p14:tracePt t="43577" x="4000500" y="5153025"/>
          <p14:tracePt t="43589" x="3973513" y="5170488"/>
          <p14:tracePt t="43605" x="3919538" y="5180013"/>
          <p14:tracePt t="43622" x="3911600" y="5187950"/>
          <p14:tracePt t="43638" x="3894138" y="5187950"/>
          <p14:tracePt t="43655" x="3857625" y="5187950"/>
          <p14:tracePt t="43672" x="3840163" y="5205413"/>
          <p14:tracePt t="43689" x="3822700" y="5205413"/>
          <p14:tracePt t="43789" x="3803650" y="5205413"/>
          <p14:tracePt t="45357" x="3822700" y="5205413"/>
          <p14:tracePt t="45381" x="3830638" y="5205413"/>
          <p14:tracePt t="45413" x="3840163" y="5197475"/>
          <p14:tracePt t="46781" x="3867150" y="5197475"/>
          <p14:tracePt t="46789" x="3929063" y="5170488"/>
          <p14:tracePt t="46796" x="3983038" y="5153025"/>
          <p14:tracePt t="46806" x="4037013" y="5133975"/>
          <p14:tracePt t="46806" x="4081463" y="5116513"/>
          <p14:tracePt t="46821" x="4340225" y="5081588"/>
          <p14:tracePt t="46839" x="4562475" y="5037138"/>
          <p14:tracePt t="46854" x="4759325" y="5018088"/>
          <p14:tracePt t="46872" x="4795838" y="5010150"/>
          <p14:tracePt t="46888" x="4813300" y="5010150"/>
          <p14:tracePt t="46958" x="4822825" y="5010150"/>
          <p14:tracePt t="47109" x="4822825" y="5027613"/>
          <p14:tracePt t="47125" x="4822825" y="5054600"/>
          <p14:tracePt t="47133" x="4822825" y="5081588"/>
          <p14:tracePt t="47141" x="4822825" y="5089525"/>
          <p14:tracePt t="47149" x="4822825" y="5116513"/>
          <p14:tracePt t="47155" x="4822825" y="5143500"/>
          <p14:tracePt t="47198" x="4822825" y="5153025"/>
          <p14:tracePt t="47221" x="4822825" y="5160963"/>
          <p14:tracePt t="47254" x="4822825" y="5180013"/>
          <p14:tracePt t="47286" x="4813300" y="5187950"/>
          <p14:tracePt t="47301" x="4813300" y="5197475"/>
          <p14:tracePt t="47309" x="4803775" y="5224463"/>
          <p14:tracePt t="47321" x="4803775" y="5241925"/>
          <p14:tracePt t="47338" x="4803775" y="5259388"/>
          <p14:tracePt t="47355" x="4803775" y="5268913"/>
          <p14:tracePt t="47405" x="4803775" y="5276850"/>
          <p14:tracePt t="47582" x="4803775" y="5286375"/>
          <p14:tracePt t="47589" x="4822825" y="5286375"/>
          <p14:tracePt t="47598" x="4830763" y="5276850"/>
          <p14:tracePt t="47605" x="5081588" y="5133975"/>
          <p14:tracePt t="47652" x="5170488" y="5081588"/>
          <p14:tracePt t="47671" x="5330825" y="4965700"/>
          <p14:tracePt t="47673" x="5446713" y="4840288"/>
          <p14:tracePt t="47688" x="5572125" y="4732338"/>
          <p14:tracePt t="47706" x="5626100" y="4670425"/>
          <p14:tracePt t="47721" x="5705475" y="4598988"/>
          <p14:tracePt t="47739" x="5732463" y="4581525"/>
          <p14:tracePt t="47754" x="5751513" y="4562475"/>
          <p14:tracePt t="47772" x="5795963" y="4545013"/>
          <p14:tracePt t="47788" x="5803900" y="4527550"/>
          <p14:tracePt t="47788" x="5830888" y="4518025"/>
          <p14:tracePt t="47837" x="5840413" y="4510088"/>
          <p14:tracePt t="47845" x="5857875" y="4500563"/>
          <p14:tracePt t="47861" x="5867400" y="4500563"/>
          <p14:tracePt t="47925" x="5875338" y="4500563"/>
          <p14:tracePt t="47990" x="5884863" y="4537075"/>
          <p14:tracePt t="47997" x="5884863" y="4572000"/>
          <p14:tracePt t="48012" x="5884863" y="4625975"/>
          <p14:tracePt t="48013" x="5884863" y="4652963"/>
          <p14:tracePt t="48013" x="5884863" y="4679950"/>
          <p14:tracePt t="48022" x="5884863" y="4732338"/>
          <p14:tracePt t="48038" x="5884863" y="4803775"/>
          <p14:tracePt t="48071" x="5857875" y="4848225"/>
          <p14:tracePt t="48089" x="5840413" y="4894263"/>
          <p14:tracePt t="48104" x="5813425" y="4956175"/>
          <p14:tracePt t="48122" x="5776913" y="5054600"/>
          <p14:tracePt t="48138" x="5741988" y="5160963"/>
          <p14:tracePt t="48155" x="5705475" y="5241925"/>
          <p14:tracePt t="48171" x="5697538" y="5295900"/>
          <p14:tracePt t="48188" x="5680075" y="5313363"/>
          <p14:tracePt t="48204" x="5680075" y="5322888"/>
          <p14:tracePt t="48237" x="5680075" y="5330825"/>
          <p14:tracePt t="48237" x="5670550" y="5348288"/>
          <p14:tracePt t="48349" x="5680075" y="5348288"/>
          <p14:tracePt t="48357" x="5688013" y="5348288"/>
          <p14:tracePt t="48365" x="5715000" y="5348288"/>
          <p14:tracePt t="48371" x="5768975" y="5348288"/>
          <p14:tracePt t="48387" x="5830888" y="5348288"/>
          <p14:tracePt t="48404" x="5894388" y="5348288"/>
          <p14:tracePt t="48420" x="6010275" y="5348288"/>
          <p14:tracePt t="48438" x="6134100" y="5348288"/>
          <p14:tracePt t="48455" x="6259513" y="5367338"/>
          <p14:tracePt t="48471" x="6330950" y="5367338"/>
          <p14:tracePt t="48487" x="6402388" y="5384800"/>
          <p14:tracePt t="48505" x="6483350" y="5402263"/>
          <p14:tracePt t="48520" x="6581775" y="5419725"/>
          <p14:tracePt t="48538" x="6643688" y="5419725"/>
          <p14:tracePt t="48554" x="6661150" y="5419725"/>
          <p14:tracePt t="48572" x="6680200" y="5419725"/>
          <p14:tracePt t="48605" x="6697663" y="5429250"/>
          <p14:tracePt t="48629" x="6715125" y="5438775"/>
          <p14:tracePt t="48797" x="6705600" y="5438775"/>
          <p14:tracePt t="48805" x="6688138" y="5438775"/>
          <p14:tracePt t="48813" x="6634163" y="5375275"/>
          <p14:tracePt t="48822" x="6554788" y="5276850"/>
          <p14:tracePt t="48837" x="6518275" y="5197475"/>
          <p14:tracePt t="48855" x="6500813" y="5133975"/>
          <p14:tracePt t="48870" x="6500813" y="5072063"/>
          <p14:tracePt t="48888" x="6491288" y="5000625"/>
          <p14:tracePt t="48904" x="6473825" y="4938713"/>
          <p14:tracePt t="48921" x="6473825" y="4894263"/>
          <p14:tracePt t="48937" x="6473825" y="4884738"/>
          <p14:tracePt t="48955" x="6473825" y="4875213"/>
          <p14:tracePt t="48971" x="6473825" y="4867275"/>
          <p14:tracePt t="49061" x="6465888" y="4867275"/>
          <p14:tracePt t="49076" x="6483350" y="4867275"/>
          <p14:tracePt t="49104" x="6527800" y="4867275"/>
          <p14:tracePt t="49104" x="6724650" y="4894263"/>
          <p14:tracePt t="49121" x="7037388" y="4938713"/>
          <p14:tracePt t="49137" x="7313613" y="4973638"/>
          <p14:tracePt t="49154" x="7554913" y="5018088"/>
          <p14:tracePt t="49170" x="7653338" y="5027613"/>
          <p14:tracePt t="49187" x="7688263" y="5027613"/>
          <p14:tracePt t="49220" x="7705725" y="5027613"/>
          <p14:tracePt t="49381" x="7715250" y="5027613"/>
          <p14:tracePt t="49405" x="7715250" y="4991100"/>
          <p14:tracePt t="49413" x="7715250" y="4965700"/>
          <p14:tracePt t="49421" x="7715250" y="4902200"/>
          <p14:tracePt t="49430" x="7705725" y="4786313"/>
          <p14:tracePt t="49438" x="7680325" y="4679950"/>
          <p14:tracePt t="49455" x="7661275" y="4625975"/>
          <p14:tracePt t="49471" x="7653338" y="4581525"/>
          <p14:tracePt t="49487" x="7634288" y="4500563"/>
          <p14:tracePt t="49510" x="7616825" y="4473575"/>
          <p14:tracePt t="49521" x="7562850" y="4375150"/>
          <p14:tracePt t="49539" x="7537450" y="4286250"/>
          <p14:tracePt t="49554" x="7483475" y="4179888"/>
          <p14:tracePt t="49572" x="7466013" y="4125913"/>
          <p14:tracePt t="49587" x="7439025" y="4044950"/>
          <p14:tracePt t="49605" x="7419975" y="3990975"/>
          <p14:tracePt t="49621" x="7402513" y="3929063"/>
          <p14:tracePt t="49638" x="7402513" y="3902075"/>
          <p14:tracePt t="49655" x="7385050" y="3857625"/>
          <p14:tracePt t="49671" x="7367588" y="3822700"/>
          <p14:tracePt t="49687" x="7358063" y="3786188"/>
          <p14:tracePt t="49705" x="7348538" y="3759200"/>
          <p14:tracePt t="49722" x="7348538" y="3724275"/>
          <p14:tracePt t="49738" x="7348538" y="3679825"/>
          <p14:tracePt t="49755" x="7348538" y="3643313"/>
          <p14:tracePt t="49771" x="7331075" y="3571875"/>
          <p14:tracePt t="49789" x="7313613" y="3500438"/>
          <p14:tracePt t="49811" x="7313613" y="3473450"/>
          <p14:tracePt t="49811" x="7313613" y="3465513"/>
          <p14:tracePt t="49822" x="7313613" y="3411538"/>
          <p14:tracePt t="49838" x="7313613" y="3394075"/>
          <p14:tracePt t="49855" x="7313613" y="3348038"/>
          <p14:tracePt t="49871" x="7313613" y="3330575"/>
          <p14:tracePt t="49888" x="7323138" y="3286125"/>
          <p14:tracePt t="49904" x="7331075" y="3251200"/>
          <p14:tracePt t="49921" x="7348538" y="3187700"/>
          <p14:tracePt t="49938" x="7348538" y="3152775"/>
          <p14:tracePt t="49956" x="7367588" y="3116263"/>
          <p14:tracePt t="49971" x="7367588" y="3071813"/>
          <p14:tracePt t="49988" x="7375525" y="3054350"/>
          <p14:tracePt t="50004" x="7375525" y="3017838"/>
          <p14:tracePt t="50004" x="7375525" y="2990850"/>
          <p14:tracePt t="50022" x="7385050" y="2938463"/>
          <p14:tracePt t="50022" x="7385050" y="2928938"/>
          <p14:tracePt t="50061" x="7385050" y="2911475"/>
          <p14:tracePt t="50062" x="7385050" y="2822575"/>
          <p14:tracePt t="50105" x="7385050" y="2803525"/>
          <p14:tracePt t="50120" x="7385050" y="2776538"/>
          <p14:tracePt t="50138" x="7385050" y="2768600"/>
          <p14:tracePt t="50154" x="7385050" y="2741613"/>
          <p14:tracePt t="50171" x="7385050" y="2705100"/>
          <p14:tracePt t="50188" x="7385050" y="2687638"/>
          <p14:tracePt t="50205" x="7385050" y="2660650"/>
          <p14:tracePt t="50245" x="7385050" y="2652713"/>
          <p14:tracePt t="50254" x="7385050" y="2643188"/>
          <p14:tracePt t="50277" x="7375525" y="2643188"/>
          <p14:tracePt t="50286" x="7367588" y="2616200"/>
          <p14:tracePt t="50294" x="7358063" y="2598738"/>
          <p14:tracePt t="50305" x="7340600" y="2581275"/>
          <p14:tracePt t="50321" x="7331075" y="2571750"/>
          <p14:tracePt t="50421" x="7323138" y="2562225"/>
          <p14:tracePt t="50637" x="7313613" y="2581275"/>
          <p14:tracePt t="50669" x="7296150" y="2589213"/>
          <p14:tracePt t="50677" x="7286625" y="2608263"/>
          <p14:tracePt t="50701" x="7286625" y="2616200"/>
          <p14:tracePt t="50710" x="7277100" y="2625725"/>
          <p14:tracePt t="50733" x="7269163" y="2625725"/>
          <p14:tracePt t="50757" x="7269163" y="2633663"/>
          <p14:tracePt t="50773" x="7259638" y="2643188"/>
          <p14:tracePt t="50870" x="7251700" y="2652713"/>
          <p14:tracePt t="51046" x="7232650" y="2652713"/>
          <p14:tracePt t="51068" x="7215188" y="2660650"/>
          <p14:tracePt t="51070" x="7161213" y="2813050"/>
          <p14:tracePt t="51127" x="7161213" y="2867025"/>
          <p14:tracePt t="51153" x="7161213" y="2894013"/>
          <p14:tracePt t="51154" x="7143750" y="2946400"/>
          <p14:tracePt t="51171" x="7143750" y="3000375"/>
          <p14:tracePt t="51187" x="7143750" y="3071813"/>
          <p14:tracePt t="51187" x="7143750" y="3098800"/>
          <p14:tracePt t="51206" x="7143750" y="3143250"/>
          <p14:tracePt t="51221" x="7143750" y="3224213"/>
          <p14:tracePt t="51238" x="7143750" y="3268663"/>
          <p14:tracePt t="51254" x="7143750" y="3313113"/>
          <p14:tracePt t="51271" x="7143750" y="3367088"/>
          <p14:tracePt t="51287" x="7143750" y="3402013"/>
          <p14:tracePt t="51304" x="7153275" y="3465513"/>
          <p14:tracePt t="51320" x="7170738" y="3517900"/>
          <p14:tracePt t="51338" x="7180263" y="3544888"/>
          <p14:tracePt t="51354" x="7180263" y="3562350"/>
          <p14:tracePt t="51371" x="7197725" y="3608388"/>
          <p14:tracePt t="51387" x="7205663" y="3643313"/>
          <p14:tracePt t="51404" x="7205663" y="3705225"/>
          <p14:tracePt t="51421" x="7205663" y="3822700"/>
          <p14:tracePt t="51438" x="7205663" y="3919538"/>
          <p14:tracePt t="51457" x="7205663" y="4037013"/>
          <p14:tracePt t="51471" x="7205663" y="4179888"/>
          <p14:tracePt t="51489" x="7205663" y="4348163"/>
          <p14:tracePt t="51512" x="7205663" y="4375150"/>
          <p14:tracePt t="51521" x="7205663" y="4429125"/>
          <p14:tracePt t="51538" x="7188200" y="4491038"/>
          <p14:tracePt t="51555" x="7188200" y="4510088"/>
          <p14:tracePt t="51571" x="7188200" y="4518025"/>
          <p14:tracePt t="51587" x="7180263" y="4545013"/>
          <p14:tracePt t="51701" x="7170738" y="4554538"/>
          <p14:tracePt t="51710" x="7161213" y="4554538"/>
          <p14:tracePt t="51726" x="7143750" y="4554538"/>
          <p14:tracePt t="51734" x="7134225" y="4562475"/>
          <p14:tracePt t="51744" x="7126288" y="4562475"/>
          <p14:tracePt t="51773" x="7089775" y="4562475"/>
          <p14:tracePt t="51774" x="7072313" y="4562475"/>
          <p14:tracePt t="51788" x="7010400" y="4527550"/>
          <p14:tracePt t="51805" x="6946900" y="4438650"/>
          <p14:tracePt t="51805" x="6911975" y="4394200"/>
          <p14:tracePt t="51822" x="6884988" y="4313238"/>
          <p14:tracePt t="51837" x="6831013" y="4232275"/>
          <p14:tracePt t="51854" x="6804025" y="4160838"/>
          <p14:tracePt t="51871" x="6786563" y="4098925"/>
          <p14:tracePt t="51887" x="6777038" y="4054475"/>
          <p14:tracePt t="51904" x="6759575" y="4017963"/>
          <p14:tracePt t="51921" x="6759575" y="3990975"/>
          <p14:tracePt t="51938" x="6759575" y="3973513"/>
          <p14:tracePt t="51955" x="6759575" y="3929063"/>
          <p14:tracePt t="51971" x="6759575" y="3894138"/>
          <p14:tracePt t="51987" x="6759575" y="3840163"/>
          <p14:tracePt t="52004" x="6759575" y="3803650"/>
          <p14:tracePt t="52021" x="6759575" y="3714750"/>
          <p14:tracePt t="52038" x="6777038" y="3660775"/>
          <p14:tracePt t="52054" x="6796088" y="3625850"/>
          <p14:tracePt t="52071" x="6796088" y="3581400"/>
          <p14:tracePt t="52087" x="6823075" y="3517900"/>
          <p14:tracePt t="52105" x="6823075" y="3446463"/>
          <p14:tracePt t="52121" x="6840538" y="3348038"/>
          <p14:tracePt t="52158" x="6840538" y="3322638"/>
          <p14:tracePt t="52160" x="6840538" y="3286125"/>
          <p14:tracePt t="52171" x="6840538" y="3224213"/>
          <p14:tracePt t="52188" x="6840538" y="3179763"/>
          <p14:tracePt t="52188" x="6840538" y="3152775"/>
          <p14:tracePt t="52206" x="6840538" y="3116263"/>
          <p14:tracePt t="52206" x="6840538" y="3108325"/>
          <p14:tracePt t="52230" x="6840538" y="3071813"/>
          <p14:tracePt t="52243" x="6840538" y="3036888"/>
          <p14:tracePt t="52254" x="6840538" y="3000375"/>
          <p14:tracePt t="52271" x="6840538" y="2946400"/>
          <p14:tracePt t="52287" x="6840538" y="2894013"/>
          <p14:tracePt t="52304" x="6823075" y="2830513"/>
          <p14:tracePt t="52320" x="6804025" y="2776538"/>
          <p14:tracePt t="52337" x="6769100" y="2732088"/>
          <p14:tracePt t="52369" x="6751638" y="2714625"/>
          <p14:tracePt t="52387" x="6742113" y="2705100"/>
          <p14:tracePt t="52404" x="6732588" y="2697163"/>
          <p14:tracePt t="52469" x="6724650" y="2687638"/>
          <p14:tracePt t="52638" x="6724650" y="2697163"/>
          <p14:tracePt t="52646" x="6724650" y="2705100"/>
          <p14:tracePt t="52646" x="6724650" y="2724150"/>
          <p14:tracePt t="52671" x="6705600" y="2732088"/>
          <p14:tracePt t="52671" x="6705600" y="2759075"/>
          <p14:tracePt t="52688" x="6688138" y="2795588"/>
          <p14:tracePt t="52704" x="6670675" y="2822575"/>
          <p14:tracePt t="52721" x="6670675" y="2840038"/>
          <p14:tracePt t="52737" x="6670675" y="2874963"/>
          <p14:tracePt t="52754" x="6661150" y="2919413"/>
          <p14:tracePt t="52771" x="6661150" y="2928938"/>
          <p14:tracePt t="52788" x="6661150" y="2965450"/>
          <p14:tracePt t="52804" x="6661150" y="2990850"/>
          <p14:tracePt t="52820" x="6661150" y="3036888"/>
          <p14:tracePt t="52838" x="6661150" y="3081338"/>
          <p14:tracePt t="52854" x="6661150" y="3116263"/>
          <p14:tracePt t="52872" x="6661150" y="3143250"/>
          <p14:tracePt t="52887" x="6661150" y="3160713"/>
          <p14:tracePt t="52904" x="6661150" y="3197225"/>
          <p14:tracePt t="52920" x="6661150" y="3251200"/>
          <p14:tracePt t="52938" x="6661150" y="3322638"/>
          <p14:tracePt t="52955" x="6661150" y="3367088"/>
          <p14:tracePt t="52971" x="6661150" y="3402013"/>
          <p14:tracePt t="52987" x="6661150" y="3438525"/>
          <p14:tracePt t="53005" x="6661150" y="3482975"/>
          <p14:tracePt t="53020" x="6661150" y="3544888"/>
          <p14:tracePt t="53039" x="6661150" y="3562350"/>
          <p14:tracePt t="53086" x="6661150" y="3571875"/>
          <p14:tracePt t="53118" x="6661150" y="3581400"/>
          <p14:tracePt t="53134" x="6661150" y="3589338"/>
          <p14:tracePt t="53142" x="6661150" y="3616325"/>
          <p14:tracePt t="53156" x="6661150" y="3643313"/>
          <p14:tracePt t="53162" x="6661150" y="3652838"/>
          <p14:tracePt t="53171" x="6661150" y="3724275"/>
          <p14:tracePt t="53187" x="6661150" y="3776663"/>
          <p14:tracePt t="53204" x="6661150" y="3848100"/>
          <p14:tracePt t="53204" x="6661150" y="3875088"/>
          <p14:tracePt t="53221" x="6661150" y="3929063"/>
          <p14:tracePt t="53237" x="6661150" y="3956050"/>
          <p14:tracePt t="53255" x="6661150" y="3965575"/>
          <p14:tracePt t="53270" x="6661150" y="3973513"/>
          <p14:tracePt t="53287" x="6661150" y="3990975"/>
          <p14:tracePt t="53304" x="6661150" y="4010025"/>
          <p14:tracePt t="53321" x="6661150" y="4027488"/>
          <p14:tracePt t="53337" x="6661150" y="4044950"/>
          <p14:tracePt t="53354" x="6661150" y="4062413"/>
          <p14:tracePt t="53370" x="6653213" y="4081463"/>
          <p14:tracePt t="53388" x="6653213" y="4098925"/>
          <p14:tracePt t="53403" x="6653213" y="4108450"/>
          <p14:tracePt t="53403" x="6653213" y="4116388"/>
          <p14:tracePt t="53421" x="6653213" y="4125913"/>
          <p14:tracePt t="53437" x="6634163" y="4160838"/>
          <p14:tracePt t="53456" x="6634163" y="4187825"/>
          <p14:tracePt t="53470" x="6634163" y="4197350"/>
          <p14:tracePt t="53487" x="6626225" y="4232275"/>
          <p14:tracePt t="53518" x="6626225" y="4241800"/>
          <p14:tracePt t="53520" x="6626225" y="4286250"/>
          <p14:tracePt t="53537" x="6608763" y="4330700"/>
          <p14:tracePt t="53555" x="6608763" y="4348163"/>
          <p14:tracePt t="53572" x="6608763" y="4357688"/>
          <p14:tracePt t="53587" x="6608763" y="4384675"/>
          <p14:tracePt t="53604" x="6608763" y="4394200"/>
          <p14:tracePt t="53604" x="6608763" y="4411663"/>
          <p14:tracePt t="53622" x="6599238" y="4419600"/>
          <p14:tracePt t="57622" x="6608763" y="4419600"/>
          <p14:tracePt t="57623" x="6616700" y="4419600"/>
          <p14:tracePt t="5957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4348163" cy="1185863"/>
          </a:xfrm>
          <a:prstGeom prst="rect">
            <a:avLst/>
          </a:prstGeom>
          <a:solidFill>
            <a:srgbClr val="FFFFFF"/>
          </a:solidFill>
          <a:ln>
            <a:solidFill/>
            <a:miter lim="800000"/>
          </a:ln>
        </p:spPr>
        <p:txBody>
          <a:bodyPr lIns="44450" tIns="44450" rIns="44450" bIns="44450">
            <a:normAutofit/>
          </a:bodyPr>
          <a:lstStyle>
            <a:lvl1pPr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3200" dirty="0"/>
              <a:t>Colorectal cancer</a:t>
            </a:r>
          </a:p>
        </p:txBody>
      </p:sp>
      <p:sp>
        <p:nvSpPr>
          <p:cNvPr id="372" name="Shape 372"/>
          <p:cNvSpPr/>
          <p:nvPr/>
        </p:nvSpPr>
        <p:spPr>
          <a:xfrm>
            <a:off x="2332034" y="3152775"/>
            <a:ext cx="1055691" cy="146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594"/>
                </a:moveTo>
                <a:lnTo>
                  <a:pt x="20878" y="12453"/>
                </a:lnTo>
                <a:lnTo>
                  <a:pt x="19636" y="12313"/>
                </a:lnTo>
                <a:lnTo>
                  <a:pt x="19117" y="12172"/>
                </a:lnTo>
                <a:lnTo>
                  <a:pt x="18395" y="11867"/>
                </a:lnTo>
                <a:lnTo>
                  <a:pt x="17846" y="11726"/>
                </a:lnTo>
                <a:lnTo>
                  <a:pt x="16604" y="11586"/>
                </a:lnTo>
                <a:lnTo>
                  <a:pt x="16056" y="11445"/>
                </a:lnTo>
                <a:lnTo>
                  <a:pt x="15536" y="11140"/>
                </a:lnTo>
                <a:lnTo>
                  <a:pt x="14814" y="10999"/>
                </a:lnTo>
                <a:lnTo>
                  <a:pt x="13745" y="10718"/>
                </a:lnTo>
                <a:lnTo>
                  <a:pt x="13399" y="10413"/>
                </a:lnTo>
                <a:lnTo>
                  <a:pt x="12677" y="10272"/>
                </a:lnTo>
                <a:lnTo>
                  <a:pt x="11782" y="9991"/>
                </a:lnTo>
                <a:lnTo>
                  <a:pt x="11060" y="9686"/>
                </a:lnTo>
                <a:lnTo>
                  <a:pt x="10713" y="9545"/>
                </a:lnTo>
                <a:lnTo>
                  <a:pt x="10165" y="9405"/>
                </a:lnTo>
                <a:lnTo>
                  <a:pt x="9298" y="8959"/>
                </a:lnTo>
                <a:lnTo>
                  <a:pt x="8923" y="8818"/>
                </a:lnTo>
                <a:lnTo>
                  <a:pt x="8403" y="8678"/>
                </a:lnTo>
                <a:lnTo>
                  <a:pt x="8028" y="8537"/>
                </a:lnTo>
                <a:lnTo>
                  <a:pt x="7133" y="7950"/>
                </a:lnTo>
                <a:lnTo>
                  <a:pt x="6613" y="7810"/>
                </a:lnTo>
                <a:lnTo>
                  <a:pt x="6237" y="7528"/>
                </a:lnTo>
                <a:lnTo>
                  <a:pt x="5544" y="7223"/>
                </a:lnTo>
                <a:lnTo>
                  <a:pt x="4996" y="7083"/>
                </a:lnTo>
                <a:lnTo>
                  <a:pt x="4822" y="6637"/>
                </a:lnTo>
                <a:lnTo>
                  <a:pt x="4476" y="6496"/>
                </a:lnTo>
                <a:lnTo>
                  <a:pt x="3754" y="6074"/>
                </a:lnTo>
                <a:lnTo>
                  <a:pt x="3581" y="5769"/>
                </a:lnTo>
                <a:lnTo>
                  <a:pt x="3205" y="5629"/>
                </a:lnTo>
                <a:lnTo>
                  <a:pt x="2859" y="5347"/>
                </a:lnTo>
                <a:lnTo>
                  <a:pt x="2310" y="4761"/>
                </a:lnTo>
                <a:lnTo>
                  <a:pt x="2137" y="4620"/>
                </a:lnTo>
                <a:lnTo>
                  <a:pt x="1790" y="4057"/>
                </a:lnTo>
                <a:lnTo>
                  <a:pt x="1242" y="3612"/>
                </a:lnTo>
                <a:lnTo>
                  <a:pt x="1068" y="3330"/>
                </a:lnTo>
                <a:lnTo>
                  <a:pt x="1068" y="3190"/>
                </a:lnTo>
                <a:lnTo>
                  <a:pt x="549" y="2603"/>
                </a:lnTo>
                <a:lnTo>
                  <a:pt x="549" y="2463"/>
                </a:lnTo>
                <a:lnTo>
                  <a:pt x="347" y="2158"/>
                </a:lnTo>
                <a:lnTo>
                  <a:pt x="347" y="1876"/>
                </a:lnTo>
                <a:lnTo>
                  <a:pt x="173" y="1431"/>
                </a:lnTo>
                <a:lnTo>
                  <a:pt x="0" y="1149"/>
                </a:lnTo>
                <a:lnTo>
                  <a:pt x="0" y="0"/>
                </a:lnTo>
                <a:lnTo>
                  <a:pt x="0" y="10132"/>
                </a:lnTo>
                <a:lnTo>
                  <a:pt x="173" y="10272"/>
                </a:lnTo>
                <a:lnTo>
                  <a:pt x="347" y="10859"/>
                </a:lnTo>
                <a:lnTo>
                  <a:pt x="347" y="10999"/>
                </a:lnTo>
                <a:lnTo>
                  <a:pt x="549" y="11445"/>
                </a:lnTo>
                <a:lnTo>
                  <a:pt x="549" y="11586"/>
                </a:lnTo>
                <a:lnTo>
                  <a:pt x="1068" y="12172"/>
                </a:lnTo>
                <a:lnTo>
                  <a:pt x="1068" y="12313"/>
                </a:lnTo>
                <a:lnTo>
                  <a:pt x="1242" y="12453"/>
                </a:lnTo>
                <a:lnTo>
                  <a:pt x="1790" y="13040"/>
                </a:lnTo>
                <a:lnTo>
                  <a:pt x="1964" y="13180"/>
                </a:lnTo>
                <a:lnTo>
                  <a:pt x="2137" y="13626"/>
                </a:lnTo>
                <a:lnTo>
                  <a:pt x="2310" y="13767"/>
                </a:lnTo>
                <a:lnTo>
                  <a:pt x="2859" y="14353"/>
                </a:lnTo>
                <a:lnTo>
                  <a:pt x="3205" y="14494"/>
                </a:lnTo>
                <a:lnTo>
                  <a:pt x="3581" y="14635"/>
                </a:lnTo>
                <a:lnTo>
                  <a:pt x="3754" y="15057"/>
                </a:lnTo>
                <a:lnTo>
                  <a:pt x="4476" y="15362"/>
                </a:lnTo>
                <a:lnTo>
                  <a:pt x="4822" y="15502"/>
                </a:lnTo>
                <a:lnTo>
                  <a:pt x="4996" y="15948"/>
                </a:lnTo>
                <a:lnTo>
                  <a:pt x="5544" y="16089"/>
                </a:lnTo>
                <a:lnTo>
                  <a:pt x="6237" y="16511"/>
                </a:lnTo>
                <a:lnTo>
                  <a:pt x="6613" y="16675"/>
                </a:lnTo>
                <a:lnTo>
                  <a:pt x="7133" y="16816"/>
                </a:lnTo>
                <a:lnTo>
                  <a:pt x="8028" y="17402"/>
                </a:lnTo>
                <a:lnTo>
                  <a:pt x="8403" y="17543"/>
                </a:lnTo>
                <a:lnTo>
                  <a:pt x="8923" y="17683"/>
                </a:lnTo>
                <a:lnTo>
                  <a:pt x="9298" y="17965"/>
                </a:lnTo>
                <a:lnTo>
                  <a:pt x="10165" y="18270"/>
                </a:lnTo>
                <a:lnTo>
                  <a:pt x="10713" y="18410"/>
                </a:lnTo>
                <a:lnTo>
                  <a:pt x="11060" y="18692"/>
                </a:lnTo>
                <a:lnTo>
                  <a:pt x="11782" y="18833"/>
                </a:lnTo>
                <a:lnTo>
                  <a:pt x="12677" y="19137"/>
                </a:lnTo>
                <a:lnTo>
                  <a:pt x="13399" y="19419"/>
                </a:lnTo>
                <a:lnTo>
                  <a:pt x="13745" y="19560"/>
                </a:lnTo>
                <a:lnTo>
                  <a:pt x="14814" y="19864"/>
                </a:lnTo>
                <a:lnTo>
                  <a:pt x="15536" y="20146"/>
                </a:lnTo>
                <a:lnTo>
                  <a:pt x="16056" y="20287"/>
                </a:lnTo>
                <a:lnTo>
                  <a:pt x="16604" y="20451"/>
                </a:lnTo>
                <a:lnTo>
                  <a:pt x="17846" y="20732"/>
                </a:lnTo>
                <a:lnTo>
                  <a:pt x="18395" y="20873"/>
                </a:lnTo>
                <a:lnTo>
                  <a:pt x="19117" y="21014"/>
                </a:lnTo>
                <a:lnTo>
                  <a:pt x="19636" y="21154"/>
                </a:lnTo>
                <a:lnTo>
                  <a:pt x="20878" y="21459"/>
                </a:lnTo>
                <a:lnTo>
                  <a:pt x="21600" y="21600"/>
                </a:lnTo>
                <a:lnTo>
                  <a:pt x="21600" y="12594"/>
                </a:lnTo>
                <a:close/>
              </a:path>
            </a:pathLst>
          </a:custGeom>
          <a:solidFill>
            <a:srgbClr val="8080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3387723" y="3152775"/>
            <a:ext cx="995366" cy="146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594"/>
                </a:lnTo>
                <a:lnTo>
                  <a:pt x="0" y="21600"/>
                </a:lnTo>
                <a:lnTo>
                  <a:pt x="21600" y="8818"/>
                </a:lnTo>
                <a:lnTo>
                  <a:pt x="21600" y="0"/>
                </a:lnTo>
                <a:close/>
              </a:path>
            </a:pathLst>
          </a:custGeom>
          <a:solidFill>
            <a:srgbClr val="8080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2328859" y="3148009"/>
            <a:ext cx="1055691" cy="14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594"/>
                </a:moveTo>
                <a:lnTo>
                  <a:pt x="20878" y="12453"/>
                </a:lnTo>
                <a:lnTo>
                  <a:pt x="19636" y="12313"/>
                </a:lnTo>
                <a:lnTo>
                  <a:pt x="19117" y="12172"/>
                </a:lnTo>
                <a:lnTo>
                  <a:pt x="18395" y="11867"/>
                </a:lnTo>
                <a:lnTo>
                  <a:pt x="17846" y="11726"/>
                </a:lnTo>
                <a:lnTo>
                  <a:pt x="16604" y="11586"/>
                </a:lnTo>
                <a:lnTo>
                  <a:pt x="16056" y="11445"/>
                </a:lnTo>
                <a:lnTo>
                  <a:pt x="15536" y="11140"/>
                </a:lnTo>
                <a:lnTo>
                  <a:pt x="14814" y="10999"/>
                </a:lnTo>
                <a:lnTo>
                  <a:pt x="13745" y="10718"/>
                </a:lnTo>
                <a:lnTo>
                  <a:pt x="13399" y="10413"/>
                </a:lnTo>
                <a:lnTo>
                  <a:pt x="12677" y="10272"/>
                </a:lnTo>
                <a:lnTo>
                  <a:pt x="11782" y="9991"/>
                </a:lnTo>
                <a:lnTo>
                  <a:pt x="11060" y="9686"/>
                </a:lnTo>
                <a:lnTo>
                  <a:pt x="10713" y="9545"/>
                </a:lnTo>
                <a:lnTo>
                  <a:pt x="10165" y="9405"/>
                </a:lnTo>
                <a:lnTo>
                  <a:pt x="9298" y="8959"/>
                </a:lnTo>
                <a:lnTo>
                  <a:pt x="8923" y="8818"/>
                </a:lnTo>
                <a:lnTo>
                  <a:pt x="8403" y="8678"/>
                </a:lnTo>
                <a:lnTo>
                  <a:pt x="8028" y="8537"/>
                </a:lnTo>
                <a:lnTo>
                  <a:pt x="7133" y="7950"/>
                </a:lnTo>
                <a:lnTo>
                  <a:pt x="6613" y="7810"/>
                </a:lnTo>
                <a:lnTo>
                  <a:pt x="6237" y="7528"/>
                </a:lnTo>
                <a:lnTo>
                  <a:pt x="5544" y="7223"/>
                </a:lnTo>
                <a:lnTo>
                  <a:pt x="4996" y="7083"/>
                </a:lnTo>
                <a:lnTo>
                  <a:pt x="4822" y="6637"/>
                </a:lnTo>
                <a:lnTo>
                  <a:pt x="4476" y="6496"/>
                </a:lnTo>
                <a:lnTo>
                  <a:pt x="3754" y="6074"/>
                </a:lnTo>
                <a:lnTo>
                  <a:pt x="3581" y="5769"/>
                </a:lnTo>
                <a:lnTo>
                  <a:pt x="3205" y="5629"/>
                </a:lnTo>
                <a:lnTo>
                  <a:pt x="2859" y="5347"/>
                </a:lnTo>
                <a:lnTo>
                  <a:pt x="2310" y="4761"/>
                </a:lnTo>
                <a:lnTo>
                  <a:pt x="2137" y="4644"/>
                </a:lnTo>
                <a:lnTo>
                  <a:pt x="1964" y="4339"/>
                </a:lnTo>
                <a:lnTo>
                  <a:pt x="1790" y="4057"/>
                </a:lnTo>
                <a:lnTo>
                  <a:pt x="1242" y="3612"/>
                </a:lnTo>
                <a:lnTo>
                  <a:pt x="1068" y="3330"/>
                </a:lnTo>
                <a:lnTo>
                  <a:pt x="1068" y="3190"/>
                </a:lnTo>
                <a:lnTo>
                  <a:pt x="549" y="2603"/>
                </a:lnTo>
                <a:lnTo>
                  <a:pt x="549" y="2463"/>
                </a:lnTo>
                <a:lnTo>
                  <a:pt x="347" y="2158"/>
                </a:lnTo>
                <a:lnTo>
                  <a:pt x="347" y="1876"/>
                </a:lnTo>
                <a:lnTo>
                  <a:pt x="173" y="1431"/>
                </a:lnTo>
                <a:lnTo>
                  <a:pt x="0" y="1149"/>
                </a:lnTo>
                <a:lnTo>
                  <a:pt x="0" y="0"/>
                </a:lnTo>
                <a:lnTo>
                  <a:pt x="0" y="10132"/>
                </a:lnTo>
                <a:lnTo>
                  <a:pt x="173" y="10272"/>
                </a:lnTo>
                <a:lnTo>
                  <a:pt x="347" y="10859"/>
                </a:lnTo>
                <a:lnTo>
                  <a:pt x="347" y="10999"/>
                </a:lnTo>
                <a:lnTo>
                  <a:pt x="549" y="11445"/>
                </a:lnTo>
                <a:lnTo>
                  <a:pt x="549" y="11586"/>
                </a:lnTo>
                <a:lnTo>
                  <a:pt x="1068" y="12172"/>
                </a:lnTo>
                <a:lnTo>
                  <a:pt x="1068" y="12313"/>
                </a:lnTo>
                <a:lnTo>
                  <a:pt x="1242" y="12453"/>
                </a:lnTo>
                <a:lnTo>
                  <a:pt x="1790" y="13040"/>
                </a:lnTo>
                <a:lnTo>
                  <a:pt x="1964" y="13180"/>
                </a:lnTo>
                <a:lnTo>
                  <a:pt x="2137" y="13626"/>
                </a:lnTo>
                <a:lnTo>
                  <a:pt x="2310" y="13767"/>
                </a:lnTo>
                <a:lnTo>
                  <a:pt x="2859" y="14353"/>
                </a:lnTo>
                <a:lnTo>
                  <a:pt x="3205" y="14494"/>
                </a:lnTo>
                <a:lnTo>
                  <a:pt x="3581" y="14635"/>
                </a:lnTo>
                <a:lnTo>
                  <a:pt x="3754" y="15057"/>
                </a:lnTo>
                <a:lnTo>
                  <a:pt x="4476" y="15362"/>
                </a:lnTo>
                <a:lnTo>
                  <a:pt x="4822" y="15502"/>
                </a:lnTo>
                <a:lnTo>
                  <a:pt x="4996" y="15948"/>
                </a:lnTo>
                <a:lnTo>
                  <a:pt x="5544" y="16089"/>
                </a:lnTo>
                <a:lnTo>
                  <a:pt x="6237" y="16511"/>
                </a:lnTo>
                <a:lnTo>
                  <a:pt x="6613" y="16675"/>
                </a:lnTo>
                <a:lnTo>
                  <a:pt x="7133" y="16816"/>
                </a:lnTo>
                <a:lnTo>
                  <a:pt x="8028" y="17402"/>
                </a:lnTo>
                <a:lnTo>
                  <a:pt x="8403" y="17543"/>
                </a:lnTo>
                <a:lnTo>
                  <a:pt x="8923" y="17683"/>
                </a:lnTo>
                <a:lnTo>
                  <a:pt x="9298" y="17965"/>
                </a:lnTo>
                <a:lnTo>
                  <a:pt x="10165" y="18270"/>
                </a:lnTo>
                <a:lnTo>
                  <a:pt x="10713" y="18410"/>
                </a:lnTo>
                <a:lnTo>
                  <a:pt x="11060" y="18692"/>
                </a:lnTo>
                <a:lnTo>
                  <a:pt x="11782" y="18833"/>
                </a:lnTo>
                <a:lnTo>
                  <a:pt x="12677" y="19137"/>
                </a:lnTo>
                <a:lnTo>
                  <a:pt x="13399" y="19419"/>
                </a:lnTo>
                <a:lnTo>
                  <a:pt x="13745" y="19560"/>
                </a:lnTo>
                <a:lnTo>
                  <a:pt x="14814" y="19864"/>
                </a:lnTo>
                <a:lnTo>
                  <a:pt x="15536" y="20146"/>
                </a:lnTo>
                <a:lnTo>
                  <a:pt x="16056" y="20287"/>
                </a:lnTo>
                <a:lnTo>
                  <a:pt x="16604" y="20451"/>
                </a:lnTo>
                <a:lnTo>
                  <a:pt x="17846" y="20732"/>
                </a:lnTo>
                <a:lnTo>
                  <a:pt x="18395" y="20873"/>
                </a:lnTo>
                <a:lnTo>
                  <a:pt x="19117" y="21014"/>
                </a:lnTo>
                <a:lnTo>
                  <a:pt x="19636" y="21154"/>
                </a:lnTo>
                <a:lnTo>
                  <a:pt x="20878" y="21459"/>
                </a:lnTo>
                <a:lnTo>
                  <a:pt x="21600" y="21600"/>
                </a:lnTo>
                <a:lnTo>
                  <a:pt x="21600" y="12594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3384550" y="3148009"/>
            <a:ext cx="993776" cy="14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594"/>
                </a:lnTo>
                <a:lnTo>
                  <a:pt x="0" y="21600"/>
                </a:lnTo>
                <a:lnTo>
                  <a:pt x="21600" y="8818"/>
                </a:lnTo>
                <a:lnTo>
                  <a:pt x="21600" y="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4383087" y="3152775"/>
            <a:ext cx="2049466" cy="596900"/>
          </a:xfrm>
          <a:prstGeom prst="rect">
            <a:avLst/>
          </a:prstGeom>
          <a:solidFill>
            <a:srgbClr val="8080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2362200" y="2133600"/>
            <a:ext cx="4108453" cy="1846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50" y="21600"/>
                </a:moveTo>
                <a:lnTo>
                  <a:pt x="5365" y="21489"/>
                </a:lnTo>
                <a:lnTo>
                  <a:pt x="5046" y="21377"/>
                </a:lnTo>
                <a:lnTo>
                  <a:pt x="4912" y="21266"/>
                </a:lnTo>
                <a:lnTo>
                  <a:pt x="4727" y="21024"/>
                </a:lnTo>
                <a:lnTo>
                  <a:pt x="4408" y="20801"/>
                </a:lnTo>
                <a:lnTo>
                  <a:pt x="4267" y="20801"/>
                </a:lnTo>
                <a:lnTo>
                  <a:pt x="4126" y="20690"/>
                </a:lnTo>
                <a:lnTo>
                  <a:pt x="3807" y="20337"/>
                </a:lnTo>
                <a:lnTo>
                  <a:pt x="3717" y="20226"/>
                </a:lnTo>
                <a:lnTo>
                  <a:pt x="3532" y="20114"/>
                </a:lnTo>
                <a:lnTo>
                  <a:pt x="3443" y="19873"/>
                </a:lnTo>
                <a:lnTo>
                  <a:pt x="3116" y="19650"/>
                </a:lnTo>
                <a:lnTo>
                  <a:pt x="3027" y="19538"/>
                </a:lnTo>
                <a:lnTo>
                  <a:pt x="2842" y="19297"/>
                </a:lnTo>
                <a:lnTo>
                  <a:pt x="2612" y="19074"/>
                </a:lnTo>
                <a:lnTo>
                  <a:pt x="2523" y="18963"/>
                </a:lnTo>
                <a:lnTo>
                  <a:pt x="2389" y="18721"/>
                </a:lnTo>
                <a:lnTo>
                  <a:pt x="2159" y="18498"/>
                </a:lnTo>
                <a:lnTo>
                  <a:pt x="2063" y="18387"/>
                </a:lnTo>
                <a:lnTo>
                  <a:pt x="1929" y="18145"/>
                </a:lnTo>
                <a:lnTo>
                  <a:pt x="1699" y="17811"/>
                </a:lnTo>
                <a:lnTo>
                  <a:pt x="1603" y="17588"/>
                </a:lnTo>
                <a:lnTo>
                  <a:pt x="1514" y="17458"/>
                </a:lnTo>
                <a:lnTo>
                  <a:pt x="1284" y="17235"/>
                </a:lnTo>
                <a:lnTo>
                  <a:pt x="1239" y="16883"/>
                </a:lnTo>
                <a:lnTo>
                  <a:pt x="1150" y="16771"/>
                </a:lnTo>
                <a:lnTo>
                  <a:pt x="965" y="16437"/>
                </a:lnTo>
                <a:lnTo>
                  <a:pt x="920" y="16195"/>
                </a:lnTo>
                <a:lnTo>
                  <a:pt x="824" y="16084"/>
                </a:lnTo>
                <a:lnTo>
                  <a:pt x="690" y="15620"/>
                </a:lnTo>
                <a:lnTo>
                  <a:pt x="594" y="15397"/>
                </a:lnTo>
                <a:lnTo>
                  <a:pt x="549" y="15285"/>
                </a:lnTo>
                <a:lnTo>
                  <a:pt x="505" y="15062"/>
                </a:lnTo>
                <a:lnTo>
                  <a:pt x="371" y="14728"/>
                </a:lnTo>
                <a:lnTo>
                  <a:pt x="319" y="14487"/>
                </a:lnTo>
                <a:lnTo>
                  <a:pt x="275" y="14264"/>
                </a:lnTo>
                <a:lnTo>
                  <a:pt x="230" y="13911"/>
                </a:lnTo>
                <a:lnTo>
                  <a:pt x="141" y="13688"/>
                </a:lnTo>
                <a:lnTo>
                  <a:pt x="141" y="13577"/>
                </a:lnTo>
                <a:lnTo>
                  <a:pt x="89" y="13112"/>
                </a:lnTo>
                <a:lnTo>
                  <a:pt x="45" y="12889"/>
                </a:lnTo>
                <a:lnTo>
                  <a:pt x="45" y="12759"/>
                </a:lnTo>
                <a:lnTo>
                  <a:pt x="0" y="12314"/>
                </a:lnTo>
                <a:lnTo>
                  <a:pt x="0" y="10586"/>
                </a:lnTo>
                <a:lnTo>
                  <a:pt x="45" y="10234"/>
                </a:lnTo>
                <a:lnTo>
                  <a:pt x="45" y="10122"/>
                </a:lnTo>
                <a:lnTo>
                  <a:pt x="89" y="9658"/>
                </a:lnTo>
                <a:lnTo>
                  <a:pt x="141" y="9546"/>
                </a:lnTo>
                <a:lnTo>
                  <a:pt x="141" y="9323"/>
                </a:lnTo>
                <a:lnTo>
                  <a:pt x="275" y="8971"/>
                </a:lnTo>
                <a:lnTo>
                  <a:pt x="275" y="8748"/>
                </a:lnTo>
                <a:lnTo>
                  <a:pt x="319" y="8506"/>
                </a:lnTo>
                <a:lnTo>
                  <a:pt x="460" y="8172"/>
                </a:lnTo>
                <a:lnTo>
                  <a:pt x="505" y="7931"/>
                </a:lnTo>
                <a:lnTo>
                  <a:pt x="549" y="7819"/>
                </a:lnTo>
                <a:lnTo>
                  <a:pt x="690" y="7355"/>
                </a:lnTo>
                <a:lnTo>
                  <a:pt x="965" y="6668"/>
                </a:lnTo>
                <a:lnTo>
                  <a:pt x="1054" y="6556"/>
                </a:lnTo>
                <a:lnTo>
                  <a:pt x="1150" y="6222"/>
                </a:lnTo>
                <a:lnTo>
                  <a:pt x="1284" y="5980"/>
                </a:lnTo>
                <a:lnTo>
                  <a:pt x="1425" y="5869"/>
                </a:lnTo>
                <a:lnTo>
                  <a:pt x="1514" y="5646"/>
                </a:lnTo>
                <a:lnTo>
                  <a:pt x="1699" y="5293"/>
                </a:lnTo>
                <a:lnTo>
                  <a:pt x="1833" y="5070"/>
                </a:lnTo>
                <a:lnTo>
                  <a:pt x="1929" y="4940"/>
                </a:lnTo>
                <a:lnTo>
                  <a:pt x="2063" y="4829"/>
                </a:lnTo>
                <a:lnTo>
                  <a:pt x="2293" y="4383"/>
                </a:lnTo>
                <a:lnTo>
                  <a:pt x="2389" y="4253"/>
                </a:lnTo>
                <a:lnTo>
                  <a:pt x="2523" y="4030"/>
                </a:lnTo>
                <a:lnTo>
                  <a:pt x="2753" y="3807"/>
                </a:lnTo>
                <a:lnTo>
                  <a:pt x="2842" y="3677"/>
                </a:lnTo>
                <a:lnTo>
                  <a:pt x="3027" y="3455"/>
                </a:lnTo>
                <a:lnTo>
                  <a:pt x="3257" y="3232"/>
                </a:lnTo>
                <a:lnTo>
                  <a:pt x="3443" y="3102"/>
                </a:lnTo>
                <a:lnTo>
                  <a:pt x="3532" y="2879"/>
                </a:lnTo>
                <a:lnTo>
                  <a:pt x="3807" y="2656"/>
                </a:lnTo>
                <a:lnTo>
                  <a:pt x="3992" y="2656"/>
                </a:lnTo>
                <a:lnTo>
                  <a:pt x="4126" y="2526"/>
                </a:lnTo>
                <a:lnTo>
                  <a:pt x="4408" y="2192"/>
                </a:lnTo>
                <a:lnTo>
                  <a:pt x="4586" y="2080"/>
                </a:lnTo>
                <a:lnTo>
                  <a:pt x="4727" y="1969"/>
                </a:lnTo>
                <a:lnTo>
                  <a:pt x="5046" y="1727"/>
                </a:lnTo>
                <a:lnTo>
                  <a:pt x="5187" y="1616"/>
                </a:lnTo>
                <a:lnTo>
                  <a:pt x="5365" y="1504"/>
                </a:lnTo>
                <a:lnTo>
                  <a:pt x="5550" y="1504"/>
                </a:lnTo>
                <a:lnTo>
                  <a:pt x="5869" y="1152"/>
                </a:lnTo>
                <a:lnTo>
                  <a:pt x="6055" y="1152"/>
                </a:lnTo>
                <a:lnTo>
                  <a:pt x="6240" y="1040"/>
                </a:lnTo>
                <a:lnTo>
                  <a:pt x="6559" y="929"/>
                </a:lnTo>
                <a:lnTo>
                  <a:pt x="6745" y="929"/>
                </a:lnTo>
                <a:lnTo>
                  <a:pt x="6930" y="817"/>
                </a:lnTo>
                <a:lnTo>
                  <a:pt x="7249" y="576"/>
                </a:lnTo>
                <a:lnTo>
                  <a:pt x="7435" y="576"/>
                </a:lnTo>
                <a:lnTo>
                  <a:pt x="7613" y="464"/>
                </a:lnTo>
                <a:lnTo>
                  <a:pt x="7940" y="353"/>
                </a:lnTo>
                <a:lnTo>
                  <a:pt x="8348" y="353"/>
                </a:lnTo>
                <a:lnTo>
                  <a:pt x="8719" y="241"/>
                </a:lnTo>
                <a:lnTo>
                  <a:pt x="9082" y="241"/>
                </a:lnTo>
                <a:lnTo>
                  <a:pt x="9453" y="0"/>
                </a:lnTo>
                <a:lnTo>
                  <a:pt x="12058" y="0"/>
                </a:lnTo>
                <a:lnTo>
                  <a:pt x="12243" y="241"/>
                </a:lnTo>
                <a:lnTo>
                  <a:pt x="12978" y="241"/>
                </a:lnTo>
                <a:lnTo>
                  <a:pt x="13386" y="353"/>
                </a:lnTo>
                <a:lnTo>
                  <a:pt x="13571" y="353"/>
                </a:lnTo>
                <a:lnTo>
                  <a:pt x="13757" y="464"/>
                </a:lnTo>
                <a:lnTo>
                  <a:pt x="14121" y="576"/>
                </a:lnTo>
                <a:lnTo>
                  <a:pt x="14306" y="576"/>
                </a:lnTo>
                <a:lnTo>
                  <a:pt x="14492" y="817"/>
                </a:lnTo>
                <a:lnTo>
                  <a:pt x="14811" y="929"/>
                </a:lnTo>
                <a:lnTo>
                  <a:pt x="14996" y="929"/>
                </a:lnTo>
                <a:lnTo>
                  <a:pt x="15174" y="1040"/>
                </a:lnTo>
                <a:lnTo>
                  <a:pt x="15360" y="1040"/>
                </a:lnTo>
                <a:lnTo>
                  <a:pt x="15679" y="1152"/>
                </a:lnTo>
                <a:lnTo>
                  <a:pt x="15864" y="1393"/>
                </a:lnTo>
                <a:lnTo>
                  <a:pt x="16050" y="1504"/>
                </a:lnTo>
                <a:lnTo>
                  <a:pt x="16324" y="1616"/>
                </a:lnTo>
                <a:lnTo>
                  <a:pt x="16510" y="1727"/>
                </a:lnTo>
                <a:lnTo>
                  <a:pt x="16643" y="1969"/>
                </a:lnTo>
                <a:lnTo>
                  <a:pt x="16962" y="2080"/>
                </a:lnTo>
                <a:lnTo>
                  <a:pt x="17103" y="2192"/>
                </a:lnTo>
                <a:lnTo>
                  <a:pt x="17289" y="2303"/>
                </a:lnTo>
                <a:lnTo>
                  <a:pt x="17563" y="2656"/>
                </a:lnTo>
                <a:lnTo>
                  <a:pt x="17697" y="2656"/>
                </a:lnTo>
                <a:lnTo>
                  <a:pt x="17883" y="2767"/>
                </a:lnTo>
                <a:lnTo>
                  <a:pt x="18157" y="3102"/>
                </a:lnTo>
                <a:lnTo>
                  <a:pt x="18246" y="3232"/>
                </a:lnTo>
                <a:lnTo>
                  <a:pt x="18432" y="3343"/>
                </a:lnTo>
                <a:lnTo>
                  <a:pt x="18662" y="3677"/>
                </a:lnTo>
                <a:lnTo>
                  <a:pt x="18803" y="3807"/>
                </a:lnTo>
                <a:lnTo>
                  <a:pt x="18936" y="3919"/>
                </a:lnTo>
                <a:lnTo>
                  <a:pt x="19077" y="4030"/>
                </a:lnTo>
                <a:lnTo>
                  <a:pt x="19307" y="4383"/>
                </a:lnTo>
                <a:lnTo>
                  <a:pt x="19396" y="4717"/>
                </a:lnTo>
                <a:lnTo>
                  <a:pt x="19537" y="4829"/>
                </a:lnTo>
                <a:lnTo>
                  <a:pt x="19760" y="5070"/>
                </a:lnTo>
                <a:lnTo>
                  <a:pt x="19812" y="5293"/>
                </a:lnTo>
                <a:lnTo>
                  <a:pt x="19945" y="5405"/>
                </a:lnTo>
                <a:lnTo>
                  <a:pt x="20086" y="5869"/>
                </a:lnTo>
                <a:lnTo>
                  <a:pt x="20220" y="5980"/>
                </a:lnTo>
                <a:lnTo>
                  <a:pt x="20316" y="6092"/>
                </a:lnTo>
                <a:lnTo>
                  <a:pt x="20494" y="6556"/>
                </a:lnTo>
                <a:lnTo>
                  <a:pt x="20546" y="6668"/>
                </a:lnTo>
                <a:lnTo>
                  <a:pt x="20635" y="6798"/>
                </a:lnTo>
                <a:lnTo>
                  <a:pt x="20769" y="7243"/>
                </a:lnTo>
                <a:lnTo>
                  <a:pt x="20865" y="7355"/>
                </a:lnTo>
                <a:lnTo>
                  <a:pt x="20910" y="7596"/>
                </a:lnTo>
                <a:lnTo>
                  <a:pt x="21095" y="7931"/>
                </a:lnTo>
                <a:lnTo>
                  <a:pt x="21140" y="8172"/>
                </a:lnTo>
                <a:lnTo>
                  <a:pt x="21140" y="8395"/>
                </a:lnTo>
                <a:lnTo>
                  <a:pt x="21229" y="8748"/>
                </a:lnTo>
                <a:lnTo>
                  <a:pt x="21325" y="8971"/>
                </a:lnTo>
                <a:lnTo>
                  <a:pt x="21370" y="9082"/>
                </a:lnTo>
                <a:lnTo>
                  <a:pt x="21370" y="9323"/>
                </a:lnTo>
                <a:lnTo>
                  <a:pt x="21414" y="9658"/>
                </a:lnTo>
                <a:lnTo>
                  <a:pt x="21459" y="10011"/>
                </a:lnTo>
                <a:lnTo>
                  <a:pt x="21459" y="10122"/>
                </a:lnTo>
                <a:lnTo>
                  <a:pt x="21555" y="10586"/>
                </a:lnTo>
                <a:lnTo>
                  <a:pt x="21555" y="11051"/>
                </a:lnTo>
                <a:lnTo>
                  <a:pt x="21600" y="11274"/>
                </a:lnTo>
                <a:lnTo>
                  <a:pt x="21600" y="11626"/>
                </a:lnTo>
                <a:lnTo>
                  <a:pt x="10781" y="11626"/>
                </a:lnTo>
                <a:lnTo>
                  <a:pt x="555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4378323" y="3148009"/>
            <a:ext cx="2049467" cy="596904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2328859" y="2154234"/>
            <a:ext cx="4106866" cy="1846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50" y="21600"/>
                </a:moveTo>
                <a:lnTo>
                  <a:pt x="5365" y="21489"/>
                </a:lnTo>
                <a:lnTo>
                  <a:pt x="5046" y="21377"/>
                </a:lnTo>
                <a:lnTo>
                  <a:pt x="4912" y="21266"/>
                </a:lnTo>
                <a:lnTo>
                  <a:pt x="4727" y="21024"/>
                </a:lnTo>
                <a:lnTo>
                  <a:pt x="4408" y="20801"/>
                </a:lnTo>
                <a:lnTo>
                  <a:pt x="4267" y="20801"/>
                </a:lnTo>
                <a:lnTo>
                  <a:pt x="4126" y="20690"/>
                </a:lnTo>
                <a:lnTo>
                  <a:pt x="3807" y="20337"/>
                </a:lnTo>
                <a:lnTo>
                  <a:pt x="3717" y="20226"/>
                </a:lnTo>
                <a:lnTo>
                  <a:pt x="3532" y="20114"/>
                </a:lnTo>
                <a:lnTo>
                  <a:pt x="3443" y="19873"/>
                </a:lnTo>
                <a:lnTo>
                  <a:pt x="3116" y="19650"/>
                </a:lnTo>
                <a:lnTo>
                  <a:pt x="3027" y="19538"/>
                </a:lnTo>
                <a:lnTo>
                  <a:pt x="2842" y="19297"/>
                </a:lnTo>
                <a:lnTo>
                  <a:pt x="2612" y="19074"/>
                </a:lnTo>
                <a:lnTo>
                  <a:pt x="2523" y="18963"/>
                </a:lnTo>
                <a:lnTo>
                  <a:pt x="2389" y="18721"/>
                </a:lnTo>
                <a:lnTo>
                  <a:pt x="2159" y="18498"/>
                </a:lnTo>
                <a:lnTo>
                  <a:pt x="2063" y="18387"/>
                </a:lnTo>
                <a:lnTo>
                  <a:pt x="1929" y="18145"/>
                </a:lnTo>
                <a:lnTo>
                  <a:pt x="1699" y="17811"/>
                </a:lnTo>
                <a:lnTo>
                  <a:pt x="1603" y="17588"/>
                </a:lnTo>
                <a:lnTo>
                  <a:pt x="1514" y="17458"/>
                </a:lnTo>
                <a:lnTo>
                  <a:pt x="1284" y="17235"/>
                </a:lnTo>
                <a:lnTo>
                  <a:pt x="1239" y="16883"/>
                </a:lnTo>
                <a:lnTo>
                  <a:pt x="1150" y="16771"/>
                </a:lnTo>
                <a:lnTo>
                  <a:pt x="965" y="16437"/>
                </a:lnTo>
                <a:lnTo>
                  <a:pt x="920" y="16195"/>
                </a:lnTo>
                <a:lnTo>
                  <a:pt x="824" y="16084"/>
                </a:lnTo>
                <a:lnTo>
                  <a:pt x="690" y="15620"/>
                </a:lnTo>
                <a:lnTo>
                  <a:pt x="594" y="15397"/>
                </a:lnTo>
                <a:lnTo>
                  <a:pt x="549" y="15304"/>
                </a:lnTo>
                <a:lnTo>
                  <a:pt x="505" y="15062"/>
                </a:lnTo>
                <a:lnTo>
                  <a:pt x="371" y="14728"/>
                </a:lnTo>
                <a:lnTo>
                  <a:pt x="319" y="14487"/>
                </a:lnTo>
                <a:lnTo>
                  <a:pt x="275" y="14264"/>
                </a:lnTo>
                <a:lnTo>
                  <a:pt x="230" y="13911"/>
                </a:lnTo>
                <a:lnTo>
                  <a:pt x="141" y="13688"/>
                </a:lnTo>
                <a:lnTo>
                  <a:pt x="141" y="13577"/>
                </a:lnTo>
                <a:lnTo>
                  <a:pt x="89" y="13112"/>
                </a:lnTo>
                <a:lnTo>
                  <a:pt x="45" y="12889"/>
                </a:lnTo>
                <a:lnTo>
                  <a:pt x="45" y="12759"/>
                </a:lnTo>
                <a:lnTo>
                  <a:pt x="0" y="12314"/>
                </a:lnTo>
                <a:lnTo>
                  <a:pt x="0" y="10586"/>
                </a:lnTo>
                <a:lnTo>
                  <a:pt x="45" y="10234"/>
                </a:lnTo>
                <a:lnTo>
                  <a:pt x="45" y="10122"/>
                </a:lnTo>
                <a:lnTo>
                  <a:pt x="89" y="9658"/>
                </a:lnTo>
                <a:lnTo>
                  <a:pt x="141" y="9546"/>
                </a:lnTo>
                <a:lnTo>
                  <a:pt x="141" y="9323"/>
                </a:lnTo>
                <a:lnTo>
                  <a:pt x="275" y="8971"/>
                </a:lnTo>
                <a:lnTo>
                  <a:pt x="275" y="8748"/>
                </a:lnTo>
                <a:lnTo>
                  <a:pt x="319" y="8506"/>
                </a:lnTo>
                <a:lnTo>
                  <a:pt x="460" y="8172"/>
                </a:lnTo>
                <a:lnTo>
                  <a:pt x="505" y="7931"/>
                </a:lnTo>
                <a:lnTo>
                  <a:pt x="549" y="7819"/>
                </a:lnTo>
                <a:lnTo>
                  <a:pt x="690" y="7355"/>
                </a:lnTo>
                <a:lnTo>
                  <a:pt x="965" y="6668"/>
                </a:lnTo>
                <a:lnTo>
                  <a:pt x="1054" y="6556"/>
                </a:lnTo>
                <a:lnTo>
                  <a:pt x="1150" y="6222"/>
                </a:lnTo>
                <a:lnTo>
                  <a:pt x="1284" y="5980"/>
                </a:lnTo>
                <a:lnTo>
                  <a:pt x="1425" y="5869"/>
                </a:lnTo>
                <a:lnTo>
                  <a:pt x="1514" y="5646"/>
                </a:lnTo>
                <a:lnTo>
                  <a:pt x="1699" y="5293"/>
                </a:lnTo>
                <a:lnTo>
                  <a:pt x="1833" y="5070"/>
                </a:lnTo>
                <a:lnTo>
                  <a:pt x="1929" y="4940"/>
                </a:lnTo>
                <a:lnTo>
                  <a:pt x="2063" y="4829"/>
                </a:lnTo>
                <a:lnTo>
                  <a:pt x="2293" y="4383"/>
                </a:lnTo>
                <a:lnTo>
                  <a:pt x="2389" y="4253"/>
                </a:lnTo>
                <a:lnTo>
                  <a:pt x="2523" y="4030"/>
                </a:lnTo>
                <a:lnTo>
                  <a:pt x="2753" y="3807"/>
                </a:lnTo>
                <a:lnTo>
                  <a:pt x="2842" y="3677"/>
                </a:lnTo>
                <a:lnTo>
                  <a:pt x="3027" y="3455"/>
                </a:lnTo>
                <a:lnTo>
                  <a:pt x="3257" y="3232"/>
                </a:lnTo>
                <a:lnTo>
                  <a:pt x="3443" y="3102"/>
                </a:lnTo>
                <a:lnTo>
                  <a:pt x="3532" y="2879"/>
                </a:lnTo>
                <a:lnTo>
                  <a:pt x="3807" y="2656"/>
                </a:lnTo>
                <a:lnTo>
                  <a:pt x="3992" y="2656"/>
                </a:lnTo>
                <a:lnTo>
                  <a:pt x="4126" y="2526"/>
                </a:lnTo>
                <a:lnTo>
                  <a:pt x="4408" y="2192"/>
                </a:lnTo>
                <a:lnTo>
                  <a:pt x="4586" y="2080"/>
                </a:lnTo>
                <a:lnTo>
                  <a:pt x="4727" y="1969"/>
                </a:lnTo>
                <a:lnTo>
                  <a:pt x="5046" y="1727"/>
                </a:lnTo>
                <a:lnTo>
                  <a:pt x="5187" y="1616"/>
                </a:lnTo>
                <a:lnTo>
                  <a:pt x="5365" y="1504"/>
                </a:lnTo>
                <a:lnTo>
                  <a:pt x="5550" y="1504"/>
                </a:lnTo>
                <a:lnTo>
                  <a:pt x="5869" y="1152"/>
                </a:lnTo>
                <a:lnTo>
                  <a:pt x="6055" y="1152"/>
                </a:lnTo>
                <a:lnTo>
                  <a:pt x="6240" y="1040"/>
                </a:lnTo>
                <a:lnTo>
                  <a:pt x="6559" y="929"/>
                </a:lnTo>
                <a:lnTo>
                  <a:pt x="6745" y="929"/>
                </a:lnTo>
                <a:lnTo>
                  <a:pt x="6930" y="817"/>
                </a:lnTo>
                <a:lnTo>
                  <a:pt x="7249" y="576"/>
                </a:lnTo>
                <a:lnTo>
                  <a:pt x="7435" y="576"/>
                </a:lnTo>
                <a:lnTo>
                  <a:pt x="7613" y="464"/>
                </a:lnTo>
                <a:lnTo>
                  <a:pt x="7940" y="353"/>
                </a:lnTo>
                <a:lnTo>
                  <a:pt x="8348" y="353"/>
                </a:lnTo>
                <a:lnTo>
                  <a:pt x="8719" y="241"/>
                </a:lnTo>
                <a:lnTo>
                  <a:pt x="9082" y="241"/>
                </a:lnTo>
                <a:lnTo>
                  <a:pt x="9453" y="0"/>
                </a:lnTo>
                <a:lnTo>
                  <a:pt x="12058" y="0"/>
                </a:lnTo>
                <a:lnTo>
                  <a:pt x="12243" y="241"/>
                </a:lnTo>
                <a:lnTo>
                  <a:pt x="12978" y="241"/>
                </a:lnTo>
                <a:lnTo>
                  <a:pt x="13386" y="353"/>
                </a:lnTo>
                <a:lnTo>
                  <a:pt x="13571" y="353"/>
                </a:lnTo>
                <a:lnTo>
                  <a:pt x="13757" y="464"/>
                </a:lnTo>
                <a:lnTo>
                  <a:pt x="14121" y="576"/>
                </a:lnTo>
                <a:lnTo>
                  <a:pt x="14306" y="576"/>
                </a:lnTo>
                <a:lnTo>
                  <a:pt x="14492" y="817"/>
                </a:lnTo>
                <a:lnTo>
                  <a:pt x="14811" y="929"/>
                </a:lnTo>
                <a:lnTo>
                  <a:pt x="14996" y="929"/>
                </a:lnTo>
                <a:lnTo>
                  <a:pt x="15174" y="1040"/>
                </a:lnTo>
                <a:lnTo>
                  <a:pt x="15360" y="1040"/>
                </a:lnTo>
                <a:lnTo>
                  <a:pt x="15679" y="1152"/>
                </a:lnTo>
                <a:lnTo>
                  <a:pt x="15864" y="1393"/>
                </a:lnTo>
                <a:lnTo>
                  <a:pt x="16050" y="1504"/>
                </a:lnTo>
                <a:lnTo>
                  <a:pt x="16324" y="1616"/>
                </a:lnTo>
                <a:lnTo>
                  <a:pt x="16510" y="1727"/>
                </a:lnTo>
                <a:lnTo>
                  <a:pt x="16643" y="1969"/>
                </a:lnTo>
                <a:lnTo>
                  <a:pt x="16962" y="2080"/>
                </a:lnTo>
                <a:lnTo>
                  <a:pt x="17103" y="2192"/>
                </a:lnTo>
                <a:lnTo>
                  <a:pt x="17289" y="2303"/>
                </a:lnTo>
                <a:lnTo>
                  <a:pt x="17563" y="2656"/>
                </a:lnTo>
                <a:lnTo>
                  <a:pt x="17697" y="2656"/>
                </a:lnTo>
                <a:lnTo>
                  <a:pt x="17883" y="2767"/>
                </a:lnTo>
                <a:lnTo>
                  <a:pt x="18157" y="3102"/>
                </a:lnTo>
                <a:lnTo>
                  <a:pt x="18246" y="3232"/>
                </a:lnTo>
                <a:lnTo>
                  <a:pt x="18432" y="3343"/>
                </a:lnTo>
                <a:lnTo>
                  <a:pt x="18662" y="3677"/>
                </a:lnTo>
                <a:lnTo>
                  <a:pt x="18803" y="3807"/>
                </a:lnTo>
                <a:lnTo>
                  <a:pt x="18936" y="3919"/>
                </a:lnTo>
                <a:lnTo>
                  <a:pt x="19077" y="4030"/>
                </a:lnTo>
                <a:lnTo>
                  <a:pt x="19307" y="4383"/>
                </a:lnTo>
                <a:lnTo>
                  <a:pt x="19396" y="4717"/>
                </a:lnTo>
                <a:lnTo>
                  <a:pt x="19537" y="4829"/>
                </a:lnTo>
                <a:lnTo>
                  <a:pt x="19760" y="5070"/>
                </a:lnTo>
                <a:lnTo>
                  <a:pt x="19812" y="5293"/>
                </a:lnTo>
                <a:lnTo>
                  <a:pt x="19945" y="5405"/>
                </a:lnTo>
                <a:lnTo>
                  <a:pt x="20086" y="5869"/>
                </a:lnTo>
                <a:lnTo>
                  <a:pt x="20220" y="5980"/>
                </a:lnTo>
                <a:lnTo>
                  <a:pt x="20316" y="6092"/>
                </a:lnTo>
                <a:lnTo>
                  <a:pt x="20494" y="6556"/>
                </a:lnTo>
                <a:lnTo>
                  <a:pt x="20546" y="6668"/>
                </a:lnTo>
                <a:lnTo>
                  <a:pt x="20635" y="6798"/>
                </a:lnTo>
                <a:lnTo>
                  <a:pt x="20769" y="7243"/>
                </a:lnTo>
                <a:lnTo>
                  <a:pt x="20865" y="7355"/>
                </a:lnTo>
                <a:lnTo>
                  <a:pt x="20910" y="7596"/>
                </a:lnTo>
                <a:lnTo>
                  <a:pt x="21095" y="7931"/>
                </a:lnTo>
                <a:lnTo>
                  <a:pt x="21140" y="8172"/>
                </a:lnTo>
                <a:lnTo>
                  <a:pt x="21140" y="8395"/>
                </a:lnTo>
                <a:lnTo>
                  <a:pt x="21229" y="8748"/>
                </a:lnTo>
                <a:lnTo>
                  <a:pt x="21325" y="8971"/>
                </a:lnTo>
                <a:lnTo>
                  <a:pt x="21370" y="9082"/>
                </a:lnTo>
                <a:lnTo>
                  <a:pt x="21370" y="9323"/>
                </a:lnTo>
                <a:lnTo>
                  <a:pt x="21414" y="9658"/>
                </a:lnTo>
                <a:lnTo>
                  <a:pt x="21459" y="10011"/>
                </a:lnTo>
                <a:lnTo>
                  <a:pt x="21459" y="10122"/>
                </a:lnTo>
                <a:lnTo>
                  <a:pt x="21555" y="10586"/>
                </a:lnTo>
                <a:lnTo>
                  <a:pt x="21555" y="11051"/>
                </a:lnTo>
                <a:lnTo>
                  <a:pt x="21600" y="11274"/>
                </a:lnTo>
                <a:lnTo>
                  <a:pt x="21600" y="11626"/>
                </a:lnTo>
                <a:lnTo>
                  <a:pt x="10781" y="11626"/>
                </a:lnTo>
                <a:lnTo>
                  <a:pt x="5550" y="2160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3047999" y="4330698"/>
            <a:ext cx="131766" cy="628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5"/>
                </a:moveTo>
                <a:lnTo>
                  <a:pt x="15794" y="655"/>
                </a:lnTo>
                <a:lnTo>
                  <a:pt x="5806" y="0"/>
                </a:lnTo>
                <a:lnTo>
                  <a:pt x="0" y="0"/>
                </a:lnTo>
                <a:lnTo>
                  <a:pt x="0" y="20564"/>
                </a:lnTo>
                <a:lnTo>
                  <a:pt x="5806" y="20564"/>
                </a:lnTo>
                <a:lnTo>
                  <a:pt x="15794" y="21600"/>
                </a:lnTo>
                <a:lnTo>
                  <a:pt x="21600" y="21600"/>
                </a:lnTo>
                <a:lnTo>
                  <a:pt x="21600" y="655"/>
                </a:lnTo>
                <a:close/>
              </a:path>
            </a:pathLst>
          </a:custGeom>
          <a:solidFill>
            <a:srgbClr val="0080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3179759" y="3465512"/>
            <a:ext cx="863604" cy="1493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786"/>
                </a:lnTo>
                <a:lnTo>
                  <a:pt x="0" y="21600"/>
                </a:lnTo>
                <a:lnTo>
                  <a:pt x="21600" y="8814"/>
                </a:lnTo>
                <a:lnTo>
                  <a:pt x="21600" y="0"/>
                </a:lnTo>
                <a:close/>
              </a:path>
            </a:pathLst>
          </a:custGeom>
          <a:solidFill>
            <a:srgbClr val="0080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3043234" y="4325937"/>
            <a:ext cx="131766" cy="628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5"/>
                </a:moveTo>
                <a:lnTo>
                  <a:pt x="15794" y="655"/>
                </a:lnTo>
                <a:lnTo>
                  <a:pt x="5806" y="0"/>
                </a:lnTo>
                <a:lnTo>
                  <a:pt x="0" y="0"/>
                </a:lnTo>
                <a:lnTo>
                  <a:pt x="0" y="20564"/>
                </a:lnTo>
                <a:lnTo>
                  <a:pt x="5806" y="20564"/>
                </a:lnTo>
                <a:lnTo>
                  <a:pt x="15794" y="21600"/>
                </a:lnTo>
                <a:lnTo>
                  <a:pt x="21600" y="21600"/>
                </a:lnTo>
                <a:lnTo>
                  <a:pt x="21600" y="655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3175000" y="3462337"/>
            <a:ext cx="863600" cy="1492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776"/>
                </a:lnTo>
                <a:lnTo>
                  <a:pt x="0" y="21600"/>
                </a:lnTo>
                <a:lnTo>
                  <a:pt x="21600" y="8801"/>
                </a:lnTo>
                <a:lnTo>
                  <a:pt x="21600" y="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3047999" y="3465512"/>
            <a:ext cx="995364" cy="884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49" y="21600"/>
                </a:moveTo>
                <a:lnTo>
                  <a:pt x="2083" y="21600"/>
                </a:lnTo>
                <a:lnTo>
                  <a:pt x="766" y="21135"/>
                </a:lnTo>
                <a:lnTo>
                  <a:pt x="0" y="21135"/>
                </a:lnTo>
                <a:lnTo>
                  <a:pt x="21600" y="0"/>
                </a:lnTo>
                <a:lnTo>
                  <a:pt x="2849" y="2160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3222624" y="4389437"/>
            <a:ext cx="225428" cy="657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17"/>
                </a:moveTo>
                <a:lnTo>
                  <a:pt x="19170" y="1252"/>
                </a:lnTo>
                <a:lnTo>
                  <a:pt x="15795" y="1252"/>
                </a:lnTo>
                <a:lnTo>
                  <a:pt x="9180" y="939"/>
                </a:lnTo>
                <a:lnTo>
                  <a:pt x="6615" y="313"/>
                </a:lnTo>
                <a:lnTo>
                  <a:pt x="3240" y="313"/>
                </a:lnTo>
                <a:lnTo>
                  <a:pt x="0" y="0"/>
                </a:lnTo>
                <a:lnTo>
                  <a:pt x="0" y="20035"/>
                </a:lnTo>
                <a:lnTo>
                  <a:pt x="3240" y="20348"/>
                </a:lnTo>
                <a:lnTo>
                  <a:pt x="6615" y="20348"/>
                </a:lnTo>
                <a:lnTo>
                  <a:pt x="9180" y="20661"/>
                </a:lnTo>
                <a:lnTo>
                  <a:pt x="15795" y="20974"/>
                </a:lnTo>
                <a:lnTo>
                  <a:pt x="19170" y="20974"/>
                </a:lnTo>
                <a:lnTo>
                  <a:pt x="21600" y="21600"/>
                </a:lnTo>
                <a:lnTo>
                  <a:pt x="21600" y="1617"/>
                </a:lnTo>
                <a:close/>
              </a:path>
            </a:pathLst>
          </a:custGeom>
          <a:solidFill>
            <a:srgbClr val="6666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3043234" y="3462337"/>
            <a:ext cx="995366" cy="88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49" y="21600"/>
                </a:moveTo>
                <a:lnTo>
                  <a:pt x="2083" y="21600"/>
                </a:lnTo>
                <a:lnTo>
                  <a:pt x="766" y="21134"/>
                </a:lnTo>
                <a:lnTo>
                  <a:pt x="0" y="21134"/>
                </a:lnTo>
                <a:lnTo>
                  <a:pt x="21600" y="0"/>
                </a:lnTo>
                <a:lnTo>
                  <a:pt x="2849" y="2160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3219449" y="4384675"/>
            <a:ext cx="225428" cy="6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17"/>
                </a:moveTo>
                <a:lnTo>
                  <a:pt x="19170" y="1252"/>
                </a:lnTo>
                <a:lnTo>
                  <a:pt x="15795" y="1252"/>
                </a:lnTo>
                <a:lnTo>
                  <a:pt x="9180" y="939"/>
                </a:lnTo>
                <a:lnTo>
                  <a:pt x="6615" y="313"/>
                </a:lnTo>
                <a:lnTo>
                  <a:pt x="3240" y="313"/>
                </a:lnTo>
                <a:lnTo>
                  <a:pt x="0" y="0"/>
                </a:lnTo>
                <a:lnTo>
                  <a:pt x="0" y="20035"/>
                </a:lnTo>
                <a:lnTo>
                  <a:pt x="3240" y="20348"/>
                </a:lnTo>
                <a:lnTo>
                  <a:pt x="6615" y="20348"/>
                </a:lnTo>
                <a:lnTo>
                  <a:pt x="9180" y="20661"/>
                </a:lnTo>
                <a:lnTo>
                  <a:pt x="15795" y="20974"/>
                </a:lnTo>
                <a:lnTo>
                  <a:pt x="19170" y="20974"/>
                </a:lnTo>
                <a:lnTo>
                  <a:pt x="21600" y="21600"/>
                </a:lnTo>
                <a:lnTo>
                  <a:pt x="21600" y="1617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3448050" y="3503612"/>
            <a:ext cx="638177" cy="1543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3089"/>
                </a:lnTo>
                <a:lnTo>
                  <a:pt x="0" y="21600"/>
                </a:lnTo>
                <a:lnTo>
                  <a:pt x="21600" y="8400"/>
                </a:lnTo>
                <a:lnTo>
                  <a:pt x="21600" y="0"/>
                </a:lnTo>
                <a:close/>
              </a:path>
            </a:pathLst>
          </a:custGeom>
          <a:solidFill>
            <a:srgbClr val="6666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3222625" y="3503612"/>
            <a:ext cx="863600" cy="935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47" y="21600"/>
                </a:moveTo>
                <a:lnTo>
                  <a:pt x="5012" y="21343"/>
                </a:lnTo>
                <a:lnTo>
                  <a:pt x="4129" y="21343"/>
                </a:lnTo>
                <a:lnTo>
                  <a:pt x="2400" y="21123"/>
                </a:lnTo>
                <a:lnTo>
                  <a:pt x="1729" y="20683"/>
                </a:lnTo>
                <a:lnTo>
                  <a:pt x="847" y="20683"/>
                </a:lnTo>
                <a:lnTo>
                  <a:pt x="0" y="20463"/>
                </a:lnTo>
                <a:lnTo>
                  <a:pt x="21600" y="0"/>
                </a:lnTo>
                <a:lnTo>
                  <a:pt x="5647" y="21600"/>
                </a:lnTo>
                <a:close/>
              </a:path>
            </a:pathLst>
          </a:custGeom>
          <a:solidFill>
            <a:srgbClr val="CCCC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3444875" y="3498850"/>
            <a:ext cx="638177" cy="1543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3089"/>
                </a:lnTo>
                <a:lnTo>
                  <a:pt x="0" y="21600"/>
                </a:lnTo>
                <a:lnTo>
                  <a:pt x="21600" y="8400"/>
                </a:lnTo>
                <a:lnTo>
                  <a:pt x="21600" y="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3219450" y="3498848"/>
            <a:ext cx="863600" cy="935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47" y="21600"/>
                </a:moveTo>
                <a:lnTo>
                  <a:pt x="5012" y="21343"/>
                </a:lnTo>
                <a:lnTo>
                  <a:pt x="4129" y="21343"/>
                </a:lnTo>
                <a:lnTo>
                  <a:pt x="2400" y="21123"/>
                </a:lnTo>
                <a:lnTo>
                  <a:pt x="1729" y="20683"/>
                </a:lnTo>
                <a:lnTo>
                  <a:pt x="847" y="20683"/>
                </a:lnTo>
                <a:lnTo>
                  <a:pt x="0" y="20463"/>
                </a:lnTo>
                <a:lnTo>
                  <a:pt x="21600" y="0"/>
                </a:lnTo>
                <a:lnTo>
                  <a:pt x="5647" y="2160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4383087" y="3152774"/>
            <a:ext cx="2057404" cy="157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30"/>
                </a:lnTo>
                <a:lnTo>
                  <a:pt x="21511" y="673"/>
                </a:lnTo>
                <a:lnTo>
                  <a:pt x="21511" y="1064"/>
                </a:lnTo>
                <a:lnTo>
                  <a:pt x="21319" y="1476"/>
                </a:lnTo>
                <a:lnTo>
                  <a:pt x="21319" y="1737"/>
                </a:lnTo>
                <a:lnTo>
                  <a:pt x="21230" y="1997"/>
                </a:lnTo>
                <a:lnTo>
                  <a:pt x="21230" y="2279"/>
                </a:lnTo>
                <a:lnTo>
                  <a:pt x="21141" y="2670"/>
                </a:lnTo>
                <a:lnTo>
                  <a:pt x="21052" y="2952"/>
                </a:lnTo>
                <a:lnTo>
                  <a:pt x="20859" y="3083"/>
                </a:lnTo>
                <a:lnTo>
                  <a:pt x="20681" y="3625"/>
                </a:lnTo>
                <a:lnTo>
                  <a:pt x="20681" y="3756"/>
                </a:lnTo>
                <a:lnTo>
                  <a:pt x="20593" y="4016"/>
                </a:lnTo>
                <a:lnTo>
                  <a:pt x="20222" y="4407"/>
                </a:lnTo>
                <a:lnTo>
                  <a:pt x="20133" y="4667"/>
                </a:lnTo>
                <a:lnTo>
                  <a:pt x="19941" y="4950"/>
                </a:lnTo>
                <a:lnTo>
                  <a:pt x="19852" y="5210"/>
                </a:lnTo>
                <a:lnTo>
                  <a:pt x="19496" y="5623"/>
                </a:lnTo>
                <a:lnTo>
                  <a:pt x="19393" y="5883"/>
                </a:lnTo>
                <a:lnTo>
                  <a:pt x="19215" y="6013"/>
                </a:lnTo>
                <a:lnTo>
                  <a:pt x="18844" y="6556"/>
                </a:lnTo>
                <a:lnTo>
                  <a:pt x="18578" y="6686"/>
                </a:lnTo>
                <a:lnTo>
                  <a:pt x="18489" y="6816"/>
                </a:lnTo>
                <a:lnTo>
                  <a:pt x="18030" y="7229"/>
                </a:lnTo>
                <a:lnTo>
                  <a:pt x="17926" y="7359"/>
                </a:lnTo>
                <a:lnTo>
                  <a:pt x="17659" y="7620"/>
                </a:lnTo>
                <a:lnTo>
                  <a:pt x="17200" y="8032"/>
                </a:lnTo>
                <a:lnTo>
                  <a:pt x="17022" y="8162"/>
                </a:lnTo>
                <a:lnTo>
                  <a:pt x="16741" y="8293"/>
                </a:lnTo>
                <a:lnTo>
                  <a:pt x="16563" y="8575"/>
                </a:lnTo>
                <a:lnTo>
                  <a:pt x="16015" y="8835"/>
                </a:lnTo>
                <a:lnTo>
                  <a:pt x="15733" y="8966"/>
                </a:lnTo>
                <a:lnTo>
                  <a:pt x="15556" y="9248"/>
                </a:lnTo>
                <a:lnTo>
                  <a:pt x="14904" y="9508"/>
                </a:lnTo>
                <a:lnTo>
                  <a:pt x="14726" y="9639"/>
                </a:lnTo>
                <a:lnTo>
                  <a:pt x="14356" y="9921"/>
                </a:lnTo>
                <a:lnTo>
                  <a:pt x="13807" y="10181"/>
                </a:lnTo>
                <a:lnTo>
                  <a:pt x="13541" y="10312"/>
                </a:lnTo>
                <a:lnTo>
                  <a:pt x="13259" y="10594"/>
                </a:lnTo>
                <a:lnTo>
                  <a:pt x="12993" y="10724"/>
                </a:lnTo>
                <a:lnTo>
                  <a:pt x="12341" y="10854"/>
                </a:lnTo>
                <a:lnTo>
                  <a:pt x="12074" y="10985"/>
                </a:lnTo>
                <a:lnTo>
                  <a:pt x="11704" y="11267"/>
                </a:lnTo>
                <a:lnTo>
                  <a:pt x="11067" y="11397"/>
                </a:lnTo>
                <a:lnTo>
                  <a:pt x="10785" y="11527"/>
                </a:lnTo>
                <a:lnTo>
                  <a:pt x="10519" y="11657"/>
                </a:lnTo>
                <a:lnTo>
                  <a:pt x="9778" y="11940"/>
                </a:lnTo>
                <a:lnTo>
                  <a:pt x="9422" y="12070"/>
                </a:lnTo>
                <a:lnTo>
                  <a:pt x="9141" y="12070"/>
                </a:lnTo>
                <a:lnTo>
                  <a:pt x="8415" y="12200"/>
                </a:lnTo>
                <a:lnTo>
                  <a:pt x="8044" y="12330"/>
                </a:lnTo>
                <a:lnTo>
                  <a:pt x="7763" y="12330"/>
                </a:lnTo>
                <a:lnTo>
                  <a:pt x="7407" y="12613"/>
                </a:lnTo>
                <a:lnTo>
                  <a:pt x="6667" y="12743"/>
                </a:lnTo>
                <a:lnTo>
                  <a:pt x="6207" y="12743"/>
                </a:lnTo>
                <a:lnTo>
                  <a:pt x="5941" y="12873"/>
                </a:lnTo>
                <a:lnTo>
                  <a:pt x="5200" y="12873"/>
                </a:lnTo>
                <a:lnTo>
                  <a:pt x="4830" y="13003"/>
                </a:lnTo>
                <a:lnTo>
                  <a:pt x="4385" y="13003"/>
                </a:lnTo>
                <a:lnTo>
                  <a:pt x="3733" y="13286"/>
                </a:lnTo>
                <a:lnTo>
                  <a:pt x="1911" y="13286"/>
                </a:lnTo>
                <a:lnTo>
                  <a:pt x="1452" y="13416"/>
                </a:lnTo>
                <a:lnTo>
                  <a:pt x="0" y="13416"/>
                </a:lnTo>
                <a:lnTo>
                  <a:pt x="0" y="21600"/>
                </a:lnTo>
                <a:lnTo>
                  <a:pt x="1452" y="21600"/>
                </a:lnTo>
                <a:lnTo>
                  <a:pt x="1911" y="21470"/>
                </a:lnTo>
                <a:lnTo>
                  <a:pt x="3733" y="21470"/>
                </a:lnTo>
                <a:lnTo>
                  <a:pt x="4385" y="21339"/>
                </a:lnTo>
                <a:lnTo>
                  <a:pt x="4830" y="21339"/>
                </a:lnTo>
                <a:lnTo>
                  <a:pt x="5200" y="21209"/>
                </a:lnTo>
                <a:lnTo>
                  <a:pt x="5941" y="21209"/>
                </a:lnTo>
                <a:lnTo>
                  <a:pt x="6207" y="20927"/>
                </a:lnTo>
                <a:lnTo>
                  <a:pt x="6667" y="20927"/>
                </a:lnTo>
                <a:lnTo>
                  <a:pt x="7407" y="20797"/>
                </a:lnTo>
                <a:lnTo>
                  <a:pt x="7763" y="20667"/>
                </a:lnTo>
                <a:lnTo>
                  <a:pt x="8044" y="20667"/>
                </a:lnTo>
                <a:lnTo>
                  <a:pt x="8415" y="20536"/>
                </a:lnTo>
                <a:lnTo>
                  <a:pt x="9141" y="20254"/>
                </a:lnTo>
                <a:lnTo>
                  <a:pt x="9422" y="20254"/>
                </a:lnTo>
                <a:lnTo>
                  <a:pt x="9778" y="20124"/>
                </a:lnTo>
                <a:lnTo>
                  <a:pt x="10519" y="19994"/>
                </a:lnTo>
                <a:lnTo>
                  <a:pt x="10785" y="19863"/>
                </a:lnTo>
                <a:lnTo>
                  <a:pt x="11067" y="19581"/>
                </a:lnTo>
                <a:lnTo>
                  <a:pt x="11704" y="19451"/>
                </a:lnTo>
                <a:lnTo>
                  <a:pt x="12074" y="19321"/>
                </a:lnTo>
                <a:lnTo>
                  <a:pt x="12341" y="19190"/>
                </a:lnTo>
                <a:lnTo>
                  <a:pt x="12993" y="18930"/>
                </a:lnTo>
                <a:lnTo>
                  <a:pt x="13259" y="18778"/>
                </a:lnTo>
                <a:lnTo>
                  <a:pt x="13541" y="18648"/>
                </a:lnTo>
                <a:lnTo>
                  <a:pt x="13807" y="18387"/>
                </a:lnTo>
                <a:lnTo>
                  <a:pt x="14356" y="18105"/>
                </a:lnTo>
                <a:lnTo>
                  <a:pt x="14726" y="17975"/>
                </a:lnTo>
                <a:lnTo>
                  <a:pt x="14904" y="17714"/>
                </a:lnTo>
                <a:lnTo>
                  <a:pt x="15556" y="17432"/>
                </a:lnTo>
                <a:lnTo>
                  <a:pt x="15733" y="17302"/>
                </a:lnTo>
                <a:lnTo>
                  <a:pt x="16015" y="17041"/>
                </a:lnTo>
                <a:lnTo>
                  <a:pt x="16563" y="16759"/>
                </a:lnTo>
                <a:lnTo>
                  <a:pt x="16741" y="16629"/>
                </a:lnTo>
                <a:lnTo>
                  <a:pt x="17022" y="16368"/>
                </a:lnTo>
                <a:lnTo>
                  <a:pt x="17200" y="16238"/>
                </a:lnTo>
                <a:lnTo>
                  <a:pt x="17659" y="15956"/>
                </a:lnTo>
                <a:lnTo>
                  <a:pt x="17926" y="15565"/>
                </a:lnTo>
                <a:lnTo>
                  <a:pt x="18030" y="15435"/>
                </a:lnTo>
                <a:lnTo>
                  <a:pt x="18489" y="15022"/>
                </a:lnTo>
                <a:lnTo>
                  <a:pt x="18578" y="14892"/>
                </a:lnTo>
                <a:lnTo>
                  <a:pt x="18844" y="14762"/>
                </a:lnTo>
                <a:lnTo>
                  <a:pt x="19215" y="14219"/>
                </a:lnTo>
                <a:lnTo>
                  <a:pt x="19393" y="14089"/>
                </a:lnTo>
                <a:lnTo>
                  <a:pt x="19941" y="13286"/>
                </a:lnTo>
                <a:lnTo>
                  <a:pt x="20133" y="12873"/>
                </a:lnTo>
                <a:lnTo>
                  <a:pt x="20681" y="12070"/>
                </a:lnTo>
                <a:lnTo>
                  <a:pt x="20681" y="11940"/>
                </a:lnTo>
                <a:lnTo>
                  <a:pt x="20859" y="11397"/>
                </a:lnTo>
                <a:lnTo>
                  <a:pt x="21052" y="11267"/>
                </a:lnTo>
                <a:lnTo>
                  <a:pt x="21141" y="10854"/>
                </a:lnTo>
                <a:lnTo>
                  <a:pt x="21230" y="10594"/>
                </a:lnTo>
                <a:lnTo>
                  <a:pt x="21230" y="10181"/>
                </a:lnTo>
                <a:lnTo>
                  <a:pt x="21319" y="10051"/>
                </a:lnTo>
                <a:lnTo>
                  <a:pt x="21319" y="9639"/>
                </a:lnTo>
                <a:lnTo>
                  <a:pt x="21511" y="9378"/>
                </a:lnTo>
                <a:lnTo>
                  <a:pt x="21511" y="8835"/>
                </a:lnTo>
                <a:lnTo>
                  <a:pt x="21600" y="8293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3" name="Shape 393" descr="Trellis"/>
          <p:cNvSpPr/>
          <p:nvPr/>
        </p:nvSpPr>
        <p:spPr>
          <a:xfrm>
            <a:off x="4383087" y="3152775"/>
            <a:ext cx="2057404" cy="981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0"/>
                </a:lnTo>
                <a:lnTo>
                  <a:pt x="21511" y="1083"/>
                </a:lnTo>
                <a:lnTo>
                  <a:pt x="21511" y="1713"/>
                </a:lnTo>
                <a:lnTo>
                  <a:pt x="21319" y="2377"/>
                </a:lnTo>
                <a:lnTo>
                  <a:pt x="21319" y="2796"/>
                </a:lnTo>
                <a:lnTo>
                  <a:pt x="21230" y="3216"/>
                </a:lnTo>
                <a:lnTo>
                  <a:pt x="21230" y="3670"/>
                </a:lnTo>
                <a:lnTo>
                  <a:pt x="21141" y="4299"/>
                </a:lnTo>
                <a:lnTo>
                  <a:pt x="21052" y="4753"/>
                </a:lnTo>
                <a:lnTo>
                  <a:pt x="20859" y="4963"/>
                </a:lnTo>
                <a:lnTo>
                  <a:pt x="20681" y="5837"/>
                </a:lnTo>
                <a:lnTo>
                  <a:pt x="20681" y="6047"/>
                </a:lnTo>
                <a:lnTo>
                  <a:pt x="20593" y="6466"/>
                </a:lnTo>
                <a:lnTo>
                  <a:pt x="20222" y="7095"/>
                </a:lnTo>
                <a:lnTo>
                  <a:pt x="20133" y="7515"/>
                </a:lnTo>
                <a:lnTo>
                  <a:pt x="19941" y="7969"/>
                </a:lnTo>
                <a:lnTo>
                  <a:pt x="19852" y="8388"/>
                </a:lnTo>
                <a:lnTo>
                  <a:pt x="19496" y="9052"/>
                </a:lnTo>
                <a:lnTo>
                  <a:pt x="19393" y="9472"/>
                </a:lnTo>
                <a:lnTo>
                  <a:pt x="19215" y="9682"/>
                </a:lnTo>
                <a:lnTo>
                  <a:pt x="18844" y="10555"/>
                </a:lnTo>
                <a:lnTo>
                  <a:pt x="18578" y="10765"/>
                </a:lnTo>
                <a:lnTo>
                  <a:pt x="18489" y="10975"/>
                </a:lnTo>
                <a:lnTo>
                  <a:pt x="18030" y="11639"/>
                </a:lnTo>
                <a:lnTo>
                  <a:pt x="17926" y="11849"/>
                </a:lnTo>
                <a:lnTo>
                  <a:pt x="17659" y="12268"/>
                </a:lnTo>
                <a:lnTo>
                  <a:pt x="17200" y="12932"/>
                </a:lnTo>
                <a:lnTo>
                  <a:pt x="17022" y="13142"/>
                </a:lnTo>
                <a:lnTo>
                  <a:pt x="16741" y="13351"/>
                </a:lnTo>
                <a:lnTo>
                  <a:pt x="16563" y="13806"/>
                </a:lnTo>
                <a:lnTo>
                  <a:pt x="16015" y="14225"/>
                </a:lnTo>
                <a:lnTo>
                  <a:pt x="15733" y="14435"/>
                </a:lnTo>
                <a:lnTo>
                  <a:pt x="15556" y="14889"/>
                </a:lnTo>
                <a:lnTo>
                  <a:pt x="14904" y="15309"/>
                </a:lnTo>
                <a:lnTo>
                  <a:pt x="14726" y="15518"/>
                </a:lnTo>
                <a:lnTo>
                  <a:pt x="14356" y="15973"/>
                </a:lnTo>
                <a:lnTo>
                  <a:pt x="13807" y="16392"/>
                </a:lnTo>
                <a:lnTo>
                  <a:pt x="13541" y="16602"/>
                </a:lnTo>
                <a:lnTo>
                  <a:pt x="13259" y="17056"/>
                </a:lnTo>
                <a:lnTo>
                  <a:pt x="12993" y="17266"/>
                </a:lnTo>
                <a:lnTo>
                  <a:pt x="12341" y="17476"/>
                </a:lnTo>
                <a:lnTo>
                  <a:pt x="12074" y="17685"/>
                </a:lnTo>
                <a:lnTo>
                  <a:pt x="11704" y="18140"/>
                </a:lnTo>
                <a:lnTo>
                  <a:pt x="11067" y="18350"/>
                </a:lnTo>
                <a:lnTo>
                  <a:pt x="10785" y="18559"/>
                </a:lnTo>
                <a:lnTo>
                  <a:pt x="10519" y="18769"/>
                </a:lnTo>
                <a:lnTo>
                  <a:pt x="9778" y="19223"/>
                </a:lnTo>
                <a:lnTo>
                  <a:pt x="9422" y="19433"/>
                </a:lnTo>
                <a:lnTo>
                  <a:pt x="9141" y="19433"/>
                </a:lnTo>
                <a:lnTo>
                  <a:pt x="8415" y="19643"/>
                </a:lnTo>
                <a:lnTo>
                  <a:pt x="8044" y="19852"/>
                </a:lnTo>
                <a:lnTo>
                  <a:pt x="7763" y="19852"/>
                </a:lnTo>
                <a:lnTo>
                  <a:pt x="7407" y="20307"/>
                </a:lnTo>
                <a:lnTo>
                  <a:pt x="6667" y="20517"/>
                </a:lnTo>
                <a:lnTo>
                  <a:pt x="6207" y="20517"/>
                </a:lnTo>
                <a:lnTo>
                  <a:pt x="5941" y="20726"/>
                </a:lnTo>
                <a:lnTo>
                  <a:pt x="5200" y="20726"/>
                </a:lnTo>
                <a:lnTo>
                  <a:pt x="4830" y="20936"/>
                </a:lnTo>
                <a:lnTo>
                  <a:pt x="4385" y="20936"/>
                </a:lnTo>
                <a:lnTo>
                  <a:pt x="3733" y="21390"/>
                </a:lnTo>
                <a:lnTo>
                  <a:pt x="1911" y="21390"/>
                </a:lnTo>
                <a:lnTo>
                  <a:pt x="1452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3624262" y="4448173"/>
            <a:ext cx="636591" cy="658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13"/>
                </a:moveTo>
                <a:lnTo>
                  <a:pt x="16859" y="1613"/>
                </a:lnTo>
                <a:lnTo>
                  <a:pt x="15709" y="1301"/>
                </a:lnTo>
                <a:lnTo>
                  <a:pt x="9770" y="1301"/>
                </a:lnTo>
                <a:lnTo>
                  <a:pt x="8286" y="937"/>
                </a:lnTo>
                <a:lnTo>
                  <a:pt x="5939" y="937"/>
                </a:lnTo>
                <a:lnTo>
                  <a:pt x="5029" y="625"/>
                </a:lnTo>
                <a:lnTo>
                  <a:pt x="2347" y="625"/>
                </a:lnTo>
                <a:lnTo>
                  <a:pt x="1197" y="0"/>
                </a:lnTo>
                <a:lnTo>
                  <a:pt x="0" y="0"/>
                </a:lnTo>
                <a:lnTo>
                  <a:pt x="0" y="19987"/>
                </a:lnTo>
                <a:lnTo>
                  <a:pt x="1197" y="19987"/>
                </a:lnTo>
                <a:lnTo>
                  <a:pt x="2347" y="20299"/>
                </a:lnTo>
                <a:lnTo>
                  <a:pt x="5029" y="20299"/>
                </a:lnTo>
                <a:lnTo>
                  <a:pt x="5939" y="20611"/>
                </a:lnTo>
                <a:lnTo>
                  <a:pt x="8286" y="20611"/>
                </a:lnTo>
                <a:lnTo>
                  <a:pt x="9770" y="21236"/>
                </a:lnTo>
                <a:lnTo>
                  <a:pt x="15709" y="21236"/>
                </a:lnTo>
                <a:lnTo>
                  <a:pt x="16859" y="21600"/>
                </a:lnTo>
                <a:lnTo>
                  <a:pt x="21600" y="21600"/>
                </a:lnTo>
                <a:lnTo>
                  <a:pt x="21600" y="1613"/>
                </a:lnTo>
                <a:close/>
              </a:path>
            </a:pathLst>
          </a:custGeom>
          <a:solidFill>
            <a:srgbClr val="8033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4378325" y="3148009"/>
            <a:ext cx="2057401" cy="1579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30"/>
                </a:lnTo>
                <a:lnTo>
                  <a:pt x="21511" y="673"/>
                </a:lnTo>
                <a:lnTo>
                  <a:pt x="21511" y="1064"/>
                </a:lnTo>
                <a:lnTo>
                  <a:pt x="21319" y="1476"/>
                </a:lnTo>
                <a:lnTo>
                  <a:pt x="21319" y="1737"/>
                </a:lnTo>
                <a:lnTo>
                  <a:pt x="21230" y="1997"/>
                </a:lnTo>
                <a:lnTo>
                  <a:pt x="21230" y="2279"/>
                </a:lnTo>
                <a:lnTo>
                  <a:pt x="21141" y="2670"/>
                </a:lnTo>
                <a:lnTo>
                  <a:pt x="21052" y="2952"/>
                </a:lnTo>
                <a:lnTo>
                  <a:pt x="20859" y="3083"/>
                </a:lnTo>
                <a:lnTo>
                  <a:pt x="20681" y="3625"/>
                </a:lnTo>
                <a:lnTo>
                  <a:pt x="20681" y="3756"/>
                </a:lnTo>
                <a:lnTo>
                  <a:pt x="20593" y="4016"/>
                </a:lnTo>
                <a:lnTo>
                  <a:pt x="20222" y="4407"/>
                </a:lnTo>
                <a:lnTo>
                  <a:pt x="20133" y="4667"/>
                </a:lnTo>
                <a:lnTo>
                  <a:pt x="19941" y="4950"/>
                </a:lnTo>
                <a:lnTo>
                  <a:pt x="19852" y="5210"/>
                </a:lnTo>
                <a:lnTo>
                  <a:pt x="19496" y="5623"/>
                </a:lnTo>
                <a:lnTo>
                  <a:pt x="19393" y="5883"/>
                </a:lnTo>
                <a:lnTo>
                  <a:pt x="19215" y="6013"/>
                </a:lnTo>
                <a:lnTo>
                  <a:pt x="18844" y="6556"/>
                </a:lnTo>
                <a:lnTo>
                  <a:pt x="18578" y="6686"/>
                </a:lnTo>
                <a:lnTo>
                  <a:pt x="18489" y="6816"/>
                </a:lnTo>
                <a:lnTo>
                  <a:pt x="18030" y="7229"/>
                </a:lnTo>
                <a:lnTo>
                  <a:pt x="17926" y="7359"/>
                </a:lnTo>
                <a:lnTo>
                  <a:pt x="17659" y="7620"/>
                </a:lnTo>
                <a:lnTo>
                  <a:pt x="17200" y="8032"/>
                </a:lnTo>
                <a:lnTo>
                  <a:pt x="17022" y="8162"/>
                </a:lnTo>
                <a:lnTo>
                  <a:pt x="16741" y="8293"/>
                </a:lnTo>
                <a:lnTo>
                  <a:pt x="16563" y="8575"/>
                </a:lnTo>
                <a:lnTo>
                  <a:pt x="16015" y="8835"/>
                </a:lnTo>
                <a:lnTo>
                  <a:pt x="15733" y="8966"/>
                </a:lnTo>
                <a:lnTo>
                  <a:pt x="15556" y="9248"/>
                </a:lnTo>
                <a:lnTo>
                  <a:pt x="14904" y="9508"/>
                </a:lnTo>
                <a:lnTo>
                  <a:pt x="14726" y="9639"/>
                </a:lnTo>
                <a:lnTo>
                  <a:pt x="14356" y="9921"/>
                </a:lnTo>
                <a:lnTo>
                  <a:pt x="13807" y="10181"/>
                </a:lnTo>
                <a:lnTo>
                  <a:pt x="13541" y="10312"/>
                </a:lnTo>
                <a:lnTo>
                  <a:pt x="13259" y="10594"/>
                </a:lnTo>
                <a:lnTo>
                  <a:pt x="12993" y="10724"/>
                </a:lnTo>
                <a:lnTo>
                  <a:pt x="12341" y="10854"/>
                </a:lnTo>
                <a:lnTo>
                  <a:pt x="12074" y="10985"/>
                </a:lnTo>
                <a:lnTo>
                  <a:pt x="11704" y="11267"/>
                </a:lnTo>
                <a:lnTo>
                  <a:pt x="11067" y="11397"/>
                </a:lnTo>
                <a:lnTo>
                  <a:pt x="10785" y="11527"/>
                </a:lnTo>
                <a:lnTo>
                  <a:pt x="10519" y="11657"/>
                </a:lnTo>
                <a:lnTo>
                  <a:pt x="9778" y="11940"/>
                </a:lnTo>
                <a:lnTo>
                  <a:pt x="9422" y="12070"/>
                </a:lnTo>
                <a:lnTo>
                  <a:pt x="9141" y="12070"/>
                </a:lnTo>
                <a:lnTo>
                  <a:pt x="8415" y="12200"/>
                </a:lnTo>
                <a:lnTo>
                  <a:pt x="8044" y="12330"/>
                </a:lnTo>
                <a:lnTo>
                  <a:pt x="7763" y="12330"/>
                </a:lnTo>
                <a:lnTo>
                  <a:pt x="7407" y="12613"/>
                </a:lnTo>
                <a:lnTo>
                  <a:pt x="6667" y="12743"/>
                </a:lnTo>
                <a:lnTo>
                  <a:pt x="6207" y="12743"/>
                </a:lnTo>
                <a:lnTo>
                  <a:pt x="5941" y="12873"/>
                </a:lnTo>
                <a:lnTo>
                  <a:pt x="5200" y="12873"/>
                </a:lnTo>
                <a:lnTo>
                  <a:pt x="4830" y="13003"/>
                </a:lnTo>
                <a:lnTo>
                  <a:pt x="4385" y="13003"/>
                </a:lnTo>
                <a:lnTo>
                  <a:pt x="3733" y="13286"/>
                </a:lnTo>
                <a:lnTo>
                  <a:pt x="1911" y="13286"/>
                </a:lnTo>
                <a:lnTo>
                  <a:pt x="1452" y="13416"/>
                </a:lnTo>
                <a:lnTo>
                  <a:pt x="0" y="13416"/>
                </a:lnTo>
                <a:lnTo>
                  <a:pt x="0" y="21600"/>
                </a:lnTo>
                <a:lnTo>
                  <a:pt x="1452" y="21600"/>
                </a:lnTo>
                <a:lnTo>
                  <a:pt x="1911" y="21470"/>
                </a:lnTo>
                <a:lnTo>
                  <a:pt x="3733" y="21470"/>
                </a:lnTo>
                <a:lnTo>
                  <a:pt x="4385" y="21339"/>
                </a:lnTo>
                <a:lnTo>
                  <a:pt x="4830" y="21339"/>
                </a:lnTo>
                <a:lnTo>
                  <a:pt x="5200" y="21209"/>
                </a:lnTo>
                <a:lnTo>
                  <a:pt x="5941" y="21209"/>
                </a:lnTo>
                <a:lnTo>
                  <a:pt x="6207" y="20927"/>
                </a:lnTo>
                <a:lnTo>
                  <a:pt x="6667" y="20927"/>
                </a:lnTo>
                <a:lnTo>
                  <a:pt x="7407" y="20797"/>
                </a:lnTo>
                <a:lnTo>
                  <a:pt x="7763" y="20667"/>
                </a:lnTo>
                <a:lnTo>
                  <a:pt x="8044" y="20667"/>
                </a:lnTo>
                <a:lnTo>
                  <a:pt x="8415" y="20536"/>
                </a:lnTo>
                <a:lnTo>
                  <a:pt x="9141" y="20254"/>
                </a:lnTo>
                <a:lnTo>
                  <a:pt x="9422" y="20254"/>
                </a:lnTo>
                <a:lnTo>
                  <a:pt x="9778" y="20124"/>
                </a:lnTo>
                <a:lnTo>
                  <a:pt x="10519" y="19994"/>
                </a:lnTo>
                <a:lnTo>
                  <a:pt x="10785" y="19863"/>
                </a:lnTo>
                <a:lnTo>
                  <a:pt x="11067" y="19581"/>
                </a:lnTo>
                <a:lnTo>
                  <a:pt x="11704" y="19451"/>
                </a:lnTo>
                <a:lnTo>
                  <a:pt x="12074" y="19321"/>
                </a:lnTo>
                <a:lnTo>
                  <a:pt x="12341" y="19190"/>
                </a:lnTo>
                <a:lnTo>
                  <a:pt x="12993" y="18930"/>
                </a:lnTo>
                <a:lnTo>
                  <a:pt x="13259" y="18778"/>
                </a:lnTo>
                <a:lnTo>
                  <a:pt x="13541" y="18648"/>
                </a:lnTo>
                <a:lnTo>
                  <a:pt x="13807" y="18387"/>
                </a:lnTo>
                <a:lnTo>
                  <a:pt x="14356" y="18105"/>
                </a:lnTo>
                <a:lnTo>
                  <a:pt x="14726" y="17975"/>
                </a:lnTo>
                <a:lnTo>
                  <a:pt x="14904" y="17714"/>
                </a:lnTo>
                <a:lnTo>
                  <a:pt x="15556" y="17432"/>
                </a:lnTo>
                <a:lnTo>
                  <a:pt x="15733" y="17302"/>
                </a:lnTo>
                <a:lnTo>
                  <a:pt x="16015" y="17041"/>
                </a:lnTo>
                <a:lnTo>
                  <a:pt x="16563" y="16759"/>
                </a:lnTo>
                <a:lnTo>
                  <a:pt x="16741" y="16629"/>
                </a:lnTo>
                <a:lnTo>
                  <a:pt x="17022" y="16368"/>
                </a:lnTo>
                <a:lnTo>
                  <a:pt x="17200" y="16238"/>
                </a:lnTo>
                <a:lnTo>
                  <a:pt x="17659" y="15956"/>
                </a:lnTo>
                <a:lnTo>
                  <a:pt x="17926" y="15565"/>
                </a:lnTo>
                <a:lnTo>
                  <a:pt x="18030" y="15435"/>
                </a:lnTo>
                <a:lnTo>
                  <a:pt x="18489" y="15022"/>
                </a:lnTo>
                <a:lnTo>
                  <a:pt x="18578" y="14892"/>
                </a:lnTo>
                <a:lnTo>
                  <a:pt x="18844" y="14762"/>
                </a:lnTo>
                <a:lnTo>
                  <a:pt x="19215" y="14219"/>
                </a:lnTo>
                <a:lnTo>
                  <a:pt x="19393" y="14089"/>
                </a:lnTo>
                <a:lnTo>
                  <a:pt x="19941" y="13286"/>
                </a:lnTo>
                <a:lnTo>
                  <a:pt x="20133" y="12873"/>
                </a:lnTo>
                <a:lnTo>
                  <a:pt x="20681" y="12070"/>
                </a:lnTo>
                <a:lnTo>
                  <a:pt x="20681" y="11940"/>
                </a:lnTo>
                <a:lnTo>
                  <a:pt x="20859" y="11397"/>
                </a:lnTo>
                <a:lnTo>
                  <a:pt x="21052" y="11267"/>
                </a:lnTo>
                <a:lnTo>
                  <a:pt x="21141" y="10854"/>
                </a:lnTo>
                <a:lnTo>
                  <a:pt x="21230" y="10594"/>
                </a:lnTo>
                <a:lnTo>
                  <a:pt x="21230" y="10181"/>
                </a:lnTo>
                <a:lnTo>
                  <a:pt x="21319" y="10051"/>
                </a:lnTo>
                <a:lnTo>
                  <a:pt x="21319" y="9639"/>
                </a:lnTo>
                <a:lnTo>
                  <a:pt x="21511" y="9378"/>
                </a:lnTo>
                <a:lnTo>
                  <a:pt x="21511" y="8835"/>
                </a:lnTo>
                <a:lnTo>
                  <a:pt x="21600" y="8293"/>
                </a:lnTo>
                <a:lnTo>
                  <a:pt x="21600" y="130"/>
                </a:lnTo>
                <a:lnTo>
                  <a:pt x="21511" y="673"/>
                </a:lnTo>
                <a:lnTo>
                  <a:pt x="21511" y="1064"/>
                </a:lnTo>
                <a:lnTo>
                  <a:pt x="21319" y="1476"/>
                </a:lnTo>
                <a:lnTo>
                  <a:pt x="21319" y="1737"/>
                </a:lnTo>
                <a:lnTo>
                  <a:pt x="21230" y="1997"/>
                </a:lnTo>
                <a:lnTo>
                  <a:pt x="21230" y="2279"/>
                </a:lnTo>
                <a:lnTo>
                  <a:pt x="21141" y="2670"/>
                </a:lnTo>
                <a:lnTo>
                  <a:pt x="21052" y="2952"/>
                </a:lnTo>
                <a:lnTo>
                  <a:pt x="20859" y="3083"/>
                </a:lnTo>
                <a:lnTo>
                  <a:pt x="20681" y="3625"/>
                </a:lnTo>
                <a:lnTo>
                  <a:pt x="20681" y="3756"/>
                </a:lnTo>
                <a:lnTo>
                  <a:pt x="20593" y="4016"/>
                </a:lnTo>
                <a:lnTo>
                  <a:pt x="20222" y="4407"/>
                </a:lnTo>
                <a:lnTo>
                  <a:pt x="20133" y="4667"/>
                </a:lnTo>
                <a:lnTo>
                  <a:pt x="19941" y="4950"/>
                </a:lnTo>
                <a:lnTo>
                  <a:pt x="19852" y="5210"/>
                </a:lnTo>
                <a:lnTo>
                  <a:pt x="19496" y="5623"/>
                </a:lnTo>
                <a:lnTo>
                  <a:pt x="19393" y="5883"/>
                </a:lnTo>
                <a:lnTo>
                  <a:pt x="19215" y="6013"/>
                </a:lnTo>
                <a:lnTo>
                  <a:pt x="18844" y="6556"/>
                </a:lnTo>
                <a:lnTo>
                  <a:pt x="18578" y="6686"/>
                </a:lnTo>
                <a:lnTo>
                  <a:pt x="18489" y="6816"/>
                </a:lnTo>
                <a:lnTo>
                  <a:pt x="18030" y="7229"/>
                </a:lnTo>
                <a:lnTo>
                  <a:pt x="17926" y="7359"/>
                </a:lnTo>
                <a:lnTo>
                  <a:pt x="17659" y="7620"/>
                </a:lnTo>
                <a:lnTo>
                  <a:pt x="17200" y="8032"/>
                </a:lnTo>
                <a:lnTo>
                  <a:pt x="17022" y="8162"/>
                </a:lnTo>
                <a:lnTo>
                  <a:pt x="16741" y="8293"/>
                </a:lnTo>
                <a:lnTo>
                  <a:pt x="16563" y="8575"/>
                </a:lnTo>
                <a:lnTo>
                  <a:pt x="16015" y="8835"/>
                </a:lnTo>
                <a:lnTo>
                  <a:pt x="15733" y="8966"/>
                </a:lnTo>
                <a:lnTo>
                  <a:pt x="15556" y="9248"/>
                </a:lnTo>
                <a:lnTo>
                  <a:pt x="14904" y="9508"/>
                </a:lnTo>
                <a:lnTo>
                  <a:pt x="14726" y="9639"/>
                </a:lnTo>
                <a:lnTo>
                  <a:pt x="14356" y="9921"/>
                </a:lnTo>
                <a:lnTo>
                  <a:pt x="13807" y="10181"/>
                </a:lnTo>
                <a:lnTo>
                  <a:pt x="13541" y="10312"/>
                </a:lnTo>
                <a:lnTo>
                  <a:pt x="13259" y="10594"/>
                </a:lnTo>
                <a:lnTo>
                  <a:pt x="12993" y="10724"/>
                </a:lnTo>
                <a:lnTo>
                  <a:pt x="12341" y="10854"/>
                </a:lnTo>
                <a:lnTo>
                  <a:pt x="12074" y="10985"/>
                </a:lnTo>
                <a:lnTo>
                  <a:pt x="11704" y="11267"/>
                </a:lnTo>
                <a:lnTo>
                  <a:pt x="11067" y="11397"/>
                </a:lnTo>
                <a:lnTo>
                  <a:pt x="10785" y="11527"/>
                </a:lnTo>
                <a:lnTo>
                  <a:pt x="10519" y="11657"/>
                </a:lnTo>
                <a:lnTo>
                  <a:pt x="9778" y="11940"/>
                </a:lnTo>
                <a:lnTo>
                  <a:pt x="9422" y="12070"/>
                </a:lnTo>
                <a:lnTo>
                  <a:pt x="9141" y="12070"/>
                </a:lnTo>
                <a:lnTo>
                  <a:pt x="8415" y="12200"/>
                </a:lnTo>
                <a:lnTo>
                  <a:pt x="8044" y="12330"/>
                </a:lnTo>
                <a:lnTo>
                  <a:pt x="7763" y="12330"/>
                </a:lnTo>
                <a:lnTo>
                  <a:pt x="7407" y="12613"/>
                </a:lnTo>
                <a:lnTo>
                  <a:pt x="6667" y="12743"/>
                </a:lnTo>
                <a:lnTo>
                  <a:pt x="6207" y="12743"/>
                </a:lnTo>
                <a:lnTo>
                  <a:pt x="5941" y="12873"/>
                </a:lnTo>
                <a:lnTo>
                  <a:pt x="5200" y="12873"/>
                </a:lnTo>
                <a:lnTo>
                  <a:pt x="4830" y="13003"/>
                </a:lnTo>
                <a:lnTo>
                  <a:pt x="4385" y="13003"/>
                </a:lnTo>
                <a:lnTo>
                  <a:pt x="3733" y="13286"/>
                </a:lnTo>
                <a:lnTo>
                  <a:pt x="1911" y="13286"/>
                </a:lnTo>
                <a:lnTo>
                  <a:pt x="1452" y="13416"/>
                </a:lnTo>
                <a:lnTo>
                  <a:pt x="0" y="13416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3619498" y="4443412"/>
            <a:ext cx="636591" cy="658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13"/>
                </a:moveTo>
                <a:lnTo>
                  <a:pt x="16859" y="1613"/>
                </a:lnTo>
                <a:lnTo>
                  <a:pt x="15709" y="1301"/>
                </a:lnTo>
                <a:lnTo>
                  <a:pt x="9770" y="1301"/>
                </a:lnTo>
                <a:lnTo>
                  <a:pt x="8286" y="937"/>
                </a:lnTo>
                <a:lnTo>
                  <a:pt x="5939" y="937"/>
                </a:lnTo>
                <a:lnTo>
                  <a:pt x="5029" y="625"/>
                </a:lnTo>
                <a:lnTo>
                  <a:pt x="2347" y="625"/>
                </a:lnTo>
                <a:lnTo>
                  <a:pt x="1197" y="0"/>
                </a:lnTo>
                <a:lnTo>
                  <a:pt x="0" y="0"/>
                </a:lnTo>
                <a:lnTo>
                  <a:pt x="0" y="19987"/>
                </a:lnTo>
                <a:lnTo>
                  <a:pt x="1197" y="19987"/>
                </a:lnTo>
                <a:lnTo>
                  <a:pt x="2347" y="20299"/>
                </a:lnTo>
                <a:lnTo>
                  <a:pt x="5029" y="20299"/>
                </a:lnTo>
                <a:lnTo>
                  <a:pt x="5939" y="20611"/>
                </a:lnTo>
                <a:lnTo>
                  <a:pt x="8286" y="20611"/>
                </a:lnTo>
                <a:lnTo>
                  <a:pt x="9770" y="21236"/>
                </a:lnTo>
                <a:lnTo>
                  <a:pt x="15709" y="21236"/>
                </a:lnTo>
                <a:lnTo>
                  <a:pt x="16859" y="21600"/>
                </a:lnTo>
                <a:lnTo>
                  <a:pt x="21600" y="21600"/>
                </a:lnTo>
                <a:lnTo>
                  <a:pt x="21600" y="1613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3624262" y="3514723"/>
            <a:ext cx="636591" cy="982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6859" y="21600"/>
                </a:lnTo>
                <a:lnTo>
                  <a:pt x="15709" y="21391"/>
                </a:lnTo>
                <a:lnTo>
                  <a:pt x="9770" y="21391"/>
                </a:lnTo>
                <a:lnTo>
                  <a:pt x="8286" y="21146"/>
                </a:lnTo>
                <a:lnTo>
                  <a:pt x="5939" y="21146"/>
                </a:lnTo>
                <a:lnTo>
                  <a:pt x="5029" y="20937"/>
                </a:lnTo>
                <a:lnTo>
                  <a:pt x="2347" y="20937"/>
                </a:lnTo>
                <a:lnTo>
                  <a:pt x="1197" y="20518"/>
                </a:lnTo>
                <a:lnTo>
                  <a:pt x="0" y="20518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3619498" y="3509962"/>
            <a:ext cx="636591" cy="982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6859" y="21600"/>
                </a:lnTo>
                <a:lnTo>
                  <a:pt x="15709" y="21391"/>
                </a:lnTo>
                <a:lnTo>
                  <a:pt x="9770" y="21391"/>
                </a:lnTo>
                <a:lnTo>
                  <a:pt x="8286" y="21146"/>
                </a:lnTo>
                <a:lnTo>
                  <a:pt x="5939" y="21146"/>
                </a:lnTo>
                <a:lnTo>
                  <a:pt x="5029" y="20937"/>
                </a:lnTo>
                <a:lnTo>
                  <a:pt x="2347" y="20937"/>
                </a:lnTo>
                <a:lnTo>
                  <a:pt x="1197" y="20518"/>
                </a:lnTo>
                <a:lnTo>
                  <a:pt x="0" y="20518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845747" y="1810067"/>
            <a:ext cx="1506541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>
            <a:spAutoFit/>
          </a:bodyPr>
          <a:lstStyle/>
          <a:p>
            <a:pPr lvl="0" algn="ctr">
              <a:lnSpc>
                <a:spcPct val="70000"/>
              </a:lnSpc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Sporadic cases </a:t>
            </a:r>
            <a:endParaRPr sz="24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>
              <a:lnSpc>
                <a:spcPct val="70000"/>
              </a:lnSpc>
            </a:pPr>
            <a:r>
              <a: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(60–80%)</a:t>
            </a:r>
          </a:p>
        </p:txBody>
      </p:sp>
      <p:sp>
        <p:nvSpPr>
          <p:cNvPr id="400" name="Shape 400"/>
          <p:cNvSpPr/>
          <p:nvPr/>
        </p:nvSpPr>
        <p:spPr>
          <a:xfrm>
            <a:off x="6702125" y="3149599"/>
            <a:ext cx="2040534" cy="80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4450" tIns="44450" rIns="44450" bIns="44450">
            <a:spAutoFit/>
          </a:bodyPr>
          <a:lstStyle/>
          <a:p>
            <a:pPr lvl="0" algn="ctr">
              <a:lnSpc>
                <a:spcPct val="70000"/>
              </a:lnSpc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Familial cases</a:t>
            </a:r>
            <a:br>
              <a:rPr sz="24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(10%–30%)</a:t>
            </a:r>
          </a:p>
        </p:txBody>
      </p:sp>
      <p:sp>
        <p:nvSpPr>
          <p:cNvPr id="401" name="Shape 401"/>
          <p:cNvSpPr/>
          <p:nvPr/>
        </p:nvSpPr>
        <p:spPr>
          <a:xfrm>
            <a:off x="4724400" y="4470400"/>
            <a:ext cx="2743200" cy="967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>
            <a:spAutoFit/>
          </a:bodyPr>
          <a:lstStyle/>
          <a:p>
            <a:pPr lvl="0" algn="ctr">
              <a:lnSpc>
                <a:spcPct val="70000"/>
              </a:lnSpc>
            </a:pPr>
            <a:endParaRPr sz="2200">
              <a:effectLst>
                <a:outerShdw blurRad="12700" dist="25400" dir="2700000" rotWithShape="0">
                  <a:srgbClr val="DDDDDD"/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lnSpc>
                <a:spcPct val="70000"/>
              </a:lnSpc>
            </a:pPr>
            <a:r>
              <a:rPr sz="22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Lynch Syndrome</a:t>
            </a:r>
            <a:endParaRPr sz="2200">
              <a:effectLst>
                <a:outerShdw blurRad="12700" dist="25400" dir="2700000" rotWithShape="0">
                  <a:srgbClr val="DDDDDD"/>
                </a:outerShdw>
              </a:effectLst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>
              <a:lnSpc>
                <a:spcPct val="70000"/>
              </a:lnSpc>
            </a:pPr>
            <a:r>
              <a:rPr sz="22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(HNPCC) (2-5%)</a:t>
            </a:r>
          </a:p>
        </p:txBody>
      </p:sp>
      <p:sp>
        <p:nvSpPr>
          <p:cNvPr id="402" name="Shape 402"/>
          <p:cNvSpPr/>
          <p:nvPr/>
        </p:nvSpPr>
        <p:spPr>
          <a:xfrm>
            <a:off x="2125659" y="5557680"/>
            <a:ext cx="3132141" cy="105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>
            <a:spAutoFit/>
          </a:bodyPr>
          <a:lstStyle/>
          <a:p>
            <a:pPr lvl="0" algn="ctr">
              <a:lnSpc>
                <a:spcPct val="70000"/>
              </a:lnSpc>
            </a:pPr>
            <a:r>
              <a:rPr sz="24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Adenomatous polyposis</a:t>
            </a:r>
            <a:r>
              <a:rPr sz="22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syndromes (2%)</a:t>
            </a:r>
          </a:p>
        </p:txBody>
      </p:sp>
      <p:sp>
        <p:nvSpPr>
          <p:cNvPr id="403" name="Shape 403"/>
          <p:cNvSpPr/>
          <p:nvPr/>
        </p:nvSpPr>
        <p:spPr>
          <a:xfrm>
            <a:off x="1125536" y="4495800"/>
            <a:ext cx="177006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>
            <a:spAutoFit/>
          </a:bodyPr>
          <a:lstStyle>
            <a:lvl1pPr algn="ctr">
              <a:lnSpc>
                <a:spcPct val="70000"/>
              </a:lnSpc>
              <a:defRPr sz="22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effectLst/>
              </a:defRPr>
            </a:pPr>
            <a:r>
              <a:rPr sz="2200">
                <a:effectLst>
                  <a:outerShdw blurRad="12700" dist="25400" dir="2700000" rotWithShape="0">
                    <a:srgbClr val="DDDDDD"/>
                  </a:outerShdw>
                </a:effectLst>
              </a:rPr>
              <a:t>Rare syndromes</a:t>
            </a:r>
          </a:p>
        </p:txBody>
      </p:sp>
      <p:sp>
        <p:nvSpPr>
          <p:cNvPr id="404" name="Shape 404"/>
          <p:cNvSpPr/>
          <p:nvPr/>
        </p:nvSpPr>
        <p:spPr>
          <a:xfrm>
            <a:off x="6470646" y="3428998"/>
            <a:ext cx="284167" cy="1590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3352799" y="5049837"/>
            <a:ext cx="1590" cy="519116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4295774" y="4916487"/>
            <a:ext cx="465140" cy="1590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2514600" y="2362200"/>
            <a:ext cx="447677" cy="0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2593975" y="4819650"/>
            <a:ext cx="460377" cy="0"/>
          </a:xfrm>
          <a:prstGeom prst="line">
            <a:avLst/>
          </a:prstGeom>
          <a:ln w="254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380678" y="4114706"/>
            <a:ext cx="8381367" cy="239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7150"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EE933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010"/>
    </mc:Choice>
    <mc:Fallback xmlns="">
      <p:transition advTm="6101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" grpId="1" animBg="1" advAuto="0"/>
    </p:bldLst>
  </p:timing>
  <p:extLst>
    <p:ext uri="{3A86A75C-4F4B-4683-9AE1-C65F6400EC91}">
      <p14:laserTraceLst xmlns:p14="http://schemas.microsoft.com/office/powerpoint/2010/main">
        <p14:tracePtLst>
          <p14:tracePt t="10200" x="7402513" y="3840163"/>
          <p14:tracePt t="10385" x="7429500" y="3776663"/>
          <p14:tracePt t="10392" x="7439025" y="3679825"/>
          <p14:tracePt t="10408" x="7466013" y="3509963"/>
          <p14:tracePt t="10418" x="7466013" y="3268663"/>
          <p14:tracePt t="10436" x="7466013" y="3009900"/>
          <p14:tracePt t="10452" x="7466013" y="2813050"/>
          <p14:tracePt t="10469" x="7358063" y="2589213"/>
          <p14:tracePt t="10485" x="7224713" y="2366963"/>
          <p14:tracePt t="10502" x="7072313" y="2179638"/>
          <p14:tracePt t="10518" x="6902450" y="2009775"/>
          <p14:tracePt t="10536" x="6759575" y="1901825"/>
          <p14:tracePt t="10552" x="6634163" y="1847850"/>
          <p14:tracePt t="10552" x="6581775" y="1812925"/>
          <p14:tracePt t="10570" x="6473825" y="1803400"/>
          <p14:tracePt t="10586" x="6402388" y="1795463"/>
          <p14:tracePt t="10602" x="6313488" y="1795463"/>
          <p14:tracePt t="10620" x="6259513" y="1795463"/>
          <p14:tracePt t="10635" x="6205538" y="1803400"/>
          <p14:tracePt t="10652" x="6108700" y="1812925"/>
          <p14:tracePt t="10669" x="6018213" y="1866900"/>
          <p14:tracePt t="10686" x="5946775" y="1919288"/>
          <p14:tracePt t="10702" x="5848350" y="1982788"/>
          <p14:tracePt t="10719" x="5741988" y="2044700"/>
          <p14:tracePt t="10735" x="5653088" y="2089150"/>
          <p14:tracePt t="10752" x="5510213" y="2143125"/>
          <p14:tracePt t="10768" x="5268913" y="2224088"/>
          <p14:tracePt t="10786" x="5018088" y="2286000"/>
          <p14:tracePt t="10802" x="4687888" y="2347913"/>
          <p14:tracePt t="10819" x="4152900" y="2438400"/>
          <p14:tracePt t="10835" x="3697288" y="2544763"/>
          <p14:tracePt t="10853" x="3438525" y="2633663"/>
          <p14:tracePt t="10868" x="3276600" y="2670175"/>
          <p14:tracePt t="10886" x="3160713" y="2705100"/>
          <p14:tracePt t="10902" x="2990850" y="2741613"/>
          <p14:tracePt t="10919" x="2705100" y="2786063"/>
          <p14:tracePt t="10935" x="2224088" y="2840038"/>
          <p14:tracePt t="10935" x="1965325" y="2867025"/>
          <p14:tracePt t="10954" x="938213" y="3027363"/>
          <p14:tracePt t="11021" x="919163" y="3036888"/>
          <p14:tracePt t="11036" x="874713" y="3054350"/>
          <p14:tracePt t="11052" x="866775" y="3062288"/>
          <p14:tracePt t="11069" x="847725" y="3071813"/>
          <p14:tracePt t="11130" x="847725" y="3089275"/>
          <p14:tracePt t="11137" x="847725" y="3116263"/>
          <p14:tracePt t="11141" x="847725" y="3170238"/>
          <p14:tracePt t="11152" x="847725" y="3268663"/>
          <p14:tracePt t="11152" x="874713" y="3340100"/>
          <p14:tracePt t="11171" x="911225" y="3419475"/>
          <p14:tracePt t="11171" x="955675" y="3517900"/>
          <p14:tracePt t="11186" x="1036638" y="3687763"/>
          <p14:tracePt t="11203" x="1116013" y="3857625"/>
          <p14:tracePt t="11225" x="1179513" y="3946525"/>
          <p14:tracePt t="11236" x="1214438" y="3983038"/>
          <p14:tracePt t="11252" x="1250950" y="4010025"/>
          <p14:tracePt t="11269" x="1285875" y="4017963"/>
          <p14:tracePt t="11285" x="1312863" y="4017963"/>
          <p14:tracePt t="11302" x="1347788" y="4017963"/>
          <p14:tracePt t="11318" x="1384300" y="4017963"/>
          <p14:tracePt t="11336" x="1411288" y="4017963"/>
          <p14:tracePt t="11352" x="1465263" y="4017963"/>
          <p14:tracePt t="11352" x="1482725" y="4017963"/>
          <p14:tracePt t="11370" x="1500188" y="4000500"/>
          <p14:tracePt t="11386" x="1562100" y="3946525"/>
          <p14:tracePt t="11403" x="1598613" y="3911600"/>
          <p14:tracePt t="11419" x="1652588" y="3857625"/>
          <p14:tracePt t="11436" x="1697038" y="3786188"/>
          <p14:tracePt t="11452" x="1731963" y="3732213"/>
          <p14:tracePt t="11469" x="1758950" y="3679825"/>
          <p14:tracePt t="11486" x="1785938" y="3633788"/>
          <p14:tracePt t="11504" x="1812925" y="3589338"/>
          <p14:tracePt t="11520" x="1812925" y="3554413"/>
          <p14:tracePt t="11537" x="1839913" y="3527425"/>
          <p14:tracePt t="11552" x="1847850" y="3509963"/>
          <p14:tracePt t="11569" x="1874838" y="3438525"/>
          <p14:tracePt t="11569" x="1874838" y="3419475"/>
          <p14:tracePt t="11587" x="1928813" y="3357563"/>
          <p14:tracePt t="11602" x="1938338" y="3322638"/>
          <p14:tracePt t="11620" x="2000250" y="3224213"/>
          <p14:tracePt t="11636" x="2081213" y="3116263"/>
          <p14:tracePt t="11653" x="2152650" y="3000375"/>
          <p14:tracePt t="11670" x="2251075" y="2867025"/>
          <p14:tracePt t="11686" x="2295525" y="2803525"/>
          <p14:tracePt t="11702" x="2339975" y="2724150"/>
          <p14:tracePt t="11719" x="2411413" y="2660650"/>
          <p14:tracePt t="11736" x="2438400" y="2616200"/>
          <p14:tracePt t="11753" x="2473325" y="2571750"/>
          <p14:tracePt t="11769" x="2517775" y="2527300"/>
          <p14:tracePt t="11769" x="2536825" y="2500313"/>
          <p14:tracePt t="11787" x="2571750" y="2473325"/>
          <p14:tracePt t="11802" x="2598738" y="2419350"/>
          <p14:tracePt t="11820" x="2660650" y="2374900"/>
          <p14:tracePt t="11836" x="2724150" y="2330450"/>
          <p14:tracePt t="11853" x="2759075" y="2295525"/>
          <p14:tracePt t="11869" x="2786063" y="2268538"/>
          <p14:tracePt t="11887" x="2830513" y="2241550"/>
          <p14:tracePt t="11903" x="2894013" y="2224088"/>
          <p14:tracePt t="11920" x="2946400" y="2187575"/>
          <p14:tracePt t="11936" x="3000375" y="2160588"/>
          <p14:tracePt t="11952" x="3044825" y="2143125"/>
          <p14:tracePt t="11969" x="3062288" y="2133600"/>
          <p14:tracePt t="11969" x="3089275" y="2125663"/>
          <p14:tracePt t="11987" x="3116263" y="2116138"/>
          <p14:tracePt t="12002" x="3152775" y="2108200"/>
          <p14:tracePt t="12019" x="3197225" y="2108200"/>
          <p14:tracePt t="12036" x="3348038" y="2089150"/>
          <p14:tracePt t="12102" x="3375025" y="2089150"/>
          <p14:tracePt t="12104" x="3419475" y="2089150"/>
          <p14:tracePt t="12119" x="3446463" y="2089150"/>
          <p14:tracePt t="12136" x="3465513" y="2089150"/>
          <p14:tracePt t="12153" x="3490913" y="2089150"/>
          <p14:tracePt t="12153" x="3500438" y="2089150"/>
          <p14:tracePt t="12187" x="3509963" y="2089150"/>
          <p14:tracePt t="12188" x="3517900" y="2089150"/>
          <p14:tracePt t="12188" x="3536950" y="2089150"/>
          <p14:tracePt t="12235" x="3544888" y="2089150"/>
          <p14:tracePt t="12243" x="3554413" y="2089150"/>
          <p14:tracePt t="12244" x="3571875" y="2089150"/>
          <p14:tracePt t="12252" x="3589338" y="2089150"/>
          <p14:tracePt t="12269" x="3608388" y="2098675"/>
          <p14:tracePt t="12287" x="3643313" y="2108200"/>
          <p14:tracePt t="12325" x="3652838" y="2108200"/>
          <p14:tracePt t="12336" x="3652838" y="2116138"/>
          <p14:tracePt t="12352" x="3660775" y="2116138"/>
          <p14:tracePt t="12562" x="3670300" y="2125663"/>
          <p14:tracePt t="12570" x="3670300" y="2152650"/>
          <p14:tracePt t="12578" x="3670300" y="2187575"/>
          <p14:tracePt t="12578" x="3670300" y="2232025"/>
          <p14:tracePt t="12587" x="3643313" y="2322513"/>
          <p14:tracePt t="12602" x="3589338" y="2401888"/>
          <p14:tracePt t="12619" x="3536950" y="2509838"/>
          <p14:tracePt t="12635" x="3500438" y="2581275"/>
          <p14:tracePt t="12653" x="3438525" y="2679700"/>
          <p14:tracePt t="12669" x="3384550" y="2759075"/>
          <p14:tracePt t="12686" x="3303588" y="2874963"/>
          <p14:tracePt t="12702" x="3224213" y="2990850"/>
          <p14:tracePt t="12719" x="3098800" y="3116263"/>
          <p14:tracePt t="12741" x="3071813" y="3152775"/>
          <p14:tracePt t="12753" x="2973388" y="3232150"/>
          <p14:tracePt t="12769" x="2874963" y="3303588"/>
          <p14:tracePt t="12769" x="2830513" y="3330575"/>
          <p14:tracePt t="12786" x="2714625" y="3411538"/>
          <p14:tracePt t="12802" x="2616200" y="3455988"/>
          <p14:tracePt t="12819" x="2517775" y="3490913"/>
          <p14:tracePt t="12835" x="2438400" y="3527425"/>
          <p14:tracePt t="12853" x="2330450" y="3562350"/>
          <p14:tracePt t="12868" x="2232025" y="3598863"/>
          <p14:tracePt t="12886" x="2125663" y="3625850"/>
          <p14:tracePt t="12902" x="2027238" y="3643313"/>
          <p14:tracePt t="12919" x="1973263" y="3660775"/>
          <p14:tracePt t="12936" x="1901825" y="3687763"/>
          <p14:tracePt t="12953" x="1874838" y="3687763"/>
          <p14:tracePt t="12969" x="1839913" y="3687763"/>
          <p14:tracePt t="12969" x="1822450" y="3687763"/>
          <p14:tracePt t="12986" x="1785938" y="3687763"/>
          <p14:tracePt t="13002" x="1776413" y="3687763"/>
          <p14:tracePt t="13019" x="1768475" y="3687763"/>
          <p14:tracePt t="13081" x="1741488" y="3687763"/>
          <p14:tracePt t="13090" x="1724025" y="3687763"/>
          <p14:tracePt t="13098" x="1714500" y="3660775"/>
          <p14:tracePt t="13103" x="1687513" y="3589338"/>
          <p14:tracePt t="13119" x="1608138" y="3259138"/>
          <p14:tracePt t="13177" x="1589088" y="2965450"/>
          <p14:tracePt t="13252" x="1589088" y="2938463"/>
          <p14:tracePt t="13253" x="1589088" y="2919413"/>
          <p14:tracePt t="13272" x="1589088" y="2911475"/>
          <p14:tracePt t="13286" x="1589088" y="2894013"/>
          <p14:tracePt t="13303" x="1589088" y="2874963"/>
          <p14:tracePt t="13339" x="1589088" y="2867025"/>
          <p14:tracePt t="13352" x="1598613" y="2857500"/>
          <p14:tracePt t="13369" x="1598613" y="2840038"/>
          <p14:tracePt t="13370" x="1608138" y="2840038"/>
          <p14:tracePt t="13385" x="1633538" y="2822575"/>
          <p14:tracePt t="13402" x="1660525" y="2803525"/>
          <p14:tracePt t="13442" x="1670050" y="2803525"/>
          <p14:tracePt t="13444" x="1697038" y="2786063"/>
          <p14:tracePt t="13452" x="1731963" y="2786063"/>
          <p14:tracePt t="13469" x="1758950" y="2776538"/>
          <p14:tracePt t="13485" x="1803400" y="2776538"/>
          <p14:tracePt t="13502" x="1822450" y="2776538"/>
          <p14:tracePt t="13519" x="1847850" y="2768600"/>
          <p14:tracePt t="13535" x="1884363" y="2768600"/>
          <p14:tracePt t="13553" x="1911350" y="2768600"/>
          <p14:tracePt t="13569" x="1955800" y="2768600"/>
          <p14:tracePt t="13588" x="1990725" y="2768600"/>
          <p14:tracePt t="13604" x="2017713" y="2768600"/>
          <p14:tracePt t="13623" x="2062163" y="2768600"/>
          <p14:tracePt t="13656" x="2098675" y="2768600"/>
          <p14:tracePt t="13669" x="2125663" y="2776538"/>
          <p14:tracePt t="13687" x="2143125" y="2786063"/>
          <p14:tracePt t="13702" x="2160588" y="2786063"/>
          <p14:tracePt t="13719" x="2179638" y="2803525"/>
          <p14:tracePt t="13735" x="2214563" y="2830513"/>
          <p14:tracePt t="13759" x="2232025" y="2830513"/>
          <p14:tracePt t="13769" x="2268538" y="2840038"/>
          <p14:tracePt t="13769" x="2286000" y="2857500"/>
          <p14:tracePt t="13801" x="2303463" y="2857500"/>
          <p14:tracePt t="13802" x="2312988" y="2867025"/>
          <p14:tracePt t="13820" x="2339975" y="2874963"/>
          <p14:tracePt t="13836" x="2347913" y="2874963"/>
          <p14:tracePt t="13852" x="2374900" y="2874963"/>
          <p14:tracePt t="13868" x="2393950" y="2894013"/>
          <p14:tracePt t="13885" x="2419350" y="2894013"/>
          <p14:tracePt t="13902" x="2446338" y="2901950"/>
          <p14:tracePt t="13919" x="2482850" y="2901950"/>
          <p14:tracePt t="13935" x="2517775" y="2901950"/>
          <p14:tracePt t="13952" x="2598738" y="2901950"/>
          <p14:tracePt t="13968" x="2633663" y="2901950"/>
          <p14:tracePt t="13968" x="2660650" y="2901950"/>
          <p14:tracePt t="13986" x="2714625" y="2901950"/>
          <p14:tracePt t="14002" x="2732088" y="2901950"/>
          <p14:tracePt t="14019" x="2759075" y="2901950"/>
          <p14:tracePt t="14037" x="2795588" y="2901950"/>
          <p14:tracePt t="14053" x="2822575" y="2901950"/>
          <p14:tracePt t="14069" x="2857500" y="2901950"/>
          <p14:tracePt t="14085" x="2911475" y="2894013"/>
          <p14:tracePt t="14102" x="2938463" y="2884488"/>
          <p14:tracePt t="14119" x="2973388" y="2874963"/>
          <p14:tracePt t="14136" x="3071813" y="2874963"/>
          <p14:tracePt t="14152" x="3214688" y="2874963"/>
          <p14:tracePt t="14152" x="3313113" y="2874963"/>
          <p14:tracePt t="14171" x="3384550" y="2874963"/>
          <p14:tracePt t="14171" x="3455988" y="2874963"/>
          <p14:tracePt t="14185" x="3571875" y="2874963"/>
          <p14:tracePt t="14203" x="3652838" y="2874963"/>
          <p14:tracePt t="14218" x="3973513" y="2874963"/>
          <p14:tracePt t="14394" x="3983038" y="2857500"/>
          <p14:tracePt t="14403" x="4000500" y="2857500"/>
          <p14:tracePt t="14404" x="4037013" y="2847975"/>
          <p14:tracePt t="14419" x="4062413" y="2830513"/>
          <p14:tracePt t="14435" x="4116388" y="2822575"/>
          <p14:tracePt t="14454" x="4170363" y="2803525"/>
          <p14:tracePt t="14469" x="4241800" y="2786063"/>
          <p14:tracePt t="14485" x="4357688" y="2751138"/>
          <p14:tracePt t="14502" x="4483100" y="2714625"/>
          <p14:tracePt t="14520" x="4589463" y="2679700"/>
          <p14:tracePt t="14535" x="4652963" y="2670175"/>
          <p14:tracePt t="14552" x="4741863" y="2643188"/>
          <p14:tracePt t="14569" x="4919663" y="2598738"/>
          <p14:tracePt t="14586" x="5054600" y="2581275"/>
          <p14:tracePt t="14602" x="5197475" y="2562225"/>
          <p14:tracePt t="14619" x="5446713" y="2562225"/>
          <p14:tracePt t="14635" x="5724525" y="2562225"/>
          <p14:tracePt t="14653" x="5946775" y="2562225"/>
          <p14:tracePt t="14670" x="6099175" y="2562225"/>
          <p14:tracePt t="14686" x="6180138" y="2562225"/>
          <p14:tracePt t="14702" x="6232525" y="2562225"/>
          <p14:tracePt t="14719" x="6259513" y="2562225"/>
          <p14:tracePt t="14736" x="6303963" y="2554288"/>
          <p14:tracePt t="14736" x="6330950" y="2554288"/>
          <p14:tracePt t="14774" x="6348413" y="2554288"/>
          <p14:tracePt t="14775" x="6402388" y="2536825"/>
          <p14:tracePt t="14787" x="6419850" y="2527300"/>
          <p14:tracePt t="14802" x="6446838" y="2527300"/>
          <p14:tracePt t="14819" x="6456363" y="2527300"/>
          <p14:tracePt t="14835" x="6473825" y="2527300"/>
          <p14:tracePt t="15026" x="6473825" y="2517775"/>
          <p14:tracePt t="15026" x="6473825" y="2509838"/>
          <p14:tracePt t="15034" x="6491288" y="2482850"/>
          <p14:tracePt t="15051" x="6491288" y="2455863"/>
          <p14:tracePt t="15053" x="6491288" y="2384425"/>
          <p14:tracePt t="15069" x="6491288" y="2303463"/>
          <p14:tracePt t="15085" x="6491288" y="2214563"/>
          <p14:tracePt t="15102" x="6491288" y="2089150"/>
          <p14:tracePt t="15119" x="6491288" y="1990725"/>
          <p14:tracePt t="15135" x="6491288" y="1874838"/>
          <p14:tracePt t="15152" x="6491288" y="1776413"/>
          <p14:tracePt t="15152" x="6483350" y="1751013"/>
          <p14:tracePt t="15170" x="6465888" y="1697038"/>
          <p14:tracePt t="15185" x="6429375" y="1598613"/>
          <p14:tracePt t="15203" x="6402388" y="1562100"/>
          <p14:tracePt t="15218" x="6384925" y="1544638"/>
          <p14:tracePt t="15235" x="6375400" y="1544638"/>
          <p14:tracePt t="15434" x="6375400" y="1554163"/>
          <p14:tracePt t="15450" x="6429375" y="1608138"/>
          <p14:tracePt t="15484" x="6473825" y="1633538"/>
          <p14:tracePt t="15502" x="6510338" y="1633538"/>
          <p14:tracePt t="15519" x="6545263" y="1652588"/>
          <p14:tracePt t="15535" x="6608763" y="1652588"/>
          <p14:tracePt t="15552" x="6715125" y="1652588"/>
          <p14:tracePt t="15569" x="6777038" y="1652588"/>
          <p14:tracePt t="15569" x="6786563" y="1652588"/>
          <p14:tracePt t="15586" x="6804025" y="1652588"/>
          <p14:tracePt t="15602" x="6848475" y="1633538"/>
          <p14:tracePt t="15620" x="6884988" y="1625600"/>
          <p14:tracePt t="15635" x="6911975" y="1608138"/>
          <p14:tracePt t="15652" x="6938963" y="1598613"/>
          <p14:tracePt t="15669" x="6956425" y="1589088"/>
          <p14:tracePt t="15686" x="6983413" y="1562100"/>
          <p14:tracePt t="15701" x="7000875" y="1554163"/>
          <p14:tracePt t="15719" x="7018338" y="1536700"/>
          <p14:tracePt t="15735" x="7054850" y="1527175"/>
          <p14:tracePt t="15753" x="7081838" y="1500188"/>
          <p14:tracePt t="15787" x="7099300" y="1482725"/>
          <p14:tracePt t="15788" x="7134225" y="1446213"/>
          <p14:tracePt t="15802" x="7153275" y="1428750"/>
          <p14:tracePt t="15819" x="7170738" y="1428750"/>
          <p14:tracePt t="15835" x="7180263" y="1411288"/>
          <p14:tracePt t="15852" x="7188200" y="1401763"/>
          <p14:tracePt t="15868" x="7188200" y="1393825"/>
          <p14:tracePt t="16154" x="7197725" y="1428750"/>
          <p14:tracePt t="16162" x="7205663" y="1446213"/>
          <p14:tracePt t="16175" x="7205663" y="1500188"/>
          <p14:tracePt t="16176" x="7224713" y="1544638"/>
          <p14:tracePt t="16185" x="7232650" y="1660525"/>
          <p14:tracePt t="16203" x="7269163" y="1731963"/>
          <p14:tracePt t="16218" x="7296150" y="1776413"/>
          <p14:tracePt t="16236" x="7323138" y="1830388"/>
          <p14:tracePt t="21571" x="7304088" y="1830388"/>
          <p14:tracePt t="21603" x="7296150" y="1830388"/>
          <p14:tracePt t="21619" x="7296150" y="1822450"/>
          <p14:tracePt t="21627" x="7286625" y="1822450"/>
          <p14:tracePt t="21667" x="7277100" y="1822450"/>
          <p14:tracePt t="27227" x="7269163" y="1822450"/>
          <p14:tracePt t="27234" x="7232650" y="1822450"/>
          <p14:tracePt t="27242" x="7099300" y="1822450"/>
          <p14:tracePt t="27248" x="6894513" y="1857375"/>
          <p14:tracePt t="27252" x="6259513" y="2044700"/>
          <p14:tracePt t="27268" x="4545013" y="2536825"/>
          <p14:tracePt t="27302" x="4054475" y="2679700"/>
          <p14:tracePt t="27319" x="3929063" y="2714625"/>
          <p14:tracePt t="27335" x="3902075" y="2724150"/>
          <p14:tracePt t="27353" x="3867150" y="2724150"/>
          <p14:tracePt t="27369" x="3732213" y="2759075"/>
          <p14:tracePt t="27399" x="3571875" y="2776538"/>
          <p14:tracePt t="27399" x="3482975" y="2776538"/>
          <p14:tracePt t="27428" x="3375025" y="2795588"/>
          <p14:tracePt t="27429" x="2822575" y="2857500"/>
          <p14:tracePt t="27469" x="2347913" y="2857500"/>
          <p14:tracePt t="27540" x="2339975" y="2867025"/>
          <p14:tracePt t="28051" x="2357438" y="2847975"/>
          <p14:tracePt t="28059" x="2366963" y="2847975"/>
          <p14:tracePt t="28068" x="2374900" y="2847975"/>
          <p14:tracePt t="28069" x="2419350" y="2840038"/>
          <p14:tracePt t="28086" x="2446338" y="2822575"/>
          <p14:tracePt t="28102" x="2465388" y="2813050"/>
          <p14:tracePt t="28119" x="2490788" y="2813050"/>
          <p14:tracePt t="28135" x="2527300" y="2795588"/>
          <p14:tracePt t="28153" x="2554288" y="2786063"/>
          <p14:tracePt t="28170" x="2571750" y="2786063"/>
          <p14:tracePt t="28186" x="2598738" y="2786063"/>
          <p14:tracePt t="28202" x="2608263" y="2776538"/>
          <p14:tracePt t="28219" x="2643188" y="2776538"/>
          <p14:tracePt t="28236" x="2687638" y="2776538"/>
          <p14:tracePt t="28253" x="2705100" y="2776538"/>
          <p14:tracePt t="28269" x="2795588" y="2776538"/>
          <p14:tracePt t="28316" x="2847975" y="2795588"/>
          <p14:tracePt t="28335" x="2894013" y="2813050"/>
          <p14:tracePt t="28336" x="3044825" y="2874963"/>
          <p14:tracePt t="28353" x="3214688" y="2928938"/>
          <p14:tracePt t="28369" x="3411538" y="3009900"/>
          <p14:tracePt t="28386" x="3705225" y="3089275"/>
          <p14:tracePt t="28409" x="3894138" y="3133725"/>
          <p14:tracePt t="28419" x="4116388" y="3205163"/>
          <p14:tracePt t="28435" x="4518025" y="3286125"/>
          <p14:tracePt t="28452" x="5446713" y="3419475"/>
          <p14:tracePt t="28452" x="5608638" y="3438525"/>
          <p14:tracePt t="28492" x="6108700" y="3562350"/>
          <p14:tracePt t="28556" x="6205538" y="3608388"/>
          <p14:tracePt t="28557" x="6276975" y="3643313"/>
          <p14:tracePt t="28569" x="6562725" y="3759200"/>
          <p14:tracePt t="28592" x="6680200" y="3795713"/>
          <p14:tracePt t="28592" x="6796088" y="3822700"/>
          <p14:tracePt t="28619" x="7027863" y="3884613"/>
          <p14:tracePt t="28620" x="7277100" y="3990975"/>
          <p14:tracePt t="28637" x="7500938" y="4062413"/>
          <p14:tracePt t="28652" x="7705725" y="4108450"/>
          <p14:tracePt t="28670" x="7875588" y="4152900"/>
          <p14:tracePt t="28685" x="7956550" y="4152900"/>
          <p14:tracePt t="28702" x="8001000" y="4160838"/>
          <p14:tracePt t="28719" x="8027988" y="4160838"/>
          <p14:tracePt t="28735" x="8045450" y="4160838"/>
          <p14:tracePt t="28752" x="8054975" y="4160838"/>
          <p14:tracePt t="28769" x="8062913" y="4152900"/>
          <p14:tracePt t="28785" x="8089900" y="4098925"/>
          <p14:tracePt t="28785" x="8089900" y="4071938"/>
          <p14:tracePt t="28804" x="8108950" y="4027488"/>
          <p14:tracePt t="28818" x="8126413" y="3884613"/>
          <p14:tracePt t="28836" x="8126413" y="3759200"/>
          <p14:tracePt t="28852" x="8126413" y="3643313"/>
          <p14:tracePt t="28869" x="8126413" y="3544888"/>
          <p14:tracePt t="28885" x="8099425" y="3482975"/>
          <p14:tracePt t="28903" x="8054975" y="3384550"/>
          <p14:tracePt t="28919" x="7991475" y="3286125"/>
          <p14:tracePt t="28936" x="7902575" y="3197225"/>
          <p14:tracePt t="28952" x="7769225" y="3108325"/>
          <p14:tracePt t="28969" x="7358063" y="2901950"/>
          <p14:tracePt t="29002" x="7126288" y="2840038"/>
          <p14:tracePt t="29019" x="6804025" y="2803525"/>
          <p14:tracePt t="29036" x="6589713" y="2803525"/>
          <p14:tracePt t="29052" x="6348413" y="2803525"/>
          <p14:tracePt t="29069" x="6143625" y="2894013"/>
          <p14:tracePt t="29086" x="5938838" y="2990850"/>
          <p14:tracePt t="29101" x="5732463" y="3116263"/>
          <p14:tracePt t="29119" x="5562600" y="3232150"/>
          <p14:tracePt t="29135" x="5446713" y="3340100"/>
          <p14:tracePt t="29152" x="5367338" y="3465513"/>
          <p14:tracePt t="29169" x="5313363" y="3571875"/>
          <p14:tracePt t="29185" x="5295900" y="3643313"/>
          <p14:tracePt t="29202" x="5286375" y="3751263"/>
          <p14:tracePt t="29221" x="5286375" y="3822700"/>
          <p14:tracePt t="29236" x="5286375" y="3875088"/>
          <p14:tracePt t="29255" x="5286375" y="3911600"/>
          <p14:tracePt t="29269" x="5295900" y="3990975"/>
          <p14:tracePt t="29287" x="5357813" y="4116388"/>
          <p14:tracePt t="29335" x="5394325" y="4152900"/>
          <p14:tracePt t="29336" x="5438775" y="4197350"/>
          <p14:tracePt t="29353" x="5491163" y="4232275"/>
          <p14:tracePt t="29368" x="5562600" y="4276725"/>
          <p14:tracePt t="29387" x="5653088" y="4313238"/>
          <p14:tracePt t="29402" x="5759450" y="4357688"/>
          <p14:tracePt t="29420" x="5867400" y="4394200"/>
          <p14:tracePt t="29436" x="6010275" y="4429125"/>
          <p14:tracePt t="29452" x="6215063" y="4465638"/>
          <p14:tracePt t="29469" x="6456363" y="4483100"/>
          <p14:tracePt t="29486" x="6705600" y="4510088"/>
          <p14:tracePt t="29502" x="6965950" y="4527550"/>
          <p14:tracePt t="29519" x="7072313" y="4527550"/>
          <p14:tracePt t="29535" x="7304088" y="4473575"/>
          <p14:tracePt t="29602" x="7340600" y="4456113"/>
          <p14:tracePt t="29618" x="7429500" y="4402138"/>
          <p14:tracePt t="29620" x="7510463" y="4340225"/>
          <p14:tracePt t="29636" x="7581900" y="4268788"/>
          <p14:tracePt t="29652" x="7626350" y="4232275"/>
          <p14:tracePt t="29670" x="7697788" y="4205288"/>
          <p14:tracePt t="29707" x="7724775" y="4187825"/>
          <p14:tracePt t="29708" x="7732713" y="4187825"/>
          <p14:tracePt t="29718" x="7796213" y="4187825"/>
          <p14:tracePt t="29736" x="7848600" y="4179888"/>
          <p14:tracePt t="29752" x="7894638" y="4160838"/>
          <p14:tracePt t="29769" x="7947025" y="4143375"/>
          <p14:tracePt t="29785" x="7983538" y="4143375"/>
          <p14:tracePt t="29785" x="8010525" y="4133850"/>
          <p14:tracePt t="29803" x="8018463" y="4133850"/>
          <p14:tracePt t="29818" x="8108950" y="4116388"/>
          <p14:tracePt t="29836" x="8180388" y="4098925"/>
          <p14:tracePt t="29852" x="8232775" y="4098925"/>
          <p14:tracePt t="29869" x="8269288" y="4098925"/>
          <p14:tracePt t="29885" x="8296275" y="4089400"/>
          <p14:tracePt t="29902" x="8313738" y="4089400"/>
          <p14:tracePt t="30531" x="8304213" y="4108450"/>
          <p14:tracePt t="30535" x="8286750" y="4116388"/>
          <p14:tracePt t="30541" x="8269288" y="4125913"/>
          <p14:tracePt t="30552" x="8232775" y="4160838"/>
          <p14:tracePt t="30570" x="8205788" y="4187825"/>
          <p14:tracePt t="30585" x="8197850" y="4205288"/>
          <p14:tracePt t="30602" x="8161338" y="4268788"/>
          <p14:tracePt t="30602" x="8134350" y="4286250"/>
          <p14:tracePt t="30619" x="8089900" y="4367213"/>
          <p14:tracePt t="30636" x="8037513" y="4473575"/>
          <p14:tracePt t="30651" x="7956550" y="4608513"/>
          <p14:tracePt t="30669" x="7875588" y="4768850"/>
          <p14:tracePt t="30685" x="7804150" y="4894263"/>
          <p14:tracePt t="30703" x="7777163" y="4991100"/>
          <p14:tracePt t="30718" x="7759700" y="5027613"/>
          <p14:tracePt t="30736" x="7759700" y="5054600"/>
          <p14:tracePt t="30752" x="7759700" y="5062538"/>
          <p14:tracePt t="30899" x="7688263" y="5062538"/>
          <p14:tracePt t="30907" x="7500938" y="5000625"/>
          <p14:tracePt t="30915" x="7215188" y="4911725"/>
          <p14:tracePt t="30921" x="6411913" y="4670425"/>
          <p14:tracePt t="30935" x="5518150" y="4429125"/>
          <p14:tracePt t="30952" x="4652963" y="4187825"/>
          <p14:tracePt t="30969" x="4062413" y="3965575"/>
          <p14:tracePt t="30985" x="3724275" y="3830638"/>
          <p14:tracePt t="31002" x="3446463" y="3741738"/>
          <p14:tracePt t="31020" x="3295650" y="3687763"/>
          <p14:tracePt t="31052" x="3071813" y="3625850"/>
          <p14:tracePt t="31054" x="2946400" y="3589338"/>
          <p14:tracePt t="31068" x="2847975" y="3554413"/>
          <p14:tracePt t="31086" x="2751138" y="3536950"/>
          <p14:tracePt t="31102" x="2598738" y="3500438"/>
          <p14:tracePt t="31119" x="2357438" y="3482975"/>
          <p14:tracePt t="31136" x="2044700" y="3438525"/>
          <p14:tracePt t="31153" x="1679575" y="3384550"/>
          <p14:tracePt t="31169" x="1419225" y="3367088"/>
          <p14:tracePt t="31185" x="1303338" y="3367088"/>
          <p14:tracePt t="31202" x="1276350" y="3367088"/>
          <p14:tracePt t="31202" x="1268413" y="3367088"/>
          <p14:tracePt t="31220" x="1250950" y="3367088"/>
          <p14:tracePt t="31235" x="1204913" y="3402013"/>
          <p14:tracePt t="31253" x="1160463" y="3465513"/>
          <p14:tracePt t="31269" x="1125538" y="3536950"/>
          <p14:tracePt t="31286" x="1071563" y="3616325"/>
          <p14:tracePt t="31318" x="1054100" y="3643313"/>
          <p14:tracePt t="31319" x="1044575" y="3724275"/>
          <p14:tracePt t="31335" x="1009650" y="3830638"/>
          <p14:tracePt t="31352" x="1009650" y="3946525"/>
          <p14:tracePt t="31368" x="990600" y="4044950"/>
          <p14:tracePt t="31386" x="990600" y="4143375"/>
          <p14:tracePt t="31401" x="990600" y="4241800"/>
          <p14:tracePt t="31420" x="1000125" y="4340225"/>
          <p14:tracePt t="31435" x="1027113" y="4419600"/>
          <p14:tracePt t="31453" x="1098550" y="4527550"/>
          <p14:tracePt t="31469" x="1196975" y="4670425"/>
          <p14:tracePt t="31486" x="1285875" y="4776788"/>
          <p14:tracePt t="31503" x="1366838" y="4867275"/>
          <p14:tracePt t="31519" x="1438275" y="4956175"/>
          <p14:tracePt t="31536" x="1500188" y="5000625"/>
          <p14:tracePt t="31552" x="1608138" y="5072063"/>
          <p14:tracePt t="31569" x="1724025" y="5153025"/>
          <p14:tracePt t="31585" x="1839913" y="5214938"/>
          <p14:tracePt t="31602" x="2017713" y="5313363"/>
          <p14:tracePt t="31618" x="2214563" y="5384800"/>
          <p14:tracePt t="31636" x="2393950" y="5446713"/>
          <p14:tracePt t="31653" x="2643188" y="5510213"/>
          <p14:tracePt t="31671" x="2884488" y="5554663"/>
          <p14:tracePt t="31686" x="3089275" y="5589588"/>
          <p14:tracePt t="31703" x="3214688" y="5608638"/>
          <p14:tracePt t="31719" x="3322638" y="5626100"/>
          <p14:tracePt t="31736" x="3375025" y="5626100"/>
          <p14:tracePt t="31752" x="3446463" y="5626100"/>
          <p14:tracePt t="31769" x="3544888" y="5626100"/>
          <p14:tracePt t="31785" x="4037013" y="5626100"/>
          <p14:tracePt t="31824" x="4419600" y="5626100"/>
          <p14:tracePt t="31851" x="4491038" y="5626100"/>
          <p14:tracePt t="31853" x="4616450" y="5616575"/>
          <p14:tracePt t="31869" x="4687888" y="5599113"/>
          <p14:tracePt t="31885" x="4803775" y="5572125"/>
          <p14:tracePt t="31902" x="4894263" y="5554663"/>
          <p14:tracePt t="31918" x="4946650" y="5537200"/>
          <p14:tracePt t="31936" x="4991100" y="5518150"/>
          <p14:tracePt t="31952" x="5018088" y="5500688"/>
          <p14:tracePt t="31969" x="5037138" y="5491163"/>
          <p14:tracePt t="31986" x="5045075" y="5465763"/>
          <p14:tracePt t="32002" x="5072063" y="5419725"/>
          <p14:tracePt t="32020" x="5081588" y="5330825"/>
          <p14:tracePt t="32046" x="5081588" y="5303838"/>
          <p14:tracePt t="32053" x="5081588" y="5232400"/>
          <p14:tracePt t="32069" x="5081588" y="5180013"/>
          <p14:tracePt t="32085" x="5081588" y="5143500"/>
          <p14:tracePt t="32102" x="5062538" y="5089525"/>
          <p14:tracePt t="32119" x="4991100" y="5018088"/>
          <p14:tracePt t="32135" x="4919663" y="4946650"/>
          <p14:tracePt t="32153" x="4822825" y="4867275"/>
          <p14:tracePt t="32170" x="4705350" y="4786313"/>
          <p14:tracePt t="32186" x="4598988" y="4714875"/>
          <p14:tracePt t="32202" x="4500563" y="4670425"/>
          <p14:tracePt t="32202" x="4465638" y="4660900"/>
          <p14:tracePt t="32220" x="4394200" y="4652963"/>
          <p14:tracePt t="32235" x="4330700" y="4633913"/>
          <p14:tracePt t="32252" x="4224338" y="4598988"/>
          <p14:tracePt t="32268" x="4108450" y="4598988"/>
          <p14:tracePt t="32286" x="3867150" y="4598988"/>
          <p14:tracePt t="32318" x="3795713" y="4598988"/>
          <p14:tracePt t="32319" x="3670300" y="4625975"/>
          <p14:tracePt t="32335" x="3544888" y="4697413"/>
          <p14:tracePt t="32353" x="3455988" y="4768850"/>
          <p14:tracePt t="32368" x="3348038" y="4840288"/>
          <p14:tracePt t="32386" x="3251200" y="4919663"/>
          <p14:tracePt t="32402" x="3160713" y="5000625"/>
          <p14:tracePt t="32402" x="3116263" y="5045075"/>
          <p14:tracePt t="32420" x="3054350" y="5116513"/>
          <p14:tracePt t="32436" x="3000375" y="5197475"/>
          <p14:tracePt t="32452" x="2982913" y="5268913"/>
          <p14:tracePt t="32469" x="2965450" y="5340350"/>
          <p14:tracePt t="32485" x="2965450" y="5394325"/>
          <p14:tracePt t="32502" x="2965450" y="5465763"/>
          <p14:tracePt t="32518" x="2965450" y="5518150"/>
          <p14:tracePt t="32535" x="2973388" y="5562600"/>
          <p14:tracePt t="32552" x="2973388" y="5581650"/>
          <p14:tracePt t="32569" x="2982913" y="5599113"/>
          <p14:tracePt t="32585" x="3009900" y="5634038"/>
          <p14:tracePt t="32602" x="3044825" y="5670550"/>
          <p14:tracePt t="32618" x="3133725" y="5732463"/>
          <p14:tracePt t="32636" x="3187700" y="5759450"/>
          <p14:tracePt t="32652" x="3268663" y="5795963"/>
          <p14:tracePt t="32670" x="3348038" y="5822950"/>
          <p14:tracePt t="32685" x="3500438" y="5857875"/>
          <p14:tracePt t="32702" x="3643313" y="5875338"/>
          <p14:tracePt t="32719" x="3857625" y="5902325"/>
          <p14:tracePt t="32736" x="4054475" y="5902325"/>
          <p14:tracePt t="32752" x="4197350" y="5902325"/>
          <p14:tracePt t="32770" x="4322763" y="5875338"/>
          <p14:tracePt t="32785" x="4419600" y="5840413"/>
          <p14:tracePt t="32803" x="4491038" y="5813425"/>
          <p14:tracePt t="32818" x="4562475" y="5786438"/>
          <p14:tracePt t="32836" x="4589463" y="5759450"/>
          <p14:tracePt t="32852" x="4625975" y="5724525"/>
          <p14:tracePt t="32869" x="4660900" y="5688013"/>
          <p14:tracePt t="32885" x="4670425" y="5680075"/>
          <p14:tracePt t="32902" x="4679950" y="5661025"/>
          <p14:tracePt t="32918" x="4687888" y="5599113"/>
          <p14:tracePt t="32940" x="4705350" y="5562600"/>
          <p14:tracePt t="32953" x="4705350" y="5510213"/>
          <p14:tracePt t="32968" x="4705350" y="5456238"/>
          <p14:tracePt t="32986" x="4705350" y="5384800"/>
          <p14:tracePt t="33001" x="4705350" y="5330825"/>
          <p14:tracePt t="33001" x="4705350" y="5303838"/>
          <p14:tracePt t="33019" x="4705350" y="5259388"/>
          <p14:tracePt t="33035" x="4705350" y="5214938"/>
          <p14:tracePt t="33053" x="4679950" y="5170488"/>
          <p14:tracePt t="33068" x="4643438" y="5133975"/>
          <p14:tracePt t="33086" x="4643438" y="5108575"/>
          <p14:tracePt t="33101" x="4625975" y="5099050"/>
          <p14:tracePt t="33235" x="4608513" y="5099050"/>
          <p14:tracePt t="33242" x="4598988" y="5126038"/>
          <p14:tracePt t="33245" x="4562475" y="5153025"/>
          <p14:tracePt t="33252" x="4491038" y="5241925"/>
          <p14:tracePt t="33268" x="4419600" y="5348288"/>
          <p14:tracePt t="33285" x="4375150" y="5473700"/>
          <p14:tracePt t="33318" x="4375150" y="5491163"/>
          <p14:tracePt t="33319" x="4357688" y="5545138"/>
          <p14:tracePt t="33335" x="4357688" y="5581650"/>
          <p14:tracePt t="33352" x="4357688" y="5608638"/>
          <p14:tracePt t="33368" x="4357688" y="5626100"/>
          <p14:tracePt t="33386" x="4357688" y="5643563"/>
          <p14:tracePt t="33402" x="4367213" y="5670550"/>
          <p14:tracePt t="33420" x="4394200" y="5697538"/>
          <p14:tracePt t="33436" x="4438650" y="5715000"/>
          <p14:tracePt t="33452" x="4491038" y="5724525"/>
          <p14:tracePt t="33469" x="4562475" y="5741988"/>
          <p14:tracePt t="33485" x="4598988" y="5741988"/>
          <p14:tracePt t="33502" x="4616450" y="5741988"/>
          <p14:tracePt t="33547" x="4625975" y="5741988"/>
          <p14:tracePt t="33587" x="4633913" y="5741988"/>
          <p14:tracePt t="33595" x="4652963" y="5741988"/>
          <p14:tracePt t="33608" x="4660900" y="5724525"/>
          <p14:tracePt t="33618" x="4697413" y="5616575"/>
          <p14:tracePt t="33652" x="4697413" y="5581650"/>
          <p14:tracePt t="33653" x="4697413" y="5554663"/>
          <p14:tracePt t="33670" x="4697413" y="5527675"/>
          <p14:tracePt t="33685" x="4697413" y="5510213"/>
          <p14:tracePt t="34515" x="4687888" y="5510213"/>
          <p14:tracePt t="34523" x="4660900" y="5510213"/>
          <p14:tracePt t="34531" x="4608513" y="5510213"/>
          <p14:tracePt t="34535" x="4500563" y="5510213"/>
          <p14:tracePt t="34551" x="4375150" y="5510213"/>
          <p14:tracePt t="34569" x="4251325" y="5537200"/>
          <p14:tracePt t="34585" x="4214813" y="5545138"/>
          <p14:tracePt t="34602" x="4187825" y="5562600"/>
          <p14:tracePt t="34651" x="4179888" y="5572125"/>
          <p14:tracePt t="34665" x="4160838" y="5581650"/>
          <p14:tracePt t="34683" x="4152900" y="5599113"/>
          <p14:tracePt t="34707" x="4143375" y="5599113"/>
          <p14:tracePt t="34939" x="4143375" y="5608638"/>
          <p14:tracePt t="35249" x="0" y="0"/>
        </p14:tracePtLst>
        <p14:tracePtLst>
          <p14:tracePt t="39013" x="5037138" y="5089525"/>
          <p14:tracePt t="39210" x="0" y="0"/>
        </p14:tracePtLst>
        <p14:tracePtLst>
          <p14:tracePt t="40230" x="4170363" y="4483100"/>
          <p14:tracePt t="4054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71"/>
          <p:cNvSpPr txBox="1">
            <a:spLocks/>
          </p:cNvSpPr>
          <p:nvPr/>
        </p:nvSpPr>
        <p:spPr>
          <a:xfrm>
            <a:off x="685800" y="304800"/>
            <a:ext cx="4348163" cy="1185863"/>
          </a:xfrm>
          <a:prstGeom prst="rect">
            <a:avLst/>
          </a:prstGeom>
          <a:solidFill>
            <a:srgbClr val="FFFFFF"/>
          </a:solidFill>
          <a:ln w="12700">
            <a:solidFill/>
            <a:miter lim="8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 anchor="ctr">
            <a:normAutofit/>
          </a:bodyPr>
          <a:lstStyle>
            <a:lvl1pPr algn="ctr"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1800"/>
            </a:pPr>
            <a:r>
              <a:rPr lang="it-IT" sz="2800" smtClean="0"/>
              <a:t>Colorectal cancer</a:t>
            </a:r>
            <a:endParaRPr lang="it-IT" sz="2800"/>
          </a:p>
        </p:txBody>
      </p:sp>
      <p:sp>
        <p:nvSpPr>
          <p:cNvPr id="3" name="CasellaDiTesto 2"/>
          <p:cNvSpPr txBox="1"/>
          <p:nvPr/>
        </p:nvSpPr>
        <p:spPr>
          <a:xfrm>
            <a:off x="593766" y="1876301"/>
            <a:ext cx="7743462" cy="4216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Three </a:t>
            </a:r>
            <a:r>
              <a:rPr kumimoji="0" lang="it-IT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main</a:t>
            </a:r>
            <a:r>
              <a:rPr kumimoji="0" lang="it-IT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 </a:t>
            </a:r>
            <a:r>
              <a:rPr kumimoji="0" lang="it-IT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pathogenetic</a:t>
            </a:r>
            <a:r>
              <a:rPr kumimoji="0" lang="it-IT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 </a:t>
            </a:r>
            <a:r>
              <a:rPr kumimoji="0" lang="it-IT" sz="2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pathways</a:t>
            </a:r>
            <a:r>
              <a:rPr kumimoji="0" lang="it-IT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: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sz="24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t-IT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Mutation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 in DNA </a:t>
            </a:r>
            <a:r>
              <a:rPr kumimoji="0" lang="it-IT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mismatch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 </a:t>
            </a:r>
            <a:r>
              <a:rPr kumimoji="0" lang="it-IT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repair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 </a:t>
            </a:r>
            <a:r>
              <a:rPr kumimoji="0" lang="it-IT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genes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 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			DNA </a:t>
            </a:r>
            <a:r>
              <a:rPr kumimoji="0" lang="it-IT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microsatellite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 </a:t>
            </a:r>
            <a:r>
              <a:rPr kumimoji="0" lang="it-IT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instability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Helvetica"/>
              </a:rPr>
              <a:t> (MSI)</a:t>
            </a:r>
            <a:endParaRPr lang="it-IT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it-IT" sz="2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Mutation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in APC and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other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Wnt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pathways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activating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genes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sz="20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	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		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chromosomal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instability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phenotype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(CIN)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sz="20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Global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genome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hypermethilation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  TS gene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inactivation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	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		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CpG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island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methylator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phenotype</a:t>
            </a:r>
            <a:r>
              <a:rPr lang="it-IT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(CIMP)</a:t>
            </a:r>
          </a:p>
        </p:txBody>
      </p:sp>
      <p:sp>
        <p:nvSpPr>
          <p:cNvPr id="4" name="Freccia circolare a destra 3"/>
          <p:cNvSpPr/>
          <p:nvPr/>
        </p:nvSpPr>
        <p:spPr>
          <a:xfrm>
            <a:off x="2624446" y="3004459"/>
            <a:ext cx="356259" cy="439385"/>
          </a:xfrm>
          <a:prstGeom prst="curvedRightArrow">
            <a:avLst/>
          </a:prstGeom>
          <a:solidFill>
            <a:srgbClr val="00FF00"/>
          </a:solidFill>
          <a:ln w="25400" cap="flat">
            <a:solidFill>
              <a:srgbClr val="4F81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Freccia circolare a destra 4"/>
          <p:cNvSpPr/>
          <p:nvPr/>
        </p:nvSpPr>
        <p:spPr>
          <a:xfrm>
            <a:off x="2859881" y="5565366"/>
            <a:ext cx="356259" cy="439385"/>
          </a:xfrm>
          <a:prstGeom prst="curvedRightArrow">
            <a:avLst/>
          </a:prstGeom>
          <a:solidFill>
            <a:srgbClr val="00FF00"/>
          </a:solidFill>
          <a:ln w="25400" cap="flat">
            <a:solidFill>
              <a:srgbClr val="4F81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Freccia circolare a destra 5"/>
          <p:cNvSpPr/>
          <p:nvPr/>
        </p:nvSpPr>
        <p:spPr>
          <a:xfrm>
            <a:off x="2669966" y="4205845"/>
            <a:ext cx="356259" cy="439385"/>
          </a:xfrm>
          <a:prstGeom prst="curvedRightArrow">
            <a:avLst/>
          </a:prstGeom>
          <a:solidFill>
            <a:srgbClr val="00FF00"/>
          </a:solidFill>
          <a:ln w="25400" cap="flat">
            <a:solidFill>
              <a:srgbClr val="4F81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4702629" y="5153894"/>
            <a:ext cx="307584" cy="166254"/>
          </a:xfrm>
          <a:prstGeom prst="rightArrow">
            <a:avLst/>
          </a:prstGeom>
          <a:solidFill>
            <a:srgbClr val="00FF00"/>
          </a:solidFill>
          <a:ln w="25400" cap="flat">
            <a:solidFill>
              <a:srgbClr val="4F81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22413" y="6427809"/>
            <a:ext cx="45720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Worthley</a:t>
            </a: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and </a:t>
            </a:r>
            <a:r>
              <a:rPr kumimoji="0" lang="it-IT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Leggett</a:t>
            </a: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2010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289"/>
    </mc:Choice>
    <mc:Fallback xmlns="">
      <p:transition advTm="57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30" x="2928938" y="5108575"/>
          <p14:tracePt t="3238" x="2928938" y="5099050"/>
          <p14:tracePt t="3246" x="2919413" y="5089525"/>
          <p14:tracePt t="3264" x="2919413" y="5081588"/>
          <p14:tracePt t="3309" x="2911475" y="5072063"/>
          <p14:tracePt t="3541" x="2928938" y="5027613"/>
          <p14:tracePt t="3546" x="2982913" y="4911725"/>
          <p14:tracePt t="3565" x="3017838" y="4848225"/>
          <p14:tracePt t="3566" x="3044825" y="4776788"/>
          <p14:tracePt t="3580" x="3108325" y="4616450"/>
          <p14:tracePt t="3596" x="3143250" y="4473575"/>
          <p14:tracePt t="3596" x="3187700" y="4394200"/>
          <p14:tracePt t="3614" x="3224213" y="4251325"/>
          <p14:tracePt t="3630" x="3224213" y="4125913"/>
          <p14:tracePt t="3647" x="3241675" y="4000500"/>
          <p14:tracePt t="3663" x="3241675" y="3857625"/>
          <p14:tracePt t="3681" x="3214688" y="3697288"/>
          <p14:tracePt t="3696" x="3125788" y="3411538"/>
          <p14:tracePt t="3720" x="3098800" y="3322638"/>
          <p14:tracePt t="3730" x="2990850" y="3125788"/>
          <p14:tracePt t="3747" x="2919413" y="2946400"/>
          <p14:tracePt t="3763" x="2803525" y="2768600"/>
          <p14:tracePt t="3780" x="2705100" y="2643188"/>
          <p14:tracePt t="3796" x="2608263" y="2509838"/>
          <p14:tracePt t="3796" x="2571750" y="2455863"/>
          <p14:tracePt t="3814" x="2465388" y="2339975"/>
          <p14:tracePt t="3830" x="2384425" y="2268538"/>
          <p14:tracePt t="3847" x="2303463" y="2197100"/>
          <p14:tracePt t="3863" x="2214563" y="2152650"/>
          <p14:tracePt t="3880" x="2143125" y="2108200"/>
          <p14:tracePt t="3896" x="2071688" y="2071688"/>
          <p14:tracePt t="3914" x="1990725" y="2036763"/>
          <p14:tracePt t="3930" x="1938338" y="2009775"/>
          <p14:tracePt t="3947" x="1830388" y="1973263"/>
          <p14:tracePt t="3964" x="1731963" y="1955800"/>
          <p14:tracePt t="3980" x="1652588" y="1938338"/>
          <p14:tracePt t="3980" x="1625600" y="1928813"/>
          <p14:tracePt t="3998" x="1562100" y="1911350"/>
          <p14:tracePt t="4013" x="1527175" y="1893888"/>
          <p14:tracePt t="4031" x="1490663" y="1893888"/>
          <p14:tracePt t="4046" x="1473200" y="1893888"/>
          <p14:tracePt t="4063" x="1465263" y="1893888"/>
          <p14:tracePt t="4229" x="1455738" y="1893888"/>
          <p14:tracePt t="4237" x="1455738" y="1901825"/>
          <p14:tracePt t="4250" x="1465263" y="1919288"/>
          <p14:tracePt t="4269" x="1482725" y="1919288"/>
          <p14:tracePt t="4279" x="1500188" y="1928813"/>
          <p14:tracePt t="4296" x="1517650" y="1928813"/>
          <p14:tracePt t="4313" x="1536700" y="1928813"/>
          <p14:tracePt t="4330" x="1562100" y="1919288"/>
          <p14:tracePt t="4346" x="1679575" y="1847850"/>
          <p14:tracePt t="4371" x="1704975" y="1839913"/>
          <p14:tracePt t="4379" x="1830388" y="1751013"/>
          <p14:tracePt t="4379" x="1893888" y="1704975"/>
          <p14:tracePt t="4398" x="2000250" y="1625600"/>
          <p14:tracePt t="4413" x="2108200" y="1527175"/>
          <p14:tracePt t="4429" x="2197100" y="1455738"/>
          <p14:tracePt t="4446" x="2276475" y="1384300"/>
          <p14:tracePt t="4463" x="2339975" y="1322388"/>
          <p14:tracePt t="4479" x="2366963" y="1303338"/>
          <p14:tracePt t="4517" x="2374900" y="1285875"/>
          <p14:tracePt t="4533" x="2393950" y="1285875"/>
          <p14:tracePt t="4557" x="2401888" y="1285875"/>
          <p14:tracePt t="4565" x="2411413" y="1285875"/>
          <p14:tracePt t="4573" x="2419350" y="1285875"/>
          <p14:tracePt t="4579" x="2465388" y="1285875"/>
          <p14:tracePt t="4596" x="2527300" y="1285875"/>
          <p14:tracePt t="4596" x="2544763" y="1285875"/>
          <p14:tracePt t="4614" x="2625725" y="1285875"/>
          <p14:tracePt t="4629" x="2643188" y="1295400"/>
          <p14:tracePt t="4647" x="2679700" y="1295400"/>
          <p14:tracePt t="4663" x="2724150" y="1312863"/>
          <p14:tracePt t="4680" x="2795588" y="1312863"/>
          <p14:tracePt t="4696" x="2857500" y="1330325"/>
          <p14:tracePt t="4714" x="2955925" y="1357313"/>
          <p14:tracePt t="4729" x="3036888" y="1384300"/>
          <p14:tracePt t="4747" x="3108325" y="1401763"/>
          <p14:tracePt t="4763" x="3143250" y="1419225"/>
          <p14:tracePt t="4779" x="3160713" y="1419225"/>
          <p14:tracePt t="4796" x="3170238" y="1419225"/>
          <p14:tracePt t="4796" x="3179763" y="1428750"/>
          <p14:tracePt t="4814" x="3197225" y="1428750"/>
          <p14:tracePt t="4830" x="3214688" y="1438275"/>
          <p14:tracePt t="4846" x="3224213" y="1438275"/>
          <p14:tracePt t="4863" x="3232150" y="1438275"/>
          <p14:tracePt t="4879" x="3251200" y="1438275"/>
          <p14:tracePt t="4896" x="3268663" y="1438275"/>
          <p14:tracePt t="4914" x="3276600" y="1438275"/>
          <p14:tracePt t="5813" x="3259138" y="1419225"/>
          <p14:tracePt t="5821" x="3251200" y="1419225"/>
          <p14:tracePt t="5829" x="3224213" y="1419225"/>
          <p14:tracePt t="5835" x="3170238" y="1419225"/>
          <p14:tracePt t="5846" x="3089275" y="1401763"/>
          <p14:tracePt t="5863" x="3036888" y="1401763"/>
          <p14:tracePt t="5880" x="3000375" y="1393825"/>
          <p14:tracePt t="5897" x="2946400" y="1393825"/>
          <p14:tracePt t="5915" x="2884488" y="1393825"/>
          <p14:tracePt t="5930" x="2786063" y="1393825"/>
          <p14:tracePt t="5946" x="2625725" y="1393825"/>
          <p14:tracePt t="5964" x="2465388" y="1357313"/>
          <p14:tracePt t="5980" x="2303463" y="1339850"/>
          <p14:tracePt t="5997" x="2133600" y="1312863"/>
          <p14:tracePt t="5997" x="2062163" y="1295400"/>
          <p14:tracePt t="6014" x="1857375" y="1276350"/>
          <p14:tracePt t="6030" x="1704975" y="1258888"/>
          <p14:tracePt t="6046" x="1608138" y="1241425"/>
          <p14:tracePt t="6064" x="1562100" y="1241425"/>
          <p14:tracePt t="6080" x="1527175" y="1241425"/>
          <p14:tracePt t="6146" x="1500188" y="1241425"/>
          <p14:tracePt t="6336" x="1633538" y="1258888"/>
          <p14:tracePt t="6378" x="1973263" y="1295400"/>
          <p14:tracePt t="6399" x="2589213" y="1295400"/>
          <p14:tracePt t="6424" x="3295650" y="1295400"/>
          <p14:tracePt t="6447" x="3465513" y="1295400"/>
          <p14:tracePt t="6469" x="3687763" y="1295400"/>
          <p14:tracePt t="6470" x="3786188" y="1295400"/>
          <p14:tracePt t="6480" x="4017963" y="1295400"/>
          <p14:tracePt t="6497" x="4214813" y="1312863"/>
          <p14:tracePt t="6514" x="4402138" y="1312863"/>
          <p14:tracePt t="6530" x="4589463" y="1312863"/>
          <p14:tracePt t="6547" x="4732338" y="1312863"/>
          <p14:tracePt t="6563" x="4803775" y="1312863"/>
          <p14:tracePt t="6580" x="4822825" y="1312863"/>
          <p14:tracePt t="6734" x="4822825" y="1322388"/>
          <p14:tracePt t="6790" x="4768850" y="1357313"/>
          <p14:tracePt t="6798" x="4687888" y="1393825"/>
          <p14:tracePt t="6803" x="4589463" y="1438275"/>
          <p14:tracePt t="6803" x="4491038" y="1473200"/>
          <p14:tracePt t="6814" x="4295775" y="1536700"/>
          <p14:tracePt t="6830" x="4152900" y="1589088"/>
          <p14:tracePt t="6847" x="4017963" y="1643063"/>
          <p14:tracePt t="6863" x="3911600" y="1687513"/>
          <p14:tracePt t="6880" x="3795713" y="1731963"/>
          <p14:tracePt t="6898" x="3652838" y="1785938"/>
          <p14:tracePt t="6913" x="3509963" y="1839913"/>
          <p14:tracePt t="6930" x="3322638" y="1884363"/>
          <p14:tracePt t="6947" x="3098800" y="1928813"/>
          <p14:tracePt t="6963" x="2857500" y="2000250"/>
          <p14:tracePt t="6980" x="2633663" y="2062163"/>
          <p14:tracePt t="6980" x="2536825" y="2108200"/>
          <p14:tracePt t="6998" x="2490788" y="2108200"/>
          <p14:tracePt t="7014" x="2357438" y="2152650"/>
          <p14:tracePt t="7031" x="2276475" y="2187575"/>
          <p14:tracePt t="7047" x="2197100" y="2224088"/>
          <p14:tracePt t="7064" x="2098675" y="2241550"/>
          <p14:tracePt t="7080" x="1990725" y="2295525"/>
          <p14:tracePt t="7097" x="1901825" y="2330450"/>
          <p14:tracePt t="7113" x="1830388" y="2357438"/>
          <p14:tracePt t="7130" x="1785938" y="2384425"/>
          <p14:tracePt t="7146" x="1724025" y="2411413"/>
          <p14:tracePt t="7164" x="1589088" y="2473325"/>
          <p14:tracePt t="7198" x="1562100" y="2490788"/>
          <p14:tracePt t="7198" x="1527175" y="2500313"/>
          <p14:tracePt t="7213" x="1017588" y="2714625"/>
          <p14:tracePt t="7313" x="990600" y="2732088"/>
          <p14:tracePt t="7314" x="919163" y="2759075"/>
          <p14:tracePt t="7911" x="919163" y="2768600"/>
          <p14:tracePt t="7919" x="1017588" y="2697163"/>
          <p14:tracePt t="7938" x="1054100" y="2687638"/>
          <p14:tracePt t="7947" x="1108075" y="2660650"/>
          <p14:tracePt t="7963" x="1160463" y="2633663"/>
          <p14:tracePt t="8030" x="1179513" y="2633663"/>
          <p14:tracePt t="8110" x="1179513" y="2625725"/>
          <p14:tracePt t="8118" x="1196975" y="2616200"/>
          <p14:tracePt t="8121" x="1223963" y="2608263"/>
          <p14:tracePt t="8130" x="1285875" y="2571750"/>
          <p14:tracePt t="8147" x="1330325" y="2544763"/>
          <p14:tracePt t="8164" x="1347788" y="2544763"/>
          <p14:tracePt t="8180" x="1347788" y="2536825"/>
          <p14:tracePt t="11702" x="1428750" y="2536825"/>
          <p14:tracePt t="11709" x="1751013" y="2536825"/>
          <p14:tracePt t="11717" x="2160588" y="2536825"/>
          <p14:tracePt t="11725" x="2571750" y="2536825"/>
          <p14:tracePt t="11729" x="3322638" y="2536825"/>
          <p14:tracePt t="11754" x="3394075" y="2536825"/>
          <p14:tracePt t="11763" x="3411538" y="2527300"/>
          <p14:tracePt t="12124" x="3429000" y="2527300"/>
          <p14:tracePt t="12133" x="3490913" y="2527300"/>
          <p14:tracePt t="12141" x="3581400" y="2527300"/>
          <p14:tracePt t="12147" x="3875088" y="2482850"/>
          <p14:tracePt t="12162" x="4313238" y="2428875"/>
          <p14:tracePt t="12180" x="4751388" y="2374900"/>
          <p14:tracePt t="12195" x="4956175" y="2357438"/>
          <p14:tracePt t="12195" x="5000625" y="2357438"/>
          <p14:tracePt t="12213" x="5027613" y="2339975"/>
          <p14:tracePt t="12229" x="5054600" y="2339975"/>
          <p14:tracePt t="12246" x="5081588" y="2339975"/>
          <p14:tracePt t="12262" x="5133975" y="2339975"/>
          <p14:tracePt t="12280" x="5224463" y="2339975"/>
          <p14:tracePt t="12296" x="5394325" y="2339975"/>
          <p14:tracePt t="12329" x="5491163" y="2339975"/>
          <p14:tracePt t="12346" x="5608638" y="2339975"/>
          <p14:tracePt t="12362" x="5751513" y="2339975"/>
          <p14:tracePt t="12380" x="5929313" y="2339975"/>
          <p14:tracePt t="12395" x="6018213" y="2339975"/>
          <p14:tracePt t="12395" x="6027738" y="2339975"/>
          <p14:tracePt t="13269" x="5938838" y="2339975"/>
          <p14:tracePt t="13276" x="5813425" y="2393950"/>
          <p14:tracePt t="13286" x="5608638" y="2490788"/>
          <p14:tracePt t="13286" x="5446713" y="2562225"/>
          <p14:tracePt t="13296" x="4705350" y="2874963"/>
          <p14:tracePt t="13353" x="4625975" y="2901950"/>
          <p14:tracePt t="13379" x="4598988" y="2901950"/>
          <p14:tracePt t="13379" x="4518025" y="2938463"/>
          <p14:tracePt t="13396" x="4438650" y="2946400"/>
          <p14:tracePt t="13396" x="4367213" y="2965450"/>
          <p14:tracePt t="13414" x="4295775" y="3009900"/>
          <p14:tracePt t="13429" x="4071938" y="3062288"/>
          <p14:tracePt t="13446" x="3875088" y="3125788"/>
          <p14:tracePt t="13462" x="3633788" y="3160713"/>
          <p14:tracePt t="13479" x="3357563" y="3205163"/>
          <p14:tracePt t="13496" x="3116263" y="3224213"/>
          <p14:tracePt t="13512" x="2874963" y="3268663"/>
          <p14:tracePt t="13529" x="2660650" y="3303588"/>
          <p14:tracePt t="13546" x="2455863" y="3340100"/>
          <p14:tracePt t="13562" x="2224088" y="3402013"/>
          <p14:tracePt t="13579" x="1955800" y="3429000"/>
          <p14:tracePt t="13595" x="1670050" y="3473450"/>
          <p14:tracePt t="13595" x="1571625" y="3490913"/>
          <p14:tracePt t="13613" x="1401763" y="3527425"/>
          <p14:tracePt t="13630" x="1285875" y="3527425"/>
          <p14:tracePt t="13646" x="1179513" y="3544888"/>
          <p14:tracePt t="13662" x="1036638" y="3571875"/>
          <p14:tracePt t="13679" x="938213" y="3571875"/>
          <p14:tracePt t="13696" x="884238" y="3571875"/>
          <p14:tracePt t="13712" x="847725" y="3571875"/>
          <p14:tracePt t="13729" x="822325" y="3571875"/>
          <p14:tracePt t="13746" x="795338" y="3571875"/>
          <p14:tracePt t="13763" x="768350" y="3571875"/>
          <p14:tracePt t="14893" x="803275" y="3571875"/>
          <p14:tracePt t="14902" x="893763" y="3544888"/>
          <p14:tracePt t="14913" x="982663" y="3500438"/>
          <p14:tracePt t="14913" x="1054100" y="3482975"/>
          <p14:tracePt t="14918" x="1152525" y="3438525"/>
          <p14:tracePt t="14929" x="1285875" y="3394075"/>
          <p14:tracePt t="14945" x="1357313" y="3375025"/>
          <p14:tracePt t="14963" x="1384300" y="3375025"/>
          <p14:tracePt t="14978" x="1393825" y="3357563"/>
          <p14:tracePt t="14995" x="1401763" y="3357563"/>
          <p14:tracePt t="15012" x="1438275" y="3340100"/>
          <p14:tracePt t="15030" x="1473200" y="3330575"/>
          <p14:tracePt t="15046" x="1482725" y="3322638"/>
          <p14:tracePt t="15062" x="1500188" y="3313113"/>
          <p14:tracePt t="15079" x="1509713" y="3313113"/>
          <p14:tracePt t="15095" x="1517650" y="3303588"/>
          <p14:tracePt t="15381" x="1527175" y="3303588"/>
          <p14:tracePt t="15412" x="1544638" y="3303588"/>
          <p14:tracePt t="15421" x="1571625" y="3286125"/>
          <p14:tracePt t="15428" x="1625600" y="3268663"/>
          <p14:tracePt t="15428" x="1652588" y="3268663"/>
          <p14:tracePt t="15437" x="1697038" y="3259138"/>
          <p14:tracePt t="15445" x="1822450" y="3241675"/>
          <p14:tracePt t="15462" x="1938338" y="3214688"/>
          <p14:tracePt t="15479" x="2000250" y="3214688"/>
          <p14:tracePt t="15495" x="2027238" y="3214688"/>
          <p14:tracePt t="15512" x="2044700" y="3205163"/>
          <p14:tracePt t="15528" x="2116138" y="3205163"/>
          <p14:tracePt t="15545" x="2214563" y="3205163"/>
          <p14:tracePt t="15562" x="2268538" y="3205163"/>
          <p14:tracePt t="15578" x="2303463" y="3205163"/>
          <p14:tracePt t="15595" x="2357438" y="3205163"/>
          <p14:tracePt t="15611" x="2465388" y="3205163"/>
          <p14:tracePt t="15629" x="2581275" y="3205163"/>
          <p14:tracePt t="15645" x="2724150" y="3205163"/>
          <p14:tracePt t="15662" x="2867025" y="3205163"/>
          <p14:tracePt t="15678" x="2965450" y="3205163"/>
          <p14:tracePt t="15696" x="3062288" y="3205163"/>
          <p14:tracePt t="15711" x="3133725" y="3187700"/>
          <p14:tracePt t="15729" x="3286125" y="3152775"/>
          <p14:tracePt t="15745" x="3455988" y="3133725"/>
          <p14:tracePt t="15762" x="3536950" y="3116263"/>
          <p14:tracePt t="15778" x="3598863" y="3108325"/>
          <p14:tracePt t="15814" x="3608388" y="3098800"/>
          <p14:tracePt t="15869" x="3625850" y="3098800"/>
          <p14:tracePt t="15877" x="3643313" y="3081338"/>
          <p14:tracePt t="15887" x="3670300" y="3081338"/>
          <p14:tracePt t="15895" x="3697288" y="3071813"/>
          <p14:tracePt t="15913" x="3714750" y="3062288"/>
          <p14:tracePt t="15929" x="3741738" y="3062288"/>
          <p14:tracePt t="15945" x="3776663" y="3062288"/>
          <p14:tracePt t="15962" x="3822700" y="3044825"/>
          <p14:tracePt t="15978" x="3875088" y="3044825"/>
          <p14:tracePt t="15995" x="3919538" y="3036888"/>
          <p14:tracePt t="16011" x="3956050" y="3036888"/>
          <p14:tracePt t="16011" x="3973513" y="3036888"/>
          <p14:tracePt t="16029" x="4098925" y="3036888"/>
          <p14:tracePt t="16029" x="4143375" y="3036888"/>
          <p14:tracePt t="16062" x="4214813" y="3036888"/>
          <p14:tracePt t="16070" x="4286250" y="3036888"/>
          <p14:tracePt t="16079" x="4411663" y="3036888"/>
          <p14:tracePt t="16095" x="4483100" y="3036888"/>
          <p14:tracePt t="16112" x="4518025" y="3036888"/>
          <p14:tracePt t="16197" x="4537075" y="3036888"/>
          <p14:tracePt t="16949" x="4545013" y="3036888"/>
          <p14:tracePt t="16989" x="4554538" y="3036888"/>
          <p14:tracePt t="16997" x="4581525" y="3036888"/>
          <p14:tracePt t="17005" x="4608513" y="3036888"/>
          <p14:tracePt t="17012" x="4633913" y="3036888"/>
          <p14:tracePt t="17018" x="4660900" y="3036888"/>
          <p14:tracePt t="17028" x="4741863" y="3036888"/>
          <p14:tracePt t="17046" x="4884738" y="3036888"/>
          <p14:tracePt t="17096" x="4938713" y="3036888"/>
          <p14:tracePt t="17112" x="5037138" y="3036888"/>
          <p14:tracePt t="17128" x="5126038" y="3036888"/>
          <p14:tracePt t="17145" x="5241925" y="3036888"/>
          <p14:tracePt t="17162" x="5384800" y="3036888"/>
          <p14:tracePt t="17179" x="5483225" y="3036888"/>
          <p14:tracePt t="17195" x="5554663" y="3036888"/>
          <p14:tracePt t="17213" x="5608638" y="3036888"/>
          <p14:tracePt t="17228" x="5661025" y="3036888"/>
          <p14:tracePt t="17246" x="5697538" y="3036888"/>
          <p14:tracePt t="17262" x="5751513" y="3036888"/>
          <p14:tracePt t="17279" x="5822950" y="3036888"/>
          <p14:tracePt t="17295" x="5919788" y="3036888"/>
          <p14:tracePt t="17312" x="5991225" y="3036888"/>
          <p14:tracePt t="17328" x="6000750" y="3036888"/>
          <p14:tracePt t="17925" x="6010275" y="3036888"/>
          <p14:tracePt t="17933" x="6010275" y="3044825"/>
          <p14:tracePt t="17946" x="6010275" y="3054350"/>
          <p14:tracePt t="17973" x="6010275" y="3062288"/>
          <p14:tracePt t="17997" x="6000750" y="3071813"/>
          <p14:tracePt t="18118" x="5991225" y="3081338"/>
          <p14:tracePt t="18213" x="5973763" y="3081338"/>
          <p14:tracePt t="18221" x="5946775" y="3081338"/>
          <p14:tracePt t="18229" x="5884863" y="3081338"/>
          <p14:tracePt t="18229" x="5795963" y="3081338"/>
          <p14:tracePt t="18245" x="5724525" y="3081338"/>
          <p14:tracePt t="18246" x="5527675" y="3081338"/>
          <p14:tracePt t="18262" x="5313363" y="3081338"/>
          <p14:tracePt t="18278" x="5054600" y="3081338"/>
          <p14:tracePt t="18295" x="4776788" y="3081338"/>
          <p14:tracePt t="18312" x="4537075" y="3081338"/>
          <p14:tracePt t="18328" x="4133850" y="3116263"/>
          <p14:tracePt t="18360" x="3956050" y="3160713"/>
          <p14:tracePt t="18380" x="3857625" y="3160713"/>
          <p14:tracePt t="18389" x="3776663" y="3197225"/>
          <p14:tracePt t="18389" x="3679825" y="3214688"/>
          <p14:tracePt t="18411" x="3562350" y="3259138"/>
          <p14:tracePt t="18412" x="3330575" y="3313113"/>
          <p14:tracePt t="18428" x="3009900" y="3419475"/>
          <p14:tracePt t="18446" x="2822575" y="3490913"/>
          <p14:tracePt t="18463" x="2670175" y="3562350"/>
          <p14:tracePt t="18478" x="2527300" y="3633788"/>
          <p14:tracePt t="18496" x="2438400" y="3687763"/>
          <p14:tracePt t="18512" x="2347913" y="3741738"/>
          <p14:tracePt t="18529" x="2312988" y="3768725"/>
          <p14:tracePt t="18545" x="2295525" y="3795713"/>
          <p14:tracePt t="18562" x="2259013" y="3830638"/>
          <p14:tracePt t="18578" x="2224088" y="3894138"/>
          <p14:tracePt t="18602" x="2214563" y="3894138"/>
          <p14:tracePt t="18612" x="2205038" y="3919538"/>
          <p14:tracePt t="18612" x="2205038" y="3929063"/>
          <p14:tracePt t="18765" x="2205038" y="3938588"/>
          <p14:tracePt t="18813" x="2224088" y="3938588"/>
          <p14:tracePt t="18818" x="2241550" y="3938588"/>
          <p14:tracePt t="18829" x="2268538" y="3929063"/>
          <p14:tracePt t="18830" x="2347913" y="3894138"/>
          <p14:tracePt t="18845" x="2428875" y="3848100"/>
          <p14:tracePt t="18862" x="2490788" y="3830638"/>
          <p14:tracePt t="18878" x="2544763" y="3803650"/>
          <p14:tracePt t="18895" x="2652713" y="3768725"/>
          <p14:tracePt t="18912" x="2751138" y="3751263"/>
          <p14:tracePt t="18929" x="2795588" y="3741738"/>
          <p14:tracePt t="18946" x="2813050" y="3724275"/>
          <p14:tracePt t="18962" x="2847975" y="3724275"/>
          <p14:tracePt t="18979" x="2867025" y="3714750"/>
          <p14:tracePt t="18995" x="2884488" y="3714750"/>
          <p14:tracePt t="19012" x="2911475" y="3705225"/>
          <p14:tracePt t="19028" x="2955925" y="3705225"/>
          <p14:tracePt t="19046" x="3009900" y="3705225"/>
          <p14:tracePt t="19062" x="3098800" y="3705225"/>
          <p14:tracePt t="19079" x="3170238" y="3705225"/>
          <p14:tracePt t="19095" x="3429000" y="3705225"/>
          <p14:tracePt t="19162" x="3473450" y="3705225"/>
          <p14:tracePt t="19168" x="3490913" y="3705225"/>
          <p14:tracePt t="19179" x="3527425" y="3697288"/>
          <p14:tracePt t="19195" x="3554413" y="3687763"/>
          <p14:tracePt t="19195" x="3562350" y="3687763"/>
          <p14:tracePt t="19213" x="3562350" y="3679825"/>
          <p14:tracePt t="19309" x="3571875" y="3679825"/>
          <p14:tracePt t="19701" x="3625850" y="3679825"/>
          <p14:tracePt t="19709" x="3670300" y="3679825"/>
          <p14:tracePt t="19717" x="3822700" y="3679825"/>
          <p14:tracePt t="19728" x="3956050" y="3679825"/>
          <p14:tracePt t="19745" x="4071938" y="3679825"/>
          <p14:tracePt t="19764" x="4116388" y="3679825"/>
          <p14:tracePt t="19779" x="4133850" y="3679825"/>
          <p14:tracePt t="19779" x="4160838" y="3679825"/>
          <p14:tracePt t="19799" x="4187825" y="3679825"/>
          <p14:tracePt t="19813" x="4322763" y="3679825"/>
          <p14:tracePt t="19830" x="4419600" y="3679825"/>
          <p14:tracePt t="19845" x="4527550" y="3679825"/>
          <p14:tracePt t="19862" x="4643438" y="3679825"/>
          <p14:tracePt t="19879" x="4759325" y="3679825"/>
          <p14:tracePt t="19895" x="4840288" y="3679825"/>
          <p14:tracePt t="19928" x="4875213" y="3679825"/>
          <p14:tracePt t="19929" x="4894263" y="3679825"/>
          <p14:tracePt t="19946" x="4902200" y="3679825"/>
          <p14:tracePt t="20317" x="4911725" y="3679825"/>
          <p14:tracePt t="20382" x="5000625" y="3679825"/>
          <p14:tracePt t="20390" x="5251450" y="3679825"/>
          <p14:tracePt t="20396" x="5491163" y="3679825"/>
          <p14:tracePt t="20396" x="5634038" y="3679825"/>
          <p14:tracePt t="20406" x="5956300" y="3679825"/>
          <p14:tracePt t="20423" x="6027738" y="3679825"/>
          <p14:tracePt t="20430" x="6081713" y="3679825"/>
          <p14:tracePt t="20446" x="6089650" y="3679825"/>
          <p14:tracePt t="20486" x="6099175" y="3679825"/>
          <p14:tracePt t="20492" x="6116638" y="3679825"/>
          <p14:tracePt t="20495" x="6180138" y="3679825"/>
          <p14:tracePt t="20513" x="6259513" y="3679825"/>
          <p14:tracePt t="20531" x="6303963" y="3670300"/>
          <p14:tracePt t="20547" x="6357938" y="3670300"/>
          <p14:tracePt t="20585" x="6367463" y="3670300"/>
          <p14:tracePt t="20597" x="6456363" y="3670300"/>
          <p14:tracePt t="20613" x="6537325" y="3670300"/>
          <p14:tracePt t="20613" x="6562725" y="3670300"/>
          <p14:tracePt t="20631" x="6572250" y="3670300"/>
          <p14:tracePt t="20646" x="6589713" y="3670300"/>
          <p14:tracePt t="21782" x="6581775" y="3670300"/>
          <p14:tracePt t="21790" x="6572250" y="3670300"/>
          <p14:tracePt t="21798" x="6562725" y="3670300"/>
          <p14:tracePt t="21806" x="6545263" y="3670300"/>
          <p14:tracePt t="21806" x="6527800" y="3679825"/>
          <p14:tracePt t="21815" x="6510338" y="3679825"/>
          <p14:tracePt t="21829" x="6384925" y="3697288"/>
          <p14:tracePt t="21847" x="6313488" y="3714750"/>
          <p14:tracePt t="21862" x="6215063" y="3714750"/>
          <p14:tracePt t="21880" x="6089650" y="3732213"/>
          <p14:tracePt t="21896" x="5983288" y="3768725"/>
          <p14:tracePt t="21914" x="5830888" y="3786188"/>
          <p14:tracePt t="21929" x="5697538" y="3803650"/>
          <p14:tracePt t="21946" x="5545138" y="3822700"/>
          <p14:tracePt t="21962" x="5402263" y="3840163"/>
          <p14:tracePt t="21979" x="5232400" y="3857625"/>
          <p14:tracePt t="21996" x="5072063" y="3884613"/>
          <p14:tracePt t="22013" x="4884738" y="3911600"/>
          <p14:tracePt t="22029" x="4554538" y="3973513"/>
          <p14:tracePt t="22047" x="4330700" y="4027488"/>
          <p14:tracePt t="22062" x="4062413" y="4098925"/>
          <p14:tracePt t="22080" x="3822700" y="4160838"/>
          <p14:tracePt t="22096" x="3571875" y="4241800"/>
          <p14:tracePt t="22113" x="3330575" y="4313238"/>
          <p14:tracePt t="22129" x="3098800" y="4384675"/>
          <p14:tracePt t="22147" x="2894013" y="4429125"/>
          <p14:tracePt t="22162" x="2697163" y="4483100"/>
          <p14:tracePt t="22179" x="2490788" y="4545013"/>
          <p14:tracePt t="22196" x="2276475" y="4608513"/>
          <p14:tracePt t="22213" x="2054225" y="4687888"/>
          <p14:tracePt t="22229" x="1660525" y="4813300"/>
          <p14:tracePt t="22247" x="1419225" y="4894263"/>
          <p14:tracePt t="22266" x="1241425" y="4973638"/>
          <p14:tracePt t="22280" x="1071563" y="5010150"/>
          <p14:tracePt t="22296" x="946150" y="5062538"/>
          <p14:tracePt t="22313" x="758825" y="5126038"/>
          <p14:tracePt t="22346" x="696913" y="5143500"/>
          <p14:tracePt t="22347" x="598488" y="5153025"/>
          <p14:tracePt t="22502" x="588963" y="5108575"/>
          <p14:tracePt t="22510" x="581025" y="4973638"/>
          <p14:tracePt t="22562" x="581025" y="4965700"/>
          <p14:tracePt t="22563" x="581025" y="4946650"/>
          <p14:tracePt t="22579" x="588963" y="4911725"/>
          <p14:tracePt t="22596" x="625475" y="4857750"/>
          <p14:tracePt t="22612" x="660400" y="4803775"/>
          <p14:tracePt t="22612" x="669925" y="4786313"/>
          <p14:tracePt t="22630" x="687388" y="4751388"/>
          <p14:tracePt t="22646" x="696913" y="4732338"/>
          <p14:tracePt t="22662" x="723900" y="4705350"/>
          <p14:tracePt t="22679" x="741363" y="4679950"/>
          <p14:tracePt t="22696" x="750888" y="4670425"/>
          <p14:tracePt t="22712" x="768350" y="4660900"/>
          <p14:tracePt t="22729" x="776288" y="4643438"/>
          <p14:tracePt t="22781" x="785813" y="4643438"/>
          <p14:tracePt t="22798" x="795338" y="4643438"/>
          <p14:tracePt t="22814" x="803275" y="4643438"/>
          <p14:tracePt t="22822" x="822325" y="4633913"/>
          <p14:tracePt t="22830" x="847725" y="4625975"/>
          <p14:tracePt t="22847" x="884238" y="4616450"/>
          <p14:tracePt t="22848" x="928688" y="4616450"/>
          <p14:tracePt t="22863" x="973138" y="4608513"/>
          <p14:tracePt t="22880" x="1017588" y="4608513"/>
          <p14:tracePt t="22896" x="1071563" y="4589463"/>
          <p14:tracePt t="22929" x="1125538" y="4589463"/>
          <p14:tracePt t="22929" x="1160463" y="4581525"/>
          <p14:tracePt t="22946" x="1169988" y="4581525"/>
          <p14:tracePt t="22962" x="1214438" y="4581525"/>
          <p14:tracePt t="22980" x="1250950" y="4562475"/>
          <p14:tracePt t="22996" x="1295400" y="4554538"/>
          <p14:tracePt t="23013" x="1330325" y="4537075"/>
          <p14:tracePt t="23030" x="1366838" y="4527550"/>
          <p14:tracePt t="23048" x="1411288" y="4518025"/>
          <p14:tracePt t="23064" x="1419225" y="4518025"/>
          <p14:tracePt t="23081" x="1455738" y="4500563"/>
          <p14:tracePt t="23097" x="1500188" y="4483100"/>
          <p14:tracePt t="23115" x="1536700" y="4483100"/>
          <p14:tracePt t="23130" x="1544638" y="4473575"/>
          <p14:tracePt t="23147" x="1554163" y="4473575"/>
          <p14:tracePt t="23162" x="1562100" y="4465638"/>
          <p14:tracePt t="23180" x="1589088" y="4465638"/>
          <p14:tracePt t="23196" x="1616075" y="4456113"/>
          <p14:tracePt t="23213" x="1652588" y="4456113"/>
          <p14:tracePt t="23229" x="1704975" y="4429125"/>
          <p14:tracePt t="23247" x="1731963" y="4429125"/>
          <p14:tracePt t="23262" x="1776413" y="4402138"/>
          <p14:tracePt t="23279" x="1830388" y="4402138"/>
          <p14:tracePt t="23297" x="1874838" y="4384675"/>
          <p14:tracePt t="23312" x="1938338" y="4367213"/>
          <p14:tracePt t="23330" x="1946275" y="4357688"/>
          <p14:tracePt t="23346" x="1965325" y="4357688"/>
          <p14:tracePt t="23363" x="2044700" y="4330700"/>
          <p14:tracePt t="23414" x="2152650" y="4330700"/>
          <p14:tracePt t="23474" x="2160588" y="4330700"/>
          <p14:tracePt t="23742" x="2170113" y="4330700"/>
          <p14:tracePt t="23822" x="2179638" y="4330700"/>
          <p14:tracePt t="23838" x="2197100" y="4330700"/>
          <p14:tracePt t="23846" x="2224088" y="4330700"/>
          <p14:tracePt t="23864" x="2276475" y="4330700"/>
          <p14:tracePt t="23865" x="2312988" y="4330700"/>
          <p14:tracePt t="23881" x="2330450" y="4330700"/>
          <p14:tracePt t="23881" x="2339975" y="4330700"/>
          <p14:tracePt t="24079" x="2347913" y="4330700"/>
          <p14:tracePt t="24133" x="2366963" y="4330700"/>
          <p14:tracePt t="24151" x="2366963" y="4340225"/>
          <p14:tracePt t="24430" x="2366963" y="4348163"/>
          <p14:tracePt t="24438" x="2357438" y="4384675"/>
          <p14:tracePt t="24454" x="2312988" y="4411663"/>
          <p14:tracePt t="24462" x="2286000" y="4419600"/>
          <p14:tracePt t="24479" x="2259013" y="4438650"/>
          <p14:tracePt t="24496" x="2232025" y="4456113"/>
          <p14:tracePt t="24606" x="2224088" y="4456113"/>
          <p14:tracePt t="24614" x="2027238" y="4483100"/>
          <p14:tracePt t="24745" x="2009775" y="4491038"/>
          <p14:tracePt t="24762" x="1990725" y="4491038"/>
          <p14:tracePt t="24779" x="1973263" y="4500563"/>
          <p14:tracePt t="24796" x="1973263" y="4510088"/>
          <p14:tracePt t="24855" x="1965325" y="4510088"/>
          <p14:tracePt t="24862" x="1946275" y="4510088"/>
          <p14:tracePt t="24875" x="1938338" y="4510088"/>
          <p14:tracePt t="24880" x="1928813" y="4518025"/>
          <p14:tracePt t="24896" x="1901825" y="4527550"/>
          <p14:tracePt t="24923" x="1893888" y="4527550"/>
          <p14:tracePt t="24950" x="1884363" y="4527550"/>
          <p14:tracePt t="24951" x="1866900" y="4527550"/>
          <p14:tracePt t="24966" x="1857375" y="4537075"/>
          <p14:tracePt t="24979" x="1839913" y="4554538"/>
          <p14:tracePt t="24996" x="1822450" y="4554538"/>
          <p14:tracePt t="25038" x="1812925" y="4554538"/>
          <p14:tracePt t="26462" x="1839913" y="4562475"/>
          <p14:tracePt t="26470" x="1857375" y="4562475"/>
          <p14:tracePt t="26478" x="1884363" y="4562475"/>
          <p14:tracePt t="26486" x="1893888" y="4562475"/>
          <p14:tracePt t="26496" x="1919288" y="4562475"/>
          <p14:tracePt t="26512" x="1938338" y="4562475"/>
          <p14:tracePt t="26549" x="1946275" y="4562475"/>
          <p14:tracePt t="26574" x="1965325" y="4562475"/>
          <p14:tracePt t="26606" x="1973263" y="4562475"/>
          <p14:tracePt t="26638" x="1982788" y="4562475"/>
          <p14:tracePt t="26662" x="2000250" y="4562475"/>
          <p14:tracePt t="26663" x="2009775" y="4562475"/>
          <p14:tracePt t="26691" x="2017713" y="4562475"/>
          <p14:tracePt t="26696" x="2036763" y="4554538"/>
          <p14:tracePt t="26713" x="2044700" y="4554538"/>
          <p14:tracePt t="26729" x="2071688" y="4554538"/>
          <p14:tracePt t="26754" x="2098675" y="4537075"/>
          <p14:tracePt t="26762" x="2116138" y="4537075"/>
          <p14:tracePt t="26779" x="2160588" y="4537075"/>
          <p14:tracePt t="26795" x="2187575" y="4527550"/>
          <p14:tracePt t="26812" x="2214563" y="4527550"/>
          <p14:tracePt t="26829" x="2259013" y="4527550"/>
          <p14:tracePt t="26829" x="2268538" y="4527550"/>
          <p14:tracePt t="26846" x="2303463" y="4527550"/>
          <p14:tracePt t="26862" x="2357438" y="4527550"/>
          <p14:tracePt t="26880" x="2401888" y="4527550"/>
          <p14:tracePt t="26895" x="2473325" y="4527550"/>
          <p14:tracePt t="26929" x="2527300" y="4527550"/>
          <p14:tracePt t="26929" x="2562225" y="4527550"/>
          <p14:tracePt t="26947" x="2633663" y="4527550"/>
          <p14:tracePt t="26962" x="2705100" y="4527550"/>
          <p14:tracePt t="26979" x="2847975" y="4527550"/>
          <p14:tracePt t="26996" x="2919413" y="4527550"/>
          <p14:tracePt t="27013" x="2982913" y="4527550"/>
          <p14:tracePt t="27028" x="3062288" y="4527550"/>
          <p14:tracePt t="27047" x="3071813" y="4527550"/>
          <p14:tracePt t="27062" x="3241675" y="4527550"/>
          <p14:tracePt t="27079" x="3429000" y="4527550"/>
          <p14:tracePt t="27095" x="3598863" y="4527550"/>
          <p14:tracePt t="27113" x="3687763" y="4527550"/>
          <p14:tracePt t="27130" x="3724275" y="4510088"/>
          <p14:tracePt t="27145" x="3732213" y="4510088"/>
          <p14:tracePt t="27183" x="3751263" y="4510088"/>
          <p14:tracePt t="27190" x="3768725" y="4500563"/>
          <p14:tracePt t="27196" x="3857625" y="4483100"/>
          <p14:tracePt t="27235" x="3875088" y="4473575"/>
          <p14:tracePt t="27235" x="3902075" y="4473575"/>
          <p14:tracePt t="27245" x="3990975" y="4429125"/>
          <p14:tracePt t="27263" x="4044950" y="4411663"/>
          <p14:tracePt t="27279" x="4089400" y="4384675"/>
          <p14:tracePt t="27296" x="4152900" y="4357688"/>
          <p14:tracePt t="27312" x="4187825" y="4340225"/>
          <p14:tracePt t="27329" x="4224338" y="4330700"/>
          <p14:tracePt t="27345" x="4268788" y="4313238"/>
          <p14:tracePt t="27363" x="4411663" y="4286250"/>
          <p14:tracePt t="27412" x="4446588" y="4286250"/>
          <p14:tracePt t="27413" x="4527550" y="4286250"/>
          <p14:tracePt t="27413" x="4572000" y="4286250"/>
          <p14:tracePt t="27431" x="4616450" y="4286250"/>
          <p14:tracePt t="27445" x="4741863" y="4286250"/>
          <p14:tracePt t="27464" x="4848225" y="4286250"/>
          <p14:tracePt t="27479" x="5027613" y="4286250"/>
          <p14:tracePt t="27496" x="5214938" y="4286250"/>
          <p14:tracePt t="27512" x="5384800" y="4286250"/>
          <p14:tracePt t="27529" x="5545138" y="4286250"/>
          <p14:tracePt t="27546" x="5715000" y="4286250"/>
          <p14:tracePt t="27562" x="5867400" y="4286250"/>
          <p14:tracePt t="27579" x="5973763" y="4286250"/>
          <p14:tracePt t="27596" x="6054725" y="4286250"/>
          <p14:tracePt t="27613" x="6089650" y="4286250"/>
          <p14:tracePt t="27629" x="6126163" y="4286250"/>
          <p14:tracePt t="27629" x="6153150" y="4286250"/>
          <p14:tracePt t="27647" x="6276975" y="4251325"/>
          <p14:tracePt t="27662" x="6348413" y="4241800"/>
          <p14:tracePt t="27680" x="6429375" y="4205288"/>
          <p14:tracePt t="27696" x="6500813" y="4187825"/>
          <p14:tracePt t="27713" x="6562725" y="4160838"/>
          <p14:tracePt t="27729" x="6715125" y="4098925"/>
          <p14:tracePt t="27770" x="6751638" y="4089400"/>
          <p14:tracePt t="27950" x="6759575" y="4089400"/>
          <p14:tracePt t="27961" x="6786563" y="4089400"/>
          <p14:tracePt t="27989" x="6804025" y="4098925"/>
          <p14:tracePt t="27996" x="6831013" y="4125913"/>
          <p14:tracePt t="28013" x="6848475" y="4160838"/>
          <p14:tracePt t="28029" x="6875463" y="4179888"/>
          <p14:tracePt t="28029" x="6884988" y="4197350"/>
          <p14:tracePt t="28047" x="6911975" y="4224338"/>
          <p14:tracePt t="28062" x="6973888" y="4251325"/>
          <p14:tracePt t="28080" x="7000875" y="4259263"/>
          <p14:tracePt t="28097" x="7018338" y="4276725"/>
          <p14:tracePt t="28112" x="7045325" y="4276725"/>
          <p14:tracePt t="28129" x="7062788" y="4276725"/>
          <p14:tracePt t="28146" x="7081838" y="4276725"/>
          <p14:tracePt t="28162" x="7153275" y="4276725"/>
          <p14:tracePt t="28178" x="7224713" y="4276725"/>
          <p14:tracePt t="28195" x="7269163" y="4276725"/>
          <p14:tracePt t="28212" x="7323138" y="4251325"/>
          <p14:tracePt t="28229" x="7394575" y="4241800"/>
          <p14:tracePt t="28245" x="7483475" y="4205288"/>
          <p14:tracePt t="28262" x="7554913" y="4205288"/>
          <p14:tracePt t="28279" x="7616825" y="4197350"/>
          <p14:tracePt t="28296" x="7688263" y="4160838"/>
          <p14:tracePt t="28313" x="7759700" y="4152900"/>
          <p14:tracePt t="28331" x="7823200" y="4133850"/>
          <p14:tracePt t="28346" x="7885113" y="4108450"/>
          <p14:tracePt t="28365" x="8062913" y="4044950"/>
          <p14:tracePt t="28429" x="8072438" y="4044950"/>
          <p14:tracePt t="28429" x="8089900" y="4037013"/>
          <p14:tracePt t="28446" x="8108950" y="4017963"/>
          <p14:tracePt t="28486" x="8126413" y="4017963"/>
          <p14:tracePt t="29086" x="8116888" y="4017963"/>
          <p14:tracePt t="29118" x="8089900" y="4054475"/>
          <p14:tracePt t="29126" x="8089900" y="4062413"/>
          <p14:tracePt t="29126" x="8072438" y="4081463"/>
          <p14:tracePt t="29134" x="8054975" y="4089400"/>
          <p14:tracePt t="29145" x="8027988" y="4125913"/>
          <p14:tracePt t="29162" x="8010525" y="4133850"/>
          <p14:tracePt t="29178" x="7983538" y="4160838"/>
          <p14:tracePt t="29195" x="7966075" y="4179888"/>
          <p14:tracePt t="29212" x="7939088" y="4197350"/>
          <p14:tracePt t="29229" x="7885113" y="4251325"/>
          <p14:tracePt t="29252" x="7840663" y="4286250"/>
          <p14:tracePt t="29263" x="7804150" y="4313238"/>
          <p14:tracePt t="29279" x="7769225" y="4340225"/>
          <p14:tracePt t="29296" x="7732713" y="4348163"/>
          <p14:tracePt t="29312" x="7705725" y="4367213"/>
          <p14:tracePt t="29331" x="7634288" y="4402138"/>
          <p14:tracePt t="29346" x="7572375" y="4429125"/>
          <p14:tracePt t="29365" x="7269163" y="4518025"/>
          <p14:tracePt t="29412" x="7170738" y="4537075"/>
          <p14:tracePt t="29413" x="6973888" y="4589463"/>
          <p14:tracePt t="29429" x="6697663" y="4679950"/>
          <p14:tracePt t="29445" x="6224588" y="4741863"/>
          <p14:tracePt t="29472" x="6062663" y="4768850"/>
          <p14:tracePt t="29479" x="5581650" y="4830763"/>
          <p14:tracePt t="29503" x="5402263" y="4857750"/>
          <p14:tracePt t="29512" x="5126038" y="4902200"/>
          <p14:tracePt t="29529" x="4830763" y="4902200"/>
          <p14:tracePt t="29546" x="4554538" y="4902200"/>
          <p14:tracePt t="29561" x="4268788" y="4919663"/>
          <p14:tracePt t="29579" x="4027488" y="4919663"/>
          <p14:tracePt t="29595" x="3813175" y="4919663"/>
          <p14:tracePt t="29612" x="3652838" y="4919663"/>
          <p14:tracePt t="29629" x="3490913" y="4919663"/>
          <p14:tracePt t="29629" x="3411538" y="4919663"/>
          <p14:tracePt t="29646" x="3357563" y="4938713"/>
          <p14:tracePt t="29662" x="3187700" y="4956175"/>
          <p14:tracePt t="29680" x="3098800" y="4973638"/>
          <p14:tracePt t="29695" x="2990850" y="4991100"/>
          <p14:tracePt t="29713" x="2840038" y="5010150"/>
          <p14:tracePt t="29728" x="2697163" y="5027613"/>
          <p14:tracePt t="29747" x="2482850" y="5027613"/>
          <p14:tracePt t="29762" x="2295525" y="5027613"/>
          <p14:tracePt t="29779" x="2152650" y="5027613"/>
          <p14:tracePt t="29795" x="2027238" y="5027613"/>
          <p14:tracePt t="29819" x="2017713" y="5027613"/>
          <p14:tracePt t="29829" x="1990725" y="5027613"/>
          <p14:tracePt t="29829" x="1982788" y="5027613"/>
          <p14:tracePt t="30031" x="1973263" y="5018088"/>
          <p14:tracePt t="30038" x="1973263" y="5000625"/>
          <p14:tracePt t="30046" x="1982788" y="4965700"/>
          <p14:tracePt t="30054" x="2036763" y="4848225"/>
          <p14:tracePt t="30063" x="2071688" y="4741863"/>
          <p14:tracePt t="30079" x="2116138" y="4652963"/>
          <p14:tracePt t="30096" x="2152650" y="4562475"/>
          <p14:tracePt t="30112" x="2170113" y="4483100"/>
          <p14:tracePt t="30129" x="2170113" y="4446588"/>
          <p14:tracePt t="30145" x="2170113" y="4394200"/>
          <p14:tracePt t="30162" x="2170113" y="4348163"/>
          <p14:tracePt t="30178" x="2170113" y="4313238"/>
          <p14:tracePt t="30196" x="2170113" y="4295775"/>
          <p14:tracePt t="30462" x="2170113" y="4303713"/>
          <p14:tracePt t="30470" x="2170113" y="4340225"/>
          <p14:tracePt t="30470" x="2170113" y="4357688"/>
          <p14:tracePt t="30487" x="2170113" y="4367213"/>
          <p14:tracePt t="30534" x="2179638" y="4384675"/>
          <p14:tracePt t="30678" x="2187575" y="4384675"/>
          <p14:tracePt t="30686" x="2197100" y="4394200"/>
          <p14:tracePt t="30694" x="2224088" y="4411663"/>
          <p14:tracePt t="30705" x="2259013" y="4438650"/>
          <p14:tracePt t="30718" x="2295525" y="4456113"/>
          <p14:tracePt t="30728" x="2347913" y="4483100"/>
          <p14:tracePt t="30746" x="2393950" y="4491038"/>
          <p14:tracePt t="30762" x="2401888" y="4510088"/>
          <p14:tracePt t="30778" x="2428875" y="4510088"/>
          <p14:tracePt t="30795" x="2455863" y="4518025"/>
          <p14:tracePt t="30813" x="2482850" y="4527550"/>
          <p14:tracePt t="30829" x="2517775" y="4527550"/>
          <p14:tracePt t="30829" x="2527300" y="4527550"/>
          <p14:tracePt t="30846" x="2536825" y="4545013"/>
          <p14:tracePt t="30861" x="2625725" y="4572000"/>
          <p14:tracePt t="30880" x="2679700" y="4572000"/>
          <p14:tracePt t="30895" x="2714625" y="4572000"/>
          <p14:tracePt t="30913" x="2759075" y="4589463"/>
          <p14:tracePt t="30929" x="2795588" y="4589463"/>
          <p14:tracePt t="30945" x="2857500" y="4598988"/>
          <p14:tracePt t="31182" x="2867025" y="4598988"/>
          <p14:tracePt t="31262" x="2874963" y="4598988"/>
          <p14:tracePt t="31270" x="2965450" y="4616450"/>
          <p14:tracePt t="31278" x="3081338" y="4633913"/>
          <p14:tracePt t="31285" x="3384550" y="4660900"/>
          <p14:tracePt t="31295" x="3724275" y="4697413"/>
          <p14:tracePt t="31311" x="3946525" y="4705350"/>
          <p14:tracePt t="31329" x="4071938" y="4705350"/>
          <p14:tracePt t="31345" x="4108450" y="4705350"/>
          <p14:tracePt t="31362" x="4170363" y="4705350"/>
          <p14:tracePt t="31395" x="4179888" y="4705350"/>
          <p14:tracePt t="31412" x="4187825" y="4705350"/>
          <p14:tracePt t="31413" x="4232275" y="4705350"/>
          <p14:tracePt t="31429" x="4251325" y="4705350"/>
          <p14:tracePt t="31445" x="4303713" y="4705350"/>
          <p14:tracePt t="31463" x="4340225" y="4705350"/>
          <p14:tracePt t="31479" x="4429125" y="4705350"/>
          <p14:tracePt t="31495" x="4510088" y="4705350"/>
          <p14:tracePt t="31512" x="4562475" y="4705350"/>
          <p14:tracePt t="31528" x="4633913" y="4705350"/>
          <p14:tracePt t="31551" x="4660900" y="4705350"/>
          <p14:tracePt t="31561" x="4724400" y="4705350"/>
          <p14:tracePt t="31578" x="4822825" y="4705350"/>
          <p14:tracePt t="31594" x="4875213" y="4705350"/>
          <p14:tracePt t="31612" x="4911725" y="4705350"/>
          <p14:tracePt t="31628" x="4919663" y="4705350"/>
          <p14:tracePt t="31878" x="4938713" y="4705350"/>
          <p14:tracePt t="31910" x="5000625" y="4705350"/>
          <p14:tracePt t="31918" x="5072063" y="4705350"/>
          <p14:tracePt t="31926" x="5133975" y="4724400"/>
          <p14:tracePt t="31926" x="5197475" y="4724400"/>
          <p14:tracePt t="31934" x="5268913" y="4724400"/>
          <p14:tracePt t="31945" x="5375275" y="4724400"/>
          <p14:tracePt t="31963" x="5419725" y="4732338"/>
          <p14:tracePt t="31978" x="5429250" y="4732338"/>
          <p14:tracePt t="31996" x="5456238" y="4732338"/>
          <p14:tracePt t="32011" x="5562600" y="4751388"/>
          <p14:tracePt t="32051" x="5572125" y="4751388"/>
          <p14:tracePt t="32051" x="5599113" y="4751388"/>
          <p14:tracePt t="32062" x="5643563" y="4751388"/>
          <p14:tracePt t="32079" x="5680075" y="4751388"/>
          <p14:tracePt t="32096" x="5724525" y="4759325"/>
          <p14:tracePt t="32112" x="5776913" y="4776788"/>
          <p14:tracePt t="32128" x="5857875" y="4776788"/>
          <p14:tracePt t="32145" x="5946775" y="4795838"/>
          <p14:tracePt t="32162" x="5965825" y="4795838"/>
          <p14:tracePt t="32478" x="5983288" y="4795838"/>
          <p14:tracePt t="32502" x="6045200" y="4795838"/>
          <p14:tracePt t="32507" x="6224588" y="4795838"/>
          <p14:tracePt t="32511" x="6537325" y="4795838"/>
          <p14:tracePt t="32528" x="6804025" y="4795838"/>
          <p14:tracePt t="32546" x="7062788" y="4795838"/>
          <p14:tracePt t="32569" x="7089775" y="4795838"/>
          <p14:tracePt t="32579" x="7108825" y="4795838"/>
          <p14:tracePt t="32595" x="7126288" y="4795838"/>
          <p14:tracePt t="32613" x="7134225" y="4795838"/>
          <p14:tracePt t="32628" x="7153275" y="4795838"/>
          <p14:tracePt t="32646" x="7205663" y="4795838"/>
          <p14:tracePt t="32646" x="7232650" y="4795838"/>
          <p14:tracePt t="32662" x="7286625" y="4795838"/>
          <p14:tracePt t="32679" x="7348538" y="4795838"/>
          <p14:tracePt t="32695" x="7402513" y="4795838"/>
          <p14:tracePt t="32713" x="7419975" y="4795838"/>
          <p14:tracePt t="32728" x="7446963" y="4795838"/>
          <p14:tracePt t="32746" x="7473950" y="4795838"/>
          <p14:tracePt t="32761" x="7510463" y="4795838"/>
          <p14:tracePt t="32779" x="7537450" y="4795838"/>
          <p14:tracePt t="33182" x="7545388" y="4803775"/>
          <p14:tracePt t="33198" x="7554913" y="4803775"/>
          <p14:tracePt t="33206" x="7562850" y="4803775"/>
          <p14:tracePt t="33219" x="7581900" y="4803775"/>
          <p14:tracePt t="33221" x="7589838" y="4813300"/>
          <p14:tracePt t="33229" x="7599363" y="4813300"/>
          <p14:tracePt t="33245" x="7616825" y="4813300"/>
          <p14:tracePt t="33245" x="7616825" y="4822825"/>
          <p14:tracePt t="33263" x="7626350" y="4830763"/>
          <p14:tracePt t="33398" x="7634288" y="4830763"/>
          <p14:tracePt t="33445" x="7643813" y="4830763"/>
          <p14:tracePt t="33446" x="7680325" y="4830763"/>
          <p14:tracePt t="33466" x="7705725" y="4840288"/>
          <p14:tracePt t="33467" x="7751763" y="4840288"/>
          <p14:tracePt t="33479" x="7796213" y="4857750"/>
          <p14:tracePt t="33496" x="7804150" y="4857750"/>
          <p14:tracePt t="33512" x="7823200" y="4857750"/>
          <p14:tracePt t="33566" x="7831138" y="4857750"/>
          <p14:tracePt t="33571" x="7867650" y="4857750"/>
          <p14:tracePt t="33594" x="7875588" y="4857750"/>
          <p14:tracePt t="33927" x="7929563" y="4867275"/>
          <p14:tracePt t="33929" x="8001000" y="4857750"/>
          <p14:tracePt t="33945" x="8037513" y="4840288"/>
          <p14:tracePt t="33946" x="8126413" y="4840288"/>
          <p14:tracePt t="33962" x="8188325" y="4830763"/>
          <p14:tracePt t="33979" x="8224838" y="4830763"/>
          <p14:tracePt t="33995" x="8269288" y="4813300"/>
          <p14:tracePt t="34046" x="8277225" y="4813300"/>
          <p14:tracePt t="34047" x="8304213" y="4813300"/>
          <p14:tracePt t="34063" x="8313738" y="4813300"/>
          <p14:tracePt t="34079" x="8340725" y="4803775"/>
          <p14:tracePt t="34278" x="8348663" y="4813300"/>
          <p14:tracePt t="34281" x="8296275" y="4840288"/>
          <p14:tracePt t="34287" x="8215313" y="4867275"/>
          <p14:tracePt t="34295" x="8001000" y="4956175"/>
          <p14:tracePt t="34312" x="7804150" y="5010150"/>
          <p14:tracePt t="34328" x="7661275" y="5072063"/>
          <p14:tracePt t="34345" x="7466013" y="5153025"/>
          <p14:tracePt t="34361" x="7232650" y="5251450"/>
          <p14:tracePt t="34379" x="6394450" y="5465763"/>
          <p14:tracePt t="34408" x="6000750" y="5608638"/>
          <p14:tracePt t="34418" x="5616575" y="5705475"/>
          <p14:tracePt t="34428" x="4840288" y="5938838"/>
          <p14:tracePt t="34445" x="3830638" y="6197600"/>
          <p14:tracePt t="34467" x="3490913" y="6269038"/>
          <p14:tracePt t="34479" x="3303588" y="6313488"/>
          <p14:tracePt t="34495" x="3108325" y="6348413"/>
          <p14:tracePt t="34512" x="2928938" y="6367463"/>
          <p14:tracePt t="34529" x="2697163" y="6394450"/>
          <p14:tracePt t="34546" x="2339975" y="6456363"/>
          <p14:tracePt t="34562" x="2044700" y="6500813"/>
          <p14:tracePt t="34579" x="1339850" y="6626225"/>
          <p14:tracePt t="34614" x="1133475" y="6653213"/>
          <p14:tracePt t="34628" x="928688" y="6670675"/>
          <p14:tracePt t="34630" x="374650" y="6670675"/>
          <p14:tracePt t="34645" x="0" y="6670675"/>
          <p14:tracePt t="34894" x="0" y="6643688"/>
          <p14:tracePt t="34902" x="36513" y="6581775"/>
          <p14:tracePt t="34911" x="71438" y="6554788"/>
          <p14:tracePt t="34912" x="179388" y="6446838"/>
          <p14:tracePt t="34929" x="268288" y="6375400"/>
          <p14:tracePt t="34945" x="322263" y="6330950"/>
          <p14:tracePt t="34963" x="374650" y="6276975"/>
          <p14:tracePt t="34978" x="401638" y="6269038"/>
          <p14:tracePt t="34995" x="428625" y="6242050"/>
          <p14:tracePt t="35012" x="465138" y="6232525"/>
          <p14:tracePt t="35028" x="509588" y="6215063"/>
          <p14:tracePt t="35044" x="581025" y="6205538"/>
          <p14:tracePt t="35044" x="608013" y="6205538"/>
          <p14:tracePt t="35063" x="714375" y="6188075"/>
          <p14:tracePt t="35079" x="874713" y="6161088"/>
          <p14:tracePt t="35097" x="1044575" y="6143625"/>
          <p14:tracePt t="35112" x="1214438" y="6108700"/>
          <p14:tracePt t="35129" x="1285875" y="6108700"/>
          <p14:tracePt t="35145" x="1312863" y="6099175"/>
          <p14:tracePt t="35162" x="1322388" y="6099175"/>
          <p14:tracePt t="35178" x="1357313" y="6099175"/>
          <p14:tracePt t="35195" x="1384300" y="6099175"/>
          <p14:tracePt t="35254" x="1393825" y="6099175"/>
          <p14:tracePt t="35998" x="1401763" y="6089650"/>
          <p14:tracePt t="36006" x="1411288" y="6045200"/>
          <p14:tracePt t="36014" x="1428750" y="6018213"/>
          <p14:tracePt t="36021" x="1428750" y="5991225"/>
          <p14:tracePt t="36028" x="1465263" y="5911850"/>
          <p14:tracePt t="36045" x="1473200" y="5840413"/>
          <p14:tracePt t="36045" x="1490663" y="5803900"/>
          <p14:tracePt t="36062" x="1509713" y="5741988"/>
          <p14:tracePt t="36078" x="1509713" y="5715000"/>
          <p14:tracePt t="36139" x="1509713" y="5688013"/>
          <p14:tracePt t="36145" x="1490663" y="5661025"/>
          <p14:tracePt t="36162" x="1438275" y="5608638"/>
          <p14:tracePt t="36178" x="1401763" y="5562600"/>
          <p14:tracePt t="36178" x="1384300" y="5554663"/>
          <p14:tracePt t="36199" x="1357313" y="5537200"/>
          <p14:tracePt t="36211" x="1330325" y="5527675"/>
          <p14:tracePt t="36229" x="1312863" y="5527675"/>
          <p14:tracePt t="36244" x="1285875" y="5527675"/>
          <p14:tracePt t="36244" x="1276350" y="5527675"/>
          <p14:tracePt t="36263" x="1250950" y="5527675"/>
          <p14:tracePt t="36278" x="1241425" y="5527675"/>
          <p14:tracePt t="36295" x="1160463" y="5581650"/>
          <p14:tracePt t="36361" x="1143000" y="5626100"/>
          <p14:tracePt t="36362" x="1108075" y="5670550"/>
          <p14:tracePt t="36379" x="1027113" y="5830888"/>
          <p14:tracePt t="36414" x="1027113" y="5857875"/>
          <p14:tracePt t="36427" x="1009650" y="5902325"/>
          <p14:tracePt t="36428" x="1000125" y="5973763"/>
          <p14:tracePt t="36445" x="990600" y="6018213"/>
          <p14:tracePt t="36461" x="990600" y="6072188"/>
          <p14:tracePt t="36502" x="990600" y="6081713"/>
          <p14:tracePt t="36598" x="1009650" y="6089650"/>
          <p14:tracePt t="36601" x="1125538" y="6089650"/>
          <p14:tracePt t="36628" x="1196975" y="6089650"/>
          <p14:tracePt t="36628" x="1554163" y="5965825"/>
          <p14:tracePt t="36668" x="1670050" y="5911850"/>
          <p14:tracePt t="36678" x="1731963" y="5884863"/>
          <p14:tracePt t="36694" x="1758950" y="5857875"/>
          <p14:tracePt t="36711" x="1803400" y="5822950"/>
          <p14:tracePt t="36728" x="1847850" y="5795963"/>
          <p14:tracePt t="36745" x="1884363" y="5768975"/>
          <p14:tracePt t="36761" x="1901825" y="5751513"/>
          <p14:tracePt t="36778" x="1928813" y="5741988"/>
          <p14:tracePt t="36998" x="1928813" y="5732463"/>
          <p14:tracePt t="37669" x="1938338" y="5732463"/>
          <p14:tracePt t="38109" x="1946275" y="5732463"/>
          <p14:tracePt t="38126" x="1946275" y="5741988"/>
          <p14:tracePt t="38133" x="1938338" y="5751513"/>
          <p14:tracePt t="38141" x="1919288" y="5751513"/>
          <p14:tracePt t="38151" x="1919288" y="5759450"/>
          <p14:tracePt t="38160" x="1901825" y="5759450"/>
          <p14:tracePt t="38177" x="1893888" y="5768975"/>
          <p14:tracePt t="38194" x="1884363" y="5776913"/>
          <p14:tracePt t="38211" x="1874838" y="5776913"/>
          <p14:tracePt t="38285" x="1857375" y="5786438"/>
          <p14:tracePt t="38589" x="1847850" y="5786438"/>
          <p14:tracePt t="39189" x="1839913" y="5803900"/>
          <p14:tracePt t="39197" x="1812925" y="5813425"/>
          <p14:tracePt t="39205" x="1795463" y="5813425"/>
          <p14:tracePt t="39210" x="1768475" y="5830888"/>
          <p14:tracePt t="39227" x="1758950" y="5830888"/>
          <p14:tracePt t="39244" x="1751013" y="5830888"/>
          <p14:tracePt t="39429" x="1741488" y="5830888"/>
          <p14:tracePt t="39445" x="1724025" y="5840413"/>
          <p14:tracePt t="39701" x="1724025" y="5830888"/>
          <p14:tracePt t="39741" x="1724025" y="5822950"/>
          <p14:tracePt t="39757" x="1724025" y="5813425"/>
          <p14:tracePt t="39760" x="1724025" y="5786438"/>
          <p14:tracePt t="39777" x="1724025" y="5768975"/>
          <p14:tracePt t="39794" x="1633538" y="5634038"/>
          <p14:tracePt t="39877" x="1598613" y="5634038"/>
          <p14:tracePt t="39878" x="1187450" y="6242050"/>
          <p14:tracePt t="39968" x="1187450" y="6296025"/>
          <p14:tracePt t="39977" x="1169988" y="6367463"/>
          <p14:tracePt t="39994" x="1179513" y="6411913"/>
          <p14:tracePt t="40010" x="1187450" y="6429375"/>
          <p14:tracePt t="40101" x="1196975" y="6429375"/>
          <p14:tracePt t="40125" x="1204913" y="6429375"/>
          <p14:tracePt t="40133" x="1231900" y="6429375"/>
          <p14:tracePt t="40141" x="1322388" y="6384925"/>
          <p14:tracePt t="40150" x="1347788" y="6375400"/>
          <p14:tracePt t="40160" x="1419225" y="6330950"/>
          <p14:tracePt t="40177" x="1446213" y="6313488"/>
          <p14:tracePt t="40193" x="1482725" y="6296025"/>
          <p14:tracePt t="40211" x="1490663" y="6286500"/>
          <p14:tracePt t="40421" x="1500188" y="6276975"/>
          <p14:tracePt t="41253" x="1509713" y="6276975"/>
          <p14:tracePt t="41278" x="1517650" y="6276975"/>
          <p14:tracePt t="41293" x="1536700" y="6276975"/>
          <p14:tracePt t="41301" x="1544638" y="6286500"/>
          <p14:tracePt t="41303" x="1554163" y="6286500"/>
          <p14:tracePt t="41310" x="1581150" y="6286500"/>
          <p14:tracePt t="41326" x="1589088" y="6286500"/>
          <p14:tracePt t="41343" x="1608138" y="6296025"/>
          <p14:tracePt t="41590" x="1625600" y="6296025"/>
          <p14:tracePt t="41596" x="1660525" y="6276975"/>
          <p14:tracePt t="41613" x="1803400" y="6259513"/>
          <p14:tracePt t="41616" x="2384425" y="6180138"/>
          <p14:tracePt t="41616" x="2438400" y="6161088"/>
          <p14:tracePt t="41678" x="2465388" y="6161088"/>
          <p14:tracePt t="41693" x="2500313" y="6143625"/>
          <p14:tracePt t="41695" x="2562225" y="6126163"/>
          <p14:tracePt t="41710" x="2598738" y="6126163"/>
          <p14:tracePt t="41728" x="2633663" y="6116638"/>
          <p14:tracePt t="41744" x="3000375" y="5973763"/>
          <p14:tracePt t="41826" x="3179763" y="5938838"/>
          <p14:tracePt t="41842" x="3276600" y="5902325"/>
          <p14:tracePt t="41853" x="3384550" y="5875338"/>
          <p14:tracePt t="41860" x="3544888" y="5822950"/>
          <p14:tracePt t="41860" x="3643313" y="5776913"/>
          <p14:tracePt t="41877" x="3813175" y="5724525"/>
          <p14:tracePt t="41893" x="4062413" y="5688013"/>
          <p14:tracePt t="41911" x="4340225" y="5616575"/>
          <p14:tracePt t="41928" x="4537075" y="5599113"/>
          <p14:tracePt t="41943" x="4724400" y="5581650"/>
          <p14:tracePt t="41961" x="4983163" y="5545138"/>
          <p14:tracePt t="41961" x="5010150" y="5545138"/>
          <p14:tracePt t="42014" x="5062538" y="5545138"/>
          <p14:tracePt t="42027" x="5108575" y="5545138"/>
          <p14:tracePt t="42044" x="5160963" y="5545138"/>
          <p14:tracePt t="42061" x="5251450" y="5545138"/>
          <p14:tracePt t="42077" x="5303838" y="5545138"/>
          <p14:tracePt t="42094" x="5375275" y="5545138"/>
          <p14:tracePt t="42111" x="5446713" y="5545138"/>
          <p14:tracePt t="42127" x="5537200" y="5545138"/>
          <p14:tracePt t="42144" x="5634038" y="5554663"/>
          <p14:tracePt t="42160" x="5751513" y="5572125"/>
          <p14:tracePt t="42177" x="5813425" y="5572125"/>
          <p14:tracePt t="42194" x="5822950" y="5572125"/>
          <p14:tracePt t="42462" x="5822950" y="5581650"/>
          <p14:tracePt t="42470" x="5795963" y="5589588"/>
          <p14:tracePt t="42477" x="5768975" y="5589588"/>
          <p14:tracePt t="42485" x="5715000" y="5589588"/>
          <p14:tracePt t="42493" x="5661025" y="5589588"/>
          <p14:tracePt t="42510" x="5608638" y="5589588"/>
          <p14:tracePt t="42527" x="5589588" y="5589588"/>
          <p14:tracePt t="42545" x="5545138" y="5589588"/>
          <p14:tracePt t="42560" x="5518150" y="5589588"/>
          <p14:tracePt t="42577" x="5483225" y="5572125"/>
          <p14:tracePt t="42594" x="5473700" y="5562600"/>
          <p14:tracePt t="43117" x="5500688" y="5562600"/>
          <p14:tracePt t="43125" x="5527675" y="5562600"/>
          <p14:tracePt t="43133" x="5661025" y="5572125"/>
          <p14:tracePt t="43143" x="5786438" y="5589588"/>
          <p14:tracePt t="43160" x="5884863" y="5589588"/>
          <p14:tracePt t="43177" x="6027738" y="5589588"/>
          <p14:tracePt t="43193" x="6215063" y="5589588"/>
          <p14:tracePt t="43211" x="6411913" y="5589588"/>
          <p14:tracePt t="43226" x="6572250" y="5589588"/>
          <p14:tracePt t="43243" x="6643688" y="5589588"/>
          <p14:tracePt t="43259" x="6680200" y="5589588"/>
          <p14:tracePt t="43293" x="6697663" y="5589588"/>
          <p14:tracePt t="43294" x="6732588" y="5589588"/>
          <p14:tracePt t="43311" x="6759575" y="5581650"/>
          <p14:tracePt t="43357" x="6769100" y="5581650"/>
          <p14:tracePt t="43724" x="6751638" y="5581650"/>
          <p14:tracePt t="43733" x="6724650" y="5581650"/>
          <p14:tracePt t="43741" x="6653213" y="5581650"/>
          <p14:tracePt t="43749" x="6616700" y="5589588"/>
          <p14:tracePt t="43760" x="6545263" y="5599113"/>
          <p14:tracePt t="43777" x="6473825" y="5616575"/>
          <p14:tracePt t="43794" x="6394450" y="5626100"/>
          <p14:tracePt t="43810" x="6323013" y="5626100"/>
          <p14:tracePt t="43828" x="6269038" y="5643563"/>
          <p14:tracePt t="43843" x="6170613" y="5643563"/>
          <p14:tracePt t="43860" x="6081713" y="5643563"/>
          <p14:tracePt t="43860" x="6027738" y="5643563"/>
          <p14:tracePt t="43877" x="5973763" y="5643563"/>
          <p14:tracePt t="43893" x="5902325" y="5661025"/>
          <p14:tracePt t="43911" x="5848350" y="5661025"/>
          <p14:tracePt t="43927" x="5732463" y="5661025"/>
          <p14:tracePt t="43951" x="5705475" y="5661025"/>
          <p14:tracePt t="43961" x="5608638" y="5670550"/>
          <p14:tracePt t="43977" x="5537200" y="5688013"/>
          <p14:tracePt t="43994" x="5456238" y="5688013"/>
          <p14:tracePt t="44010" x="5402263" y="5705475"/>
          <p14:tracePt t="44027" x="5367338" y="5715000"/>
          <p14:tracePt t="44044" x="5295900" y="5715000"/>
          <p14:tracePt t="44059" x="5259388" y="5724525"/>
          <p14:tracePt t="44653" x="5268913" y="5732463"/>
          <p14:tracePt t="44661" x="5340350" y="5732463"/>
          <p14:tracePt t="44678" x="5670550" y="5697538"/>
          <p14:tracePt t="44679" x="6554788" y="5562600"/>
          <p14:tracePt t="45421" x="6562725" y="5562600"/>
          <p14:tracePt t="45482" x="6581775" y="5562600"/>
          <p14:tracePt t="45838" x="6537325" y="5562600"/>
          <p14:tracePt t="45845" x="6411913" y="5589588"/>
          <p14:tracePt t="45860" x="6286500" y="5626100"/>
          <p14:tracePt t="45877" x="6153150" y="5653088"/>
          <p14:tracePt t="45894" x="6116638" y="5670550"/>
          <p14:tracePt t="45911" x="6072188" y="5670550"/>
          <p14:tracePt t="45927" x="6054725" y="5670550"/>
          <p14:tracePt t="45943" x="6027738" y="5680075"/>
          <p14:tracePt t="45961" x="6000750" y="5680075"/>
          <p14:tracePt t="45978" x="5938838" y="5697538"/>
          <p14:tracePt t="45993" x="5894388" y="5715000"/>
          <p14:tracePt t="46011" x="5813425" y="5732463"/>
          <p14:tracePt t="46027" x="5715000" y="5759450"/>
          <p14:tracePt t="46044" x="5616575" y="5795963"/>
          <p14:tracePt t="46060" x="5518150" y="5822950"/>
          <p14:tracePt t="46078" x="5394325" y="5884863"/>
          <p14:tracePt t="46111" x="5205413" y="5991225"/>
          <p14:tracePt t="46153" x="5187950" y="6018213"/>
          <p14:tracePt t="46160" x="5126038" y="6062663"/>
          <p14:tracePt t="46177" x="5072063" y="6108700"/>
          <p14:tracePt t="46193" x="5045075" y="6153150"/>
          <p14:tracePt t="46211" x="5018088" y="6197600"/>
          <p14:tracePt t="46227" x="4983163" y="6269038"/>
          <p14:tracePt t="46244" x="4946650" y="6367463"/>
          <p14:tracePt t="46244" x="4938713" y="6367463"/>
          <p14:tracePt t="46294" x="4929188" y="6375400"/>
          <p14:tracePt t="46295" x="4929188" y="6384925"/>
          <p14:tracePt t="46310" x="4929188" y="6394450"/>
          <p14:tracePt t="46326" x="4929188" y="6411913"/>
          <p14:tracePt t="46343" x="4919663" y="6429375"/>
          <p14:tracePt t="46360" x="4919663" y="6438900"/>
          <p14:tracePt t="46376" x="4919663" y="6456363"/>
          <p14:tracePt t="46393" x="4911725" y="6473825"/>
          <p14:tracePt t="46445" x="4911725" y="6483350"/>
          <p14:tracePt t="46459" x="4911725" y="6500813"/>
          <p14:tracePt t="46477" x="4902200" y="6518275"/>
          <p14:tracePt t="46478" x="4884738" y="6518275"/>
          <p14:tracePt t="46494" x="4875213" y="6527800"/>
          <p14:tracePt t="46510" x="4857750" y="6527800"/>
          <p14:tracePt t="46527" x="4830763" y="6527800"/>
          <p14:tracePt t="46543" x="4786313" y="6537325"/>
          <p14:tracePt t="46560" x="4741863" y="6545263"/>
          <p14:tracePt t="46576" x="4670425" y="6545263"/>
          <p14:tracePt t="46593" x="4572000" y="6545263"/>
          <p14:tracePt t="46610" x="4438650" y="6545263"/>
          <p14:tracePt t="46627" x="4286250" y="6510338"/>
          <p14:tracePt t="46643" x="4108450" y="6456363"/>
          <p14:tracePt t="46660" x="3965575" y="6419850"/>
          <p14:tracePt t="46676" x="3822700" y="6402388"/>
          <p14:tracePt t="46694" x="3759200" y="6384925"/>
          <p14:tracePt t="46710" x="3687763" y="6384925"/>
          <p14:tracePt t="46727" x="3598863" y="6384925"/>
          <p14:tracePt t="46743" x="3465513" y="6384925"/>
          <p14:tracePt t="46760" x="3375025" y="6384925"/>
          <p14:tracePt t="46776" x="3276600" y="6384925"/>
          <p14:tracePt t="46793" x="3179763" y="6384925"/>
          <p14:tracePt t="46809" x="3125788" y="6384925"/>
          <p14:tracePt t="46827" x="3108325" y="6384925"/>
          <p14:tracePt t="46843" x="3089275" y="6384925"/>
          <p14:tracePt t="47301" x="3108325" y="6384925"/>
          <p14:tracePt t="47325" x="3116263" y="6384925"/>
          <p14:tracePt t="47341" x="3125788" y="6384925"/>
          <p14:tracePt t="47349" x="3143250" y="6384925"/>
          <p14:tracePt t="47362" x="3170238" y="6384925"/>
          <p14:tracePt t="47376" x="3179763" y="6384925"/>
          <p14:tracePt t="47377" x="3197225" y="6384925"/>
          <p14:tracePt t="47393" x="3251200" y="6384925"/>
          <p14:tracePt t="47427" x="3268663" y="6384925"/>
          <p14:tracePt t="47443" x="3303588" y="6384925"/>
          <p14:tracePt t="47443" x="3322638" y="6384925"/>
          <p14:tracePt t="47462" x="3340100" y="6375400"/>
          <p14:tracePt t="47477" x="3394075" y="6357938"/>
          <p14:tracePt t="47495" x="3419475" y="6348413"/>
          <p14:tracePt t="47510" x="3455988" y="6323013"/>
          <p14:tracePt t="47527" x="3482975" y="6303963"/>
          <p14:tracePt t="47543" x="3500438" y="6286500"/>
          <p14:tracePt t="47560" x="3517900" y="6259513"/>
          <p14:tracePt t="47576" x="3554413" y="6224588"/>
          <p14:tracePt t="47593" x="3571875" y="6180138"/>
          <p14:tracePt t="47609" x="3598863" y="6116638"/>
          <p14:tracePt t="47627" x="3625850" y="6072188"/>
          <p14:tracePt t="47643" x="3633788" y="6018213"/>
          <p14:tracePt t="47643" x="3643313" y="6000750"/>
          <p14:tracePt t="47677" x="3652838" y="5965825"/>
          <p14:tracePt t="47679" x="3652838" y="5946775"/>
          <p14:tracePt t="47741" x="3652838" y="5929313"/>
          <p14:tracePt t="47757" x="3633788" y="5919788"/>
          <p14:tracePt t="47821" x="3625850" y="5919788"/>
          <p14:tracePt t="47848" x="3616325" y="5919788"/>
          <p14:tracePt t="47849" x="3608388" y="5929313"/>
          <p14:tracePt t="47859" x="3562350" y="5973763"/>
          <p14:tracePt t="47911" x="3562350" y="5983288"/>
          <p14:tracePt t="47926" x="3562350" y="5991225"/>
          <p14:tracePt t="47927" x="3554413" y="6000750"/>
          <p14:tracePt t="47944" x="3554413" y="6027738"/>
          <p14:tracePt t="47960" x="3544888" y="6072188"/>
          <p14:tracePt t="47977" x="3544888" y="6108700"/>
          <p14:tracePt t="47993" x="3544888" y="6143625"/>
          <p14:tracePt t="48009" x="3544888" y="6197600"/>
          <p14:tracePt t="48026" x="3544888" y="6232525"/>
          <p14:tracePt t="48044" x="3544888" y="6286500"/>
          <p14:tracePt t="48059" x="3544888" y="6303963"/>
          <p14:tracePt t="48059" x="3544888" y="6323013"/>
          <p14:tracePt t="48077" x="3544888" y="6330950"/>
          <p14:tracePt t="48092" x="3554413" y="6340475"/>
          <p14:tracePt t="48110" x="3562350" y="6340475"/>
          <p14:tracePt t="48149" x="3571875" y="6348413"/>
          <p14:tracePt t="48206" x="3571875" y="6357938"/>
          <p14:tracePt t="48253" x="3581400" y="6357938"/>
          <p14:tracePt t="48301" x="3581400" y="6348413"/>
          <p14:tracePt t="48317" x="3589338" y="6330950"/>
          <p14:tracePt t="48326" x="3589338" y="6323013"/>
          <p14:tracePt t="48330" x="3589338" y="6269038"/>
          <p14:tracePt t="48343" x="3589338" y="6232525"/>
          <p14:tracePt t="48359" x="3589338" y="6188075"/>
          <p14:tracePt t="48377" x="3562350" y="6153150"/>
          <p14:tracePt t="48394" x="3536950" y="6126163"/>
          <p14:tracePt t="48493" x="3527425" y="6126163"/>
          <p14:tracePt t="48517" x="3500438" y="6126163"/>
          <p14:tracePt t="48523" x="3500438" y="6143625"/>
          <p14:tracePt t="48526" x="3473450" y="6215063"/>
          <p14:tracePt t="48543" x="3446463" y="6276975"/>
          <p14:tracePt t="48562" x="3438525" y="6323013"/>
          <p14:tracePt t="48577" x="3438525" y="6375400"/>
          <p14:tracePt t="48595" x="3438525" y="6411913"/>
          <p14:tracePt t="48610" x="3438525" y="6438900"/>
          <p14:tracePt t="48626" x="3438525" y="6446838"/>
          <p14:tracePt t="48669" x="3438525" y="6456363"/>
          <p14:tracePt t="48685" x="3446463" y="6465888"/>
          <p14:tracePt t="48693" x="3455988" y="6465888"/>
          <p14:tracePt t="48694" x="3482975" y="6473825"/>
          <p14:tracePt t="48709" x="3509963" y="6473825"/>
          <p14:tracePt t="48727" x="3517900" y="6473825"/>
          <p14:tracePt t="48861" x="3527425" y="6473825"/>
          <p14:tracePt t="49733" x="3527425" y="6465888"/>
          <p14:tracePt t="49750" x="3536950" y="6446838"/>
          <p14:tracePt t="49750" x="3562350" y="6411913"/>
          <p14:tracePt t="49765" x="3598863" y="6367463"/>
          <p14:tracePt t="49776" x="3598863" y="6340475"/>
          <p14:tracePt t="49793" x="3608388" y="6323013"/>
          <p14:tracePt t="49809" x="3608388" y="6313488"/>
          <p14:tracePt t="49826" x="3608388" y="6296025"/>
          <p14:tracePt t="49963" x="3598863" y="6303963"/>
          <p14:tracePt t="49974" x="3598863" y="6313488"/>
          <p14:tracePt t="49983" x="3598863" y="6323013"/>
          <p14:tracePt t="49993" x="3589338" y="6330950"/>
          <p14:tracePt t="50010" x="3589338" y="6340475"/>
          <p14:tracePt t="50026" x="3589338" y="6367463"/>
          <p14:tracePt t="50061" x="3589338" y="6375400"/>
          <p14:tracePt t="52845" x="3589338" y="6367463"/>
          <p14:tracePt t="52861" x="3598863" y="6357938"/>
          <p14:tracePt t="52877" x="3608388" y="6357938"/>
          <p14:tracePt t="52901" x="3616325" y="6348413"/>
          <p14:tracePt t="52925" x="3625850" y="6348413"/>
          <p14:tracePt t="52949" x="3633788" y="6348413"/>
          <p14:tracePt t="52957" x="3670300" y="6340475"/>
          <p14:tracePt t="52981" x="3687763" y="6340475"/>
          <p14:tracePt t="52989" x="3697288" y="6340475"/>
          <p14:tracePt t="53001" x="3714750" y="6330950"/>
          <p14:tracePt t="53016" x="3724275" y="6323013"/>
          <p14:tracePt t="53026" x="3741738" y="6323013"/>
          <p14:tracePt t="53044" x="3768725" y="6313488"/>
          <p14:tracePt t="53059" x="3795713" y="6303963"/>
          <p14:tracePt t="53059" x="3803650" y="6303963"/>
          <p14:tracePt t="53077" x="3830638" y="6303963"/>
          <p14:tracePt t="53093" x="3884613" y="6296025"/>
          <p14:tracePt t="53110" x="3938588" y="6286500"/>
          <p14:tracePt t="53126" x="3973513" y="6286500"/>
          <p14:tracePt t="53143" x="4010025" y="6286500"/>
          <p14:tracePt t="53159" x="4044950" y="6286500"/>
          <p14:tracePt t="53176" x="4133850" y="6286500"/>
          <p14:tracePt t="53208" x="4170363" y="6286500"/>
          <p14:tracePt t="53209" x="4214813" y="6296025"/>
          <p14:tracePt t="53227" x="4251325" y="6296025"/>
          <p14:tracePt t="53242" x="4330700" y="6313488"/>
          <p14:tracePt t="53260" x="4419600" y="6313488"/>
          <p14:tracePt t="53276" x="4527550" y="6330950"/>
          <p14:tracePt t="53276" x="4554538" y="6330950"/>
          <p14:tracePt t="53293" x="4589463" y="6330950"/>
          <p14:tracePt t="53309" x="4608513" y="6330950"/>
          <p14:tracePt t="53327" x="4652963" y="6340475"/>
          <p14:tracePt t="53343" x="4687888" y="6340475"/>
          <p14:tracePt t="53360" x="4724400" y="6340475"/>
          <p14:tracePt t="53376" x="4751388" y="6340475"/>
          <p14:tracePt t="53393" x="4776788" y="6340475"/>
          <p14:tracePt t="53409" x="4840288" y="6340475"/>
          <p14:tracePt t="53442" x="4875213" y="6340475"/>
          <p14:tracePt t="53460" x="4894263" y="6340475"/>
          <p14:tracePt t="53476" x="4902200" y="6340475"/>
          <p14:tracePt t="53493" x="4911725" y="6340475"/>
          <p14:tracePt t="53509" x="4938713" y="6340475"/>
          <p14:tracePt t="53526" x="4956175" y="6340475"/>
          <p14:tracePt t="53542" x="4973638" y="6340475"/>
          <p14:tracePt t="53589" x="4973638" y="6330950"/>
          <p14:tracePt t="53701" x="4983163" y="6330950"/>
          <p14:tracePt t="53767" x="5018088" y="6330950"/>
          <p14:tracePt t="53774" x="6010275" y="6232525"/>
          <p14:tracePt t="53774" x="6072188" y="6224588"/>
          <p14:tracePt t="53830" x="6081713" y="6224588"/>
          <p14:tracePt t="53843" x="6099175" y="6224588"/>
          <p14:tracePt t="53893" x="6108700" y="6205538"/>
          <p14:tracePt t="53901" x="6134100" y="6205538"/>
          <p14:tracePt t="53903" x="6161088" y="6205538"/>
          <p14:tracePt t="53910" x="6205538" y="6197600"/>
          <p14:tracePt t="53926" x="6269038" y="6180138"/>
          <p14:tracePt t="53950" x="6276975" y="6180138"/>
          <p14:tracePt t="53959" x="6323013" y="6170613"/>
          <p14:tracePt t="53977" x="6438900" y="6153150"/>
          <p14:tracePt t="53993" x="6697663" y="6089650"/>
          <p14:tracePt t="54045" x="6705600" y="6089650"/>
          <p14:tracePt t="54325" x="6715125" y="6089650"/>
          <p14:tracePt t="54333" x="6777038" y="6089650"/>
          <p14:tracePt t="54341" x="6848475" y="6089650"/>
          <p14:tracePt t="54349" x="7018338" y="6089650"/>
          <p14:tracePt t="54359" x="7170738" y="6116638"/>
          <p14:tracePt t="54376" x="7224713" y="6116638"/>
          <p14:tracePt t="54393" x="7232650" y="6116638"/>
          <p14:tracePt t="54410" x="7269163" y="6126163"/>
          <p14:tracePt t="54443" x="7323138" y="6126163"/>
          <p14:tracePt t="54460" x="7412038" y="6126163"/>
          <p14:tracePt t="54476" x="7500938" y="6126163"/>
          <p14:tracePt t="54476" x="7518400" y="6126163"/>
          <p14:tracePt t="54494" x="7545388" y="6126163"/>
          <p14:tracePt t="55381" x="7554913" y="6126163"/>
          <p14:tracePt t="55389" x="7572375" y="6126163"/>
          <p14:tracePt t="55390" x="7643813" y="6126163"/>
          <p14:tracePt t="55409" x="7697788" y="6126163"/>
          <p14:tracePt t="55410" x="7777163" y="6126163"/>
          <p14:tracePt t="55426" x="7813675" y="6126163"/>
          <p14:tracePt t="55442" x="7823200" y="6126163"/>
          <p14:tracePt t="55886" x="7885113" y="6126163"/>
          <p14:tracePt t="55894" x="7966075" y="6126163"/>
          <p14:tracePt t="55910" x="7991475" y="6126163"/>
          <p14:tracePt t="55910" x="8045450" y="6108700"/>
          <p14:tracePt t="55926" x="8099425" y="6099175"/>
          <p14:tracePt t="55962" x="8161338" y="6099175"/>
          <p14:tracePt t="55987" x="8188325" y="6099175"/>
          <p14:tracePt t="56000" x="8197850" y="6099175"/>
          <p14:tracePt t="56009" x="8232775" y="6081713"/>
          <p14:tracePt t="56026" x="8259763" y="6072188"/>
          <p14:tracePt t="56043" x="8269288" y="6072188"/>
          <p14:tracePt t="56059" x="8313738" y="6072188"/>
          <p14:tracePt t="56076" x="8331200" y="6072188"/>
          <p14:tracePt t="56076" x="8348663" y="6072188"/>
          <p14:tracePt t="56109" x="8358188" y="6072188"/>
          <p14:tracePt t="56133" x="8367713" y="6072188"/>
          <p14:tracePt t="56142" x="8394700" y="6072188"/>
          <p14:tracePt t="56157" x="8412163" y="6072188"/>
          <p14:tracePt t="56181" x="8420100" y="6072188"/>
          <p14:tracePt t="56197" x="8447088" y="6062663"/>
          <p14:tracePt t="56205" x="8447088" y="6054725"/>
          <p14:tracePt t="56213" x="8474075" y="6054725"/>
          <p14:tracePt t="56226" x="8483600" y="6054725"/>
          <p14:tracePt t="56242" x="8510588" y="6054725"/>
          <p14:tracePt t="56259" x="8518525" y="6054725"/>
          <p14:tracePt t="56276" x="8537575" y="6045200"/>
          <p14:tracePt t="56276" x="8545513" y="6045200"/>
          <p14:tracePt t="56293" x="8599488" y="6045200"/>
          <p14:tracePt t="56309" x="8661400" y="6037263"/>
          <p14:tracePt t="56326" x="8715375" y="6018213"/>
          <p14:tracePt t="56342" x="8769350" y="6010275"/>
          <p14:tracePt t="56359" x="8813800" y="6010275"/>
          <p14:tracePt t="56375" x="8831263" y="6010275"/>
          <p14:tracePt t="5637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1"/>
          <p:cNvGrpSpPr/>
          <p:nvPr/>
        </p:nvGrpSpPr>
        <p:grpSpPr>
          <a:xfrm>
            <a:off x="71435" y="188912"/>
            <a:ext cx="8964619" cy="865192"/>
            <a:chOff x="0" y="0"/>
            <a:chExt cx="8964617" cy="865190"/>
          </a:xfrm>
        </p:grpSpPr>
        <p:sp>
          <p:nvSpPr>
            <p:cNvPr id="269" name="Shape 269"/>
            <p:cNvSpPr/>
            <p:nvPr/>
          </p:nvSpPr>
          <p:spPr>
            <a:xfrm>
              <a:off x="-1" y="0"/>
              <a:ext cx="8964619" cy="865192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-1" y="223044"/>
              <a:ext cx="8964619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400"/>
                <a:t>DNA hypomethylation and colorectal cancer</a:t>
              </a:r>
            </a:p>
          </p:txBody>
        </p:sp>
      </p:grpSp>
      <p:sp>
        <p:nvSpPr>
          <p:cNvPr id="272" name="Shape 272"/>
          <p:cNvSpPr/>
          <p:nvPr/>
        </p:nvSpPr>
        <p:spPr>
          <a:xfrm>
            <a:off x="89691" y="1533159"/>
            <a:ext cx="8964618" cy="94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35526" lvl="0" indent="-435526">
              <a:lnSpc>
                <a:spcPct val="150000"/>
              </a:lnSpc>
              <a:buClr>
                <a:srgbClr val="FF0000"/>
              </a:buClr>
              <a:buSzPct val="100000"/>
              <a:buFont typeface="Arial"/>
              <a:buChar char="•"/>
            </a:pPr>
            <a:r>
              <a:rPr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1983</a:t>
            </a:r>
            <a:r>
              <a:rPr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Goelz SE et al.    </a:t>
            </a:r>
            <a:endParaRPr>
              <a:solidFill>
                <a:srgbClr val="FF0000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285750" lvl="0" indent="-285750">
              <a:lnSpc>
                <a:spcPct val="150000"/>
              </a:lnSpc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  Hypomethylation of DNA from benign and malignant human colon neoplasms</a:t>
            </a:r>
          </a:p>
        </p:txBody>
      </p:sp>
      <p:sp>
        <p:nvSpPr>
          <p:cNvPr id="273" name="Shape 273"/>
          <p:cNvSpPr/>
          <p:nvPr/>
        </p:nvSpPr>
        <p:spPr>
          <a:xfrm>
            <a:off x="-1" y="3068634"/>
            <a:ext cx="8964615" cy="2790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52775" lvl="0" indent="-352775">
              <a:lnSpc>
                <a:spcPct val="150000"/>
              </a:lnSpc>
              <a:buClr>
                <a:srgbClr val="FF0000"/>
              </a:buClr>
              <a:buSzPct val="100000"/>
              <a:buFont typeface="Arial"/>
              <a:buChar char="•"/>
            </a:pPr>
            <a:r>
              <a:rPr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Since the end of ‘80</a:t>
            </a:r>
            <a:endParaRPr>
              <a:solidFill>
                <a:srgbClr val="FF0000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285750" lvl="0" indent="-285750">
              <a:lnSpc>
                <a:spcPct val="150000"/>
              </a:lnSpc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 DNA hypomethylation can be involved in CRC by different mechanisms: </a:t>
            </a:r>
            <a:endParaRPr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1257300" lvl="2" indent="-342900">
              <a:lnSpc>
                <a:spcPct val="150000"/>
              </a:lnSpc>
              <a:buClr>
                <a:srgbClr val="000000"/>
              </a:buClr>
              <a:buSzPct val="100000"/>
              <a:buFont typeface="Comic Sans MS"/>
              <a:buAutoNum type="arabicPeriod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Proto-oncogene activation</a:t>
            </a:r>
            <a:endParaRPr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1257300" lvl="2" indent="-342900">
              <a:lnSpc>
                <a:spcPct val="150000"/>
              </a:lnSpc>
              <a:buClr>
                <a:srgbClr val="000000"/>
              </a:buClr>
              <a:buSzPct val="100000"/>
              <a:buFont typeface="Comic Sans MS"/>
              <a:buAutoNum type="arabicPeriod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Chromosomal Instability</a:t>
            </a:r>
            <a:endParaRPr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1257300" lvl="2" indent="-342900">
              <a:lnSpc>
                <a:spcPct val="150000"/>
              </a:lnSpc>
              <a:buClr>
                <a:srgbClr val="000000"/>
              </a:buClr>
              <a:buSzPct val="100000"/>
              <a:buFont typeface="Comic Sans MS"/>
              <a:buAutoNum type="arabicPeriod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Retrotransposon activation</a:t>
            </a:r>
            <a:endParaRPr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1257300" lvl="2" indent="-342900">
              <a:lnSpc>
                <a:spcPct val="150000"/>
              </a:lnSpc>
              <a:buClr>
                <a:srgbClr val="000000"/>
              </a:buClr>
              <a:buSzPct val="100000"/>
              <a:buFont typeface="Comic Sans MS"/>
              <a:buAutoNum type="arabicPeriod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Gene imprinting loss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937662" y="6103917"/>
            <a:ext cx="2423095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Ashktorab</a:t>
            </a:r>
            <a:r>
              <a:rPr lang="it-IT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and </a:t>
            </a:r>
            <a:r>
              <a:rPr lang="it-IT" sz="14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Brim</a:t>
            </a:r>
            <a:r>
              <a:rPr lang="it-IT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 2014</a:t>
            </a:r>
            <a:endParaRPr kumimoji="0" lang="it-IT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541"/>
    </mc:Choice>
    <mc:Fallback xmlns="">
      <p:transition advTm="25541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42" x="4572000" y="3429000"/>
          <p14:tracePt t="14004" x="4572000" y="3446463"/>
          <p14:tracePt t="14012" x="3813175" y="3687763"/>
          <p14:tracePt t="14099" x="3714750" y="3857625"/>
          <p14:tracePt t="14099" x="3714750" y="3929063"/>
          <p14:tracePt t="14141" x="3714750" y="4089400"/>
          <p14:tracePt t="14163" x="3714750" y="4187825"/>
          <p14:tracePt t="14172" x="3714750" y="4259263"/>
          <p14:tracePt t="14180" x="3741738" y="4411663"/>
          <p14:tracePt t="14208" x="3776663" y="4554538"/>
          <p14:tracePt t="14212" x="3830638" y="4660900"/>
          <p14:tracePt t="14225" x="3894138" y="4776788"/>
          <p14:tracePt t="14242" x="3973513" y="4894263"/>
          <p14:tracePt t="14267" x="4027488" y="4956175"/>
          <p14:tracePt t="14283" x="4071938" y="5000625"/>
          <p14:tracePt t="14292" x="4133850" y="5027613"/>
          <p14:tracePt t="14308" x="4205288" y="5072063"/>
          <p14:tracePt t="14325" x="4276725" y="5089525"/>
          <p14:tracePt t="14342" x="4357688" y="5126038"/>
          <p14:tracePt t="14358" x="4394200" y="5126038"/>
          <p14:tracePt t="14375" x="4446588" y="5126038"/>
          <p14:tracePt t="14392" x="4483100" y="5126038"/>
          <p14:tracePt t="14408" x="4545013" y="5126038"/>
          <p14:tracePt t="14425" x="4660900" y="5062538"/>
          <p14:tracePt t="14441" x="4795838" y="5010150"/>
          <p14:tracePt t="14459" x="4875213" y="4973638"/>
          <p14:tracePt t="14475" x="4938713" y="4938713"/>
          <p14:tracePt t="14492" x="4938713" y="4929188"/>
          <p14:tracePt t="14509" x="4946650" y="4919663"/>
          <p14:tracePt t="14525" x="4946650" y="4875213"/>
          <p14:tracePt t="14543" x="4946650" y="4776788"/>
          <p14:tracePt t="14559" x="4840288" y="4616450"/>
          <p14:tracePt t="14576" x="4652963" y="4384675"/>
          <p14:tracePt t="14592" x="4500563" y="4259263"/>
          <p14:tracePt t="14610" x="4384675" y="4197350"/>
          <p14:tracePt t="14634" x="3894138" y="4340225"/>
          <p14:tracePt t="14634" x="3840163" y="4357688"/>
          <p14:tracePt t="14734" x="3616325" y="4510088"/>
          <p14:tracePt t="14734" x="3554413" y="4562475"/>
          <p14:tracePt t="14773" x="3509963" y="4608513"/>
          <p14:tracePt t="14783" x="3446463" y="4679950"/>
          <p14:tracePt t="14792" x="3357563" y="4795838"/>
          <p14:tracePt t="14809" x="3268663" y="4973638"/>
          <p14:tracePt t="14825" x="3214688" y="5153025"/>
          <p14:tracePt t="14843" x="3179763" y="5303838"/>
          <p14:tracePt t="14859" x="3160713" y="5473700"/>
          <p14:tracePt t="14859" x="3160713" y="5545138"/>
          <p14:tracePt t="14877" x="3160713" y="5661025"/>
          <p14:tracePt t="14892" x="3187700" y="5768975"/>
          <p14:tracePt t="14909" x="3214688" y="5830888"/>
          <p14:tracePt t="14925" x="3241675" y="5857875"/>
          <p14:tracePt t="14942" x="3276600" y="5875338"/>
          <p14:tracePt t="14958" x="3313113" y="5875338"/>
          <p14:tracePt t="14975" x="3322638" y="5875338"/>
          <p14:tracePt t="15009" x="3357563" y="5875338"/>
          <p14:tracePt t="15009" x="3490913" y="5867400"/>
          <p14:tracePt t="15026" x="3670300" y="5776913"/>
          <p14:tracePt t="15042" x="4419600" y="5411788"/>
          <p14:tracePt t="15080" x="4554538" y="5303838"/>
          <p14:tracePt t="15093" x="4589463" y="5251450"/>
          <p14:tracePt t="15109" x="4625975" y="5143500"/>
          <p14:tracePt t="15127" x="4633913" y="5072063"/>
          <p14:tracePt t="15142" x="4652963" y="4983163"/>
          <p14:tracePt t="15159" x="4670425" y="4911725"/>
          <p14:tracePt t="15175" x="4670425" y="4822825"/>
          <p14:tracePt t="15192" x="4670425" y="4724400"/>
          <p14:tracePt t="15209" x="4643438" y="4545013"/>
          <p14:tracePt t="15226" x="4581525" y="4429125"/>
          <p14:tracePt t="15242" x="4510088" y="4295775"/>
          <p14:tracePt t="15259" x="4205288" y="4062413"/>
          <p14:tracePt t="15259" x="4125913" y="4027488"/>
          <p14:tracePt t="15301" x="4027488" y="3990975"/>
          <p14:tracePt t="15314" x="3867150" y="3946525"/>
          <p14:tracePt t="15325" x="3776663" y="3946525"/>
          <p14:tracePt t="15342" x="3705225" y="3946525"/>
          <p14:tracePt t="15359" x="3581400" y="4010025"/>
          <p14:tracePt t="15375" x="3429000" y="4089400"/>
          <p14:tracePt t="15392" x="3197225" y="4170363"/>
          <p14:tracePt t="15409" x="2919413" y="4276725"/>
          <p14:tracePt t="15425" x="2633663" y="4394200"/>
          <p14:tracePt t="15442" x="2465388" y="4473575"/>
          <p14:tracePt t="15459" x="2384425" y="4537075"/>
          <p14:tracePt t="15459" x="2339975" y="4581525"/>
          <p14:tracePt t="15476" x="2251075" y="4660900"/>
          <p14:tracePt t="15492" x="2205038" y="4714875"/>
          <p14:tracePt t="15510" x="2152650" y="4795838"/>
          <p14:tracePt t="15525" x="1965325" y="5214938"/>
          <p14:tracePt t="15525" x="1955800" y="5276850"/>
          <p14:tracePt t="15596" x="1938338" y="5330825"/>
          <p14:tracePt t="15596" x="1919288" y="5402263"/>
          <p14:tracePt t="15613" x="1919288" y="5473700"/>
          <p14:tracePt t="15625" x="1919288" y="5545138"/>
          <p14:tracePt t="15628" x="2000250" y="6018213"/>
          <p14:tracePt t="15677" x="2044700" y="6108700"/>
          <p14:tracePt t="15677" x="2108200" y="6224588"/>
          <p14:tracePt t="15692" x="2224088" y="6357938"/>
          <p14:tracePt t="15692" x="2251075" y="6375400"/>
          <p14:tracePt t="15733" x="2276475" y="6375400"/>
          <p14:tracePt t="15742" x="2482850" y="6384925"/>
          <p14:tracePt t="15786" x="2581275" y="6384925"/>
          <p14:tracePt t="15800" x="2643188" y="6384925"/>
          <p14:tracePt t="15809" x="2813050" y="6323013"/>
          <p14:tracePt t="15825" x="3098800" y="6242050"/>
          <p14:tracePt t="15852" x="3197225" y="6205538"/>
          <p14:tracePt t="15859" x="3348038" y="6126163"/>
          <p14:tracePt t="15859" x="3411538" y="6089650"/>
          <p14:tracePt t="15877" x="3465513" y="6045200"/>
          <p14:tracePt t="15877" x="3500438" y="5991225"/>
          <p14:tracePt t="15892" x="3554413" y="5911850"/>
          <p14:tracePt t="15909" x="3589338" y="5803900"/>
          <p14:tracePt t="15925" x="3608388" y="5680075"/>
          <p14:tracePt t="15942" x="3608388" y="5518150"/>
          <p14:tracePt t="15959" x="3598863" y="5303838"/>
          <p14:tracePt t="15975" x="3490913" y="5062538"/>
          <p14:tracePt t="15995" x="3394075" y="4894263"/>
          <p14:tracePt t="16009" x="3268663" y="4732338"/>
          <p14:tracePt t="16009" x="3187700" y="4643438"/>
          <p14:tracePt t="16029" x="3089275" y="4572000"/>
          <p14:tracePt t="16043" x="2616200" y="4348163"/>
          <p14:tracePt t="16059" x="1928813" y="4089400"/>
          <p14:tracePt t="16075" x="660400" y="3813175"/>
          <p14:tracePt t="16093" x="142875" y="3776663"/>
          <p14:tracePt t="16108" x="0" y="3776663"/>
          <p14:tracePt t="16164" x="0" y="3822700"/>
          <p14:tracePt t="16172" x="0" y="3857625"/>
          <p14:tracePt t="16180" x="0" y="3946525"/>
          <p14:tracePt t="16192" x="0" y="4037013"/>
          <p14:tracePt t="16209" x="0" y="4187825"/>
          <p14:tracePt t="16225" x="0" y="4303713"/>
          <p14:tracePt t="16242" x="0" y="4411663"/>
          <p14:tracePt t="16242" x="0" y="4465638"/>
          <p14:tracePt t="16260" x="0" y="4500563"/>
          <p14:tracePt t="16275" x="26988" y="4625975"/>
          <p14:tracePt t="16293" x="71438" y="4714875"/>
          <p14:tracePt t="16309" x="169863" y="4848225"/>
          <p14:tracePt t="16326" x="250825" y="4919663"/>
          <p14:tracePt t="16342" x="347663" y="4983163"/>
          <p14:tracePt t="16358" x="438150" y="5018088"/>
          <p14:tracePt t="16375" x="544513" y="5054600"/>
          <p14:tracePt t="16392" x="615950" y="5054600"/>
          <p14:tracePt t="16408" x="750888" y="5054600"/>
          <p14:tracePt t="16427" x="946150" y="5054600"/>
          <p14:tracePt t="16427" x="1044575" y="5054600"/>
          <p14:tracePt t="16445" x="1160463" y="5054600"/>
          <p14:tracePt t="16459" x="1401763" y="5027613"/>
          <p14:tracePt t="16479" x="1509713" y="4991100"/>
          <p14:tracePt t="16493" x="1616075" y="4965700"/>
          <p14:tracePt t="16511" x="1679575" y="4946650"/>
          <p14:tracePt t="16526" x="1768475" y="4929188"/>
          <p14:tracePt t="16545" x="1830388" y="4902200"/>
          <p14:tracePt t="16560" x="1893888" y="4884738"/>
          <p14:tracePt t="16576" x="1990725" y="4822825"/>
          <p14:tracePt t="16598" x="2044700" y="4803775"/>
          <p14:tracePt t="16610" x="2714625" y="4643438"/>
          <p14:tracePt t="16689" x="2884488" y="4625975"/>
          <p14:tracePt t="16709" x="2982913" y="4625975"/>
          <p14:tracePt t="16709" x="3170238" y="4608513"/>
          <p14:tracePt t="16725" x="3375025" y="4608513"/>
          <p14:tracePt t="16742" x="3581400" y="4589463"/>
          <p14:tracePt t="16742" x="3608388" y="4572000"/>
          <p14:tracePt t="16782" x="3616325" y="4572000"/>
          <p14:tracePt t="16783" x="3625850" y="4572000"/>
          <p14:tracePt t="17062" x="3616325" y="4562475"/>
          <p14:tracePt t="17072" x="3581400" y="4562475"/>
          <p14:tracePt t="17077" x="3402013" y="4545013"/>
          <p14:tracePt t="17110" x="3322638" y="4527550"/>
          <p14:tracePt t="17110" x="3179763" y="4527550"/>
          <p14:tracePt t="17127" x="2965450" y="4527550"/>
          <p14:tracePt t="17142" x="2724150" y="4527550"/>
          <p14:tracePt t="17159" x="2509838" y="4527550"/>
          <p14:tracePt t="17176" x="2347913" y="4527550"/>
          <p14:tracePt t="17193" x="2179638" y="4527550"/>
          <p14:tracePt t="17209" x="2036763" y="4527550"/>
          <p14:tracePt t="17226" x="1928813" y="4527550"/>
          <p14:tracePt t="17242" x="1822450" y="4527550"/>
          <p14:tracePt t="17260" x="1724025" y="4527550"/>
          <p14:tracePt t="17276" x="1598613" y="4537075"/>
          <p14:tracePt t="17300" x="1562100" y="4545013"/>
          <p14:tracePt t="17310" x="1500188" y="4562475"/>
          <p14:tracePt t="17326" x="1482725" y="4581525"/>
          <p14:tracePt t="17343" x="1438275" y="4589463"/>
          <p14:tracePt t="17360" x="1384300" y="4616450"/>
          <p14:tracePt t="17376" x="1303338" y="4670425"/>
          <p14:tracePt t="17393" x="1223963" y="4687888"/>
          <p14:tracePt t="17412" x="1143000" y="4705350"/>
          <p14:tracePt t="17427" x="1062038" y="4751388"/>
          <p14:tracePt t="17445" x="1009650" y="4776788"/>
          <p14:tracePt t="17445" x="965200" y="4786313"/>
          <p14:tracePt t="17461" x="911225" y="4840288"/>
          <p14:tracePt t="17494" x="893763" y="4867275"/>
          <p14:tracePt t="17495" x="857250" y="4902200"/>
          <p14:tracePt t="17512" x="847725" y="4911725"/>
          <p14:tracePt t="17528" x="847725" y="4929188"/>
          <p14:tracePt t="17544" x="847725" y="4956175"/>
          <p14:tracePt t="17561" x="830263" y="4991100"/>
          <p14:tracePt t="17595" x="830263" y="5000625"/>
          <p14:tracePt t="17610" x="830263" y="5018088"/>
          <p14:tracePt t="17625" x="830263" y="5027613"/>
          <p14:tracePt t="17644" x="830263" y="5037138"/>
          <p14:tracePt t="17659" x="830263" y="5054600"/>
          <p14:tracePt t="17676" x="830263" y="5062538"/>
          <p14:tracePt t="17692" x="839788" y="5081588"/>
          <p14:tracePt t="17709" x="847725" y="5089525"/>
          <p14:tracePt t="18422" x="857250" y="5089525"/>
          <p14:tracePt t="18493" x="874713" y="5072063"/>
          <p14:tracePt t="18501" x="955675" y="5027613"/>
          <p14:tracePt t="18506" x="1027113" y="4991100"/>
          <p14:tracePt t="18512" x="1285875" y="4884738"/>
          <p14:tracePt t="18528" x="1643063" y="4803775"/>
          <p14:tracePt t="18545" x="2017713" y="4732338"/>
          <p14:tracePt t="18561" x="2251075" y="4705350"/>
          <p14:tracePt t="18580" x="2419350" y="4687888"/>
          <p14:tracePt t="18594" x="2517775" y="4670425"/>
          <p14:tracePt t="18611" x="2670175" y="4670425"/>
          <p14:tracePt t="18627" x="2857500" y="4670425"/>
          <p14:tracePt t="18643" x="3081338" y="4670425"/>
          <p14:tracePt t="18659" x="3232150" y="4670425"/>
          <p14:tracePt t="18677" x="3295650" y="4670425"/>
          <p14:tracePt t="18693" x="3303588" y="4670425"/>
          <p14:tracePt t="18909" x="3259138" y="4679950"/>
          <p14:tracePt t="18917" x="3214688" y="4705350"/>
          <p14:tracePt t="18917" x="3152775" y="4732338"/>
          <p14:tracePt t="18934" x="3098800" y="4751388"/>
          <p14:tracePt t="18942" x="3027363" y="4786313"/>
          <p14:tracePt t="18942" x="2874963" y="4840288"/>
          <p14:tracePt t="18960" x="2705100" y="4929188"/>
          <p14:tracePt t="18976" x="2527300" y="5018088"/>
          <p14:tracePt t="18992" x="2295525" y="5143500"/>
          <p14:tracePt t="19009" x="2000250" y="5259388"/>
          <p14:tracePt t="19026" x="1679575" y="5402263"/>
          <p14:tracePt t="19042" x="1509713" y="5483225"/>
          <p14:tracePt t="19060" x="1366838" y="5537200"/>
          <p14:tracePt t="19076" x="1231900" y="5589588"/>
          <p14:tracePt t="19094" x="1160463" y="5626100"/>
          <p14:tracePt t="19110" x="1116013" y="5653088"/>
          <p14:tracePt t="19127" x="1062038" y="5688013"/>
          <p14:tracePt t="19142" x="1036638" y="5697538"/>
          <p14:tracePt t="19159" x="1009650" y="5724525"/>
          <p14:tracePt t="19175" x="1000125" y="5732463"/>
          <p14:tracePt t="19193" x="982663" y="5741988"/>
          <p14:tracePt t="19948" x="982663" y="5715000"/>
          <p14:tracePt t="19957" x="982663" y="5688013"/>
          <p14:tracePt t="19965" x="982663" y="5643563"/>
          <p14:tracePt t="19976" x="982663" y="5589588"/>
          <p14:tracePt t="19976" x="990600" y="5446713"/>
          <p14:tracePt t="20009" x="1009650" y="5357813"/>
          <p14:tracePt t="20009" x="1027113" y="5268913"/>
          <p14:tracePt t="20027" x="1027113" y="5214938"/>
          <p14:tracePt t="20042" x="1036638" y="5197475"/>
          <p14:tracePt t="20173" x="1044575" y="5197475"/>
          <p14:tracePt t="20197" x="1054100" y="5197475"/>
          <p14:tracePt t="20229" x="1062038" y="5197475"/>
          <p14:tracePt t="20253" x="1081088" y="5187950"/>
          <p14:tracePt t="20261" x="1098550" y="5187950"/>
          <p14:tracePt t="20269" x="1133475" y="5187950"/>
          <p14:tracePt t="20277" x="1169988" y="5187950"/>
          <p14:tracePt t="20277" x="1214438" y="5187950"/>
          <p14:tracePt t="20293" x="1285875" y="5187950"/>
          <p14:tracePt t="20309" x="1374775" y="5180013"/>
          <p14:tracePt t="20325" x="1465263" y="5170488"/>
          <p14:tracePt t="20342" x="1608138" y="5170488"/>
          <p14:tracePt t="20358" x="1776413" y="5170488"/>
          <p14:tracePt t="20377" x="1938338" y="5170488"/>
          <p14:tracePt t="20392" x="2027238" y="5170488"/>
          <p14:tracePt t="20411" x="2071688" y="5170488"/>
          <p14:tracePt t="20427" x="2098675" y="5170488"/>
          <p14:tracePt t="20444" x="2108200" y="5170488"/>
          <p14:tracePt t="20460" x="2152650" y="5170488"/>
          <p14:tracePt t="20460" x="2160588" y="5170488"/>
          <p14:tracePt t="20479" x="2170113" y="5170488"/>
          <p14:tracePt t="20493" x="2187575" y="5170488"/>
          <p14:tracePt t="20511" x="2197100" y="5170488"/>
          <p14:tracePt t="20526" x="2241550" y="5170488"/>
          <p14:tracePt t="20544" x="2312988" y="5170488"/>
          <p14:tracePt t="20561" x="2455863" y="5170488"/>
          <p14:tracePt t="20579" x="2581275" y="5180013"/>
          <p14:tracePt t="20592" x="2705100" y="5197475"/>
          <p14:tracePt t="20610" x="2847975" y="5197475"/>
          <p14:tracePt t="20627" x="3116263" y="5214938"/>
          <p14:tracePt t="20650" x="3232150" y="5214938"/>
          <p14:tracePt t="20659" x="3490913" y="5214938"/>
          <p14:tracePt t="20676" x="3697288" y="5214938"/>
          <p14:tracePt t="20692" x="3803650" y="5214938"/>
          <p14:tracePt t="20742" x="3822700" y="5214938"/>
          <p14:tracePt t="20757" x="3830638" y="5214938"/>
          <p14:tracePt t="20763" x="3857625" y="5214938"/>
          <p14:tracePt t="20774" x="3867150" y="5214938"/>
          <p14:tracePt t="21325" x="3867150" y="5232400"/>
          <p14:tracePt t="21333" x="3867150" y="5259388"/>
          <p14:tracePt t="21343" x="3867150" y="5286375"/>
          <p14:tracePt t="21344" x="3867150" y="5446713"/>
          <p14:tracePt t="21376" x="3848100" y="5527675"/>
          <p14:tracePt t="21392" x="3795713" y="5608638"/>
          <p14:tracePt t="21410" x="3741738" y="5715000"/>
          <p14:tracePt t="21426" x="3643313" y="5795963"/>
          <p14:tracePt t="21443" x="3544888" y="5875338"/>
          <p14:tracePt t="21459" x="3455988" y="5938838"/>
          <p14:tracePt t="21476" x="3394075" y="5983288"/>
          <p14:tracePt t="21492" x="3295650" y="6045200"/>
          <p14:tracePt t="21510" x="3241675" y="6072188"/>
          <p14:tracePt t="21526" x="3160713" y="6108700"/>
          <p14:tracePt t="21543" x="3108325" y="6116638"/>
          <p14:tracePt t="21559" x="3062288" y="6134100"/>
          <p14:tracePt t="21576" x="3027363" y="6143625"/>
          <p14:tracePt t="21592" x="2955925" y="6143625"/>
          <p14:tracePt t="21610" x="2911475" y="6143625"/>
          <p14:tracePt t="21627" x="2874963" y="6143625"/>
          <p14:tracePt t="21643" x="2840038" y="6143625"/>
          <p14:tracePt t="21659" x="2786063" y="6143625"/>
          <p14:tracePt t="21676" x="2697163" y="6089650"/>
          <p14:tracePt t="21692" x="2589213" y="6045200"/>
          <p14:tracePt t="21710" x="2527300" y="6018213"/>
          <p14:tracePt t="21726" x="2482850" y="5991225"/>
          <p14:tracePt t="21743" x="2446338" y="5973763"/>
          <p14:tracePt t="21759" x="2419350" y="5956300"/>
          <p14:tracePt t="21776" x="2401888" y="5956300"/>
          <p14:tracePt t="22013" x="2401888" y="5965825"/>
          <p14:tracePt t="22053" x="2411413" y="5965825"/>
          <p14:tracePt t="22101" x="2428875" y="5973763"/>
          <p14:tracePt t="22109" x="2438400" y="5973763"/>
          <p14:tracePt t="22109" x="2438400" y="5983288"/>
          <p14:tracePt t="2210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10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925" y="962025"/>
            <a:ext cx="4826000" cy="139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11.png" descr="Immagine1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2362" y="1196975"/>
            <a:ext cx="4297363" cy="86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Group 329"/>
          <p:cNvGrpSpPr/>
          <p:nvPr/>
        </p:nvGrpSpPr>
        <p:grpSpPr>
          <a:xfrm>
            <a:off x="174247" y="2534769"/>
            <a:ext cx="7277013" cy="3744802"/>
            <a:chOff x="-1" y="-1"/>
            <a:chExt cx="7277011" cy="3744801"/>
          </a:xfrm>
        </p:grpSpPr>
        <p:pic>
          <p:nvPicPr>
            <p:cNvPr id="319" name="image12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44061" y="2515122"/>
              <a:ext cx="5132950" cy="1229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8" name="Group 328"/>
            <p:cNvGrpSpPr/>
            <p:nvPr/>
          </p:nvGrpSpPr>
          <p:grpSpPr>
            <a:xfrm>
              <a:off x="-2" y="-2"/>
              <a:ext cx="6742845" cy="2433709"/>
              <a:chOff x="0" y="0"/>
              <a:chExt cx="6742843" cy="2433707"/>
            </a:xfrm>
          </p:grpSpPr>
          <p:sp>
            <p:nvSpPr>
              <p:cNvPr id="320" name="Shape 320"/>
              <p:cNvSpPr/>
              <p:nvPr/>
            </p:nvSpPr>
            <p:spPr>
              <a:xfrm flipH="1">
                <a:off x="2362786" y="1442417"/>
                <a:ext cx="342501" cy="4"/>
              </a:xfrm>
              <a:prstGeom prst="line">
                <a:avLst/>
              </a:prstGeom>
              <a:noFill/>
              <a:ln w="76200" cap="flat">
                <a:solidFill>
                  <a:srgbClr val="FF33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/>
                </a:pPr>
                <a:endParaRPr/>
              </a:p>
            </p:txBody>
          </p:sp>
          <p:grpSp>
            <p:nvGrpSpPr>
              <p:cNvPr id="323" name="Group 323"/>
              <p:cNvGrpSpPr/>
              <p:nvPr/>
            </p:nvGrpSpPr>
            <p:grpSpPr>
              <a:xfrm>
                <a:off x="2703772" y="411901"/>
                <a:ext cx="4039071" cy="1063716"/>
                <a:chOff x="0" y="0"/>
                <a:chExt cx="4039070" cy="1063714"/>
              </a:xfrm>
            </p:grpSpPr>
            <p:sp>
              <p:nvSpPr>
                <p:cNvPr id="321" name="Shape 321"/>
                <p:cNvSpPr/>
                <p:nvPr/>
              </p:nvSpPr>
              <p:spPr>
                <a:xfrm>
                  <a:off x="-1" y="-1"/>
                  <a:ext cx="4039071" cy="1063715"/>
                </a:xfrm>
                <a:prstGeom prst="rect">
                  <a:avLst/>
                </a:prstGeom>
                <a:noFill/>
                <a:ln w="9525" cap="flat">
                  <a:solidFill>
                    <a:srgbClr val="FF33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 sz="2000">
                      <a:solidFill>
                        <a:srgbClr val="FF3300"/>
                      </a:solidFill>
                      <a:latin typeface="Bradley Hand ITC"/>
                      <a:ea typeface="Bradley Hand ITC"/>
                      <a:cs typeface="Bradley Hand ITC"/>
                      <a:sym typeface="Bradley Hand ITC"/>
                    </a:defRPr>
                  </a:pPr>
                  <a:endParaRPr/>
                </a:p>
              </p:txBody>
            </p:sp>
            <p:sp>
              <p:nvSpPr>
                <p:cNvPr id="322" name="Shape 322"/>
                <p:cNvSpPr/>
                <p:nvPr/>
              </p:nvSpPr>
              <p:spPr>
                <a:xfrm>
                  <a:off x="-1" y="239755"/>
                  <a:ext cx="4039071" cy="5842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/>
                <a:p>
                  <a:pPr lvl="0" algn="ctr"/>
                  <a:r>
                    <a:rPr sz="1600">
                      <a:latin typeface="Comic Sans MS"/>
                      <a:ea typeface="Comic Sans MS"/>
                      <a:cs typeface="Comic Sans MS"/>
                      <a:sym typeface="Comic Sans MS"/>
                    </a:rPr>
                    <a:t>Simultaneous hypermethylation of several </a:t>
                  </a:r>
                  <a:r>
                    <a:rPr sz="1600">
                      <a:latin typeface="Comic Sans MS Bold"/>
                      <a:ea typeface="Comic Sans MS Bold"/>
                      <a:cs typeface="Comic Sans MS Bold"/>
                      <a:sym typeface="Comic Sans MS Bold"/>
                    </a:rPr>
                    <a:t>tumor-suppressor genes</a:t>
                  </a:r>
                </a:p>
              </p:txBody>
            </p:sp>
          </p:grpSp>
          <p:pic>
            <p:nvPicPr>
              <p:cNvPr id="324" name="image13.png"/>
              <p:cNvPicPr/>
              <p:nvPr/>
            </p:nvPicPr>
            <p:blipFill>
              <a:blip r:embed="rId8">
                <a:extLst/>
              </a:blip>
              <a:srcRect l="13122" t="10480" r="3903" b="1036"/>
              <a:stretch>
                <a:fillRect/>
              </a:stretch>
            </p:blipFill>
            <p:spPr>
              <a:xfrm>
                <a:off x="309305" y="380218"/>
                <a:ext cx="2038395" cy="20534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5" name="Shape 325"/>
              <p:cNvSpPr/>
              <p:nvPr/>
            </p:nvSpPr>
            <p:spPr>
              <a:xfrm>
                <a:off x="4689357" y="1475611"/>
                <a:ext cx="4" cy="820793"/>
              </a:xfrm>
              <a:prstGeom prst="line">
                <a:avLst/>
              </a:prstGeom>
              <a:noFill/>
              <a:ln w="76200" cap="flat">
                <a:solidFill>
                  <a:srgbClr val="FF33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/>
                </a:pPr>
                <a:endParaRPr/>
              </a:p>
            </p:txBody>
          </p:sp>
          <p:sp>
            <p:nvSpPr>
              <p:cNvPr id="326" name="Shape 326"/>
              <p:cNvSpPr/>
              <p:nvPr/>
            </p:nvSpPr>
            <p:spPr>
              <a:xfrm rot="16200000">
                <a:off x="-170718" y="1234427"/>
                <a:ext cx="654823" cy="313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1600"/>
                  <a:t>cases</a:t>
                </a:r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924895" y="-1"/>
                <a:ext cx="654824" cy="313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1600"/>
                  <a:t>genes</a:t>
                </a:r>
              </a:p>
            </p:txBody>
          </p:sp>
        </p:grpSp>
      </p:grpSp>
      <p:pic>
        <p:nvPicPr>
          <p:cNvPr id="330" name="image5.jpeg" descr="iceber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51725" y="2565400"/>
            <a:ext cx="1563688" cy="2089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" name="Group 333"/>
          <p:cNvGrpSpPr/>
          <p:nvPr/>
        </p:nvGrpSpPr>
        <p:grpSpPr>
          <a:xfrm>
            <a:off x="71436" y="44450"/>
            <a:ext cx="8964619" cy="865192"/>
            <a:chOff x="0" y="0"/>
            <a:chExt cx="8964617" cy="865190"/>
          </a:xfrm>
        </p:grpSpPr>
        <p:sp>
          <p:nvSpPr>
            <p:cNvPr id="331" name="Shape 331"/>
            <p:cNvSpPr/>
            <p:nvPr/>
          </p:nvSpPr>
          <p:spPr>
            <a:xfrm>
              <a:off x="-1" y="0"/>
              <a:ext cx="8964619" cy="865192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-1" y="254793"/>
              <a:ext cx="896461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DNA hypermethylation : colorectal cancer and CIMP phenotype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6884064" y="6297286"/>
            <a:ext cx="213134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err="1" smtClean="0">
                <a:solidFill>
                  <a:srgbClr val="000000"/>
                </a:solidFill>
              </a:rPr>
              <a:t>Mojarad</a:t>
            </a:r>
            <a:r>
              <a:rPr lang="it-IT" dirty="0" smtClean="0">
                <a:solidFill>
                  <a:srgbClr val="000000"/>
                </a:solidFill>
              </a:rPr>
              <a:t> et al , 2013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231"/>
    </mc:Choice>
    <mc:Fallback xmlns="">
      <p:transition advTm="66231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38" x="3313113" y="1633538"/>
          <p14:tracePt t="5940" x="3276600" y="1616075"/>
          <p14:tracePt t="5998" x="3268663" y="1598613"/>
          <p14:tracePt t="6017" x="3251200" y="1589088"/>
          <p14:tracePt t="6049" x="3251200" y="1581150"/>
          <p14:tracePt t="6057" x="3241675" y="1581150"/>
          <p14:tracePt t="6121" x="3241675" y="1571625"/>
          <p14:tracePt t="6137" x="3241675" y="1554163"/>
          <p14:tracePt t="6145" x="3241675" y="1536700"/>
          <p14:tracePt t="6153" x="3330575" y="1241425"/>
          <p14:tracePt t="6214" x="3384550" y="1133475"/>
          <p14:tracePt t="6227" x="3438525" y="1009650"/>
          <p14:tracePt t="6242" x="3465513" y="928688"/>
          <p14:tracePt t="6260" x="3465513" y="874713"/>
          <p14:tracePt t="6276" x="3465513" y="803275"/>
          <p14:tracePt t="6294" x="3465513" y="704850"/>
          <p14:tracePt t="6309" x="3465513" y="598488"/>
          <p14:tracePt t="6327" x="3402013" y="473075"/>
          <p14:tracePt t="6342" x="3322638" y="357188"/>
          <p14:tracePt t="6359" x="3232150" y="268288"/>
          <p14:tracePt t="6376" x="3179763" y="231775"/>
          <p14:tracePt t="6376" x="3179763" y="223838"/>
          <p14:tracePt t="6393" x="3133725" y="214313"/>
          <p14:tracePt t="6409" x="3116263" y="214313"/>
          <p14:tracePt t="6426" x="3089275" y="214313"/>
          <p14:tracePt t="6442" x="3071813" y="214313"/>
          <p14:tracePt t="6460" x="3017838" y="214313"/>
          <p14:tracePt t="6476" x="2965450" y="214313"/>
          <p14:tracePt t="6493" x="2911475" y="214313"/>
          <p14:tracePt t="6509" x="2813050" y="250825"/>
          <p14:tracePt t="6526" x="2768600" y="303213"/>
          <p14:tracePt t="6542" x="2714625" y="339725"/>
          <p14:tracePt t="6560" x="2687638" y="374650"/>
          <p14:tracePt t="6576" x="2652713" y="428625"/>
          <p14:tracePt t="6576" x="2625725" y="473075"/>
          <p14:tracePt t="6594" x="2598738" y="527050"/>
          <p14:tracePt t="6611" x="2571750" y="571500"/>
          <p14:tracePt t="6626" x="2527300" y="633413"/>
          <p14:tracePt t="6644" x="2473325" y="696913"/>
          <p14:tracePt t="6659" x="2438400" y="741363"/>
          <p14:tracePt t="6676" x="2411413" y="776288"/>
          <p14:tracePt t="6692" x="2366963" y="822325"/>
          <p14:tracePt t="6709" x="2339975" y="857250"/>
          <p14:tracePt t="6725" x="2303463" y="901700"/>
          <p14:tracePt t="6742" x="2276475" y="938213"/>
          <p14:tracePt t="6758" x="2251075" y="982663"/>
          <p14:tracePt t="6776" x="2224088" y="1009650"/>
          <p14:tracePt t="6792" x="2197100" y="1027113"/>
          <p14:tracePt t="6809" x="2187575" y="1044575"/>
          <p14:tracePt t="7409" x="2179638" y="1044575"/>
          <p14:tracePt t="7416" x="2179638" y="1054100"/>
          <p14:tracePt t="7426" x="2187575" y="1062038"/>
          <p14:tracePt t="7427" x="2197100" y="1062038"/>
          <p14:tracePt t="7442" x="2205038" y="1071563"/>
          <p14:tracePt t="7459" x="2214563" y="1071563"/>
          <p14:tracePt t="7529" x="2224088" y="1071563"/>
          <p14:tracePt t="7600" x="2232025" y="1071563"/>
          <p14:tracePt t="8121" x="2241550" y="1089025"/>
          <p14:tracePt t="8124" x="2259013" y="1089025"/>
          <p14:tracePt t="8145" x="2268538" y="1098550"/>
          <p14:tracePt t="8569" x="2276475" y="1098550"/>
          <p14:tracePt t="8576" x="2286000" y="1098550"/>
          <p14:tracePt t="8605" x="2286000" y="1108075"/>
          <p14:tracePt t="8697" x="2295525" y="1108075"/>
          <p14:tracePt t="8770" x="2322513" y="1116013"/>
          <p14:tracePt t="9264" x="2330450" y="1116013"/>
          <p14:tracePt t="9304" x="2347913" y="1133475"/>
          <p14:tracePt t="9327" x="2357438" y="1133475"/>
          <p14:tracePt t="9457" x="2374900" y="1143000"/>
          <p14:tracePt t="9560" x="2384425" y="1143000"/>
          <p14:tracePt t="9574" x="2393950" y="1143000"/>
          <p14:tracePt t="9613" x="2401888" y="1143000"/>
          <p14:tracePt t="9688" x="2419350" y="1143000"/>
          <p14:tracePt t="10176" x="2544763" y="1143000"/>
          <p14:tracePt t="10185" x="2759075" y="1098550"/>
          <p14:tracePt t="10193" x="2928938" y="1054100"/>
          <p14:tracePt t="10194" x="3295650" y="946150"/>
          <p14:tracePt t="10223" x="3455988" y="884238"/>
          <p14:tracePt t="10632" x="3465513" y="884238"/>
          <p14:tracePt t="10640" x="3490913" y="884238"/>
          <p14:tracePt t="10641" x="4037013" y="884238"/>
          <p14:tracePt t="10708" x="4160838" y="884238"/>
          <p14:tracePt t="10724" x="4303713" y="884238"/>
          <p14:tracePt t="10742" x="4446588" y="884238"/>
          <p14:tracePt t="10758" x="4562475" y="884238"/>
          <p14:tracePt t="10774" x="4697413" y="884238"/>
          <p14:tracePt t="10791" x="4875213" y="884238"/>
          <p14:tracePt t="10809" x="4973638" y="884238"/>
          <p14:tracePt t="10825" x="5027613" y="884238"/>
          <p14:tracePt t="10842" x="5099050" y="884238"/>
          <p14:tracePt t="10858" x="5170488" y="884238"/>
          <p14:tracePt t="10874" x="5214938" y="884238"/>
          <p14:tracePt t="10898" x="5241925" y="884238"/>
          <p14:tracePt t="10908" x="5268913" y="884238"/>
          <p14:tracePt t="10924" x="5295900" y="884238"/>
          <p14:tracePt t="10941" x="5303838" y="884238"/>
          <p14:tracePt t="10958" x="5313363" y="884238"/>
          <p14:tracePt t="13185" x="5303838" y="884238"/>
          <p14:tracePt t="13200" x="5276850" y="884238"/>
          <p14:tracePt t="13377" x="5268913" y="893763"/>
          <p14:tracePt t="13880" x="5268913" y="901700"/>
          <p14:tracePt t="13888" x="5268913" y="919163"/>
          <p14:tracePt t="13916" x="5268913" y="946150"/>
          <p14:tracePt t="13952" x="5268913" y="955675"/>
          <p14:tracePt t="13960" x="5286375" y="973138"/>
          <p14:tracePt t="13976" x="5286375" y="982663"/>
          <p14:tracePt t="13991" x="5286375" y="990600"/>
          <p14:tracePt t="13991" x="5286375" y="1000125"/>
          <p14:tracePt t="13992" x="5295900" y="1027113"/>
          <p14:tracePt t="13992" x="5295900" y="1044575"/>
          <p14:tracePt t="14008" x="5313363" y="1081088"/>
          <p14:tracePt t="14025" x="5322888" y="1133475"/>
          <p14:tracePt t="14041" x="5340350" y="1160463"/>
          <p14:tracePt t="14058" x="5348288" y="1204913"/>
          <p14:tracePt t="14074" x="5367338" y="1223963"/>
          <p14:tracePt t="14092" x="5367338" y="1241425"/>
          <p14:tracePt t="14108" x="5384800" y="1258888"/>
          <p14:tracePt t="14125" x="5402263" y="1303338"/>
          <p14:tracePt t="14141" x="5419725" y="1366838"/>
          <p14:tracePt t="14157" x="5491163" y="1500188"/>
          <p14:tracePt t="14174" x="5545138" y="1652588"/>
          <p14:tracePt t="14191" x="5661025" y="1928813"/>
          <p14:tracePt t="14191" x="5661025" y="1938338"/>
          <p14:tracePt t="14248" x="5680075" y="1955800"/>
          <p14:tracePt t="14264" x="5680075" y="1973263"/>
          <p14:tracePt t="14272" x="5688013" y="1982788"/>
          <p14:tracePt t="14272" x="5688013" y="1990725"/>
          <p14:tracePt t="14291" x="5697538" y="1990725"/>
          <p14:tracePt t="14292" x="5705475" y="2027238"/>
          <p14:tracePt t="14308" x="5715000" y="2044700"/>
          <p14:tracePt t="14324" x="5732463" y="2071688"/>
          <p14:tracePt t="14342" x="5776913" y="2125663"/>
          <p14:tracePt t="14364" x="5795963" y="2160588"/>
          <p14:tracePt t="14375" x="5830888" y="2232025"/>
          <p14:tracePt t="14391" x="5867400" y="2259013"/>
          <p14:tracePt t="14391" x="5875338" y="2276475"/>
          <p14:tracePt t="14409" x="5894388" y="2303463"/>
          <p14:tracePt t="14424" x="5929313" y="2339975"/>
          <p14:tracePt t="14442" x="6027738" y="2411413"/>
          <p14:tracePt t="14458" x="6170613" y="2473325"/>
          <p14:tracePt t="14475" x="6429375" y="2581275"/>
          <p14:tracePt t="14491" x="6599238" y="2633663"/>
          <p14:tracePt t="14508" x="6661150" y="2652713"/>
          <p14:tracePt t="14744" x="6670675" y="2652713"/>
          <p14:tracePt t="14752" x="6688138" y="2643188"/>
          <p14:tracePt t="14760" x="6715125" y="2589213"/>
          <p14:tracePt t="14774" x="6732588" y="2544763"/>
          <p14:tracePt t="14791" x="6742113" y="2500313"/>
          <p14:tracePt t="14808" x="6777038" y="2446338"/>
          <p14:tracePt t="14825" x="6777038" y="2438400"/>
          <p14:tracePt t="14841" x="6786563" y="2411413"/>
          <p14:tracePt t="14858" x="6786563" y="2401888"/>
          <p14:tracePt t="14874" x="6786563" y="2374900"/>
          <p14:tracePt t="14912" x="6786563" y="2366963"/>
          <p14:tracePt t="14936" x="6786563" y="2357438"/>
          <p14:tracePt t="14976" x="6786563" y="2347913"/>
          <p14:tracePt t="15032" x="6786563" y="2339975"/>
          <p14:tracePt t="15048" x="6777038" y="2330450"/>
          <p14:tracePt t="15051" x="6769100" y="2330450"/>
          <p14:tracePt t="15057" x="6759575" y="2330450"/>
          <p14:tracePt t="15074" x="6705600" y="2330450"/>
          <p14:tracePt t="15092" x="6670675" y="2330450"/>
          <p14:tracePt t="15107" x="6626225" y="2330450"/>
          <p14:tracePt t="15126" x="6572250" y="2330450"/>
          <p14:tracePt t="15141" x="6527800" y="2357438"/>
          <p14:tracePt t="15158" x="6473825" y="2374900"/>
          <p14:tracePt t="15174" x="6402388" y="2419350"/>
          <p14:tracePt t="15191" x="6375400" y="2438400"/>
          <p14:tracePt t="15207" x="6330950" y="2465388"/>
          <p14:tracePt t="15256" x="6330950" y="2473325"/>
          <p14:tracePt t="15432" x="6340475" y="2473325"/>
          <p14:tracePt t="15440" x="6348413" y="2473325"/>
          <p14:tracePt t="15448" x="6367463" y="2473325"/>
          <p14:tracePt t="15457" x="6375400" y="2473325"/>
          <p14:tracePt t="15458" x="6402388" y="2465388"/>
          <p14:tracePt t="15475" x="6411913" y="2465388"/>
          <p14:tracePt t="15491" x="6419850" y="2455863"/>
          <p14:tracePt t="15509" x="6446838" y="2446338"/>
          <p14:tracePt t="15525" x="6456363" y="2446338"/>
          <p14:tracePt t="15543" x="6465888" y="2446338"/>
          <p14:tracePt t="15558" x="6473825" y="2438400"/>
          <p14:tracePt t="15640" x="6483350" y="2428875"/>
          <p14:tracePt t="15641" x="6500813" y="2411413"/>
          <p14:tracePt t="16441" x="6510338" y="2401888"/>
          <p14:tracePt t="17488" x="6510338" y="2393950"/>
          <p14:tracePt t="17496" x="6527800" y="2374900"/>
          <p14:tracePt t="17501" x="6537325" y="2347913"/>
          <p14:tracePt t="17508" x="6537325" y="2322513"/>
          <p14:tracePt t="17525" x="6554788" y="2303463"/>
          <p14:tracePt t="17543" x="6554788" y="2286000"/>
          <p14:tracePt t="17575" x="6554788" y="2276475"/>
          <p14:tracePt t="18384" x="6562725" y="2276475"/>
          <p14:tracePt t="18680" x="6554788" y="2276475"/>
          <p14:tracePt t="18721" x="6545263" y="2276475"/>
          <p14:tracePt t="18726" x="6510338" y="2286000"/>
          <p14:tracePt t="18765" x="5715000" y="2419350"/>
          <p14:tracePt t="18910" x="5133975" y="2438400"/>
          <p14:tracePt t="18991" x="5062538" y="2438400"/>
          <p14:tracePt t="18992" x="4875213" y="2438400"/>
          <p14:tracePt t="19008" x="4500563" y="2438400"/>
          <p14:tracePt t="19025" x="4108450" y="2438400"/>
          <p14:tracePt t="19041" x="3446463" y="2428875"/>
          <p14:tracePt t="19116" x="3429000" y="2428875"/>
          <p14:tracePt t="19124" x="3411538" y="2428875"/>
          <p14:tracePt t="19141" x="3384550" y="2419350"/>
          <p14:tracePt t="19158" x="3375025" y="2411413"/>
          <p14:tracePt t="19174" x="3357563" y="2393950"/>
          <p14:tracePt t="19191" x="3348038" y="2393950"/>
          <p14:tracePt t="19208" x="3322638" y="2374900"/>
          <p14:tracePt t="19305" x="3322638" y="2366963"/>
          <p14:tracePt t="19307" x="3322638" y="2357438"/>
          <p14:tracePt t="19324" x="3322638" y="2330450"/>
          <p14:tracePt t="19325" x="3322638" y="2276475"/>
          <p14:tracePt t="19342" x="3411538" y="2027238"/>
          <p14:tracePt t="19392" x="3438525" y="1982788"/>
          <p14:tracePt t="19433" x="3455988" y="1965325"/>
          <p14:tracePt t="19473" x="3455988" y="1955800"/>
          <p14:tracePt t="19497" x="3465513" y="1946275"/>
          <p14:tracePt t="19513" x="3482975" y="1928813"/>
          <p14:tracePt t="19529" x="3490913" y="1919288"/>
          <p14:tracePt t="19569" x="3500438" y="1911350"/>
          <p14:tracePt t="19601" x="3509963" y="1901825"/>
          <p14:tracePt t="19617" x="3527425" y="1884363"/>
          <p14:tracePt t="19625" x="3536950" y="1874838"/>
          <p14:tracePt t="19631" x="3536950" y="1866900"/>
          <p14:tracePt t="19641" x="3554413" y="1857375"/>
          <p14:tracePt t="19658" x="3562350" y="1847850"/>
          <p14:tracePt t="19675" x="3571875" y="1839913"/>
          <p14:tracePt t="19691" x="3581400" y="1839913"/>
          <p14:tracePt t="19708" x="3598863" y="1822450"/>
          <p14:tracePt t="19726" x="3616325" y="1812925"/>
          <p14:tracePt t="20009" x="3608388" y="1812925"/>
          <p14:tracePt t="20025" x="3589338" y="1812925"/>
          <p14:tracePt t="20042" x="3571875" y="1812925"/>
          <p14:tracePt t="20050" x="3562350" y="1795463"/>
          <p14:tracePt t="20073" x="3554413" y="1795463"/>
          <p14:tracePt t="20217" x="3544888" y="1795463"/>
          <p14:tracePt t="20545" x="3544888" y="1785938"/>
          <p14:tracePt t="20553" x="3554413" y="1785938"/>
          <p14:tracePt t="20561" x="3562350" y="1785938"/>
          <p14:tracePt t="20564" x="3571875" y="1785938"/>
          <p14:tracePt t="20574" x="3598863" y="1785938"/>
          <p14:tracePt t="20591" x="3625850" y="1776413"/>
          <p14:tracePt t="20591" x="3633788" y="1776413"/>
          <p14:tracePt t="20609" x="3652838" y="1776413"/>
          <p14:tracePt t="20624" x="3697288" y="1768475"/>
          <p14:tracePt t="20642" x="3732213" y="1758950"/>
          <p14:tracePt t="20658" x="3786188" y="1758950"/>
          <p14:tracePt t="20675" x="3803650" y="1751013"/>
          <p14:tracePt t="20692" x="3822700" y="1751013"/>
          <p14:tracePt t="20708" x="3840163" y="1751013"/>
          <p14:tracePt t="20725" x="3875088" y="1741488"/>
          <p14:tracePt t="20769" x="3884613" y="1741488"/>
          <p14:tracePt t="20833" x="3902075" y="1741488"/>
          <p14:tracePt t="20897" x="3911600" y="1741488"/>
          <p14:tracePt t="20905" x="3919538" y="1741488"/>
          <p14:tracePt t="20916" x="3929063" y="1741488"/>
          <p14:tracePt t="20924" x="3946525" y="1741488"/>
          <p14:tracePt t="20941" x="3965575" y="1741488"/>
          <p14:tracePt t="20959" x="3983038" y="1741488"/>
          <p14:tracePt t="20974" x="4000500" y="1741488"/>
          <p14:tracePt t="20992" x="4027488" y="1741488"/>
          <p14:tracePt t="21008" x="4044950" y="1741488"/>
          <p14:tracePt t="21025" x="4071938" y="1741488"/>
          <p14:tracePt t="21065" x="4081463" y="1741488"/>
          <p14:tracePt t="21076" x="4089400" y="1741488"/>
          <p14:tracePt t="21082" x="4108450" y="1741488"/>
          <p14:tracePt t="21091" x="4116388" y="1741488"/>
          <p14:tracePt t="21108" x="4152900" y="1741488"/>
          <p14:tracePt t="21793" x="4160838" y="1741488"/>
          <p14:tracePt t="21801" x="4170363" y="1741488"/>
          <p14:tracePt t="21826" x="4187825" y="1768475"/>
          <p14:tracePt t="21833" x="4241800" y="1803400"/>
          <p14:tracePt t="21841" x="4295775" y="1839913"/>
          <p14:tracePt t="21849" x="4438650" y="1901825"/>
          <p14:tracePt t="21863" x="4527550" y="1965325"/>
          <p14:tracePt t="21874" x="4633913" y="2017713"/>
          <p14:tracePt t="21891" x="4679950" y="2044700"/>
          <p14:tracePt t="21907" x="4751388" y="2081213"/>
          <p14:tracePt t="21925" x="4830763" y="2089150"/>
          <p14:tracePt t="21941" x="4919663" y="2116138"/>
          <p14:tracePt t="21959" x="5010150" y="2143125"/>
          <p14:tracePt t="21974" x="5054600" y="2143125"/>
          <p14:tracePt t="21992" x="5081588" y="2152650"/>
          <p14:tracePt t="22008" x="5099050" y="2152650"/>
          <p14:tracePt t="22008" x="5116513" y="2152650"/>
          <p14:tracePt t="22026" x="5153025" y="2152650"/>
          <p14:tracePt t="22041" x="5205413" y="2170113"/>
          <p14:tracePt t="22058" x="5232400" y="2170113"/>
          <p14:tracePt t="22075" x="5276850" y="2179638"/>
          <p14:tracePt t="22092" x="5340350" y="2179638"/>
          <p14:tracePt t="22109" x="5394325" y="2179638"/>
          <p14:tracePt t="22125" x="5419725" y="2197100"/>
          <p14:tracePt t="22142" x="5438775" y="2197100"/>
          <p14:tracePt t="22158" x="5456238" y="2197100"/>
          <p14:tracePt t="22174" x="5473700" y="2197100"/>
          <p14:tracePt t="22191" x="5545138" y="2197100"/>
          <p14:tracePt t="22219" x="5705475" y="2197100"/>
          <p14:tracePt t="22291" x="5724525" y="2197100"/>
          <p14:tracePt t="22322" x="5732463" y="2197100"/>
          <p14:tracePt t="22345" x="5741988" y="2197100"/>
          <p14:tracePt t="22364" x="5759450" y="2197100"/>
          <p14:tracePt t="22378" x="5768975" y="2197100"/>
          <p14:tracePt t="22378" x="5776913" y="2179638"/>
          <p14:tracePt t="22391" x="5813425" y="2170113"/>
          <p14:tracePt t="22408" x="5840413" y="2143125"/>
          <p14:tracePt t="22425" x="5875338" y="2108200"/>
          <p14:tracePt t="22442" x="5894388" y="2098675"/>
          <p14:tracePt t="22458" x="5911850" y="2062163"/>
          <p14:tracePt t="22475" x="5929313" y="2036763"/>
          <p14:tracePt t="22491" x="5956300" y="1990725"/>
          <p14:tracePt t="22508" x="5983288" y="1938338"/>
          <p14:tracePt t="22525" x="6000750" y="1911350"/>
          <p14:tracePt t="22541" x="6010275" y="1884363"/>
          <p14:tracePt t="22558" x="6037263" y="1768475"/>
          <p14:tracePt t="22630" x="6037263" y="1741488"/>
          <p14:tracePt t="22642" x="6037263" y="1704975"/>
          <p14:tracePt t="22668" x="6037263" y="1679575"/>
          <p14:tracePt t="22675" x="6037263" y="1660525"/>
          <p14:tracePt t="22692" x="6037263" y="1625600"/>
          <p14:tracePt t="22708" x="6027738" y="1589088"/>
          <p14:tracePt t="22725" x="6010275" y="1571625"/>
          <p14:tracePt t="22741" x="6010275" y="1544638"/>
          <p14:tracePt t="22759" x="5983288" y="1517650"/>
          <p14:tracePt t="22775" x="5946775" y="1490663"/>
          <p14:tracePt t="22792" x="5911850" y="1438275"/>
          <p14:tracePt t="22808" x="5867400" y="1419225"/>
          <p14:tracePt t="22808" x="5822950" y="1393825"/>
          <p14:tracePt t="22825" x="5751513" y="1357313"/>
          <p14:tracePt t="22848" x="5653088" y="1322388"/>
          <p14:tracePt t="22858" x="5581650" y="1276350"/>
          <p14:tracePt t="22875" x="5518150" y="1268413"/>
          <p14:tracePt t="22892" x="5473700" y="1250950"/>
          <p14:tracePt t="22907" x="5456238" y="1250950"/>
          <p14:tracePt t="22985" x="5438775" y="1250950"/>
          <p14:tracePt t="23017" x="5429250" y="1250950"/>
          <p14:tracePt t="23025" x="5419725" y="1250950"/>
          <p14:tracePt t="23033" x="5402263" y="1250950"/>
          <p14:tracePt t="23041" x="5394325" y="1250950"/>
          <p14:tracePt t="23048" x="5375275" y="1250950"/>
          <p14:tracePt t="23058" x="5357813" y="1268413"/>
          <p14:tracePt t="23075" x="5340350" y="1295400"/>
          <p14:tracePt t="23091" x="5303838" y="1322388"/>
          <p14:tracePt t="23110" x="5276850" y="1347788"/>
          <p14:tracePt t="23125" x="5259388" y="1384300"/>
          <p14:tracePt t="23142" x="5224463" y="1411288"/>
          <p14:tracePt t="23158" x="5197475" y="1438275"/>
          <p14:tracePt t="23175" x="5187950" y="1465263"/>
          <p14:tracePt t="23191" x="5160963" y="1490663"/>
          <p14:tracePt t="23208" x="5143500" y="1517650"/>
          <p14:tracePt t="23224" x="5099050" y="1571625"/>
          <p14:tracePt t="23242" x="5027613" y="1679575"/>
          <p14:tracePt t="23291" x="5010150" y="1704975"/>
          <p14:tracePt t="23292" x="4991100" y="1741488"/>
          <p14:tracePt t="23309" x="4973638" y="1768475"/>
          <p14:tracePt t="23324" x="4938713" y="1839913"/>
          <p14:tracePt t="23375" x="4929188" y="1857375"/>
          <p14:tracePt t="23381" x="4919663" y="1893888"/>
          <p14:tracePt t="23391" x="4902200" y="1928813"/>
          <p14:tracePt t="23391" x="4902200" y="1938338"/>
          <p14:tracePt t="23410" x="4902200" y="1946275"/>
          <p14:tracePt t="23425" x="4875213" y="2000250"/>
          <p14:tracePt t="23442" x="4875213" y="2036763"/>
          <p14:tracePt t="23458" x="4875213" y="2071688"/>
          <p14:tracePt t="23475" x="4875213" y="2098675"/>
          <p14:tracePt t="23491" x="4875213" y="2116138"/>
          <p14:tracePt t="23508" x="4875213" y="2143125"/>
          <p14:tracePt t="23524" x="4875213" y="2152650"/>
          <p14:tracePt t="23541" x="4875213" y="2170113"/>
          <p14:tracePt t="23559" x="4875213" y="2187575"/>
          <p14:tracePt t="23575" x="4875213" y="2197100"/>
          <p14:tracePt t="23592" x="4884738" y="2205038"/>
          <p14:tracePt t="23608" x="4884738" y="2214563"/>
          <p14:tracePt t="23608" x="4894263" y="2224088"/>
          <p14:tracePt t="23625" x="4919663" y="2241550"/>
          <p14:tracePt t="23641" x="4938713" y="2259013"/>
          <p14:tracePt t="23658" x="4946650" y="2276475"/>
          <p14:tracePt t="23674" x="4973638" y="2286000"/>
          <p14:tracePt t="23692" x="5000625" y="2303463"/>
          <p14:tracePt t="23707" x="5037138" y="2330450"/>
          <p14:tracePt t="23725" x="5116513" y="2347913"/>
          <p14:tracePt t="23741" x="5224463" y="2374900"/>
          <p14:tracePt t="23758" x="5348288" y="2438400"/>
          <p14:tracePt t="23774" x="5465763" y="2473325"/>
          <p14:tracePt t="23792" x="5626100" y="2500313"/>
          <p14:tracePt t="23814" x="5697538" y="2517775"/>
          <p14:tracePt t="23814" x="5724525" y="2517775"/>
          <p14:tracePt t="23825" x="5830888" y="2517775"/>
          <p14:tracePt t="23841" x="5919788" y="2517775"/>
          <p14:tracePt t="23859" x="5991225" y="2517775"/>
          <p14:tracePt t="23875" x="6045200" y="2517775"/>
          <p14:tracePt t="23892" x="6134100" y="2517775"/>
          <p14:tracePt t="23908" x="6205538" y="2517775"/>
          <p14:tracePt t="23925" x="6251575" y="2517775"/>
          <p14:tracePt t="23941" x="6313488" y="2517775"/>
          <p14:tracePt t="23958" x="6357938" y="2517775"/>
          <p14:tracePt t="23974" x="6394450" y="2517775"/>
          <p14:tracePt t="23992" x="6429375" y="2509838"/>
          <p14:tracePt t="24008" x="6473825" y="2490788"/>
          <p14:tracePt t="24008" x="6483350" y="2482850"/>
          <p14:tracePt t="24025" x="6518275" y="2465388"/>
          <p14:tracePt t="24042" x="6572250" y="2428875"/>
          <p14:tracePt t="24058" x="6616700" y="2384425"/>
          <p14:tracePt t="24075" x="6661150" y="2347913"/>
          <p14:tracePt t="24091" x="6688138" y="2303463"/>
          <p14:tracePt t="24110" x="6697663" y="2276475"/>
          <p14:tracePt t="24124" x="6705600" y="2251075"/>
          <p14:tracePt t="24142" x="6715125" y="2232025"/>
          <p14:tracePt t="24158" x="6715125" y="2224088"/>
          <p14:tracePt t="24175" x="6715125" y="2214563"/>
          <p14:tracePt t="24209" x="6715125" y="2197100"/>
          <p14:tracePt t="24225" x="6715125" y="2170113"/>
          <p14:tracePt t="24225" x="6715125" y="2152650"/>
          <p14:tracePt t="24241" x="6661150" y="2089150"/>
          <p14:tracePt t="24307" x="6634163" y="2054225"/>
          <p14:tracePt t="24308" x="6599238" y="2027238"/>
          <p14:tracePt t="24325" x="6572250" y="2027238"/>
          <p14:tracePt t="24343" x="6537325" y="2000250"/>
          <p14:tracePt t="24358" x="6491288" y="1990725"/>
          <p14:tracePt t="24376" x="6438900" y="1982788"/>
          <p14:tracePt t="24376" x="6419850" y="1973263"/>
          <p14:tracePt t="24402" x="6348413" y="1973263"/>
          <p14:tracePt t="24430" x="6330950" y="1965325"/>
          <p14:tracePt t="24442" x="6303963" y="1965325"/>
          <p14:tracePt t="24458" x="6251575" y="1965325"/>
          <p14:tracePt t="24475" x="6197600" y="1965325"/>
          <p14:tracePt t="24491" x="6081713" y="1965325"/>
          <p14:tracePt t="24508" x="5911850" y="1965325"/>
          <p14:tracePt t="24525" x="5741988" y="1965325"/>
          <p14:tracePt t="24541" x="5562600" y="1965325"/>
          <p14:tracePt t="24558" x="5411788" y="1965325"/>
          <p14:tracePt t="24575" x="5322888" y="1965325"/>
          <p14:tracePt t="24591" x="5268913" y="1982788"/>
          <p14:tracePt t="24608" x="5180013" y="2017713"/>
          <p14:tracePt t="24608" x="5153025" y="2017713"/>
          <p14:tracePt t="24626" x="5081588" y="2044700"/>
          <p14:tracePt t="24641" x="5027613" y="2071688"/>
          <p14:tracePt t="24659" x="4991100" y="2089150"/>
          <p14:tracePt t="24674" x="4956175" y="2108200"/>
          <p14:tracePt t="24692" x="4938713" y="2116138"/>
          <p14:tracePt t="24708" x="4919663" y="2125663"/>
          <p14:tracePt t="25329" x="4919663" y="2133600"/>
          <p14:tracePt t="25769" x="4929188" y="2133600"/>
          <p14:tracePt t="25841" x="4938713" y="2133600"/>
          <p14:tracePt t="25897" x="4946650" y="2133600"/>
          <p14:tracePt t="25985" x="4965700" y="2133600"/>
          <p14:tracePt t="26001" x="4965700" y="2125663"/>
          <p14:tracePt t="26326" x="4973638" y="2125663"/>
          <p14:tracePt t="27585" x="4983163" y="2125663"/>
          <p14:tracePt t="28881" x="0" y="0"/>
        </p14:tracePtLst>
        <p14:tracePtLst>
          <p14:tracePt t="33877" x="6705600" y="2813050"/>
          <p14:tracePt t="34241" x="6680200" y="2803525"/>
          <p14:tracePt t="34249" x="6037263" y="2536825"/>
          <p14:tracePt t="34307" x="5867400" y="2509838"/>
          <p14:tracePt t="34324" x="5732463" y="2490788"/>
          <p14:tracePt t="34340" x="5572125" y="2490788"/>
          <p14:tracePt t="34357" x="5348288" y="2490788"/>
          <p14:tracePt t="34374" x="5027613" y="2509838"/>
          <p14:tracePt t="34391" x="4598988" y="2589213"/>
          <p14:tracePt t="34407" x="4276725" y="2714625"/>
          <p14:tracePt t="34424" x="3973513" y="2847975"/>
          <p14:tracePt t="34440" x="3776663" y="2982913"/>
          <p14:tracePt t="34457" x="3687763" y="3062288"/>
          <p14:tracePt t="34474" x="3571875" y="3170238"/>
          <p14:tracePt t="34492" x="3482975" y="3295650"/>
          <p14:tracePt t="34507" x="3411538" y="3411538"/>
          <p14:tracePt t="34525" x="3357563" y="3509963"/>
          <p14:tracePt t="34540" x="3303588" y="3598863"/>
          <p14:tracePt t="34557" x="3276600" y="3660775"/>
          <p14:tracePt t="34574" x="3259138" y="3857625"/>
          <p14:tracePt t="34614" x="3241675" y="4010025"/>
          <p14:tracePt t="34642" x="3241675" y="4054475"/>
          <p14:tracePt t="34643" x="3241675" y="4125913"/>
          <p14:tracePt t="34658" x="3268663" y="4205288"/>
          <p14:tracePt t="34674" x="3313113" y="4295775"/>
          <p14:tracePt t="34691" x="3367088" y="4375150"/>
          <p14:tracePt t="34707" x="3394075" y="4446588"/>
          <p14:tracePt t="34724" x="3429000" y="4491038"/>
          <p14:tracePt t="34742" x="3446463" y="4500563"/>
          <p14:tracePt t="34833" x="3455988" y="4500563"/>
          <p14:tracePt t="34889" x="3500438" y="4500563"/>
          <p14:tracePt t="34897" x="3509963" y="4500563"/>
          <p14:tracePt t="34902" x="3536950" y="4500563"/>
          <p14:tracePt t="34907" x="3589338" y="4500563"/>
          <p14:tracePt t="34924" x="3633788" y="4491038"/>
          <p14:tracePt t="34941" x="3687763" y="4491038"/>
          <p14:tracePt t="34957" x="3724275" y="4483100"/>
          <p14:tracePt t="34974" x="3751263" y="4465638"/>
          <p14:tracePt t="34990" x="3776663" y="4465638"/>
          <p14:tracePt t="35007" x="3795713" y="4456113"/>
          <p14:tracePt t="35024" x="3830638" y="4446588"/>
          <p14:tracePt t="35024" x="3848100" y="4446588"/>
          <p14:tracePt t="35041" x="3867150" y="4429125"/>
          <p14:tracePt t="35105" x="3884613" y="4429125"/>
          <p14:tracePt t="35129" x="3894138" y="4429125"/>
          <p14:tracePt t="35137" x="3902075" y="4429125"/>
          <p14:tracePt t="35145" x="3929063" y="4429125"/>
          <p14:tracePt t="35153" x="3938588" y="4429125"/>
          <p14:tracePt t="35159" x="3990975" y="4429125"/>
          <p14:tracePt t="35173" x="4089400" y="4438650"/>
          <p14:tracePt t="35190" x="4214813" y="4473575"/>
          <p14:tracePt t="35207" x="4295775" y="4510088"/>
          <p14:tracePt t="35225" x="4322763" y="4510088"/>
          <p14:tracePt t="35240" x="4330700" y="4518025"/>
          <p14:tracePt t="35673" x="4322763" y="4518025"/>
          <p14:tracePt t="35682" x="4268788" y="4518025"/>
          <p14:tracePt t="35683" x="4224338" y="4518025"/>
          <p14:tracePt t="35691" x="4054475" y="4518025"/>
          <p14:tracePt t="35708" x="3929063" y="4518025"/>
          <p14:tracePt t="35724" x="3840163" y="4518025"/>
          <p14:tracePt t="35740" x="3803650" y="4518025"/>
          <p14:tracePt t="35757" x="3776663" y="4518025"/>
          <p14:tracePt t="35793" x="3768725" y="4518025"/>
          <p14:tracePt t="35807" x="3759200" y="4518025"/>
          <p14:tracePt t="35808" x="3741738" y="4518025"/>
          <p14:tracePt t="35823" x="3732213" y="4518025"/>
          <p14:tracePt t="35823" x="3724275" y="4518025"/>
          <p14:tracePt t="37066" x="3714750" y="4518025"/>
          <p14:tracePt t="37073" x="3714750" y="4456113"/>
          <p14:tracePt t="37089" x="3714750" y="4384675"/>
          <p14:tracePt t="37089" x="3714750" y="4313238"/>
          <p14:tracePt t="37107" x="3714750" y="4241800"/>
          <p14:tracePt t="37108" x="3714750" y="4089400"/>
          <p14:tracePt t="37124" x="3714750" y="4017963"/>
          <p14:tracePt t="37141" x="3714750" y="4000500"/>
          <p14:tracePt t="37529" x="3714750" y="3990975"/>
          <p14:tracePt t="37537" x="3741738" y="3990975"/>
          <p14:tracePt t="37544" x="3830638" y="3990975"/>
          <p14:tracePt t="37557" x="3956050" y="3990975"/>
          <p14:tracePt t="37573" x="4197350" y="3973513"/>
          <p14:tracePt t="37607" x="4268788" y="3956050"/>
          <p14:tracePt t="37609" x="4367213" y="3956050"/>
          <p14:tracePt t="37623" x="4510088" y="3919538"/>
          <p14:tracePt t="37623" x="4572000" y="3919538"/>
          <p14:tracePt t="37641" x="4643438" y="3902075"/>
          <p14:tracePt t="37657" x="4714875" y="3884613"/>
          <p14:tracePt t="37674" x="4840288" y="3875088"/>
          <p14:tracePt t="37690" x="5000625" y="3848100"/>
          <p14:tracePt t="37707" x="5205413" y="3822700"/>
          <p14:tracePt t="37723" x="5340350" y="3813175"/>
          <p14:tracePt t="37742" x="5384800" y="3795713"/>
          <p14:tracePt t="37758" x="5411788" y="3795713"/>
          <p14:tracePt t="37776" x="5438775" y="3795713"/>
          <p14:tracePt t="37791" x="5473700" y="3795713"/>
          <p14:tracePt t="37807" x="5545138" y="3795713"/>
          <p14:tracePt t="37823" x="5599113" y="3795713"/>
          <p14:tracePt t="37823" x="5616575" y="3795713"/>
          <p14:tracePt t="37857" x="5626100" y="3795713"/>
          <p14:tracePt t="37881" x="5634038" y="3795713"/>
          <p14:tracePt t="37945" x="5643563" y="3795713"/>
          <p14:tracePt t="37957" x="5670550" y="3795713"/>
          <p14:tracePt t="37962" x="5697538" y="3795713"/>
          <p14:tracePt t="37973" x="5751513" y="3795713"/>
          <p14:tracePt t="37990" x="5822950" y="3803650"/>
          <p14:tracePt t="38007" x="5946775" y="3840163"/>
          <p14:tracePt t="38023" x="6072188" y="3857625"/>
          <p14:tracePt t="38046" x="6108700" y="3857625"/>
          <p14:tracePt t="38057" x="6116638" y="3857625"/>
          <p14:tracePt t="38105" x="6126163" y="3857625"/>
          <p14:tracePt t="38153" x="6134100" y="3867150"/>
          <p14:tracePt t="39305" x="6143625" y="3884613"/>
          <p14:tracePt t="45177" x="6143625" y="3894138"/>
          <p14:tracePt t="45179" x="6143625" y="3919538"/>
          <p14:tracePt t="45194" x="6143625" y="3946525"/>
          <p14:tracePt t="45195" x="6143625" y="3990975"/>
          <p14:tracePt t="45205" x="6108700" y="4071938"/>
          <p14:tracePt t="45223" x="6062663" y="4170363"/>
          <p14:tracePt t="45239" x="6037263" y="4224338"/>
          <p14:tracePt t="45239" x="6000750" y="4259263"/>
          <p14:tracePt t="45257" x="5983288" y="4286250"/>
          <p14:tracePt t="45273" x="5902325" y="4357688"/>
          <p14:tracePt t="45289" x="5857875" y="4394200"/>
          <p14:tracePt t="45306" x="5795963" y="4419600"/>
          <p14:tracePt t="45323" x="5715000" y="4473575"/>
          <p14:tracePt t="45338" x="5653088" y="4500563"/>
          <p14:tracePt t="45355" x="5572125" y="4537075"/>
          <p14:tracePt t="45373" x="5197475" y="4643438"/>
          <p14:tracePt t="45373" x="5133975" y="4652963"/>
          <p14:tracePt t="45449" x="5062538" y="4670425"/>
          <p14:tracePt t="45465" x="4894263" y="4705350"/>
          <p14:tracePt t="45465" x="4795838" y="4724400"/>
          <p14:tracePt t="45472" x="4652963" y="4741863"/>
          <p14:tracePt t="45488" x="4500563" y="4759325"/>
          <p14:tracePt t="45506" x="4367213" y="4776788"/>
          <p14:tracePt t="45521" x="4187825" y="4822825"/>
          <p14:tracePt t="45539" x="3973513" y="4840288"/>
          <p14:tracePt t="45554" x="3732213" y="4875213"/>
          <p14:tracePt t="45572" x="3517900" y="4894263"/>
          <p14:tracePt t="45588" x="3322638" y="4938713"/>
          <p14:tracePt t="45606" x="3143250" y="4965700"/>
          <p14:tracePt t="45621" x="3009900" y="4973638"/>
          <p14:tracePt t="45639" x="2867025" y="4991100"/>
          <p14:tracePt t="45655" x="2687638" y="5027613"/>
          <p14:tracePt t="45672" x="2589213" y="5045075"/>
          <p14:tracePt t="45688" x="2544763" y="5062538"/>
          <p14:tracePt t="45705" x="2482850" y="5089525"/>
          <p14:tracePt t="45721" x="2446338" y="5126038"/>
          <p14:tracePt t="45738" x="2384425" y="5153025"/>
          <p14:tracePt t="45755" x="2322513" y="5214938"/>
          <p14:tracePt t="45779" x="2286000" y="5232400"/>
          <p14:tracePt t="45788" x="2259013" y="5268913"/>
          <p14:tracePt t="45805" x="2232025" y="5295900"/>
          <p14:tracePt t="45822" x="2205038" y="5340350"/>
          <p14:tracePt t="45839" x="2187575" y="5357813"/>
          <p14:tracePt t="45839" x="2179638" y="5375275"/>
          <p14:tracePt t="45872" x="2160588" y="5384800"/>
          <p14:tracePt t="45873" x="2160588" y="5402263"/>
          <p14:tracePt t="45889" x="2125663" y="5429250"/>
          <p14:tracePt t="45905" x="2108200" y="5446713"/>
          <p14:tracePt t="45922" x="2036763" y="5500688"/>
          <p14:tracePt t="45939" x="1982788" y="5545138"/>
          <p14:tracePt t="45955" x="1946275" y="5554663"/>
          <p14:tracePt t="45971" x="1911350" y="5589588"/>
          <p14:tracePt t="45989" x="1893888" y="5599113"/>
          <p14:tracePt t="46005" x="1847850" y="5626100"/>
          <p14:tracePt t="46022" x="1803400" y="5653088"/>
          <p14:tracePt t="46038" x="1785938" y="5661025"/>
          <p14:tracePt t="46038" x="1768475" y="5680075"/>
          <p14:tracePt t="46056" x="1751013" y="5688013"/>
          <p14:tracePt t="46072" x="1714500" y="5705475"/>
          <p14:tracePt t="46089" x="1697038" y="5724525"/>
          <p14:tracePt t="46089" x="1687513" y="5724525"/>
          <p14:tracePt t="46112" x="1679575" y="5732463"/>
          <p14:tracePt t="46122" x="1660525" y="5751513"/>
          <p14:tracePt t="46138" x="1652588" y="5759450"/>
          <p14:tracePt t="46155" x="1633538" y="5776913"/>
          <p14:tracePt t="46172" x="1625600" y="5786438"/>
          <p14:tracePt t="46189" x="1616075" y="5803900"/>
          <p14:tracePt t="46205" x="1598613" y="5813425"/>
          <p14:tracePt t="46222" x="1589088" y="5822950"/>
          <p14:tracePt t="46238" x="1571625" y="5840413"/>
          <p14:tracePt t="46255" x="1571625" y="5848350"/>
          <p14:tracePt t="46272" x="1562100" y="5857875"/>
          <p14:tracePt t="46288" x="1554163" y="5875338"/>
          <p14:tracePt t="46305" x="1554163" y="5884863"/>
          <p14:tracePt t="46322" x="1554163" y="5894388"/>
          <p14:tracePt t="46376" x="1554163" y="5902325"/>
          <p14:tracePt t="46391" x="1554163" y="5919788"/>
          <p14:tracePt t="46640" x="1554163" y="5946775"/>
          <p14:tracePt t="46648" x="1554163" y="5956300"/>
          <p14:tracePt t="46672" x="1554163" y="5965825"/>
          <p14:tracePt t="48081" x="1554163" y="5973763"/>
          <p14:tracePt t="48088" x="1562100" y="5973763"/>
          <p14:tracePt t="48113" x="1571625" y="5973763"/>
          <p14:tracePt t="48121" x="1598613" y="5965825"/>
          <p14:tracePt t="48136" x="1625600" y="5965825"/>
          <p14:tracePt t="48136" x="1633538" y="5965825"/>
          <p14:tracePt t="48161" x="1660525" y="5965825"/>
          <p14:tracePt t="48168" x="1670050" y="5965825"/>
          <p14:tracePt t="48175" x="1670050" y="5956300"/>
          <p14:tracePt t="48216" x="1687513" y="5956300"/>
          <p14:tracePt t="50232" x="1687513" y="5946775"/>
          <p14:tracePt t="50256" x="1687513" y="5929313"/>
          <p14:tracePt t="50264" x="1697038" y="5929313"/>
          <p14:tracePt t="50270" x="1704975" y="5929313"/>
          <p14:tracePt t="50288" x="1714500" y="5911850"/>
          <p14:tracePt t="50312" x="1731963" y="5911850"/>
          <p14:tracePt t="50782" x="1724025" y="5911850"/>
          <p14:tracePt t="50824" x="1714500" y="5911850"/>
          <p14:tracePt t="50851" x="1704975" y="5911850"/>
          <p14:tracePt t="50853" x="1697038" y="5911850"/>
          <p14:tracePt t="50904" x="1679575" y="5919788"/>
          <p14:tracePt t="50936" x="1670050" y="5938838"/>
          <p14:tracePt t="50984" x="1660525" y="5938838"/>
          <p14:tracePt t="51016" x="1643063" y="5946775"/>
          <p14:tracePt t="51040" x="1633538" y="5965825"/>
          <p14:tracePt t="51064" x="1616075" y="5973763"/>
          <p14:tracePt t="51640" x="1625600" y="5973763"/>
          <p14:tracePt t="51648" x="1704975" y="5919788"/>
          <p14:tracePt t="54128" x="1714500" y="5919788"/>
          <p14:tracePt t="54256" x="1724025" y="5919788"/>
          <p14:tracePt t="54800" x="1741488" y="5919788"/>
          <p14:tracePt t="54817" x="1751013" y="5919788"/>
          <p14:tracePt t="54824" x="1758950" y="5919788"/>
          <p14:tracePt t="54832" x="1768475" y="5919788"/>
          <p14:tracePt t="54843" x="1795463" y="5919788"/>
          <p14:tracePt t="54854" x="1795463" y="5911850"/>
          <p14:tracePt t="54871" x="1803400" y="5911850"/>
          <p14:tracePt t="55784" x="1812925" y="5911850"/>
          <p14:tracePt t="55785" x="1812925" y="5919788"/>
          <p14:tracePt t="55808" x="1812925" y="5938838"/>
          <p14:tracePt t="55841" x="1812925" y="5946775"/>
          <p14:tracePt t="55842" x="1812925" y="5965825"/>
          <p14:tracePt t="55854" x="1803400" y="5973763"/>
          <p14:tracePt t="55871" x="1803400" y="5983288"/>
          <p14:tracePt t="55871" x="1795463" y="5991225"/>
          <p14:tracePt t="55928" x="1795463" y="6000750"/>
          <p14:tracePt t="55936" x="1785938" y="6010275"/>
          <p14:tracePt t="55968" x="1776413" y="6018213"/>
          <p14:tracePt t="55972" x="1776413" y="6027738"/>
          <p14:tracePt t="56001" x="1768475" y="6037263"/>
          <p14:tracePt t="56004" x="1768475" y="6062663"/>
          <p14:tracePt t="56040" x="1758950" y="6072188"/>
          <p14:tracePt t="56041" x="1751013" y="6089650"/>
          <p14:tracePt t="56080" x="1751013" y="6108700"/>
          <p14:tracePt t="56088" x="1741488" y="6108700"/>
          <p14:tracePt t="56096" x="1741488" y="6116638"/>
          <p14:tracePt t="56128" x="1741488" y="6126163"/>
          <p14:tracePt t="56160" x="1724025" y="6134100"/>
          <p14:tracePt t="56192" x="1724025" y="6153150"/>
          <p14:tracePt t="57201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9284" y="260350"/>
            <a:ext cx="5305432" cy="57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Group 347"/>
          <p:cNvGrpSpPr/>
          <p:nvPr/>
        </p:nvGrpSpPr>
        <p:grpSpPr>
          <a:xfrm>
            <a:off x="57148" y="1517647"/>
            <a:ext cx="8907471" cy="4113221"/>
            <a:chOff x="-1" y="-1"/>
            <a:chExt cx="8907469" cy="4113220"/>
          </a:xfrm>
        </p:grpSpPr>
        <p:pic>
          <p:nvPicPr>
            <p:cNvPr id="338" name="image15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8907469" cy="4113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" name="Shape 339"/>
            <p:cNvSpPr/>
            <p:nvPr/>
          </p:nvSpPr>
          <p:spPr>
            <a:xfrm>
              <a:off x="831329" y="698517"/>
              <a:ext cx="815221" cy="18234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 dirty="0"/>
                <a:t>1999</a:t>
              </a:r>
            </a:p>
          </p:txBody>
        </p:sp>
        <p:sp>
          <p:nvSpPr>
            <p:cNvPr id="340" name="Shape 340"/>
            <p:cNvSpPr/>
            <p:nvPr/>
          </p:nvSpPr>
          <p:spPr>
            <a:xfrm>
              <a:off x="784858" y="1026362"/>
              <a:ext cx="561644" cy="18234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 dirty="0"/>
                <a:t>2003</a:t>
              </a:r>
            </a:p>
          </p:txBody>
        </p:sp>
        <p:sp>
          <p:nvSpPr>
            <p:cNvPr id="341" name="Shape 341"/>
            <p:cNvSpPr/>
            <p:nvPr/>
          </p:nvSpPr>
          <p:spPr>
            <a:xfrm>
              <a:off x="1000873" y="1239406"/>
              <a:ext cx="645681" cy="18234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 dirty="0"/>
                <a:t>2006</a:t>
              </a:r>
            </a:p>
          </p:txBody>
        </p:sp>
        <p:sp>
          <p:nvSpPr>
            <p:cNvPr id="342" name="Shape 342"/>
            <p:cNvSpPr/>
            <p:nvPr/>
          </p:nvSpPr>
          <p:spPr>
            <a:xfrm>
              <a:off x="935564" y="1539017"/>
              <a:ext cx="710986" cy="18234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 dirty="0"/>
                <a:t>2006</a:t>
              </a:r>
            </a:p>
          </p:txBody>
        </p:sp>
        <p:sp>
          <p:nvSpPr>
            <p:cNvPr id="343" name="Shape 343"/>
            <p:cNvSpPr/>
            <p:nvPr/>
          </p:nvSpPr>
          <p:spPr>
            <a:xfrm>
              <a:off x="833970" y="2002808"/>
              <a:ext cx="812581" cy="18234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 dirty="0"/>
                <a:t>2007</a:t>
              </a:r>
            </a:p>
          </p:txBody>
        </p:sp>
        <p:sp>
          <p:nvSpPr>
            <p:cNvPr id="344" name="Shape 344"/>
            <p:cNvSpPr/>
            <p:nvPr/>
          </p:nvSpPr>
          <p:spPr>
            <a:xfrm>
              <a:off x="914917" y="2550376"/>
              <a:ext cx="731636" cy="18234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 dirty="0"/>
                <a:t>2010</a:t>
              </a:r>
            </a:p>
          </p:txBody>
        </p:sp>
        <p:sp>
          <p:nvSpPr>
            <p:cNvPr id="345" name="Shape 345"/>
            <p:cNvSpPr/>
            <p:nvPr/>
          </p:nvSpPr>
          <p:spPr>
            <a:xfrm>
              <a:off x="733405" y="2999833"/>
              <a:ext cx="647600" cy="18234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 dirty="0"/>
                <a:t>2010</a:t>
              </a:r>
            </a:p>
          </p:txBody>
        </p:sp>
        <p:sp>
          <p:nvSpPr>
            <p:cNvPr id="346" name="Shape 346"/>
            <p:cNvSpPr/>
            <p:nvPr/>
          </p:nvSpPr>
          <p:spPr>
            <a:xfrm>
              <a:off x="1204732" y="3538213"/>
              <a:ext cx="402055" cy="18466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 dirty="0"/>
                <a:t>2011</a:t>
              </a:r>
            </a:p>
          </p:txBody>
        </p:sp>
      </p:grpSp>
      <p:pic>
        <p:nvPicPr>
          <p:cNvPr id="348" name="image16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48485" y="6308725"/>
            <a:ext cx="1676404" cy="31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293"/>
    </mc:Choice>
    <mc:Fallback xmlns="">
      <p:transition advTm="21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03" x="5518150" y="3633788"/>
          <p14:tracePt t="5005" x="5394325" y="3616325"/>
          <p14:tracePt t="5019" x="5367338" y="3616325"/>
          <p14:tracePt t="5038" x="5340350" y="3616325"/>
          <p14:tracePt t="5039" x="5303838" y="3608388"/>
          <p14:tracePt t="5055" x="5268913" y="3608388"/>
          <p14:tracePt t="5072" x="5241925" y="3608388"/>
          <p14:tracePt t="5088" x="5160963" y="3589338"/>
          <p14:tracePt t="5105" x="5062538" y="3571875"/>
          <p14:tracePt t="5122" x="4822825" y="3536950"/>
          <p14:tracePt t="5146" x="4589463" y="3500438"/>
          <p14:tracePt t="5162" x="4340225" y="3473450"/>
          <p14:tracePt t="5176" x="4010025" y="3429000"/>
          <p14:tracePt t="5188" x="3697288" y="3429000"/>
          <p14:tracePt t="5205" x="3429000" y="3402013"/>
          <p14:tracePt t="5222" x="3268663" y="3402013"/>
          <p14:tracePt t="5238" x="3152775" y="3402013"/>
          <p14:tracePt t="5255" x="3027363" y="3402013"/>
          <p14:tracePt t="5255" x="2982913" y="3402013"/>
          <p14:tracePt t="5275" x="2938463" y="3402013"/>
          <p14:tracePt t="5289" x="2625725" y="3402013"/>
          <p14:tracePt t="5310" x="2214563" y="3402013"/>
          <p14:tracePt t="5331" x="2098675" y="3402013"/>
          <p14:tracePt t="5340" x="1884363" y="3384550"/>
          <p14:tracePt t="5355" x="1714500" y="3367088"/>
          <p14:tracePt t="5373" x="1660525" y="3348038"/>
          <p14:tracePt t="5388" x="1643063" y="3330575"/>
          <p14:tracePt t="5406" x="1509713" y="3089275"/>
          <p14:tracePt t="5406" x="1490663" y="3036888"/>
          <p14:tracePt t="5491" x="1473200" y="2938463"/>
          <p14:tracePt t="5505" x="1419225" y="2786063"/>
          <p14:tracePt t="5523" x="1330325" y="2509838"/>
          <p14:tracePt t="5539" x="1241425" y="2366963"/>
          <p14:tracePt t="5555" x="1169988" y="2259013"/>
          <p14:tracePt t="5572" x="1143000" y="2205038"/>
          <p14:tracePt t="5588" x="1125538" y="2179638"/>
          <p14:tracePt t="5605" x="1116013" y="2170113"/>
          <p14:tracePt t="5622" x="1108075" y="2160588"/>
          <p14:tracePt t="5639" x="1108075" y="2143125"/>
          <p14:tracePt t="5655" x="1098550" y="2133600"/>
          <p14:tracePt t="5672" x="1071563" y="2108200"/>
          <p14:tracePt t="5689" x="1054100" y="2098675"/>
          <p14:tracePt t="5705" x="946150" y="2036763"/>
          <p14:tracePt t="5728" x="919163" y="2036763"/>
          <p14:tracePt t="5739" x="893763" y="2036763"/>
          <p14:tracePt t="5790" x="866775" y="2108200"/>
          <p14:tracePt t="5806" x="866775" y="2232025"/>
          <p14:tracePt t="5823" x="866775" y="2330450"/>
          <p14:tracePt t="5838" x="866775" y="2401888"/>
          <p14:tracePt t="5855" x="866775" y="2455863"/>
          <p14:tracePt t="5872" x="866775" y="2490788"/>
          <p14:tracePt t="5888" x="866775" y="2517775"/>
          <p14:tracePt t="5905" x="893763" y="2554288"/>
          <p14:tracePt t="5923" x="919163" y="2562225"/>
          <p14:tracePt t="5939" x="919163" y="2571750"/>
          <p14:tracePt t="5955" x="965200" y="2598738"/>
          <p14:tracePt t="5977" x="1000125" y="2608263"/>
          <p14:tracePt t="5989" x="1089025" y="2608263"/>
          <p14:tracePt t="6004" x="1258888" y="2625725"/>
          <p14:tracePt t="6022" x="1455738" y="2625725"/>
          <p14:tracePt t="6038" x="1768475" y="2625725"/>
          <p14:tracePt t="6055" x="2160588" y="2562225"/>
          <p14:tracePt t="6071" x="2598738" y="2428875"/>
          <p14:tracePt t="6089" x="2990850" y="2322513"/>
          <p14:tracePt t="6104" x="3429000" y="2187575"/>
          <p14:tracePt t="6122" x="3581400" y="2125663"/>
          <p14:tracePt t="6138" x="3679825" y="2071688"/>
          <p14:tracePt t="6155" x="3768725" y="2044700"/>
          <p14:tracePt t="6172" x="3813175" y="2044700"/>
          <p14:tracePt t="6188" x="3857625" y="2027238"/>
          <p14:tracePt t="6205" x="3902075" y="2017713"/>
          <p14:tracePt t="6222" x="3973513" y="2000250"/>
          <p14:tracePt t="6239" x="4027488" y="1982788"/>
          <p14:tracePt t="6255" x="4108450" y="1973263"/>
          <p14:tracePt t="6273" x="4205288" y="1973263"/>
          <p14:tracePt t="6288" x="4276725" y="1973263"/>
          <p14:tracePt t="6288" x="4303713" y="1973263"/>
          <p14:tracePt t="6306" x="4348163" y="1973263"/>
          <p14:tracePt t="6322" x="4411663" y="1973263"/>
          <p14:tracePt t="6339" x="4456113" y="1990725"/>
          <p14:tracePt t="6356" x="4510088" y="2017713"/>
          <p14:tracePt t="6373" x="4562475" y="2054225"/>
          <p14:tracePt t="6388" x="4616450" y="2108200"/>
          <p14:tracePt t="6405" x="4660900" y="2152650"/>
          <p14:tracePt t="6421" x="4697413" y="2197100"/>
          <p14:tracePt t="6438" x="4724400" y="2259013"/>
          <p14:tracePt t="6454" x="4732338" y="2312988"/>
          <p14:tracePt t="6472" x="4732338" y="2347913"/>
          <p14:tracePt t="6488" x="4751388" y="2401888"/>
          <p14:tracePt t="6513" x="4751388" y="2455863"/>
          <p14:tracePt t="6522" x="4751388" y="2490788"/>
          <p14:tracePt t="6539" x="4732338" y="2554288"/>
          <p14:tracePt t="6555" x="4687888" y="2616200"/>
          <p14:tracePt t="6572" x="4598988" y="2705100"/>
          <p14:tracePt t="6588" x="4483100" y="2813050"/>
          <p14:tracePt t="6605" x="4375150" y="2901950"/>
          <p14:tracePt t="6622" x="4259263" y="3009900"/>
          <p14:tracePt t="6638" x="4116388" y="3098800"/>
          <p14:tracePt t="6654" x="3938588" y="3197225"/>
          <p14:tracePt t="6671" x="3795713" y="3251200"/>
          <p14:tracePt t="6689" x="3670300" y="3313113"/>
          <p14:tracePt t="6705" x="3527425" y="3340100"/>
          <p14:tracePt t="6723" x="3438525" y="3357563"/>
          <p14:tracePt t="6738" x="3357563" y="3394075"/>
          <p14:tracePt t="6756" x="3276600" y="3394075"/>
          <p14:tracePt t="6780" x="3259138" y="3394075"/>
          <p14:tracePt t="6788" x="3251200" y="3394075"/>
          <p14:tracePt t="6806" x="3232150" y="3394075"/>
          <p14:tracePt t="6823" x="2965450" y="2840038"/>
          <p14:tracePt t="6893" x="2919413" y="2670175"/>
          <p14:tracePt t="6911" x="2901950" y="2536825"/>
          <p14:tracePt t="6923" x="2901950" y="2465388"/>
          <p14:tracePt t="6923" x="2901950" y="2411413"/>
          <p14:tracePt t="6938" x="2901950" y="2357438"/>
          <p14:tracePt t="6956" x="2901950" y="2322513"/>
          <p14:tracePt t="6972" x="2901950" y="2295525"/>
          <p14:tracePt t="6989" x="2911475" y="2268538"/>
          <p14:tracePt t="7005" x="2919413" y="2251075"/>
          <p14:tracePt t="7022" x="2946400" y="2205038"/>
          <p14:tracePt t="7038" x="2990850" y="2170113"/>
          <p14:tracePt t="7055" x="3062288" y="2116138"/>
          <p14:tracePt t="7072" x="3160713" y="2071688"/>
          <p14:tracePt t="7072" x="3197225" y="2044700"/>
          <p14:tracePt t="7091" x="3268663" y="2027238"/>
          <p14:tracePt t="7107" x="3303588" y="2009775"/>
          <p14:tracePt t="7123" x="3357563" y="2000250"/>
          <p14:tracePt t="7141" x="3367088" y="2000250"/>
          <p14:tracePt t="7156" x="3375025" y="2000250"/>
          <p14:tracePt t="7174" x="3402013" y="2000250"/>
          <p14:tracePt t="7188" x="3411538" y="2000250"/>
          <p14:tracePt t="7205" x="3438525" y="2000250"/>
          <p14:tracePt t="7222" x="3446463" y="2000250"/>
          <p14:tracePt t="7239" x="3473450" y="2009775"/>
          <p14:tracePt t="7257" x="3500438" y="2036763"/>
          <p14:tracePt t="7257" x="3509963" y="2054225"/>
          <p14:tracePt t="7276" x="3527425" y="2071688"/>
          <p14:tracePt t="7290" x="3554413" y="2108200"/>
          <p14:tracePt t="7323" x="3571875" y="2143125"/>
          <p14:tracePt t="7325" x="3598863" y="2330450"/>
          <p14:tracePt t="7380" x="3598863" y="2347913"/>
          <p14:tracePt t="7388" x="3598863" y="2401888"/>
          <p14:tracePt t="7406" x="3598863" y="2419350"/>
          <p14:tracePt t="7422" x="3598863" y="2473325"/>
          <p14:tracePt t="7439" x="3571875" y="2544763"/>
          <p14:tracePt t="7455" x="3554413" y="2571750"/>
          <p14:tracePt t="7472" x="3527425" y="2633663"/>
          <p14:tracePt t="7488" x="3500438" y="2670175"/>
          <p14:tracePt t="7505" x="3429000" y="2759075"/>
          <p14:tracePt t="7521" x="3295650" y="2894013"/>
          <p14:tracePt t="7539" x="3187700" y="2982913"/>
          <p14:tracePt t="7555" x="3000375" y="3098800"/>
          <p14:tracePt t="7572" x="2795588" y="3197225"/>
          <p14:tracePt t="7588" x="2571750" y="3295650"/>
          <p14:tracePt t="7606" x="2411413" y="3384550"/>
          <p14:tracePt t="7623" x="2268538" y="3446463"/>
          <p14:tracePt t="7639" x="2089150" y="3536950"/>
          <p14:tracePt t="7664" x="2054225" y="3536950"/>
          <p14:tracePt t="7672" x="2000250" y="3554413"/>
          <p14:tracePt t="7690" x="1946275" y="3571875"/>
          <p14:tracePt t="7706" x="1893888" y="3581400"/>
          <p14:tracePt t="7706" x="1874838" y="3581400"/>
          <p14:tracePt t="7724" x="1866900" y="3581400"/>
          <p14:tracePt t="7739" x="1857375" y="3581400"/>
          <p14:tracePt t="7756" x="1847850" y="3581400"/>
          <p14:tracePt t="7790" x="1830388" y="3581400"/>
          <p14:tracePt t="7806" x="1812925" y="3589338"/>
          <p14:tracePt t="7823" x="1776413" y="3598863"/>
          <p14:tracePt t="7839" x="1660525" y="3724275"/>
          <p14:tracePt t="7857" x="1527175" y="3938588"/>
          <p14:tracePt t="7873" x="1384300" y="4187825"/>
          <p14:tracePt t="7890" x="1258888" y="4500563"/>
          <p14:tracePt t="7906" x="1204913" y="4830763"/>
          <p14:tracePt t="7973" x="1312863" y="4875213"/>
          <p14:tracePt t="8022" x="1347788" y="4884738"/>
          <p14:tracePt t="8023" x="1554163" y="4946650"/>
          <p14:tracePt t="8048" x="1643063" y="4983163"/>
          <p14:tracePt t="8055" x="1812925" y="5018088"/>
          <p14:tracePt t="8071" x="1965325" y="5054600"/>
          <p14:tracePt t="8090" x="2027238" y="5089525"/>
          <p14:tracePt t="8106" x="2081213" y="5099050"/>
          <p14:tracePt t="8124" x="2098675" y="5099050"/>
          <p14:tracePt t="8139" x="2152650" y="5099050"/>
          <p14:tracePt t="8156" x="2187575" y="5099050"/>
          <p14:tracePt t="8173" x="2241550" y="5099050"/>
          <p14:tracePt t="8189" x="2322513" y="5099050"/>
          <p14:tracePt t="8213" x="2366963" y="5099050"/>
          <p14:tracePt t="8222" x="2446338" y="5072063"/>
          <p14:tracePt t="8238" x="2536825" y="5027613"/>
          <p14:tracePt t="8255" x="2670175" y="4929188"/>
          <p14:tracePt t="8272" x="2813050" y="4830763"/>
          <p14:tracePt t="8288" x="2965450" y="4687888"/>
          <p14:tracePt t="8306" x="3125788" y="4554538"/>
          <p14:tracePt t="8322" x="3394075" y="4303713"/>
          <p14:tracePt t="8340" x="3554413" y="4125913"/>
          <p14:tracePt t="8356" x="3679825" y="3983038"/>
          <p14:tracePt t="8374" x="3840163" y="3732213"/>
          <p14:tracePt t="8396" x="3894138" y="3670300"/>
          <p14:tracePt t="8406" x="3973513" y="3554413"/>
          <p14:tracePt t="8422" x="4054475" y="3429000"/>
          <p14:tracePt t="8440" x="4133850" y="3313113"/>
          <p14:tracePt t="8455" x="4205288" y="3224213"/>
          <p14:tracePt t="8473" x="4375150" y="3017838"/>
          <p14:tracePt t="8508" x="4419600" y="2982913"/>
          <p14:tracePt t="8522" x="4562475" y="2874963"/>
          <p14:tracePt t="8540" x="4633913" y="2822575"/>
          <p14:tracePt t="8556" x="4724400" y="2776538"/>
          <p14:tracePt t="8573" x="4768850" y="2759075"/>
          <p14:tracePt t="8589" x="4803775" y="2741613"/>
          <p14:tracePt t="8606" x="4840288" y="2724150"/>
          <p14:tracePt t="8626" x="4867275" y="2724150"/>
          <p14:tracePt t="8641" x="4875213" y="2724150"/>
          <p14:tracePt t="8658" x="4919663" y="2724150"/>
          <p14:tracePt t="8722" x="5205413" y="3197225"/>
          <p14:tracePt t="8790" x="5232400" y="3286125"/>
          <p14:tracePt t="8807" x="5232400" y="3357563"/>
          <p14:tracePt t="8823" x="5232400" y="3455988"/>
          <p14:tracePt t="8839" x="5232400" y="3527425"/>
          <p14:tracePt t="8857" x="5232400" y="3608388"/>
          <p14:tracePt t="8872" x="5224463" y="3687763"/>
          <p14:tracePt t="8890" x="5197475" y="3776663"/>
          <p14:tracePt t="8906" x="5143500" y="3884613"/>
          <p14:tracePt t="8906" x="5126038" y="3929063"/>
          <p14:tracePt t="8923" x="5072063" y="4044950"/>
          <p14:tracePt t="8940" x="5018088" y="4197350"/>
          <p14:tracePt t="8956" x="4946650" y="4330700"/>
          <p14:tracePt t="8973" x="4884738" y="4473575"/>
          <p14:tracePt t="8990" x="4402138" y="5419725"/>
          <p14:tracePt t="9089" x="4357688" y="5518150"/>
          <p14:tracePt t="9089" x="4295775" y="5705475"/>
          <p14:tracePt t="9106" x="4241800" y="5867400"/>
          <p14:tracePt t="9106" x="4224338" y="5919788"/>
          <p14:tracePt t="9123" x="4197350" y="6018213"/>
          <p14:tracePt t="9139" x="4179888" y="6081713"/>
          <p14:tracePt t="9155" x="4160838" y="6134100"/>
          <p14:tracePt t="9174" x="4160838" y="6161088"/>
          <p14:tracePt t="9187" x="4160838" y="6188075"/>
          <p14:tracePt t="9206" x="4160838" y="6197600"/>
          <p14:tracePt t="9222" x="4160838" y="6205538"/>
          <p14:tracePt t="9258" x="4160838" y="6224588"/>
          <p14:tracePt t="16339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roup 356"/>
          <p:cNvGrpSpPr/>
          <p:nvPr/>
        </p:nvGrpSpPr>
        <p:grpSpPr>
          <a:xfrm>
            <a:off x="323847" y="3141657"/>
            <a:ext cx="4146557" cy="2819408"/>
            <a:chOff x="-1" y="-1"/>
            <a:chExt cx="4146555" cy="2819406"/>
          </a:xfrm>
        </p:grpSpPr>
        <p:pic>
          <p:nvPicPr>
            <p:cNvPr id="354" name="image20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754" y="-2"/>
              <a:ext cx="4074801" cy="2819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5" name="Shape 355"/>
            <p:cNvSpPr/>
            <p:nvPr/>
          </p:nvSpPr>
          <p:spPr>
            <a:xfrm>
              <a:off x="-2" y="293686"/>
              <a:ext cx="557216" cy="23495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60" name="Shape 360"/>
          <p:cNvSpPr/>
          <p:nvPr/>
        </p:nvSpPr>
        <p:spPr>
          <a:xfrm>
            <a:off x="468309" y="4395787"/>
            <a:ext cx="1241432" cy="185741"/>
          </a:xfrm>
          <a:prstGeom prst="rect">
            <a:avLst/>
          </a:prstGeom>
          <a:ln w="2540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468309" y="4581525"/>
            <a:ext cx="1241432" cy="155575"/>
          </a:xfrm>
          <a:prstGeom prst="rect">
            <a:avLst/>
          </a:prstGeom>
          <a:ln w="2540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62" name="image22.png" descr="Picture 2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0847" y="799839"/>
            <a:ext cx="2428065" cy="1959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23.png" descr="Picture 3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92751" y="1054735"/>
            <a:ext cx="3048002" cy="17049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6" name="Group 366"/>
          <p:cNvGrpSpPr/>
          <p:nvPr/>
        </p:nvGrpSpPr>
        <p:grpSpPr>
          <a:xfrm>
            <a:off x="468311" y="187321"/>
            <a:ext cx="8496305" cy="460381"/>
            <a:chOff x="0" y="-1"/>
            <a:chExt cx="8496303" cy="460379"/>
          </a:xfrm>
        </p:grpSpPr>
        <p:sp>
          <p:nvSpPr>
            <p:cNvPr id="364" name="Shape 364"/>
            <p:cNvSpPr/>
            <p:nvPr/>
          </p:nvSpPr>
          <p:spPr>
            <a:xfrm>
              <a:off x="-1" y="-2"/>
              <a:ext cx="8496305" cy="460381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-1" y="20638"/>
              <a:ext cx="8496305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400"/>
                <a:t>Bisulfite analysis for methylation studies</a:t>
              </a:r>
            </a:p>
          </p:txBody>
        </p:sp>
      </p:grpSp>
      <p:grpSp>
        <p:nvGrpSpPr>
          <p:cNvPr id="369" name="Group 369"/>
          <p:cNvGrpSpPr/>
          <p:nvPr/>
        </p:nvGrpSpPr>
        <p:grpSpPr>
          <a:xfrm>
            <a:off x="5398616" y="3955713"/>
            <a:ext cx="2558645" cy="2703049"/>
            <a:chOff x="0" y="-1"/>
            <a:chExt cx="2558644" cy="2703048"/>
          </a:xfrm>
        </p:grpSpPr>
        <p:pic>
          <p:nvPicPr>
            <p:cNvPr id="367" name="image7.jpeg" descr="http://www.biotechniques.com/multimedia/archive/00002/BTN_A_000112305_O_F00_2604b.jpg"/>
            <p:cNvPicPr/>
            <p:nvPr/>
          </p:nvPicPr>
          <p:blipFill>
            <a:blip r:embed="rId7">
              <a:extLst/>
            </a:blip>
            <a:srcRect b="50000"/>
            <a:stretch>
              <a:fillRect/>
            </a:stretch>
          </p:blipFill>
          <p:spPr>
            <a:xfrm>
              <a:off x="-1" y="-2"/>
              <a:ext cx="2558646" cy="1091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image24.png" descr="BS-example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7967" y="1479767"/>
              <a:ext cx="2368360" cy="1223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8" name="Picture 4" descr="The scheme of the steps in the methylation specific PCR protocol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62" y="799839"/>
            <a:ext cx="2606963" cy="26069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16498" y="2900956"/>
            <a:ext cx="914400" cy="184662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T1    T2</a:t>
            </a:r>
            <a:endParaRPr kumimoji="0" lang="it-IT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749"/>
    </mc:Choice>
    <mc:Fallback xmlns="">
      <p:transition advTm="95749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193" x="4572000" y="3429000"/>
          <p14:tracePt t="69209" x="4562475" y="3429000"/>
          <p14:tracePt t="69217" x="4527550" y="3411538"/>
          <p14:tracePt t="69225" x="4446588" y="3402013"/>
          <p14:tracePt t="69242" x="4268788" y="3375025"/>
          <p14:tracePt t="69255" x="4000500" y="3340100"/>
          <p14:tracePt t="69272" x="3714750" y="3313113"/>
          <p14:tracePt t="69289" x="3303588" y="3313113"/>
          <p14:tracePt t="69289" x="3108325" y="3313113"/>
          <p14:tracePt t="69306" x="2527300" y="3313113"/>
          <p14:tracePt t="69329" x="0" y="4133850"/>
          <p14:tracePt t="69425" x="0" y="4367213"/>
          <p14:tracePt t="69481" x="0" y="4402138"/>
          <p14:tracePt t="69493" x="0" y="4429125"/>
          <p14:tracePt t="69513" x="0" y="4456113"/>
          <p14:tracePt t="69521" x="9525" y="4465638"/>
          <p14:tracePt t="69521" x="26988" y="4473575"/>
          <p14:tracePt t="69537" x="44450" y="4473575"/>
          <p14:tracePt t="69553" x="71438" y="4491038"/>
          <p14:tracePt t="69571" x="107950" y="4500563"/>
          <p14:tracePt t="69587" x="152400" y="4518025"/>
          <p14:tracePt t="69604" x="204788" y="4527550"/>
          <p14:tracePt t="69621" x="295275" y="4572000"/>
          <p14:tracePt t="69638" x="419100" y="4625975"/>
          <p14:tracePt t="69654" x="536575" y="4679950"/>
          <p14:tracePt t="69671" x="830263" y="4768850"/>
          <p14:tracePt t="69706" x="901700" y="4803775"/>
          <p14:tracePt t="69707" x="955675" y="4803775"/>
          <p14:tracePt t="69707" x="1000125" y="4822825"/>
          <p14:tracePt t="69722" x="1044575" y="4840288"/>
          <p14:tracePt t="69762" x="1054100" y="4848225"/>
          <p14:tracePt t="69898" x="1089025" y="4848225"/>
          <p14:tracePt t="69906" x="1241425" y="4741863"/>
          <p14:tracePt t="69948" x="1276350" y="4714875"/>
          <p14:tracePt t="69954" x="1330325" y="4660900"/>
          <p14:tracePt t="69971" x="1393825" y="4572000"/>
          <p14:tracePt t="69988" x="1446213" y="4473575"/>
          <p14:tracePt t="70004" x="1527175" y="4322763"/>
          <p14:tracePt t="70021" x="1608138" y="4143375"/>
          <p14:tracePt t="70037" x="1660525" y="3973513"/>
          <p14:tracePt t="70055" x="1697038" y="3776663"/>
          <p14:tracePt t="70071" x="1724025" y="3608388"/>
          <p14:tracePt t="70088" x="1724025" y="3465513"/>
          <p14:tracePt t="70104" x="1724025" y="3367088"/>
          <p14:tracePt t="70104" x="1724025" y="3340100"/>
          <p14:tracePt t="70138" x="1704975" y="3295650"/>
          <p14:tracePt t="70138" x="1697038" y="3286125"/>
          <p14:tracePt t="70155" x="1687513" y="3276600"/>
          <p14:tracePt t="70258" x="1679575" y="3276600"/>
          <p14:tracePt t="70266" x="1652588" y="3286125"/>
          <p14:tracePt t="70270" x="1446213" y="3705225"/>
          <p14:tracePt t="70315" x="1428750" y="3786188"/>
          <p14:tracePt t="70338" x="1357313" y="3938588"/>
          <p14:tracePt t="70339" x="1322388" y="4116388"/>
          <p14:tracePt t="70354" x="1768475" y="5160963"/>
          <p14:tracePt t="70527" x="1919288" y="5160963"/>
          <p14:tracePt t="70554" x="1990725" y="5160963"/>
          <p14:tracePt t="70555" x="2062163" y="5133975"/>
          <p14:tracePt t="70571" x="2089150" y="5116513"/>
          <p14:tracePt t="70588" x="2108200" y="5089525"/>
          <p14:tracePt t="70786" x="2108200" y="5081588"/>
          <p14:tracePt t="70787" x="1938338" y="5062538"/>
          <p14:tracePt t="70827" x="1893888" y="5062538"/>
          <p14:tracePt t="70837" x="1785938" y="5045075"/>
          <p14:tracePt t="70855" x="1714500" y="5027613"/>
          <p14:tracePt t="70871" x="1687513" y="5027613"/>
          <p14:tracePt t="70905" x="1679575" y="5027613"/>
          <p14:tracePt t="70906" x="1679575" y="5018088"/>
          <p14:tracePt t="70938" x="1670050" y="5010150"/>
          <p14:tracePt t="70939" x="1643063" y="4973638"/>
          <p14:tracePt t="70955" x="1625600" y="4919663"/>
          <p14:tracePt t="70971" x="1616075" y="4884738"/>
          <p14:tracePt t="70988" x="1589088" y="4822825"/>
          <p14:tracePt t="71004" x="1571625" y="4795838"/>
          <p14:tracePt t="71021" x="1571625" y="4786313"/>
          <p14:tracePt t="71037" x="1562100" y="4776788"/>
          <p14:tracePt t="71187" x="1562100" y="4768850"/>
          <p14:tracePt t="71194" x="1544638" y="4768850"/>
          <p14:tracePt t="71201" x="1527175" y="4751388"/>
          <p14:tracePt t="71212" x="1500188" y="4724400"/>
          <p14:tracePt t="71221" x="1473200" y="4687888"/>
          <p14:tracePt t="71239" x="1411288" y="4572000"/>
          <p14:tracePt t="71255" x="1322388" y="4313238"/>
          <p14:tracePt t="71320" x="1322388" y="4295775"/>
          <p14:tracePt t="71378" x="1312863" y="4295775"/>
          <p14:tracePt t="71386" x="1231900" y="4295775"/>
          <p14:tracePt t="71386" x="1214438" y="4295775"/>
          <p14:tracePt t="71426" x="1196975" y="4295775"/>
          <p14:tracePt t="71428" x="1187450" y="4295775"/>
          <p14:tracePt t="71437" x="1089025" y="4554538"/>
          <p14:tracePt t="71473" x="1071563" y="4643438"/>
          <p14:tracePt t="71474" x="1071563" y="4714875"/>
          <p14:tracePt t="71487" x="1054100" y="4894263"/>
          <p14:tracePt t="71569" x="1062038" y="4894263"/>
          <p14:tracePt t="71593" x="1071563" y="4894263"/>
          <p14:tracePt t="71601" x="1108075" y="4894263"/>
          <p14:tracePt t="71609" x="1169988" y="4822825"/>
          <p14:tracePt t="71621" x="1231900" y="4732338"/>
          <p14:tracePt t="71638" x="1268413" y="4687888"/>
          <p14:tracePt t="71654" x="1285875" y="4643438"/>
          <p14:tracePt t="71670" x="1303338" y="4608513"/>
          <p14:tracePt t="71687" x="1303338" y="4581525"/>
          <p14:tracePt t="71704" x="1303338" y="4554538"/>
          <p14:tracePt t="71720" x="1303338" y="4545013"/>
          <p14:tracePt t="71826" x="1295400" y="4545013"/>
          <p14:tracePt t="71834" x="1295400" y="4562475"/>
          <p14:tracePt t="71842" x="1285875" y="4652963"/>
          <p14:tracePt t="71871" x="1285875" y="4660900"/>
          <p14:tracePt t="71876" x="1285875" y="4687888"/>
          <p14:tracePt t="71888" x="1285875" y="4714875"/>
          <p14:tracePt t="71903" x="1295400" y="4751388"/>
          <p14:tracePt t="71903" x="1330325" y="4768850"/>
          <p14:tracePt t="71937" x="1339850" y="4776788"/>
          <p14:tracePt t="71938" x="1347788" y="4776788"/>
          <p14:tracePt t="72010" x="1357313" y="4768850"/>
          <p14:tracePt t="72017" x="1374775" y="4724400"/>
          <p14:tracePt t="72026" x="1393825" y="4643438"/>
          <p14:tracePt t="72034" x="1411288" y="4554538"/>
          <p14:tracePt t="72038" x="1428750" y="4330700"/>
          <p14:tracePt t="72054" x="1428750" y="4125913"/>
          <p14:tracePt t="72070" x="1401763" y="3929063"/>
          <p14:tracePt t="72087" x="1366838" y="3822700"/>
          <p14:tracePt t="72153" x="1339850" y="3822700"/>
          <p14:tracePt t="72162" x="1312863" y="3867150"/>
          <p14:tracePt t="72162" x="1268413" y="3956050"/>
          <p14:tracePt t="72177" x="1214438" y="4054475"/>
          <p14:tracePt t="72178" x="1143000" y="4197350"/>
          <p14:tracePt t="72187" x="1044575" y="4483100"/>
          <p14:tracePt t="72205" x="911225" y="4795838"/>
          <p14:tracePt t="72220" x="830263" y="4983163"/>
          <p14:tracePt t="72237" x="795338" y="5081588"/>
          <p14:tracePt t="72254" x="795338" y="5108575"/>
          <p14:tracePt t="72271" x="795338" y="5116513"/>
          <p14:tracePt t="72401" x="839788" y="5089525"/>
          <p14:tracePt t="72403" x="982663" y="4884738"/>
          <p14:tracePt t="72437" x="1044575" y="4759325"/>
          <p14:tracePt t="72453" x="1071563" y="4660900"/>
          <p14:tracePt t="72471" x="1108075" y="4581525"/>
          <p14:tracePt t="72487" x="1108075" y="4554538"/>
          <p14:tracePt t="72625" x="1116013" y="4545013"/>
          <p14:tracePt t="72633" x="1125538" y="4545013"/>
          <p14:tracePt t="72642" x="1133475" y="4545013"/>
          <p14:tracePt t="72649" x="1152525" y="4545013"/>
          <p14:tracePt t="72653" x="1169988" y="4562475"/>
          <p14:tracePt t="72670" x="1204913" y="4581525"/>
          <p14:tracePt t="72687" x="1214438" y="4598988"/>
          <p14:tracePt t="72703" x="1231900" y="4608513"/>
          <p14:tracePt t="72721" x="1250950" y="4616450"/>
          <p14:tracePt t="72721" x="1276350" y="4616450"/>
          <p14:tracePt t="72737" x="1339850" y="4652963"/>
          <p14:tracePt t="72756" x="1438275" y="4697413"/>
          <p14:tracePt t="72771" x="1660525" y="4857750"/>
          <p14:tracePt t="72820" x="1714500" y="4911725"/>
          <p14:tracePt t="72837" x="1731963" y="4929188"/>
          <p14:tracePt t="72838" x="1785938" y="4965700"/>
          <p14:tracePt t="72854" x="1803400" y="4983163"/>
          <p14:tracePt t="72878" x="1803400" y="4991100"/>
          <p14:tracePt t="72887" x="1812925" y="4991100"/>
          <p14:tracePt t="72977" x="1822450" y="5010150"/>
          <p14:tracePt t="72994" x="1822450" y="5027613"/>
          <p14:tracePt t="73001" x="1822450" y="5054600"/>
          <p14:tracePt t="73004" x="1822450" y="5072063"/>
          <p14:tracePt t="73010" x="1803400" y="5099050"/>
          <p14:tracePt t="73020" x="1795463" y="5133975"/>
          <p14:tracePt t="73037" x="1758950" y="5187950"/>
          <p14:tracePt t="73054" x="1731963" y="5224463"/>
          <p14:tracePt t="73071" x="1704975" y="5251450"/>
          <p14:tracePt t="73106" x="1697038" y="5259388"/>
          <p14:tracePt t="73185" x="1670050" y="5232400"/>
          <p14:tracePt t="73193" x="1652588" y="5160963"/>
          <p14:tracePt t="73197" x="1633538" y="5072063"/>
          <p14:tracePt t="73204" x="1571625" y="4840288"/>
          <p14:tracePt t="73220" x="1554163" y="4643438"/>
          <p14:tracePt t="73240" x="1536700" y="4456113"/>
          <p14:tracePt t="73256" x="1536700" y="4402138"/>
          <p14:tracePt t="73256" x="1536700" y="4394200"/>
          <p14:tracePt t="73425" x="1554163" y="4419600"/>
          <p14:tracePt t="73426" x="1589088" y="4456113"/>
          <p14:tracePt t="73436" x="1847850" y="5072063"/>
          <p14:tracePt t="73575" x="1822450" y="5108575"/>
          <p14:tracePt t="73588" x="1803400" y="5126038"/>
          <p14:tracePt t="73633" x="1795463" y="5133975"/>
          <p14:tracePt t="73706" x="1776413" y="5081588"/>
          <p14:tracePt t="73714" x="2901950" y="2759075"/>
          <p14:tracePt t="73837" x="3133725" y="2562225"/>
          <p14:tracePt t="73838" x="3616325" y="2224088"/>
          <p14:tracePt t="73855" x="4054475" y="1938338"/>
          <p14:tracePt t="73871" x="4456113" y="1714500"/>
          <p14:tracePt t="73888" x="4795838" y="1562100"/>
          <p14:tracePt t="73903" x="5054600" y="1446213"/>
          <p14:tracePt t="73903" x="5153025" y="1428750"/>
          <p14:tracePt t="73922" x="5232400" y="1411288"/>
          <p14:tracePt t="73936" x="5473700" y="1339850"/>
          <p14:tracePt t="73955" x="5626100" y="1295400"/>
          <p14:tracePt t="73971" x="5724525" y="1285875"/>
          <p14:tracePt t="73987" x="5795963" y="1285875"/>
          <p14:tracePt t="74004" x="5894388" y="1285875"/>
          <p14:tracePt t="74020" x="6000750" y="1285875"/>
          <p14:tracePt t="74037" x="6089650" y="1303338"/>
          <p14:tracePt t="74054" x="6224588" y="1357313"/>
          <p14:tracePt t="74070" x="6375400" y="1455738"/>
          <p14:tracePt t="74087" x="6705600" y="1643063"/>
          <p14:tracePt t="74108" x="6858000" y="1741488"/>
          <p14:tracePt t="74137" x="6956425" y="1795463"/>
          <p14:tracePt t="74139" x="6991350" y="1839913"/>
          <p14:tracePt t="74154" x="7010400" y="1857375"/>
          <p14:tracePt t="74171" x="7018338" y="1874838"/>
          <p14:tracePt t="74187" x="7027863" y="1893888"/>
          <p14:tracePt t="74204" x="7045325" y="1955800"/>
          <p14:tracePt t="74220" x="7045325" y="2054225"/>
          <p14:tracePt t="74237" x="7045325" y="2197100"/>
          <p14:tracePt t="74254" x="7045325" y="2366963"/>
          <p14:tracePt t="74271" x="7018338" y="2509838"/>
          <p14:tracePt t="74287" x="6919913" y="2660650"/>
          <p14:tracePt t="74305" x="6858000" y="2776538"/>
          <p14:tracePt t="74320" x="6796088" y="2847975"/>
          <p14:tracePt t="74320" x="6769100" y="2867025"/>
          <p14:tracePt t="74338" x="6751638" y="2901950"/>
          <p14:tracePt t="74354" x="6715125" y="2911475"/>
          <p14:tracePt t="74370" x="6688138" y="2919413"/>
          <p14:tracePt t="74388" x="6634163" y="2938463"/>
          <p14:tracePt t="74405" x="6572250" y="2965450"/>
          <p14:tracePt t="74423" x="6473825" y="2982913"/>
          <p14:tracePt t="74436" x="6384925" y="3009900"/>
          <p14:tracePt t="74454" x="6330950" y="3009900"/>
          <p14:tracePt t="74470" x="6276975" y="3009900"/>
          <p14:tracePt t="74488" x="6259513" y="3009900"/>
          <p14:tracePt t="74503" x="6224588" y="3009900"/>
          <p14:tracePt t="74521" x="6180138" y="3009900"/>
          <p14:tracePt t="74537" x="5991225" y="2840038"/>
          <p14:tracePt t="74571" x="5776913" y="2108200"/>
          <p14:tracePt t="74645" x="5776913" y="2054225"/>
          <p14:tracePt t="74654" x="5776913" y="1955800"/>
          <p14:tracePt t="74670" x="5776913" y="1884363"/>
          <p14:tracePt t="74688" x="5776913" y="1847850"/>
          <p14:tracePt t="74706" x="5813425" y="1795463"/>
          <p14:tracePt t="74706" x="5830888" y="1776413"/>
          <p14:tracePt t="74723" x="5867400" y="1724025"/>
          <p14:tracePt t="74738" x="6062663" y="1616075"/>
          <p14:tracePt t="74771" x="6510338" y="1411288"/>
          <p14:tracePt t="74819" x="6715125" y="1366838"/>
          <p14:tracePt t="74870" x="6742113" y="1366838"/>
          <p14:tracePt t="74871" x="6813550" y="1366838"/>
          <p14:tracePt t="74888" x="6858000" y="1366838"/>
          <p14:tracePt t="74904" x="6956425" y="1393825"/>
          <p14:tracePt t="74921" x="7180263" y="1490663"/>
          <p14:tracePt t="74939" x="7340600" y="1562100"/>
          <p14:tracePt t="74954" x="7394575" y="1589088"/>
          <p14:tracePt t="74971" x="7439025" y="1625600"/>
          <p14:tracePt t="74987" x="7466013" y="1652588"/>
          <p14:tracePt t="75004" x="7491413" y="1704975"/>
          <p14:tracePt t="75020" x="7518400" y="1731963"/>
          <p14:tracePt t="75037" x="7545388" y="1758950"/>
          <p14:tracePt t="75053" x="7554913" y="1803400"/>
          <p14:tracePt t="75070" x="7581900" y="1839913"/>
          <p14:tracePt t="75087" x="7616825" y="1901825"/>
          <p14:tracePt t="75087" x="7616825" y="1928813"/>
          <p14:tracePt t="75121" x="7616825" y="2000250"/>
          <p14:tracePt t="75123" x="7616825" y="2036763"/>
          <p14:tracePt t="75139" x="7616825" y="2089150"/>
          <p14:tracePt t="75156" x="7608888" y="2187575"/>
          <p14:tracePt t="75172" x="7537450" y="2276475"/>
          <p14:tracePt t="75189" x="7439025" y="2374900"/>
          <p14:tracePt t="75205" x="7251700" y="2482850"/>
          <p14:tracePt t="75221" x="7081838" y="2581275"/>
          <p14:tracePt t="75239" x="6875463" y="2697163"/>
          <p14:tracePt t="75255" x="6653213" y="2813050"/>
          <p14:tracePt t="75255" x="6518275" y="2884488"/>
          <p14:tracePt t="75274" x="6411913" y="2919413"/>
          <p14:tracePt t="75288" x="6188075" y="3000375"/>
          <p14:tracePt t="75304" x="5911850" y="3089275"/>
          <p14:tracePt t="75320" x="5724525" y="3143250"/>
          <p14:tracePt t="75320" x="5626100" y="3170238"/>
          <p14:tracePt t="75338" x="5429250" y="3224213"/>
          <p14:tracePt t="75354" x="5205413" y="3286125"/>
          <p14:tracePt t="75371" x="4973638" y="3303588"/>
          <p14:tracePt t="75387" x="4660900" y="3348038"/>
          <p14:tracePt t="75403" x="4313238" y="3411538"/>
          <p14:tracePt t="75421" x="3956050" y="3500438"/>
          <p14:tracePt t="75436" x="3670300" y="3562350"/>
          <p14:tracePt t="75454" x="3375025" y="3652838"/>
          <p14:tracePt t="75470" x="3197225" y="3714750"/>
          <p14:tracePt t="75488" x="3108325" y="3759200"/>
          <p14:tracePt t="75504" x="3089275" y="3776663"/>
          <p14:tracePt t="75761" x="3098800" y="3776663"/>
          <p14:tracePt t="75770" x="3116263" y="3776663"/>
          <p14:tracePt t="75777" x="3143250" y="3768725"/>
          <p14:tracePt t="75787" x="3170238" y="3768725"/>
          <p14:tracePt t="75788" x="3446463" y="3697288"/>
          <p14:tracePt t="75820" x="3589338" y="3652838"/>
          <p14:tracePt t="75837" x="3687763" y="3608388"/>
          <p14:tracePt t="75854" x="3786188" y="3571875"/>
          <p14:tracePt t="75870" x="3894138" y="3554413"/>
          <p14:tracePt t="75887" x="3929063" y="3544888"/>
          <p14:tracePt t="75904" x="3965575" y="3527425"/>
          <p14:tracePt t="75920" x="4027488" y="3517900"/>
          <p14:tracePt t="75920" x="4054475" y="3517900"/>
          <p14:tracePt t="75938" x="4081463" y="3509963"/>
          <p14:tracePt t="75954" x="4089400" y="3500438"/>
          <p14:tracePt t="75971" x="4108450" y="3500438"/>
          <p14:tracePt t="75987" x="4116388" y="3500438"/>
          <p14:tracePt t="76004" x="4143375" y="3500438"/>
          <p14:tracePt t="76020" x="4179888" y="3500438"/>
          <p14:tracePt t="76037" x="4224338" y="3500438"/>
          <p14:tracePt t="76053" x="4241800" y="3490913"/>
          <p14:tracePt t="76070" x="4268788" y="3490913"/>
          <p14:tracePt t="76087" x="4340225" y="3490913"/>
          <p14:tracePt t="76104" x="4465638" y="3473450"/>
          <p14:tracePt t="76120" x="4589463" y="3438525"/>
          <p14:tracePt t="76120" x="4625975" y="3438525"/>
          <p14:tracePt t="76138" x="4652963" y="3419475"/>
          <p14:tracePt t="76153" x="4670425" y="3419475"/>
          <p14:tracePt t="76170" x="4687888" y="3411538"/>
          <p14:tracePt t="76187" x="4724400" y="3402013"/>
          <p14:tracePt t="76204" x="4732338" y="3394075"/>
          <p14:tracePt t="76220" x="4741863" y="3384550"/>
          <p14:tracePt t="76237" x="4768850" y="3357563"/>
          <p14:tracePt t="76254" x="4813300" y="3313113"/>
          <p14:tracePt t="76270" x="4840288" y="3276600"/>
          <p14:tracePt t="76287" x="4848225" y="3214688"/>
          <p14:tracePt t="76303" x="4894263" y="3143250"/>
          <p14:tracePt t="76320" x="4911725" y="3089275"/>
          <p14:tracePt t="76320" x="4929188" y="3071813"/>
          <p14:tracePt t="76338" x="4956175" y="3009900"/>
          <p14:tracePt t="76354" x="4983163" y="2982913"/>
          <p14:tracePt t="76370" x="5000625" y="2965450"/>
          <p14:tracePt t="76388" x="5018088" y="2938463"/>
          <p14:tracePt t="76403" x="5018088" y="2919413"/>
          <p14:tracePt t="76421" x="5037138" y="2911475"/>
          <p14:tracePt t="76522" x="5045075" y="2911475"/>
          <p14:tracePt t="76561" x="5054600" y="2911475"/>
          <p14:tracePt t="76569" x="5108575" y="2911475"/>
          <p14:tracePt t="76603" x="5116513" y="2919413"/>
          <p14:tracePt t="76621" x="5133975" y="2928938"/>
          <p14:tracePt t="76637" x="5153025" y="2946400"/>
          <p14:tracePt t="76654" x="5160963" y="2946400"/>
          <p14:tracePt t="76670" x="5180013" y="2955925"/>
          <p14:tracePt t="76688" x="5180013" y="2973388"/>
          <p14:tracePt t="76703" x="5187950" y="2982913"/>
          <p14:tracePt t="76720" x="5197475" y="3000375"/>
          <p14:tracePt t="76737" x="5205413" y="3054350"/>
          <p14:tracePt t="76788" x="5205413" y="3062288"/>
          <p14:tracePt t="77004" x="0" y="0"/>
        </p14:tracePtLst>
        <p14:tracePtLst>
          <p14:tracePt t="81601" x="5133975" y="3251200"/>
          <p14:tracePt t="81801" x="5133975" y="3224213"/>
          <p14:tracePt t="81809" x="5143500" y="3170238"/>
          <p14:tracePt t="81817" x="5224463" y="2982913"/>
          <p14:tracePt t="81826" x="5286375" y="2867025"/>
          <p14:tracePt t="81836" x="5589588" y="2286000"/>
          <p14:tracePt t="81886" x="5626100" y="2232025"/>
          <p14:tracePt t="81887" x="5670550" y="2160588"/>
          <p14:tracePt t="81903" x="5680075" y="2143125"/>
          <p14:tracePt t="81936" x="5688013" y="2143125"/>
          <p14:tracePt t="81937" x="5688013" y="2133600"/>
          <p14:tracePt t="81977" x="5705475" y="2133600"/>
          <p14:tracePt t="81992" x="5724525" y="2133600"/>
          <p14:tracePt t="81992" x="5741988" y="2125663"/>
          <p14:tracePt t="81993" x="5830888" y="2089150"/>
          <p14:tracePt t="82009" x="5919788" y="2071688"/>
          <p14:tracePt t="82020" x="6018213" y="2044700"/>
          <p14:tracePt t="82042" x="6037263" y="2044700"/>
          <p14:tracePt t="82053" x="6089650" y="2044700"/>
          <p14:tracePt t="82069" x="6143625" y="2044700"/>
          <p14:tracePt t="82086" x="6180138" y="2044700"/>
          <p14:tracePt t="82103" x="6224588" y="2044700"/>
          <p14:tracePt t="82120" x="6276975" y="2081213"/>
          <p14:tracePt t="82136" x="6394450" y="2108200"/>
          <p14:tracePt t="82154" x="6527800" y="2133600"/>
          <p14:tracePt t="82169" x="6616700" y="2179638"/>
          <p14:tracePt t="82187" x="6742113" y="2214563"/>
          <p14:tracePt t="82203" x="6867525" y="2268538"/>
          <p14:tracePt t="82220" x="6983413" y="2312988"/>
          <p14:tracePt t="82236" x="7054850" y="2357438"/>
          <p14:tracePt t="82254" x="7143750" y="2419350"/>
          <p14:tracePt t="82270" x="7232650" y="2490788"/>
          <p14:tracePt t="82286" x="7313613" y="2581275"/>
          <p14:tracePt t="82302" x="7446963" y="2697163"/>
          <p14:tracePt t="82320" x="7562850" y="2803525"/>
          <p14:tracePt t="82336" x="7634288" y="2928938"/>
          <p14:tracePt t="82353" x="7670800" y="3009900"/>
          <p14:tracePt t="82369" x="7680325" y="3089275"/>
          <p14:tracePt t="82386" x="7680325" y="3160713"/>
          <p14:tracePt t="82402" x="7680325" y="3232150"/>
          <p14:tracePt t="82419" x="7680325" y="3286125"/>
          <p14:tracePt t="82437" x="7680325" y="3340100"/>
          <p14:tracePt t="82452" x="7661275" y="3375025"/>
          <p14:tracePt t="82470" x="7626350" y="3394075"/>
          <p14:tracePt t="82486" x="7599363" y="3419475"/>
          <p14:tracePt t="82503" x="7581900" y="3419475"/>
          <p14:tracePt t="82519" x="7562850" y="3419475"/>
          <p14:tracePt t="82536" x="7527925" y="3419475"/>
          <p14:tracePt t="82536" x="7510463" y="3419475"/>
          <p14:tracePt t="82553" x="7473950" y="3438525"/>
          <p14:tracePt t="82570" x="7439025" y="3438525"/>
          <p14:tracePt t="82586" x="7313613" y="3402013"/>
          <p14:tracePt t="82620" x="7153275" y="3340100"/>
          <p14:tracePt t="82652" x="7062788" y="3303588"/>
          <p14:tracePt t="82670" x="6973888" y="3259138"/>
          <p14:tracePt t="82686" x="6848475" y="3197225"/>
          <p14:tracePt t="82721" x="6831013" y="3179763"/>
          <p14:tracePt t="82722" x="6769100" y="3133725"/>
          <p14:tracePt t="82743" x="6751638" y="3108325"/>
          <p14:tracePt t="82743" x="6724650" y="3071813"/>
          <p14:tracePt t="82754" x="6661150" y="3009900"/>
          <p14:tracePt t="82770" x="6599238" y="2928938"/>
          <p14:tracePt t="82786" x="6572250" y="2894013"/>
          <p14:tracePt t="82803" x="6562725" y="2830513"/>
          <p14:tracePt t="82819" x="6545263" y="2759075"/>
          <p14:tracePt t="82836" x="6510338" y="2411413"/>
          <p14:tracePt t="82922" x="6626225" y="2330450"/>
          <p14:tracePt t="82991" x="6823075" y="2295525"/>
          <p14:tracePt t="83030" x="6911975" y="2286000"/>
          <p14:tracePt t="83052" x="6956425" y="2286000"/>
          <p14:tracePt t="83069" x="7018338" y="2268538"/>
          <p14:tracePt t="83087" x="7045325" y="2259013"/>
          <p14:tracePt t="83103" x="7072313" y="2259013"/>
          <p14:tracePt t="83120" x="7099300" y="2259013"/>
          <p14:tracePt t="83136" x="7153275" y="2259013"/>
          <p14:tracePt t="83136" x="7161213" y="2259013"/>
          <p14:tracePt t="83154" x="7197725" y="2259013"/>
          <p14:tracePt t="83169" x="7251700" y="2259013"/>
          <p14:tracePt t="83187" x="7331075" y="2268538"/>
          <p14:tracePt t="83203" x="7402513" y="2276475"/>
          <p14:tracePt t="83219" x="7510463" y="2295525"/>
          <p14:tracePt t="83236" x="7562850" y="2295525"/>
          <p14:tracePt t="83253" x="7653338" y="2330450"/>
          <p14:tracePt t="83269" x="7715250" y="2347913"/>
          <p14:tracePt t="83287" x="7777163" y="2374900"/>
          <p14:tracePt t="83303" x="7823200" y="2393950"/>
          <p14:tracePt t="83320" x="7875588" y="2393950"/>
          <p14:tracePt t="83336" x="7912100" y="2419350"/>
          <p14:tracePt t="83336" x="7956550" y="2428875"/>
          <p14:tracePt t="83354" x="8018463" y="2473325"/>
          <p14:tracePt t="83371" x="8081963" y="2509838"/>
          <p14:tracePt t="83386" x="8153400" y="2562225"/>
          <p14:tracePt t="83406" x="8215313" y="2608263"/>
          <p14:tracePt t="83421" x="8304213" y="2679700"/>
          <p14:tracePt t="83439" x="8331200" y="2714625"/>
          <p14:tracePt t="83454" x="8348663" y="2732088"/>
          <p14:tracePt t="83472" x="8358188" y="2751138"/>
          <p14:tracePt t="83488" x="8367713" y="2759075"/>
          <p14:tracePt t="83488" x="8367713" y="2768600"/>
          <p14:tracePt t="83507" x="8375650" y="2776538"/>
          <p14:tracePt t="83521" x="8375650" y="2803525"/>
          <p14:tracePt t="83540" x="8375650" y="2857500"/>
          <p14:tracePt t="83555" x="8375650" y="2901950"/>
          <p14:tracePt t="83573" x="8375650" y="2973388"/>
          <p14:tracePt t="83586" x="8367713" y="3044825"/>
          <p14:tracePt t="83604" x="8331200" y="3143250"/>
          <p14:tracePt t="83620" x="8277225" y="3276600"/>
          <p14:tracePt t="83637" x="8188325" y="3446463"/>
          <p14:tracePt t="83676" x="8161338" y="3490913"/>
          <p14:tracePt t="83676" x="8134350" y="3536950"/>
          <p14:tracePt t="83686" x="8108950" y="3581400"/>
          <p14:tracePt t="83704" x="8037513" y="3652838"/>
          <p14:tracePt t="83726" x="8037513" y="3679825"/>
          <p14:tracePt t="83736" x="8001000" y="3714750"/>
          <p14:tracePt t="83736" x="7983538" y="3741738"/>
          <p14:tracePt t="83754" x="7920038" y="3803650"/>
          <p14:tracePt t="83771" x="7848600" y="3875088"/>
          <p14:tracePt t="83786" x="7759700" y="3946525"/>
          <p14:tracePt t="83803" x="7670800" y="4017963"/>
          <p14:tracePt t="83819" x="7599363" y="4071938"/>
          <p14:tracePt t="83836" x="7473950" y="4143375"/>
          <p14:tracePt t="83886" x="7446963" y="4152900"/>
          <p14:tracePt t="83887" x="7375525" y="4152900"/>
          <p14:tracePt t="83903" x="7277100" y="4170363"/>
          <p14:tracePt t="83920" x="7153275" y="4170363"/>
          <p14:tracePt t="83936" x="7081838" y="4170363"/>
          <p14:tracePt t="83936" x="7037388" y="4170363"/>
          <p14:tracePt t="83954" x="6919913" y="4170363"/>
          <p14:tracePt t="83970" x="6786563" y="4125913"/>
          <p14:tracePt t="83987" x="6589713" y="4062413"/>
          <p14:tracePt t="84003" x="5983288" y="3759200"/>
          <p14:tracePt t="84088" x="5875338" y="3714750"/>
          <p14:tracePt t="84103" x="5803900" y="3652838"/>
          <p14:tracePt t="84120" x="5715000" y="3608388"/>
          <p14:tracePt t="84136" x="5661025" y="3562350"/>
          <p14:tracePt t="84136" x="5653088" y="3554413"/>
          <p14:tracePt t="84154" x="5616575" y="3517900"/>
          <p14:tracePt t="84170" x="5572125" y="3482975"/>
          <p14:tracePt t="84189" x="5510213" y="3411538"/>
          <p14:tracePt t="84204" x="5429250" y="3322638"/>
          <p14:tracePt t="84222" x="5348288" y="3241675"/>
          <p14:tracePt t="84237" x="5241925" y="3133725"/>
          <p14:tracePt t="84255" x="5126038" y="3000375"/>
          <p14:tracePt t="84273" x="5010150" y="2894013"/>
          <p14:tracePt t="84287" x="4983163" y="2847975"/>
          <p14:tracePt t="84287" x="4973638" y="2822575"/>
          <p14:tracePt t="84307" x="4956175" y="2803525"/>
          <p14:tracePt t="84320" x="4946650" y="2795588"/>
          <p14:tracePt t="84320" x="4946650" y="2786063"/>
          <p14:tracePt t="84417" x="4946650" y="2768600"/>
          <p14:tracePt t="84425" x="4973638" y="2732088"/>
          <p14:tracePt t="84432" x="4991100" y="2705100"/>
          <p14:tracePt t="84436" x="5062538" y="2625725"/>
          <p14:tracePt t="84453" x="5153025" y="2544763"/>
          <p14:tracePt t="84470" x="5214938" y="2500313"/>
          <p14:tracePt t="84487" x="5313363" y="2428875"/>
          <p14:tracePt t="84487" x="5367338" y="2393950"/>
          <p14:tracePt t="84506" x="5411788" y="2366963"/>
          <p14:tracePt t="84521" x="5537200" y="2276475"/>
          <p14:tracePt t="84539" x="5626100" y="2232025"/>
          <p14:tracePt t="84555" x="5688013" y="2205038"/>
          <p14:tracePt t="84571" x="5741988" y="2179638"/>
          <p14:tracePt t="84588" x="5795963" y="2152650"/>
          <p14:tracePt t="84604" x="5973763" y="2108200"/>
          <p14:tracePt t="84645" x="6054725" y="2089150"/>
          <p14:tracePt t="84653" x="6296025" y="2036763"/>
          <p14:tracePt t="84685" x="6375400" y="2017713"/>
          <p14:tracePt t="84694" x="6419850" y="2017713"/>
          <p14:tracePt t="84703" x="6572250" y="2000250"/>
          <p14:tracePt t="84720" x="6759575" y="2000250"/>
          <p14:tracePt t="84743" x="6804025" y="2000250"/>
          <p14:tracePt t="84743" x="6858000" y="2000250"/>
          <p14:tracePt t="84755" x="6973888" y="2000250"/>
          <p14:tracePt t="84770" x="7072313" y="2000250"/>
          <p14:tracePt t="84787" x="7153275" y="2000250"/>
          <p14:tracePt t="84803" x="7251700" y="2027238"/>
          <p14:tracePt t="84820" x="7375525" y="2062163"/>
          <p14:tracePt t="84836" x="7527925" y="2081213"/>
          <p14:tracePt t="84853" x="7653338" y="2116138"/>
          <p14:tracePt t="84877" x="7715250" y="2133600"/>
          <p14:tracePt t="84892" x="7732713" y="2143125"/>
          <p14:tracePt t="84903" x="7813675" y="2160588"/>
          <p14:tracePt t="84920" x="7894638" y="2187575"/>
          <p14:tracePt t="84937" x="8001000" y="2224088"/>
          <p14:tracePt t="84961" x="8062913" y="2251075"/>
          <p14:tracePt t="84977" x="8108950" y="2276475"/>
          <p14:tracePt t="84987" x="8180388" y="2303463"/>
          <p14:tracePt t="85003" x="8259763" y="2339975"/>
          <p14:tracePt t="85020" x="8331200" y="2374900"/>
          <p14:tracePt t="85036" x="8385175" y="2411413"/>
          <p14:tracePt t="85053" x="8466138" y="2465388"/>
          <p14:tracePt t="85070" x="8537575" y="2500313"/>
          <p14:tracePt t="85087" x="8599488" y="2554288"/>
          <p14:tracePt t="85103" x="8680450" y="2633663"/>
          <p14:tracePt t="85127" x="8705850" y="2660650"/>
          <p14:tracePt t="85145" x="8724900" y="2670175"/>
          <p14:tracePt t="85153" x="8769350" y="2724150"/>
          <p14:tracePt t="85170" x="8777288" y="2741613"/>
          <p14:tracePt t="85187" x="8796338" y="2768600"/>
          <p14:tracePt t="85203" x="8804275" y="2795588"/>
          <p14:tracePt t="85219" x="8804275" y="2830513"/>
          <p14:tracePt t="85237" x="8823325" y="2857500"/>
          <p14:tracePt t="85253" x="8823325" y="2911475"/>
          <p14:tracePt t="85269" x="8823325" y="2965450"/>
          <p14:tracePt t="85286" x="8823325" y="3017838"/>
          <p14:tracePt t="85303" x="8823325" y="3044825"/>
          <p14:tracePt t="85319" x="8823325" y="3071813"/>
          <p14:tracePt t="85355" x="8813800" y="3081338"/>
          <p14:tracePt t="85393" x="8804275" y="3089275"/>
          <p14:tracePt t="85410" x="8786813" y="3098800"/>
          <p14:tracePt t="85425" x="8769350" y="3116263"/>
          <p14:tracePt t="85441" x="8759825" y="3125788"/>
          <p14:tracePt t="85449" x="8751888" y="3133725"/>
          <p14:tracePt t="85458" x="8742363" y="3143250"/>
          <p14:tracePt t="85469" x="8732838" y="3152775"/>
          <p14:tracePt t="85486" x="8724900" y="3160713"/>
          <p14:tracePt t="85505" x="8715375" y="3160713"/>
          <p14:tracePt t="85521" x="8697913" y="3170238"/>
          <p14:tracePt t="85571" x="8688388" y="3170238"/>
          <p14:tracePt t="85592" x="8680450" y="3170238"/>
          <p14:tracePt t="85618" x="8661400" y="3170238"/>
          <p14:tracePt t="85622" x="8626475" y="3170238"/>
          <p14:tracePt t="85658" x="8562975" y="3133725"/>
          <p14:tracePt t="85697" x="8555038" y="3116263"/>
          <p14:tracePt t="85703" x="8545513" y="3116263"/>
          <p14:tracePt t="85737" x="8528050" y="3116263"/>
          <p14:tracePt t="85945" x="8518525" y="3116263"/>
          <p14:tracePt t="85954" x="8510588" y="3116263"/>
          <p14:tracePt t="85977" x="8501063" y="3116263"/>
          <p14:tracePt t="85979" x="8491538" y="3116263"/>
          <p14:tracePt t="85987" x="8483600" y="3116263"/>
          <p14:tracePt t="86003" x="8474075" y="3133725"/>
          <p14:tracePt t="86041" x="8466138" y="3133725"/>
          <p14:tracePt t="86577" x="8456613" y="3133725"/>
          <p14:tracePt t="86585" x="8447088" y="3133725"/>
          <p14:tracePt t="86591" x="8439150" y="3143250"/>
          <p14:tracePt t="86603" x="8429625" y="3143250"/>
          <p14:tracePt t="86619" x="8402638" y="3152775"/>
          <p14:tracePt t="86637" x="8394700" y="3160713"/>
          <p14:tracePt t="87530" x="8394700" y="3170238"/>
          <p14:tracePt t="87538" x="8394700" y="3187700"/>
          <p14:tracePt t="87545" x="8358188" y="3251200"/>
          <p14:tracePt t="87554" x="8296275" y="3348038"/>
          <p14:tracePt t="87571" x="8251825" y="3402013"/>
          <p14:tracePt t="87586" x="8215313" y="3455988"/>
          <p14:tracePt t="87603" x="8197850" y="3473450"/>
          <p14:tracePt t="87619" x="8197850" y="3482975"/>
          <p14:tracePt t="87721" x="8197850" y="3490913"/>
          <p14:tracePt t="87729" x="8197850" y="3500438"/>
          <p14:tracePt t="87731" x="8197850" y="3536950"/>
          <p14:tracePt t="87748" x="8197850" y="3562350"/>
          <p14:tracePt t="87753" x="8232775" y="3625850"/>
          <p14:tracePt t="87769" x="8286750" y="3732213"/>
          <p14:tracePt t="87769" x="8296275" y="3759200"/>
          <p14:tracePt t="87803" x="8331200" y="3813175"/>
          <p14:tracePt t="87803" x="8375650" y="3929063"/>
          <p14:tracePt t="87820" x="8420100" y="4027488"/>
          <p14:tracePt t="87836" x="8474075" y="4125913"/>
          <p14:tracePt t="87853" x="8537575" y="4224338"/>
          <p14:tracePt t="87878" x="8545513" y="4241800"/>
          <p14:tracePt t="87886" x="8562975" y="4259263"/>
          <p14:tracePt t="87902" x="8572500" y="4286250"/>
          <p14:tracePt t="87919" x="8582025" y="4303713"/>
          <p14:tracePt t="87936" x="8589963" y="4313238"/>
          <p14:tracePt t="87952" x="8599488" y="4322763"/>
          <p14:tracePt t="88146" x="8599488" y="4313238"/>
          <p14:tracePt t="88154" x="8599488" y="4303713"/>
          <p14:tracePt t="88162" x="8599488" y="4276725"/>
          <p14:tracePt t="88234" x="8589963" y="4276725"/>
          <p14:tracePt t="88250" x="8537575" y="4276725"/>
          <p14:tracePt t="88258" x="8483600" y="4367213"/>
          <p14:tracePt t="88258" x="8420100" y="4456113"/>
          <p14:tracePt t="88274" x="8367713" y="4572000"/>
          <p14:tracePt t="88282" x="8323263" y="4679950"/>
          <p14:tracePt t="88290" x="8232775" y="4946650"/>
          <p14:tracePt t="88303" x="8170863" y="5214938"/>
          <p14:tracePt t="88320" x="8072438" y="5554663"/>
          <p14:tracePt t="88320" x="8045450" y="5741988"/>
          <p14:tracePt t="88338" x="8018463" y="5946775"/>
          <p14:tracePt t="88353" x="8018463" y="6680200"/>
          <p14:tracePt t="88371" x="7983538" y="6848475"/>
          <p14:tracePt t="88395" x="7947025" y="6848475"/>
          <p14:tracePt t="88403" x="7912100" y="6848475"/>
          <p14:tracePt t="88419" x="7894638" y="6848475"/>
          <p14:tracePt t="88530" x="7885113" y="6848475"/>
          <p14:tracePt t="88538" x="7875588" y="6848475"/>
          <p14:tracePt t="88546" x="7840663" y="6823075"/>
          <p14:tracePt t="88554" x="7688263" y="6697663"/>
          <p14:tracePt t="88554" x="7616825" y="6616700"/>
          <p14:tracePt t="88570" x="7277100" y="6357938"/>
          <p14:tracePt t="88587" x="6759575" y="6116638"/>
          <p14:tracePt t="88603" x="6456363" y="5991225"/>
          <p14:tracePt t="88620" x="6313488" y="5956300"/>
          <p14:tracePt t="88636" x="6054725" y="5697538"/>
          <p14:tracePt t="88742" x="5973763" y="4394200"/>
          <p14:tracePt t="88820" x="5973763" y="4268788"/>
          <p14:tracePt t="88836" x="5983288" y="4152900"/>
          <p14:tracePt t="88837" x="6027738" y="3983038"/>
          <p14:tracePt t="88854" x="6072188" y="3875088"/>
          <p14:tracePt t="88870" x="6126163" y="3813175"/>
          <p14:tracePt t="88887" x="6153150" y="3786188"/>
          <p14:tracePt t="88903" x="6188075" y="3768725"/>
          <p14:tracePt t="88929" x="6205538" y="3768725"/>
          <p14:tracePt t="88937" x="6232525" y="3751263"/>
          <p14:tracePt t="88937" x="6269038" y="3751263"/>
          <p14:tracePt t="88954" x="6330950" y="3751263"/>
          <p14:tracePt t="88970" x="6438900" y="3751263"/>
          <p14:tracePt t="88987" x="6581775" y="3751263"/>
          <p14:tracePt t="89003" x="6769100" y="3751263"/>
          <p14:tracePt t="89020" x="6875463" y="3751263"/>
          <p14:tracePt t="89036" x="6973888" y="3751263"/>
          <p14:tracePt t="89053" x="7089775" y="3803650"/>
          <p14:tracePt t="89070" x="7313613" y="3919538"/>
          <p14:tracePt t="89086" x="7545388" y="4071938"/>
          <p14:tracePt t="89103" x="7813675" y="4286250"/>
          <p14:tracePt t="89120" x="8099425" y="4598988"/>
          <p14:tracePt t="89137" x="8402638" y="5018088"/>
          <p14:tracePt t="89153" x="8688388" y="5411788"/>
          <p14:tracePt t="89153" x="8759825" y="5572125"/>
          <p14:tracePt t="89171" x="8875713" y="5857875"/>
          <p14:tracePt t="89186" x="8912225" y="6072188"/>
          <p14:tracePt t="89203" x="8912225" y="6242050"/>
          <p14:tracePt t="89219" x="8912225" y="6348413"/>
          <p14:tracePt t="89237" x="8912225" y="6411913"/>
          <p14:tracePt t="89254" x="8867775" y="6483350"/>
          <p14:tracePt t="89272" x="8777288" y="6589713"/>
          <p14:tracePt t="89287" x="8643938" y="6724650"/>
          <p14:tracePt t="89305" x="8456613" y="6848475"/>
          <p14:tracePt t="89320" x="8089900" y="6848475"/>
          <p14:tracePt t="89339" x="7751763" y="6848475"/>
          <p14:tracePt t="89354" x="7429500" y="6848475"/>
          <p14:tracePt t="89371" x="7153275" y="6848475"/>
          <p14:tracePt t="89388" x="6919913" y="6848475"/>
          <p14:tracePt t="89405" x="6697663" y="6848475"/>
          <p14:tracePt t="89421" x="6518275" y="6848475"/>
          <p14:tracePt t="89436" x="6296025" y="6848475"/>
          <p14:tracePt t="89453" x="5929313" y="6804025"/>
          <p14:tracePt t="89469" x="5438775" y="6626225"/>
          <p14:tracePt t="89486" x="4803775" y="6340475"/>
          <p14:tracePt t="89503" x="4330700" y="6072188"/>
          <p14:tracePt t="89519" x="4044950" y="5875338"/>
          <p14:tracePt t="89536" x="3759200" y="5661025"/>
          <p14:tracePt t="89556" x="3679825" y="5581650"/>
          <p14:tracePt t="89571" x="3652838" y="5545138"/>
          <p14:tracePt t="89591" x="3633788" y="5527675"/>
          <p14:tracePt t="89605" x="3625850" y="5527675"/>
          <p14:tracePt t="89642" x="3625850" y="5518150"/>
          <p14:tracePt t="89643" x="3625850" y="5510213"/>
          <p14:tracePt t="89654" x="3625850" y="5483225"/>
          <p14:tracePt t="89670" x="3625850" y="5411788"/>
          <p14:tracePt t="89687" x="3660775" y="5276850"/>
          <p14:tracePt t="89703" x="3759200" y="5062538"/>
          <p14:tracePt t="89726" x="3803650" y="4965700"/>
          <p14:tracePt t="89737" x="5018088" y="3795713"/>
          <p14:tracePt t="89737" x="5116513" y="3759200"/>
          <p14:tracePt t="89902" x="5197475" y="3724275"/>
          <p14:tracePt t="89902" x="5411788" y="3660775"/>
          <p14:tracePt t="89920" x="5616575" y="3598863"/>
          <p14:tracePt t="89936" x="5902325" y="3527425"/>
          <p14:tracePt t="89936" x="6045200" y="3490913"/>
          <p14:tracePt t="89953" x="6188075" y="3446463"/>
          <p14:tracePt t="89968" x="6446838" y="3367088"/>
          <p14:tracePt t="89986" x="6545263" y="3348038"/>
          <p14:tracePt t="90002" x="6653213" y="3313113"/>
          <p14:tracePt t="90019" x="6751638" y="3313113"/>
          <p14:tracePt t="90036" x="6804025" y="3303588"/>
          <p14:tracePt t="90052" x="6831013" y="3303588"/>
          <p14:tracePt t="90069" x="6867525" y="3303588"/>
          <p14:tracePt t="90086" x="6911975" y="3303588"/>
          <p14:tracePt t="90102" x="6956425" y="3303588"/>
          <p14:tracePt t="90118" x="7010400" y="3303588"/>
          <p14:tracePt t="90137" x="7054850" y="3313113"/>
          <p14:tracePt t="90152" x="7126288" y="3375025"/>
          <p14:tracePt t="90152" x="7161213" y="3384550"/>
          <p14:tracePt t="90170" x="7224713" y="3429000"/>
          <p14:tracePt t="90186" x="7304088" y="3500438"/>
          <p14:tracePt t="90203" x="7348538" y="3544888"/>
          <p14:tracePt t="90219" x="7412038" y="3608388"/>
          <p14:tracePt t="90237" x="7456488" y="3670300"/>
          <p14:tracePt t="90252" x="7518400" y="3741738"/>
          <p14:tracePt t="90269" x="7562850" y="3803650"/>
          <p14:tracePt t="90286" x="7616825" y="3894138"/>
          <p14:tracePt t="90304" x="7643813" y="3946525"/>
          <p14:tracePt t="90320" x="7715250" y="4054475"/>
          <p14:tracePt t="90339" x="7751763" y="4125913"/>
          <p14:tracePt t="90355" x="7804150" y="4205288"/>
          <p14:tracePt t="90371" x="7831138" y="4268788"/>
          <p14:tracePt t="90388" x="7867650" y="4384675"/>
          <p14:tracePt t="90404" x="7939088" y="4500563"/>
          <p14:tracePt t="90423" x="7983538" y="4589463"/>
          <p14:tracePt t="90437" x="8001000" y="4652963"/>
          <p14:tracePt t="90455" x="8018463" y="4697413"/>
          <p14:tracePt t="90470" x="8027988" y="4724400"/>
          <p14:tracePt t="90470" x="8037513" y="4759325"/>
          <p14:tracePt t="90491" x="8045450" y="4759325"/>
          <p14:tracePt t="90504" x="8054975" y="4786313"/>
          <p14:tracePt t="90520" x="8081963" y="4822825"/>
          <p14:tracePt t="90536" x="8089900" y="4848225"/>
          <p14:tracePt t="90552" x="8099425" y="4857750"/>
          <p14:tracePt t="90569" x="8108950" y="4867275"/>
          <p14:tracePt t="90586" x="8116888" y="4875213"/>
          <p14:tracePt t="90681" x="8126413" y="4875213"/>
          <p14:tracePt t="90689" x="8170863" y="4875213"/>
          <p14:tracePt t="90690" x="8232775" y="4840288"/>
          <p14:tracePt t="90712" x="8323263" y="4759325"/>
          <p14:tracePt t="90742" x="8348663" y="4714875"/>
          <p14:tracePt t="90742" x="8375650" y="4679950"/>
          <p14:tracePt t="90742" x="8412163" y="4616450"/>
          <p14:tracePt t="90755" x="8447088" y="4537075"/>
          <p14:tracePt t="90770" x="8501063" y="4419600"/>
          <p14:tracePt t="90786" x="8537575" y="4322763"/>
          <p14:tracePt t="90803" x="8572500" y="4232275"/>
          <p14:tracePt t="90820" x="8589963" y="4133850"/>
          <p14:tracePt t="90836" x="8616950" y="4054475"/>
          <p14:tracePt t="90853" x="8616950" y="3830638"/>
          <p14:tracePt t="90944" x="8616950" y="3813175"/>
          <p14:tracePt t="91185" x="8616950" y="3822700"/>
          <p14:tracePt t="91193" x="8616950" y="3830638"/>
          <p14:tracePt t="91195" x="8616950" y="3840163"/>
          <p14:tracePt t="91202" x="8616950" y="3894138"/>
          <p14:tracePt t="91218" x="8616950" y="3938588"/>
          <p14:tracePt t="91237" x="8616950" y="4017963"/>
          <p14:tracePt t="91252" x="8634413" y="4098925"/>
          <p14:tracePt t="91269" x="8653463" y="4170363"/>
          <p14:tracePt t="91285" x="8661400" y="4224338"/>
          <p14:tracePt t="91302" x="8697913" y="4286250"/>
          <p14:tracePt t="91318" x="8705850" y="4330700"/>
          <p14:tracePt t="91336" x="8732838" y="4367213"/>
          <p14:tracePt t="91352" x="8732838" y="4375150"/>
          <p14:tracePt t="91352" x="8742363" y="4384675"/>
          <p14:tracePt t="91401" x="8742363" y="4394200"/>
          <p14:tracePt t="91426" x="8759825" y="4419600"/>
          <p14:tracePt t="91442" x="8769350" y="4429125"/>
          <p14:tracePt t="91451" x="8786813" y="4446588"/>
          <p14:tracePt t="91473" x="8796338" y="4473575"/>
          <p14:tracePt t="91490" x="8804275" y="4491038"/>
          <p14:tracePt t="91490" x="8804275" y="4500563"/>
          <p14:tracePt t="91502" x="8813800" y="4527550"/>
          <p14:tracePt t="91519" x="8823325" y="4537075"/>
          <p14:tracePt t="91538" x="8823325" y="4545013"/>
          <p14:tracePt t="91553" x="8823325" y="4554538"/>
          <p14:tracePt t="91570" x="8823325" y="4572000"/>
          <p14:tracePt t="91706" x="8831263" y="4581525"/>
          <p14:tracePt t="91710" x="8840788" y="4598988"/>
          <p14:tracePt t="91726" x="8848725" y="4616450"/>
          <p14:tracePt t="91736" x="8867775" y="4633913"/>
          <p14:tracePt t="91736" x="8867775" y="4652963"/>
          <p14:tracePt t="91755" x="8875713" y="4679950"/>
          <p14:tracePt t="91769" x="8894763" y="4705350"/>
          <p14:tracePt t="91787" x="8894763" y="4732338"/>
          <p14:tracePt t="91803" x="8894763" y="4751388"/>
          <p14:tracePt t="91820" x="8894763" y="4768850"/>
          <p14:tracePt t="91836" x="8894763" y="4795838"/>
          <p14:tracePt t="91852" x="8867775" y="4822825"/>
          <p14:tracePt t="91869" x="8813800" y="4857750"/>
          <p14:tracePt t="91886" x="8680450" y="4867275"/>
          <p14:tracePt t="91919" x="8609013" y="4867275"/>
          <p14:tracePt t="91937" x="8537575" y="4867275"/>
          <p14:tracePt t="91953" x="8491538" y="4867275"/>
          <p14:tracePt t="91970" x="8483600" y="4867275"/>
          <p14:tracePt t="91986" x="8466138" y="4867275"/>
          <p14:tracePt t="92003" x="8420100" y="4857750"/>
          <p14:tracePt t="92062" x="8412163" y="4857750"/>
          <p14:tracePt t="92081" x="8394700" y="4875213"/>
          <p14:tracePt t="92086" x="8385175" y="4946650"/>
          <p14:tracePt t="92103" x="8367713" y="5108575"/>
          <p14:tracePt t="92119" x="8367713" y="5330825"/>
          <p14:tracePt t="92136" x="8367713" y="5545138"/>
          <p14:tracePt t="92152" x="8367713" y="5688013"/>
          <p14:tracePt t="92152" x="8394700" y="5741988"/>
          <p14:tracePt t="92170" x="8439150" y="5822950"/>
          <p14:tracePt t="92185" x="8474075" y="5875338"/>
          <p14:tracePt t="92203" x="8510588" y="5894388"/>
          <p14:tracePt t="92219" x="8545513" y="5911850"/>
          <p14:tracePt t="92236" x="8562975" y="5929313"/>
          <p14:tracePt t="92252" x="8572500" y="5929313"/>
          <p14:tracePt t="92322" x="8589963" y="5929313"/>
          <p14:tracePt t="92433" x="8589963" y="5938838"/>
          <p14:tracePt t="92441" x="8589963" y="5956300"/>
          <p14:tracePt t="92452" x="8589963" y="5973763"/>
          <p14:tracePt t="92459" x="8582025" y="5983288"/>
          <p14:tracePt t="92470" x="8545513" y="6018213"/>
          <p14:tracePt t="92488" x="8491538" y="6108700"/>
          <p14:tracePt t="92503" x="8429625" y="6197600"/>
          <p14:tracePt t="92521" x="8402638" y="6232525"/>
          <p14:tracePt t="92537" x="8375650" y="6276975"/>
          <p14:tracePt t="92537" x="8367713" y="6296025"/>
          <p14:tracePt t="92554" x="8340725" y="6330950"/>
          <p14:tracePt t="92570" x="8331200" y="6340475"/>
          <p14:tracePt t="92586" x="8304213" y="6375400"/>
          <p14:tracePt t="92602" x="8277225" y="6411913"/>
          <p14:tracePt t="92620" x="8259763" y="6446838"/>
          <p14:tracePt t="92637" x="8251825" y="6473825"/>
          <p14:tracePt t="92653" x="8251825" y="6491288"/>
          <p14:tracePt t="92745" x="8251825" y="6500813"/>
          <p14:tracePt t="92746" x="8251825" y="6510338"/>
          <p14:tracePt t="92785" x="8251825" y="6518275"/>
          <p14:tracePt t="92801" x="8251825" y="6527800"/>
          <p14:tracePt t="92825" x="8259763" y="6527800"/>
          <p14:tracePt t="92833" x="8296275" y="6537325"/>
          <p14:tracePt t="92852" x="8313738" y="6545263"/>
          <p14:tracePt t="92868" x="8340725" y="6562725"/>
          <p14:tracePt t="92870" x="8375650" y="6581775"/>
          <p14:tracePt t="92885" x="8429625" y="6581775"/>
          <p14:tracePt t="92919" x="8439150" y="6581775"/>
          <p14:tracePt t="92936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roup 413"/>
          <p:cNvGrpSpPr/>
          <p:nvPr/>
        </p:nvGrpSpPr>
        <p:grpSpPr>
          <a:xfrm>
            <a:off x="3388814" y="1295400"/>
            <a:ext cx="3585569" cy="838200"/>
            <a:chOff x="0" y="0"/>
            <a:chExt cx="3585567" cy="838200"/>
          </a:xfrm>
        </p:grpSpPr>
        <p:sp>
          <p:nvSpPr>
            <p:cNvPr id="411" name="Shape 411"/>
            <p:cNvSpPr/>
            <p:nvPr/>
          </p:nvSpPr>
          <p:spPr>
            <a:xfrm>
              <a:off x="40180" y="0"/>
              <a:ext cx="3505207" cy="838200"/>
            </a:xfrm>
            <a:prstGeom prst="rect">
              <a:avLst/>
            </a:pr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0" y="63499"/>
              <a:ext cx="3585568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marL="457200" lvl="0" indent="-45720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Adenoma-carcinoma sequence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45720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Vogelstein’s model</a:t>
              </a:r>
            </a:p>
          </p:txBody>
        </p:sp>
      </p:grpSp>
      <p:grpSp>
        <p:nvGrpSpPr>
          <p:cNvPr id="416" name="Group 416"/>
          <p:cNvGrpSpPr/>
          <p:nvPr/>
        </p:nvGrpSpPr>
        <p:grpSpPr>
          <a:xfrm>
            <a:off x="267211" y="1142944"/>
            <a:ext cx="2668787" cy="1371643"/>
            <a:chOff x="0" y="-17"/>
            <a:chExt cx="2668785" cy="1371641"/>
          </a:xfrm>
        </p:grpSpPr>
        <p:sp>
          <p:nvSpPr>
            <p:cNvPr id="414" name="Shape 414"/>
            <p:cNvSpPr/>
            <p:nvPr/>
          </p:nvSpPr>
          <p:spPr>
            <a:xfrm>
              <a:off x="37487" y="-18"/>
              <a:ext cx="2590742" cy="137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-1" y="215937"/>
              <a:ext cx="266878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adenomatous polyposis</a:t>
              </a:r>
            </a:p>
          </p:txBody>
        </p:sp>
      </p:grpSp>
      <p:grpSp>
        <p:nvGrpSpPr>
          <p:cNvPr id="419" name="Group 419"/>
          <p:cNvGrpSpPr/>
          <p:nvPr/>
        </p:nvGrpSpPr>
        <p:grpSpPr>
          <a:xfrm>
            <a:off x="4191000" y="3886200"/>
            <a:ext cx="3886200" cy="762000"/>
            <a:chOff x="0" y="0"/>
            <a:chExt cx="3886200" cy="762000"/>
          </a:xfrm>
        </p:grpSpPr>
        <p:sp>
          <p:nvSpPr>
            <p:cNvPr id="417" name="Shape 417"/>
            <p:cNvSpPr/>
            <p:nvPr/>
          </p:nvSpPr>
          <p:spPr>
            <a:xfrm>
              <a:off x="0" y="0"/>
              <a:ext cx="3886200" cy="762000"/>
            </a:xfrm>
            <a:prstGeom prst="rect">
              <a:avLst/>
            </a:prstGeom>
            <a:solidFill>
              <a:srgbClr val="CC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455785" y="203198"/>
              <a:ext cx="297462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Hypermutability pathway</a:t>
              </a:r>
            </a:p>
          </p:txBody>
        </p:sp>
      </p:grpSp>
      <p:grpSp>
        <p:nvGrpSpPr>
          <p:cNvPr id="422" name="Group 422"/>
          <p:cNvGrpSpPr/>
          <p:nvPr/>
        </p:nvGrpSpPr>
        <p:grpSpPr>
          <a:xfrm>
            <a:off x="609473" y="3886147"/>
            <a:ext cx="3200326" cy="1295375"/>
            <a:chOff x="-41" y="-17"/>
            <a:chExt cx="3200325" cy="1295374"/>
          </a:xfrm>
        </p:grpSpPr>
        <p:sp>
          <p:nvSpPr>
            <p:cNvPr id="420" name="Shape 420"/>
            <p:cNvSpPr/>
            <p:nvPr/>
          </p:nvSpPr>
          <p:spPr>
            <a:xfrm>
              <a:off x="-42" y="-18"/>
              <a:ext cx="3200326" cy="129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91028" y="292133"/>
              <a:ext cx="241850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Lynch syndrome or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HNPCC </a:t>
              </a:r>
            </a:p>
          </p:txBody>
        </p:sp>
      </p:grpSp>
      <p:grpSp>
        <p:nvGrpSpPr>
          <p:cNvPr id="425" name="Group 425"/>
          <p:cNvGrpSpPr/>
          <p:nvPr/>
        </p:nvGrpSpPr>
        <p:grpSpPr>
          <a:xfrm>
            <a:off x="4038600" y="2438400"/>
            <a:ext cx="3657600" cy="685800"/>
            <a:chOff x="0" y="0"/>
            <a:chExt cx="3657600" cy="685800"/>
          </a:xfrm>
        </p:grpSpPr>
        <p:sp>
          <p:nvSpPr>
            <p:cNvPr id="423" name="Shape 423"/>
            <p:cNvSpPr/>
            <p:nvPr/>
          </p:nvSpPr>
          <p:spPr>
            <a:xfrm>
              <a:off x="0" y="0"/>
              <a:ext cx="3657600" cy="685800"/>
            </a:xfrm>
            <a:prstGeom prst="rect">
              <a:avLst/>
            </a:prstGeom>
            <a:solidFill>
              <a:srgbClr val="FF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418071" y="165098"/>
              <a:ext cx="282145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DNA-oxidative pathway</a:t>
              </a:r>
            </a:p>
          </p:txBody>
        </p:sp>
      </p:grpSp>
      <p:grpSp>
        <p:nvGrpSpPr>
          <p:cNvPr id="428" name="Group 428"/>
          <p:cNvGrpSpPr/>
          <p:nvPr/>
        </p:nvGrpSpPr>
        <p:grpSpPr>
          <a:xfrm>
            <a:off x="914291" y="2285939"/>
            <a:ext cx="2743138" cy="1447772"/>
            <a:chOff x="-36" y="-19"/>
            <a:chExt cx="2743136" cy="1447771"/>
          </a:xfrm>
        </p:grpSpPr>
        <p:sp>
          <p:nvSpPr>
            <p:cNvPr id="426" name="Shape 426"/>
            <p:cNvSpPr/>
            <p:nvPr/>
          </p:nvSpPr>
          <p:spPr>
            <a:xfrm>
              <a:off x="-36" y="-20"/>
              <a:ext cx="2743136" cy="144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123907" y="368338"/>
              <a:ext cx="2495527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MUTYH-associated 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grpSp>
        <p:nvGrpSpPr>
          <p:cNvPr id="431" name="Group 431"/>
          <p:cNvGrpSpPr/>
          <p:nvPr/>
        </p:nvGrpSpPr>
        <p:grpSpPr>
          <a:xfrm>
            <a:off x="4495800" y="5562600"/>
            <a:ext cx="3810000" cy="685800"/>
            <a:chOff x="0" y="0"/>
            <a:chExt cx="3810000" cy="685800"/>
          </a:xfrm>
        </p:grpSpPr>
        <p:sp>
          <p:nvSpPr>
            <p:cNvPr id="429" name="Shape 429"/>
            <p:cNvSpPr/>
            <p:nvPr/>
          </p:nvSpPr>
          <p:spPr>
            <a:xfrm>
              <a:off x="0" y="0"/>
              <a:ext cx="3810000" cy="685800"/>
            </a:xfrm>
            <a:prstGeom prst="rect">
              <a:avLst/>
            </a:prstGeom>
            <a:solidFill>
              <a:srgbClr val="FF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318467" y="165098"/>
              <a:ext cx="317306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Hypermethylation pathway</a:t>
              </a:r>
            </a:p>
          </p:txBody>
        </p:sp>
      </p:grpSp>
      <p:grpSp>
        <p:nvGrpSpPr>
          <p:cNvPr id="434" name="Group 434"/>
          <p:cNvGrpSpPr/>
          <p:nvPr/>
        </p:nvGrpSpPr>
        <p:grpSpPr>
          <a:xfrm>
            <a:off x="1142880" y="5181543"/>
            <a:ext cx="3047774" cy="1371644"/>
            <a:chOff x="-39" y="-18"/>
            <a:chExt cx="3047772" cy="1371642"/>
          </a:xfrm>
        </p:grpSpPr>
        <p:sp>
          <p:nvSpPr>
            <p:cNvPr id="432" name="Shape 432"/>
            <p:cNvSpPr/>
            <p:nvPr/>
          </p:nvSpPr>
          <p:spPr>
            <a:xfrm>
              <a:off x="-40" y="-19"/>
              <a:ext cx="3047774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C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305088" y="330236"/>
              <a:ext cx="2437979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Epigenetic germline</a:t>
              </a:r>
              <a:endParaRPr sz="20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alterations ?</a:t>
              </a:r>
            </a:p>
          </p:txBody>
        </p:sp>
      </p:grpSp>
      <p:sp>
        <p:nvSpPr>
          <p:cNvPr id="435" name="Shape 435"/>
          <p:cNvSpPr/>
          <p:nvPr/>
        </p:nvSpPr>
        <p:spPr>
          <a:xfrm>
            <a:off x="228599" y="199070"/>
            <a:ext cx="8346610" cy="738664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 dirty="0" smtClean="0"/>
              <a:t>C</a:t>
            </a:r>
            <a:r>
              <a:rPr lang="it-IT" sz="2400" dirty="0" smtClean="0"/>
              <a:t>RC</a:t>
            </a:r>
            <a:r>
              <a:rPr sz="2400" dirty="0" smtClean="0"/>
              <a:t> </a:t>
            </a:r>
            <a:r>
              <a:rPr sz="2400" dirty="0"/>
              <a:t>hereditary syndromes as models of sporadic colorectal tumorigenesis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643"/>
    </mc:Choice>
    <mc:Fallback xmlns="">
      <p:transition advTm="58643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4038600" y="533400"/>
            <a:ext cx="4648200" cy="9620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 autosomic dominant condition in linkage  with mutations on APC tumour-suppressor gene</a:t>
            </a:r>
          </a:p>
        </p:txBody>
      </p:sp>
      <p:sp>
        <p:nvSpPr>
          <p:cNvPr id="438" name="Shape 438"/>
          <p:cNvSpPr/>
          <p:nvPr/>
        </p:nvSpPr>
        <p:spPr>
          <a:xfrm>
            <a:off x="533400" y="1981199"/>
            <a:ext cx="5257800" cy="6445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buClr>
                <a:srgbClr val="000000"/>
              </a:buClr>
              <a:buSzPct val="100000"/>
              <a:buFont typeface="Comic Sans MS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hundreds-thousands adenomas that confer a higher CRC risk at young age (about 40 aa)</a:t>
            </a:r>
          </a:p>
        </p:txBody>
      </p:sp>
      <p:grpSp>
        <p:nvGrpSpPr>
          <p:cNvPr id="441" name="Group 441"/>
          <p:cNvGrpSpPr/>
          <p:nvPr/>
        </p:nvGrpSpPr>
        <p:grpSpPr>
          <a:xfrm>
            <a:off x="609477" y="304743"/>
            <a:ext cx="3124129" cy="1371644"/>
            <a:chOff x="-40" y="-18"/>
            <a:chExt cx="3124128" cy="1371642"/>
          </a:xfrm>
        </p:grpSpPr>
        <p:sp>
          <p:nvSpPr>
            <p:cNvPr id="439" name="Shape 439"/>
            <p:cNvSpPr/>
            <p:nvPr/>
          </p:nvSpPr>
          <p:spPr>
            <a:xfrm>
              <a:off x="-41" y="-19"/>
              <a:ext cx="3124129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577061" y="57185"/>
              <a:ext cx="1970237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adenomatous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sp>
        <p:nvSpPr>
          <p:cNvPr id="442" name="Shape 442"/>
          <p:cNvSpPr/>
          <p:nvPr/>
        </p:nvSpPr>
        <p:spPr>
          <a:xfrm>
            <a:off x="304799" y="4495798"/>
            <a:ext cx="6172202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In addition  to this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“classical polyposis”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there is: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914400" y="5029197"/>
            <a:ext cx="7315200" cy="1254128"/>
            <a:chOff x="0" y="0"/>
            <a:chExt cx="7315200" cy="1254127"/>
          </a:xfrm>
        </p:grpSpPr>
        <p:sp>
          <p:nvSpPr>
            <p:cNvPr id="443" name="Shape 443"/>
            <p:cNvSpPr/>
            <p:nvPr/>
          </p:nvSpPr>
          <p:spPr>
            <a:xfrm>
              <a:off x="152400" y="-1"/>
              <a:ext cx="7091986" cy="390526"/>
            </a:xfrm>
            <a:prstGeom prst="rect">
              <a:avLst/>
            </a:pr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200"/>
                </a:spcBef>
                <a:defRPr sz="22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200"/>
                <a:t>Attenuated familial adenomatous polyposis (AFAP)</a:t>
              </a:r>
            </a:p>
          </p:txBody>
        </p:sp>
        <p:sp>
          <p:nvSpPr>
            <p:cNvPr id="444" name="Shape 444"/>
            <p:cNvSpPr/>
            <p:nvPr/>
          </p:nvSpPr>
          <p:spPr>
            <a:xfrm>
              <a:off x="0" y="609601"/>
              <a:ext cx="7315200" cy="64452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900"/>
                </a:spcBef>
                <a:buClr>
                  <a:srgbClr val="000000"/>
                </a:buClr>
                <a:buSzPct val="100000"/>
                <a:buFont typeface="Comic Sans MS"/>
                <a:buChar char="-"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/>
              <a:r>
                <a:t>less &lt; 100 adenomas, polyps and cancer can onset later and the expression of extra-colonic manifestations is limited</a:t>
              </a:r>
            </a:p>
          </p:txBody>
        </p:sp>
      </p:grpSp>
      <p:pic>
        <p:nvPicPr>
          <p:cNvPr id="446" name="image8.jpeg" descr="Fap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3600" y="1676400"/>
            <a:ext cx="2170116" cy="2016125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447" name="image9.jpeg" descr="CRC_scodella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2590800"/>
            <a:ext cx="1954216" cy="2009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0" name="Group 450"/>
          <p:cNvGrpSpPr/>
          <p:nvPr/>
        </p:nvGrpSpPr>
        <p:grpSpPr>
          <a:xfrm>
            <a:off x="304798" y="3276598"/>
            <a:ext cx="5410206" cy="1079501"/>
            <a:chOff x="0" y="0"/>
            <a:chExt cx="5410205" cy="1079500"/>
          </a:xfrm>
        </p:grpSpPr>
        <p:sp>
          <p:nvSpPr>
            <p:cNvPr id="448" name="Shape 448"/>
            <p:cNvSpPr/>
            <p:nvPr/>
          </p:nvSpPr>
          <p:spPr>
            <a:xfrm>
              <a:off x="-1" y="381000"/>
              <a:ext cx="5410206" cy="698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spcBef>
                  <a:spcPts val="900"/>
                </a:spcBef>
              </a:pPr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affected individuals develop: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  <a:p>
              <a:pPr lvl="0">
                <a:spcBef>
                  <a:spcPts val="900"/>
                </a:spcBef>
              </a:pPr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retinic lesions, desmoids, osteomas</a:t>
              </a:r>
            </a:p>
          </p:txBody>
        </p:sp>
        <p:sp>
          <p:nvSpPr>
            <p:cNvPr id="449" name="Shape 449"/>
            <p:cNvSpPr/>
            <p:nvPr/>
          </p:nvSpPr>
          <p:spPr>
            <a:xfrm>
              <a:off x="76199" y="-1"/>
              <a:ext cx="4114804" cy="408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1000"/>
                </a:spcBef>
                <a:buClr>
                  <a:srgbClr val="000000"/>
                </a:buClr>
                <a:buSzPct val="100000"/>
                <a:buFont typeface="Comic Sans MS"/>
                <a:buChar char="•"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/>
              <a:r>
                <a:t> variable phenotype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132"/>
    </mc:Choice>
    <mc:Fallback xmlns="">
      <p:transition advTm="108132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84" x="4919663" y="3589338"/>
          <p14:tracePt t="15630" x="4919663" y="3581400"/>
          <p14:tracePt t="15642" x="4929188" y="3554413"/>
          <p14:tracePt t="15643" x="4973638" y="3517900"/>
          <p14:tracePt t="15653" x="5116513" y="3429000"/>
          <p14:tracePt t="15669" x="5705475" y="3133725"/>
          <p14:tracePt t="15687" x="6276975" y="2911475"/>
          <p14:tracePt t="15703" x="6786563" y="2679700"/>
          <p14:tracePt t="15720" x="7188200" y="2509838"/>
          <p14:tracePt t="15737" x="7456488" y="2401888"/>
          <p14:tracePt t="15752" x="7705725" y="2322513"/>
          <p14:tracePt t="15769" x="8170863" y="2197100"/>
          <p14:tracePt t="15852" x="8180388" y="2197100"/>
          <p14:tracePt t="15853" x="8197850" y="2187575"/>
          <p14:tracePt t="15885" x="8205788" y="2179638"/>
          <p14:tracePt t="15887" x="8224838" y="2143125"/>
          <p14:tracePt t="15906" x="8224838" y="2071688"/>
          <p14:tracePt t="15921" x="8224838" y="1938338"/>
          <p14:tracePt t="15939" x="8126413" y="1679575"/>
          <p14:tracePt t="15954" x="7813675" y="1276350"/>
          <p14:tracePt t="15972" x="7518400" y="955675"/>
          <p14:tracePt t="15988" x="7375525" y="830263"/>
          <p14:tracePt t="16006" x="7242175" y="741363"/>
          <p14:tracePt t="16020" x="7099300" y="669925"/>
          <p14:tracePt t="16040" x="6680200" y="633413"/>
          <p14:tracePt t="16086" x="6589713" y="633413"/>
          <p14:tracePt t="16087" x="6456363" y="660400"/>
          <p14:tracePt t="16103" x="6286500" y="723900"/>
          <p14:tracePt t="16119" x="6099175" y="812800"/>
          <p14:tracePt t="16119" x="6054725" y="830263"/>
          <p14:tracePt t="16151" x="6018213" y="839788"/>
          <p14:tracePt t="16159" x="5991225" y="874713"/>
          <p14:tracePt t="16169" x="5973763" y="884238"/>
          <p14:tracePt t="16186" x="5965825" y="893763"/>
          <p14:tracePt t="16203" x="5956300" y="893763"/>
          <p14:tracePt t="16220" x="5956300" y="901700"/>
          <p14:tracePt t="16236" x="5946775" y="919163"/>
          <p14:tracePt t="16253" x="5929313" y="938213"/>
          <p14:tracePt t="16269" x="5919788" y="955675"/>
          <p14:tracePt t="16269" x="5919788" y="982663"/>
          <p14:tracePt t="16287" x="5894388" y="1027113"/>
          <p14:tracePt t="16303" x="5875338" y="1062038"/>
          <p14:tracePt t="16321" x="5867400" y="1116013"/>
          <p14:tracePt t="16337" x="5840413" y="1169988"/>
          <p14:tracePt t="16353" x="5803900" y="1241425"/>
          <p14:tracePt t="16369" x="5768975" y="1312863"/>
          <p14:tracePt t="16387" x="5732463" y="1374775"/>
          <p14:tracePt t="16403" x="5697538" y="1401763"/>
          <p14:tracePt t="16420" x="5680075" y="1438275"/>
          <p14:tracePt t="16436" x="5661025" y="1446213"/>
          <p14:tracePt t="16453" x="5643563" y="1455738"/>
          <p14:tracePt t="16470" x="5643563" y="1465263"/>
          <p14:tracePt t="16598" x="5634038" y="1465263"/>
          <p14:tracePt t="16630" x="5616575" y="1465263"/>
          <p14:tracePt t="16637" x="5608638" y="1465263"/>
          <p14:tracePt t="16643" x="5599113" y="1465263"/>
          <p14:tracePt t="16653" x="5562600" y="1465263"/>
          <p14:tracePt t="16669" x="5510213" y="1465263"/>
          <p14:tracePt t="16687" x="5429250" y="1438275"/>
          <p14:tracePt t="16704" x="5330825" y="1419225"/>
          <p14:tracePt t="16719" x="5251450" y="1411288"/>
          <p14:tracePt t="16737" x="5232400" y="1393825"/>
          <p14:tracePt t="16752" x="5214938" y="1393825"/>
          <p14:tracePt t="17095" x="5214938" y="1374775"/>
          <p14:tracePt t="17103" x="5214938" y="1366838"/>
          <p14:tracePt t="17120" x="5214938" y="1347788"/>
          <p14:tracePt t="17122" x="5224463" y="1347788"/>
          <p14:tracePt t="17183" x="5232400" y="1347788"/>
          <p14:tracePt t="17199" x="5241925" y="1347788"/>
          <p14:tracePt t="17207" x="5259388" y="1357313"/>
          <p14:tracePt t="17218" x="5268913" y="1357313"/>
          <p14:tracePt t="17240" x="5276850" y="1366838"/>
          <p14:tracePt t="17241" x="5286375" y="1366838"/>
          <p14:tracePt t="17254" x="5303838" y="1366838"/>
          <p14:tracePt t="17270" x="5330825" y="1384300"/>
          <p14:tracePt t="17287" x="5340350" y="1384300"/>
          <p14:tracePt t="17303" x="5357813" y="1384300"/>
          <p14:tracePt t="17321" x="5367338" y="1384300"/>
          <p14:tracePt t="17337" x="5411788" y="1393825"/>
          <p14:tracePt t="17415" x="5419725" y="1393825"/>
          <p14:tracePt t="17423" x="5438775" y="1393825"/>
          <p14:tracePt t="17443" x="5446713" y="1393825"/>
          <p14:tracePt t="17455" x="5456238" y="1393825"/>
          <p14:tracePt t="17487" x="5465763" y="1393825"/>
          <p14:tracePt t="17503" x="5483225" y="1393825"/>
          <p14:tracePt t="18600" x="5491163" y="1393825"/>
          <p14:tracePt t="19464" x="5510213" y="1393825"/>
          <p14:tracePt t="19464" x="5527675" y="1393825"/>
          <p14:tracePt t="19479" x="5537200" y="1393825"/>
          <p14:tracePt t="19487" x="5562600" y="1393825"/>
          <p14:tracePt t="19495" x="5581650" y="1393825"/>
          <p14:tracePt t="19504" x="5608638" y="1384300"/>
          <p14:tracePt t="19520" x="5616575" y="1384300"/>
          <p14:tracePt t="19615" x="5634038" y="1384300"/>
          <p14:tracePt t="19623" x="5634038" y="1374775"/>
          <p14:tracePt t="19687" x="5643563" y="1374775"/>
          <p14:tracePt t="21207" x="5626100" y="1374775"/>
          <p14:tracePt t="21223" x="5616575" y="1374775"/>
          <p14:tracePt t="21231" x="5473700" y="1374775"/>
          <p14:tracePt t="21328" x="5456238" y="1374775"/>
          <p14:tracePt t="21370" x="5438775" y="1374775"/>
          <p14:tracePt t="21371" x="5419725" y="1374775"/>
          <p14:tracePt t="21408" x="5402263" y="1374775"/>
          <p14:tracePt t="21409" x="5394325" y="1374775"/>
          <p14:tracePt t="21420" x="5384800" y="1374775"/>
          <p14:tracePt t="21437" x="5357813" y="1374775"/>
          <p14:tracePt t="21454" x="5340350" y="1374775"/>
          <p14:tracePt t="21470" x="5330825" y="1374775"/>
          <p14:tracePt t="21487" x="5303838" y="1374775"/>
          <p14:tracePt t="21504" x="5295900" y="1374775"/>
          <p14:tracePt t="21519" x="5268913" y="1374775"/>
          <p14:tracePt t="21537" x="5259388" y="1374775"/>
          <p14:tracePt t="21553" x="5214938" y="1374775"/>
          <p14:tracePt t="21586" x="5160963" y="1374775"/>
          <p14:tracePt t="21620" x="5133975" y="1374775"/>
          <p14:tracePt t="21636" x="5099050" y="1374775"/>
          <p14:tracePt t="21638" x="5062538" y="1374775"/>
          <p14:tracePt t="21653" x="5018088" y="1374775"/>
          <p14:tracePt t="21670" x="4965700" y="1374775"/>
          <p14:tracePt t="21687" x="4902200" y="1374775"/>
          <p14:tracePt t="21704" x="4840288" y="1374775"/>
          <p14:tracePt t="21720" x="4768850" y="1374775"/>
          <p14:tracePt t="21737" x="4660900" y="1374775"/>
          <p14:tracePt t="21753" x="4562475" y="1374775"/>
          <p14:tracePt t="21770" x="4411663" y="1347788"/>
          <p14:tracePt t="21787" x="4268788" y="1330325"/>
          <p14:tracePt t="21804" x="4170363" y="1312863"/>
          <p14:tracePt t="21821" x="4089400" y="1312863"/>
          <p14:tracePt t="21836" x="4071938" y="1312863"/>
          <p14:tracePt t="22063" x="4062413" y="1312863"/>
          <p14:tracePt t="22072" x="4071938" y="1295400"/>
          <p14:tracePt t="22072" x="4089400" y="1295400"/>
          <p14:tracePt t="22088" x="4116388" y="1295400"/>
          <p14:tracePt t="22104" x="4152900" y="1295400"/>
          <p14:tracePt t="22106" x="4187825" y="1295400"/>
          <p14:tracePt t="22122" x="4241800" y="1295400"/>
          <p14:tracePt t="22138" x="4286250" y="1276350"/>
          <p14:tracePt t="22153" x="4322763" y="1268413"/>
          <p14:tracePt t="22170" x="4384675" y="1250950"/>
          <p14:tracePt t="22211" x="4394200" y="1241425"/>
          <p14:tracePt t="22220" x="4429125" y="1241425"/>
          <p14:tracePt t="22237" x="4456113" y="1231900"/>
          <p14:tracePt t="22255" x="4483100" y="1214438"/>
          <p14:tracePt t="22270" x="4510088" y="1214438"/>
          <p14:tracePt t="22270" x="4527550" y="1214438"/>
          <p14:tracePt t="22288" x="4545013" y="1204913"/>
          <p14:tracePt t="22305" x="4572000" y="1204913"/>
          <p14:tracePt t="22321" x="4598988" y="1204913"/>
          <p14:tracePt t="22338" x="4768850" y="1179513"/>
          <p14:tracePt t="22656" x="4776788" y="1179513"/>
          <p14:tracePt t="22664" x="4795838" y="1179513"/>
          <p14:tracePt t="22672" x="4803775" y="1179513"/>
          <p14:tracePt t="22688" x="4813300" y="1179513"/>
          <p14:tracePt t="22690" x="4840288" y="1179513"/>
          <p14:tracePt t="22703" x="4857750" y="1187450"/>
          <p14:tracePt t="22721" x="4902200" y="1187450"/>
          <p14:tracePt t="22737" x="4919663" y="1196975"/>
          <p14:tracePt t="22754" x="4983163" y="1214438"/>
          <p14:tracePt t="22770" x="5000625" y="1223963"/>
          <p14:tracePt t="22787" x="5037138" y="1231900"/>
          <p14:tracePt t="22803" x="5062538" y="1231900"/>
          <p14:tracePt t="22820" x="5099050" y="1250950"/>
          <p14:tracePt t="22837" x="5126038" y="1258888"/>
          <p14:tracePt t="22853" x="5160963" y="1258888"/>
          <p14:tracePt t="22870" x="5170488" y="1268413"/>
          <p14:tracePt t="22911" x="5187950" y="1268413"/>
          <p14:tracePt t="22927" x="5187950" y="1276350"/>
          <p14:tracePt t="22936" x="5197475" y="1276350"/>
          <p14:tracePt t="22943" x="5205413" y="1276350"/>
          <p14:tracePt t="22953" x="5214938" y="1276350"/>
          <p14:tracePt t="22999" x="5232400" y="1276350"/>
          <p14:tracePt t="23048" x="5241925" y="1276350"/>
          <p14:tracePt t="23055" x="5251450" y="1276350"/>
          <p14:tracePt t="23071" x="5259388" y="1276350"/>
          <p14:tracePt t="23079" x="5268913" y="1285875"/>
          <p14:tracePt t="23087" x="5286375" y="1295400"/>
          <p14:tracePt t="23088" x="5340350" y="1295400"/>
          <p14:tracePt t="23103" x="5411788" y="1295400"/>
          <p14:tracePt t="23120" x="5465763" y="1295400"/>
          <p14:tracePt t="23137" x="5527675" y="1295400"/>
          <p14:tracePt t="23154" x="5599113" y="1295400"/>
          <p14:tracePt t="23170" x="5705475" y="1276350"/>
          <p14:tracePt t="23198" x="5724525" y="1268413"/>
          <p14:tracePt t="23204" x="5759450" y="1268413"/>
          <p14:tracePt t="23220" x="5795963" y="1268413"/>
          <p14:tracePt t="23237" x="5857875" y="1258888"/>
          <p14:tracePt t="23255" x="5938838" y="1241425"/>
          <p14:tracePt t="23270" x="6027738" y="1241425"/>
          <p14:tracePt t="23287" x="6170613" y="1241425"/>
          <p14:tracePt t="23304" x="6269038" y="1241425"/>
          <p14:tracePt t="23321" x="6384925" y="1241425"/>
          <p14:tracePt t="23337" x="6554788" y="1241425"/>
          <p14:tracePt t="23353" x="6742113" y="1223963"/>
          <p14:tracePt t="23370" x="6938963" y="1223963"/>
          <p14:tracePt t="23387" x="7099300" y="1223963"/>
          <p14:tracePt t="23404" x="7153275" y="1223963"/>
          <p14:tracePt t="23421" x="7161213" y="1223963"/>
          <p14:tracePt t="23437" x="7180263" y="1223963"/>
          <p14:tracePt t="24679" x="7170738" y="1223963"/>
          <p14:tracePt t="24685" x="7153275" y="1223963"/>
          <p14:tracePt t="26439" x="7180263" y="1223963"/>
          <p14:tracePt t="26447" x="7205663" y="1223963"/>
          <p14:tracePt t="26447" x="7232650" y="1223963"/>
          <p14:tracePt t="26464" x="7242175" y="1223963"/>
          <p14:tracePt t="26472" x="7251700" y="1223963"/>
          <p14:tracePt t="26473" x="7277100" y="1223963"/>
          <p14:tracePt t="26493" x="7286625" y="1223963"/>
          <p14:tracePt t="26503" x="7323138" y="1223963"/>
          <p14:tracePt t="26521" x="7348538" y="1223963"/>
          <p14:tracePt t="26575" x="7358063" y="1223963"/>
          <p14:tracePt t="26784" x="7358063" y="1231900"/>
          <p14:tracePt t="26795" x="7331075" y="1250950"/>
          <p14:tracePt t="26841" x="7323138" y="1250950"/>
          <p14:tracePt t="26868" x="7313613" y="1250950"/>
          <p14:tracePt t="26911" x="7313613" y="1258888"/>
          <p14:tracePt t="26927" x="7313613" y="1268413"/>
          <p14:tracePt t="27984" x="7304088" y="1268413"/>
          <p14:tracePt t="28008" x="7277100" y="1276350"/>
          <p14:tracePt t="28009" x="7242175" y="1285875"/>
          <p14:tracePt t="28009" x="0" y="0"/>
        </p14:tracePtLst>
        <p14:tracePtLst>
          <p14:tracePt t="31095" x="1438275" y="2724150"/>
          <p14:tracePt t="31559" x="1446213" y="2724150"/>
          <p14:tracePt t="31575" x="1455738" y="2724150"/>
          <p14:tracePt t="31615" x="1465263" y="2724150"/>
          <p14:tracePt t="31992" x="1465263" y="2732088"/>
          <p14:tracePt t="32015" x="1455738" y="2741613"/>
          <p14:tracePt t="32055" x="1455738" y="2751138"/>
          <p14:tracePt t="32072" x="1455738" y="2759075"/>
          <p14:tracePt t="32080" x="1446213" y="2768600"/>
          <p14:tracePt t="32086" x="1438275" y="2768600"/>
          <p14:tracePt t="32111" x="1438275" y="2776538"/>
          <p14:tracePt t="32128" x="1438275" y="2795588"/>
          <p14:tracePt t="32143" x="1438275" y="2803525"/>
          <p14:tracePt t="32152" x="1438275" y="2813050"/>
          <p14:tracePt t="32175" x="1438275" y="2830513"/>
          <p14:tracePt t="32192" x="1438275" y="2847975"/>
          <p14:tracePt t="32207" x="1455738" y="2857500"/>
          <p14:tracePt t="32255" x="1473200" y="2867025"/>
          <p14:tracePt t="32287" x="1490663" y="2867025"/>
          <p14:tracePt t="32312" x="1509713" y="2874963"/>
          <p14:tracePt t="32343" x="1509713" y="2884488"/>
          <p14:tracePt t="32367" x="1517650" y="2884488"/>
          <p14:tracePt t="32391" x="1536700" y="2884488"/>
          <p14:tracePt t="32403" x="1616075" y="2857500"/>
          <p14:tracePt t="32488" x="1625600" y="2847975"/>
          <p14:tracePt t="32503" x="1660525" y="2822575"/>
          <p14:tracePt t="32536" x="1687513" y="2813050"/>
          <p14:tracePt t="32583" x="1697038" y="2813050"/>
          <p14:tracePt t="32600" x="1704975" y="2795588"/>
          <p14:tracePt t="32602" x="1741488" y="2786063"/>
          <p14:tracePt t="32656" x="1758950" y="2786063"/>
          <p14:tracePt t="32657" x="1768475" y="2786063"/>
          <p14:tracePt t="32685" x="1776413" y="2786063"/>
          <p14:tracePt t="32711" x="1795463" y="2786063"/>
          <p14:tracePt t="32719" x="1803400" y="2786063"/>
          <p14:tracePt t="32743" x="1812925" y="2786063"/>
          <p14:tracePt t="32800" x="1822450" y="2786063"/>
          <p14:tracePt t="32848" x="1839913" y="2786063"/>
          <p14:tracePt t="32858" x="1847850" y="2786063"/>
          <p14:tracePt t="32868" x="1874838" y="2786063"/>
          <p14:tracePt t="32886" x="1893888" y="2803525"/>
          <p14:tracePt t="32903" x="1911350" y="2803525"/>
          <p14:tracePt t="33120" x="1919288" y="2813050"/>
          <p14:tracePt t="33127" x="1919288" y="2822575"/>
          <p14:tracePt t="33136" x="1938338" y="2830513"/>
          <p14:tracePt t="33149" x="1965325" y="2847975"/>
          <p14:tracePt t="33153" x="2000250" y="2857500"/>
          <p14:tracePt t="33170" x="2036763" y="2874963"/>
          <p14:tracePt t="33187" x="2054225" y="2894013"/>
          <p14:tracePt t="33202" x="2071688" y="2894013"/>
          <p14:tracePt t="33220" x="2089150" y="2901950"/>
          <p14:tracePt t="33243" x="2098675" y="2901950"/>
          <p14:tracePt t="33272" x="2108200" y="2901950"/>
          <p14:tracePt t="33273" x="2116138" y="2901950"/>
          <p14:tracePt t="33286" x="2125663" y="2901950"/>
          <p14:tracePt t="33303" x="2160588" y="2901950"/>
          <p14:tracePt t="33321" x="2170113" y="2901950"/>
          <p14:tracePt t="33336" x="2214563" y="2901950"/>
          <p14:tracePt t="33353" x="2259013" y="2901950"/>
          <p14:tracePt t="33369" x="2295525" y="2884488"/>
          <p14:tracePt t="33385" x="2322513" y="2884488"/>
          <p14:tracePt t="33402" x="2330450" y="2874963"/>
          <p14:tracePt t="33419" x="2347913" y="2874963"/>
          <p14:tracePt t="33436" x="2357438" y="2857500"/>
          <p14:tracePt t="33616" x="2347913" y="2857500"/>
          <p14:tracePt t="33624" x="2268538" y="2919413"/>
          <p14:tracePt t="33652" x="2232025" y="2946400"/>
          <p14:tracePt t="33670" x="2197100" y="3000375"/>
          <p14:tracePt t="33686" x="2170113" y="3044825"/>
          <p14:tracePt t="33703" x="2152650" y="3062288"/>
          <p14:tracePt t="33718" x="2143125" y="3062288"/>
          <p14:tracePt t="33736" x="2133600" y="3062288"/>
          <p14:tracePt t="33752" x="2125663" y="3071813"/>
          <p14:tracePt t="33799" x="2116138" y="3071813"/>
          <p14:tracePt t="33800" x="2098675" y="3071813"/>
          <p14:tracePt t="33819" x="2098675" y="3081338"/>
          <p14:tracePt t="33820" x="2081213" y="3081338"/>
          <p14:tracePt t="33837" x="2071688" y="3081338"/>
          <p14:tracePt t="33852" x="2044700" y="3081338"/>
          <p14:tracePt t="33869" x="2009775" y="3081338"/>
          <p14:tracePt t="33885" x="2000250" y="3081338"/>
          <p14:tracePt t="33885" x="1982788" y="3081338"/>
          <p14:tracePt t="33904" x="1973263" y="3081338"/>
          <p14:tracePt t="33919" x="1938338" y="3062288"/>
          <p14:tracePt t="33942" x="1901825" y="3062288"/>
          <p14:tracePt t="33952" x="1830388" y="3000375"/>
          <p14:tracePt t="33969" x="1768475" y="2973388"/>
          <p14:tracePt t="33987" x="1652588" y="2911475"/>
          <p14:tracePt t="34002" x="1562100" y="2847975"/>
          <p14:tracePt t="34019" x="1419225" y="2776538"/>
          <p14:tracePt t="34036" x="1312863" y="2741613"/>
          <p14:tracePt t="34052" x="1285875" y="2732088"/>
          <p14:tracePt t="34069" x="1250950" y="2724150"/>
          <p14:tracePt t="34086" x="1250950" y="2714625"/>
          <p14:tracePt t="34183" x="1241425" y="2714625"/>
          <p14:tracePt t="34199" x="1223963" y="2714625"/>
          <p14:tracePt t="34207" x="1214438" y="2714625"/>
          <p14:tracePt t="34210" x="1116013" y="2724150"/>
          <p14:tracePt t="34243" x="1071563" y="2741613"/>
          <p14:tracePt t="34252" x="1000125" y="2751138"/>
          <p14:tracePt t="34269" x="946150" y="2768600"/>
          <p14:tracePt t="34286" x="901700" y="2776538"/>
          <p14:tracePt t="34302" x="803275" y="2776538"/>
          <p14:tracePt t="34321" x="750888" y="2776538"/>
          <p14:tracePt t="34336" x="723900" y="2776538"/>
          <p14:tracePt t="34352" x="687388" y="2776538"/>
          <p14:tracePt t="34368" x="669925" y="2776538"/>
          <p14:tracePt t="34386" x="642938" y="2776538"/>
          <p14:tracePt t="34402" x="615950" y="2776538"/>
          <p14:tracePt t="34419" x="615950" y="2759075"/>
          <p14:tracePt t="34435" x="581025" y="2724150"/>
          <p14:tracePt t="34458" x="571500" y="2670175"/>
          <p14:tracePt t="34468" x="554038" y="2608263"/>
          <p14:tracePt t="34486" x="536575" y="2517775"/>
          <p14:tracePt t="34502" x="500063" y="2401888"/>
          <p14:tracePt t="34519" x="500063" y="2295525"/>
          <p14:tracePt t="34536" x="500063" y="2251075"/>
          <p14:tracePt t="34552" x="500063" y="2232025"/>
          <p14:tracePt t="34808" x="500063" y="2224088"/>
          <p14:tracePt t="34816" x="509588" y="2224088"/>
          <p14:tracePt t="34832" x="517525" y="2224088"/>
          <p14:tracePt t="34840" x="536575" y="2232025"/>
          <p14:tracePt t="34846" x="554038" y="2232025"/>
          <p14:tracePt t="34870" x="554038" y="2241550"/>
          <p14:tracePt t="34896" x="571500" y="2251075"/>
          <p14:tracePt t="34943" x="581025" y="2251075"/>
          <p14:tracePt t="34959" x="588963" y="2259013"/>
          <p14:tracePt t="34975" x="608013" y="2276475"/>
          <p14:tracePt t="34983" x="615950" y="2276475"/>
          <p14:tracePt t="35008" x="625475" y="2286000"/>
          <p14:tracePt t="35063" x="633413" y="2286000"/>
          <p14:tracePt t="35816" x="652463" y="2286000"/>
          <p14:tracePt t="35821" x="723900" y="2214563"/>
          <p14:tracePt t="36056" x="731838" y="2214563"/>
          <p14:tracePt t="36072" x="750888" y="2214563"/>
          <p14:tracePt t="36128" x="768350" y="2214563"/>
          <p14:tracePt t="36294" x="776288" y="2224088"/>
          <p14:tracePt t="36329" x="785813" y="2224088"/>
          <p14:tracePt t="36344" x="812800" y="2232025"/>
          <p14:tracePt t="36360" x="839788" y="2232025"/>
          <p14:tracePt t="36368" x="857250" y="2232025"/>
          <p14:tracePt t="36376" x="874713" y="2232025"/>
          <p14:tracePt t="36386" x="911225" y="2232025"/>
          <p14:tracePt t="36419" x="946150" y="2232025"/>
          <p14:tracePt t="36420" x="1017588" y="2232025"/>
          <p14:tracePt t="36436" x="1133475" y="2232025"/>
          <p14:tracePt t="36452" x="1357313" y="2232025"/>
          <p14:tracePt t="36476" x="1401763" y="2232025"/>
          <p14:tracePt t="36486" x="1455738" y="2232025"/>
          <p14:tracePt t="36503" x="1465263" y="2232025"/>
          <p14:tracePt t="36800" x="1473200" y="2232025"/>
          <p14:tracePt t="36808" x="1490663" y="2232025"/>
          <p14:tracePt t="36820" x="1536700" y="2232025"/>
          <p14:tracePt t="36821" x="1652588" y="2232025"/>
          <p14:tracePt t="36836" x="1795463" y="2232025"/>
          <p14:tracePt t="36852" x="1990725" y="2232025"/>
          <p14:tracePt t="36942" x="2544763" y="2347913"/>
          <p14:tracePt t="37051" x="2714625" y="2366963"/>
          <p14:tracePt t="37069" x="2813050" y="2384425"/>
          <p14:tracePt t="37086" x="2840038" y="2384425"/>
          <p14:tracePt t="38360" x="2847975" y="2384425"/>
          <p14:tracePt t="38423" x="2867025" y="2384425"/>
          <p14:tracePt t="38432" x="2901950" y="2347913"/>
          <p14:tracePt t="38440" x="2919413" y="2339975"/>
          <p14:tracePt t="38447" x="2965450" y="2295525"/>
          <p14:tracePt t="38455" x="3017838" y="2259013"/>
          <p14:tracePt t="38470" x="3062288" y="2232025"/>
          <p14:tracePt t="38486" x="3081338" y="2214563"/>
          <p14:tracePt t="38502" x="3089275" y="2214563"/>
          <p14:tracePt t="38560" x="3089275" y="2205038"/>
          <p14:tracePt t="38624" x="3116263" y="2205038"/>
          <p14:tracePt t="38639" x="3143250" y="2205038"/>
          <p14:tracePt t="38647" x="3152775" y="2205038"/>
          <p14:tracePt t="38652" x="3170238" y="2205038"/>
          <p14:tracePt t="38658" x="3179763" y="2205038"/>
          <p14:tracePt t="38669" x="3205163" y="2214563"/>
          <p14:tracePt t="38686" x="3241675" y="2214563"/>
          <p14:tracePt t="38703" x="3268663" y="2224088"/>
          <p14:tracePt t="38703" x="3303588" y="2224088"/>
          <p14:tracePt t="38720" x="3348038" y="2224088"/>
          <p14:tracePt t="38736" x="3402013" y="2224088"/>
          <p14:tracePt t="38754" x="3455988" y="2224088"/>
          <p14:tracePt t="38768" x="3490913" y="2224088"/>
          <p14:tracePt t="38786" x="3517900" y="2224088"/>
          <p14:tracePt t="38802" x="3536950" y="2224088"/>
          <p14:tracePt t="38820" x="3554413" y="2224088"/>
          <p14:tracePt t="38835" x="3571875" y="2224088"/>
          <p14:tracePt t="38871" x="3589338" y="2224088"/>
          <p14:tracePt t="40040" x="3598863" y="2224088"/>
          <p14:tracePt t="40071" x="3608388" y="2224088"/>
          <p14:tracePt t="40072" x="3643313" y="2224088"/>
          <p14:tracePt t="40101" x="3670300" y="2224088"/>
          <p14:tracePt t="40101" x="3687763" y="2224088"/>
          <p14:tracePt t="40103" x="3714750" y="2224088"/>
          <p14:tracePt t="40118" x="3768725" y="2214563"/>
          <p14:tracePt t="40136" x="3803650" y="2205038"/>
          <p14:tracePt t="40151" x="3840163" y="2205038"/>
          <p14:tracePt t="40169" x="3848100" y="2205038"/>
          <p14:tracePt t="40185" x="3867150" y="2205038"/>
          <p14:tracePt t="40202" x="3875088" y="2205038"/>
          <p14:tracePt t="40218" x="3902075" y="2197100"/>
          <p14:tracePt t="40671" x="3919538" y="2197100"/>
          <p14:tracePt t="40680" x="3929063" y="2197100"/>
          <p14:tracePt t="40688" x="3938588" y="2197100"/>
          <p14:tracePt t="40689" x="3956050" y="2197100"/>
          <p14:tracePt t="40701" x="3973513" y="2197100"/>
          <p14:tracePt t="40719" x="3983038" y="2197100"/>
          <p14:tracePt t="40735" x="4000500" y="2197100"/>
          <p14:tracePt t="41456" x="4010025" y="2197100"/>
          <p14:tracePt t="41464" x="4037013" y="2197100"/>
          <p14:tracePt t="41472" x="4062413" y="2197100"/>
          <p14:tracePt t="41480" x="4071938" y="2197100"/>
          <p14:tracePt t="41486" x="4133850" y="2170113"/>
          <p14:tracePt t="41502" x="4170363" y="2152650"/>
          <p14:tracePt t="41519" x="4197350" y="2143125"/>
          <p14:tracePt t="41535" x="4205288" y="2143125"/>
          <p14:tracePt t="41791" x="4214813" y="2143125"/>
          <p14:tracePt t="41799" x="4214813" y="2179638"/>
          <p14:tracePt t="41799" x="4214813" y="2251075"/>
          <p14:tracePt t="41816" x="4214813" y="2322513"/>
          <p14:tracePt t="41823" x="4214813" y="2393950"/>
          <p14:tracePt t="41831" x="4214813" y="2465388"/>
          <p14:tracePt t="41831" x="4214813" y="2562225"/>
          <p14:tracePt t="41839" x="4214813" y="2643188"/>
          <p14:tracePt t="41851" x="4232275" y="2776538"/>
          <p14:tracePt t="41868" x="4241800" y="2830513"/>
          <p14:tracePt t="41886" x="4241800" y="2857500"/>
          <p14:tracePt t="42278" x="4241800" y="2867025"/>
          <p14:tracePt t="42302" x="4251325" y="2874963"/>
          <p14:tracePt t="42342" x="4268788" y="2901950"/>
          <p14:tracePt t="42350" x="4276725" y="2946400"/>
          <p14:tracePt t="42360" x="4276725" y="2955925"/>
          <p14:tracePt t="42367" x="4295775" y="2990850"/>
          <p14:tracePt t="42384" x="4295775" y="3009900"/>
          <p14:tracePt t="42401" x="4303713" y="3027363"/>
          <p14:tracePt t="43814" x="4295775" y="3036888"/>
          <p14:tracePt t="43830" x="4276725" y="3044825"/>
          <p14:tracePt t="43833" x="4276725" y="3054350"/>
          <p14:tracePt t="43850" x="4259263" y="3054350"/>
          <p14:tracePt t="43851" x="4224338" y="3062288"/>
          <p14:tracePt t="43867" x="4214813" y="3071813"/>
          <p14:tracePt t="43884" x="4179888" y="3081338"/>
          <p14:tracePt t="43901" x="4179888" y="3089275"/>
          <p14:tracePt t="43917" x="4170363" y="3089275"/>
          <p14:tracePt t="43917" x="4143375" y="3089275"/>
          <p14:tracePt t="43935" x="4116388" y="3089275"/>
          <p14:tracePt t="43950" x="4081463" y="3089275"/>
          <p14:tracePt t="43973" x="4044950" y="3089275"/>
          <p14:tracePt t="43984" x="3990975" y="3089275"/>
          <p14:tracePt t="44001" x="3919538" y="3089275"/>
          <p14:tracePt t="44017" x="3830638" y="3071813"/>
          <p14:tracePt t="44034" x="3741738" y="3044825"/>
          <p14:tracePt t="44050" x="3625850" y="3000375"/>
          <p14:tracePt t="44068" x="3500438" y="2946400"/>
          <p14:tracePt t="44084" x="3384550" y="2919413"/>
          <p14:tracePt t="44102" x="3330575" y="2894013"/>
          <p14:tracePt t="44117" x="3224213" y="2874963"/>
          <p14:tracePt t="44135" x="3160713" y="2847975"/>
          <p14:tracePt t="44151" x="3089275" y="2830513"/>
          <p14:tracePt t="44168" x="3054350" y="2822575"/>
          <p14:tracePt t="44184" x="3009900" y="2822575"/>
          <p14:tracePt t="44201" x="2955925" y="2822575"/>
          <p14:tracePt t="44217" x="2901950" y="2803525"/>
          <p14:tracePt t="44234" x="2803525" y="2795588"/>
          <p14:tracePt t="44277" x="2776538" y="2795588"/>
          <p14:tracePt t="44283" x="2751138" y="2795588"/>
          <p14:tracePt t="44285" x="2679700" y="2795588"/>
          <p14:tracePt t="44301" x="2643188" y="2795588"/>
          <p14:tracePt t="44301" x="2616200" y="2795588"/>
          <p14:tracePt t="44319" x="2589213" y="2795588"/>
          <p14:tracePt t="44334" x="2490788" y="2795588"/>
          <p14:tracePt t="44352" x="2401888" y="2795588"/>
          <p14:tracePt t="44368" x="2347913" y="2795588"/>
          <p14:tracePt t="44385" x="2303463" y="2795588"/>
          <p14:tracePt t="44400" x="2286000" y="2795588"/>
          <p14:tracePt t="44418" x="2259013" y="2795588"/>
          <p14:tracePt t="44434" x="2232025" y="2795588"/>
          <p14:tracePt t="44451" x="2205038" y="2795588"/>
          <p14:tracePt t="44467" x="2187575" y="2795588"/>
          <p14:tracePt t="44484" x="2170113" y="2795588"/>
          <p14:tracePt t="44500" x="2143125" y="2813050"/>
          <p14:tracePt t="44517" x="2089150" y="2813050"/>
          <p14:tracePt t="44517" x="2071688" y="2813050"/>
          <p14:tracePt t="44534" x="2017713" y="2813050"/>
          <p14:tracePt t="44551" x="1982788" y="2813050"/>
          <p14:tracePt t="44567" x="1901825" y="2813050"/>
          <p14:tracePt t="44591" x="1884363" y="2813050"/>
          <p14:tracePt t="44600" x="1847850" y="2813050"/>
          <p14:tracePt t="44618" x="1839913" y="2813050"/>
          <p14:tracePt t="44634" x="1830388" y="2813050"/>
          <p14:tracePt t="44651" x="1758950" y="2813050"/>
          <p14:tracePt t="44651" x="1724025" y="2803525"/>
          <p14:tracePt t="44719" x="1714500" y="2803525"/>
          <p14:tracePt t="44720" x="1697038" y="2803525"/>
          <p14:tracePt t="44735" x="1670050" y="2803525"/>
          <p14:tracePt t="44751" x="1660525" y="2795588"/>
          <p14:tracePt t="45790" x="1670050" y="2795588"/>
          <p14:tracePt t="45830" x="1687513" y="2795588"/>
          <p14:tracePt t="45861" x="1704975" y="2786063"/>
          <p14:tracePt t="45974" x="1704975" y="2776538"/>
          <p14:tracePt t="45982" x="1714500" y="2776538"/>
          <p14:tracePt t="46023" x="1724025" y="2776538"/>
          <p14:tracePt t="46031" x="1724025" y="2786063"/>
          <p14:tracePt t="46045" x="1741488" y="2786063"/>
          <p14:tracePt t="46117" x="1751013" y="2786063"/>
          <p14:tracePt t="46430" x="1758950" y="2786063"/>
          <p14:tracePt t="46454" x="1768475" y="2786063"/>
          <p14:tracePt t="46478" x="1785938" y="2786063"/>
          <p14:tracePt t="46495" x="1795463" y="2795588"/>
          <p14:tracePt t="46518" x="1803400" y="2795588"/>
          <p14:tracePt t="46566" x="1812925" y="2803525"/>
          <p14:tracePt t="46590" x="1822450" y="2803525"/>
          <p14:tracePt t="46638" x="1830388" y="2803525"/>
          <p14:tracePt t="46654" x="1830388" y="2813050"/>
          <p14:tracePt t="47350" x="1847850" y="2813050"/>
          <p14:tracePt t="47366" x="1857375" y="2813050"/>
          <p14:tracePt t="47373" x="1866900" y="2813050"/>
          <p14:tracePt t="47383" x="1874838" y="2813050"/>
          <p14:tracePt t="47384" x="1893888" y="2813050"/>
          <p14:tracePt t="47400" x="1901825" y="2813050"/>
          <p14:tracePt t="47417" x="1911350" y="2813050"/>
          <p14:tracePt t="47433" x="1919288" y="2813050"/>
          <p14:tracePt t="47469" x="1928813" y="2803525"/>
          <p14:tracePt t="48774" x="2017713" y="2803525"/>
          <p14:tracePt t="48782" x="2241550" y="2803525"/>
          <p14:tracePt t="48789" x="2724150" y="2803525"/>
          <p14:tracePt t="48799" x="3402013" y="2803525"/>
          <p14:tracePt t="48817" x="4108450" y="2803525"/>
          <p14:tracePt t="48834" x="4537075" y="2803525"/>
          <p14:tracePt t="49134" x="4527550" y="2803525"/>
          <p14:tracePt t="49142" x="4518025" y="2803525"/>
          <p14:tracePt t="49151" x="4491038" y="2803525"/>
          <p14:tracePt t="49151" x="4465638" y="2803525"/>
          <p14:tracePt t="49167" x="4429125" y="2803525"/>
          <p14:tracePt t="49184" x="4384675" y="2830513"/>
          <p14:tracePt t="49200" x="4367213" y="2830513"/>
          <p14:tracePt t="49217" x="4340225" y="2840038"/>
          <p14:tracePt t="49233" x="4286250" y="2867025"/>
          <p14:tracePt t="49287" x="4268788" y="2867025"/>
          <p14:tracePt t="49287" x="4251325" y="2874963"/>
          <p14:tracePt t="49300" x="4214813" y="2894013"/>
          <p14:tracePt t="49318" x="4187825" y="2911475"/>
          <p14:tracePt t="49318" x="4179888" y="2919413"/>
          <p14:tracePt t="49335" x="4133850" y="2938463"/>
          <p14:tracePt t="49351" x="4081463" y="2946400"/>
          <p14:tracePt t="49367" x="3983038" y="2982913"/>
          <p14:tracePt t="49384" x="3902075" y="3009900"/>
          <p14:tracePt t="49400" x="3813175" y="3054350"/>
          <p14:tracePt t="49417" x="3741738" y="3081338"/>
          <p14:tracePt t="49434" x="3697288" y="3108325"/>
          <p14:tracePt t="49450" x="3679825" y="3108325"/>
          <p14:tracePt t="49467" x="3670300" y="3108325"/>
          <p14:tracePt t="49990" x="3679825" y="3108325"/>
          <p14:tracePt t="49998" x="3697288" y="3108325"/>
          <p14:tracePt t="50016" x="3705225" y="3098800"/>
          <p14:tracePt t="50055" x="3714750" y="3098800"/>
          <p14:tracePt t="50056" x="3724275" y="3098800"/>
          <p14:tracePt t="50067" x="3724275" y="3089275"/>
          <p14:tracePt t="50183" x="3741738" y="3089275"/>
          <p14:tracePt t="51662" x="3751263" y="3081338"/>
          <p14:tracePt t="51731" x="3759200" y="3081338"/>
          <p14:tracePt t="51838" x="3776663" y="3071813"/>
          <p14:tracePt t="52470" x="3776663" y="3062288"/>
          <p14:tracePt t="52490" x="3768725" y="3062288"/>
          <p14:tracePt t="52491" x="3759200" y="3054350"/>
          <p14:tracePt t="52500" x="3759200" y="3044825"/>
          <p14:tracePt t="52517" x="3741738" y="3044825"/>
          <p14:tracePt t="52536" x="0" y="0"/>
        </p14:tracePtLst>
        <p14:tracePtLst>
          <p14:tracePt t="53261" x="3205163" y="3214688"/>
          <p14:tracePt t="53526" x="3197225" y="3224213"/>
          <p14:tracePt t="53534" x="3187700" y="3224213"/>
          <p14:tracePt t="53544" x="3179763" y="3224213"/>
          <p14:tracePt t="53550" x="3170238" y="3241675"/>
          <p14:tracePt t="53557" x="3125788" y="3259138"/>
          <p14:tracePt t="53567" x="3081338" y="3276600"/>
          <p14:tracePt t="53583" x="3044825" y="3303588"/>
          <p14:tracePt t="53600" x="3000375" y="3330575"/>
          <p14:tracePt t="53617" x="2973388" y="3357563"/>
          <p14:tracePt t="53633" x="2955925" y="3375025"/>
          <p14:tracePt t="53650" x="2946400" y="3384550"/>
          <p14:tracePt t="53666" x="2928938" y="3394075"/>
          <p14:tracePt t="53702" x="2919413" y="3402013"/>
          <p14:tracePt t="53703" x="2919413" y="3411538"/>
          <p14:tracePt t="53717" x="2911475" y="3411538"/>
          <p14:tracePt t="53733" x="2901950" y="3419475"/>
          <p14:tracePt t="53750" x="2901950" y="3429000"/>
          <p14:tracePt t="53798" x="2901950" y="3455988"/>
          <p14:tracePt t="53806" x="2901950" y="3473450"/>
          <p14:tracePt t="53809" x="2901950" y="3482975"/>
          <p14:tracePt t="53824" x="2901950" y="3490913"/>
          <p14:tracePt t="53833" x="2901950" y="3509963"/>
          <p14:tracePt t="53878" x="2919413" y="3517900"/>
          <p14:tracePt t="53894" x="2928938" y="3517900"/>
          <p14:tracePt t="53918" x="2938463" y="3517900"/>
          <p14:tracePt t="53943" x="2946400" y="3517900"/>
          <p14:tracePt t="53998" x="2965450" y="3517900"/>
          <p14:tracePt t="54014" x="2982913" y="3517900"/>
          <p14:tracePt t="54022" x="3000375" y="3517900"/>
          <p14:tracePt t="54030" x="3009900" y="3517900"/>
          <p14:tracePt t="54034" x="3044825" y="3517900"/>
          <p14:tracePt t="54050" x="3044825" y="3509963"/>
          <p14:tracePt t="54066" x="3054350" y="3490913"/>
          <p14:tracePt t="54083" x="3054350" y="3455988"/>
          <p14:tracePt t="54100" x="3054350" y="3429000"/>
          <p14:tracePt t="54116" x="3054350" y="3394075"/>
          <p14:tracePt t="54134" x="3054350" y="3367088"/>
          <p14:tracePt t="54150" x="3044825" y="3357563"/>
          <p14:tracePt t="54167" x="3036888" y="3348038"/>
          <p14:tracePt t="54183" x="3009900" y="3340100"/>
          <p14:tracePt t="54200" x="2955925" y="3322638"/>
          <p14:tracePt t="54216" x="2894013" y="3322638"/>
          <p14:tracePt t="54234" x="2776538" y="3303588"/>
          <p14:tracePt t="54250" x="2652713" y="3303588"/>
          <p14:tracePt t="54267" x="2339975" y="3303588"/>
          <p14:tracePt t="54299" x="2027238" y="3303588"/>
          <p14:tracePt t="54322" x="1847850" y="3303588"/>
          <p14:tracePt t="54335" x="1652588" y="3322638"/>
          <p14:tracePt t="54400" x="1643063" y="3330575"/>
          <p14:tracePt t="54582" x="1643063" y="3340100"/>
          <p14:tracePt t="54591" x="1652588" y="3340100"/>
          <p14:tracePt t="54591" x="1687513" y="3340100"/>
          <p14:tracePt t="54617" x="1697038" y="3340100"/>
          <p14:tracePt t="54633" x="1704975" y="3330575"/>
          <p14:tracePt t="54634" x="1741488" y="3322638"/>
          <p14:tracePt t="54650" x="1768475" y="3322638"/>
          <p14:tracePt t="54666" x="1847850" y="3286125"/>
          <p14:tracePt t="54683" x="1946275" y="3268663"/>
          <p14:tracePt t="54700" x="2027238" y="3241675"/>
          <p14:tracePt t="54717" x="2108200" y="3205163"/>
          <p14:tracePt t="54733" x="2224088" y="3143250"/>
          <p14:tracePt t="54751" x="2286000" y="3098800"/>
          <p14:tracePt t="54766" x="2347913" y="3054350"/>
          <p14:tracePt t="54784" x="2419350" y="2990850"/>
          <p14:tracePt t="54800" x="2438400" y="2965450"/>
          <p14:tracePt t="54818" x="2446338" y="2946400"/>
          <p14:tracePt t="54870" x="2446338" y="2928938"/>
          <p14:tracePt t="54911" x="2446338" y="2919413"/>
          <p14:tracePt t="54927" x="2438400" y="2901950"/>
          <p14:tracePt t="54934" x="2393950" y="2874963"/>
          <p14:tracePt t="54950" x="2347913" y="2874963"/>
          <p14:tracePt t="54951" x="2251075" y="2840038"/>
          <p14:tracePt t="54967" x="2081213" y="2822575"/>
          <p14:tracePt t="54983" x="1911350" y="2822575"/>
          <p14:tracePt t="55001" x="1751013" y="2822575"/>
          <p14:tracePt t="55016" x="1589088" y="2822575"/>
          <p14:tracePt t="55033" x="1482725" y="2822575"/>
          <p14:tracePt t="55050" x="1428750" y="2830513"/>
          <p14:tracePt t="55067" x="1357313" y="2847975"/>
          <p14:tracePt t="55083" x="1330325" y="2867025"/>
          <p14:tracePt t="55100" x="1268413" y="2894013"/>
          <p14:tracePt t="55117" x="1196975" y="2946400"/>
          <p14:tracePt t="55133" x="1089025" y="3009900"/>
          <p14:tracePt t="55150" x="938213" y="3125788"/>
          <p14:tracePt t="55168" x="866775" y="3197225"/>
          <p14:tracePt t="55183" x="795338" y="3259138"/>
          <p14:tracePt t="55201" x="723900" y="3322638"/>
          <p14:tracePt t="55216" x="679450" y="3357563"/>
          <p14:tracePt t="55234" x="642938" y="3394075"/>
          <p14:tracePt t="55249" x="608013" y="3419475"/>
          <p14:tracePt t="55268" x="571500" y="3490913"/>
          <p14:tracePt t="55323" x="561975" y="3490913"/>
          <p14:tracePt t="55334" x="554038" y="3517900"/>
          <p14:tracePt t="55350" x="544513" y="3536950"/>
          <p14:tracePt t="55398" x="544513" y="3554413"/>
          <p14:tracePt t="55408" x="527050" y="3608388"/>
          <p14:tracePt t="55476" x="527050" y="3616325"/>
          <p14:tracePt t="55484" x="527050" y="3660775"/>
          <p14:tracePt t="55500" x="517525" y="3679825"/>
          <p14:tracePt t="55517" x="517525" y="3705225"/>
          <p14:tracePt t="55533" x="517525" y="3741738"/>
          <p14:tracePt t="55533" x="500063" y="3759200"/>
          <p14:tracePt t="55551" x="500063" y="3803650"/>
          <p14:tracePt t="55576" x="490538" y="3830638"/>
          <p14:tracePt t="55592" x="490538" y="3840163"/>
          <p14:tracePt t="55600" x="490538" y="3867150"/>
          <p14:tracePt t="55618" x="490538" y="3884613"/>
          <p14:tracePt t="55633" x="490538" y="3902075"/>
          <p14:tracePt t="55650" x="482600" y="3919538"/>
          <p14:tracePt t="55687" x="482600" y="3938588"/>
          <p14:tracePt t="55688" x="473075" y="3956050"/>
          <p14:tracePt t="55700" x="465138" y="3973513"/>
          <p14:tracePt t="55718" x="455613" y="3990975"/>
          <p14:tracePt t="55733" x="455613" y="4027488"/>
          <p14:tracePt t="55733" x="446088" y="4044950"/>
          <p14:tracePt t="55751" x="438150" y="4089400"/>
          <p14:tracePt t="55767" x="428625" y="4108450"/>
          <p14:tracePt t="55783" x="419100" y="4116388"/>
          <p14:tracePt t="55800" x="419100" y="4125913"/>
          <p14:tracePt t="55854" x="419100" y="4133850"/>
          <p14:tracePt t="55886" x="411163" y="4133850"/>
          <p14:tracePt t="56118" x="428625" y="4133850"/>
          <p14:tracePt t="56126" x="446088" y="4125913"/>
          <p14:tracePt t="56134" x="473075" y="4098925"/>
          <p14:tracePt t="56135" x="509588" y="4081463"/>
          <p14:tracePt t="56150" x="544513" y="4054475"/>
          <p14:tracePt t="56255" x="554038" y="4044950"/>
          <p14:tracePt t="56263" x="561975" y="4044950"/>
          <p14:tracePt t="56270" x="561975" y="4037013"/>
          <p14:tracePt t="56278" x="633413" y="4010025"/>
          <p14:tracePt t="56307" x="633413" y="4000500"/>
          <p14:tracePt t="56317" x="679450" y="3990975"/>
          <p14:tracePt t="56333" x="687388" y="3990975"/>
          <p14:tracePt t="56350" x="714375" y="3973513"/>
          <p14:tracePt t="56366" x="723900" y="3973513"/>
          <p14:tracePt t="56383" x="750888" y="3965575"/>
          <p14:tracePt t="56400" x="758825" y="3965575"/>
          <p14:tracePt t="56418" x="776288" y="3956050"/>
          <p14:tracePt t="56433" x="785813" y="3946525"/>
          <p14:tracePt t="56450" x="795338" y="3946525"/>
          <p14:tracePt t="56467" x="803275" y="3946525"/>
          <p14:tracePt t="56511" x="812800" y="3946525"/>
          <p14:tracePt t="56514" x="830263" y="3946525"/>
          <p14:tracePt t="56543" x="847725" y="3946525"/>
          <p14:tracePt t="56558" x="847725" y="3938588"/>
          <p14:tracePt t="56582" x="866775" y="3938588"/>
          <p14:tracePt t="56615" x="874713" y="3938588"/>
          <p14:tracePt t="56616" x="893763" y="3938588"/>
          <p14:tracePt t="56616" x="911225" y="3938588"/>
          <p14:tracePt t="56666" x="919163" y="3938588"/>
          <p14:tracePt t="56667" x="946150" y="3919538"/>
          <p14:tracePt t="56683" x="973138" y="3919538"/>
          <p14:tracePt t="56700" x="1000125" y="3919538"/>
          <p14:tracePt t="56716" x="1027113" y="3919538"/>
          <p14:tracePt t="56733" x="1044575" y="3919538"/>
          <p14:tracePt t="56751" x="1071563" y="3919538"/>
          <p14:tracePt t="56767" x="1089025" y="3919538"/>
          <p14:tracePt t="56783" x="1108075" y="3919538"/>
          <p14:tracePt t="56800" x="1125538" y="3919538"/>
          <p14:tracePt t="56817" x="1143000" y="3919538"/>
          <p14:tracePt t="56833" x="1169988" y="3919538"/>
          <p14:tracePt t="56850" x="1187450" y="3919538"/>
          <p14:tracePt t="56866" x="1196975" y="3919538"/>
          <p14:tracePt t="56883" x="1214438" y="3919538"/>
          <p14:tracePt t="56900" x="1223963" y="3919538"/>
          <p14:tracePt t="57276" x="1231900" y="3919538"/>
          <p14:tracePt t="57287" x="1322388" y="3919538"/>
          <p14:tracePt t="57317" x="1374775" y="3919538"/>
          <p14:tracePt t="57318" x="1473200" y="3919538"/>
          <p14:tracePt t="57333" x="1660525" y="3919538"/>
          <p14:tracePt t="57350" x="1928813" y="3919538"/>
          <p14:tracePt t="57367" x="2036763" y="3919538"/>
          <p14:tracePt t="57384" x="2089150" y="3919538"/>
          <p14:tracePt t="57400" x="2098675" y="3919538"/>
          <p14:tracePt t="57417" x="2108200" y="3919538"/>
          <p14:tracePt t="57433" x="2133600" y="3919538"/>
          <p14:tracePt t="57450" x="2170113" y="3919538"/>
          <p14:tracePt t="57466" x="2214563" y="3919538"/>
          <p14:tracePt t="57484" x="2251075" y="3919538"/>
          <p14:tracePt t="57500" x="2268538" y="3919538"/>
          <p14:tracePt t="57517" x="2312988" y="3919538"/>
          <p14:tracePt t="57533" x="2347913" y="3919538"/>
          <p14:tracePt t="57533" x="2366963" y="3919538"/>
          <p14:tracePt t="57551" x="2446338" y="3919538"/>
          <p14:tracePt t="57566" x="2490788" y="3919538"/>
          <p14:tracePt t="57584" x="2554288" y="3919538"/>
          <p14:tracePt t="57599" x="2581275" y="3911600"/>
          <p14:tracePt t="57617" x="2660650" y="3884613"/>
          <p14:tracePt t="57633" x="2714625" y="3867150"/>
          <p14:tracePt t="57650" x="2803525" y="3830638"/>
          <p14:tracePt t="57666" x="3054350" y="3768725"/>
          <p14:tracePt t="57707" x="3125788" y="3751263"/>
          <p14:tracePt t="57716" x="3268663" y="3705225"/>
          <p14:tracePt t="57733" x="3419475" y="3670300"/>
          <p14:tracePt t="57733" x="3490913" y="3633788"/>
          <p14:tracePt t="57751" x="3643313" y="3598863"/>
          <p14:tracePt t="57766" x="3751263" y="3562350"/>
          <p14:tracePt t="57783" x="3822700" y="3544888"/>
          <p14:tracePt t="57801" x="3875088" y="3527425"/>
          <p14:tracePt t="57817" x="3919538" y="3517900"/>
          <p14:tracePt t="57833" x="3983038" y="3490913"/>
          <p14:tracePt t="57850" x="4037013" y="3473450"/>
          <p14:tracePt t="57867" x="4098925" y="3455988"/>
          <p14:tracePt t="57900" x="4116388" y="3446463"/>
          <p14:tracePt t="57901" x="4160838" y="3429000"/>
          <p14:tracePt t="57917" x="4187825" y="3411538"/>
          <p14:tracePt t="57934" x="4259263" y="3384550"/>
          <p14:tracePt t="57950" x="4357688" y="3330575"/>
          <p14:tracePt t="57968" x="4438650" y="3303588"/>
          <p14:tracePt t="57983" x="4562475" y="3259138"/>
          <p14:tracePt t="58019" x="4616450" y="3232150"/>
          <p14:tracePt t="58034" x="4660900" y="3214688"/>
          <p14:tracePt t="58050" x="4679950" y="3205163"/>
          <p14:tracePt t="58067" x="4732338" y="3205163"/>
          <p14:tracePt t="58083" x="4759325" y="3187700"/>
          <p14:tracePt t="58110" x="4768850" y="3187700"/>
          <p14:tracePt t="58135" x="4776788" y="3187700"/>
          <p14:tracePt t="58150" x="4795838" y="3187700"/>
          <p14:tracePt t="58150" x="4803775" y="3187700"/>
          <p14:tracePt t="58166" x="4813300" y="3187700"/>
          <p14:tracePt t="58183" x="4822825" y="3187700"/>
          <p14:tracePt t="58199" x="4840288" y="3187700"/>
          <p14:tracePt t="58216" x="4848225" y="3187700"/>
          <p14:tracePt t="58271" x="4857750" y="3187700"/>
          <p14:tracePt t="58295" x="4875213" y="3187700"/>
          <p14:tracePt t="58311" x="4894263" y="3187700"/>
          <p14:tracePt t="58334" x="4894263" y="3197225"/>
          <p14:tracePt t="58430" x="4902200" y="3197225"/>
          <p14:tracePt t="58443" x="4919663" y="3205163"/>
          <p14:tracePt t="58487" x="4929188" y="3214688"/>
          <p14:tracePt t="61238" x="4919663" y="3251200"/>
          <p14:tracePt t="61244" x="4902200" y="3276600"/>
          <p14:tracePt t="61257" x="4902200" y="3322638"/>
          <p14:tracePt t="61257" x="4867275" y="3357563"/>
          <p14:tracePt t="61266" x="4822825" y="3438525"/>
          <p14:tracePt t="61283" x="4776788" y="3517900"/>
          <p14:tracePt t="61317" x="4751388" y="3562350"/>
          <p14:tracePt t="61333" x="4741863" y="3581400"/>
          <p14:tracePt t="61367" x="4724400" y="3589338"/>
          <p14:tracePt t="61390" x="4714875" y="3598863"/>
          <p14:tracePt t="61414" x="4697413" y="3616325"/>
          <p14:tracePt t="61430" x="4687888" y="3625850"/>
          <p14:tracePt t="61437" x="4679950" y="3633788"/>
          <p14:tracePt t="61454" x="4670425" y="3643313"/>
          <p14:tracePt t="61462" x="4652963" y="3652838"/>
          <p14:tracePt t="61469" x="4608513" y="3670300"/>
          <p14:tracePt t="61489" x="4598988" y="3679825"/>
          <p14:tracePt t="61499" x="4554538" y="3697288"/>
          <p14:tracePt t="61516" x="4510088" y="3724275"/>
          <p14:tracePt t="61533" x="4456113" y="3751263"/>
          <p14:tracePt t="61549" x="4375150" y="3803650"/>
          <p14:tracePt t="61567" x="4330700" y="3830638"/>
          <p14:tracePt t="61582" x="4251325" y="3875088"/>
          <p14:tracePt t="61600" x="4197350" y="3894138"/>
          <p14:tracePt t="61616" x="4116388" y="3929063"/>
          <p14:tracePt t="61633" x="4062413" y="3956050"/>
          <p14:tracePt t="61649" x="3983038" y="3990975"/>
          <p14:tracePt t="61666" x="3884613" y="4017963"/>
          <p14:tracePt t="61682" x="3741738" y="4062413"/>
          <p14:tracePt t="61699" x="3589338" y="4108450"/>
          <p14:tracePt t="61716" x="3455988" y="4152900"/>
          <p14:tracePt t="61733" x="3330575" y="4187825"/>
          <p14:tracePt t="61749" x="3187700" y="4224338"/>
          <p14:tracePt t="61749" x="3125788" y="4241800"/>
          <p14:tracePt t="61767" x="3054350" y="4259263"/>
          <p14:tracePt t="61783" x="3009900" y="4268788"/>
          <p14:tracePt t="61800" x="2982913" y="4276725"/>
          <p14:tracePt t="61816" x="2965450" y="4286250"/>
          <p14:tracePt t="61835" x="2938463" y="4295775"/>
          <p14:tracePt t="61851" x="2911475" y="4295775"/>
          <p14:tracePt t="61867" x="2874963" y="4295775"/>
          <p14:tracePt t="61883" x="2830513" y="4295775"/>
          <p14:tracePt t="61907" x="2803525" y="4295775"/>
          <p14:tracePt t="61916" x="2724150" y="4295775"/>
          <p14:tracePt t="61951" x="2714625" y="4295775"/>
          <p14:tracePt t="62326" x="2724150" y="4295775"/>
          <p14:tracePt t="62334" x="2741613" y="4295775"/>
          <p14:tracePt t="62338" x="2751138" y="4295775"/>
          <p14:tracePt t="62349" x="2786063" y="4295775"/>
          <p14:tracePt t="62366" x="2840038" y="4295775"/>
          <p14:tracePt t="62383" x="2919413" y="4276725"/>
          <p14:tracePt t="62399" x="2982913" y="4276725"/>
          <p14:tracePt t="62416" x="3054350" y="4259263"/>
          <p14:tracePt t="62435" x="3098800" y="4259263"/>
          <p14:tracePt t="62450" x="3152775" y="4251325"/>
          <p14:tracePt t="62466" x="3232150" y="4251325"/>
          <p14:tracePt t="62483" x="3322638" y="4232275"/>
          <p14:tracePt t="62500" x="3367088" y="4214813"/>
          <p14:tracePt t="62516" x="3402013" y="4214813"/>
          <p14:tracePt t="62533" x="3419475" y="4205288"/>
          <p14:tracePt t="62549" x="3429000" y="4205288"/>
          <p14:tracePt t="62830" x="3438525" y="4205288"/>
          <p14:tracePt t="62862" x="3446463" y="4205288"/>
          <p14:tracePt t="62870" x="3473450" y="4205288"/>
          <p14:tracePt t="62878" x="3500438" y="4205288"/>
          <p14:tracePt t="62885" x="3536950" y="4205288"/>
          <p14:tracePt t="62899" x="3633788" y="4205288"/>
          <p14:tracePt t="62916" x="3732213" y="4205288"/>
          <p14:tracePt t="62933" x="3786188" y="4205288"/>
          <p14:tracePt t="62950" x="3795713" y="4205288"/>
          <p14:tracePt t="63000" x="3803650" y="4205288"/>
          <p14:tracePt t="63017" x="3813175" y="4197350"/>
          <p14:tracePt t="63376" x="3830638" y="4197350"/>
          <p14:tracePt t="63406" x="3840163" y="4197350"/>
          <p14:tracePt t="63414" x="3867150" y="4197350"/>
          <p14:tracePt t="63422" x="3894138" y="4179888"/>
          <p14:tracePt t="63433" x="3929063" y="4179888"/>
          <p14:tracePt t="63449" x="3965575" y="4179888"/>
          <p14:tracePt t="63466" x="4000500" y="4179888"/>
          <p14:tracePt t="63482" x="4044950" y="4179888"/>
          <p14:tracePt t="63500" x="4054475" y="4179888"/>
          <p14:tracePt t="63516" x="4062413" y="4179888"/>
          <p14:tracePt t="63846" x="4089400" y="4179888"/>
          <p14:tracePt t="63851" x="4125913" y="4152900"/>
          <p14:tracePt t="63866" x="4187825" y="4108450"/>
          <p14:tracePt t="63866" x="4295775" y="4000500"/>
          <p14:tracePt t="63883" x="4446588" y="3830638"/>
          <p14:tracePt t="63916" x="4491038" y="3759200"/>
          <p14:tracePt t="63917" x="4554538" y="3679825"/>
          <p14:tracePt t="63932" x="4608513" y="3581400"/>
          <p14:tracePt t="63949" x="4652963" y="3500438"/>
          <p14:tracePt t="63966" x="4697413" y="3411538"/>
          <p14:tracePt t="63984" x="4724400" y="3375025"/>
          <p14:tracePt t="64000" x="4741863" y="3348038"/>
          <p14:tracePt t="64017" x="4751388" y="3322638"/>
          <p14:tracePt t="64053" x="4751388" y="3313113"/>
          <p14:tracePt t="64134" x="4751388" y="3303588"/>
          <p14:tracePt t="64140" x="4751388" y="3295650"/>
          <p14:tracePt t="64151" x="4751388" y="3276600"/>
          <p14:tracePt t="64165" x="4751388" y="3259138"/>
          <p14:tracePt t="64168" x="4741863" y="3224213"/>
          <p14:tracePt t="64168" x="4741863" y="3214688"/>
          <p14:tracePt t="64198" x="4732338" y="3205163"/>
          <p14:tracePt t="64422" x="4705350" y="3214688"/>
          <p14:tracePt t="64430" x="4697413" y="3241675"/>
          <p14:tracePt t="64430" x="4679950" y="3276600"/>
          <p14:tracePt t="64438" x="4679950" y="3330575"/>
          <p14:tracePt t="64448" x="4670425" y="3384550"/>
          <p14:tracePt t="64467" x="4670425" y="3419475"/>
          <p14:tracePt t="64534" x="4670425" y="3429000"/>
          <p14:tracePt t="64550" x="4687888" y="3429000"/>
          <p14:tracePt t="64550" x="4697413" y="3438525"/>
          <p14:tracePt t="64574" x="4724400" y="3438525"/>
          <p14:tracePt t="64582" x="4768850" y="3438525"/>
          <p14:tracePt t="64590" x="4840288" y="3438525"/>
          <p14:tracePt t="64600" x="4919663" y="3438525"/>
          <p14:tracePt t="64616" x="4965700" y="3438525"/>
          <p14:tracePt t="64634" x="5027613" y="3438525"/>
          <p14:tracePt t="64649" x="5045075" y="3419475"/>
          <p14:tracePt t="64667" x="5081588" y="3419475"/>
          <p14:tracePt t="64683" x="5099050" y="3411538"/>
          <p14:tracePt t="64699" x="5116513" y="3402013"/>
          <p14:tracePt t="64716" x="5133975" y="3384550"/>
          <p14:tracePt t="64733" x="5153025" y="3375025"/>
          <p14:tracePt t="64749" x="5170488" y="3357563"/>
          <p14:tracePt t="64766" x="5180013" y="3348038"/>
          <p14:tracePt t="64783" x="5180013" y="3340100"/>
          <p14:tracePt t="64799" x="5180013" y="3313113"/>
          <p14:tracePt t="64817" x="5180013" y="3295650"/>
          <p14:tracePt t="64833" x="5180013" y="3268663"/>
          <p14:tracePt t="64849" x="5180013" y="3241675"/>
          <p14:tracePt t="64866" x="5180013" y="3214688"/>
          <p14:tracePt t="64882" x="5170488" y="3197225"/>
          <p14:tracePt t="64898" x="5153025" y="3187700"/>
          <p14:tracePt t="64916" x="5133975" y="3170238"/>
          <p14:tracePt t="64951" x="5126038" y="3170238"/>
          <p14:tracePt t="64967" x="5108575" y="3170238"/>
          <p14:tracePt t="64968" x="5089525" y="3170238"/>
          <p14:tracePt t="64984" x="5072063" y="3160713"/>
          <p14:tracePt t="65000" x="5054600" y="3160713"/>
          <p14:tracePt t="65017" x="5045075" y="3160713"/>
          <p14:tracePt t="65032" x="5018088" y="3160713"/>
          <p14:tracePt t="65050" x="4983163" y="3160713"/>
          <p14:tracePt t="65065" x="4956175" y="3160713"/>
          <p14:tracePt t="65082" x="4929188" y="3160713"/>
          <p14:tracePt t="65099" x="4919663" y="3160713"/>
          <p14:tracePt t="65116" x="4911725" y="3160713"/>
          <p14:tracePt t="65166" x="4884738" y="3160713"/>
          <p14:tracePt t="65231" x="4884738" y="3170238"/>
          <p14:tracePt t="65271" x="4884738" y="3179763"/>
          <p14:tracePt t="65273" x="4884738" y="3214688"/>
          <p14:tracePt t="65300" x="4919663" y="3330575"/>
          <p14:tracePt t="65353" x="4929188" y="3340100"/>
          <p14:tracePt t="65363" x="4938713" y="3357563"/>
          <p14:tracePt t="65373" x="4956175" y="3375025"/>
          <p14:tracePt t="65383" x="4956175" y="3384550"/>
          <p14:tracePt t="65399" x="4973638" y="3384550"/>
          <p14:tracePt t="65416" x="4983163" y="3384550"/>
          <p14:tracePt t="65461" x="4991100" y="3384550"/>
          <p14:tracePt t="65471" x="5000625" y="3384550"/>
          <p14:tracePt t="65479" x="5018088" y="3384550"/>
          <p14:tracePt t="65486" x="5037138" y="3384550"/>
          <p14:tracePt t="65499" x="5062538" y="3384550"/>
          <p14:tracePt t="65515" x="5099050" y="3384550"/>
          <p14:tracePt t="65533" x="5133975" y="3384550"/>
          <p14:tracePt t="65549" x="5205413" y="3375025"/>
          <p14:tracePt t="65582" x="5214938" y="3375025"/>
          <p14:tracePt t="65623" x="5232400" y="3375025"/>
          <p14:tracePt t="65638" x="5259388" y="3375025"/>
          <p14:tracePt t="65646" x="5268913" y="3375025"/>
          <p14:tracePt t="65646" x="5295900" y="3375025"/>
          <p14:tracePt t="65666" x="5313363" y="3375025"/>
          <p14:tracePt t="65681" x="5367338" y="3411538"/>
          <p14:tracePt t="65682" x="5429250" y="3455988"/>
          <p14:tracePt t="65699" x="5465763" y="3500438"/>
          <p14:tracePt t="65716" x="5527675" y="3544888"/>
          <p14:tracePt t="65733" x="5562600" y="3589338"/>
          <p14:tracePt t="65750" x="5589588" y="3616325"/>
          <p14:tracePt t="65750" x="5599113" y="3652838"/>
          <p14:tracePt t="65767" x="5643563" y="3714750"/>
          <p14:tracePt t="65783" x="5697538" y="3803650"/>
          <p14:tracePt t="65799" x="5715000" y="3867150"/>
          <p14:tracePt t="65817" x="5741988" y="3929063"/>
          <p14:tracePt t="65832" x="5776913" y="3990975"/>
          <p14:tracePt t="65849" x="5786438" y="4027488"/>
          <p14:tracePt t="65866" x="5822950" y="4108450"/>
          <p14:tracePt t="65884" x="5830888" y="4143375"/>
          <p14:tracePt t="65901" x="5848350" y="4197350"/>
          <p14:tracePt t="65922" x="5875338" y="4224338"/>
          <p14:tracePt t="65939" x="5875338" y="4241800"/>
          <p14:tracePt t="65950" x="5894388" y="4268788"/>
          <p14:tracePt t="65966" x="5902325" y="4268788"/>
          <p14:tracePt t="66046" x="5911850" y="4268788"/>
          <p14:tracePt t="66055" x="5929313" y="4268788"/>
          <p14:tracePt t="66072" x="5938838" y="4268788"/>
          <p14:tracePt t="66073" x="5946775" y="4268788"/>
          <p14:tracePt t="66082" x="5973763" y="4268788"/>
          <p14:tracePt t="66099" x="6010275" y="4268788"/>
          <p14:tracePt t="66116" x="6037263" y="4276725"/>
          <p14:tracePt t="66132" x="6099175" y="4276725"/>
          <p14:tracePt t="66150" x="6188075" y="4295775"/>
          <p14:tracePt t="66166" x="6286500" y="4313238"/>
          <p14:tracePt t="66189" x="6303963" y="4322763"/>
          <p14:tracePt t="66199" x="6330950" y="4330700"/>
          <p14:tracePt t="67446" x="6330950" y="4348163"/>
          <p14:tracePt t="67446" x="6330950" y="4367213"/>
          <p14:tracePt t="67465" x="6323013" y="4394200"/>
          <p14:tracePt t="67479" x="6303963" y="4438650"/>
          <p14:tracePt t="67488" x="6286500" y="4473575"/>
          <p14:tracePt t="67489" x="6286500" y="4491038"/>
          <p14:tracePt t="67499" x="6269038" y="4510088"/>
          <p14:tracePt t="67516" x="6259513" y="4554538"/>
          <p14:tracePt t="67533" x="6251575" y="4562475"/>
          <p14:tracePt t="67582" x="6232525" y="4572000"/>
          <p14:tracePt t="67606" x="6224588" y="4589463"/>
          <p14:tracePt t="67631" x="6224588" y="4598988"/>
          <p14:tracePt t="67638" x="6215063" y="4608513"/>
          <p14:tracePt t="68135" x="6224588" y="4598988"/>
          <p14:tracePt t="68142" x="6232525" y="4581525"/>
          <p14:tracePt t="68150" x="6251575" y="4545013"/>
          <p14:tracePt t="68158" x="6276975" y="4500563"/>
          <p14:tracePt t="68166" x="6296025" y="4456113"/>
          <p14:tracePt t="68182" x="6303963" y="4446588"/>
          <p14:tracePt t="73216" x="6303963" y="4456113"/>
          <p14:tracePt t="73223" x="6296025" y="4456113"/>
          <p14:tracePt t="73224" x="6286500" y="4465638"/>
          <p14:tracePt t="73233" x="6276975" y="4465638"/>
          <p14:tracePt t="73251" x="6269038" y="4473575"/>
          <p14:tracePt t="73266" x="6259513" y="4483100"/>
          <p14:tracePt t="73304" x="6251575" y="4483100"/>
          <p14:tracePt t="73319" x="6242050" y="4483100"/>
          <p14:tracePt t="73352" x="6242050" y="4491038"/>
          <p14:tracePt t="73376" x="6232525" y="4491038"/>
          <p14:tracePt t="73379" x="6224588" y="4491038"/>
          <p14:tracePt t="73440" x="6215063" y="4500563"/>
          <p14:tracePt t="73479" x="6215063" y="4510088"/>
          <p14:tracePt t="73480" x="6205538" y="4510088"/>
          <p14:tracePt t="73503" x="6188075" y="4518025"/>
          <p14:tracePt t="73507" x="6170613" y="4518025"/>
          <p14:tracePt t="73516" x="6134100" y="4554538"/>
          <p14:tracePt t="73532" x="6099175" y="4572000"/>
          <p14:tracePt t="73550" x="6081713" y="4572000"/>
          <p14:tracePt t="73566" x="6072188" y="4589463"/>
          <p14:tracePt t="73566" x="6054725" y="4589463"/>
          <p14:tracePt t="73608" x="6045200" y="4598988"/>
          <p14:tracePt t="73896" x="6045200" y="4589463"/>
          <p14:tracePt t="73919" x="6045200" y="4581525"/>
          <p14:tracePt t="73928" x="6045200" y="4572000"/>
          <p14:tracePt t="73943" x="6045200" y="4562475"/>
          <p14:tracePt t="73951" x="6045200" y="4554538"/>
          <p14:tracePt t="73958" x="6054725" y="4545013"/>
          <p14:tracePt t="74024" x="6054725" y="4537075"/>
          <p14:tracePt t="74054" x="6062663" y="4527550"/>
          <p14:tracePt t="74071" x="6072188" y="4518025"/>
          <p14:tracePt t="74256" x="6081713" y="4510088"/>
          <p14:tracePt t="74271" x="6089650" y="4500563"/>
          <p14:tracePt t="74293" x="6099175" y="4491038"/>
          <p14:tracePt t="74359" x="6108700" y="4491038"/>
          <p14:tracePt t="74376" x="6134100" y="4483100"/>
          <p14:tracePt t="74450" x="6143625" y="4483100"/>
          <p14:tracePt t="74451" x="6161088" y="4473575"/>
          <p14:tracePt t="74511" x="6180138" y="4473575"/>
          <p14:tracePt t="74527" x="6197600" y="4465638"/>
          <p14:tracePt t="74574" x="6197600" y="4456113"/>
          <p14:tracePt t="83031" x="6153150" y="4491038"/>
          <p14:tracePt t="83040" x="6072188" y="4554538"/>
          <p14:tracePt t="83040" x="5983288" y="4598988"/>
          <p14:tracePt t="83049" x="5822950" y="4687888"/>
          <p14:tracePt t="83065" x="5626100" y="4768850"/>
          <p14:tracePt t="83082" x="5473700" y="4840288"/>
          <p14:tracePt t="83099" x="5394325" y="4857750"/>
          <p14:tracePt t="83116" x="5251450" y="4894263"/>
          <p14:tracePt t="83132" x="5108575" y="4929188"/>
          <p14:tracePt t="83149" x="4911725" y="4946650"/>
          <p14:tracePt t="83165" x="4679950" y="4991100"/>
          <p14:tracePt t="83182" x="4438650" y="5027613"/>
          <p14:tracePt t="83182" x="4340225" y="5027613"/>
          <p14:tracePt t="83200" x="4160838" y="5072063"/>
          <p14:tracePt t="83215" x="3946525" y="5099050"/>
          <p14:tracePt t="83233" x="3751263" y="5126038"/>
          <p14:tracePt t="83249" x="3527425" y="5143500"/>
          <p14:tracePt t="83266" x="3303588" y="5187950"/>
          <p14:tracePt t="83282" x="3089275" y="5205413"/>
          <p14:tracePt t="83300" x="2919413" y="5241925"/>
          <p14:tracePt t="83317" x="2776538" y="5259388"/>
          <p14:tracePt t="83333" x="2652713" y="5276850"/>
          <p14:tracePt t="83349" x="2517775" y="5303838"/>
          <p14:tracePt t="83366" x="2411413" y="5313363"/>
          <p14:tracePt t="83382" x="2241550" y="5330825"/>
          <p14:tracePt t="83400" x="2089150" y="5394325"/>
          <p14:tracePt t="83416" x="1714500" y="5500688"/>
          <p14:tracePt t="83456" x="1652588" y="5518150"/>
          <p14:tracePt t="83465" x="1554163" y="5545138"/>
          <p14:tracePt t="83483" x="1455738" y="5589588"/>
          <p14:tracePt t="83499" x="1419225" y="5599113"/>
          <p14:tracePt t="83516" x="1374775" y="5616575"/>
          <p14:tracePt t="83533" x="1357313" y="5626100"/>
          <p14:tracePt t="83550" x="1295400" y="5653088"/>
          <p14:tracePt t="83582" x="1285875" y="5670550"/>
          <p14:tracePt t="83600" x="1241425" y="5705475"/>
          <p14:tracePt t="83600" x="1223963" y="5724525"/>
          <p14:tracePt t="83633" x="1214438" y="5724525"/>
          <p14:tracePt t="83643" x="1196975" y="5732463"/>
          <p14:tracePt t="83643" x="1187450" y="5751513"/>
          <p14:tracePt t="83665" x="1169988" y="5759450"/>
          <p14:tracePt t="83666" x="1125538" y="5786438"/>
          <p14:tracePt t="83683" x="1098550" y="5803900"/>
          <p14:tracePt t="83699" x="1071563" y="5830888"/>
          <p14:tracePt t="83717" x="1062038" y="5840413"/>
          <p14:tracePt t="83732" x="1044575" y="5857875"/>
          <p14:tracePt t="83750" x="1027113" y="5875338"/>
          <p14:tracePt t="83766" x="1009650" y="5894388"/>
          <p14:tracePt t="83797" x="1000125" y="5902325"/>
          <p14:tracePt t="83847" x="1000125" y="5911850"/>
          <p14:tracePt t="83871" x="1000125" y="5919788"/>
          <p14:tracePt t="83887" x="1000125" y="5938838"/>
          <p14:tracePt t="83887" x="1000125" y="5946775"/>
          <p14:tracePt t="83919" x="1000125" y="5956300"/>
          <p14:tracePt t="83944" x="1000125" y="5965825"/>
          <p14:tracePt t="83951" x="1000125" y="5983288"/>
          <p14:tracePt t="83966" x="1000125" y="5991225"/>
          <p14:tracePt t="83972" x="1017588" y="6000750"/>
          <p14:tracePt t="83982" x="1062038" y="6010275"/>
          <p14:tracePt t="84000" x="1108075" y="6018213"/>
          <p14:tracePt t="84016" x="1160463" y="6027738"/>
          <p14:tracePt t="84033" x="1241425" y="6045200"/>
          <p14:tracePt t="84048" x="1285875" y="6045200"/>
          <p14:tracePt t="84066" x="1322388" y="6045200"/>
          <p14:tracePt t="84082" x="1374775" y="6045200"/>
          <p14:tracePt t="84100" x="1428750" y="6045200"/>
          <p14:tracePt t="84115" x="1500188" y="6045200"/>
          <p14:tracePt t="84132" x="1554163" y="6045200"/>
          <p14:tracePt t="84149" x="1616075" y="6045200"/>
          <p14:tracePt t="84166" x="1652588" y="6027738"/>
          <p14:tracePt t="84182" x="1697038" y="6018213"/>
          <p14:tracePt t="84182" x="1704975" y="6018213"/>
          <p14:tracePt t="84200" x="1714500" y="6010275"/>
          <p14:tracePt t="84424" x="1704975" y="6010275"/>
          <p14:tracePt t="84425" x="1562100" y="6054725"/>
          <p14:tracePt t="84463" x="1536700" y="6072188"/>
          <p14:tracePt t="84471" x="1473200" y="6089650"/>
          <p14:tracePt t="84483" x="1438275" y="6099175"/>
          <p14:tracePt t="84499" x="1401763" y="6099175"/>
          <p14:tracePt t="84516" x="1374775" y="6116638"/>
          <p14:tracePt t="84531" x="1339850" y="6126163"/>
          <p14:tracePt t="84549" x="1295400" y="6134100"/>
          <p14:tracePt t="84565" x="1276350" y="6134100"/>
          <p14:tracePt t="84599" x="1258888" y="6134100"/>
          <p14:tracePt t="84615" x="1258888" y="6143625"/>
          <p14:tracePt t="84831" x="1258888" y="6153150"/>
          <p14:tracePt t="84855" x="1303338" y="6153150"/>
          <p14:tracePt t="84863" x="1339850" y="6108700"/>
          <p14:tracePt t="84875" x="1366838" y="6089650"/>
          <p14:tracePt t="84882" x="1411288" y="6062663"/>
          <p14:tracePt t="84898" x="1455738" y="6037263"/>
          <p14:tracePt t="84915" x="1473200" y="6018213"/>
          <p14:tracePt t="84951" x="1490663" y="6018213"/>
          <p14:tracePt t="84975" x="1500188" y="6000750"/>
          <p14:tracePt t="84991" x="1509713" y="6000750"/>
          <p14:tracePt t="85087" x="1517650" y="6000750"/>
          <p14:tracePt t="85223" x="1517650" y="6018213"/>
          <p14:tracePt t="85224" x="1517650" y="6027738"/>
          <p14:tracePt t="85240" x="1517650" y="6037263"/>
          <p14:tracePt t="85241" x="1517650" y="6045200"/>
          <p14:tracePt t="85248" x="1517650" y="6054725"/>
          <p14:tracePt t="85288" x="1517650" y="6062663"/>
          <p14:tracePt t="85631" x="1509713" y="6072188"/>
          <p14:tracePt t="85671" x="1490663" y="6072188"/>
          <p14:tracePt t="85679" x="1490663" y="6081713"/>
          <p14:tracePt t="85711" x="1482725" y="6081713"/>
          <p14:tracePt t="85727" x="1473200" y="6081713"/>
          <p14:tracePt t="85741" x="1465263" y="6099175"/>
          <p14:tracePt t="85741" x="1446213" y="6099175"/>
          <p14:tracePt t="85759" x="1438275" y="6108700"/>
          <p14:tracePt t="85766" x="1428750" y="6108700"/>
          <p14:tracePt t="85781" x="1419225" y="6116638"/>
          <p14:tracePt t="85855" x="1411288" y="6116638"/>
          <p14:tracePt t="86048" x="1393825" y="6116638"/>
          <p14:tracePt t="86071" x="1374775" y="6116638"/>
          <p14:tracePt t="86088" x="1374775" y="6108700"/>
          <p14:tracePt t="86089" x="1374775" y="6099175"/>
          <p14:tracePt t="86098" x="1374775" y="6089650"/>
          <p14:tracePt t="86115" x="1374775" y="6062663"/>
          <p14:tracePt t="86132" x="1374775" y="6027738"/>
          <p14:tracePt t="86148" x="1393825" y="5983288"/>
          <p14:tracePt t="86166" x="1419225" y="5946775"/>
          <p14:tracePt t="86182" x="1446213" y="5911850"/>
          <p14:tracePt t="86182" x="1446213" y="5902325"/>
          <p14:tracePt t="86224" x="1446213" y="5894388"/>
          <p14:tracePt t="86224" x="1455738" y="5894388"/>
          <p14:tracePt t="86408" x="1455738" y="5902325"/>
          <p14:tracePt t="86413" x="1446213" y="5911850"/>
          <p14:tracePt t="86432" x="1428750" y="5946775"/>
          <p14:tracePt t="86433" x="1411288" y="5973763"/>
          <p14:tracePt t="86461" x="1393825" y="5983288"/>
          <p14:tracePt t="86466" x="1393825" y="6000750"/>
          <p14:tracePt t="86631" x="1384300" y="6010275"/>
          <p14:tracePt t="86638" x="1374775" y="6027738"/>
          <p14:tracePt t="86649" x="1374775" y="6037263"/>
          <p14:tracePt t="86650" x="1357313" y="6045200"/>
          <p14:tracePt t="86665" x="1339850" y="6062663"/>
          <p14:tracePt t="86682" x="1330325" y="6081713"/>
          <p14:tracePt t="86699" x="1303338" y="6099175"/>
          <p14:tracePt t="86715" x="1276350" y="6099175"/>
          <p14:tracePt t="86732" x="1276350" y="6108700"/>
          <p14:tracePt t="86749" x="1268413" y="6116638"/>
          <p14:tracePt t="86807" x="1250950" y="6126163"/>
          <p14:tracePt t="86983" x="1241425" y="6126163"/>
          <p14:tracePt t="86992" x="1268413" y="6010275"/>
          <p14:tracePt t="87855" x="1276350" y="6010275"/>
          <p14:tracePt t="87861" x="1276350" y="6018213"/>
          <p14:tracePt t="87881" x="1276350" y="6027738"/>
          <p14:tracePt t="87887" x="1276350" y="6037263"/>
          <p14:tracePt t="87904" x="1276350" y="6054725"/>
          <p14:tracePt t="87935" x="1276350" y="6062663"/>
          <p14:tracePt t="89759" x="1303338" y="6054725"/>
          <p14:tracePt t="89768" x="1357313" y="6037263"/>
          <p14:tracePt t="89776" x="1411288" y="6018213"/>
          <p14:tracePt t="89784" x="1446213" y="6010275"/>
          <p14:tracePt t="89784" x="1500188" y="6000750"/>
          <p14:tracePt t="89800" x="1536700" y="5991225"/>
          <p14:tracePt t="89801" x="1562100" y="5991225"/>
          <p14:tracePt t="89815" x="1598613" y="5991225"/>
          <p14:tracePt t="89960" x="1608138" y="5991225"/>
          <p14:tracePt t="89967" x="1616075" y="5983288"/>
          <p14:tracePt t="89975" x="1643063" y="5973763"/>
          <p14:tracePt t="89983" x="1704975" y="5973763"/>
          <p14:tracePt t="89998" x="1795463" y="5956300"/>
          <p14:tracePt t="90015" x="1847850" y="5956300"/>
          <p14:tracePt t="90032" x="1857375" y="5946775"/>
          <p14:tracePt t="90049" x="1884363" y="5946775"/>
          <p14:tracePt t="90065" x="1990725" y="5929313"/>
          <p14:tracePt t="90105" x="2009775" y="5929313"/>
          <p14:tracePt t="90115" x="2027238" y="5919788"/>
          <p14:tracePt t="90131" x="2071688" y="5919788"/>
          <p14:tracePt t="90148" x="2125663" y="5902325"/>
          <p14:tracePt t="90165" x="2187575" y="5902325"/>
          <p14:tracePt t="90182" x="2232025" y="5894388"/>
          <p14:tracePt t="90198" x="2286000" y="5894388"/>
          <p14:tracePt t="90216" x="2295525" y="5894388"/>
          <p14:tracePt t="90592" x="2303463" y="5894388"/>
          <p14:tracePt t="90608" x="2303463" y="5902325"/>
          <p14:tracePt t="90624" x="2295525" y="5902325"/>
          <p14:tracePt t="90625" x="2268538" y="5911850"/>
          <p14:tracePt t="90661" x="2259013" y="5929313"/>
          <p14:tracePt t="90665" x="2224088" y="5938838"/>
          <p14:tracePt t="90682" x="2197100" y="5956300"/>
          <p14:tracePt t="90699" x="2152650" y="5983288"/>
          <p14:tracePt t="90715" x="2098675" y="5991225"/>
          <p14:tracePt t="90733" x="2054225" y="6010275"/>
          <p14:tracePt t="90748" x="2000250" y="6027738"/>
          <p14:tracePt t="90766" x="1982788" y="6027738"/>
          <p14:tracePt t="90782" x="1955800" y="6027738"/>
          <p14:tracePt t="90782" x="1946275" y="6027738"/>
          <p14:tracePt t="91047" x="1955800" y="6018213"/>
          <p14:tracePt t="91056" x="1965325" y="6018213"/>
          <p14:tracePt t="91057" x="1973263" y="6010275"/>
          <p14:tracePt t="91065" x="2000250" y="6000750"/>
          <p14:tracePt t="91082" x="2017713" y="6000750"/>
          <p14:tracePt t="91099" x="2036763" y="5983288"/>
          <p14:tracePt t="91115" x="2044700" y="5983288"/>
          <p14:tracePt t="91132" x="2054225" y="5983288"/>
          <p14:tracePt t="91149" x="2081213" y="5973763"/>
          <p14:tracePt t="91165" x="2116138" y="5956300"/>
          <p14:tracePt t="91207" x="2125663" y="5956300"/>
          <p14:tracePt t="91215" x="2160588" y="5956300"/>
          <p14:tracePt t="91232" x="2170113" y="5946775"/>
          <p14:tracePt t="91250" x="2214563" y="5946775"/>
          <p14:tracePt t="91265" x="2232025" y="5938838"/>
          <p14:tracePt t="91282" x="2259013" y="5938838"/>
          <p14:tracePt t="91298" x="2268538" y="5938838"/>
          <p14:tracePt t="91317" x="2295525" y="5938838"/>
          <p14:tracePt t="91338" x="2303463" y="5938838"/>
          <p14:tracePt t="91349" x="2312988" y="5938838"/>
          <p14:tracePt t="91365" x="2339975" y="5938838"/>
          <p14:tracePt t="91365" x="2347913" y="5938838"/>
          <p14:tracePt t="91401" x="2428875" y="5938838"/>
          <p14:tracePt t="91504" x="2438400" y="5938838"/>
          <p14:tracePt t="91536" x="2446338" y="5938838"/>
          <p14:tracePt t="91552" x="2465388" y="5938838"/>
          <p14:tracePt t="91560" x="2465388" y="5929313"/>
          <p14:tracePt t="91565" x="2500313" y="5919788"/>
          <p14:tracePt t="91598" x="2509838" y="5919788"/>
          <p14:tracePt t="91600" x="2517775" y="5919788"/>
          <p14:tracePt t="92807" x="2527300" y="5919788"/>
          <p14:tracePt t="92831" x="2554288" y="5919788"/>
          <p14:tracePt t="92839" x="2625725" y="5911850"/>
          <p14:tracePt t="92848" x="2687638" y="5902325"/>
          <p14:tracePt t="92853" x="2803525" y="5884863"/>
          <p14:tracePt t="92865" x="2928938" y="5857875"/>
          <p14:tracePt t="92882" x="3000375" y="5857875"/>
          <p14:tracePt t="92898" x="3017838" y="5840413"/>
          <p14:tracePt t="92915" x="3036888" y="5840413"/>
          <p14:tracePt t="92951" x="3044825" y="5840413"/>
          <p14:tracePt t="92965" x="3071813" y="5840413"/>
          <p14:tracePt t="92965" x="3108325" y="5830888"/>
          <p14:tracePt t="92982" x="3170238" y="5830888"/>
          <p14:tracePt t="92999" x="3205163" y="5813425"/>
          <p14:tracePt t="92999" x="3224213" y="5813425"/>
          <p14:tracePt t="93016" x="3259138" y="5813425"/>
          <p14:tracePt t="93032" x="3286125" y="5803900"/>
          <p14:tracePt t="93049" x="3303588" y="5803900"/>
          <p14:tracePt t="93065" x="3348038" y="5803900"/>
          <p14:tracePt t="93082" x="3375025" y="5803900"/>
          <p14:tracePt t="93098" x="3429000" y="5803900"/>
          <p14:tracePt t="93115" x="3473450" y="5803900"/>
          <p14:tracePt t="93131" x="3544888" y="5803900"/>
          <p14:tracePt t="93148" x="3616325" y="5803900"/>
          <p14:tracePt t="93165" x="3670300" y="5803900"/>
          <p14:tracePt t="93182" x="3741738" y="5803900"/>
          <p14:tracePt t="93198" x="3813175" y="5803900"/>
          <p14:tracePt t="93198" x="3840163" y="5803900"/>
          <p14:tracePt t="93216" x="3884613" y="5803900"/>
          <p14:tracePt t="93231" x="3965575" y="5803900"/>
          <p14:tracePt t="93249" x="4000500" y="5803900"/>
          <p14:tracePt t="93270" x="4044950" y="5803900"/>
          <p14:tracePt t="93281" x="4081463" y="5803900"/>
          <p14:tracePt t="93298" x="4133850" y="5803900"/>
          <p14:tracePt t="93316" x="4197350" y="5803900"/>
          <p14:tracePt t="93332" x="4367213" y="5803900"/>
          <p14:tracePt t="93365" x="4491038" y="5803900"/>
          <p14:tracePt t="93381" x="4616450" y="5803900"/>
          <p14:tracePt t="93398" x="4759325" y="5803900"/>
          <p14:tracePt t="93414" x="4991100" y="5786438"/>
          <p14:tracePt t="93432" x="5143500" y="5751513"/>
          <p14:tracePt t="93448" x="5572125" y="5751513"/>
          <p14:tracePt t="93495" x="5626100" y="5751513"/>
          <p14:tracePt t="93498" x="5697538" y="5751513"/>
          <p14:tracePt t="93515" x="5715000" y="5732463"/>
          <p14:tracePt t="93532" x="5741988" y="5732463"/>
          <p14:tracePt t="93548" x="5776913" y="5732463"/>
          <p14:tracePt t="93565" x="5803900" y="5732463"/>
          <p14:tracePt t="93581" x="5857875" y="5732463"/>
          <p14:tracePt t="93581" x="5867400" y="5732463"/>
          <p14:tracePt t="93599" x="6215063" y="5697538"/>
          <p14:tracePt t="93652" x="6483350" y="5661025"/>
          <p14:tracePt t="93706" x="6491288" y="5661025"/>
          <p14:tracePt t="93824" x="6500813" y="5661025"/>
          <p14:tracePt t="93839" x="6527800" y="5661025"/>
          <p14:tracePt t="93846" x="6554788" y="5661025"/>
          <p14:tracePt t="93855" x="6661150" y="5661025"/>
          <p14:tracePt t="93865" x="6796088" y="5688013"/>
          <p14:tracePt t="93882" x="6965950" y="5724525"/>
          <p14:tracePt t="93898" x="7089775" y="5759450"/>
          <p14:tracePt t="93915" x="7170738" y="5776913"/>
          <p14:tracePt t="93931" x="7242175" y="5776913"/>
          <p14:tracePt t="93949" x="7296150" y="5795963"/>
          <p14:tracePt t="93965" x="7394575" y="5795963"/>
          <p14:tracePt t="93982" x="7456488" y="5813425"/>
          <p14:tracePt t="93998" x="7466013" y="5813425"/>
          <p14:tracePt t="93998" x="7473950" y="5813425"/>
          <p14:tracePt t="94032" x="7483475" y="5813425"/>
          <p14:tracePt t="94607" x="7510463" y="5813425"/>
          <p14:tracePt t="94615" x="7537450" y="5813425"/>
          <p14:tracePt t="94621" x="7572375" y="5822950"/>
          <p14:tracePt t="94621" x="7626350" y="5822950"/>
          <p14:tracePt t="94631" x="7742238" y="5840413"/>
          <p14:tracePt t="94648" x="7796213" y="5840413"/>
          <p14:tracePt t="94665" x="7831138" y="5857875"/>
          <p14:tracePt t="94682" x="7894638" y="5857875"/>
          <p14:tracePt t="94717" x="7956550" y="5857875"/>
          <p14:tracePt t="94751" x="7966075" y="5857875"/>
          <p14:tracePt t="94752" x="7974013" y="5857875"/>
          <p14:tracePt t="94764" x="7991475" y="5857875"/>
          <p14:tracePt t="95696" x="7991475" y="5875338"/>
          <p14:tracePt t="95704" x="8010525" y="5902325"/>
          <p14:tracePt t="95712" x="8010525" y="5911850"/>
          <p14:tracePt t="95715" x="8018463" y="5956300"/>
          <p14:tracePt t="95732" x="8037513" y="5973763"/>
          <p14:tracePt t="96104" x="8037513" y="6018213"/>
          <p14:tracePt t="96112" x="8037513" y="6027738"/>
          <p14:tracePt t="96120" x="8037513" y="6037263"/>
          <p14:tracePt t="96131" x="8037513" y="6054725"/>
          <p14:tracePt t="96132" x="8037513" y="6062663"/>
          <p14:tracePt t="96148" x="8027988" y="6081713"/>
          <p14:tracePt t="96165" x="8010525" y="6089650"/>
          <p14:tracePt t="96181" x="7991475" y="6108700"/>
          <p14:tracePt t="96198" x="7956550" y="6108700"/>
          <p14:tracePt t="96214" x="7867650" y="6116638"/>
          <p14:tracePt t="96232" x="7769225" y="6134100"/>
          <p14:tracePt t="96248" x="7643813" y="6134100"/>
          <p14:tracePt t="96265" x="7439025" y="6134100"/>
          <p14:tracePt t="96281" x="7232650" y="6134100"/>
          <p14:tracePt t="96298" x="7027863" y="6134100"/>
          <p14:tracePt t="96316" x="6796088" y="6134100"/>
          <p14:tracePt t="96331" x="6554788" y="6134100"/>
          <p14:tracePt t="96347" x="6269038" y="6134100"/>
          <p14:tracePt t="96365" x="5973763" y="6134100"/>
          <p14:tracePt t="96381" x="5705475" y="6134100"/>
          <p14:tracePt t="96399" x="5465763" y="6134100"/>
          <p14:tracePt t="96415" x="5224463" y="6153150"/>
          <p14:tracePt t="96432" x="5108575" y="6170613"/>
          <p14:tracePt t="96449" x="5018088" y="6188075"/>
          <p14:tracePt t="96465" x="4902200" y="6205538"/>
          <p14:tracePt t="96481" x="4625975" y="6276975"/>
          <p14:tracePt t="96525" x="4581525" y="6296025"/>
          <p14:tracePt t="96531" x="4473575" y="6313488"/>
          <p14:tracePt t="96548" x="4357688" y="6330950"/>
          <p14:tracePt t="96564" x="4232275" y="6348413"/>
          <p14:tracePt t="96581" x="3946525" y="6367463"/>
          <p14:tracePt t="96581" x="3919538" y="6367463"/>
          <p14:tracePt t="96640" x="3894138" y="6375400"/>
          <p14:tracePt t="96642" x="3822700" y="6394450"/>
          <p14:tracePt t="96681" x="3803650" y="6394450"/>
          <p14:tracePt t="96698" x="3795713" y="6402388"/>
          <p14:tracePt t="97071" x="3803650" y="6402388"/>
          <p14:tracePt t="97079" x="3840163" y="6402388"/>
          <p14:tracePt t="97087" x="3867150" y="6394450"/>
          <p14:tracePt t="97098" x="3956050" y="6367463"/>
          <p14:tracePt t="97114" x="4000500" y="6367463"/>
          <p14:tracePt t="97131" x="4089400" y="6348413"/>
          <p14:tracePt t="97147" x="4152900" y="6348413"/>
          <p14:tracePt t="97164" x="4187825" y="6340475"/>
          <p14:tracePt t="97181" x="4197350" y="6340475"/>
          <p14:tracePt t="97198" x="4224338" y="6340475"/>
          <p14:tracePt t="97214" x="4259263" y="6323013"/>
          <p14:tracePt t="97232" x="4268788" y="6323013"/>
          <p14:tracePt t="97248" x="4303713" y="6323013"/>
          <p14:tracePt t="97265" x="4322763" y="6323013"/>
          <p14:tracePt t="97303" x="4330700" y="6323013"/>
          <p14:tracePt t="97304" x="4340225" y="6323013"/>
          <p14:tracePt t="97314" x="4357688" y="6323013"/>
          <p14:tracePt t="97351" x="4367213" y="6323013"/>
          <p14:tracePt t="97375" x="4384675" y="6323013"/>
          <p14:tracePt t="97399" x="4384675" y="6330950"/>
          <p14:tracePt t="97407" x="4394200" y="6340475"/>
          <p14:tracePt t="97488" x="4402138" y="6348413"/>
          <p14:tracePt t="97489" x="4419600" y="6402388"/>
          <p14:tracePt t="97539" x="4429125" y="6411913"/>
          <p14:tracePt t="97548" x="4429125" y="6419850"/>
          <p14:tracePt t="97564" x="4438650" y="6429375"/>
          <p14:tracePt t="97680" x="4438650" y="6446838"/>
          <p14:tracePt t="97681" x="4456113" y="6456363"/>
          <p14:tracePt t="97879" x="4465638" y="6456363"/>
          <p14:tracePt t="97975" x="4483100" y="6456363"/>
          <p14:tracePt t="97987" x="4491038" y="6456363"/>
          <p14:tracePt t="97996" x="4510088" y="6465888"/>
          <p14:tracePt t="98016" x="4518025" y="6473825"/>
          <p14:tracePt t="98087" x="4527550" y="6473825"/>
          <p14:tracePt t="98103" x="4537075" y="6473825"/>
          <p14:tracePt t="98111" x="4545013" y="6473825"/>
          <p14:tracePt t="98119" x="4572000" y="6473825"/>
          <p14:tracePt t="98125" x="4572000" y="6465888"/>
          <p14:tracePt t="98131" x="4608513" y="6465888"/>
          <p14:tracePt t="98148" x="4625975" y="6465888"/>
          <p14:tracePt t="98165" x="4652963" y="6456363"/>
          <p14:tracePt t="98181" x="4670425" y="6456363"/>
          <p14:tracePt t="98198" x="4687888" y="6456363"/>
          <p14:tracePt t="98271" x="4697413" y="6456363"/>
          <p14:tracePt t="98446" x="4724400" y="6456363"/>
          <p14:tracePt t="98455" x="4732338" y="6456363"/>
          <p14:tracePt t="98464" x="4759325" y="6456363"/>
          <p14:tracePt t="98481" x="4795838" y="6456363"/>
          <p14:tracePt t="98483" x="4840288" y="6456363"/>
          <p14:tracePt t="98498" x="4840288" y="6446838"/>
          <p14:tracePt t="105111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4067943" y="295780"/>
            <a:ext cx="4680523" cy="1524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APC  is a tumour-suppressor gene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identified with linkage analysis and positional cloning on 5q21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100 Kb,  15 exons, 2843 aa</a:t>
            </a:r>
          </a:p>
        </p:txBody>
      </p:sp>
      <p:grpSp>
        <p:nvGrpSpPr>
          <p:cNvPr id="455" name="Group 455"/>
          <p:cNvGrpSpPr/>
          <p:nvPr/>
        </p:nvGrpSpPr>
        <p:grpSpPr>
          <a:xfrm>
            <a:off x="4571995" y="3886200"/>
            <a:ext cx="4419609" cy="2273300"/>
            <a:chOff x="-1" y="0"/>
            <a:chExt cx="4419608" cy="2273300"/>
          </a:xfrm>
        </p:grpSpPr>
        <p:sp>
          <p:nvSpPr>
            <p:cNvPr id="453" name="Shape 453"/>
            <p:cNvSpPr/>
            <p:nvPr/>
          </p:nvSpPr>
          <p:spPr>
            <a:xfrm>
              <a:off x="-1" y="0"/>
              <a:ext cx="4419607" cy="22733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54" name="image26.png"/>
            <p:cNvPicPr/>
            <p:nvPr/>
          </p:nvPicPr>
          <p:blipFill>
            <a:blip r:embed="rId4">
              <a:extLst/>
            </a:blip>
            <a:srcRect r="975"/>
            <a:stretch>
              <a:fillRect/>
            </a:stretch>
          </p:blipFill>
          <p:spPr>
            <a:xfrm>
              <a:off x="-2" y="0"/>
              <a:ext cx="4419610" cy="227330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sp>
        <p:nvSpPr>
          <p:cNvPr id="456" name="Shape 456"/>
          <p:cNvSpPr/>
          <p:nvPr/>
        </p:nvSpPr>
        <p:spPr>
          <a:xfrm>
            <a:off x="533399" y="2971799"/>
            <a:ext cx="8002590" cy="317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9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Most (95%) of the alterations identified so far lead to a truncated protein</a:t>
            </a:r>
          </a:p>
        </p:txBody>
      </p:sp>
      <p:sp>
        <p:nvSpPr>
          <p:cNvPr id="457" name="Shape 457"/>
          <p:cNvSpPr/>
          <p:nvPr/>
        </p:nvSpPr>
        <p:spPr>
          <a:xfrm>
            <a:off x="457200" y="2285999"/>
            <a:ext cx="4191000" cy="35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APC is a highly penetrant gene</a:t>
            </a:r>
          </a:p>
        </p:txBody>
      </p:sp>
      <p:sp>
        <p:nvSpPr>
          <p:cNvPr id="458" name="Shape 458"/>
          <p:cNvSpPr/>
          <p:nvPr/>
        </p:nvSpPr>
        <p:spPr>
          <a:xfrm>
            <a:off x="152400" y="4191000"/>
            <a:ext cx="4267200" cy="1511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Mutations are identified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- in 70% of classical polyposis patients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in 10% of AFAP patients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there is genotype-phenotype correlation</a:t>
            </a:r>
          </a:p>
        </p:txBody>
      </p:sp>
      <p:grpSp>
        <p:nvGrpSpPr>
          <p:cNvPr id="461" name="Group 461"/>
          <p:cNvGrpSpPr/>
          <p:nvPr/>
        </p:nvGrpSpPr>
        <p:grpSpPr>
          <a:xfrm>
            <a:off x="609477" y="507642"/>
            <a:ext cx="3124129" cy="1371644"/>
            <a:chOff x="-40" y="-18"/>
            <a:chExt cx="3124128" cy="1371642"/>
          </a:xfrm>
        </p:grpSpPr>
        <p:sp>
          <p:nvSpPr>
            <p:cNvPr id="459" name="Shape 459"/>
            <p:cNvSpPr/>
            <p:nvPr/>
          </p:nvSpPr>
          <p:spPr>
            <a:xfrm>
              <a:off x="-41" y="-19"/>
              <a:ext cx="3124129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577061" y="57185"/>
              <a:ext cx="1970237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adenomatous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791"/>
    </mc:Choice>
    <mc:Fallback xmlns="">
      <p:transition advTm="58791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3" x="990600" y="2500313"/>
          <p14:tracePt t="3734" x="990600" y="2490788"/>
          <p14:tracePt t="3929" x="1000125" y="2490788"/>
          <p14:tracePt t="3953" x="1009650" y="2490788"/>
          <p14:tracePt t="3963" x="1017588" y="2490788"/>
          <p14:tracePt t="3965" x="1036638" y="2490788"/>
          <p14:tracePt t="3986" x="1044575" y="2490788"/>
          <p14:tracePt t="3993" x="1054100" y="2490788"/>
          <p14:tracePt t="3999" x="1081088" y="2473325"/>
          <p14:tracePt t="4015" x="1133475" y="2428875"/>
          <p14:tracePt t="4032" x="1231900" y="2357438"/>
          <p14:tracePt t="4050" x="1295400" y="2259013"/>
          <p14:tracePt t="4068" x="1347788" y="2152650"/>
          <p14:tracePt t="4083" x="1419225" y="2027238"/>
          <p14:tracePt t="4101" x="1490663" y="1893888"/>
          <p14:tracePt t="4115" x="1571625" y="1768475"/>
          <p14:tracePt t="4132" x="1643063" y="1633538"/>
          <p14:tracePt t="4148" x="1751013" y="1490663"/>
          <p14:tracePt t="4166" x="1847850" y="1347788"/>
          <p14:tracePt t="4182" x="2081213" y="1054100"/>
          <p14:tracePt t="4182" x="2133600" y="982663"/>
          <p14:tracePt t="4217" x="2197100" y="911225"/>
          <p14:tracePt t="4218" x="2259013" y="839788"/>
          <p14:tracePt t="4232" x="2339975" y="768350"/>
          <p14:tracePt t="4248" x="2438400" y="704850"/>
          <p14:tracePt t="4266" x="2536825" y="704850"/>
          <p14:tracePt t="4282" x="2652713" y="687388"/>
          <p14:tracePt t="4299" x="2813050" y="679450"/>
          <p14:tracePt t="4315" x="2928938" y="652463"/>
          <p14:tracePt t="4332" x="3044825" y="633413"/>
          <p14:tracePt t="4349" x="3214688" y="598488"/>
          <p14:tracePt t="4365" x="3411538" y="544513"/>
          <p14:tracePt t="4382" x="3581400" y="500063"/>
          <p14:tracePt t="4399" x="3687763" y="465138"/>
          <p14:tracePt t="4417" x="3714750" y="465138"/>
          <p14:tracePt t="4432" x="3724275" y="455613"/>
          <p14:tracePt t="4466" x="3732213" y="455613"/>
          <p14:tracePt t="4467" x="3759200" y="455613"/>
          <p14:tracePt t="4483" x="3786188" y="455613"/>
          <p14:tracePt t="4499" x="3848100" y="465138"/>
          <p14:tracePt t="4533" x="3894138" y="490538"/>
          <p14:tracePt t="4626" x="3902075" y="509588"/>
          <p14:tracePt t="4638" x="3938588" y="527050"/>
          <p14:tracePt t="4639" x="3946525" y="536575"/>
          <p14:tracePt t="4648" x="3983038" y="554038"/>
          <p14:tracePt t="4665" x="3990975" y="571500"/>
          <p14:tracePt t="4682" x="4027488" y="588963"/>
          <p14:tracePt t="4699" x="4037013" y="598488"/>
          <p14:tracePt t="4716" x="4071938" y="625475"/>
          <p14:tracePt t="4732" x="4116388" y="652463"/>
          <p14:tracePt t="4749" x="4133850" y="679450"/>
          <p14:tracePt t="4766" x="4152900" y="687388"/>
          <p14:tracePt t="4782" x="4170363" y="704850"/>
          <p14:tracePt t="4885" x="4179888" y="704850"/>
          <p14:tracePt t="4906" x="4187825" y="704850"/>
          <p14:tracePt t="4906" x="4197350" y="704850"/>
          <p14:tracePt t="4915" x="4214813" y="714375"/>
          <p14:tracePt t="4934" x="4232275" y="723900"/>
          <p14:tracePt t="4949" x="4259263" y="723900"/>
          <p14:tracePt t="4965" x="4286250" y="741363"/>
          <p14:tracePt t="4982" x="4303713" y="741363"/>
          <p14:tracePt t="4999" x="4322763" y="741363"/>
          <p14:tracePt t="5016" x="4330700" y="750888"/>
          <p14:tracePt t="5016" x="4340225" y="750888"/>
          <p14:tracePt t="5050" x="4348163" y="750888"/>
          <p14:tracePt t="5066" x="4375150" y="750888"/>
          <p14:tracePt t="5069" x="4394200" y="750888"/>
          <p14:tracePt t="5083" x="4446588" y="758825"/>
          <p14:tracePt t="5101" x="4473575" y="758825"/>
          <p14:tracePt t="5115" x="4510088" y="758825"/>
          <p14:tracePt t="5132" x="4527550" y="758825"/>
          <p14:tracePt t="5149" x="4545013" y="758825"/>
          <p14:tracePt t="5166" x="4572000" y="758825"/>
          <p14:tracePt t="5182" x="4625975" y="758825"/>
          <p14:tracePt t="5218" x="4643438" y="776288"/>
          <p14:tracePt t="5219" x="4652963" y="776288"/>
          <p14:tracePt t="5232" x="4687888" y="776288"/>
          <p14:tracePt t="5249" x="4741863" y="776288"/>
          <p14:tracePt t="5266" x="4776788" y="776288"/>
          <p14:tracePt t="5282" x="4822825" y="776288"/>
          <p14:tracePt t="5299" x="4867275" y="776288"/>
          <p14:tracePt t="5316" x="4911725" y="776288"/>
          <p14:tracePt t="5332" x="4938713" y="776288"/>
          <p14:tracePt t="5350" x="4956175" y="776288"/>
          <p14:tracePt t="5365" x="4983163" y="776288"/>
          <p14:tracePt t="5402" x="4991100" y="776288"/>
          <p14:tracePt t="5418" x="5000625" y="776288"/>
          <p14:tracePt t="5418" x="5010150" y="776288"/>
          <p14:tracePt t="5432" x="5027613" y="776288"/>
          <p14:tracePt t="5432" x="5037138" y="776288"/>
          <p14:tracePt t="5466" x="5045075" y="776288"/>
          <p14:tracePt t="6306" x="5054600" y="785813"/>
          <p14:tracePt t="6330" x="5045075" y="795338"/>
          <p14:tracePt t="6339" x="5037138" y="803275"/>
          <p14:tracePt t="6339" x="5027613" y="812800"/>
          <p14:tracePt t="6355" x="5018088" y="812800"/>
          <p14:tracePt t="6363" x="5000625" y="822325"/>
          <p14:tracePt t="6377" x="4983163" y="822325"/>
          <p14:tracePt t="6383" x="4946650" y="839788"/>
          <p14:tracePt t="6400" x="4938713" y="839788"/>
          <p14:tracePt t="6417" x="4911725" y="847725"/>
          <p14:tracePt t="6433" x="4867275" y="866775"/>
          <p14:tracePt t="6433" x="4840288" y="866775"/>
          <p14:tracePt t="6451" x="4795838" y="866775"/>
          <p14:tracePt t="6478" x="4741863" y="866775"/>
          <p14:tracePt t="6499" x="4714875" y="866775"/>
          <p14:tracePt t="6514" x="4679950" y="866775"/>
          <p14:tracePt t="6532" x="4670425" y="866775"/>
          <p14:tracePt t="6533" x="4643438" y="866775"/>
          <p14:tracePt t="6550" x="4625975" y="866775"/>
          <p14:tracePt t="6566" x="4598988" y="866775"/>
          <p14:tracePt t="6583" x="4537075" y="874713"/>
          <p14:tracePt t="6583" x="4527550" y="874713"/>
          <p14:tracePt t="6635" x="4518025" y="874713"/>
          <p14:tracePt t="6636" x="4500563" y="874713"/>
          <p14:tracePt t="6649" x="4419600" y="874713"/>
          <p14:tracePt t="6666" x="4367213" y="874713"/>
          <p14:tracePt t="6683" x="4330700" y="874713"/>
          <p14:tracePt t="6700" x="4286250" y="874713"/>
          <p14:tracePt t="6717" x="4224338" y="874713"/>
          <p14:tracePt t="6749" x="4214813" y="874713"/>
          <p14:tracePt t="6750" x="4205288" y="874713"/>
          <p14:tracePt t="6767" x="4179888" y="874713"/>
          <p14:tracePt t="6783" x="4152900" y="884238"/>
          <p14:tracePt t="6800" x="4125913" y="884238"/>
          <p14:tracePt t="6816" x="4116388" y="884238"/>
          <p14:tracePt t="6833" x="4108450" y="884238"/>
          <p14:tracePt t="6850" x="4071938" y="884238"/>
          <p14:tracePt t="6867" x="4062413" y="884238"/>
          <p14:tracePt t="6906" x="4044950" y="884238"/>
          <p14:tracePt t="6914" x="4027488" y="893763"/>
          <p14:tracePt t="6941" x="4027488" y="901700"/>
          <p14:tracePt t="6962" x="4017963" y="901700"/>
          <p14:tracePt t="6978" x="4000500" y="901700"/>
          <p14:tracePt t="6995" x="3990975" y="901700"/>
          <p14:tracePt t="7002" x="3983038" y="901700"/>
          <p14:tracePt t="7706" x="3983038" y="911225"/>
          <p14:tracePt t="7714" x="3965575" y="973138"/>
          <p14:tracePt t="7722" x="3938588" y="1009650"/>
          <p14:tracePt t="7728" x="3902075" y="1062038"/>
          <p14:tracePt t="7733" x="3867150" y="1133475"/>
          <p14:tracePt t="7750" x="3840163" y="1196975"/>
          <p14:tracePt t="7767" x="3830638" y="1214438"/>
          <p14:tracePt t="7995" x="3830638" y="1223963"/>
          <p14:tracePt t="8298" x="3840163" y="1223963"/>
          <p14:tracePt t="8330" x="3848100" y="1223963"/>
          <p14:tracePt t="8410" x="3857625" y="1223963"/>
          <p14:tracePt t="8434" x="3857625" y="1214438"/>
          <p14:tracePt t="8458" x="3867150" y="1214438"/>
          <p14:tracePt t="8490" x="3875088" y="1214438"/>
          <p14:tracePt t="8501" x="3884613" y="1214438"/>
          <p14:tracePt t="8515" x="3894138" y="1204913"/>
          <p14:tracePt t="8532" x="3902075" y="1196975"/>
          <p14:tracePt t="8550" x="3911600" y="1196975"/>
          <p14:tracePt t="8566" x="3919538" y="1187450"/>
          <p14:tracePt t="8582" x="4037013" y="1179513"/>
          <p14:tracePt t="8738" x="4054475" y="1179513"/>
          <p14:tracePt t="8803" x="4062413" y="1179513"/>
          <p14:tracePt t="8810" x="4071938" y="1187450"/>
          <p14:tracePt t="9034" x="4071938" y="1204913"/>
          <p14:tracePt t="9043" x="4081463" y="1204913"/>
          <p14:tracePt t="9049" x="4089400" y="1223963"/>
          <p14:tracePt t="9067" x="4098925" y="1241425"/>
          <p14:tracePt t="9068" x="4116388" y="1258888"/>
          <p14:tracePt t="9085" x="4125913" y="1268413"/>
          <p14:tracePt t="9099" x="4143375" y="1285875"/>
          <p14:tracePt t="9117" x="4170363" y="1303338"/>
          <p14:tracePt t="9133" x="4187825" y="1322388"/>
          <p14:tracePt t="9170" x="4197350" y="1322388"/>
          <p14:tracePt t="9193" x="4214813" y="1322388"/>
          <p14:tracePt t="9201" x="4232275" y="1322388"/>
          <p14:tracePt t="9215" x="4313238" y="1330325"/>
          <p14:tracePt t="9232" x="4348163" y="1330325"/>
          <p14:tracePt t="9248" x="4411663" y="1330325"/>
          <p14:tracePt t="9266" x="4465638" y="1330325"/>
          <p14:tracePt t="9284" x="4589463" y="1330325"/>
          <p14:tracePt t="9284" x="4608513" y="1330325"/>
          <p14:tracePt t="9332" x="4652963" y="1330325"/>
          <p14:tracePt t="9332" x="4687888" y="1330325"/>
          <p14:tracePt t="9349" x="4724400" y="1330325"/>
          <p14:tracePt t="9365" x="4776788" y="1330325"/>
          <p14:tracePt t="9382" x="4822825" y="1330325"/>
          <p14:tracePt t="9398" x="4857750" y="1330325"/>
          <p14:tracePt t="9416" x="4875213" y="1330325"/>
          <p14:tracePt t="9432" x="4919663" y="1330325"/>
          <p14:tracePt t="9449" x="5000625" y="1330325"/>
          <p14:tracePt t="9467" x="5054600" y="1330325"/>
          <p14:tracePt t="9481" x="5126038" y="1330325"/>
          <p14:tracePt t="9499" x="5214938" y="1330325"/>
          <p14:tracePt t="9515" x="5330825" y="1330325"/>
          <p14:tracePt t="9532" x="5456238" y="1330325"/>
          <p14:tracePt t="9548" x="5554663" y="1330325"/>
          <p14:tracePt t="9565" x="5670550" y="1330325"/>
          <p14:tracePt t="9581" x="5813425" y="1330325"/>
          <p14:tracePt t="9598" x="6367463" y="1330325"/>
          <p14:tracePt t="9654" x="6599238" y="1330325"/>
          <p14:tracePt t="9666" x="6823075" y="1330325"/>
          <p14:tracePt t="9681" x="7054850" y="1330325"/>
          <p14:tracePt t="9712" x="7099300" y="1330325"/>
          <p14:tracePt t="9720" x="7197725" y="1330325"/>
          <p14:tracePt t="9732" x="7340600" y="1330325"/>
          <p14:tracePt t="9748" x="7554913" y="1330325"/>
          <p14:tracePt t="9765" x="7751763" y="1330325"/>
          <p14:tracePt t="9782" x="7912100" y="1330325"/>
          <p14:tracePt t="9798" x="8001000" y="1330325"/>
          <p14:tracePt t="9816" x="8108950" y="1330325"/>
          <p14:tracePt t="9835" x="8180388" y="1330325"/>
          <p14:tracePt t="9850" x="8277225" y="1330325"/>
          <p14:tracePt t="9872" x="8394700" y="1330325"/>
          <p14:tracePt t="9882" x="8447088" y="1330325"/>
          <p14:tracePt t="9898" x="8466138" y="1330325"/>
          <p14:tracePt t="10457" x="8466138" y="1339850"/>
          <p14:tracePt t="10506" x="8466138" y="1366838"/>
          <p14:tracePt t="10513" x="8466138" y="1465263"/>
          <p14:tracePt t="10531" x="8501063" y="1589088"/>
          <p14:tracePt t="10563" x="8501063" y="1616075"/>
          <p14:tracePt t="10581" x="8501063" y="1643063"/>
          <p14:tracePt t="10582" x="8501063" y="1687513"/>
          <p14:tracePt t="10599" x="8510588" y="1704975"/>
          <p14:tracePt t="10614" x="8510588" y="1724025"/>
          <p14:tracePt t="10631" x="8510588" y="1731963"/>
          <p14:tracePt t="10809" x="8510588" y="1758950"/>
          <p14:tracePt t="10825" x="8501063" y="1776413"/>
          <p14:tracePt t="10833" x="8501063" y="1795463"/>
          <p14:tracePt t="10841" x="8456613" y="1812925"/>
          <p14:tracePt t="10849" x="8412163" y="1830388"/>
          <p14:tracePt t="10849" x="8385175" y="1866900"/>
          <p14:tracePt t="10867" x="8286750" y="1884363"/>
          <p14:tracePt t="10882" x="8259763" y="1911350"/>
          <p14:tracePt t="10899" x="8215313" y="1919288"/>
          <p14:tracePt t="10916" x="8170863" y="1928813"/>
          <p14:tracePt t="10932" x="8116888" y="1938338"/>
          <p14:tracePt t="10949" x="8027988" y="1938338"/>
          <p14:tracePt t="10965" x="7813675" y="1938338"/>
          <p14:tracePt t="10990" x="7751763" y="1928813"/>
          <p14:tracePt t="10998" x="7616825" y="1893888"/>
          <p14:tracePt t="11016" x="7537450" y="1839913"/>
          <p14:tracePt t="11032" x="7466013" y="1812925"/>
          <p14:tracePt t="11049" x="7429500" y="1795463"/>
          <p14:tracePt t="11065" x="7419975" y="1795463"/>
          <p14:tracePt t="11241" x="7419975" y="1785938"/>
          <p14:tracePt t="11434" x="7419975" y="1768475"/>
          <p14:tracePt t="11442" x="7419975" y="1741488"/>
          <p14:tracePt t="11450" x="7394575" y="1670050"/>
          <p14:tracePt t="11464" x="7358063" y="1598613"/>
          <p14:tracePt t="11482" x="7331075" y="1571625"/>
          <p14:tracePt t="11641" x="7323138" y="1571625"/>
          <p14:tracePt t="11649" x="7323138" y="1598613"/>
          <p14:tracePt t="11655" x="7323138" y="1616075"/>
          <p14:tracePt t="11664" x="7296150" y="1697038"/>
          <p14:tracePt t="11681" x="7296150" y="1714500"/>
          <p14:tracePt t="11698" x="7296150" y="1741488"/>
          <p14:tracePt t="11715" x="7296150" y="1751013"/>
          <p14:tracePt t="11850" x="7296150" y="1724025"/>
          <p14:tracePt t="11857" x="7296150" y="1679575"/>
          <p14:tracePt t="11871" x="7296150" y="1652588"/>
          <p14:tracePt t="11874" x="7296150" y="1608138"/>
          <p14:tracePt t="11874" x="7296150" y="1562100"/>
          <p14:tracePt t="11882" x="7296150" y="1482725"/>
          <p14:tracePt t="11898" x="7313613" y="1438275"/>
          <p14:tracePt t="11917" x="7313613" y="1419225"/>
          <p14:tracePt t="11970" x="7313613" y="1411288"/>
          <p14:tracePt t="12194" x="7323138" y="1411288"/>
          <p14:tracePt t="12474" x="7323138" y="1419225"/>
          <p14:tracePt t="12482" x="7323138" y="1446213"/>
          <p14:tracePt t="12490" x="7323138" y="1544638"/>
          <p14:tracePt t="12498" x="7296150" y="1633538"/>
          <p14:tracePt t="12514" x="7277100" y="1697038"/>
          <p14:tracePt t="12532" x="7269163" y="1714500"/>
          <p14:tracePt t="12548" x="7269163" y="1724025"/>
          <p14:tracePt t="12810" x="7269163" y="1704975"/>
          <p14:tracePt t="12813" x="7269163" y="1697038"/>
          <p14:tracePt t="12832" x="7269163" y="1687513"/>
          <p14:tracePt t="12848" x="7269163" y="1670050"/>
          <p14:tracePt t="12848" x="7269163" y="1660525"/>
          <p14:tracePt t="12850" x="7269163" y="1652588"/>
          <p14:tracePt t="12864" x="7286625" y="1616075"/>
          <p14:tracePt t="12882" x="7286625" y="1608138"/>
          <p14:tracePt t="12921" x="7286625" y="1589088"/>
          <p14:tracePt t="13849" x="7304088" y="1589088"/>
          <p14:tracePt t="13865" x="7304088" y="1581150"/>
          <p14:tracePt t="13865" x="7313613" y="1581150"/>
          <p14:tracePt t="13896" x="7323138" y="1581150"/>
          <p14:tracePt t="13986" x="7331075" y="1581150"/>
          <p14:tracePt t="14513" x="7340600" y="1581150"/>
          <p14:tracePt t="14518" x="7358063" y="1581150"/>
          <p14:tracePt t="14547" x="7367588" y="1581150"/>
          <p14:tracePt t="14577" x="7375525" y="1581150"/>
          <p14:tracePt t="14633" x="7394575" y="1581150"/>
          <p14:tracePt t="14681" x="7402513" y="1581150"/>
          <p14:tracePt t="14785" x="7412038" y="1589088"/>
          <p14:tracePt t="14817" x="7419975" y="1598613"/>
          <p14:tracePt t="14837" x="7446963" y="1598613"/>
          <p14:tracePt t="14839" x="7456488" y="1608138"/>
          <p14:tracePt t="14849" x="7491413" y="1633538"/>
          <p14:tracePt t="14866" x="7500938" y="1652588"/>
          <p14:tracePt t="14883" x="7510463" y="1660525"/>
          <p14:tracePt t="14900" x="7518400" y="1670050"/>
          <p14:tracePt t="14919" x="7537450" y="1687513"/>
          <p14:tracePt t="14938" x="7537450" y="1697038"/>
          <p14:tracePt t="14969" x="7545388" y="1697038"/>
          <p14:tracePt t="15026" x="7554913" y="1704975"/>
          <p14:tracePt t="15081" x="7554913" y="1724025"/>
          <p14:tracePt t="15105" x="7562850" y="1724025"/>
          <p14:tracePt t="15122" x="7562850" y="1731963"/>
          <p14:tracePt t="15130" x="7562850" y="1741488"/>
          <p14:tracePt t="15138" x="7562850" y="1751013"/>
          <p14:tracePt t="15148" x="7572375" y="1758950"/>
          <p14:tracePt t="15164" x="7572375" y="1776413"/>
          <p14:tracePt t="15181" x="7589838" y="1795463"/>
          <p14:tracePt t="15198" x="7589838" y="1812925"/>
          <p14:tracePt t="15215" x="7589838" y="1830388"/>
          <p14:tracePt t="15232" x="7599363" y="1847850"/>
          <p14:tracePt t="15248" x="7599363" y="1866900"/>
          <p14:tracePt t="15297" x="7616825" y="1884363"/>
          <p14:tracePt t="15321" x="7616825" y="1893888"/>
          <p14:tracePt t="15322" x="7616825" y="1901825"/>
          <p14:tracePt t="15347" x="7616825" y="1911350"/>
          <p14:tracePt t="15385" x="7616825" y="1938338"/>
          <p14:tracePt t="15409" x="7626350" y="1938338"/>
          <p14:tracePt t="15449" x="7626350" y="1946275"/>
          <p14:tracePt t="15513" x="7616825" y="1982788"/>
          <p14:tracePt t="15522" x="7608888" y="1990725"/>
          <p14:tracePt t="15531" x="7599363" y="2000250"/>
          <p14:tracePt t="15532" x="7581900" y="2044700"/>
          <p14:tracePt t="15548" x="7554913" y="2081213"/>
          <p14:tracePt t="15564" x="7527925" y="2125663"/>
          <p14:tracePt t="15581" x="7161213" y="2428875"/>
          <p14:tracePt t="15719" x="7027863" y="2500313"/>
          <p14:tracePt t="15746" x="6991350" y="2517775"/>
          <p14:tracePt t="15764" x="6938963" y="2536825"/>
          <p14:tracePt t="15765" x="6858000" y="2571750"/>
          <p14:tracePt t="15782" x="6742113" y="2616200"/>
          <p14:tracePt t="15797" x="6626225" y="2660650"/>
          <p14:tracePt t="15815" x="6527800" y="2679700"/>
          <p14:tracePt t="15831" x="6419850" y="2732088"/>
          <p14:tracePt t="15848" x="6323013" y="2768600"/>
          <p14:tracePt t="15864" x="6170613" y="2795588"/>
          <p14:tracePt t="15882" x="6089650" y="2813050"/>
          <p14:tracePt t="15898" x="5991225" y="2830513"/>
          <p14:tracePt t="15916" x="5919788" y="2830513"/>
          <p14:tracePt t="15931" x="5840413" y="2847975"/>
          <p14:tracePt t="15948" x="5786438" y="2847975"/>
          <p14:tracePt t="15964" x="5732463" y="2847975"/>
          <p14:tracePt t="15982" x="5697538" y="2847975"/>
          <p14:tracePt t="15999" x="5643563" y="2847975"/>
          <p14:tracePt t="16014" x="5599113" y="2847975"/>
          <p14:tracePt t="16032" x="5545138" y="2847975"/>
          <p14:tracePt t="16048" x="5446713" y="2847975"/>
          <p14:tracePt t="16065" x="5375275" y="2840038"/>
          <p14:tracePt t="16065" x="5322888" y="2822575"/>
          <p14:tracePt t="16081" x="5259388" y="2822575"/>
          <p14:tracePt t="16099" x="5197475" y="2803525"/>
          <p14:tracePt t="16115" x="5143500" y="2786063"/>
          <p14:tracePt t="16132" x="5108575" y="2768600"/>
          <p14:tracePt t="16148" x="5072063" y="2768600"/>
          <p14:tracePt t="16166" x="5045075" y="2759075"/>
          <p14:tracePt t="16182" x="4830763" y="2705100"/>
          <p14:tracePt t="16315" x="4786313" y="2687638"/>
          <p14:tracePt t="16315" x="4751388" y="2687638"/>
          <p14:tracePt t="16332" x="4697413" y="2687638"/>
          <p14:tracePt t="16348" x="4670425" y="2687638"/>
          <p14:tracePt t="16365" x="4633913" y="2687638"/>
          <p14:tracePt t="16381" x="4625975" y="2687638"/>
          <p14:tracePt t="16398" x="4598988" y="2687638"/>
          <p14:tracePt t="16435" x="4589463" y="2687638"/>
          <p14:tracePt t="16890" x="4581525" y="2687638"/>
          <p14:tracePt t="17378" x="4572000" y="2687638"/>
          <p14:tracePt t="17778" x="4554538" y="2679700"/>
          <p14:tracePt t="17786" x="4545013" y="2679700"/>
          <p14:tracePt t="17794" x="4537075" y="2679700"/>
          <p14:tracePt t="17799" x="4518025" y="2679700"/>
          <p14:tracePt t="17815" x="4483100" y="2679700"/>
          <p14:tracePt t="17839" x="4473575" y="2679700"/>
          <p14:tracePt t="17848" x="4456113" y="2679700"/>
          <p14:tracePt t="17848" x="4438650" y="2679700"/>
          <p14:tracePt t="17866" x="4429125" y="2679700"/>
          <p14:tracePt t="17882" x="4394200" y="2679700"/>
          <p14:tracePt t="17900" x="4313238" y="2687638"/>
          <p14:tracePt t="17900" x="4303713" y="2697163"/>
          <p14:tracePt t="17941" x="4276725" y="2697163"/>
          <p14:tracePt t="17948" x="4205288" y="2705100"/>
          <p14:tracePt t="17976" x="4133850" y="2714625"/>
          <p14:tracePt t="17990" x="4089400" y="2732088"/>
          <p14:tracePt t="17998" x="3983038" y="2741613"/>
          <p14:tracePt t="18015" x="3867150" y="2768600"/>
          <p14:tracePt t="18032" x="3741738" y="2768600"/>
          <p14:tracePt t="18048" x="3589338" y="2795588"/>
          <p14:tracePt t="18048" x="3527425" y="2803525"/>
          <p14:tracePt t="18066" x="3438525" y="2813050"/>
          <p14:tracePt t="18082" x="3133725" y="2857500"/>
          <p14:tracePt t="18108" x="3081338" y="2874963"/>
          <p14:tracePt t="18115" x="3036888" y="2874963"/>
          <p14:tracePt t="18132" x="2973388" y="2894013"/>
          <p14:tracePt t="18148" x="2901950" y="2894013"/>
          <p14:tracePt t="18165" x="2803525" y="2901950"/>
          <p14:tracePt t="18182" x="2705100" y="2901950"/>
          <p14:tracePt t="18199" x="2633663" y="2901950"/>
          <p14:tracePt t="18215" x="2536825" y="2901950"/>
          <p14:tracePt t="18232" x="2438400" y="2901950"/>
          <p14:tracePt t="18248" x="2322513" y="2901950"/>
          <p14:tracePt t="18265" x="2036763" y="2901950"/>
          <p14:tracePt t="18283" x="1652588" y="2901950"/>
          <p14:tracePt t="18324" x="1643063" y="2901950"/>
          <p14:tracePt t="18331" x="1608138" y="2901950"/>
          <p14:tracePt t="18365" x="1571625" y="2901950"/>
          <p14:tracePt t="18366" x="1527175" y="2901950"/>
          <p14:tracePt t="18382" x="1322388" y="2901950"/>
          <p14:tracePt t="18433" x="1231900" y="2901950"/>
          <p14:tracePt t="18464" x="1214438" y="2901950"/>
          <p14:tracePt t="18482" x="1196975" y="2901950"/>
          <p14:tracePt t="18483" x="1169988" y="2901950"/>
          <p14:tracePt t="18517" x="1133475" y="2901950"/>
          <p14:tracePt t="18549" x="1116013" y="2901950"/>
          <p14:tracePt t="18550" x="1098550" y="2901950"/>
          <p14:tracePt t="18564" x="1089025" y="2901950"/>
          <p14:tracePt t="18582" x="1071563" y="2901950"/>
          <p14:tracePt t="18850" x="1071563" y="2894013"/>
          <p14:tracePt t="19058" x="1089025" y="2874963"/>
          <p14:tracePt t="19066" x="1169988" y="2857500"/>
          <p14:tracePt t="19074" x="1241425" y="2840038"/>
          <p14:tracePt t="19082" x="1401763" y="2786063"/>
          <p14:tracePt t="19082" x="1490663" y="2768600"/>
          <p14:tracePt t="19098" x="1633538" y="2724150"/>
          <p14:tracePt t="19115" x="1704975" y="2705100"/>
          <p14:tracePt t="19132" x="1751013" y="2697163"/>
          <p14:tracePt t="19148" x="1803400" y="2697163"/>
          <p14:tracePt t="19165" x="1839913" y="2679700"/>
          <p14:tracePt t="19182" x="1901825" y="2679700"/>
          <p14:tracePt t="19198" x="1982788" y="2679700"/>
          <p14:tracePt t="19215" x="2044700" y="2679700"/>
          <p14:tracePt t="19231" x="2152650" y="2670175"/>
          <p14:tracePt t="19253" x="2160588" y="2670175"/>
          <p14:tracePt t="19265" x="2197100" y="2670175"/>
          <p14:tracePt t="19283" x="2259013" y="2670175"/>
          <p14:tracePt t="19331" x="2268538" y="2670175"/>
          <p14:tracePt t="19332" x="2303463" y="2670175"/>
          <p14:tracePt t="19355" x="2312988" y="2670175"/>
          <p14:tracePt t="19364" x="2347913" y="2652713"/>
          <p14:tracePt t="19382" x="2384425" y="2652713"/>
          <p14:tracePt t="19398" x="2536825" y="2625725"/>
          <p14:tracePt t="19449" x="2571750" y="2625725"/>
          <p14:tracePt t="19465" x="2660650" y="2625725"/>
          <p14:tracePt t="19465" x="2724150" y="2625725"/>
          <p14:tracePt t="19483" x="2874963" y="2625725"/>
          <p14:tracePt t="19498" x="3133725" y="2589213"/>
          <p14:tracePt t="19527" x="3214688" y="2589213"/>
          <p14:tracePt t="19531" x="3348038" y="2554288"/>
          <p14:tracePt t="19565" x="3394075" y="2554288"/>
          <p14:tracePt t="19566" x="3490913" y="2536825"/>
          <p14:tracePt t="19582" x="3894138" y="2465388"/>
          <p14:tracePt t="19637" x="3919538" y="2465388"/>
          <p14:tracePt t="19648" x="3956050" y="2455863"/>
          <p14:tracePt t="19665" x="4010025" y="2438400"/>
          <p14:tracePt t="19665" x="4037013" y="2438400"/>
          <p14:tracePt t="19682" x="4197350" y="2393950"/>
          <p14:tracePt t="19739" x="4375150" y="2366963"/>
          <p14:tracePt t="19885" x="4456113" y="2366963"/>
          <p14:tracePt t="19910" x="4473575" y="2347913"/>
          <p14:tracePt t="19916" x="4510088" y="2347913"/>
          <p14:tracePt t="19932" x="4545013" y="2347913"/>
          <p14:tracePt t="19948" x="4581525" y="2347913"/>
          <p14:tracePt t="19965" x="4625975" y="2347913"/>
          <p14:tracePt t="19981" x="4660900" y="2347913"/>
          <p14:tracePt t="19999" x="4687888" y="2347913"/>
          <p14:tracePt t="20015" x="4705350" y="2347913"/>
          <p14:tracePt t="20032" x="4714875" y="2347913"/>
          <p14:tracePt t="20048" x="5286375" y="2374900"/>
          <p14:tracePt t="20474" x="5313363" y="2374900"/>
          <p14:tracePt t="20482" x="5340350" y="2374900"/>
          <p14:tracePt t="20490" x="5367338" y="2374900"/>
          <p14:tracePt t="20498" x="5394325" y="2374900"/>
          <p14:tracePt t="20505" x="5473700" y="2393950"/>
          <p14:tracePt t="20531" x="5483225" y="2393950"/>
          <p14:tracePt t="20532" x="5572125" y="2401888"/>
          <p14:tracePt t="20569" x="5581650" y="2401888"/>
          <p14:tracePt t="20581" x="5589588" y="2401888"/>
          <p14:tracePt t="20598" x="5626100" y="2419350"/>
          <p14:tracePt t="20633" x="5643563" y="2419350"/>
          <p14:tracePt t="20746" x="5653088" y="2428875"/>
          <p14:tracePt t="20786" x="5661025" y="2438400"/>
          <p14:tracePt t="20793" x="5697538" y="2455863"/>
          <p14:tracePt t="20809" x="5715000" y="2465388"/>
          <p14:tracePt t="20821" x="5776913" y="2473325"/>
          <p14:tracePt t="20911" x="5786438" y="2473325"/>
          <p14:tracePt t="20916" x="5840413" y="2473325"/>
          <p14:tracePt t="20940" x="5848350" y="2473325"/>
          <p14:tracePt t="20948" x="5894388" y="2473325"/>
          <p14:tracePt t="20965" x="5911850" y="2473325"/>
          <p14:tracePt t="20982" x="5929313" y="2473325"/>
          <p14:tracePt t="21387" x="0" y="0"/>
        </p14:tracePtLst>
        <p14:tracePtLst>
          <p14:tracePt t="28240" x="5483225" y="2214563"/>
          <p14:tracePt t="28466" x="5456238" y="2214563"/>
          <p14:tracePt t="28474" x="5446713" y="2214563"/>
          <p14:tracePt t="28489" x="5429250" y="2214563"/>
          <p14:tracePt t="28501" x="5419725" y="2214563"/>
          <p14:tracePt t="28503" x="5402263" y="2214563"/>
          <p14:tracePt t="28516" x="5384800" y="2214563"/>
          <p14:tracePt t="28532" x="5375275" y="2214563"/>
          <p14:tracePt t="28570" x="5367338" y="2214563"/>
          <p14:tracePt t="28576" x="5348288" y="2214563"/>
          <p14:tracePt t="28581" x="5340350" y="2224088"/>
          <p14:tracePt t="28597" x="5303838" y="2224088"/>
          <p14:tracePt t="28615" x="5268913" y="2232025"/>
          <p14:tracePt t="28631" x="5241925" y="2241550"/>
          <p14:tracePt t="28649" x="5232400" y="2241550"/>
          <p14:tracePt t="28664" x="5214938" y="2241550"/>
          <p14:tracePt t="28681" x="5205413" y="2251075"/>
          <p14:tracePt t="28698" x="5160963" y="2268538"/>
          <p14:tracePt t="28716" x="5099050" y="2295525"/>
          <p14:tracePt t="28732" x="4983163" y="2366963"/>
          <p14:tracePt t="28749" x="4857750" y="2419350"/>
          <p14:tracePt t="28765" x="4732338" y="2473325"/>
          <p14:tracePt t="28781" x="4554538" y="2554288"/>
          <p14:tracePt t="28797" x="4357688" y="2625725"/>
          <p14:tracePt t="28815" x="4054475" y="2768600"/>
          <p14:tracePt t="28848" x="3965575" y="2803525"/>
          <p14:tracePt t="28849" x="3795713" y="2901950"/>
          <p14:tracePt t="28865" x="3554413" y="3036888"/>
          <p14:tracePt t="28865" x="3500438" y="3071813"/>
          <p14:tracePt t="28899" x="3419475" y="3116263"/>
          <p14:tracePt t="28915" x="3340100" y="3179763"/>
          <p14:tracePt t="28933" x="3276600" y="3241675"/>
          <p14:tracePt t="28948" x="3187700" y="3322638"/>
          <p14:tracePt t="28965" x="3143250" y="3375025"/>
          <p14:tracePt t="28981" x="3116263" y="3411538"/>
          <p14:tracePt t="28998" x="3108325" y="3438525"/>
          <p14:tracePt t="29015" x="3089275" y="3482975"/>
          <p14:tracePt t="29046" x="3081338" y="3571875"/>
          <p14:tracePt t="29081" x="3081338" y="3598863"/>
          <p14:tracePt t="29083" x="3081338" y="3670300"/>
          <p14:tracePt t="29083" x="3081338" y="3697288"/>
          <p14:tracePt t="29099" x="3081338" y="3751263"/>
          <p14:tracePt t="29115" x="3081338" y="3786188"/>
          <p14:tracePt t="29132" x="3081338" y="3803650"/>
          <p14:tracePt t="29171" x="3081338" y="3830638"/>
          <p14:tracePt t="29187" x="3081338" y="3848100"/>
          <p14:tracePt t="29202" x="3081338" y="3867150"/>
          <p14:tracePt t="29218" x="3089275" y="3884613"/>
          <p14:tracePt t="29221" x="3116263" y="3902075"/>
          <p14:tracePt t="29231" x="3152775" y="3929063"/>
          <p14:tracePt t="29248" x="3197225" y="3946525"/>
          <p14:tracePt t="29265" x="3251200" y="3946525"/>
          <p14:tracePt t="29281" x="3303588" y="3946525"/>
          <p14:tracePt t="29281" x="3330575" y="3946525"/>
          <p14:tracePt t="29299" x="3367088" y="3946525"/>
          <p14:tracePt t="29315" x="3402013" y="3946525"/>
          <p14:tracePt t="29348" x="3419475" y="3946525"/>
          <p14:tracePt t="29364" x="3446463" y="3938588"/>
          <p14:tracePt t="29365" x="3536950" y="3911600"/>
          <p14:tracePt t="29381" x="3625850" y="3875088"/>
          <p14:tracePt t="29400" x="3714750" y="3813175"/>
          <p14:tracePt t="29424" x="3751263" y="3795713"/>
          <p14:tracePt t="29431" x="3786188" y="3768725"/>
          <p14:tracePt t="29448" x="3803650" y="3768725"/>
          <p14:tracePt t="29465" x="3840163" y="3751263"/>
          <p14:tracePt t="29481" x="3848100" y="3741738"/>
          <p14:tracePt t="29498" x="3875088" y="3714750"/>
          <p14:tracePt t="29515" x="3894138" y="3705225"/>
          <p14:tracePt t="29531" x="3911600" y="3687763"/>
          <p14:tracePt t="29548" x="3938588" y="3670300"/>
          <p14:tracePt t="29579" x="3956050" y="3652838"/>
          <p14:tracePt t="29626" x="3965575" y="3652838"/>
          <p14:tracePt t="29650" x="3973513" y="3643313"/>
          <p14:tracePt t="29658" x="3990975" y="3643313"/>
          <p14:tracePt t="29675" x="3990975" y="3633788"/>
          <p14:tracePt t="29714" x="4010025" y="3633788"/>
          <p14:tracePt t="29738" x="4017963" y="3633788"/>
          <p14:tracePt t="29754" x="4027488" y="3633788"/>
          <p14:tracePt t="29762" x="4054475" y="3633788"/>
          <p14:tracePt t="29780" x="4062413" y="3633788"/>
          <p14:tracePt t="29781" x="4089400" y="3633788"/>
          <p14:tracePt t="29798" x="4108450" y="3633788"/>
          <p14:tracePt t="29814" x="4152900" y="3633788"/>
          <p14:tracePt t="29833" x="4160838" y="3633788"/>
          <p14:tracePt t="29848" x="4179888" y="3643313"/>
          <p14:tracePt t="29865" x="4187825" y="3652838"/>
          <p14:tracePt t="29881" x="4197350" y="3660775"/>
          <p14:tracePt t="30209" x="4187825" y="3660775"/>
          <p14:tracePt t="30226" x="4143375" y="3660775"/>
          <p14:tracePt t="30235" x="4098925" y="3660775"/>
          <p14:tracePt t="30242" x="4027488" y="3660775"/>
          <p14:tracePt t="30249" x="3857625" y="3660775"/>
          <p14:tracePt t="30264" x="3679825" y="3660775"/>
          <p14:tracePt t="30281" x="3500438" y="3660775"/>
          <p14:tracePt t="30281" x="3419475" y="3660775"/>
          <p14:tracePt t="30299" x="3259138" y="3633788"/>
          <p14:tracePt t="30316" x="3027363" y="3589338"/>
          <p14:tracePt t="30316" x="2990850" y="3589338"/>
          <p14:tracePt t="30355" x="2946400" y="3589338"/>
          <p14:tracePt t="30364" x="2894013" y="3571875"/>
          <p14:tracePt t="30365" x="2857500" y="3571875"/>
          <p14:tracePt t="30381" x="2813050" y="3571875"/>
          <p14:tracePt t="30398" x="2786063" y="3571875"/>
          <p14:tracePt t="30415" x="2741613" y="3571875"/>
          <p14:tracePt t="30431" x="2687638" y="3571875"/>
          <p14:tracePt t="30448" x="2633663" y="3571875"/>
          <p14:tracePt t="30464" x="2581275" y="3571875"/>
          <p14:tracePt t="30481" x="2544763" y="3571875"/>
          <p14:tracePt t="30498" x="2473325" y="3598863"/>
          <p14:tracePt t="30515" x="2446338" y="3598863"/>
          <p14:tracePt t="30531" x="2428875" y="3608388"/>
          <p14:tracePt t="30549" x="2411413" y="3608388"/>
          <p14:tracePt t="31339" x="2374900" y="3616325"/>
          <p14:tracePt t="31345" x="2259013" y="3616325"/>
          <p14:tracePt t="31364" x="1990725" y="3608388"/>
          <p14:tracePt t="31365" x="1643063" y="3554413"/>
          <p14:tracePt t="31382" x="1366838" y="3554413"/>
          <p14:tracePt t="31398" x="1223963" y="3536950"/>
          <p14:tracePt t="31415" x="1196975" y="3536950"/>
          <p14:tracePt t="31431" x="1187450" y="3536950"/>
          <p14:tracePt t="31490" x="1179513" y="3536950"/>
          <p14:tracePt t="31507" x="1160463" y="3536950"/>
          <p14:tracePt t="31779" x="1196975" y="3527425"/>
          <p14:tracePt t="31787" x="1250950" y="3509963"/>
          <p14:tracePt t="31798" x="1303338" y="3482975"/>
          <p14:tracePt t="31815" x="1339850" y="3482975"/>
          <p14:tracePt t="31832" x="1366838" y="3473450"/>
          <p14:tracePt t="31857" x="1374775" y="3473450"/>
          <p14:tracePt t="31865" x="1393825" y="3465513"/>
          <p14:tracePt t="31881" x="1419225" y="3465513"/>
          <p14:tracePt t="31881" x="1446213" y="3446463"/>
          <p14:tracePt t="31900" x="1473200" y="3446463"/>
          <p14:tracePt t="31915" x="1544638" y="3419475"/>
          <p14:tracePt t="31933" x="1589088" y="3411538"/>
          <p14:tracePt t="31949" x="1660525" y="3375025"/>
          <p14:tracePt t="31965" x="1679575" y="3367088"/>
          <p14:tracePt t="31981" x="1724025" y="3348038"/>
          <p14:tracePt t="32043" x="1731963" y="3348038"/>
          <p14:tracePt t="32051" x="1741488" y="3348038"/>
          <p14:tracePt t="32219" x="1751013" y="3348038"/>
          <p14:tracePt t="32235" x="1751013" y="3357563"/>
          <p14:tracePt t="32245" x="1751013" y="3367088"/>
          <p14:tracePt t="32246" x="1741488" y="3394075"/>
          <p14:tracePt t="32254" x="1704975" y="3419475"/>
          <p14:tracePt t="32265" x="1625600" y="3455988"/>
          <p14:tracePt t="32282" x="1544638" y="3490913"/>
          <p14:tracePt t="32298" x="1438275" y="3517900"/>
          <p14:tracePt t="32316" x="1411288" y="3517900"/>
          <p14:tracePt t="32332" x="1384300" y="3517900"/>
          <p14:tracePt t="32356" x="1374775" y="3517900"/>
          <p14:tracePt t="32365" x="1366838" y="3517900"/>
          <p14:tracePt t="32382" x="1339850" y="3517900"/>
          <p14:tracePt t="32398" x="1322388" y="3517900"/>
          <p14:tracePt t="32416" x="1295400" y="3517900"/>
          <p14:tracePt t="32431" x="1285875" y="3517900"/>
          <p14:tracePt t="32448" x="1258888" y="3500438"/>
          <p14:tracePt t="32465" x="1250950" y="3500438"/>
          <p14:tracePt t="32482" x="1231900" y="3490913"/>
          <p14:tracePt t="32498" x="1223963" y="3482975"/>
          <p14:tracePt t="32746" x="1223963" y="3473450"/>
          <p14:tracePt t="32755" x="1223963" y="3465513"/>
          <p14:tracePt t="32759" x="1231900" y="3455988"/>
          <p14:tracePt t="32765" x="1268413" y="3455988"/>
          <p14:tracePt t="32782" x="1322388" y="3455988"/>
          <p14:tracePt t="32821" x="1374775" y="3455988"/>
          <p14:tracePt t="32849" x="1393825" y="3455988"/>
          <p14:tracePt t="32866" x="1419225" y="3455988"/>
          <p14:tracePt t="32881" x="1428750" y="3455988"/>
          <p14:tracePt t="32899" x="1438275" y="3455988"/>
          <p14:tracePt t="32915" x="1455738" y="3455988"/>
          <p14:tracePt t="32931" x="1465263" y="3455988"/>
          <p14:tracePt t="32979" x="1473200" y="3455988"/>
          <p14:tracePt t="33019" x="1490663" y="3455988"/>
          <p14:tracePt t="33059" x="1500188" y="3455988"/>
          <p14:tracePt t="33107" x="1517650" y="3465513"/>
          <p14:tracePt t="33643" x="1527175" y="3465513"/>
          <p14:tracePt t="33658" x="1544638" y="3465513"/>
          <p14:tracePt t="33667" x="1554163" y="3465513"/>
          <p14:tracePt t="33668" x="1562100" y="3465513"/>
          <p14:tracePt t="33681" x="1581150" y="3465513"/>
          <p14:tracePt t="33699" x="1598613" y="3473450"/>
          <p14:tracePt t="33714" x="1625600" y="3473450"/>
          <p14:tracePt t="33731" x="1652588" y="3473450"/>
          <p14:tracePt t="33748" x="1670050" y="3473450"/>
          <p14:tracePt t="33765" x="1687513" y="3482975"/>
          <p14:tracePt t="33781" x="1697038" y="3490913"/>
          <p14:tracePt t="33826" x="1704975" y="3490913"/>
          <p14:tracePt t="33836" x="1714500" y="3490913"/>
          <p14:tracePt t="33850" x="1724025" y="3490913"/>
          <p14:tracePt t="33863" x="1741488" y="3490913"/>
          <p14:tracePt t="33898" x="1751013" y="3490913"/>
          <p14:tracePt t="33947" x="1758950" y="3490913"/>
          <p14:tracePt t="34483" x="1758950" y="3500438"/>
          <p14:tracePt t="34563" x="1751013" y="3500438"/>
          <p14:tracePt t="34586" x="1741488" y="3500438"/>
          <p14:tracePt t="34603" x="1731963" y="3500438"/>
          <p14:tracePt t="34611" x="1724025" y="3490913"/>
          <p14:tracePt t="34621" x="1724025" y="3482975"/>
          <p14:tracePt t="34691" x="1704975" y="3482975"/>
          <p14:tracePt t="35091" x="1724025" y="3482975"/>
          <p14:tracePt t="35098" x="1741488" y="3482975"/>
          <p14:tracePt t="35106" x="1758950" y="3482975"/>
          <p14:tracePt t="35106" x="1776413" y="3482975"/>
          <p14:tracePt t="35114" x="1830388" y="3490913"/>
          <p14:tracePt t="35131" x="1866900" y="3490913"/>
          <p14:tracePt t="35148" x="1901825" y="3500438"/>
          <p14:tracePt t="35202" x="1919288" y="3500438"/>
          <p14:tracePt t="35211" x="1928813" y="3500438"/>
          <p14:tracePt t="35223" x="1938338" y="3500438"/>
          <p14:tracePt t="35226" x="1946275" y="3500438"/>
          <p14:tracePt t="35251" x="1965325" y="3500438"/>
          <p14:tracePt t="35923" x="1973263" y="3500438"/>
          <p14:tracePt t="35930" x="1982788" y="3500438"/>
          <p14:tracePt t="35943" x="2009775" y="3500438"/>
          <p14:tracePt t="35947" x="2017713" y="3500438"/>
          <p14:tracePt t="35964" x="2044700" y="3500438"/>
          <p14:tracePt t="35982" x="2054225" y="3500438"/>
          <p14:tracePt t="35997" x="2062163" y="3500438"/>
          <p14:tracePt t="36014" x="2081213" y="3500438"/>
          <p14:tracePt t="36203" x="2098675" y="3500438"/>
          <p14:tracePt t="36211" x="2116138" y="3500438"/>
          <p14:tracePt t="36218" x="2143125" y="3500438"/>
          <p14:tracePt t="36237" x="2179638" y="3500438"/>
          <p14:tracePt t="36250" x="2197100" y="3500438"/>
          <p14:tracePt t="36251" x="2205038" y="3500438"/>
          <p14:tracePt t="36264" x="2224088" y="3500438"/>
          <p14:tracePt t="36281" x="2251075" y="3500438"/>
          <p14:tracePt t="36281" x="2259013" y="3500438"/>
          <p14:tracePt t="36299" x="2276475" y="3500438"/>
          <p14:tracePt t="36314" x="2339975" y="3500438"/>
          <p14:tracePt t="36331" x="2393950" y="3500438"/>
          <p14:tracePt t="36364" x="2482850" y="3500438"/>
          <p14:tracePt t="36365" x="2554288" y="3500438"/>
          <p14:tracePt t="36381" x="2633663" y="3500438"/>
          <p14:tracePt t="36399" x="2724150" y="3500438"/>
          <p14:tracePt t="36414" x="2795588" y="3500438"/>
          <p14:tracePt t="36438" x="2840038" y="3500438"/>
          <p14:tracePt t="36448" x="2874963" y="3500438"/>
          <p14:tracePt t="36465" x="2911475" y="3500438"/>
          <p14:tracePt t="36481" x="2955925" y="3500438"/>
          <p14:tracePt t="36481" x="2982913" y="3500438"/>
          <p14:tracePt t="36499" x="3009900" y="3500438"/>
          <p14:tracePt t="36514" x="3108325" y="3500438"/>
          <p14:tracePt t="36531" x="3179763" y="3482975"/>
          <p14:tracePt t="36548" x="3241675" y="3473450"/>
          <p14:tracePt t="36564" x="3322638" y="3473450"/>
          <p14:tracePt t="36581" x="3375025" y="3455988"/>
          <p14:tracePt t="36598" x="3411538" y="3455988"/>
          <p14:tracePt t="36616" x="3455988" y="3455988"/>
          <p14:tracePt t="36631" x="3473450" y="3438525"/>
          <p14:tracePt t="36648" x="3517900" y="3438525"/>
          <p14:tracePt t="36665" x="3536950" y="3429000"/>
          <p14:tracePt t="36681" x="3562350" y="3429000"/>
          <p14:tracePt t="36681" x="3581400" y="3429000"/>
          <p14:tracePt t="36699" x="3589338" y="3429000"/>
          <p14:tracePt t="36714" x="3625850" y="3411538"/>
          <p14:tracePt t="36732" x="3697288" y="3411538"/>
          <p14:tracePt t="36747" x="3776663" y="3402013"/>
          <p14:tracePt t="36764" x="3822700" y="3394075"/>
          <p14:tracePt t="36781" x="3867150" y="3384550"/>
          <p14:tracePt t="36797" x="3938588" y="3384550"/>
          <p14:tracePt t="36816" x="3990975" y="3384550"/>
          <p14:tracePt t="36832" x="4062413" y="3375025"/>
          <p14:tracePt t="36850" x="4286250" y="3357563"/>
          <p14:tracePt t="36922" x="4303713" y="3340100"/>
          <p14:tracePt t="36923" x="4322763" y="3340100"/>
          <p14:tracePt t="36931" x="4357688" y="3340100"/>
          <p14:tracePt t="36948" x="4384675" y="3340100"/>
          <p14:tracePt t="36964" x="4456113" y="3340100"/>
          <p14:tracePt t="36981" x="4608513" y="3340100"/>
          <p14:tracePt t="36997" x="4830763" y="3340100"/>
          <p14:tracePt t="37014" x="5089525" y="3340100"/>
          <p14:tracePt t="37031" x="5295900" y="3340100"/>
          <p14:tracePt t="37048" x="5411788" y="3340100"/>
          <p14:tracePt t="37064" x="5456238" y="3340100"/>
          <p14:tracePt t="37081" x="5473700" y="3340100"/>
          <p14:tracePt t="37097" x="5500688" y="3340100"/>
          <p14:tracePt t="37097" x="5527675" y="3340100"/>
          <p14:tracePt t="37115" x="5581650" y="3340100"/>
          <p14:tracePt t="37137" x="5634038" y="3330575"/>
          <p14:tracePt t="37148" x="5732463" y="3313113"/>
          <p14:tracePt t="37148" x="5768975" y="3303588"/>
          <p14:tracePt t="37182" x="5803900" y="3303588"/>
          <p14:tracePt t="37196" x="5929313" y="3286125"/>
          <p14:tracePt t="37219" x="5973763" y="3286125"/>
          <p14:tracePt t="37231" x="6054725" y="3268663"/>
          <p14:tracePt t="37247" x="6108700" y="3268663"/>
          <p14:tracePt t="37264" x="6143625" y="3259138"/>
          <p14:tracePt t="37281" x="6161088" y="3259138"/>
          <p14:tracePt t="37298" x="6242050" y="3241675"/>
          <p14:tracePt t="37314" x="6402388" y="3241675"/>
          <p14:tracePt t="37332" x="6599238" y="3241675"/>
          <p14:tracePt t="37355" x="6653213" y="3241675"/>
          <p14:tracePt t="37365" x="6751638" y="3241675"/>
          <p14:tracePt t="37380" x="6840538" y="3241675"/>
          <p14:tracePt t="37398" x="6911975" y="3241675"/>
          <p14:tracePt t="37415" x="6983413" y="3241675"/>
          <p14:tracePt t="37432" x="7054850" y="3241675"/>
          <p14:tracePt t="37447" x="7143750" y="3241675"/>
          <p14:tracePt t="37464" x="7170738" y="3241675"/>
          <p14:tracePt t="37481" x="7232650" y="3241675"/>
          <p14:tracePt t="37481" x="7269163" y="3251200"/>
          <p14:tracePt t="37499" x="7340600" y="3268663"/>
          <p14:tracePt t="37514" x="7518400" y="3303588"/>
          <p14:tracePt t="37532" x="7643813" y="3340100"/>
          <p14:tracePt t="37548" x="7769225" y="3357563"/>
          <p14:tracePt t="37564" x="7823200" y="3357563"/>
          <p14:tracePt t="37580" x="7840663" y="3367088"/>
          <p14:tracePt t="37597" x="7848600" y="3367088"/>
          <p14:tracePt t="37614" x="7867650" y="3367088"/>
          <p14:tracePt t="37631" x="7912100" y="3367088"/>
          <p14:tracePt t="37647" x="7929563" y="3384550"/>
          <p14:tracePt t="37664" x="7956550" y="3384550"/>
          <p14:tracePt t="37681" x="7966075" y="3384550"/>
          <p14:tracePt t="37697" x="8001000" y="3384550"/>
          <p14:tracePt t="37715" x="8072438" y="3384550"/>
          <p14:tracePt t="37731" x="8143875" y="3384550"/>
          <p14:tracePt t="37748" x="8242300" y="3384550"/>
          <p14:tracePt t="37764" x="8313738" y="3384550"/>
          <p14:tracePt t="37781" x="8402638" y="3384550"/>
          <p14:tracePt t="37797" x="8491538" y="3384550"/>
          <p14:tracePt t="37814" x="8537575" y="3384550"/>
          <p14:tracePt t="37830" x="8609013" y="3384550"/>
          <p14:tracePt t="37848" x="8680450" y="3384550"/>
          <p14:tracePt t="37864" x="8751888" y="3384550"/>
          <p14:tracePt t="37881" x="8939213" y="3367088"/>
          <p14:tracePt t="37919" x="8974138" y="3348038"/>
          <p14:tracePt t="37945" x="8991600" y="3348038"/>
          <p14:tracePt t="37953" x="9001125" y="3348038"/>
          <p14:tracePt t="38346" x="8983663" y="3348038"/>
          <p14:tracePt t="38357" x="8974138" y="3367088"/>
          <p14:tracePt t="38359" x="8966200" y="3367088"/>
          <p14:tracePt t="38364" x="8912225" y="3384550"/>
          <p14:tracePt t="38380" x="8848725" y="3411538"/>
          <p14:tracePt t="38398" x="8715375" y="3446463"/>
          <p14:tracePt t="38414" x="8501063" y="3500438"/>
          <p14:tracePt t="38431" x="8286750" y="3562350"/>
          <p14:tracePt t="38447" x="8062913" y="3625850"/>
          <p14:tracePt t="38464" x="7769225" y="3714750"/>
          <p14:tracePt t="38480" x="7518400" y="3776663"/>
          <p14:tracePt t="38480" x="7419975" y="3813175"/>
          <p14:tracePt t="38499" x="7304088" y="3857625"/>
          <p14:tracePt t="38514" x="7054850" y="3956050"/>
          <p14:tracePt t="38531" x="6875463" y="4027488"/>
          <p14:tracePt t="38547" x="6724650" y="4089400"/>
          <p14:tracePt t="38564" x="5562600" y="4679950"/>
          <p14:tracePt t="38684" x="5330825" y="4830763"/>
          <p14:tracePt t="38713" x="4965700" y="5072063"/>
          <p14:tracePt t="38713" x="4938713" y="5089525"/>
          <p14:tracePt t="38763" x="4857750" y="5133975"/>
          <p14:tracePt t="38782" x="4751388" y="5187950"/>
          <p14:tracePt t="38797" x="4660900" y="5241925"/>
          <p14:tracePt t="38815" x="4554538" y="5313363"/>
          <p14:tracePt t="38830" x="4429125" y="5384800"/>
          <p14:tracePt t="38848" x="4313238" y="5446713"/>
          <p14:tracePt t="38864" x="4197350" y="5510213"/>
          <p14:tracePt t="38881" x="4044950" y="5589588"/>
          <p14:tracePt t="38897" x="3875088" y="5661025"/>
          <p14:tracePt t="38897" x="3813175" y="5680075"/>
          <p14:tracePt t="38916" x="3679825" y="5751513"/>
          <p14:tracePt t="38931" x="3536950" y="5795963"/>
          <p14:tracePt t="38948" x="3411538" y="5830888"/>
          <p14:tracePt t="38964" x="3286125" y="5867400"/>
          <p14:tracePt t="38980" x="3160713" y="5902325"/>
          <p14:tracePt t="38998" x="3017838" y="5902325"/>
          <p14:tracePt t="39014" x="2884488" y="5938838"/>
          <p14:tracePt t="39031" x="2822575" y="5938838"/>
          <p14:tracePt t="39047" x="2741613" y="5946775"/>
          <p14:tracePt t="39063" x="2687638" y="5965825"/>
          <p14:tracePt t="39080" x="2625725" y="5965825"/>
          <p14:tracePt t="39098" x="2589213" y="5973763"/>
          <p14:tracePt t="39114" x="2536825" y="5991225"/>
          <p14:tracePt t="39132" x="2482850" y="6018213"/>
          <p14:tracePt t="39148" x="2438400" y="6037263"/>
          <p14:tracePt t="39164" x="2384425" y="6072188"/>
          <p14:tracePt t="39181" x="2330450" y="6116638"/>
          <p14:tracePt t="39198" x="2295525" y="6153150"/>
          <p14:tracePt t="39214" x="2251075" y="6197600"/>
          <p14:tracePt t="39231" x="2214563" y="6224588"/>
          <p14:tracePt t="39247" x="2179638" y="6259513"/>
          <p14:tracePt t="39264" x="2152650" y="6276975"/>
          <p14:tracePt t="39280" x="2133600" y="6296025"/>
          <p14:tracePt t="39298" x="2125663" y="6313488"/>
          <p14:tracePt t="39314" x="2081213" y="6348413"/>
          <p14:tracePt t="40563" x="2071688" y="6357938"/>
          <p14:tracePt t="40580" x="2071688" y="6367463"/>
          <p14:tracePt t="41625" x="2054225" y="6367463"/>
          <p14:tracePt t="41641" x="2044700" y="6375400"/>
          <p14:tracePt t="41777" x="2036763" y="6375400"/>
          <p14:tracePt t="42425" x="2027238" y="6375400"/>
          <p14:tracePt t="42489" x="2000250" y="6375400"/>
          <p14:tracePt t="42497" x="1946275" y="6375400"/>
          <p14:tracePt t="42503" x="1911350" y="6375400"/>
          <p14:tracePt t="42512" x="1751013" y="6375400"/>
          <p14:tracePt t="42529" x="1536700" y="6375400"/>
          <p14:tracePt t="42547" x="1473200" y="6375400"/>
          <p14:tracePt t="42562" x="1465263" y="6375400"/>
          <p14:tracePt t="42601" x="1455738" y="6375400"/>
          <p14:tracePt t="42681" x="1428750" y="6348413"/>
          <p14:tracePt t="42689" x="1419225" y="6340475"/>
          <p14:tracePt t="42697" x="1401763" y="6323013"/>
          <p14:tracePt t="42698" x="1366838" y="6303963"/>
          <p14:tracePt t="42712" x="1303338" y="6251575"/>
          <p14:tracePt t="42729" x="1268413" y="6215063"/>
          <p14:tracePt t="42746" x="1241425" y="6188075"/>
          <p14:tracePt t="42764" x="1223963" y="6143625"/>
          <p14:tracePt t="42779" x="1204913" y="6108700"/>
          <p14:tracePt t="42797" x="1187450" y="6089650"/>
          <p14:tracePt t="42812" x="1187450" y="6062663"/>
          <p14:tracePt t="42829" x="1179513" y="6027738"/>
          <p14:tracePt t="42846" x="1160463" y="6000750"/>
          <p14:tracePt t="42863" x="1152525" y="5929313"/>
          <p14:tracePt t="42879" x="1152525" y="5875338"/>
          <p14:tracePt t="42897" x="1133475" y="5803900"/>
          <p14:tracePt t="42897" x="1133475" y="5776913"/>
          <p14:tracePt t="42914" x="1116013" y="5697538"/>
          <p14:tracePt t="42931" x="1098550" y="5626100"/>
          <p14:tracePt t="42946" x="1071563" y="5545138"/>
          <p14:tracePt t="42964" x="1054100" y="5483225"/>
          <p14:tracePt t="42980" x="901700" y="5187950"/>
          <p14:tracePt t="43069" x="839788" y="5099050"/>
          <p14:tracePt t="43113" x="812800" y="5081588"/>
          <p14:tracePt t="43113" x="741363" y="5010150"/>
          <p14:tracePt t="43130" x="660400" y="4938713"/>
          <p14:tracePt t="43146" x="581025" y="4884738"/>
          <p14:tracePt t="43162" x="473075" y="4813300"/>
          <p14:tracePt t="43180" x="419100" y="4786313"/>
          <p14:tracePt t="43196" x="366713" y="4759325"/>
          <p14:tracePt t="43213" x="347663" y="4741863"/>
          <p14:tracePt t="43229" x="322263" y="4741863"/>
          <p14:tracePt t="43246" x="285750" y="4724400"/>
          <p14:tracePt t="43262" x="250825" y="4705350"/>
          <p14:tracePt t="43280" x="223838" y="4705350"/>
          <p14:tracePt t="43330" x="214313" y="4697413"/>
          <p14:tracePt t="43506" x="204788" y="4697413"/>
          <p14:tracePt t="43519" x="204788" y="4705350"/>
          <p14:tracePt t="43519" x="204788" y="4732338"/>
          <p14:tracePt t="43529" x="285750" y="4813300"/>
          <p14:tracePt t="43546" x="384175" y="4875213"/>
          <p14:tracePt t="43612" x="438150" y="4875213"/>
          <p14:tracePt t="43678" x="509588" y="4875213"/>
          <p14:tracePt t="43699" x="536575" y="4875213"/>
          <p14:tracePt t="43712" x="615950" y="4840288"/>
          <p14:tracePt t="43730" x="679450" y="4813300"/>
          <p14:tracePt t="43746" x="750888" y="4795838"/>
          <p14:tracePt t="43763" x="803275" y="4776788"/>
          <p14:tracePt t="43779" x="847725" y="4768850"/>
          <p14:tracePt t="43796" x="893763" y="4759325"/>
          <p14:tracePt t="43812" x="911225" y="4759325"/>
          <p14:tracePt t="43830" x="946150" y="4759325"/>
          <p14:tracePt t="43846" x="955675" y="4759325"/>
          <p14:tracePt t="43863" x="965200" y="4759325"/>
          <p14:tracePt t="43905" x="973138" y="4759325"/>
          <p14:tracePt t="43913" x="982663" y="4759325"/>
          <p14:tracePt t="43930" x="1000125" y="4759325"/>
          <p14:tracePt t="43993" x="1000125" y="4768850"/>
          <p14:tracePt t="44001" x="1017588" y="4768850"/>
          <p14:tracePt t="44028" x="1017588" y="4776788"/>
          <p14:tracePt t="44314" x="1017588" y="4786313"/>
          <p14:tracePt t="44321" x="1000125" y="4946650"/>
          <p14:tracePt t="44321" x="1000125" y="4956175"/>
          <p14:tracePt t="44457" x="1000125" y="4973638"/>
          <p14:tracePt t="44546" x="1036638" y="4991100"/>
          <p14:tracePt t="44553" x="1125538" y="5010150"/>
          <p14:tracePt t="44573" x="1160463" y="5010150"/>
          <p14:tracePt t="44579" x="1258888" y="5027613"/>
          <p14:tracePt t="44596" x="1393825" y="5027613"/>
          <p14:tracePt t="44612" x="1527175" y="5027613"/>
          <p14:tracePt t="44629" x="1625600" y="5027613"/>
          <p14:tracePt t="44646" x="1704975" y="5018088"/>
          <p14:tracePt t="44662" x="1785938" y="5000625"/>
          <p14:tracePt t="44679" x="1874838" y="4991100"/>
          <p14:tracePt t="44696" x="2000250" y="4973638"/>
          <p14:tracePt t="44712" x="2125663" y="4956175"/>
          <p14:tracePt t="44712" x="2170113" y="4938713"/>
          <p14:tracePt t="44730" x="2259013" y="4929188"/>
          <p14:tracePt t="44746" x="2347913" y="4911725"/>
          <p14:tracePt t="44785" x="2401888" y="4894263"/>
          <p14:tracePt t="44797" x="2428875" y="4894263"/>
          <p14:tracePt t="44812" x="2455863" y="4894263"/>
          <p14:tracePt t="44830" x="2455863" y="4884738"/>
          <p14:tracePt t="44905" x="2465388" y="4884738"/>
          <p14:tracePt t="44913" x="2473325" y="4884738"/>
          <p14:tracePt t="44913" x="2482850" y="4884738"/>
          <p14:tracePt t="44929" x="2500313" y="4884738"/>
          <p14:tracePt t="44930" x="2544763" y="4884738"/>
          <p14:tracePt t="44946" x="2608263" y="4884738"/>
          <p14:tracePt t="44963" x="2697163" y="4884738"/>
          <p14:tracePt t="44979" x="2795588" y="4884738"/>
          <p14:tracePt t="44996" x="2847975" y="4884738"/>
          <p14:tracePt t="45013" x="2867025" y="4884738"/>
          <p14:tracePt t="45029" x="2874963" y="4884738"/>
          <p14:tracePt t="45047" x="2884488" y="4884738"/>
          <p14:tracePt t="45062" x="3000375" y="4884738"/>
          <p14:tracePt t="45062" x="3027363" y="4884738"/>
          <p14:tracePt t="45154" x="3133725" y="4884738"/>
          <p14:tracePt t="45191" x="3152775" y="4884738"/>
          <p14:tracePt t="45196" x="3205163" y="4884738"/>
          <p14:tracePt t="45213" x="3259138" y="4884738"/>
          <p14:tracePt t="45229" x="3303588" y="4884738"/>
          <p14:tracePt t="45649" x="3357563" y="4848225"/>
          <p14:tracePt t="45649" x="3446463" y="4848225"/>
          <p14:tracePt t="45665" x="3500438" y="4830763"/>
          <p14:tracePt t="45673" x="3571875" y="4830763"/>
          <p14:tracePt t="45681" x="3616325" y="4830763"/>
          <p14:tracePt t="45689" x="3670300" y="4813300"/>
          <p14:tracePt t="45696" x="3724275" y="4813300"/>
          <p14:tracePt t="45712" x="3759200" y="4813300"/>
          <p14:tracePt t="45712" x="3759200" y="4803775"/>
          <p14:tracePt t="45761" x="3768725" y="4803775"/>
          <p14:tracePt t="45769" x="3786188" y="4803775"/>
          <p14:tracePt t="45777" x="3848100" y="4803775"/>
          <p14:tracePt t="45788" x="3884613" y="4803775"/>
          <p14:tracePt t="45795" x="3919538" y="4803775"/>
          <p14:tracePt t="45812" x="3946525" y="4803775"/>
          <p14:tracePt t="45830" x="3965575" y="4803775"/>
          <p14:tracePt t="45873" x="3973513" y="4803775"/>
          <p14:tracePt t="47033" x="3946525" y="4813300"/>
          <p14:tracePt t="47041" x="3894138" y="4848225"/>
          <p14:tracePt t="47049" x="3776663" y="4911725"/>
          <p14:tracePt t="47057" x="3679825" y="4965700"/>
          <p14:tracePt t="47065" x="3340100" y="5116513"/>
          <p14:tracePt t="47079" x="3017838" y="5205413"/>
          <p14:tracePt t="47096" x="2741613" y="5295900"/>
          <p14:tracePt t="47096" x="2643188" y="5313363"/>
          <p14:tracePt t="47129" x="2438400" y="5384800"/>
          <p14:tracePt t="47130" x="2295525" y="5419725"/>
          <p14:tracePt t="47147" x="2152650" y="5446713"/>
          <p14:tracePt t="47163" x="2036763" y="5446713"/>
          <p14:tracePt t="47180" x="1911350" y="5465763"/>
          <p14:tracePt t="47195" x="1785938" y="5483225"/>
          <p14:tracePt t="47212" x="1670050" y="5483225"/>
          <p14:tracePt t="47229" x="1527175" y="5483225"/>
          <p14:tracePt t="47247" x="1357313" y="5483225"/>
          <p14:tracePt t="47262" x="1169988" y="5483225"/>
          <p14:tracePt t="47280" x="1000125" y="5483225"/>
          <p14:tracePt t="47296" x="857250" y="5483225"/>
          <p14:tracePt t="47313" x="741363" y="5483225"/>
          <p14:tracePt t="47313" x="687388" y="5483225"/>
          <p14:tracePt t="47330" x="615950" y="5483225"/>
          <p14:tracePt t="47345" x="581025" y="5483225"/>
          <p14:tracePt t="47363" x="490538" y="5473700"/>
          <p14:tracePt t="47393" x="411163" y="5446713"/>
          <p14:tracePt t="47418" x="401638" y="5438775"/>
          <p14:tracePt t="47442" x="393700" y="5438775"/>
          <p14:tracePt t="47594" x="393700" y="5429250"/>
          <p14:tracePt t="47609" x="411163" y="5394325"/>
          <p14:tracePt t="47618" x="428625" y="5384800"/>
          <p14:tracePt t="47620" x="446088" y="5367338"/>
          <p14:tracePt t="47629" x="500063" y="5330825"/>
          <p14:tracePt t="47646" x="561975" y="5303838"/>
          <p14:tracePt t="47663" x="679450" y="5259388"/>
          <p14:tracePt t="47679" x="874713" y="5170488"/>
          <p14:tracePt t="47699" x="990600" y="5143500"/>
          <p14:tracePt t="47714" x="1044575" y="5133975"/>
          <p14:tracePt t="47732" x="1098550" y="5116513"/>
          <p14:tracePt t="47748" x="1125538" y="5108575"/>
          <p14:tracePt t="47763" x="1160463" y="5108575"/>
          <p14:tracePt t="47779" x="1169988" y="5108575"/>
          <p14:tracePt t="47865" x="1179513" y="5108575"/>
          <p14:tracePt t="48170" x="1187450" y="5108575"/>
          <p14:tracePt t="48185" x="1187450" y="5126038"/>
          <p14:tracePt t="48193" x="1187450" y="5153025"/>
          <p14:tracePt t="48193" x="1187450" y="5180013"/>
          <p14:tracePt t="48202" x="1179513" y="5187950"/>
          <p14:tracePt t="48212" x="1152525" y="5251450"/>
          <p14:tracePt t="48228" x="1143000" y="5286375"/>
          <p14:tracePt t="48246" x="1125538" y="5313363"/>
          <p14:tracePt t="48681" x="1125538" y="5322888"/>
          <p14:tracePt t="48689" x="1133475" y="5322888"/>
          <p14:tracePt t="48698" x="1152525" y="5322888"/>
          <p14:tracePt t="48705" x="1169988" y="5303838"/>
          <p14:tracePt t="48714" x="1187450" y="5295900"/>
          <p14:tracePt t="48729" x="1241425" y="5268913"/>
          <p14:tracePt t="48747" x="1250950" y="5259388"/>
          <p14:tracePt t="48977" x="1258888" y="5259388"/>
          <p14:tracePt t="48985" x="1268413" y="5259388"/>
          <p14:tracePt t="48993" x="1285875" y="5259388"/>
          <p14:tracePt t="49001" x="1312863" y="5251450"/>
          <p14:tracePt t="51953" x="1322388" y="5241925"/>
          <p14:tracePt t="51967" x="1455738" y="5241925"/>
          <p14:tracePt t="51968" x="1795463" y="5143500"/>
          <p14:tracePt t="51979" x="2259013" y="5018088"/>
          <p14:tracePt t="51996" x="2625725" y="4902200"/>
          <p14:tracePt t="52012" x="2795588" y="4867275"/>
          <p14:tracePt t="52029" x="2874963" y="4840288"/>
          <p14:tracePt t="52045" x="2894013" y="4840288"/>
          <p14:tracePt t="52062" x="2928938" y="4840288"/>
          <p14:tracePt t="52078" x="3000375" y="4840288"/>
          <p14:tracePt t="52096" x="3143250" y="4840288"/>
          <p14:tracePt t="52112" x="3367088" y="4840288"/>
          <p14:tracePt t="52136" x="3394075" y="4840288"/>
          <p14:tracePt t="52145" x="3429000" y="4840288"/>
          <p14:tracePt t="52297" x="3419475" y="4867275"/>
          <p14:tracePt t="52305" x="3402013" y="4894263"/>
          <p14:tracePt t="52313" x="3384550" y="4929188"/>
          <p14:tracePt t="52318" x="3340100" y="4983163"/>
          <p14:tracePt t="52328" x="3276600" y="5054600"/>
          <p14:tracePt t="52328" x="3241675" y="5108575"/>
          <p14:tracePt t="52345" x="3062288" y="5340350"/>
          <p14:tracePt t="52414" x="3027363" y="5402263"/>
          <p14:tracePt t="52445" x="3000375" y="5446713"/>
          <p14:tracePt t="52462" x="2973388" y="5500688"/>
          <p14:tracePt t="52480" x="2938463" y="5572125"/>
          <p14:tracePt t="52495" x="2901950" y="5626100"/>
          <p14:tracePt t="52512" x="2847975" y="5688013"/>
          <p14:tracePt t="52529" x="2776538" y="5786438"/>
          <p14:tracePt t="52546" x="2732088" y="5840413"/>
          <p14:tracePt t="52562" x="2652713" y="5919788"/>
          <p14:tracePt t="52579" x="2581275" y="5965825"/>
          <p14:tracePt t="52595" x="2527300" y="5991225"/>
          <p14:tracePt t="52612" x="2490788" y="6010275"/>
          <p14:tracePt t="52628" x="2446338" y="6027738"/>
          <p14:tracePt t="52646" x="2438400" y="6037263"/>
          <p14:tracePt t="52662" x="2428875" y="6037263"/>
          <p14:tracePt t="52679" x="2419350" y="6045200"/>
          <p14:tracePt t="52729" x="2411413" y="6045200"/>
          <p14:tracePt t="52841" x="2393950" y="6045200"/>
          <p14:tracePt t="52896" x="2374900" y="6054725"/>
          <p14:tracePt t="52906" x="2357438" y="6054725"/>
          <p14:tracePt t="52913" x="2312988" y="6054725"/>
          <p14:tracePt t="52917" x="2170113" y="6054725"/>
          <p14:tracePt t="52930" x="2000250" y="6054725"/>
          <p14:tracePt t="52946" x="1839913" y="6054725"/>
          <p14:tracePt t="52963" x="1625600" y="6054725"/>
          <p14:tracePt t="52979" x="1446213" y="6054725"/>
          <p14:tracePt t="52996" x="1339850" y="6054725"/>
          <p14:tracePt t="53012" x="1295400" y="6054725"/>
          <p14:tracePt t="53030" x="1285875" y="6054725"/>
          <p14:tracePt t="53046" x="1276350" y="6054725"/>
          <p14:tracePt t="53062" x="1268413" y="6062663"/>
          <p14:tracePt t="53537" x="1276350" y="6062663"/>
          <p14:tracePt t="53545" x="1322388" y="6062663"/>
          <p14:tracePt t="53553" x="1393825" y="6062663"/>
          <p14:tracePt t="53562" x="1473200" y="6062663"/>
          <p14:tracePt t="53570" x="1633538" y="6062663"/>
          <p14:tracePt t="53579" x="1839913" y="6062663"/>
          <p14:tracePt t="53595" x="2036763" y="6062663"/>
          <p14:tracePt t="53612" x="2205038" y="6062663"/>
          <p14:tracePt t="53629" x="2276475" y="6062663"/>
          <p14:tracePt t="53646" x="2303463" y="6062663"/>
          <p14:tracePt t="53874" x="2347913" y="6062663"/>
          <p14:tracePt t="53882" x="2608263" y="6018213"/>
          <p14:tracePt t="53958" x="2616200" y="6018213"/>
          <p14:tracePt t="53962" x="2652713" y="6018213"/>
          <p14:tracePt t="53979" x="2679700" y="6018213"/>
          <p14:tracePt t="53995" x="2697163" y="6018213"/>
          <p14:tracePt t="54012" x="2741613" y="6018213"/>
          <p14:tracePt t="54029" x="2759075" y="6018213"/>
          <p14:tracePt t="54045" x="2776538" y="6018213"/>
          <p14:tracePt t="54062" x="2795588" y="6010275"/>
          <p14:tracePt t="54393" x="2813050" y="6010275"/>
          <p14:tracePt t="54397" x="2928938" y="6010275"/>
          <p14:tracePt t="54706" x="2911475" y="6010275"/>
          <p14:tracePt t="54714" x="2894013" y="6010275"/>
          <p14:tracePt t="54721" x="2874963" y="6010275"/>
          <p14:tracePt t="54721" x="2857500" y="6018213"/>
          <p14:tracePt t="54731" x="2847975" y="6018213"/>
          <p14:tracePt t="54745" x="2830513" y="6027738"/>
          <p14:tracePt t="5521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1.jpeg" descr="DNAmeth"/>
          <p:cNvPicPr/>
          <p:nvPr/>
        </p:nvPicPr>
        <p:blipFill>
          <a:blip r:embed="rId4">
            <a:extLst/>
          </a:blip>
          <a:srcRect b="7873"/>
          <a:stretch>
            <a:fillRect/>
          </a:stretch>
        </p:blipFill>
        <p:spPr>
          <a:xfrm>
            <a:off x="490190" y="2222698"/>
            <a:ext cx="7142948" cy="2966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1.png" descr="dna-methylation"/>
          <p:cNvPicPr/>
          <p:nvPr/>
        </p:nvPicPr>
        <p:blipFill>
          <a:blip r:embed="rId5">
            <a:extLst/>
          </a:blip>
          <a:srcRect b="48309"/>
          <a:stretch>
            <a:fillRect/>
          </a:stretch>
        </p:blipFill>
        <p:spPr>
          <a:xfrm>
            <a:off x="5795962" y="333371"/>
            <a:ext cx="3168654" cy="10795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 226"/>
          <p:cNvGrpSpPr/>
          <p:nvPr/>
        </p:nvGrpSpPr>
        <p:grpSpPr>
          <a:xfrm>
            <a:off x="539744" y="409569"/>
            <a:ext cx="4608523" cy="792172"/>
            <a:chOff x="-2" y="-2"/>
            <a:chExt cx="4608521" cy="792170"/>
          </a:xfrm>
        </p:grpSpPr>
        <p:sp>
          <p:nvSpPr>
            <p:cNvPr id="224" name="Shape 224"/>
            <p:cNvSpPr/>
            <p:nvPr/>
          </p:nvSpPr>
          <p:spPr>
            <a:xfrm>
              <a:off x="-2" y="-2"/>
              <a:ext cx="4608521" cy="792170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-2" y="149861"/>
              <a:ext cx="4608521" cy="49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DNA methylation</a:t>
              </a:r>
            </a:p>
          </p:txBody>
        </p:sp>
      </p:grpSp>
      <p:sp>
        <p:nvSpPr>
          <p:cNvPr id="227" name="Shape 227"/>
          <p:cNvSpPr/>
          <p:nvPr/>
        </p:nvSpPr>
        <p:spPr>
          <a:xfrm>
            <a:off x="290140" y="1504950"/>
            <a:ext cx="7342997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Methylated bases, notably 5-methylcytosine, are an important feature of vertebrate genome and are related to a general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repression of transcription</a:t>
            </a:r>
          </a:p>
        </p:txBody>
      </p:sp>
      <p:sp>
        <p:nvSpPr>
          <p:cNvPr id="10" name="Shape 232"/>
          <p:cNvSpPr/>
          <p:nvPr/>
        </p:nvSpPr>
        <p:spPr>
          <a:xfrm>
            <a:off x="290140" y="5336633"/>
            <a:ext cx="856932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Methylation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= chromatin becomes closed and 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transcriptional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ly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inactive</a:t>
            </a:r>
            <a:endParaRPr lang="it-IT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/>
            <a:endParaRPr lang="it-IT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Histone acetylation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= chromatin becomes 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open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transcriptionally active</a:t>
            </a:r>
            <a:endParaRPr lang="en-US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/>
            <a:endParaRPr lang="it-IT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/>
            <a:endParaRPr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375"/>
    </mc:Choice>
    <mc:Fallback xmlns="">
      <p:transition advTm="77375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654" x="5367338" y="5446713"/>
          <p14:tracePt t="18960" x="5348288" y="5438775"/>
          <p14:tracePt t="18968" x="5303838" y="5429250"/>
          <p14:tracePt t="18976" x="5259388" y="5429250"/>
          <p14:tracePt t="18984" x="5153025" y="5394325"/>
          <p14:tracePt t="19000" x="5099050" y="5375275"/>
          <p14:tracePt t="19016" x="5027613" y="5367338"/>
          <p14:tracePt t="19032" x="4956175" y="5367338"/>
          <p14:tracePt t="19048" x="4867275" y="5330825"/>
          <p14:tracePt t="19064" x="4830763" y="5330825"/>
          <p14:tracePt t="19088" x="4803775" y="5322888"/>
          <p14:tracePt t="19100" x="4768850" y="5322888"/>
          <p14:tracePt t="19120" x="4537075" y="5348288"/>
          <p14:tracePt t="19120" x="4491038" y="5367338"/>
          <p14:tracePt t="19203" x="4367213" y="5419725"/>
          <p14:tracePt t="19255" x="4367213" y="5429250"/>
          <p14:tracePt t="19264" x="4357688" y="5438775"/>
          <p14:tracePt t="19376" x="4348163" y="5438775"/>
          <p14:tracePt t="19392" x="4303713" y="5411788"/>
          <p14:tracePt t="19400" x="4295775" y="5402263"/>
          <p14:tracePt t="19401" x="4259263" y="5367338"/>
          <p14:tracePt t="19416" x="4187825" y="5322888"/>
          <p14:tracePt t="19432" x="4125913" y="5259388"/>
          <p14:tracePt t="19447" x="4000500" y="5081588"/>
          <p14:tracePt t="19466" x="3884613" y="4973638"/>
          <p14:tracePt t="19481" x="3813175" y="4840288"/>
          <p14:tracePt t="19499" x="3732213" y="4741863"/>
          <p14:tracePt t="19514" x="3670300" y="4625975"/>
          <p14:tracePt t="19531" x="3616325" y="4518025"/>
          <p14:tracePt t="19548" x="3536950" y="4375150"/>
          <p14:tracePt t="19548" x="3500438" y="4322763"/>
          <p14:tracePt t="19584" x="3473450" y="4276725"/>
          <p14:tracePt t="19585" x="3438525" y="4205288"/>
          <p14:tracePt t="19597" x="3384550" y="4116388"/>
          <p14:tracePt t="19614" x="3340100" y="4037013"/>
          <p14:tracePt t="19631" x="3286125" y="3956050"/>
          <p14:tracePt t="19631" x="3276600" y="3929063"/>
          <p14:tracePt t="19649" x="3259138" y="3902075"/>
          <p14:tracePt t="19664" x="3251200" y="3875088"/>
          <p14:tracePt t="19682" x="3232150" y="3867150"/>
          <p14:tracePt t="19698" x="3224213" y="3848100"/>
          <p14:tracePt t="19714" x="3214688" y="3840163"/>
          <p14:tracePt t="19731" x="3187700" y="3813175"/>
          <p14:tracePt t="19748" x="3152775" y="3776663"/>
          <p14:tracePt t="19764" x="3089275" y="3751263"/>
          <p14:tracePt t="19781" x="2867025" y="3705225"/>
          <p14:tracePt t="19798" x="2660650" y="3670300"/>
          <p14:tracePt t="19815" x="2554288" y="3633788"/>
          <p14:tracePt t="19831" x="2509838" y="3616325"/>
          <p14:tracePt t="19866" x="2490788" y="3616325"/>
          <p14:tracePt t="19999" x="2490788" y="3625850"/>
          <p14:tracePt t="20008" x="2473325" y="3652838"/>
          <p14:tracePt t="20016" x="2455863" y="3705225"/>
          <p14:tracePt t="20024" x="2428875" y="3759200"/>
          <p14:tracePt t="20031" x="2384425" y="3884613"/>
          <p14:tracePt t="20048" x="2330450" y="4037013"/>
          <p14:tracePt t="20048" x="2312988" y="4098925"/>
          <p14:tracePt t="20066" x="2295525" y="4197350"/>
          <p14:tracePt t="20081" x="2295525" y="4259263"/>
          <p14:tracePt t="20098" x="2295525" y="4295775"/>
          <p14:tracePt t="20136" x="2303463" y="4303713"/>
          <p14:tracePt t="20152" x="2312988" y="4303713"/>
          <p14:tracePt t="20168" x="2322513" y="4303713"/>
          <p14:tracePt t="20176" x="2339975" y="4303713"/>
          <p14:tracePt t="20184" x="2374900" y="4303713"/>
          <p14:tracePt t="20198" x="2446338" y="4268788"/>
          <p14:tracePt t="20214" x="2536825" y="4160838"/>
          <p14:tracePt t="20231" x="2857500" y="3384550"/>
          <p14:tracePt t="20317" x="2857500" y="3340100"/>
          <p14:tracePt t="20324" x="2874963" y="3286125"/>
          <p14:tracePt t="20331" x="2874963" y="3187700"/>
          <p14:tracePt t="20347" x="2874963" y="3098800"/>
          <p14:tracePt t="20364" x="2795588" y="2928938"/>
          <p14:tracePt t="20397" x="2759075" y="2874963"/>
          <p14:tracePt t="20414" x="2724150" y="2822575"/>
          <p14:tracePt t="20414" x="2679700" y="2759075"/>
          <p14:tracePt t="20431" x="2625725" y="2705100"/>
          <p14:tracePt t="20447" x="2536825" y="2625725"/>
          <p14:tracePt t="20464" x="2428875" y="2571750"/>
          <p14:tracePt t="20482" x="2339975" y="2536825"/>
          <p14:tracePt t="20498" x="2268538" y="2509838"/>
          <p14:tracePt t="20515" x="2197100" y="2509838"/>
          <p14:tracePt t="20530" x="2116138" y="2490788"/>
          <p14:tracePt t="20547" x="2089150" y="2490788"/>
          <p14:tracePt t="20564" x="2062163" y="2490788"/>
          <p14:tracePt t="20591" x="2009775" y="2509838"/>
          <p14:tracePt t="20608" x="2000250" y="2509838"/>
          <p14:tracePt t="20619" x="1990725" y="2517775"/>
          <p14:tracePt t="20630" x="1982788" y="2517775"/>
          <p14:tracePt t="20665" x="1965325" y="2536825"/>
          <p14:tracePt t="20666" x="1955800" y="2554288"/>
          <p14:tracePt t="20681" x="1955800" y="2589213"/>
          <p14:tracePt t="20698" x="1955800" y="2643188"/>
          <p14:tracePt t="20715" x="1955800" y="2714625"/>
          <p14:tracePt t="20731" x="1955800" y="2795588"/>
          <p14:tracePt t="20748" x="1982788" y="2867025"/>
          <p14:tracePt t="20764" x="2009775" y="2946400"/>
          <p14:tracePt t="20781" x="2081213" y="3054350"/>
          <p14:tracePt t="20798" x="2133600" y="3133725"/>
          <p14:tracePt t="20816" x="2224088" y="3259138"/>
          <p14:tracePt t="20831" x="2347913" y="3411538"/>
          <p14:tracePt t="20856" x="2428875" y="3509963"/>
          <p14:tracePt t="20865" x="2482850" y="3562350"/>
          <p14:tracePt t="20882" x="2527300" y="3589338"/>
          <p14:tracePt t="20929" x="2536825" y="3589338"/>
          <p14:tracePt t="20953" x="2544763" y="3589338"/>
          <p14:tracePt t="20968" x="2562225" y="3589338"/>
          <p14:tracePt t="20976" x="2589213" y="3589338"/>
          <p14:tracePt t="20984" x="2608263" y="3562350"/>
          <p14:tracePt t="20992" x="2625725" y="3527425"/>
          <p14:tracePt t="20998" x="2670175" y="3419475"/>
          <p14:tracePt t="21014" x="2697163" y="3303588"/>
          <p14:tracePt t="21031" x="2697163" y="3179763"/>
          <p14:tracePt t="21047" x="2697163" y="3017838"/>
          <p14:tracePt t="21066" x="2670175" y="2911475"/>
          <p14:tracePt t="21081" x="2643188" y="2847975"/>
          <p14:tracePt t="21098" x="2581275" y="2786063"/>
          <p14:tracePt t="21114" x="2527300" y="2732088"/>
          <p14:tracePt t="21131" x="2446338" y="2687638"/>
          <p14:tracePt t="21147" x="2303463" y="2643188"/>
          <p14:tracePt t="21166" x="2214563" y="2633663"/>
          <p14:tracePt t="21181" x="2108200" y="2598738"/>
          <p14:tracePt t="21199" x="2054225" y="2581275"/>
          <p14:tracePt t="21214" x="2009775" y="2581275"/>
          <p14:tracePt t="21232" x="2000250" y="2581275"/>
          <p14:tracePt t="21247" x="1982788" y="2581275"/>
          <p14:tracePt t="21265" x="1955800" y="2581275"/>
          <p14:tracePt t="21281" x="1938338" y="2589213"/>
          <p14:tracePt t="21298" x="1901825" y="2660650"/>
          <p14:tracePt t="21314" x="1857375" y="2732088"/>
          <p14:tracePt t="21332" x="1830388" y="2830513"/>
          <p14:tracePt t="21348" x="1704975" y="3143250"/>
          <p14:tracePt t="21381" x="1625600" y="3411538"/>
          <p14:tracePt t="21415" x="1598613" y="3652838"/>
          <p14:tracePt t="21453" x="1598613" y="3697288"/>
          <p14:tracePt t="21464" x="1616075" y="3741738"/>
          <p14:tracePt t="21482" x="1633538" y="3759200"/>
          <p14:tracePt t="21497" x="1660525" y="3768725"/>
          <p14:tracePt t="21514" x="1697038" y="3768725"/>
          <p14:tracePt t="21531" x="1731963" y="3768725"/>
          <p14:tracePt t="21547" x="1785938" y="3768725"/>
          <p14:tracePt t="21564" x="1830388" y="3768725"/>
          <p14:tracePt t="21581" x="1946275" y="3697288"/>
          <p14:tracePt t="21616" x="1973263" y="3687763"/>
          <p14:tracePt t="21616" x="2044700" y="3625850"/>
          <p14:tracePt t="21616" x="2089150" y="3598863"/>
          <p14:tracePt t="21663" x="2143125" y="3544888"/>
          <p14:tracePt t="21664" x="2205038" y="3500438"/>
          <p14:tracePt t="21681" x="2232025" y="3482975"/>
          <p14:tracePt t="21697" x="2259013" y="3455988"/>
          <p14:tracePt t="21714" x="2276475" y="3438525"/>
          <p14:tracePt t="21731" x="2295525" y="3394075"/>
          <p14:tracePt t="21747" x="2312988" y="3375025"/>
          <p14:tracePt t="21764" x="2322513" y="3357563"/>
          <p14:tracePt t="21781" x="2339975" y="3330575"/>
          <p14:tracePt t="21797" x="2339975" y="3313113"/>
          <p14:tracePt t="21814" x="2347913" y="3313113"/>
          <p14:tracePt t="21831" x="2357438" y="3303588"/>
          <p14:tracePt t="22554" x="2366963" y="3303588"/>
          <p14:tracePt t="22945" x="2374900" y="3303588"/>
          <p14:tracePt t="22953" x="2384425" y="3303588"/>
          <p14:tracePt t="22993" x="2401888" y="3303588"/>
          <p14:tracePt t="23001" x="2401888" y="3295650"/>
          <p14:tracePt t="23113" x="2411413" y="3295650"/>
          <p14:tracePt t="23265" x="2411413" y="3303588"/>
          <p14:tracePt t="23273" x="2428875" y="3313113"/>
          <p14:tracePt t="23288" x="2428875" y="3330575"/>
          <p14:tracePt t="24715" x="0" y="0"/>
        </p14:tracePtLst>
        <p14:tracePtLst>
          <p14:tracePt t="50665" x="2401888" y="3357563"/>
          <p14:tracePt t="51113" x="2401888" y="3375025"/>
          <p14:tracePt t="51121" x="2419350" y="3438525"/>
          <p14:tracePt t="51122" x="2438400" y="3509963"/>
          <p14:tracePt t="51129" x="2465388" y="3660775"/>
          <p14:tracePt t="51146" x="2517775" y="3803650"/>
          <p14:tracePt t="51164" x="2536825" y="3911600"/>
          <p14:tracePt t="51179" x="2562225" y="3946525"/>
          <p14:tracePt t="51197" x="2598738" y="4000500"/>
          <p14:tracePt t="51213" x="2633663" y="4044950"/>
          <p14:tracePt t="51230" x="2724150" y="4152900"/>
          <p14:tracePt t="51246" x="2874963" y="4303713"/>
          <p14:tracePt t="51263" x="3036888" y="4402138"/>
          <p14:tracePt t="51279" x="3133725" y="4483100"/>
          <p14:tracePt t="51279" x="3179763" y="4510088"/>
          <p14:tracePt t="51297" x="3187700" y="4518025"/>
          <p14:tracePt t="51313" x="3232150" y="4537075"/>
          <p14:tracePt t="51361" x="3241675" y="4545013"/>
          <p14:tracePt t="51369" x="3251200" y="4545013"/>
          <p14:tracePt t="51377" x="3276600" y="4562475"/>
          <p14:tracePt t="51377" x="3313113" y="4572000"/>
          <p14:tracePt t="51395" x="3340100" y="4572000"/>
          <p14:tracePt t="51396" x="3394075" y="4589463"/>
          <p14:tracePt t="51413" x="3429000" y="4598988"/>
          <p14:tracePt t="51430" x="3473450" y="4616450"/>
          <p14:tracePt t="51447" x="3500438" y="4625975"/>
          <p14:tracePt t="51463" x="3536950" y="4643438"/>
          <p14:tracePt t="51480" x="3581400" y="4670425"/>
          <p14:tracePt t="51496" x="3687763" y="4732338"/>
          <p14:tracePt t="51513" x="3803650" y="4786313"/>
          <p14:tracePt t="51530" x="3911600" y="4840288"/>
          <p14:tracePt t="51547" x="3973513" y="4857750"/>
          <p14:tracePt t="51563" x="4017963" y="4884738"/>
          <p14:tracePt t="51580" x="4125913" y="4938713"/>
          <p14:tracePt t="51596" x="4295775" y="4973638"/>
          <p14:tracePt t="51613" x="4446588" y="5045075"/>
          <p14:tracePt t="51629" x="4572000" y="5108575"/>
          <p14:tracePt t="51647" x="4652963" y="5133975"/>
          <p14:tracePt t="51663" x="4965700" y="5259388"/>
          <p14:tracePt t="51799" x="4991100" y="5276850"/>
          <p14:tracePt t="51813" x="5037138" y="5303838"/>
          <p14:tracePt t="51830" x="5108575" y="5330825"/>
          <p14:tracePt t="51846" x="5214938" y="5384800"/>
          <p14:tracePt t="51863" x="5348288" y="5419725"/>
          <p14:tracePt t="51880" x="5456238" y="5473700"/>
          <p14:tracePt t="51880" x="5491163" y="5491163"/>
          <p14:tracePt t="51898" x="5518150" y="5500688"/>
          <p14:tracePt t="51913" x="5741988" y="5608638"/>
          <p14:tracePt t="51930" x="5875338" y="5670550"/>
          <p14:tracePt t="51946" x="5946775" y="5697538"/>
          <p14:tracePt t="51971" x="5956300" y="5697538"/>
          <p14:tracePt t="52177" x="5965825" y="5705475"/>
          <p14:tracePt t="52183" x="5965825" y="5715000"/>
          <p14:tracePt t="52185" x="5956300" y="5724525"/>
          <p14:tracePt t="52196" x="5919788" y="5732463"/>
          <p14:tracePt t="52213" x="5875338" y="5751513"/>
          <p14:tracePt t="52231" x="5867400" y="5759450"/>
          <p14:tracePt t="52247" x="5840413" y="5768975"/>
          <p14:tracePt t="52263" x="5822950" y="5776913"/>
          <p14:tracePt t="52280" x="5786438" y="5786438"/>
          <p14:tracePt t="52296" x="5759450" y="5803900"/>
          <p14:tracePt t="52314" x="5732463" y="5822950"/>
          <p14:tracePt t="52330" x="5697538" y="5822950"/>
          <p14:tracePt t="52347" x="5680075" y="5830888"/>
          <p14:tracePt t="52363" x="5653088" y="5830888"/>
          <p14:tracePt t="52380" x="5608638" y="5840413"/>
          <p14:tracePt t="52396" x="5589588" y="5840413"/>
          <p14:tracePt t="52413" x="5537200" y="5857875"/>
          <p14:tracePt t="52429" x="5510213" y="5875338"/>
          <p14:tracePt t="52447" x="5465763" y="5875338"/>
          <p14:tracePt t="52462" x="5419725" y="5875338"/>
          <p14:tracePt t="52480" x="5348288" y="5884863"/>
          <p14:tracePt t="52502" x="5276850" y="5902325"/>
          <p14:tracePt t="52513" x="5241925" y="5902325"/>
          <p14:tracePt t="52529" x="5187950" y="5902325"/>
          <p14:tracePt t="52546" x="5133975" y="5902325"/>
          <p14:tracePt t="52563" x="5108575" y="5902325"/>
          <p14:tracePt t="52579" x="5099050" y="5902325"/>
          <p14:tracePt t="52596" x="5089525" y="5902325"/>
          <p14:tracePt t="52613" x="5072063" y="5902325"/>
          <p14:tracePt t="52630" x="5054600" y="5902325"/>
          <p14:tracePt t="52646" x="5045075" y="5902325"/>
          <p14:tracePt t="52663" x="5018088" y="5902325"/>
          <p14:tracePt t="52680" x="5000625" y="5902325"/>
          <p14:tracePt t="52696" x="4973638" y="5902325"/>
          <p14:tracePt t="52714" x="4946650" y="5902325"/>
          <p14:tracePt t="52731" x="4929188" y="5902325"/>
          <p14:tracePt t="52746" x="4894263" y="5902325"/>
          <p14:tracePt t="52763" x="4840288" y="5902325"/>
          <p14:tracePt t="52780" x="4795838" y="5902325"/>
          <p14:tracePt t="52796" x="4776788" y="5902325"/>
          <p14:tracePt t="52813" x="4491038" y="5902325"/>
          <p14:tracePt t="52885" x="4465638" y="5902325"/>
          <p14:tracePt t="52896" x="4411663" y="5902325"/>
          <p14:tracePt t="52913" x="4313238" y="5902325"/>
          <p14:tracePt t="52931" x="4286250" y="5902325"/>
          <p14:tracePt t="52947" x="4276725" y="5902325"/>
          <p14:tracePt t="52993" x="4259263" y="5902325"/>
          <p14:tracePt t="53015" x="4251325" y="5902325"/>
          <p14:tracePt t="54290" x="4241800" y="5902325"/>
          <p14:tracePt t="54313" x="4232275" y="5902325"/>
          <p14:tracePt t="54326" x="4205288" y="5902325"/>
          <p14:tracePt t="54353" x="4205288" y="5911850"/>
          <p14:tracePt t="54353" x="4197350" y="5911850"/>
          <p14:tracePt t="54529" x="4205288" y="5911850"/>
          <p14:tracePt t="54537" x="4232275" y="5911850"/>
          <p14:tracePt t="54546" x="4241800" y="5911850"/>
          <p14:tracePt t="54553" x="4295775" y="5911850"/>
          <p14:tracePt t="54564" x="4438650" y="5911850"/>
          <p14:tracePt t="54564" x="4554538" y="5911850"/>
          <p14:tracePt t="54585" x="4697413" y="5911850"/>
          <p14:tracePt t="54596" x="4938713" y="5911850"/>
          <p14:tracePt t="54613" x="5054600" y="5911850"/>
          <p14:tracePt t="54629" x="5062538" y="5911850"/>
          <p14:tracePt t="54697" x="5081588" y="5911850"/>
          <p14:tracePt t="55169" x="5108575" y="5911850"/>
          <p14:tracePt t="55174" x="5510213" y="5911850"/>
          <p14:tracePt t="55210" x="5616575" y="5902325"/>
          <p14:tracePt t="55218" x="5724525" y="5884863"/>
          <p14:tracePt t="55229" x="5875338" y="5857875"/>
          <p14:tracePt t="55246" x="5929313" y="5857875"/>
          <p14:tracePt t="55263" x="5965825" y="5857875"/>
          <p14:tracePt t="55280" x="6018213" y="5857875"/>
          <p14:tracePt t="55296" x="6089650" y="5857875"/>
          <p14:tracePt t="55296" x="6143625" y="5857875"/>
          <p14:tracePt t="55313" x="6180138" y="5848350"/>
          <p14:tracePt t="55329" x="6215063" y="5848350"/>
          <p14:tracePt t="55346" x="6242050" y="5848350"/>
          <p14:tracePt t="55362" x="6340475" y="5848350"/>
          <p14:tracePt t="55379" x="6483350" y="5848350"/>
          <p14:tracePt t="55396" x="6581775" y="5848350"/>
          <p14:tracePt t="55413" x="6634163" y="5830888"/>
          <p14:tracePt t="55429" x="6661150" y="5830888"/>
          <p14:tracePt t="55446" x="6697663" y="5830888"/>
          <p14:tracePt t="55462" x="6732588" y="5830888"/>
          <p14:tracePt t="55480" x="6759575" y="5830888"/>
          <p14:tracePt t="55496" x="6769100" y="5830888"/>
          <p14:tracePt t="56001" x="6786563" y="5830888"/>
          <p14:tracePt t="56025" x="6804025" y="5822950"/>
          <p14:tracePt t="56121" x="6823075" y="5822950"/>
          <p14:tracePt t="56130" x="6831013" y="5822950"/>
          <p14:tracePt t="56137" x="6831013" y="5813425"/>
          <p14:tracePt t="56146" x="6894513" y="5813425"/>
          <p14:tracePt t="56163" x="7018338" y="5795963"/>
          <p14:tracePt t="56180" x="7331075" y="5776913"/>
          <p14:tracePt t="56213" x="7715250" y="5776913"/>
          <p14:tracePt t="56245" x="8188325" y="5776913"/>
          <p14:tracePt t="56301" x="8456613" y="5776913"/>
          <p14:tracePt t="56329" x="8537575" y="5776913"/>
          <p14:tracePt t="56330" x="8688388" y="5776913"/>
          <p14:tracePt t="56346" x="8769350" y="5776913"/>
          <p14:tracePt t="56362" x="8777288" y="5776913"/>
          <p14:tracePt t="56425" x="8786813" y="5776913"/>
          <p14:tracePt t="56689" x="8796338" y="5776913"/>
          <p14:tracePt t="56697" x="8823325" y="5759450"/>
          <p14:tracePt t="56713" x="8840788" y="5759450"/>
          <p14:tracePt t="56718" x="8912225" y="5759450"/>
          <p14:tracePt t="56729" x="8920163" y="5759450"/>
          <p14:tracePt t="56786" x="8929688" y="5759450"/>
          <p14:tracePt t="57333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27.png" descr="Polakis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2209800"/>
            <a:ext cx="3130550" cy="3614738"/>
          </a:xfrm>
          <a:prstGeom prst="rect">
            <a:avLst/>
          </a:prstGeom>
          <a:ln>
            <a:solidFill/>
            <a:round/>
          </a:ln>
        </p:spPr>
      </p:pic>
      <p:sp>
        <p:nvSpPr>
          <p:cNvPr id="464" name="Shape 464"/>
          <p:cNvSpPr/>
          <p:nvPr/>
        </p:nvSpPr>
        <p:spPr>
          <a:xfrm>
            <a:off x="4038600" y="609598"/>
            <a:ext cx="4495800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APC is a multifunctional protein  taking part to different cellular processes</a:t>
            </a:r>
          </a:p>
        </p:txBody>
      </p:sp>
      <p:sp>
        <p:nvSpPr>
          <p:cNvPr id="465" name="Shape 465"/>
          <p:cNvSpPr/>
          <p:nvPr/>
        </p:nvSpPr>
        <p:spPr>
          <a:xfrm>
            <a:off x="381000" y="1752599"/>
            <a:ext cx="8511480" cy="317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The main role is to regulate the intracellular ß-catenin level in the Wnt pathway</a:t>
            </a:r>
          </a:p>
        </p:txBody>
      </p:sp>
      <p:pic>
        <p:nvPicPr>
          <p:cNvPr id="466" name="image10.jpeg" descr="APCfunzioni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9400" y="3352800"/>
            <a:ext cx="5456238" cy="2346325"/>
          </a:xfrm>
          <a:prstGeom prst="rect">
            <a:avLst/>
          </a:prstGeom>
          <a:ln>
            <a:solidFill/>
            <a:round/>
          </a:ln>
        </p:spPr>
      </p:pic>
      <p:sp>
        <p:nvSpPr>
          <p:cNvPr id="467" name="Shape 467"/>
          <p:cNvSpPr/>
          <p:nvPr/>
        </p:nvSpPr>
        <p:spPr>
          <a:xfrm>
            <a:off x="3657600" y="2819399"/>
            <a:ext cx="1219200" cy="3270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adhesion</a:t>
            </a:r>
          </a:p>
        </p:txBody>
      </p:sp>
      <p:sp>
        <p:nvSpPr>
          <p:cNvPr id="468" name="Shape 468"/>
          <p:cNvSpPr/>
          <p:nvPr/>
        </p:nvSpPr>
        <p:spPr>
          <a:xfrm>
            <a:off x="6400800" y="5943598"/>
            <a:ext cx="1371600" cy="3270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migration</a:t>
            </a:r>
          </a:p>
        </p:txBody>
      </p:sp>
      <p:sp>
        <p:nvSpPr>
          <p:cNvPr id="469" name="Shape 469"/>
          <p:cNvSpPr/>
          <p:nvPr/>
        </p:nvSpPr>
        <p:spPr>
          <a:xfrm>
            <a:off x="6781800" y="2819399"/>
            <a:ext cx="914400" cy="3270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mitosis</a:t>
            </a:r>
          </a:p>
        </p:txBody>
      </p:sp>
      <p:sp>
        <p:nvSpPr>
          <p:cNvPr id="470" name="Shape 470"/>
          <p:cNvSpPr/>
          <p:nvPr/>
        </p:nvSpPr>
        <p:spPr>
          <a:xfrm>
            <a:off x="3962400" y="5791198"/>
            <a:ext cx="1295400" cy="3270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apoptosis</a:t>
            </a:r>
          </a:p>
        </p:txBody>
      </p:sp>
      <p:grpSp>
        <p:nvGrpSpPr>
          <p:cNvPr id="473" name="Group 473"/>
          <p:cNvGrpSpPr/>
          <p:nvPr/>
        </p:nvGrpSpPr>
        <p:grpSpPr>
          <a:xfrm>
            <a:off x="514791" y="291725"/>
            <a:ext cx="3124126" cy="1371644"/>
            <a:chOff x="-40" y="-18"/>
            <a:chExt cx="3124125" cy="1371642"/>
          </a:xfrm>
        </p:grpSpPr>
        <p:sp>
          <p:nvSpPr>
            <p:cNvPr id="471" name="Shape 471"/>
            <p:cNvSpPr/>
            <p:nvPr/>
          </p:nvSpPr>
          <p:spPr>
            <a:xfrm>
              <a:off x="-41" y="-19"/>
              <a:ext cx="3124126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577060" y="57185"/>
              <a:ext cx="1970237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adenomatous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046"/>
    </mc:Choice>
    <mc:Fallback xmlns="">
      <p:transition advTm="57046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77" x="4572000" y="3429000"/>
          <p14:tracePt t="4284" x="4562475" y="3429000"/>
          <p14:tracePt t="4292" x="4562475" y="3402013"/>
          <p14:tracePt t="4300" x="4562475" y="3375025"/>
          <p14:tracePt t="4309" x="4581525" y="3330575"/>
          <p14:tracePt t="4312" x="4598988" y="3232150"/>
          <p14:tracePt t="4328" x="4598988" y="3133725"/>
          <p14:tracePt t="4342" x="4598988" y="3054350"/>
          <p14:tracePt t="4360" x="4598988" y="2965450"/>
          <p14:tracePt t="4375" x="4518025" y="2625725"/>
          <p14:tracePt t="4416" x="4500563" y="2562225"/>
          <p14:tracePt t="4426" x="4446588" y="2446338"/>
          <p14:tracePt t="4442" x="4394200" y="2330450"/>
          <p14:tracePt t="4442" x="4375150" y="2303463"/>
          <p14:tracePt t="4460" x="4340225" y="2232025"/>
          <p14:tracePt t="4475" x="4295775" y="2143125"/>
          <p14:tracePt t="4493" x="4241800" y="2054225"/>
          <p14:tracePt t="4509" x="4160838" y="1938338"/>
          <p14:tracePt t="4526" x="4071938" y="1822450"/>
          <p14:tracePt t="4542" x="4000500" y="1724025"/>
          <p14:tracePt t="4558" x="3919538" y="1643063"/>
          <p14:tracePt t="4575" x="3894138" y="1616075"/>
          <p14:tracePt t="4592" x="3875088" y="1598613"/>
          <p14:tracePt t="4609" x="3867150" y="1598613"/>
          <p14:tracePt t="4827" x="3830638" y="1598613"/>
          <p14:tracePt t="4828" x="3813175" y="1598613"/>
          <p14:tracePt t="4844" x="3803650" y="1598613"/>
          <p14:tracePt t="5083" x="3795713" y="1581150"/>
          <p14:tracePt t="5093" x="3803650" y="1562100"/>
          <p14:tracePt t="5103" x="3830638" y="1554163"/>
          <p14:tracePt t="5114" x="3875088" y="1527175"/>
          <p14:tracePt t="5125" x="3911600" y="1500188"/>
          <p14:tracePt t="5142" x="3938588" y="1482725"/>
          <p14:tracePt t="5159" x="3965575" y="1473200"/>
          <p14:tracePt t="5175" x="3983038" y="1473200"/>
          <p14:tracePt t="5192" x="3990975" y="1465263"/>
          <p14:tracePt t="5247" x="4017963" y="1446213"/>
          <p14:tracePt t="5291" x="4027488" y="1438275"/>
          <p14:tracePt t="5293" x="4037013" y="1428750"/>
          <p14:tracePt t="5309" x="4044950" y="1419225"/>
          <p14:tracePt t="5805" x="4037013" y="1419225"/>
          <p14:tracePt t="5812" x="4027488" y="1419225"/>
          <p14:tracePt t="5877" x="4027488" y="1428750"/>
          <p14:tracePt t="5885" x="4017963" y="1438275"/>
          <p14:tracePt t="5916" x="4010025" y="1438275"/>
          <p14:tracePt t="5924" x="4000500" y="1446213"/>
          <p14:tracePt t="5929" x="3990975" y="1446213"/>
          <p14:tracePt t="5942" x="3990975" y="1455738"/>
          <p14:tracePt t="5943" x="3965575" y="1465263"/>
          <p14:tracePt t="5959" x="3965575" y="1473200"/>
          <p14:tracePt t="5976" x="3946525" y="1482725"/>
          <p14:tracePt t="6013" x="3929063" y="1490663"/>
          <p14:tracePt t="6044" x="3919538" y="1490663"/>
          <p14:tracePt t="6052" x="3911600" y="1500188"/>
          <p14:tracePt t="6068" x="3902075" y="1500188"/>
          <p14:tracePt t="6517" x="3902075" y="1509713"/>
          <p14:tracePt t="6572" x="3902075" y="1517650"/>
          <p14:tracePt t="6591" x="3911600" y="1527175"/>
          <p14:tracePt t="8956" x="3919538" y="1527175"/>
          <p14:tracePt t="8988" x="3929063" y="1527175"/>
          <p14:tracePt t="8989" x="3938588" y="1536700"/>
          <p14:tracePt t="9012" x="3956050" y="1536700"/>
          <p14:tracePt t="9017" x="3965575" y="1536700"/>
          <p14:tracePt t="9032" x="3973513" y="1536700"/>
          <p14:tracePt t="9059" x="3990975" y="1544638"/>
          <p14:tracePt t="9085" x="4000500" y="1544638"/>
          <p14:tracePt t="9086" x="4010025" y="1544638"/>
          <p14:tracePt t="9117" x="4027488" y="1544638"/>
          <p14:tracePt t="9133" x="4037013" y="1544638"/>
          <p14:tracePt t="9143" x="4044950" y="1544638"/>
          <p14:tracePt t="9147" x="4071938" y="1544638"/>
          <p14:tracePt t="9159" x="4089400" y="1544638"/>
          <p14:tracePt t="9176" x="4116388" y="1544638"/>
          <p14:tracePt t="9193" x="4133850" y="1544638"/>
          <p14:tracePt t="9209" x="4160838" y="1562100"/>
          <p14:tracePt t="9226" x="4170363" y="1562100"/>
          <p14:tracePt t="9242" x="4187825" y="1562100"/>
          <p14:tracePt t="9259" x="4197350" y="1562100"/>
          <p14:tracePt t="9332" x="4205288" y="1562100"/>
          <p14:tracePt t="9372" x="4214813" y="1562100"/>
          <p14:tracePt t="9403" x="4224338" y="1562100"/>
          <p14:tracePt t="9932" x="4232275" y="1571625"/>
          <p14:tracePt t="9956" x="4241800" y="1571625"/>
          <p14:tracePt t="9964" x="4251325" y="1571625"/>
          <p14:tracePt t="9972" x="4259263" y="1571625"/>
          <p14:tracePt t="9980" x="4286250" y="1581150"/>
          <p14:tracePt t="9992" x="4322763" y="1581150"/>
          <p14:tracePt t="10008" x="4375150" y="1581150"/>
          <p14:tracePt t="10026" x="4438650" y="1581150"/>
          <p14:tracePt t="10041" x="4500563" y="1581150"/>
          <p14:tracePt t="10041" x="4518025" y="1581150"/>
          <p14:tracePt t="10060" x="4803775" y="1562100"/>
          <p14:tracePt t="10125" x="5072063" y="1544638"/>
          <p14:tracePt t="10168" x="5126038" y="1544638"/>
          <p14:tracePt t="10168" x="5197475" y="1544638"/>
          <p14:tracePt t="10176" x="5286375" y="1544638"/>
          <p14:tracePt t="10192" x="5340350" y="1544638"/>
          <p14:tracePt t="10209" x="5384800" y="1544638"/>
          <p14:tracePt t="10225" x="5419725" y="1544638"/>
          <p14:tracePt t="10242" x="5473700" y="1544638"/>
          <p14:tracePt t="10258" x="5545138" y="1544638"/>
          <p14:tracePt t="10258" x="5572125" y="1544638"/>
          <p14:tracePt t="10276" x="5599113" y="1544638"/>
          <p14:tracePt t="10276" x="5626100" y="1544638"/>
          <p14:tracePt t="10292" x="5741988" y="1544638"/>
          <p14:tracePt t="10309" x="5946775" y="1544638"/>
          <p14:tracePt t="10325" x="6143625" y="1544638"/>
          <p14:tracePt t="10343" x="6313488" y="1544638"/>
          <p14:tracePt t="10358" x="6456363" y="1544638"/>
          <p14:tracePt t="10376" x="6537325" y="1527175"/>
          <p14:tracePt t="10392" x="6554788" y="1527175"/>
          <p14:tracePt t="10409" x="6634163" y="1509713"/>
          <p14:tracePt t="10460" x="6688138" y="1500188"/>
          <p14:tracePt t="10461" x="6759575" y="1500188"/>
          <p14:tracePt t="10476" x="6902450" y="1482725"/>
          <p14:tracePt t="10492" x="7000875" y="1465263"/>
          <p14:tracePt t="10514" x="7500938" y="1393825"/>
          <p14:tracePt t="10558" x="7589838" y="1393825"/>
          <p14:tracePt t="10569" x="7653338" y="1374775"/>
          <p14:tracePt t="10575" x="7759700" y="1357313"/>
          <p14:tracePt t="10592" x="7831138" y="1339850"/>
          <p14:tracePt t="10630" x="7858125" y="1330325"/>
          <p14:tracePt t="10642" x="7947025" y="1295400"/>
          <p14:tracePt t="10659" x="8018463" y="1285875"/>
          <p14:tracePt t="10675" x="8099425" y="1250950"/>
          <p14:tracePt t="10692" x="8134350" y="1250950"/>
          <p14:tracePt t="10708" x="8153400" y="1231900"/>
          <p14:tracePt t="10726" x="8188325" y="1214438"/>
          <p14:tracePt t="10742" x="8259763" y="1204913"/>
          <p14:tracePt t="10796" x="8269288" y="1196975"/>
          <p14:tracePt t="10819" x="8277225" y="1196975"/>
          <p14:tracePt t="10836" x="8286750" y="1196975"/>
          <p14:tracePt t="10844" x="8296275" y="1196975"/>
          <p14:tracePt t="10850" x="8304213" y="1179513"/>
          <p14:tracePt t="11228" x="8304213" y="1187450"/>
          <p14:tracePt t="11244" x="8286750" y="1187450"/>
          <p14:tracePt t="11268" x="8277225" y="1196975"/>
          <p14:tracePt t="11276" x="8269288" y="1196975"/>
          <p14:tracePt t="11292" x="8259763" y="1196975"/>
          <p14:tracePt t="11293" x="8259763" y="1204913"/>
          <p14:tracePt t="11308" x="8224838" y="1214438"/>
          <p14:tracePt t="11355" x="8215313" y="1214438"/>
          <p14:tracePt t="11379" x="8188325" y="1223963"/>
          <p14:tracePt t="11397" x="8188325" y="1231900"/>
          <p14:tracePt t="11412" x="8170863" y="1231900"/>
          <p14:tracePt t="11413" x="8153400" y="1241425"/>
          <p14:tracePt t="11457" x="8143875" y="1250950"/>
          <p14:tracePt t="11500" x="8134350" y="1250950"/>
          <p14:tracePt t="11508" x="8126413" y="1250950"/>
          <p14:tracePt t="11516" x="8126413" y="1258888"/>
          <p14:tracePt t="11525" x="8108950" y="1268413"/>
          <p14:tracePt t="11541" x="8099425" y="1268413"/>
          <p14:tracePt t="11558" x="8099425" y="1276350"/>
          <p14:tracePt t="11575" x="8089900" y="1276350"/>
          <p14:tracePt t="11592" x="8072438" y="1285875"/>
          <p14:tracePt t="11608" x="8062913" y="1303338"/>
          <p14:tracePt t="11652" x="8045450" y="1312863"/>
          <p14:tracePt t="12268" x="8045450" y="1322388"/>
          <p14:tracePt t="12269" x="8054975" y="1330325"/>
          <p14:tracePt t="12307" x="8062913" y="1330325"/>
          <p14:tracePt t="12348" x="8072438" y="1339850"/>
          <p14:tracePt t="12467" x="8081963" y="1339850"/>
          <p14:tracePt t="12483" x="8089900" y="1339850"/>
          <p14:tracePt t="12756" x="8099425" y="1347788"/>
          <p14:tracePt t="12795" x="8108950" y="1347788"/>
          <p14:tracePt t="12813" x="8116888" y="1347788"/>
          <p14:tracePt t="12814" x="8126413" y="1347788"/>
          <p14:tracePt t="12824" x="8134350" y="1347788"/>
          <p14:tracePt t="12841" x="8143875" y="1347788"/>
          <p14:tracePt t="12858" x="8153400" y="1347788"/>
          <p14:tracePt t="12971" x="8153400" y="1339850"/>
          <p14:tracePt t="12973" x="8161338" y="1339850"/>
          <p14:tracePt t="12990" x="8170863" y="1339850"/>
          <p14:tracePt t="12991" x="8180388" y="1322388"/>
          <p14:tracePt t="13035" x="8197850" y="1322388"/>
          <p14:tracePt t="13074" x="8205788" y="1312863"/>
          <p14:tracePt t="16884" x="8188325" y="1312863"/>
          <p14:tracePt t="16907" x="8180388" y="1312863"/>
          <p14:tracePt t="16940" x="8161338" y="1312863"/>
          <p14:tracePt t="16948" x="8143875" y="1312863"/>
          <p14:tracePt t="16956" x="8134350" y="1312863"/>
          <p14:tracePt t="16963" x="8126413" y="1312863"/>
          <p14:tracePt t="17003" x="8108950" y="1312863"/>
          <p14:tracePt t="17339" x="8081963" y="1312863"/>
          <p14:tracePt t="17347" x="8027988" y="1330325"/>
          <p14:tracePt t="17358" x="7929563" y="1347788"/>
          <p14:tracePt t="17374" x="7831138" y="1347788"/>
          <p14:tracePt t="17391" x="7705725" y="1366838"/>
          <p14:tracePt t="17407" x="7589838" y="1366838"/>
          <p14:tracePt t="17425" x="7491413" y="1366838"/>
          <p14:tracePt t="17441" x="7375525" y="1374775"/>
          <p14:tracePt t="17480" x="7348538" y="1374775"/>
          <p14:tracePt t="17491" x="7277100" y="1374775"/>
          <p14:tracePt t="17508" x="7224713" y="1374775"/>
          <p14:tracePt t="17525" x="7170738" y="1374775"/>
          <p14:tracePt t="17541" x="7099300" y="1374775"/>
          <p14:tracePt t="17558" x="7000875" y="1374775"/>
          <p14:tracePt t="17575" x="6902450" y="1339850"/>
          <p14:tracePt t="17591" x="6804025" y="1339850"/>
          <p14:tracePt t="17608" x="6697663" y="1322388"/>
          <p14:tracePt t="17624" x="6626225" y="1303338"/>
          <p14:tracePt t="17641" x="6554788" y="1303338"/>
          <p14:tracePt t="17657" x="6491288" y="1285875"/>
          <p14:tracePt t="17675" x="6438900" y="1285875"/>
          <p14:tracePt t="17690" x="6251575" y="1285875"/>
          <p14:tracePt t="17690" x="6180138" y="1285875"/>
          <p14:tracePt t="17731" x="6054725" y="1268413"/>
          <p14:tracePt t="17757" x="5973763" y="1250950"/>
          <p14:tracePt t="17758" x="5857875" y="1250950"/>
          <p14:tracePt t="17775" x="5759450" y="1250950"/>
          <p14:tracePt t="17791" x="5626100" y="1250950"/>
          <p14:tracePt t="17808" x="5500688" y="1250950"/>
          <p14:tracePt t="17824" x="5330825" y="1250950"/>
          <p14:tracePt t="17842" x="5160963" y="1250950"/>
          <p14:tracePt t="17857" x="5000625" y="1250950"/>
          <p14:tracePt t="17857" x="4911725" y="1250950"/>
          <p14:tracePt t="17876" x="4857750" y="1250950"/>
          <p14:tracePt t="17891" x="4687888" y="1250950"/>
          <p14:tracePt t="17908" x="4633913" y="1250950"/>
          <p14:tracePt t="17924" x="4562475" y="1250950"/>
          <p14:tracePt t="17941" x="4446588" y="1250950"/>
          <p14:tracePt t="17957" x="4268788" y="1250950"/>
          <p14:tracePt t="17974" x="4044950" y="1250950"/>
          <p14:tracePt t="17991" x="3840163" y="1258888"/>
          <p14:tracePt t="18007" x="3616325" y="1303338"/>
          <p14:tracePt t="18024" x="3429000" y="1357313"/>
          <p14:tracePt t="18041" x="3268663" y="1438275"/>
          <p14:tracePt t="18058" x="3152775" y="1465263"/>
          <p14:tracePt t="18074" x="3062288" y="1490663"/>
          <p14:tracePt t="18074" x="3009900" y="1509713"/>
          <p14:tracePt t="18092" x="2911475" y="1517650"/>
          <p14:tracePt t="18108" x="2803525" y="1554163"/>
          <p14:tracePt t="18126" x="2724150" y="1589088"/>
          <p14:tracePt t="18141" x="2616200" y="1633538"/>
          <p14:tracePt t="18170" x="2589213" y="1652588"/>
          <p14:tracePt t="18174" x="2473325" y="1697038"/>
          <p14:tracePt t="18191" x="2384425" y="1751013"/>
          <p14:tracePt t="18207" x="2286000" y="1822450"/>
          <p14:tracePt t="18225" x="2205038" y="1874838"/>
          <p14:tracePt t="18240" x="2108200" y="1955800"/>
          <p14:tracePt t="18258" x="2009775" y="2036763"/>
          <p14:tracePt t="18274" x="1901825" y="2125663"/>
          <p14:tracePt t="18274" x="1857375" y="2170113"/>
          <p14:tracePt t="18291" x="1758950" y="2286000"/>
          <p14:tracePt t="18308" x="1670050" y="2428875"/>
          <p14:tracePt t="18325" x="1616075" y="2589213"/>
          <p14:tracePt t="18343" x="1544638" y="2928938"/>
          <p14:tracePt t="18375" x="1517650" y="3276600"/>
          <p14:tracePt t="18408" x="1562100" y="3813175"/>
          <p14:tracePt t="18469" x="1581150" y="3875088"/>
          <p14:tracePt t="18492" x="1589088" y="3902075"/>
          <p14:tracePt t="18493" x="1608138" y="3938588"/>
          <p14:tracePt t="18508" x="1616075" y="3983038"/>
          <p14:tracePt t="18524" x="1652588" y="4037013"/>
          <p14:tracePt t="18542" x="1670050" y="4071938"/>
          <p14:tracePt t="18558" x="1741488" y="4143375"/>
          <p14:tracePt t="18575" x="1847850" y="4214813"/>
          <p14:tracePt t="18591" x="1928813" y="4295775"/>
          <p14:tracePt t="18608" x="2000250" y="4384675"/>
          <p14:tracePt t="18624" x="2071688" y="4491038"/>
          <p14:tracePt t="18641" x="2160588" y="4598988"/>
          <p14:tracePt t="18657" x="2232025" y="4786313"/>
          <p14:tracePt t="18675" x="2312988" y="5133975"/>
          <p14:tracePt t="18690" x="2384425" y="5688013"/>
          <p14:tracePt t="18709" x="2384425" y="5911850"/>
          <p14:tracePt t="18725" x="2384425" y="6099175"/>
          <p14:tracePt t="18742" x="2384425" y="6197600"/>
          <p14:tracePt t="18758" x="2384425" y="6224588"/>
          <p14:tracePt t="18884" x="2384425" y="6232525"/>
          <p14:tracePt t="18908" x="2374900" y="6232525"/>
          <p14:tracePt t="18924" x="2366963" y="6224588"/>
          <p14:tracePt t="18932" x="2357438" y="6224588"/>
          <p14:tracePt t="18933" x="2347913" y="6205538"/>
          <p14:tracePt t="18941" x="2339975" y="6188075"/>
          <p14:tracePt t="18957" x="2339975" y="6170613"/>
          <p14:tracePt t="18976" x="2339975" y="6134100"/>
          <p14:tracePt t="18993" x="2339975" y="6108700"/>
          <p14:tracePt t="19009" x="2339975" y="6062663"/>
          <p14:tracePt t="19044" x="2339975" y="6054725"/>
          <p14:tracePt t="19057" x="2339975" y="6037263"/>
          <p14:tracePt t="19058" x="2339975" y="6027738"/>
          <p14:tracePt t="19074" x="2339975" y="6010275"/>
          <p14:tracePt t="19094" x="2339975" y="5991225"/>
          <p14:tracePt t="19611" x="2322513" y="5946775"/>
          <p14:tracePt t="19620" x="2322513" y="5884863"/>
          <p14:tracePt t="19631" x="2322513" y="5830888"/>
          <p14:tracePt t="19633" x="2322513" y="5759450"/>
          <p14:tracePt t="19641" x="2322513" y="5626100"/>
          <p14:tracePt t="19657" x="2322513" y="5446713"/>
          <p14:tracePt t="19675" x="2322513" y="5303838"/>
          <p14:tracePt t="19690" x="2322513" y="5180013"/>
          <p14:tracePt t="19708" x="2322513" y="5160963"/>
          <p14:tracePt t="19725" x="2322513" y="5143500"/>
          <p14:tracePt t="19741" x="2322513" y="5133975"/>
          <p14:tracePt t="19758" x="2322513" y="5126038"/>
          <p14:tracePt t="19774" x="2322513" y="5099050"/>
          <p14:tracePt t="19791" x="2322513" y="5081588"/>
          <p14:tracePt t="19808" x="2322513" y="5045075"/>
          <p14:tracePt t="19824" x="2322513" y="4991100"/>
          <p14:tracePt t="19824" x="2322513" y="4973638"/>
          <p14:tracePt t="19845" x="2322513" y="4929188"/>
          <p14:tracePt t="19845" x="2322513" y="4911725"/>
          <p14:tracePt t="19876" x="2322513" y="4884738"/>
          <p14:tracePt t="19877" x="2322513" y="4840288"/>
          <p14:tracePt t="20108" x="2322513" y="4813300"/>
          <p14:tracePt t="20115" x="2322513" y="4795838"/>
          <p14:tracePt t="20117" x="2322513" y="4768850"/>
          <p14:tracePt t="20124" x="2322513" y="4732338"/>
          <p14:tracePt t="20141" x="2322513" y="4724400"/>
          <p14:tracePt t="20203" x="2322513" y="4714875"/>
          <p14:tracePt t="20308" x="2330450" y="4705350"/>
          <p14:tracePt t="20316" x="2339975" y="4705350"/>
          <p14:tracePt t="20332" x="2347913" y="4705350"/>
          <p14:tracePt t="20338" x="2366963" y="4705350"/>
          <p14:tracePt t="20343" x="2401888" y="4705350"/>
          <p14:tracePt t="20358" x="2438400" y="4714875"/>
          <p14:tracePt t="20413" x="2455863" y="4714875"/>
          <p14:tracePt t="20532" x="2465388" y="4714875"/>
          <p14:tracePt t="20540" x="2473325" y="4705350"/>
          <p14:tracePt t="20548" x="2482850" y="4705350"/>
          <p14:tracePt t="20557" x="2490788" y="4697413"/>
          <p14:tracePt t="20558" x="2509838" y="4679950"/>
          <p14:tracePt t="20575" x="2517775" y="4670425"/>
          <p14:tracePt t="20591" x="2544763" y="4625975"/>
          <p14:tracePt t="20618" x="2562225" y="4608513"/>
          <p14:tracePt t="20624" x="2616200" y="4527550"/>
          <p14:tracePt t="20660" x="2633663" y="4510088"/>
          <p14:tracePt t="20660" x="2643188" y="4491038"/>
          <p14:tracePt t="20674" x="2652713" y="4473575"/>
          <p14:tracePt t="20860" x="2660650" y="4473575"/>
          <p14:tracePt t="20876" x="2670175" y="4473575"/>
          <p14:tracePt t="20883" x="2679700" y="4473575"/>
          <p14:tracePt t="20888" x="2679700" y="4483100"/>
          <p14:tracePt t="20896" x="2687638" y="4491038"/>
          <p14:tracePt t="20972" x="2687638" y="4500563"/>
          <p14:tracePt t="20989" x="2687638" y="4510088"/>
          <p14:tracePt t="20996" x="2697163" y="4518025"/>
          <p14:tracePt t="21007" x="2697163" y="4537075"/>
          <p14:tracePt t="21007" x="2697163" y="4554538"/>
          <p14:tracePt t="21025" x="2705100" y="4562475"/>
          <p14:tracePt t="21388" x="2724150" y="4581525"/>
          <p14:tracePt t="21413" x="2732088" y="4581525"/>
          <p14:tracePt t="21431" x="2741613" y="4589463"/>
          <p14:tracePt t="21431" x="2751138" y="4598988"/>
          <p14:tracePt t="23980" x="2741613" y="4608513"/>
          <p14:tracePt t="23997" x="2732088" y="4608513"/>
          <p14:tracePt t="24004" x="2724150" y="4608513"/>
          <p14:tracePt t="24008" x="2697163" y="4608513"/>
          <p14:tracePt t="24029" x="2687638" y="4589463"/>
          <p14:tracePt t="24036" x="2670175" y="4589463"/>
          <p14:tracePt t="24061" x="2660650" y="4581525"/>
          <p14:tracePt t="24519" x="2660650" y="4572000"/>
          <p14:tracePt t="24525" x="2670175" y="4572000"/>
          <p14:tracePt t="24541" x="2679700" y="4572000"/>
          <p14:tracePt t="24558" x="2687638" y="4581525"/>
          <p14:tracePt t="24574" x="2697163" y="4581525"/>
          <p14:tracePt t="24651" x="2705100" y="4581525"/>
          <p14:tracePt t="24700" x="2724150" y="4598988"/>
          <p14:tracePt t="24716" x="2732088" y="4598988"/>
          <p14:tracePt t="24740" x="2751138" y="4598988"/>
          <p14:tracePt t="25157" x="2751138" y="4608513"/>
          <p14:tracePt t="25173" x="2741613" y="4608513"/>
          <p14:tracePt t="25190" x="2732088" y="4608513"/>
          <p14:tracePt t="25220" x="2724150" y="4608513"/>
          <p14:tracePt t="25885" x="2714625" y="4608513"/>
          <p14:tracePt t="25901" x="2697163" y="4608513"/>
          <p14:tracePt t="25907" x="2687638" y="4608513"/>
          <p14:tracePt t="25915" x="2652713" y="4608513"/>
          <p14:tracePt t="25925" x="2625725" y="4608513"/>
          <p14:tracePt t="25942" x="2608263" y="4608513"/>
          <p14:tracePt t="25958" x="2589213" y="4608513"/>
          <p14:tracePt t="26453" x="2562225" y="4625975"/>
          <p14:tracePt t="26461" x="2544763" y="4643438"/>
          <p14:tracePt t="26462" x="2527300" y="4652963"/>
          <p14:tracePt t="26475" x="2428875" y="4705350"/>
          <p14:tracePt t="26509" x="2374900" y="4741863"/>
          <p14:tracePt t="26510" x="2312988" y="4768850"/>
          <p14:tracePt t="26531" x="2241550" y="4813300"/>
          <p14:tracePt t="26542" x="2187575" y="4848225"/>
          <p14:tracePt t="26560" x="2081213" y="4929188"/>
          <p14:tracePt t="26591" x="2044700" y="4929188"/>
          <p14:tracePt t="26592" x="1990725" y="4965700"/>
          <p14:tracePt t="26608" x="1938338" y="5000625"/>
          <p14:tracePt t="26626" x="1893888" y="5027613"/>
          <p14:tracePt t="26641" x="1830388" y="5072063"/>
          <p14:tracePt t="26658" x="1795463" y="5099050"/>
          <p14:tracePt t="26674" x="1758950" y="5143500"/>
          <p14:tracePt t="26691" x="1731963" y="5170488"/>
          <p14:tracePt t="26708" x="1714500" y="5205413"/>
          <p14:tracePt t="26726" x="1714500" y="5232400"/>
          <p14:tracePt t="26741" x="1714500" y="5241925"/>
          <p14:tracePt t="26845" x="1724025" y="5251450"/>
          <p14:tracePt t="26852" x="1758950" y="5268913"/>
          <p14:tracePt t="26864" x="1768475" y="5276850"/>
          <p14:tracePt t="26868" x="1785938" y="5286375"/>
          <p14:tracePt t="26875" x="1795463" y="5295900"/>
          <p14:tracePt t="26891" x="1803400" y="5303838"/>
          <p14:tracePt t="26989" x="1812925" y="5295900"/>
          <p14:tracePt t="26997" x="1847850" y="5268913"/>
          <p14:tracePt t="27000" x="1866900" y="5251450"/>
          <p14:tracePt t="27008" x="1946275" y="5153025"/>
          <p14:tracePt t="27024" x="2009775" y="5062538"/>
          <p14:tracePt t="27042" x="2071688" y="4991100"/>
          <p14:tracePt t="27058" x="2116138" y="4894263"/>
          <p14:tracePt t="27075" x="2116138" y="4840288"/>
          <p14:tracePt t="27091" x="2143125" y="4803775"/>
          <p14:tracePt t="27091" x="2143125" y="4776788"/>
          <p14:tracePt t="27109" x="2170113" y="4724400"/>
          <p14:tracePt t="27125" x="2170113" y="4697413"/>
          <p14:tracePt t="27141" x="2170113" y="4660900"/>
          <p14:tracePt t="27158" x="2170113" y="4633913"/>
          <p14:tracePt t="27175" x="2170113" y="4598988"/>
          <p14:tracePt t="27191" x="2170113" y="4527550"/>
          <p14:tracePt t="27208" x="2170113" y="4473575"/>
          <p14:tracePt t="27224" x="2170113" y="4429125"/>
          <p14:tracePt t="27241" x="2143125" y="4367213"/>
          <p14:tracePt t="27258" x="2098675" y="4322763"/>
          <p14:tracePt t="27274" x="2054225" y="4286250"/>
          <p14:tracePt t="27291" x="2017713" y="4276725"/>
          <p14:tracePt t="27307" x="2000250" y="4276725"/>
          <p14:tracePt t="27325" x="1973263" y="4276725"/>
          <p14:tracePt t="27342" x="1938338" y="4276725"/>
          <p14:tracePt t="27358" x="1893888" y="4313238"/>
          <p14:tracePt t="27374" x="1830388" y="4375150"/>
          <p14:tracePt t="27392" x="1776413" y="4411663"/>
          <p14:tracePt t="27407" x="1589088" y="4660900"/>
          <p14:tracePt t="27492" x="1554163" y="4759325"/>
          <p14:tracePt t="27539" x="1536700" y="4786313"/>
          <p14:tracePt t="27548" x="1536700" y="4848225"/>
          <p14:tracePt t="27557" x="1536700" y="4894263"/>
          <p14:tracePt t="27574" x="1536700" y="4938713"/>
          <p14:tracePt t="27591" x="1536700" y="4973638"/>
          <p14:tracePt t="27608" x="1544638" y="5000625"/>
          <p14:tracePt t="27625" x="1571625" y="5037138"/>
          <p14:tracePt t="27641" x="1581150" y="5081588"/>
          <p14:tracePt t="27658" x="1598613" y="5099050"/>
          <p14:tracePt t="27674" x="1608138" y="5108575"/>
          <p14:tracePt t="27691" x="1625600" y="5108575"/>
          <p14:tracePt t="27708" x="1625600" y="5116513"/>
          <p14:tracePt t="27725" x="1660525" y="5133975"/>
          <p14:tracePt t="27742" x="1679575" y="5133975"/>
          <p14:tracePt t="27758" x="1687513" y="5153025"/>
          <p14:tracePt t="27775" x="1714500" y="5153025"/>
          <p14:tracePt t="27791" x="1751013" y="5160963"/>
          <p14:tracePt t="27808" x="1803400" y="5180013"/>
          <p14:tracePt t="27824" x="1857375" y="5180013"/>
          <p14:tracePt t="27842" x="1911350" y="5187950"/>
          <p14:tracePt t="27857" x="1965325" y="5187950"/>
          <p14:tracePt t="27876" x="2000250" y="5187950"/>
          <p14:tracePt t="27892" x="2027238" y="5187950"/>
          <p14:tracePt t="27908" x="2044700" y="5187950"/>
          <p14:tracePt t="27924" x="2062163" y="5187950"/>
          <p14:tracePt t="27941" x="2071688" y="5170488"/>
          <p14:tracePt t="27958" x="2081213" y="5160963"/>
          <p14:tracePt t="27975" x="2098675" y="5143500"/>
          <p14:tracePt t="27991" x="2108200" y="5099050"/>
          <p14:tracePt t="28008" x="2125663" y="5072063"/>
          <p14:tracePt t="28024" x="2125663" y="5037138"/>
          <p14:tracePt t="28042" x="2143125" y="4973638"/>
          <p14:tracePt t="28058" x="2143125" y="4919663"/>
          <p14:tracePt t="28075" x="2143125" y="4867275"/>
          <p14:tracePt t="28091" x="2143125" y="4813300"/>
          <p14:tracePt t="28091" x="2143125" y="4803775"/>
          <p14:tracePt t="28109" x="2143125" y="4776788"/>
          <p14:tracePt t="28109" x="2143125" y="4768850"/>
          <p14:tracePt t="28126" x="2133600" y="4714875"/>
          <p14:tracePt t="28141" x="2116138" y="4670425"/>
          <p14:tracePt t="28158" x="2081213" y="4616450"/>
          <p14:tracePt t="28175" x="2071688" y="4608513"/>
          <p14:tracePt t="28192" x="2062163" y="4598988"/>
          <p14:tracePt t="28208" x="2036763" y="4581525"/>
          <p14:tracePt t="28225" x="2009775" y="4581525"/>
          <p14:tracePt t="28241" x="2000250" y="4581525"/>
          <p14:tracePt t="28258" x="1973263" y="4581525"/>
          <p14:tracePt t="28274" x="1955800" y="4572000"/>
          <p14:tracePt t="28291" x="1938338" y="4572000"/>
          <p14:tracePt t="28308" x="1911350" y="4581525"/>
          <p14:tracePt t="28308" x="1893888" y="4589463"/>
          <p14:tracePt t="28325" x="1866900" y="4616450"/>
          <p14:tracePt t="28342" x="1822450" y="4643438"/>
          <p14:tracePt t="28359" x="1776413" y="4679950"/>
          <p14:tracePt t="28374" x="1741488" y="4724400"/>
          <p14:tracePt t="28392" x="1704975" y="4776788"/>
          <p14:tracePt t="28408" x="1652588" y="4867275"/>
          <p14:tracePt t="28435" x="1633538" y="4911725"/>
          <p14:tracePt t="28448" x="1625600" y="4938713"/>
          <p14:tracePt t="28458" x="1625600" y="4956175"/>
          <p14:tracePt t="28475" x="1625600" y="4965700"/>
          <p14:tracePt t="28491" x="1625600" y="5037138"/>
          <p14:tracePt t="28491" x="1633538" y="5062538"/>
          <p14:tracePt t="28542" x="1643063" y="5108575"/>
          <p14:tracePt t="28542" x="1652588" y="5108575"/>
          <p14:tracePt t="28573" x="1679575" y="5153025"/>
          <p14:tracePt t="28591" x="1704975" y="5180013"/>
          <p14:tracePt t="28626" x="1751013" y="5224463"/>
          <p14:tracePt t="28677" x="1758950" y="5232400"/>
          <p14:tracePt t="28678" x="1768475" y="5232400"/>
          <p14:tracePt t="28691" x="1776413" y="5241925"/>
          <p14:tracePt t="28691" x="1803400" y="5251450"/>
          <p14:tracePt t="28725" x="1830388" y="5251450"/>
          <p14:tracePt t="28726" x="1857375" y="5268913"/>
          <p14:tracePt t="28742" x="1893888" y="5276850"/>
          <p14:tracePt t="28758" x="1919288" y="5276850"/>
          <p14:tracePt t="28775" x="1973263" y="5295900"/>
          <p14:tracePt t="28791" x="2044700" y="5295900"/>
          <p14:tracePt t="28808" x="2081213" y="5295900"/>
          <p14:tracePt t="28825" x="2125663" y="5295900"/>
          <p14:tracePt t="28842" x="2143125" y="5295900"/>
          <p14:tracePt t="28857" x="2179638" y="5295900"/>
          <p14:tracePt t="28875" x="2205038" y="5295900"/>
          <p14:tracePt t="28891" x="2214563" y="5295900"/>
          <p14:tracePt t="28908" x="2232025" y="5295900"/>
          <p14:tracePt t="28924" x="2241550" y="5295900"/>
          <p14:tracePt t="28941" x="2251075" y="5276850"/>
          <p14:tracePt t="28958" x="2259013" y="5268913"/>
          <p14:tracePt t="28975" x="2276475" y="5251450"/>
          <p14:tracePt t="28991" x="2295525" y="5224463"/>
          <p14:tracePt t="29008" x="2303463" y="5187950"/>
          <p14:tracePt t="29024" x="2303463" y="5170488"/>
          <p14:tracePt t="29041" x="2322513" y="5116513"/>
          <p14:tracePt t="29058" x="2322513" y="5072063"/>
          <p14:tracePt t="29074" x="2322513" y="4983163"/>
          <p14:tracePt t="29091" x="2322513" y="4911725"/>
          <p14:tracePt t="29108" x="2322513" y="4786313"/>
          <p14:tracePt t="29126" x="2322513" y="4751388"/>
          <p14:tracePt t="29141" x="2322513" y="4697413"/>
          <p14:tracePt t="29159" x="2322513" y="4670425"/>
          <p14:tracePt t="29174" x="2312988" y="4633913"/>
          <p14:tracePt t="29198" x="2312988" y="4625975"/>
          <p14:tracePt t="29207" x="2295525" y="4589463"/>
          <p14:tracePt t="29226" x="2251075" y="4527550"/>
          <p14:tracePt t="29248" x="2224088" y="4491038"/>
          <p14:tracePt t="29257" x="2160588" y="4429125"/>
          <p14:tracePt t="29274" x="2062163" y="4367213"/>
          <p14:tracePt t="29291" x="1982788" y="4303713"/>
          <p14:tracePt t="29307" x="1830388" y="4224338"/>
          <p14:tracePt t="29325" x="1795463" y="4205288"/>
          <p14:tracePt t="29342" x="1785938" y="4205288"/>
          <p14:tracePt t="29358" x="1768475" y="4205288"/>
          <p14:tracePt t="29525" x="1751013" y="4214813"/>
          <p14:tracePt t="29537" x="1751013" y="4232275"/>
          <p14:tracePt t="29541" x="1731963" y="4251325"/>
          <p14:tracePt t="29546" x="1714500" y="4276725"/>
          <p14:tracePt t="29558" x="1704975" y="4303713"/>
          <p14:tracePt t="29575" x="1704975" y="4313238"/>
          <p14:tracePt t="29591" x="1687513" y="4340225"/>
          <p14:tracePt t="29997" x="1679575" y="4348163"/>
          <p14:tracePt t="30005" x="1679575" y="4357688"/>
          <p14:tracePt t="30013" x="1670050" y="4357688"/>
          <p14:tracePt t="30069" x="1670050" y="4367213"/>
          <p14:tracePt t="30141" x="1670050" y="4384675"/>
          <p14:tracePt t="30149" x="1670050" y="4394200"/>
          <p14:tracePt t="30152" x="1679575" y="4411663"/>
          <p14:tracePt t="30158" x="1751013" y="4456113"/>
          <p14:tracePt t="30174" x="1822450" y="4491038"/>
          <p14:tracePt t="30193" x="1893888" y="4518025"/>
          <p14:tracePt t="30209" x="1965325" y="4537075"/>
          <p14:tracePt t="30225" x="2027238" y="4572000"/>
          <p14:tracePt t="30241" x="2133600" y="4598988"/>
          <p14:tracePt t="30267" x="2197100" y="4616450"/>
          <p14:tracePt t="30445" x="2205038" y="4608513"/>
          <p14:tracePt t="30446" x="2251075" y="4510088"/>
          <p14:tracePt t="30493" x="2251075" y="4500563"/>
          <p14:tracePt t="30494" x="2322513" y="4384675"/>
          <p14:tracePt t="30558" x="2374900" y="4322763"/>
          <p14:tracePt t="30591" x="2419350" y="4268788"/>
          <p14:tracePt t="30592" x="2465388" y="4205288"/>
          <p14:tracePt t="30614" x="2473325" y="4179888"/>
          <p14:tracePt t="30624" x="2490788" y="4160838"/>
          <p14:tracePt t="30642" x="2500313" y="4125913"/>
          <p14:tracePt t="30658" x="2509838" y="4071938"/>
          <p14:tracePt t="30680" x="2509838" y="4044950"/>
          <p14:tracePt t="30691" x="2509838" y="4000500"/>
          <p14:tracePt t="30708" x="2509838" y="3965575"/>
          <p14:tracePt t="30725" x="2509838" y="3911600"/>
          <p14:tracePt t="30742" x="2482850" y="3875088"/>
          <p14:tracePt t="30775" x="2473325" y="3848100"/>
          <p14:tracePt t="30776" x="2455863" y="3822700"/>
          <p14:tracePt t="30791" x="2438400" y="3803650"/>
          <p14:tracePt t="30808" x="2419350" y="3768725"/>
          <p14:tracePt t="30824" x="2393950" y="3732213"/>
          <p14:tracePt t="30841" x="2357438" y="3679825"/>
          <p14:tracePt t="30858" x="2303463" y="3598863"/>
          <p14:tracePt t="30874" x="2259013" y="3536950"/>
          <p14:tracePt t="30891" x="2205038" y="3473450"/>
          <p14:tracePt t="30908" x="2143125" y="3375025"/>
          <p14:tracePt t="30926" x="2062163" y="3286125"/>
          <p14:tracePt t="30942" x="1990725" y="3214688"/>
          <p14:tracePt t="30960" x="1919288" y="3116263"/>
          <p14:tracePt t="30975" x="1803400" y="3044825"/>
          <p14:tracePt t="30993" x="1652588" y="2938463"/>
          <p14:tracePt t="31008" x="1544638" y="2857500"/>
          <p14:tracePt t="31025" x="1428750" y="2795588"/>
          <p14:tracePt t="31041" x="1357313" y="2751138"/>
          <p14:tracePt t="31058" x="1250950" y="2724150"/>
          <p14:tracePt t="31074" x="1152525" y="2670175"/>
          <p14:tracePt t="31074" x="1098550" y="2670175"/>
          <p14:tracePt t="31094" x="1017588" y="2633663"/>
          <p14:tracePt t="31110" x="919163" y="2616200"/>
          <p14:tracePt t="31126" x="812800" y="2581275"/>
          <p14:tracePt t="31143" x="741363" y="2562225"/>
          <p14:tracePt t="31158" x="704850" y="2554288"/>
          <p14:tracePt t="31174" x="679450" y="2554288"/>
          <p14:tracePt t="31191" x="660400" y="2554288"/>
          <p14:tracePt t="31208" x="615950" y="2554288"/>
          <p14:tracePt t="31224" x="608013" y="2554288"/>
          <p14:tracePt t="31241" x="588963" y="2554288"/>
          <p14:tracePt t="31373" x="581025" y="2554288"/>
          <p14:tracePt t="31375" x="571500" y="2554288"/>
          <p14:tracePt t="31402" x="571500" y="2571750"/>
          <p14:tracePt t="31408" x="571500" y="2581275"/>
          <p14:tracePt t="31424" x="561975" y="2598738"/>
          <p14:tracePt t="31461" x="561975" y="2625725"/>
          <p14:tracePt t="31462" x="544513" y="2670175"/>
          <p14:tracePt t="31499" x="544513" y="2687638"/>
          <p14:tracePt t="31508" x="536575" y="2732088"/>
          <p14:tracePt t="31508" x="536575" y="2741613"/>
          <p14:tracePt t="31541" x="536575" y="2751138"/>
          <p14:tracePt t="31558" x="536575" y="2776538"/>
          <p14:tracePt t="31605" x="536575" y="2786063"/>
          <p14:tracePt t="31617" x="536575" y="2813050"/>
          <p14:tracePt t="31675" x="509588" y="2919413"/>
          <p14:tracePt t="31715" x="490538" y="2973388"/>
          <p14:tracePt t="31725" x="465138" y="3036888"/>
          <p14:tracePt t="31742" x="455613" y="3062288"/>
          <p14:tracePt t="31758" x="438150" y="3125788"/>
          <p14:tracePt t="31787" x="428625" y="3152775"/>
          <p14:tracePt t="31791" x="428625" y="3205163"/>
          <p14:tracePt t="31808" x="401638" y="3268663"/>
          <p14:tracePt t="31825" x="393700" y="3330575"/>
          <p14:tracePt t="31842" x="339725" y="3482975"/>
          <p14:tracePt t="31883" x="339725" y="3509963"/>
          <p14:tracePt t="31891" x="322263" y="3562350"/>
          <p14:tracePt t="31908" x="312738" y="3616325"/>
          <p14:tracePt t="31908" x="295275" y="3643313"/>
          <p14:tracePt t="31925" x="295275" y="3687763"/>
          <p14:tracePt t="31941" x="295275" y="3741738"/>
          <p14:tracePt t="31959" x="295275" y="3776663"/>
          <p14:tracePt t="31974" x="295275" y="3813175"/>
          <p14:tracePt t="31991" x="295275" y="3867150"/>
          <p14:tracePt t="32007" x="295275" y="3919538"/>
          <p14:tracePt t="32025" x="295275" y="3990975"/>
          <p14:tracePt t="32041" x="295275" y="4027488"/>
          <p14:tracePt t="32058" x="295275" y="4081463"/>
          <p14:tracePt t="32074" x="295275" y="4143375"/>
          <p14:tracePt t="32092" x="295275" y="4214813"/>
          <p14:tracePt t="32108" x="295275" y="4268788"/>
          <p14:tracePt t="32108" x="295275" y="4276725"/>
          <p14:tracePt t="32126" x="295275" y="4313238"/>
          <p14:tracePt t="32141" x="295275" y="4357688"/>
          <p14:tracePt t="32158" x="295275" y="4411663"/>
          <p14:tracePt t="32174" x="295275" y="4465638"/>
          <p14:tracePt t="32191" x="295275" y="4500563"/>
          <p14:tracePt t="32208" x="295275" y="4572000"/>
          <p14:tracePt t="32224" x="295275" y="4643438"/>
          <p14:tracePt t="32240" x="303213" y="4751388"/>
          <p14:tracePt t="32257" x="322263" y="4867275"/>
          <p14:tracePt t="32274" x="357188" y="4991100"/>
          <p14:tracePt t="32291" x="384175" y="5072063"/>
          <p14:tracePt t="32291" x="401638" y="5116513"/>
          <p14:tracePt t="32308" x="411163" y="5160963"/>
          <p14:tracePt t="32324" x="446088" y="5259388"/>
          <p14:tracePt t="32343" x="482600" y="5313363"/>
          <p14:tracePt t="32358" x="490538" y="5357813"/>
          <p14:tracePt t="32376" x="509588" y="5411788"/>
          <p14:tracePt t="32391" x="536575" y="5473700"/>
          <p14:tracePt t="32408" x="544513" y="5518150"/>
          <p14:tracePt t="32424" x="581025" y="5562600"/>
          <p14:tracePt t="32441" x="660400" y="5670550"/>
          <p14:tracePt t="32478" x="812800" y="5840413"/>
          <p14:tracePt t="32561" x="830263" y="5857875"/>
          <p14:tracePt t="32575" x="866775" y="5884863"/>
          <p14:tracePt t="32590" x="901700" y="5902325"/>
          <p14:tracePt t="32608" x="946150" y="5919788"/>
          <p14:tracePt t="32624" x="990600" y="5946775"/>
          <p14:tracePt t="32641" x="1044575" y="5983288"/>
          <p14:tracePt t="32657" x="1071563" y="5991225"/>
          <p14:tracePt t="32675" x="1116013" y="6010275"/>
          <p14:tracePt t="32691" x="1152525" y="6018213"/>
          <p14:tracePt t="32708" x="1187450" y="6037263"/>
          <p14:tracePt t="32724" x="1223963" y="6054725"/>
          <p14:tracePt t="32741" x="1250950" y="6072188"/>
          <p14:tracePt t="32759" x="1276350" y="6081713"/>
          <p14:tracePt t="32774" x="1330325" y="6099175"/>
          <p14:tracePt t="32791" x="1384300" y="6126163"/>
          <p14:tracePt t="32808" x="1428750" y="6143625"/>
          <p14:tracePt t="32825" x="1473200" y="6170613"/>
          <p14:tracePt t="32841" x="1527175" y="6180138"/>
          <p14:tracePt t="32858" x="1608138" y="6215063"/>
          <p14:tracePt t="32874" x="1687513" y="6242050"/>
          <p14:tracePt t="32891" x="1768475" y="6259513"/>
          <p14:tracePt t="32907" x="1857375" y="6259513"/>
          <p14:tracePt t="32907" x="1919288" y="6276975"/>
          <p14:tracePt t="32925" x="2009775" y="6276975"/>
          <p14:tracePt t="32941" x="2071688" y="6276975"/>
          <p14:tracePt t="32959" x="2089150" y="6276975"/>
          <p14:tracePt t="32974" x="2125663" y="6276975"/>
          <p14:tracePt t="32991" x="2179638" y="6276975"/>
          <p14:tracePt t="33007" x="2232025" y="6276975"/>
          <p14:tracePt t="33025" x="2295525" y="6259513"/>
          <p14:tracePt t="33041" x="2347913" y="6242050"/>
          <p14:tracePt t="33057" x="2428875" y="6215063"/>
          <p14:tracePt t="33074" x="2500313" y="6161088"/>
          <p14:tracePt t="33091" x="2554288" y="6134100"/>
          <p14:tracePt t="33108" x="2633663" y="6054725"/>
          <p14:tracePt t="33125" x="2687638" y="5991225"/>
          <p14:tracePt t="33141" x="2732088" y="5902325"/>
          <p14:tracePt t="33158" x="2759075" y="5867400"/>
          <p14:tracePt t="33174" x="2795588" y="5803900"/>
          <p14:tracePt t="33191" x="2803525" y="5776913"/>
          <p14:tracePt t="33207" x="2813050" y="5751513"/>
          <p14:tracePt t="33226" x="2822575" y="5724525"/>
          <p14:tracePt t="33243" x="2830513" y="5705475"/>
          <p14:tracePt t="33258" x="2840038" y="5688013"/>
          <p14:tracePt t="33281" x="2840038" y="5680075"/>
          <p14:tracePt t="33290" x="2840038" y="5643563"/>
          <p14:tracePt t="33308" x="2847975" y="5616575"/>
          <p14:tracePt t="33324" x="2867025" y="5545138"/>
          <p14:tracePt t="33343" x="2874963" y="5510213"/>
          <p14:tracePt t="33358" x="2874963" y="5483225"/>
          <p14:tracePt t="33376" x="2894013" y="5446713"/>
          <p14:tracePt t="33391" x="2894013" y="5411788"/>
          <p14:tracePt t="33408" x="2901950" y="5357813"/>
          <p14:tracePt t="33424" x="2901950" y="5330825"/>
          <p14:tracePt t="33441" x="2901950" y="5295900"/>
          <p14:tracePt t="33457" x="2911475" y="5259388"/>
          <p14:tracePt t="33475" x="2919413" y="5214938"/>
          <p14:tracePt t="33491" x="2919413" y="5187950"/>
          <p14:tracePt t="33508" x="2919413" y="5170488"/>
          <p14:tracePt t="33524" x="2928938" y="4938713"/>
          <p14:tracePt t="33524" x="2928938" y="4911725"/>
          <p14:tracePt t="33596" x="2928938" y="4840288"/>
          <p14:tracePt t="33615" x="2928938" y="4813300"/>
          <p14:tracePt t="33624" x="2894013" y="4554538"/>
          <p14:tracePt t="33671" x="2874963" y="4510088"/>
          <p14:tracePt t="33680" x="2857500" y="4473575"/>
          <p14:tracePt t="33691" x="2840038" y="4375150"/>
          <p14:tracePt t="33707" x="2813050" y="4276725"/>
          <p14:tracePt t="33707" x="2795588" y="4241800"/>
          <p14:tracePt t="33725" x="2759075" y="4160838"/>
          <p14:tracePt t="33740" x="2732088" y="4108450"/>
          <p14:tracePt t="33758" x="2724150" y="4037013"/>
          <p14:tracePt t="33774" x="2687638" y="3965575"/>
          <p14:tracePt t="33791" x="2652713" y="3911600"/>
          <p14:tracePt t="33807" x="2643188" y="3857625"/>
          <p14:tracePt t="33824" x="2616200" y="3813175"/>
          <p14:tracePt t="33858" x="2598738" y="3786188"/>
          <p14:tracePt t="33859" x="2581275" y="3724275"/>
          <p14:tracePt t="33875" x="2562225" y="3679825"/>
          <p14:tracePt t="33892" x="2527300" y="3616325"/>
          <p14:tracePt t="33907" x="2509838" y="3544888"/>
          <p14:tracePt t="33907" x="2490788" y="3527425"/>
          <p14:tracePt t="33925" x="2455863" y="3446463"/>
          <p14:tracePt t="33942" x="2419350" y="3394075"/>
          <p14:tracePt t="33959" x="2374900" y="3330575"/>
          <p14:tracePt t="33974" x="2322513" y="3286125"/>
          <p14:tracePt t="33992" x="2276475" y="3241675"/>
          <p14:tracePt t="34007" x="2251075" y="3214688"/>
          <p14:tracePt t="34026" x="2205038" y="3170238"/>
          <p14:tracePt t="34057" x="2187575" y="3160713"/>
          <p14:tracePt t="34058" x="2133600" y="3125788"/>
          <p14:tracePt t="34074" x="2098675" y="3116263"/>
          <p14:tracePt t="34091" x="2062163" y="3098800"/>
          <p14:tracePt t="34108" x="2044700" y="3089275"/>
          <p14:tracePt t="34108" x="2044700" y="3081338"/>
          <p14:tracePt t="34125" x="2027238" y="3081338"/>
          <p14:tracePt t="34142" x="1990725" y="3062288"/>
          <p14:tracePt t="34158" x="1955800" y="3054350"/>
          <p14:tracePt t="34175" x="1928813" y="3054350"/>
          <p14:tracePt t="34191" x="1884363" y="3036888"/>
          <p14:tracePt t="34208" x="1830388" y="3027363"/>
          <p14:tracePt t="34224" x="1785938" y="3009900"/>
          <p14:tracePt t="34242" x="1714500" y="3009900"/>
          <p14:tracePt t="34257" x="1660525" y="2990850"/>
          <p14:tracePt t="34275" x="1608138" y="2990850"/>
          <p14:tracePt t="34300" x="1581150" y="2990850"/>
          <p14:tracePt t="34308" x="1544638" y="2982913"/>
          <p14:tracePt t="34324" x="1500188" y="2982913"/>
          <p14:tracePt t="34343" x="1455738" y="2982913"/>
          <p14:tracePt t="34358" x="1438275" y="2982913"/>
          <p14:tracePt t="34375" x="1411288" y="2982913"/>
          <p14:tracePt t="34391" x="1393825" y="2982913"/>
          <p14:tracePt t="34408" x="1366838" y="2982913"/>
          <p14:tracePt t="34424" x="1339850" y="2982913"/>
          <p14:tracePt t="34462" x="1330325" y="2982913"/>
          <p14:tracePt t="34693" x="1322388" y="2982913"/>
          <p14:tracePt t="34694" x="1250950" y="2874963"/>
          <p14:tracePt t="34774" x="1241425" y="2867025"/>
          <p14:tracePt t="34775" x="1223963" y="2840038"/>
          <p14:tracePt t="34793" x="1196975" y="2803525"/>
          <p14:tracePt t="34824" x="1179513" y="2776538"/>
          <p14:tracePt t="34825" x="1143000" y="2741613"/>
          <p14:tracePt t="34841" x="1098550" y="2697163"/>
          <p14:tracePt t="34859" x="1062038" y="2660650"/>
          <p14:tracePt t="34874" x="973138" y="2625725"/>
          <p14:tracePt t="34892" x="928688" y="2589213"/>
          <p14:tracePt t="34908" x="901700" y="2571750"/>
          <p14:tracePt t="34908" x="893763" y="2571750"/>
          <p14:tracePt t="34926" x="874713" y="2562225"/>
          <p14:tracePt t="34941" x="866775" y="2554288"/>
          <p14:tracePt t="34958" x="857250" y="2554288"/>
          <p14:tracePt t="35117" x="847725" y="2554288"/>
          <p14:tracePt t="35131" x="839788" y="2544763"/>
          <p14:tracePt t="38165" x="847725" y="2544763"/>
          <p14:tracePt t="38172" x="884238" y="2527300"/>
          <p14:tracePt t="38180" x="965200" y="2527300"/>
          <p14:tracePt t="38190" x="1062038" y="2509838"/>
          <p14:tracePt t="38192" x="1231900" y="2473325"/>
          <p14:tracePt t="38207" x="1357313" y="2438400"/>
          <p14:tracePt t="38224" x="1384300" y="2419350"/>
          <p14:tracePt t="38240" x="1393825" y="2419350"/>
          <p14:tracePt t="38277" x="1411288" y="2419350"/>
          <p14:tracePt t="38308" x="1419225" y="2419350"/>
          <p14:tracePt t="38316" x="1428750" y="2419350"/>
          <p14:tracePt t="38340" x="1438275" y="2419350"/>
          <p14:tracePt t="38356" x="1455738" y="2419350"/>
          <p14:tracePt t="38365" x="1465263" y="2419350"/>
          <p14:tracePt t="38366" x="1562100" y="2419350"/>
          <p14:tracePt t="38366" x="1589088" y="2419350"/>
          <p14:tracePt t="38397" x="1616075" y="2419350"/>
          <p14:tracePt t="38407" x="1687513" y="2419350"/>
          <p14:tracePt t="38425" x="1768475" y="2428875"/>
          <p14:tracePt t="38441" x="1866900" y="2446338"/>
          <p14:tracePt t="38457" x="1938338" y="2446338"/>
          <p14:tracePt t="38473" x="2017713" y="2482850"/>
          <p14:tracePt t="38491" x="2081213" y="2500313"/>
          <p14:tracePt t="38507" x="2179638" y="2527300"/>
          <p14:tracePt t="38507" x="2205038" y="2536825"/>
          <p14:tracePt t="38525" x="2295525" y="2571750"/>
          <p14:tracePt t="38541" x="2536825" y="2687638"/>
          <p14:tracePt t="38596" x="2554288" y="2697163"/>
          <p14:tracePt t="38643" x="2554288" y="2705100"/>
          <p14:tracePt t="38660" x="2562225" y="2714625"/>
          <p14:tracePt t="38676" x="2571750" y="2732088"/>
          <p14:tracePt t="38677" x="2581275" y="2813050"/>
          <p14:tracePt t="38706" x="2598738" y="2840038"/>
          <p14:tracePt t="38708" x="2598738" y="2867025"/>
          <p14:tracePt t="38723" x="2625725" y="2938463"/>
          <p14:tracePt t="38741" x="2625725" y="2946400"/>
          <p14:tracePt t="38755" x="2625725" y="2955925"/>
          <p14:tracePt t="39340" x="2625725" y="3000375"/>
          <p14:tracePt t="39347" x="2598738" y="3125788"/>
          <p14:tracePt t="39358" x="2536825" y="3303588"/>
          <p14:tracePt t="39373" x="2393950" y="3822700"/>
          <p14:tracePt t="39443" x="2374900" y="3867150"/>
          <p14:tracePt t="39456" x="2374900" y="3875088"/>
          <p14:tracePt t="39472" x="2374900" y="3884613"/>
          <p14:tracePt t="39489" x="2374900" y="3911600"/>
          <p14:tracePt t="39505" x="2116138" y="4724400"/>
          <p14:tracePt t="39645" x="1830388" y="5419725"/>
          <p14:tracePt t="39741" x="1822450" y="5500688"/>
          <p14:tracePt t="39756" x="1803400" y="5581650"/>
          <p14:tracePt t="39773" x="1795463" y="5626100"/>
          <p14:tracePt t="39789" x="1776413" y="5643563"/>
          <p14:tracePt t="39807" x="1776413" y="5661025"/>
          <p14:tracePt t="39823" x="1776413" y="5680075"/>
          <p14:tracePt t="39855" x="1768475" y="5705475"/>
          <p14:tracePt t="39856" x="1768475" y="5741988"/>
          <p14:tracePt t="39874" x="1751013" y="5786438"/>
          <p14:tracePt t="39889" x="1751013" y="5830888"/>
          <p14:tracePt t="39907" x="1751013" y="5867400"/>
          <p14:tracePt t="39922" x="1741488" y="5911850"/>
          <p14:tracePt t="39922" x="1741488" y="5938838"/>
          <p14:tracePt t="39940" x="1724025" y="6018213"/>
          <p14:tracePt t="39956" x="1704975" y="6108700"/>
          <p14:tracePt t="39972" x="1687513" y="6215063"/>
          <p14:tracePt t="39989" x="1687513" y="6286500"/>
          <p14:tracePt t="40006" x="1679575" y="6330950"/>
          <p14:tracePt t="40023" x="1679575" y="6348413"/>
          <p14:tracePt t="40039" x="1679575" y="6367463"/>
          <p14:tracePt t="44979" x="1679575" y="6357938"/>
          <p14:tracePt t="45011" x="1679575" y="6348413"/>
          <p14:tracePt t="45020" x="1679575" y="6323013"/>
          <p14:tracePt t="45027" x="1660525" y="6296025"/>
          <p14:tracePt t="45036" x="1660525" y="6276975"/>
          <p14:tracePt t="45042" x="1660525" y="6215063"/>
          <p14:tracePt t="45055" x="1660525" y="6170613"/>
          <p14:tracePt t="45072" x="1660525" y="6153150"/>
          <p14:tracePt t="45089" x="1660525" y="6143625"/>
          <p14:tracePt t="45340" x="1660525" y="6161088"/>
          <p14:tracePt t="45356" x="1670050" y="6161088"/>
          <p14:tracePt t="45380" x="1670050" y="6170613"/>
          <p14:tracePt t="45396" x="1670050" y="6197600"/>
          <p14:tracePt t="45399" x="1679575" y="6197600"/>
          <p14:tracePt t="45406" x="1679575" y="6205538"/>
          <p14:tracePt t="45423" x="1679575" y="6232525"/>
          <p14:tracePt t="45439" x="1679575" y="6259513"/>
          <p14:tracePt t="45456" x="1679575" y="6313488"/>
          <p14:tracePt t="45532" x="1679575" y="6323013"/>
          <p14:tracePt t="46028" x="1679575" y="6330950"/>
          <p14:tracePt t="46060" x="1697038" y="6330950"/>
          <p14:tracePt t="46083" x="1714500" y="6340475"/>
          <p14:tracePt t="46405" x="1741488" y="6340475"/>
          <p14:tracePt t="46412" x="1758950" y="6323013"/>
          <p14:tracePt t="46428" x="1785938" y="6313488"/>
          <p14:tracePt t="46430" x="1803400" y="6303963"/>
          <p14:tracePt t="46439" x="1839913" y="6276975"/>
          <p14:tracePt t="46456" x="1847850" y="6269038"/>
          <p14:tracePt t="46473" x="1866900" y="6251575"/>
          <p14:tracePt t="46490" x="1965325" y="6205538"/>
          <p14:tracePt t="46576" x="1982788" y="6205538"/>
          <p14:tracePt t="49555" x="1973263" y="6205538"/>
          <p14:tracePt t="49561" x="1955800" y="6170613"/>
          <p14:tracePt t="49587" x="1955800" y="5956300"/>
          <p14:tracePt t="49631" x="1955800" y="5919788"/>
          <p14:tracePt t="49638" x="1955800" y="5867400"/>
          <p14:tracePt t="49655" x="1955800" y="5830888"/>
          <p14:tracePt t="49672" x="1955800" y="5795963"/>
          <p14:tracePt t="49689" x="1990725" y="5715000"/>
          <p14:tracePt t="49706" x="2009775" y="5616575"/>
          <p14:tracePt t="49722" x="2044700" y="5510213"/>
          <p14:tracePt t="49739" x="2081213" y="5411788"/>
          <p14:tracePt t="49755" x="2108200" y="5259388"/>
          <p14:tracePt t="49773" x="2143125" y="5153025"/>
          <p14:tracePt t="49788" x="2160588" y="5054600"/>
          <p14:tracePt t="49806" x="2197100" y="4840288"/>
          <p14:tracePt t="49840" x="2268538" y="4500563"/>
          <p14:tracePt t="49896" x="2268538" y="4491038"/>
          <p14:tracePt t="49906" x="2276475" y="4456113"/>
          <p14:tracePt t="49921" x="2286000" y="4411663"/>
          <p14:tracePt t="49921" x="2295525" y="4394200"/>
          <p14:tracePt t="49940" x="2322513" y="4330700"/>
          <p14:tracePt t="49956" x="2384425" y="4197350"/>
          <p14:tracePt t="49987" x="2419350" y="4089400"/>
          <p14:tracePt t="49987" x="2446338" y="4044950"/>
          <p14:tracePt t="50011" x="2473325" y="3983038"/>
          <p14:tracePt t="50021" x="2482850" y="3956050"/>
          <p14:tracePt t="50022" x="2544763" y="3813175"/>
          <p14:tracePt t="50046" x="2581275" y="3759200"/>
          <p14:tracePt t="50055" x="2616200" y="3705225"/>
          <p14:tracePt t="50072" x="2643188" y="3643313"/>
          <p14:tracePt t="50088" x="2679700" y="3598863"/>
          <p14:tracePt t="50106" x="2705100" y="3544888"/>
          <p14:tracePt t="50121" x="2732088" y="3509963"/>
          <p14:tracePt t="50121" x="2741613" y="3482975"/>
          <p14:tracePt t="50141" x="2759075" y="3455988"/>
          <p14:tracePt t="50158" x="2776538" y="3429000"/>
          <p14:tracePt t="50173" x="2795588" y="3419475"/>
          <p14:tracePt t="50191" x="2803525" y="3402013"/>
          <p14:tracePt t="50206" x="2830513" y="3375025"/>
          <p14:tracePt t="50222" x="2847975" y="3357563"/>
          <p14:tracePt t="50238" x="2867025" y="3330575"/>
          <p14:tracePt t="50255" x="2901950" y="3303588"/>
          <p14:tracePt t="50272" x="2938463" y="3286125"/>
          <p14:tracePt t="50289" x="2955925" y="3268663"/>
          <p14:tracePt t="50305" x="2982913" y="3268663"/>
          <p14:tracePt t="50322" x="2990850" y="3259138"/>
          <p14:tracePt t="50340" x="3071813" y="3232150"/>
          <p14:tracePt t="50340" x="3143250" y="3187700"/>
          <p14:tracePt t="50356" x="3241675" y="3179763"/>
          <p14:tracePt t="50372" x="3322638" y="3160713"/>
          <p14:tracePt t="50389" x="3394075" y="3160713"/>
          <p14:tracePt t="50405" x="3509963" y="3160713"/>
          <p14:tracePt t="50422" x="3633788" y="3160713"/>
          <p14:tracePt t="50438" x="3741738" y="3160713"/>
          <p14:tracePt t="50456" x="3848100" y="3160713"/>
          <p14:tracePt t="50472" x="3956050" y="3160713"/>
          <p14:tracePt t="50489" x="4098925" y="3205163"/>
          <p14:tracePt t="50505" x="4232275" y="3232150"/>
          <p14:tracePt t="50522" x="4367213" y="3259138"/>
          <p14:tracePt t="50539" x="4562475" y="3276600"/>
          <p14:tracePt t="50556" x="4633913" y="3295650"/>
          <p14:tracePt t="50572" x="4687888" y="3295650"/>
          <p14:tracePt t="50589" x="4705350" y="3295650"/>
          <p14:tracePt t="50756" x="4714875" y="3295650"/>
          <p14:tracePt t="50764" x="4741863" y="3276600"/>
          <p14:tracePt t="50768" x="4759325" y="3259138"/>
          <p14:tracePt t="50772" x="4803775" y="3224213"/>
          <p14:tracePt t="50788" x="4830763" y="3197225"/>
          <p14:tracePt t="50806" x="4840288" y="3187700"/>
          <p14:tracePt t="50821" x="4840288" y="3179763"/>
          <p14:tracePt t="50956" x="4840288" y="3170238"/>
          <p14:tracePt t="50961" x="4830763" y="3170238"/>
          <p14:tracePt t="51005" x="4822825" y="3170238"/>
          <p14:tracePt t="51006" x="4768850" y="3170238"/>
          <p14:tracePt t="51022" x="4714875" y="3170238"/>
          <p14:tracePt t="51038" x="4633913" y="3170238"/>
          <p14:tracePt t="51071" x="4608513" y="3170238"/>
          <p14:tracePt t="51072" x="4527550" y="3170238"/>
          <p14:tracePt t="51089" x="4438650" y="3170238"/>
          <p14:tracePt t="51105" x="4322763" y="3170238"/>
          <p14:tracePt t="51122" x="4170363" y="3170238"/>
          <p14:tracePt t="51138" x="4054475" y="3170238"/>
          <p14:tracePt t="51138" x="4010025" y="3170238"/>
          <p14:tracePt t="51156" x="3884613" y="3170238"/>
          <p14:tracePt t="51172" x="3759200" y="3179763"/>
          <p14:tracePt t="51189" x="3687763" y="3197225"/>
          <p14:tracePt t="51205" x="3608388" y="3205163"/>
          <p14:tracePt t="51222" x="3544888" y="3224213"/>
          <p14:tracePt t="51239" x="3527425" y="3232150"/>
          <p14:tracePt t="51257" x="3490913" y="3251200"/>
          <p14:tracePt t="51624" x="3500438" y="3251200"/>
          <p14:tracePt t="51637" x="3608388" y="3224213"/>
          <p14:tracePt t="51661" x="3660775" y="3205163"/>
          <p14:tracePt t="51672" x="3786188" y="3170238"/>
          <p14:tracePt t="51689" x="3894138" y="3152775"/>
          <p14:tracePt t="51707" x="3983038" y="3152775"/>
          <p14:tracePt t="51722" x="4098925" y="3143250"/>
          <p14:tracePt t="51739" x="4268788" y="3116263"/>
          <p14:tracePt t="51755" x="4625975" y="3116263"/>
          <p14:tracePt t="51773" x="4946650" y="3116263"/>
          <p14:tracePt t="51789" x="5286375" y="3116263"/>
          <p14:tracePt t="51806" x="5608638" y="3116263"/>
          <p14:tracePt t="51822" x="5956300" y="3116263"/>
          <p14:tracePt t="51840" x="6143625" y="3116263"/>
          <p14:tracePt t="51855" x="6286500" y="3116263"/>
          <p14:tracePt t="51873" x="6402388" y="3116263"/>
          <p14:tracePt t="51888" x="6456363" y="3116263"/>
          <p14:tracePt t="51906" x="6510338" y="3108325"/>
          <p14:tracePt t="51922" x="6554788" y="3108325"/>
          <p14:tracePt t="51938" x="6572250" y="3108325"/>
          <p14:tracePt t="51955" x="6589713" y="3108325"/>
          <p14:tracePt t="51972" x="6697663" y="3108325"/>
          <p14:tracePt t="52105" x="6715125" y="3108325"/>
          <p14:tracePt t="52122" x="6742113" y="3108325"/>
          <p14:tracePt t="52123" x="6777038" y="3108325"/>
          <p14:tracePt t="52138" x="6813550" y="3108325"/>
          <p14:tracePt t="52138" x="6823075" y="3108325"/>
          <p14:tracePt t="52156" x="6867525" y="3108325"/>
          <p14:tracePt t="52172" x="6919913" y="3108325"/>
          <p14:tracePt t="52189" x="6991350" y="3108325"/>
          <p14:tracePt t="52206" x="7062788" y="3108325"/>
          <p14:tracePt t="52222" x="7161213" y="3108325"/>
          <p14:tracePt t="52238" x="7232650" y="3108325"/>
          <p14:tracePt t="52256" x="7331075" y="3108325"/>
          <p14:tracePt t="52272" x="7429500" y="3116263"/>
          <p14:tracePt t="52289" x="7527925" y="3125788"/>
          <p14:tracePt t="52305" x="7608888" y="3143250"/>
          <p14:tracePt t="52322" x="7661275" y="3160713"/>
          <p14:tracePt t="52338" x="7715250" y="3170238"/>
          <p14:tracePt t="52338" x="7751763" y="3187700"/>
          <p14:tracePt t="52356" x="7875588" y="3241675"/>
          <p14:tracePt t="52371" x="7983538" y="3268663"/>
          <p14:tracePt t="52388" x="8081963" y="3276600"/>
          <p14:tracePt t="52405" x="8153400" y="3276600"/>
          <p14:tracePt t="52422" x="8170863" y="3295650"/>
          <p14:tracePt t="52438" x="8188325" y="3295650"/>
          <p14:tracePt t="52764" x="8188325" y="3286125"/>
          <p14:tracePt t="52776" x="8180388" y="3259138"/>
          <p14:tracePt t="52777" x="8126413" y="3224213"/>
          <p14:tracePt t="52788" x="8089900" y="3197225"/>
          <p14:tracePt t="52805" x="8054975" y="3170238"/>
          <p14:tracePt t="52821" x="8045450" y="3170238"/>
          <p14:tracePt t="52839" x="8027988" y="3170238"/>
          <p14:tracePt t="52883" x="8018463" y="3170238"/>
          <p14:tracePt t="52900" x="8010525" y="3170238"/>
          <p14:tracePt t="52915" x="8001000" y="3170238"/>
          <p14:tracePt t="52931" x="7991475" y="3170238"/>
          <p14:tracePt t="52939" x="7983538" y="3187700"/>
          <p14:tracePt t="52947" x="7966075" y="3214688"/>
          <p14:tracePt t="52955" x="7929563" y="3394075"/>
          <p14:tracePt t="52978" x="7894638" y="3562350"/>
          <p14:tracePt t="52989" x="7894638" y="3751263"/>
          <p14:tracePt t="53005" x="7894638" y="3990975"/>
          <p14:tracePt t="53022" x="7867650" y="4259263"/>
          <p14:tracePt t="53038" x="8108950" y="6286500"/>
          <p14:tracePt t="53141" x="8134350" y="6357938"/>
          <p14:tracePt t="53141" x="8170863" y="6446838"/>
          <p14:tracePt t="53156" x="8188325" y="6510338"/>
          <p14:tracePt t="53171" x="8205788" y="6562725"/>
          <p14:tracePt t="53188" x="8215313" y="6581775"/>
          <p14:tracePt t="53205" x="8224838" y="6608763"/>
          <p14:tracePt t="53222" x="8242300" y="6626225"/>
          <p14:tracePt t="53238" x="8259763" y="6643688"/>
          <p14:tracePt t="53255" x="8286750" y="6688138"/>
          <p14:tracePt t="53271" x="8331200" y="6751638"/>
          <p14:tracePt t="53288" x="8412163" y="6831013"/>
          <p14:tracePt t="53305" x="8474075" y="6848475"/>
          <p14:tracePt t="53322" x="8518525" y="6848475"/>
          <p14:tracePt t="53339" x="8545513" y="6848475"/>
          <p14:tracePt t="53339" x="8562975" y="6848475"/>
          <p14:tracePt t="53476" x="8562975" y="6840538"/>
          <p14:tracePt t="53484" x="8562975" y="6813550"/>
          <p14:tracePt t="53491" x="8562975" y="6724650"/>
          <p14:tracePt t="53491" x="8555038" y="6680200"/>
          <p14:tracePt t="53517" x="8555038" y="6626225"/>
          <p14:tracePt t="53538" x="8537575" y="6581775"/>
          <p14:tracePt t="53538" x="8537575" y="6527800"/>
          <p14:tracePt t="53540" x="8518525" y="6456363"/>
          <p14:tracePt t="53540" x="8501063" y="6402388"/>
          <p14:tracePt t="53556" x="8466138" y="6276975"/>
          <p14:tracePt t="53573" x="8429625" y="6161088"/>
          <p14:tracePt t="53589" x="8340725" y="5973763"/>
          <p14:tracePt t="53627" x="8251825" y="5894388"/>
          <p14:tracePt t="53667" x="8224838" y="5875338"/>
          <p14:tracePt t="53672" x="8170863" y="5867400"/>
          <p14:tracePt t="53689" x="8143875" y="5867400"/>
          <p14:tracePt t="53706" x="8054975" y="5867400"/>
          <p14:tracePt t="53722" x="7929563" y="5867400"/>
          <p14:tracePt t="53740" x="7724775" y="5867400"/>
          <p14:tracePt t="53755" x="7348538" y="5919788"/>
          <p14:tracePt t="53773" x="7062788" y="5983288"/>
          <p14:tracePt t="53788" x="6840538" y="6045200"/>
          <p14:tracePt t="53805" x="6643688" y="6143625"/>
          <p14:tracePt t="53823" x="6402388" y="6276975"/>
          <p14:tracePt t="53839" x="6251575" y="6367463"/>
          <p14:tracePt t="53856" x="6126163" y="6483350"/>
          <p14:tracePt t="53872" x="6072188" y="6589713"/>
          <p14:tracePt t="53889" x="6045200" y="6724650"/>
          <p14:tracePt t="53905" x="6045200" y="6848475"/>
          <p14:tracePt t="53941" x="6081713" y="6848475"/>
          <p14:tracePt t="53942" x="6108700" y="6848475"/>
          <p14:tracePt t="53942" x="6134100" y="6848475"/>
          <p14:tracePt t="53956" x="6170613" y="6848475"/>
          <p14:tracePt t="53956" x="6205538" y="6848475"/>
          <p14:tracePt t="53971" x="6276975" y="6848475"/>
          <p14:tracePt t="53989" x="6357938" y="6848475"/>
          <p14:tracePt t="54005" x="6483350" y="6848475"/>
          <p14:tracePt t="54022" x="6680200" y="6848475"/>
          <p14:tracePt t="54038" x="6902450" y="6848475"/>
          <p14:tracePt t="54055" x="7242175" y="6848475"/>
          <p14:tracePt t="54072" x="7554913" y="6848475"/>
          <p14:tracePt t="54089" x="7742238" y="6804025"/>
          <p14:tracePt t="54124" x="7759700" y="6786563"/>
          <p14:tracePt t="54138" x="7769225" y="6751638"/>
          <p14:tracePt t="54138" x="7786688" y="6697663"/>
          <p14:tracePt t="54157" x="7786688" y="6670675"/>
          <p14:tracePt t="54157" x="7804150" y="6608763"/>
          <p14:tracePt t="54172" x="7823200" y="6473825"/>
          <p14:tracePt t="54190" x="7840663" y="6296025"/>
          <p14:tracePt t="54206" x="7751763" y="5741988"/>
          <p14:tracePt t="54258" x="7653338" y="5562600"/>
          <p14:tracePt t="54272" x="7562850" y="5483225"/>
          <p14:tracePt t="54288" x="7483475" y="5446713"/>
          <p14:tracePt t="54305" x="7439025" y="5429250"/>
          <p14:tracePt t="54321" x="7375525" y="5429250"/>
          <p14:tracePt t="54321" x="7296150" y="5429250"/>
          <p14:tracePt t="54342" x="7081838" y="5429250"/>
          <p14:tracePt t="54371" x="6777038" y="5500688"/>
          <p14:tracePt t="54373" x="6269038" y="5661025"/>
          <p14:tracePt t="54388" x="5776913" y="5803900"/>
          <p14:tracePt t="54406" x="5367338" y="6000750"/>
          <p14:tracePt t="54422" x="5153025" y="6089650"/>
          <p14:tracePt t="54439" x="5037138" y="6153150"/>
          <p14:tracePt t="54455" x="4946650" y="6205538"/>
          <p14:tracePt t="54472" x="4884738" y="6251575"/>
          <p14:tracePt t="54488" x="4840288" y="6286500"/>
          <p14:tracePt t="54506" x="4813300" y="6313488"/>
          <p14:tracePt t="54522" x="4786313" y="6367463"/>
          <p14:tracePt t="54539" x="4741863" y="6429375"/>
          <p14:tracePt t="54555" x="4679950" y="6510338"/>
          <p14:tracePt t="54572" x="4643438" y="6562725"/>
          <p14:tracePt t="54588" x="4625975" y="6589713"/>
          <p14:tracePt t="54605" x="4545013" y="6724650"/>
          <p14:tracePt t="54680" x="4537075" y="6751638"/>
          <p14:tracePt t="54696" x="4518025" y="6786563"/>
          <p14:tracePt t="54705" x="4518025" y="6823075"/>
          <p14:tracePt t="54722" x="4518025" y="6840538"/>
          <p14:tracePt t="54738" x="4527550" y="6848475"/>
          <p14:tracePt t="54756" x="4537075" y="6848475"/>
          <p14:tracePt t="54772" x="4562475" y="6848475"/>
          <p14:tracePt t="54789" x="4598988" y="6848475"/>
          <p14:tracePt t="54805" x="4652963" y="6848475"/>
          <p14:tracePt t="54822" x="4776788" y="6848475"/>
          <p14:tracePt t="54838" x="4965700" y="6769100"/>
          <p14:tracePt t="54855" x="5116513" y="6670675"/>
          <p14:tracePt t="54872" x="5259388" y="6562725"/>
          <p14:tracePt t="54889" x="5375275" y="6473825"/>
          <p14:tracePt t="54905" x="5465763" y="6402388"/>
          <p14:tracePt t="54922" x="5510213" y="6357938"/>
          <p14:tracePt t="54939" x="5518150" y="6296025"/>
          <p14:tracePt t="54939" x="5537200" y="6286500"/>
          <p14:tracePt t="54956" x="5537200" y="6259513"/>
          <p14:tracePt t="54956" x="5537200" y="6242050"/>
          <p14:tracePt t="54972" x="5537200" y="6205538"/>
          <p14:tracePt t="54989" x="5537200" y="6153150"/>
          <p14:tracePt t="55005" x="5537200" y="6099175"/>
          <p14:tracePt t="55022" x="5537200" y="6018213"/>
          <p14:tracePt t="55038" x="5510213" y="5946775"/>
          <p14:tracePt t="55056" x="5446713" y="5884863"/>
          <p14:tracePt t="55072" x="5419725" y="5867400"/>
          <p14:tracePt t="55089" x="5394325" y="5848350"/>
          <p14:tracePt t="55105" x="5384800" y="5848350"/>
          <p14:tracePt t="55122" x="5340350" y="5848350"/>
          <p14:tracePt t="55138" x="5259388" y="5894388"/>
          <p14:tracePt t="55138" x="5232400" y="5919788"/>
          <p14:tracePt t="55157" x="5170488" y="5983288"/>
          <p14:tracePt t="55172" x="5116513" y="6126163"/>
          <p14:tracePt t="55189" x="5099050" y="6224588"/>
          <p14:tracePt t="55205" x="5099050" y="6296025"/>
          <p14:tracePt t="55222" x="5099050" y="6357938"/>
          <p14:tracePt t="55239" x="5116513" y="6375400"/>
          <p14:tracePt t="55255" x="5143500" y="6394450"/>
          <p14:tracePt t="55272" x="5205413" y="6411913"/>
          <p14:tracePt t="55288" x="5286375" y="6429375"/>
          <p14:tracePt t="55305" x="5357813" y="6429375"/>
          <p14:tracePt t="55321" x="5429250" y="6429375"/>
          <p14:tracePt t="55321" x="5465763" y="6429375"/>
          <p14:tracePt t="55355" x="5554663" y="6429375"/>
          <p14:tracePt t="55355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/>
        </p:nvSpPr>
        <p:spPr>
          <a:xfrm>
            <a:off x="685800" y="5743902"/>
            <a:ext cx="7772400" cy="3270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rPr dirty="0"/>
              <a:t>MCR mutations confer a selective advantage to the transforming cells</a:t>
            </a:r>
          </a:p>
        </p:txBody>
      </p:sp>
      <p:pic>
        <p:nvPicPr>
          <p:cNvPr id="516" name="image28.png" descr="mutsomatiche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3000" y="1600200"/>
            <a:ext cx="3970338" cy="2185991"/>
          </a:xfrm>
          <a:prstGeom prst="rect">
            <a:avLst/>
          </a:prstGeom>
          <a:ln w="19050">
            <a:solidFill/>
            <a:round/>
          </a:ln>
        </p:spPr>
      </p:pic>
      <p:sp>
        <p:nvSpPr>
          <p:cNvPr id="517" name="Shape 517"/>
          <p:cNvSpPr/>
          <p:nvPr/>
        </p:nvSpPr>
        <p:spPr>
          <a:xfrm>
            <a:off x="304800" y="2438399"/>
            <a:ext cx="4495800" cy="6445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Most of APC somatic mutations lead to truncating proteins</a:t>
            </a:r>
          </a:p>
        </p:txBody>
      </p:sp>
      <p:sp>
        <p:nvSpPr>
          <p:cNvPr id="518" name="Shape 518"/>
          <p:cNvSpPr/>
          <p:nvPr/>
        </p:nvSpPr>
        <p:spPr>
          <a:xfrm>
            <a:off x="304800" y="3429000"/>
            <a:ext cx="4495800" cy="8858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60% of this mutations onset in the Mutation Cluster Region  (MCR) between codons 1286 and  1513 in the binding domain to ß-catenin</a:t>
            </a:r>
          </a:p>
        </p:txBody>
      </p:sp>
      <p:sp>
        <p:nvSpPr>
          <p:cNvPr id="519" name="Shape 519"/>
          <p:cNvSpPr/>
          <p:nvPr/>
        </p:nvSpPr>
        <p:spPr>
          <a:xfrm>
            <a:off x="5638800" y="3886198"/>
            <a:ext cx="3048000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900"/>
              </a:spcBef>
            </a:pP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Thierry Soussi APC database at hptt://perso.curie.fr.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grpSp>
        <p:nvGrpSpPr>
          <p:cNvPr id="522" name="Group 522"/>
          <p:cNvGrpSpPr/>
          <p:nvPr/>
        </p:nvGrpSpPr>
        <p:grpSpPr>
          <a:xfrm>
            <a:off x="897294" y="1676400"/>
            <a:ext cx="3615606" cy="533400"/>
            <a:chOff x="0" y="0"/>
            <a:chExt cx="3615605" cy="533400"/>
          </a:xfrm>
        </p:grpSpPr>
        <p:sp>
          <p:nvSpPr>
            <p:cNvPr id="520" name="Shape 520"/>
            <p:cNvSpPr/>
            <p:nvPr/>
          </p:nvSpPr>
          <p:spPr>
            <a:xfrm>
              <a:off x="17102" y="0"/>
              <a:ext cx="3581405" cy="533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-1" y="107950"/>
              <a:ext cx="3615606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/>
              <a:r>
                <a:t>APC is a tumour-suppressor genes</a:t>
              </a:r>
            </a:p>
          </p:txBody>
        </p:sp>
      </p:grpSp>
      <p:grpSp>
        <p:nvGrpSpPr>
          <p:cNvPr id="528" name="Group 528"/>
          <p:cNvGrpSpPr/>
          <p:nvPr/>
        </p:nvGrpSpPr>
        <p:grpSpPr>
          <a:xfrm>
            <a:off x="4546745" y="533400"/>
            <a:ext cx="2286007" cy="533400"/>
            <a:chOff x="0" y="0"/>
            <a:chExt cx="2286006" cy="533400"/>
          </a:xfrm>
        </p:grpSpPr>
        <p:sp>
          <p:nvSpPr>
            <p:cNvPr id="526" name="Shape 526"/>
            <p:cNvSpPr/>
            <p:nvPr/>
          </p:nvSpPr>
          <p:spPr>
            <a:xfrm>
              <a:off x="-1" y="0"/>
              <a:ext cx="2286007" cy="533400"/>
            </a:xfrm>
            <a:prstGeom prst="rect">
              <a:avLst/>
            </a:prstGeom>
            <a:solidFill>
              <a:srgbClr val="CCEC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681571" y="107950"/>
              <a:ext cx="922860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L="457200" indent="-45720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/>
              <a:r>
                <a:t>APC role</a:t>
              </a:r>
            </a:p>
          </p:txBody>
        </p:sp>
      </p:grpSp>
      <p:grpSp>
        <p:nvGrpSpPr>
          <p:cNvPr id="531" name="Group 531"/>
          <p:cNvGrpSpPr/>
          <p:nvPr/>
        </p:nvGrpSpPr>
        <p:grpSpPr>
          <a:xfrm>
            <a:off x="650724" y="114243"/>
            <a:ext cx="3124126" cy="1371644"/>
            <a:chOff x="-40" y="-18"/>
            <a:chExt cx="3124125" cy="1371642"/>
          </a:xfrm>
        </p:grpSpPr>
        <p:sp>
          <p:nvSpPr>
            <p:cNvPr id="529" name="Shape 529"/>
            <p:cNvSpPr/>
            <p:nvPr/>
          </p:nvSpPr>
          <p:spPr>
            <a:xfrm>
              <a:off x="-41" y="-19"/>
              <a:ext cx="3124126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577060" y="57185"/>
              <a:ext cx="1970237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adenomatous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657"/>
    </mc:Choice>
    <mc:Fallback xmlns="">
      <p:transition advTm="36657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5" x="4572000" y="3429000"/>
          <p14:tracePt t="3030" x="4545013" y="3438525"/>
          <p14:tracePt t="3038" x="4491038" y="3438525"/>
          <p14:tracePt t="3042" x="4402138" y="3438525"/>
          <p14:tracePt t="3051" x="4232275" y="3438525"/>
          <p14:tracePt t="3068" x="4116388" y="3438525"/>
          <p14:tracePt t="3086" x="4044950" y="3438525"/>
          <p14:tracePt t="3103" x="4027488" y="3438525"/>
          <p14:tracePt t="3119" x="3990975" y="3438525"/>
          <p14:tracePt t="3137" x="3911600" y="3465513"/>
          <p14:tracePt t="3154" x="3768725" y="3482975"/>
          <p14:tracePt t="3169" x="3625850" y="3500438"/>
          <p14:tracePt t="3185" x="3465513" y="3517900"/>
          <p14:tracePt t="3202" x="3348038" y="3536950"/>
          <p14:tracePt t="3218" x="3295650" y="3554413"/>
          <p14:tracePt t="3236" x="3241675" y="3554413"/>
          <p14:tracePt t="3251" x="3232150" y="3562350"/>
          <p14:tracePt t="3268" x="3214688" y="3562350"/>
          <p14:tracePt t="3285" x="3197225" y="3571875"/>
          <p14:tracePt t="3285" x="3187700" y="3571875"/>
          <p14:tracePt t="3325" x="3179763" y="3571875"/>
          <p14:tracePt t="3331" x="3170238" y="3571875"/>
          <p14:tracePt t="3335" x="3143250" y="3571875"/>
          <p14:tracePt t="3351" x="3089275" y="3571875"/>
          <p14:tracePt t="3369" x="2973388" y="3571875"/>
          <p14:tracePt t="3384" x="2813050" y="3562350"/>
          <p14:tracePt t="3402" x="2616200" y="3490913"/>
          <p14:tracePt t="3418" x="2224088" y="3259138"/>
          <p14:tracePt t="3443" x="2089150" y="3179763"/>
          <p14:tracePt t="3451" x="1758950" y="2946400"/>
          <p14:tracePt t="3469" x="1527175" y="2741613"/>
          <p14:tracePt t="3484" x="1143000" y="2347913"/>
          <p14:tracePt t="3518" x="982663" y="2133600"/>
          <p14:tracePt t="3534" x="822325" y="1901825"/>
          <p14:tracePt t="3551" x="679450" y="1704975"/>
          <p14:tracePt t="3568" x="608013" y="1554163"/>
          <p14:tracePt t="3584" x="536575" y="1419225"/>
          <p14:tracePt t="3601" x="446088" y="1322388"/>
          <p14:tracePt t="3617" x="401638" y="1276350"/>
          <p14:tracePt t="3635" x="374650" y="1241425"/>
          <p14:tracePt t="3651" x="366713" y="1223963"/>
          <p14:tracePt t="3686" x="357188" y="1214438"/>
          <p14:tracePt t="3758" x="347663" y="1214438"/>
          <p14:tracePt t="3838" x="339725" y="1214438"/>
          <p14:tracePt t="3838" x="339725" y="1231900"/>
          <p14:tracePt t="3855" x="347663" y="1250950"/>
          <p14:tracePt t="3862" x="357188" y="1268413"/>
          <p14:tracePt t="3870" x="384175" y="1322388"/>
          <p14:tracePt t="3886" x="401638" y="1347788"/>
          <p14:tracePt t="3887" x="411163" y="1357313"/>
          <p14:tracePt t="3901" x="419100" y="1384300"/>
          <p14:tracePt t="3917" x="428625" y="1393825"/>
          <p14:tracePt t="3934" x="438150" y="1393825"/>
          <p14:tracePt t="3951" x="446088" y="1428750"/>
          <p14:tracePt t="3968" x="473075" y="1482725"/>
          <p14:tracePt t="3984" x="517525" y="1598613"/>
          <p14:tracePt t="4001" x="571500" y="1724025"/>
          <p14:tracePt t="4018" x="625475" y="1874838"/>
          <p14:tracePt t="4034" x="696913" y="2081213"/>
          <p14:tracePt t="4052" x="714375" y="2179638"/>
          <p14:tracePt t="4068" x="741363" y="2295525"/>
          <p14:tracePt t="4085" x="741363" y="2393950"/>
          <p14:tracePt t="4085" x="750888" y="2419350"/>
          <p14:tracePt t="4102" x="768350" y="2500313"/>
          <p14:tracePt t="4119" x="768350" y="2571750"/>
          <p14:tracePt t="4135" x="768350" y="2625725"/>
          <p14:tracePt t="4152" x="785813" y="2697163"/>
          <p14:tracePt t="4170" x="803275" y="2776538"/>
          <p14:tracePt t="4184" x="803275" y="2822575"/>
          <p14:tracePt t="4202" x="812800" y="2847975"/>
          <p14:tracePt t="4217" x="812800" y="2874963"/>
          <p14:tracePt t="4235" x="812800" y="2894013"/>
          <p14:tracePt t="4251" x="822325" y="2919413"/>
          <p14:tracePt t="4268" x="822325" y="2928938"/>
          <p14:tracePt t="4284" x="822325" y="2946400"/>
          <p14:tracePt t="4301" x="822325" y="2965450"/>
          <p14:tracePt t="4318" x="822325" y="2990850"/>
          <p14:tracePt t="4336" x="822325" y="3009900"/>
          <p14:tracePt t="4352" x="822325" y="3062288"/>
          <p14:tracePt t="4369" x="822325" y="3089275"/>
          <p14:tracePt t="4385" x="803275" y="3125788"/>
          <p14:tracePt t="4401" x="803275" y="3143250"/>
          <p14:tracePt t="4418" x="750888" y="3224213"/>
          <p14:tracePt t="4459" x="731838" y="3241675"/>
          <p14:tracePt t="4468" x="723900" y="3251200"/>
          <p14:tracePt t="4597" x="714375" y="3259138"/>
          <p14:tracePt t="4645" x="696913" y="3259138"/>
          <p14:tracePt t="4653" x="679450" y="3259138"/>
          <p14:tracePt t="4654" x="669925" y="3259138"/>
          <p14:tracePt t="4667" x="660400" y="3268663"/>
          <p14:tracePt t="4685" x="615950" y="3286125"/>
          <p14:tracePt t="4702" x="598488" y="3295650"/>
          <p14:tracePt t="4719" x="571500" y="3303588"/>
          <p14:tracePt t="4735" x="554038" y="3322638"/>
          <p14:tracePt t="4752" x="544513" y="3322638"/>
          <p14:tracePt t="4767" x="517525" y="3348038"/>
          <p14:tracePt t="4785" x="509588" y="3348038"/>
          <p14:tracePt t="4801" x="490538" y="3357563"/>
          <p14:tracePt t="4818" x="482600" y="3357563"/>
          <p14:tracePt t="4834" x="473075" y="3375025"/>
          <p14:tracePt t="4851" x="465138" y="3384550"/>
          <p14:tracePt t="4868" x="455613" y="3394075"/>
          <p14:tracePt t="4885" x="446088" y="3402013"/>
          <p14:tracePt t="4901" x="438150" y="3438525"/>
          <p14:tracePt t="5679" x="446088" y="3438525"/>
          <p14:tracePt t="5687" x="473075" y="3438525"/>
          <p14:tracePt t="5694" x="482600" y="3438525"/>
          <p14:tracePt t="5703" x="509588" y="3438525"/>
          <p14:tracePt t="5703" x="527050" y="3438525"/>
          <p14:tracePt t="5718" x="536575" y="3438525"/>
          <p14:tracePt t="5719" x="561975" y="3438525"/>
          <p14:tracePt t="5735" x="581025" y="3429000"/>
          <p14:tracePt t="5752" x="608013" y="3419475"/>
          <p14:tracePt t="5768" x="615950" y="3419475"/>
          <p14:tracePt t="5785" x="633413" y="3411538"/>
          <p14:tracePt t="5823" x="642938" y="3411538"/>
          <p14:tracePt t="5835" x="652463" y="3411538"/>
          <p14:tracePt t="5836" x="660400" y="3402013"/>
          <p14:tracePt t="5871" x="669925" y="3402013"/>
          <p14:tracePt t="6615" x="704850" y="3394075"/>
          <p14:tracePt t="6616" x="911225" y="3357563"/>
          <p14:tracePt t="6640" x="1017588" y="3348038"/>
          <p14:tracePt t="6641" x="1133475" y="3330575"/>
          <p14:tracePt t="6652" x="1509713" y="3268663"/>
          <p14:tracePt t="6721" x="1544638" y="3268663"/>
          <p14:tracePt t="6735" x="1625600" y="3259138"/>
          <p14:tracePt t="6752" x="1697038" y="3259138"/>
          <p14:tracePt t="6768" x="1776413" y="3241675"/>
          <p14:tracePt t="6785" x="1847850" y="3224213"/>
          <p14:tracePt t="6802" x="1928813" y="3224213"/>
          <p14:tracePt t="6819" x="2009775" y="3197225"/>
          <p14:tracePt t="6835" x="2125663" y="3197225"/>
          <p14:tracePt t="6852" x="2357438" y="3179763"/>
          <p14:tracePt t="6869" x="2625725" y="3179763"/>
          <p14:tracePt t="6885" x="2938463" y="3152775"/>
          <p14:tracePt t="6885" x="3062288" y="3152775"/>
          <p14:tracePt t="6903" x="3197225" y="3152775"/>
          <p14:tracePt t="6918" x="3438525" y="3098800"/>
          <p14:tracePt t="6936" x="3536950" y="3098800"/>
          <p14:tracePt t="6952" x="3633788" y="3081338"/>
          <p14:tracePt t="6969" x="3768725" y="3054350"/>
          <p14:tracePt t="6985" x="3956050" y="3027363"/>
          <p14:tracePt t="7003" x="4143375" y="3009900"/>
          <p14:tracePt t="7018" x="4303713" y="2973388"/>
          <p14:tracePt t="7036" x="4491038" y="2928938"/>
          <p14:tracePt t="7083" x="4518025" y="2928938"/>
          <p14:tracePt t="7092" x="4545013" y="2911475"/>
          <p14:tracePt t="7092" x="4625975" y="2894013"/>
          <p14:tracePt t="7103" x="4724400" y="2857500"/>
          <p14:tracePt t="7118" x="4840288" y="2830513"/>
          <p14:tracePt t="7135" x="4965700" y="2776538"/>
          <p14:tracePt t="7154" x="5099050" y="2732088"/>
          <p14:tracePt t="7172" x="5205413" y="2714625"/>
          <p14:tracePt t="7185" x="5286375" y="2679700"/>
          <p14:tracePt t="7202" x="5340350" y="2670175"/>
          <p14:tracePt t="7219" x="5456238" y="2633663"/>
          <p14:tracePt t="7235" x="5537200" y="2616200"/>
          <p14:tracePt t="7252" x="5634038" y="2598738"/>
          <p14:tracePt t="7269" x="5732463" y="2581275"/>
          <p14:tracePt t="7285" x="5848350" y="2562225"/>
          <p14:tracePt t="7285" x="5911850" y="2544763"/>
          <p14:tracePt t="7303" x="5983288" y="2544763"/>
          <p14:tracePt t="7319" x="6126163" y="2527300"/>
          <p14:tracePt t="7335" x="6188075" y="2509838"/>
          <p14:tracePt t="7368" x="6197600" y="2509838"/>
          <p14:tracePt t="7623" x="6180138" y="2509838"/>
          <p14:tracePt t="7631" x="6143625" y="2509838"/>
          <p14:tracePt t="7636" x="5911850" y="2536825"/>
          <p14:tracePt t="7671" x="5813425" y="2554288"/>
          <p14:tracePt t="7672" x="5688013" y="2571750"/>
          <p14:tracePt t="7685" x="5384800" y="2625725"/>
          <p14:tracePt t="7702" x="4965700" y="2625725"/>
          <p14:tracePt t="7720" x="4751388" y="2625725"/>
          <p14:tracePt t="7735" x="4598988" y="2625725"/>
          <p14:tracePt t="7771" x="4589463" y="2625725"/>
          <p14:tracePt t="7927" x="4608513" y="2625725"/>
          <p14:tracePt t="7930" x="4643438" y="2625725"/>
          <p14:tracePt t="7942" x="4705350" y="2625725"/>
          <p14:tracePt t="7952" x="4795838" y="2625725"/>
          <p14:tracePt t="7969" x="4894263" y="2625725"/>
          <p14:tracePt t="7985" x="5018088" y="2625725"/>
          <p14:tracePt t="8002" x="5133975" y="2625725"/>
          <p14:tracePt t="8018" x="5268913" y="2625725"/>
          <p14:tracePt t="8036" x="5491163" y="2625725"/>
          <p14:tracePt t="8070" x="5572125" y="2625725"/>
          <p14:tracePt t="8085" x="5643563" y="2625725"/>
          <p14:tracePt t="8085" x="5670550" y="2625725"/>
          <p14:tracePt t="8118" x="5705475" y="2625725"/>
          <p14:tracePt t="8119" x="5741988" y="2625725"/>
          <p14:tracePt t="8136" x="5786438" y="2625725"/>
          <p14:tracePt t="8152" x="5803900" y="2625725"/>
          <p14:tracePt t="8170" x="5848350" y="2625725"/>
          <p14:tracePt t="8185" x="5867400" y="2625725"/>
          <p14:tracePt t="8202" x="5902325" y="2625725"/>
          <p14:tracePt t="8218" x="5938838" y="2625725"/>
          <p14:tracePt t="8255" x="5956300" y="2625725"/>
          <p14:tracePt t="8256" x="5965825" y="2625725"/>
          <p14:tracePt t="8268" x="5973763" y="2625725"/>
          <p14:tracePt t="8285" x="6010275" y="2625725"/>
          <p14:tracePt t="8302" x="6045200" y="2625725"/>
          <p14:tracePt t="8319" x="6072188" y="2625725"/>
          <p14:tracePt t="8335" x="6108700" y="2625725"/>
          <p14:tracePt t="8357" x="6143625" y="2625725"/>
          <p14:tracePt t="8391" x="6153150" y="2625725"/>
          <p14:tracePt t="8391" x="6170613" y="2625725"/>
          <p14:tracePt t="8402" x="6188075" y="2625725"/>
          <p14:tracePt t="8419" x="6232525" y="2616200"/>
          <p14:tracePt t="8463" x="6259513" y="2616200"/>
          <p14:tracePt t="8471" x="6269038" y="2616200"/>
          <p14:tracePt t="8477" x="6276975" y="2616200"/>
          <p14:tracePt t="8485" x="6303963" y="2616200"/>
          <p14:tracePt t="8502" x="6340475" y="2616200"/>
          <p14:tracePt t="8502" x="6348413" y="2616200"/>
          <p14:tracePt t="8519" x="6384925" y="2616200"/>
          <p14:tracePt t="8535" x="6446838" y="2608263"/>
          <p14:tracePt t="8552" x="6483350" y="2608263"/>
          <p14:tracePt t="8569" x="6527800" y="2608263"/>
          <p14:tracePt t="8585" x="6562725" y="2608263"/>
          <p14:tracePt t="8601" x="6589713" y="2608263"/>
          <p14:tracePt t="8619" x="6626225" y="2608263"/>
          <p14:tracePt t="8635" x="6643688" y="2608263"/>
          <p14:tracePt t="8653" x="6724650" y="2608263"/>
          <p14:tracePt t="8675" x="6742113" y="2608263"/>
          <p14:tracePt t="8685" x="6777038" y="2589213"/>
          <p14:tracePt t="8685" x="6786563" y="2589213"/>
          <p14:tracePt t="8703" x="6804025" y="2589213"/>
          <p14:tracePt t="8718" x="6848475" y="2589213"/>
          <p14:tracePt t="8736" x="6911975" y="2589213"/>
          <p14:tracePt t="8752" x="6973888" y="2589213"/>
          <p14:tracePt t="8769" x="7054850" y="2589213"/>
          <p14:tracePt t="8784" x="7108825" y="2589213"/>
          <p14:tracePt t="8802" x="7277100" y="2589213"/>
          <p14:tracePt t="8858" x="7304088" y="2589213"/>
          <p14:tracePt t="8869" x="7367588" y="2589213"/>
          <p14:tracePt t="8891" x="7394575" y="2589213"/>
          <p14:tracePt t="8902" x="7466013" y="2589213"/>
          <p14:tracePt t="8920" x="7518400" y="2589213"/>
          <p14:tracePt t="8935" x="7572375" y="2589213"/>
          <p14:tracePt t="8952" x="7626350" y="2589213"/>
          <p14:tracePt t="8969" x="7680325" y="2589213"/>
          <p14:tracePt t="8985" x="7697788" y="2589213"/>
          <p14:tracePt t="9002" x="7742238" y="2589213"/>
          <p14:tracePt t="9018" x="7796213" y="2589213"/>
          <p14:tracePt t="9035" x="7848600" y="2589213"/>
          <p14:tracePt t="9052" x="7974013" y="2589213"/>
          <p14:tracePt t="9086" x="8001000" y="2589213"/>
          <p14:tracePt t="9087" x="8045450" y="2589213"/>
          <p14:tracePt t="9087" x="8072438" y="2589213"/>
          <p14:tracePt t="9118" x="8126413" y="2589213"/>
          <p14:tracePt t="9119" x="8161338" y="2589213"/>
          <p14:tracePt t="9136" x="8215313" y="2581275"/>
          <p14:tracePt t="9152" x="8259763" y="2581275"/>
          <p14:tracePt t="9168" x="8313738" y="2562225"/>
          <p14:tracePt t="9186" x="8348663" y="2562225"/>
          <p14:tracePt t="9202" x="8375650" y="2554288"/>
          <p14:tracePt t="9219" x="8412163" y="2554288"/>
          <p14:tracePt t="9235" x="8466138" y="2536825"/>
          <p14:tracePt t="9252" x="8510588" y="2536825"/>
          <p14:tracePt t="9268" x="8562975" y="2517775"/>
          <p14:tracePt t="9285" x="8616950" y="2517775"/>
          <p14:tracePt t="9301" x="8653463" y="2509838"/>
          <p14:tracePt t="9301" x="8661400" y="2509838"/>
          <p14:tracePt t="9319" x="8688388" y="2509838"/>
          <p14:tracePt t="9335" x="8715375" y="2500313"/>
          <p14:tracePt t="9353" x="8732838" y="2500313"/>
          <p14:tracePt t="9368" x="8777288" y="2490788"/>
          <p14:tracePt t="9386" x="8796338" y="2482850"/>
          <p14:tracePt t="9401" x="8823325" y="2482850"/>
          <p14:tracePt t="9419" x="8867775" y="2473325"/>
          <p14:tracePt t="9458" x="8875713" y="2473325"/>
          <p14:tracePt t="9459" x="8885238" y="2473325"/>
          <p14:tracePt t="9468" x="8929688" y="2473325"/>
          <p14:tracePt t="9485" x="8947150" y="2473325"/>
          <p14:tracePt t="9502" x="8974138" y="2473325"/>
          <p14:tracePt t="9502" x="8974138" y="2465388"/>
          <p14:tracePt t="9519" x="8991600" y="2465388"/>
          <p14:tracePt t="9535" x="9018588" y="2465388"/>
          <p14:tracePt t="9553" x="9018588" y="2455863"/>
          <p14:tracePt t="9599" x="9028113" y="2455863"/>
          <p14:tracePt t="9703" x="9018588" y="2455863"/>
          <p14:tracePt t="9711" x="8991600" y="2455863"/>
          <p14:tracePt t="9719" x="8939213" y="2455863"/>
          <p14:tracePt t="9727" x="8848725" y="2465388"/>
          <p14:tracePt t="9735" x="8732838" y="2482850"/>
          <p14:tracePt t="9752" x="8680450" y="2482850"/>
          <p14:tracePt t="9769" x="8634413" y="2482850"/>
          <p14:tracePt t="9785" x="8599488" y="2490788"/>
          <p14:tracePt t="9803" x="8528050" y="2509838"/>
          <p14:tracePt t="9818" x="8518525" y="2509838"/>
          <p14:tracePt t="9836" x="8474075" y="2509838"/>
          <p14:tracePt t="9852" x="8439150" y="2509838"/>
          <p14:tracePt t="9868" x="8402638" y="2517775"/>
          <p14:tracePt t="9885" x="8304213" y="2517775"/>
          <p14:tracePt t="9885" x="8232775" y="2517775"/>
          <p14:tracePt t="9903" x="7974013" y="2517775"/>
          <p14:tracePt t="9940" x="7786688" y="2517775"/>
          <p14:tracePt t="9952" x="7500938" y="2517775"/>
          <p14:tracePt t="9976" x="7412038" y="2517775"/>
          <p14:tracePt t="9985" x="7251700" y="2517775"/>
          <p14:tracePt t="10002" x="7116763" y="2517775"/>
          <p14:tracePt t="10018" x="6973888" y="2536825"/>
          <p14:tracePt t="10035" x="6796088" y="2562225"/>
          <p14:tracePt t="10052" x="6599238" y="2589213"/>
          <p14:tracePt t="10070" x="6303963" y="2598738"/>
          <p14:tracePt t="10070" x="6205538" y="2616200"/>
          <p14:tracePt t="10095" x="6010275" y="2633663"/>
          <p14:tracePt t="10112" x="5894388" y="2633663"/>
          <p14:tracePt t="10119" x="5680075" y="2633663"/>
          <p14:tracePt t="10135" x="5491163" y="2652713"/>
          <p14:tracePt t="10155" x="5322888" y="2679700"/>
          <p14:tracePt t="10170" x="5180013" y="2697163"/>
          <p14:tracePt t="10187" x="5099050" y="2705100"/>
          <p14:tracePt t="10202" x="5027613" y="2714625"/>
          <p14:tracePt t="10220" x="5000625" y="2724150"/>
          <p14:tracePt t="10236" x="4956175" y="2732088"/>
          <p14:tracePt t="10253" x="4919663" y="2732088"/>
          <p14:tracePt t="10269" x="4884738" y="2751138"/>
          <p14:tracePt t="10269" x="4857750" y="2751138"/>
          <p14:tracePt t="10288" x="4830763" y="2759075"/>
          <p14:tracePt t="10302" x="4795838" y="2776538"/>
          <p14:tracePt t="10320" x="4768850" y="2786063"/>
          <p14:tracePt t="12094" x="4786313" y="2786063"/>
          <p14:tracePt t="12102" x="4867275" y="2786063"/>
          <p14:tracePt t="12148" x="4875213" y="2786063"/>
          <p14:tracePt t="12157" x="4902200" y="2786063"/>
          <p14:tracePt t="12167" x="4938713" y="2786063"/>
          <p14:tracePt t="12185" x="4946650" y="2786063"/>
          <p14:tracePt t="12201" x="4973638" y="2786063"/>
          <p14:tracePt t="12218" x="4983163" y="2786063"/>
          <p14:tracePt t="12234" x="5099050" y="2847975"/>
          <p14:tracePt t="12281" x="5126038" y="2867025"/>
          <p14:tracePt t="12297" x="5133975" y="2867025"/>
          <p14:tracePt t="12307" x="5153025" y="2894013"/>
          <p14:tracePt t="12318" x="5170488" y="2911475"/>
          <p14:tracePt t="12334" x="5205413" y="2946400"/>
          <p14:tracePt t="12351" x="5232400" y="2982913"/>
          <p14:tracePt t="12368" x="5286375" y="3116263"/>
          <p14:tracePt t="12383" x="5340350" y="3259138"/>
          <p14:tracePt t="12401" x="5518150" y="3652838"/>
          <p14:tracePt t="12441" x="5616575" y="3919538"/>
          <p14:tracePt t="12484" x="5759450" y="4081463"/>
          <p14:tracePt t="12583" x="5776913" y="4089400"/>
          <p14:tracePt t="12584" x="5822950" y="4116388"/>
          <p14:tracePt t="12601" x="5875338" y="4133850"/>
          <p14:tracePt t="12617" x="5919788" y="4152900"/>
          <p14:tracePt t="12635" x="6367463" y="4224338"/>
          <p14:tracePt t="12703" x="6929438" y="4152900"/>
          <p14:tracePt t="12703" x="7054850" y="4108450"/>
          <p14:tracePt t="12791" x="7259638" y="4054475"/>
          <p14:tracePt t="12817" x="7358063" y="4010025"/>
          <p14:tracePt t="12818" x="7626350" y="3822700"/>
          <p14:tracePt t="12860" x="7653338" y="3803650"/>
          <p14:tracePt t="12867" x="7715250" y="3697288"/>
          <p14:tracePt t="12902" x="7724775" y="3679825"/>
          <p14:tracePt t="12903" x="7742238" y="3652838"/>
          <p14:tracePt t="12903" x="7759700" y="3625850"/>
          <p14:tracePt t="12918" x="7769225" y="3544888"/>
          <p14:tracePt t="12934" x="7786688" y="3394075"/>
          <p14:tracePt t="12974" x="7786688" y="3348038"/>
          <p14:tracePt t="12975" x="7786688" y="3322638"/>
          <p14:tracePt t="12984" x="7786688" y="3224213"/>
          <p14:tracePt t="13011" x="7786688" y="3187700"/>
          <p14:tracePt t="13017" x="7751763" y="3116263"/>
          <p14:tracePt t="13034" x="7697788" y="3044825"/>
          <p14:tracePt t="13051" x="7589838" y="2973388"/>
          <p14:tracePt t="13068" x="7483475" y="2919413"/>
          <p14:tracePt t="13084" x="7419975" y="2884488"/>
          <p14:tracePt t="13100" x="7385050" y="2874963"/>
          <p14:tracePt t="13100" x="7375525" y="2874963"/>
          <p14:tracePt t="13119" x="7296150" y="2884488"/>
          <p14:tracePt t="13229" x="7153275" y="3116263"/>
          <p14:tracePt t="13317" x="7126288" y="3170238"/>
          <p14:tracePt t="13318" x="7116763" y="3205163"/>
          <p14:tracePt t="13335" x="7099300" y="3232150"/>
          <p14:tracePt t="13350" x="7089775" y="3286125"/>
          <p14:tracePt t="13368" x="7081838" y="3322638"/>
          <p14:tracePt t="13384" x="7072313" y="3367088"/>
          <p14:tracePt t="13410" x="7037388" y="3465513"/>
          <p14:tracePt t="13457" x="7037388" y="3473450"/>
          <p14:tracePt t="13458" x="7018338" y="3500438"/>
          <p14:tracePt t="13467" x="7010400" y="3562350"/>
          <p14:tracePt t="13500" x="6983413" y="3625850"/>
          <p14:tracePt t="13500" x="6983413" y="3652838"/>
          <p14:tracePt t="13500" x="6983413" y="3697288"/>
          <p14:tracePt t="13552" x="6983413" y="3741738"/>
          <p14:tracePt t="13559" x="6973888" y="4259263"/>
          <p14:tracePt t="13633" x="7018338" y="4340225"/>
          <p14:tracePt t="13666" x="7527925" y="4179888"/>
          <p14:tracePt t="13761" x="7858125" y="3643313"/>
          <p14:tracePt t="13813" x="7885113" y="3581400"/>
          <p14:tracePt t="13817" x="7902575" y="3455988"/>
          <p14:tracePt t="13834" x="7902575" y="3357563"/>
          <p14:tracePt t="13850" x="7902575" y="3251200"/>
          <p14:tracePt t="13867" x="7875588" y="3143250"/>
          <p14:tracePt t="13884" x="7804150" y="3017838"/>
          <p14:tracePt t="13884" x="7759700" y="2946400"/>
          <p14:tracePt t="13902" x="7688263" y="2901950"/>
          <p14:tracePt t="13902" x="7626350" y="2857500"/>
          <p14:tracePt t="13918" x="7473950" y="2741613"/>
          <p14:tracePt t="13934" x="7197725" y="2625725"/>
          <p14:tracePt t="13963" x="7116763" y="2598738"/>
          <p14:tracePt t="13967" x="6983413" y="2544763"/>
          <p14:tracePt t="13984" x="6884988" y="2527300"/>
          <p14:tracePt t="14000" x="6823075" y="2527300"/>
          <p14:tracePt t="14018" x="6804025" y="2527300"/>
          <p14:tracePt t="14034" x="6777038" y="2527300"/>
          <p14:tracePt t="14051" x="6742113" y="2527300"/>
          <p14:tracePt t="14068" x="6705600" y="2554288"/>
          <p14:tracePt t="14084" x="6653213" y="2643188"/>
          <p14:tracePt t="14100" x="6626225" y="2724150"/>
          <p14:tracePt t="14100" x="6608763" y="2795588"/>
          <p14:tracePt t="14118" x="6608763" y="2867025"/>
          <p14:tracePt t="14134" x="6608763" y="2938463"/>
          <p14:tracePt t="14151" x="6608763" y="3036888"/>
          <p14:tracePt t="14167" x="6626225" y="3133725"/>
          <p14:tracePt t="14193" x="6653213" y="3224213"/>
          <p14:tracePt t="14200" x="6697663" y="3295650"/>
          <p14:tracePt t="14217" x="6751638" y="3375025"/>
          <p14:tracePt t="14234" x="6786563" y="3446463"/>
          <p14:tracePt t="14250" x="6823075" y="3482975"/>
          <p14:tracePt t="14268" x="6831013" y="3509963"/>
          <p14:tracePt t="14284" x="6858000" y="3536950"/>
          <p14:tracePt t="14301" x="6858000" y="3544888"/>
          <p14:tracePt t="14317" x="6875463" y="3562350"/>
          <p14:tracePt t="14334" x="6894513" y="3598863"/>
          <p14:tracePt t="14350" x="6911975" y="3616325"/>
          <p14:tracePt t="14368" x="6946900" y="3660775"/>
          <p14:tracePt t="14384" x="7000875" y="3714750"/>
          <p14:tracePt t="14401" x="7062788" y="3786188"/>
          <p14:tracePt t="14417" x="7108825" y="3813175"/>
          <p14:tracePt t="14434" x="7126288" y="3813175"/>
          <p14:tracePt t="14450" x="7134225" y="3813175"/>
          <p14:tracePt t="14468" x="7259638" y="3813175"/>
          <p14:tracePt t="14507" x="7331075" y="3813175"/>
          <p14:tracePt t="14517" x="7562850" y="3732213"/>
          <p14:tracePt t="14534" x="7705725" y="3643313"/>
          <p14:tracePt t="14550" x="7786688" y="3581400"/>
          <p14:tracePt t="14568" x="7831138" y="3517900"/>
          <p14:tracePt t="14583" x="7858125" y="3473450"/>
          <p14:tracePt t="14601" x="7875588" y="3446463"/>
          <p14:tracePt t="14617" x="7875588" y="3429000"/>
          <p14:tracePt t="14634" x="7875588" y="3402013"/>
          <p14:tracePt t="14651" x="7875588" y="3367088"/>
          <p14:tracePt t="14667" x="7875588" y="3313113"/>
          <p14:tracePt t="14685" x="7875588" y="3268663"/>
          <p14:tracePt t="14700" x="7653338" y="3036888"/>
          <p14:tracePt t="14700" x="7589838" y="3000375"/>
          <p14:tracePt t="14774" x="7286625" y="2894013"/>
          <p14:tracePt t="14820" x="7205663" y="2867025"/>
          <p14:tracePt t="14833" x="7143750" y="2857500"/>
          <p14:tracePt t="14851" x="7072313" y="2857500"/>
          <p14:tracePt t="14867" x="7027863" y="2857500"/>
          <p14:tracePt t="14885" x="6991350" y="2867025"/>
          <p14:tracePt t="14901" x="6946900" y="2884488"/>
          <p14:tracePt t="14901" x="6919913" y="2894013"/>
          <p14:tracePt t="14918" x="6902450" y="2901950"/>
          <p14:tracePt t="14918" x="6884988" y="2919413"/>
          <p14:tracePt t="14934" x="6840538" y="2955925"/>
          <p14:tracePt t="14952" x="6804025" y="2990850"/>
          <p14:tracePt t="14967" x="6769100" y="3027363"/>
          <p14:tracePt t="14984" x="6732588" y="3054350"/>
          <p14:tracePt t="15001" x="6705600" y="3071813"/>
          <p14:tracePt t="15017" x="6688138" y="3098800"/>
          <p14:tracePt t="15034" x="6653213" y="3133725"/>
          <p14:tracePt t="15050" x="6626225" y="3179763"/>
          <p14:tracePt t="15067" x="6589713" y="3224213"/>
          <p14:tracePt t="15084" x="6545263" y="3286125"/>
          <p14:tracePt t="15100" x="6500813" y="3348038"/>
          <p14:tracePt t="15100" x="6473825" y="3394075"/>
          <p14:tracePt t="15118" x="6438900" y="3446463"/>
          <p14:tracePt t="15134" x="6394450" y="3509963"/>
          <p14:tracePt t="15150" x="6375400" y="3536950"/>
          <p14:tracePt t="15168" x="6357938" y="3554413"/>
          <p14:tracePt t="15183" x="6330950" y="3581400"/>
          <p14:tracePt t="15201" x="6313488" y="3598863"/>
          <p14:tracePt t="15217" x="6296025" y="3616325"/>
          <p14:tracePt t="15234" x="6242050" y="3652838"/>
          <p14:tracePt t="15252" x="6180138" y="3697288"/>
          <p14:tracePt t="15252" x="6126163" y="3714750"/>
          <p14:tracePt t="15271" x="6072188" y="3751263"/>
          <p14:tracePt t="15285" x="5867400" y="3867150"/>
          <p14:tracePt t="15304" x="5705475" y="3929063"/>
          <p14:tracePt t="15318" x="5518150" y="4017963"/>
          <p14:tracePt t="15335" x="5313363" y="4108450"/>
          <p14:tracePt t="15350" x="5089525" y="4187825"/>
          <p14:tracePt t="15368" x="4786313" y="4303713"/>
          <p14:tracePt t="15383" x="4537075" y="4384675"/>
          <p14:tracePt t="15401" x="4295775" y="4446588"/>
          <p14:tracePt t="15416" x="4098925" y="4510088"/>
          <p14:tracePt t="15434" x="3919538" y="4589463"/>
          <p14:tracePt t="15450" x="3759200" y="4643438"/>
          <p14:tracePt t="15467" x="3517900" y="4751388"/>
          <p14:tracePt t="15505" x="3465513" y="4768850"/>
          <p14:tracePt t="15505" x="3438525" y="4786313"/>
          <p14:tracePt t="15516" x="3340100" y="4830763"/>
          <p14:tracePt t="15535" x="3330575" y="4830763"/>
          <p14:tracePt t="15554" x="3322638" y="4830763"/>
          <p14:tracePt t="15646" x="3303588" y="4830763"/>
          <p14:tracePt t="15649" x="3286125" y="4830763"/>
          <p14:tracePt t="15655" x="3276600" y="4803775"/>
          <p14:tracePt t="15667" x="3241675" y="4697413"/>
          <p14:tracePt t="15684" x="3241675" y="4554538"/>
          <p14:tracePt t="15701" x="3241675" y="4402138"/>
          <p14:tracePt t="15717" x="3241675" y="4160838"/>
          <p14:tracePt t="15734" x="3276600" y="3990975"/>
          <p14:tracePt t="15768" x="3348038" y="3875088"/>
          <p14:tracePt t="15909" x="3357563" y="3875088"/>
          <p14:tracePt t="15925" x="3357563" y="3867150"/>
          <p14:tracePt t="15934" x="3384550" y="3867150"/>
          <p14:tracePt t="15940" x="3438525" y="3867150"/>
          <p14:tracePt t="15951" x="3527425" y="3867150"/>
          <p14:tracePt t="15967" x="3652838" y="3848100"/>
          <p14:tracePt t="15984" x="3751263" y="3848100"/>
          <p14:tracePt t="16000" x="3795713" y="3830638"/>
          <p14:tracePt t="16017" x="3830638" y="3830638"/>
          <p14:tracePt t="16045" x="3848100" y="3822700"/>
          <p14:tracePt t="16067" x="3857625" y="3822700"/>
          <p14:tracePt t="16069" x="3875088" y="3822700"/>
          <p14:tracePt t="16084" x="3884613" y="3813175"/>
          <p14:tracePt t="16101" x="3894138" y="3813175"/>
          <p14:tracePt t="16117" x="3911600" y="3813175"/>
          <p14:tracePt t="16134" x="3929063" y="3813175"/>
          <p14:tracePt t="16151" x="3956050" y="3813175"/>
          <p14:tracePt t="16190" x="3973513" y="3813175"/>
          <p14:tracePt t="16197" x="3983038" y="3813175"/>
          <p14:tracePt t="16200" x="4000500" y="3840163"/>
          <p14:tracePt t="16216" x="4017963" y="3857625"/>
          <p14:tracePt t="16234" x="4037013" y="3902075"/>
          <p14:tracePt t="16250" x="4054475" y="3929063"/>
          <p14:tracePt t="16267" x="4062413" y="3965575"/>
          <p14:tracePt t="16284" x="4071938" y="4010025"/>
          <p14:tracePt t="16304" x="4081463" y="4017963"/>
          <p14:tracePt t="16319" x="4081463" y="4027488"/>
          <p14:tracePt t="16334" x="4081463" y="4037013"/>
          <p14:tracePt t="16566" x="4089400" y="4044950"/>
          <p14:tracePt t="16590" x="4098925" y="4044950"/>
          <p14:tracePt t="16598" x="4116388" y="4044950"/>
          <p14:tracePt t="16606" x="4125913" y="4037013"/>
          <p14:tracePt t="16617" x="4133850" y="4027488"/>
          <p14:tracePt t="16633" x="4152900" y="4010025"/>
          <p14:tracePt t="16650" x="4160838" y="3990975"/>
          <p14:tracePt t="16822" x="4179888" y="3990975"/>
          <p14:tracePt t="16886" x="4187825" y="3990975"/>
          <p14:tracePt t="16902" x="4197350" y="3990975"/>
          <p14:tracePt t="16998" x="4214813" y="3990975"/>
          <p14:tracePt t="17014" x="4224338" y="3990975"/>
          <p14:tracePt t="17022" x="4232275" y="3990975"/>
          <p14:tracePt t="17030" x="4259263" y="3990975"/>
          <p14:tracePt t="17034" x="4313238" y="3990975"/>
          <p14:tracePt t="17051" x="4348163" y="3990975"/>
          <p14:tracePt t="17068" x="4375150" y="3990975"/>
          <p14:tracePt t="17084" x="4394200" y="3990975"/>
          <p14:tracePt t="17100" x="4402138" y="3990975"/>
          <p14:tracePt t="17149" x="4411663" y="3990975"/>
          <p14:tracePt t="17173" x="4419600" y="3990975"/>
          <p14:tracePt t="17191" x="4438650" y="3990975"/>
          <p14:tracePt t="17222" x="4446588" y="3983038"/>
          <p14:tracePt t="17230" x="4456113" y="3983038"/>
          <p14:tracePt t="17238" x="4465638" y="3983038"/>
          <p14:tracePt t="17250" x="4491038" y="3983038"/>
          <p14:tracePt t="17253" x="4527550" y="3983038"/>
          <p14:tracePt t="17267" x="4572000" y="3973513"/>
          <p14:tracePt t="17283" x="4589463" y="3973513"/>
          <p14:tracePt t="17301" x="4616450" y="3973513"/>
          <p14:tracePt t="17316" x="4625975" y="3973513"/>
          <p14:tracePt t="17358" x="4643438" y="3973513"/>
          <p14:tracePt t="17367" x="4643438" y="3965575"/>
          <p14:tracePt t="17486" x="4652963" y="3965575"/>
          <p14:tracePt t="17487" x="4670425" y="3965575"/>
          <p14:tracePt t="17523" x="4679950" y="3965575"/>
          <p14:tracePt t="17534" x="4705350" y="3946525"/>
          <p14:tracePt t="18217" x="4705350" y="3965575"/>
          <p14:tracePt t="18230" x="4687888" y="3990975"/>
          <p14:tracePt t="18239" x="4652963" y="4017963"/>
          <p14:tracePt t="18246" x="4589463" y="4044950"/>
          <p14:tracePt t="18254" x="4483100" y="4098925"/>
          <p14:tracePt t="18268" x="4348163" y="4152900"/>
          <p14:tracePt t="18284" x="4251325" y="4205288"/>
          <p14:tracePt t="18301" x="4143375" y="4232275"/>
          <p14:tracePt t="18318" x="3990975" y="4295775"/>
          <p14:tracePt t="18335" x="3884613" y="4322763"/>
          <p14:tracePt t="18352" x="3741738" y="4357688"/>
          <p14:tracePt t="18368" x="3581400" y="4402138"/>
          <p14:tracePt t="18385" x="3411538" y="4429125"/>
          <p14:tracePt t="18402" x="3224213" y="4456113"/>
          <p14:tracePt t="18421" x="3044825" y="4473575"/>
          <p14:tracePt t="18436" x="2919413" y="4473575"/>
          <p14:tracePt t="18454" x="2803525" y="4473575"/>
          <p14:tracePt t="18472" x="2133600" y="4473575"/>
          <p14:tracePt t="18535" x="2089150" y="4473575"/>
          <p14:tracePt t="18536" x="1990725" y="4473575"/>
          <p14:tracePt t="18552" x="1911350" y="4473575"/>
          <p14:tracePt t="18568" x="1803400" y="4465638"/>
          <p14:tracePt t="18586" x="1625600" y="4411663"/>
          <p14:tracePt t="18601" x="1295400" y="4330700"/>
          <p14:tracePt t="18619" x="955675" y="4241800"/>
          <p14:tracePt t="18635" x="554038" y="4179888"/>
          <p14:tracePt t="18658" x="455613" y="4179888"/>
          <p14:tracePt t="18668" x="401638" y="4179888"/>
          <p14:tracePt t="18685" x="366713" y="4179888"/>
          <p14:tracePt t="18701" x="347663" y="4179888"/>
          <p14:tracePt t="18718" x="330200" y="4179888"/>
          <p14:tracePt t="18718" x="322263" y="4179888"/>
          <p14:tracePt t="18735" x="312738" y="4179888"/>
          <p14:tracePt t="18751" x="295275" y="4179888"/>
          <p14:tracePt t="18831" x="285750" y="4179888"/>
          <p14:tracePt t="19103" x="303213" y="4179888"/>
          <p14:tracePt t="19111" x="347663" y="4179888"/>
          <p14:tracePt t="19119" x="419100" y="4179888"/>
          <p14:tracePt t="19123" x="465138" y="4179888"/>
          <p14:tracePt t="19135" x="633413" y="4179888"/>
          <p14:tracePt t="19151" x="731838" y="4179888"/>
          <p14:tracePt t="19168" x="803275" y="4179888"/>
          <p14:tracePt t="19185" x="857250" y="4179888"/>
          <p14:tracePt t="19201" x="928688" y="4179888"/>
          <p14:tracePt t="19218" x="1000125" y="4187825"/>
          <p14:tracePt t="19234" x="1071563" y="4197350"/>
          <p14:tracePt t="19252" x="1116013" y="4205288"/>
          <p14:tracePt t="19268" x="1169988" y="4214813"/>
          <p14:tracePt t="19285" x="1223963" y="4214813"/>
          <p14:tracePt t="19301" x="1268413" y="4232275"/>
          <p14:tracePt t="19318" x="1303338" y="4232275"/>
          <p14:tracePt t="19334" x="1312863" y="4232275"/>
          <p14:tracePt t="19351" x="1330325" y="4241800"/>
          <p14:tracePt t="19399" x="1347788" y="4241800"/>
          <p14:tracePt t="20011" x="1339850" y="4259263"/>
          <p14:tracePt t="20024" x="1322388" y="4259263"/>
          <p14:tracePt t="20051" x="1303338" y="4268788"/>
          <p14:tracePt t="20052" x="1295400" y="4268788"/>
          <p14:tracePt t="20069" x="1268413" y="4268788"/>
          <p14:tracePt t="20084" x="1250950" y="4276725"/>
          <p14:tracePt t="20102" x="1223963" y="4276725"/>
          <p14:tracePt t="20118" x="1160463" y="4276725"/>
          <p14:tracePt t="20142" x="1133475" y="4276725"/>
          <p14:tracePt t="20152" x="1125538" y="4276725"/>
          <p14:tracePt t="20191" x="1116013" y="4276725"/>
          <p14:tracePt t="20414" x="1133475" y="4276725"/>
          <p14:tracePt t="20423" x="1160463" y="4276725"/>
          <p14:tracePt t="20431" x="1169988" y="4276725"/>
          <p14:tracePt t="20439" x="1214438" y="4259263"/>
          <p14:tracePt t="20451" x="1231900" y="4259263"/>
          <p14:tracePt t="20468" x="1276350" y="4251325"/>
          <p14:tracePt t="20485" x="1330325" y="4251325"/>
          <p14:tracePt t="20501" x="1401763" y="4232275"/>
          <p14:tracePt t="20568" x="1419225" y="4232275"/>
          <p14:tracePt t="20569" x="1428750" y="4232275"/>
          <p14:tracePt t="20584" x="1428750" y="4224338"/>
          <p14:tracePt t="20601" x="1438275" y="4224338"/>
          <p14:tracePt t="20927" x="1446213" y="4224338"/>
          <p14:tracePt t="21263" x="1446213" y="4232275"/>
          <p14:tracePt t="21271" x="1473200" y="4259263"/>
          <p14:tracePt t="21277" x="1509713" y="4313238"/>
          <p14:tracePt t="21284" x="1589088" y="4411663"/>
          <p14:tracePt t="21301" x="1679575" y="4537075"/>
          <p14:tracePt t="21318" x="1724025" y="4616450"/>
          <p14:tracePt t="21334" x="1785938" y="4741863"/>
          <p14:tracePt t="21351" x="1803400" y="4786313"/>
          <p14:tracePt t="21368" x="1839913" y="4857750"/>
          <p14:tracePt t="21384" x="1847850" y="4902200"/>
          <p14:tracePt t="21403" x="1874838" y="4946650"/>
          <p14:tracePt t="21422" x="1893888" y="4973638"/>
          <p14:tracePt t="21437" x="1893888" y="4991100"/>
          <p14:tracePt t="21999" x="1911350" y="4991100"/>
          <p14:tracePt t="22017" x="1919288" y="4991100"/>
          <p14:tracePt t="22019" x="1938338" y="4991100"/>
          <p14:tracePt t="22035" x="1990725" y="5000625"/>
          <p14:tracePt t="22052" x="2000250" y="5000625"/>
          <p14:tracePt t="22069" x="2044700" y="5018088"/>
          <p14:tracePt t="22084" x="2062163" y="5027613"/>
          <p14:tracePt t="22100" x="2089150" y="5027613"/>
          <p14:tracePt t="22118" x="2098675" y="5027613"/>
          <p14:tracePt t="22183" x="2116138" y="5027613"/>
          <p14:tracePt t="22199" x="2125663" y="5027613"/>
          <p14:tracePt t="22215" x="2133600" y="5027613"/>
          <p14:tracePt t="22224" x="2143125" y="5027613"/>
          <p14:tracePt t="22239" x="2160588" y="5027613"/>
          <p14:tracePt t="22242" x="2170113" y="5027613"/>
          <p14:tracePt t="22250" x="2197100" y="5027613"/>
          <p14:tracePt t="22267" x="2214563" y="5027613"/>
          <p14:tracePt t="22285" x="2224088" y="5027613"/>
          <p14:tracePt t="22301" x="2241550" y="5027613"/>
          <p14:tracePt t="22318" x="2251075" y="5027613"/>
          <p14:tracePt t="22334" x="2259013" y="5027613"/>
          <p14:tracePt t="22399" x="2268538" y="5027613"/>
          <p14:tracePt t="22403" x="2295525" y="5027613"/>
          <p14:tracePt t="22430" x="2303463" y="5027613"/>
          <p14:tracePt t="22447" x="2322513" y="5010150"/>
          <p14:tracePt t="22455" x="2330450" y="5010150"/>
          <p14:tracePt t="22463" x="2339975" y="5000625"/>
          <p14:tracePt t="22468" x="2366963" y="4983163"/>
          <p14:tracePt t="22484" x="2374900" y="4983163"/>
          <p14:tracePt t="22501" x="2384425" y="4983163"/>
          <p14:tracePt t="22517" x="2393950" y="4973638"/>
          <p14:tracePt t="24415" x="2384425" y="4973638"/>
          <p14:tracePt t="24447" x="2374900" y="4965700"/>
          <p14:tracePt t="24983" x="2374900" y="4938713"/>
          <p14:tracePt t="24992" x="2374900" y="4919663"/>
          <p14:tracePt t="24998" x="2446338" y="4840288"/>
          <p14:tracePt t="25007" x="2473325" y="4813300"/>
          <p14:tracePt t="25007" x="2509838" y="4759325"/>
          <p14:tracePt t="25023" x="2562225" y="4679950"/>
          <p14:tracePt t="25050" x="2581275" y="4643438"/>
          <p14:tracePt t="25051" x="2616200" y="4572000"/>
          <p14:tracePt t="25067" x="2625725" y="4554538"/>
          <p14:tracePt t="25319" x="2616200" y="4554538"/>
          <p14:tracePt t="25823" x="2643188" y="4554538"/>
          <p14:tracePt t="25838" x="2652713" y="4554538"/>
          <p14:tracePt t="25845" x="2697163" y="4554538"/>
          <p14:tracePt t="25866" x="2705100" y="4554538"/>
          <p14:tracePt t="25867" x="2732088" y="4554538"/>
          <p14:tracePt t="25884" x="2751138" y="4554538"/>
          <p14:tracePt t="25900" x="2776538" y="4554538"/>
          <p14:tracePt t="25918" x="2813050" y="4537075"/>
          <p14:tracePt t="25940" x="2822575" y="4537075"/>
          <p14:tracePt t="25950" x="2830513" y="4537075"/>
          <p14:tracePt t="25967" x="2857500" y="4537075"/>
          <p14:tracePt t="26005" x="2867025" y="4537075"/>
          <p14:tracePt t="26022" x="2874963" y="4537075"/>
          <p14:tracePt t="26026" x="2894013" y="4537075"/>
          <p14:tracePt t="26067" x="2901950" y="4537075"/>
          <p14:tracePt t="26087" x="2911475" y="4537075"/>
          <p14:tracePt t="26102" x="2919413" y="4537075"/>
          <p14:tracePt t="26150" x="2938463" y="4537075"/>
          <p14:tracePt t="26166" x="2946400" y="4537075"/>
          <p14:tracePt t="26510" x="2955925" y="4537075"/>
          <p14:tracePt t="26574" x="2973388" y="4537075"/>
          <p14:tracePt t="26614" x="2982913" y="4545013"/>
          <p14:tracePt t="26617" x="3009900" y="4545013"/>
          <p14:tracePt t="26653" x="3062288" y="4545013"/>
          <p14:tracePt t="26687" x="3071813" y="4545013"/>
          <p14:tracePt t="26688" x="3089275" y="4545013"/>
          <p14:tracePt t="26719" x="3098800" y="4545013"/>
          <p14:tracePt t="26720" x="3108325" y="4545013"/>
          <p14:tracePt t="26734" x="3143250" y="4545013"/>
          <p14:tracePt t="26751" x="3170238" y="4545013"/>
          <p14:tracePt t="26767" x="3187700" y="4545013"/>
          <p14:tracePt t="26785" x="3214688" y="4545013"/>
          <p14:tracePt t="26801" x="3232150" y="4545013"/>
          <p14:tracePt t="26818" x="3276600" y="4545013"/>
          <p14:tracePt t="26833" x="3313113" y="4545013"/>
          <p14:tracePt t="26851" x="3348038" y="4545013"/>
          <p14:tracePt t="26867" x="3375025" y="4545013"/>
          <p14:tracePt t="26884" x="3384550" y="4545013"/>
          <p14:tracePt t="26900" x="3394075" y="4545013"/>
          <p14:tracePt t="27327" x="3402013" y="4545013"/>
          <p14:tracePt t="27742" x="3402013" y="4554538"/>
          <p14:tracePt t="27751" x="3419475" y="4554538"/>
          <p14:tracePt t="27758" x="3429000" y="4554538"/>
          <p14:tracePt t="27767" x="3455988" y="4554538"/>
          <p14:tracePt t="27775" x="3509963" y="4554538"/>
          <p14:tracePt t="27785" x="3544888" y="4554538"/>
          <p14:tracePt t="27800" x="3581400" y="4554538"/>
          <p14:tracePt t="27817" x="3608388" y="4554538"/>
          <p14:tracePt t="27834" x="3643313" y="4554538"/>
          <p14:tracePt t="27851" x="3679825" y="4554538"/>
          <p14:tracePt t="27867" x="3705225" y="4554538"/>
          <p14:tracePt t="27884" x="3732213" y="4554538"/>
          <p14:tracePt t="27900" x="3751263" y="4554538"/>
          <p14:tracePt t="27917" x="3759200" y="4554538"/>
          <p14:tracePt t="27934" x="3786188" y="4554538"/>
          <p14:tracePt t="27983" x="3795713" y="4554538"/>
          <p14:tracePt t="28000" x="3803650" y="4554538"/>
          <p14:tracePt t="28022" x="3822700" y="4554538"/>
          <p14:tracePt t="28031" x="3857625" y="4554538"/>
          <p14:tracePt t="28040" x="3902075" y="4554538"/>
          <p14:tracePt t="28050" x="4044950" y="4554538"/>
          <p14:tracePt t="28083" x="4089400" y="4554538"/>
          <p14:tracePt t="28084" x="4170363" y="4572000"/>
          <p14:tracePt t="28101" x="4241800" y="4572000"/>
          <p14:tracePt t="28117" x="4303713" y="4581525"/>
          <p14:tracePt t="28134" x="4384675" y="4598988"/>
          <p14:tracePt t="28151" x="4411663" y="4598988"/>
          <p14:tracePt t="28168" x="4446588" y="4608513"/>
          <p14:tracePt t="28184" x="4473575" y="4608513"/>
          <p14:tracePt t="28201" x="4491038" y="4608513"/>
          <p14:tracePt t="28217" x="4518025" y="4608513"/>
          <p14:tracePt t="28234" x="4545013" y="4608513"/>
          <p14:tracePt t="28250" x="4562475" y="4608513"/>
          <p14:tracePt t="28267" x="4589463" y="4608513"/>
          <p14:tracePt t="28284" x="4608513" y="4608513"/>
          <p14:tracePt t="28302" x="4652963" y="4608513"/>
          <p14:tracePt t="28317" x="4670425" y="4608513"/>
          <p14:tracePt t="28334" x="4679950" y="4608513"/>
          <p14:tracePt t="28350" x="4697413" y="4608513"/>
          <p14:tracePt t="28367" x="4714875" y="4608513"/>
          <p14:tracePt t="28384" x="4741863" y="4608513"/>
          <p14:tracePt t="28400" x="4751388" y="4608513"/>
          <p14:tracePt t="28418" x="4776788" y="4608513"/>
          <p14:tracePt t="28433" x="4813300" y="4608513"/>
          <p14:tracePt t="28451" x="4830763" y="4608513"/>
          <p14:tracePt t="28475" x="4848225" y="4608513"/>
          <p14:tracePt t="28484" x="4867275" y="4608513"/>
          <p14:tracePt t="28500" x="4911725" y="4608513"/>
          <p14:tracePt t="28517" x="4965700" y="4608513"/>
          <p14:tracePt t="28567" x="5000625" y="4608513"/>
          <p14:tracePt t="28567" x="5037138" y="4608513"/>
          <p14:tracePt t="28585" x="5116513" y="4608513"/>
          <p14:tracePt t="28601" x="5153025" y="4608513"/>
          <p14:tracePt t="28617" x="5180013" y="4608513"/>
          <p14:tracePt t="28634" x="5197475" y="4608513"/>
          <p14:tracePt t="28651" x="5232400" y="4608513"/>
          <p14:tracePt t="28667" x="5276850" y="4608513"/>
          <p14:tracePt t="28684" x="5286375" y="4608513"/>
          <p14:tracePt t="28684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1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6400" y="3276600"/>
            <a:ext cx="1344613" cy="990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8" name="Group 478"/>
          <p:cNvGrpSpPr/>
          <p:nvPr/>
        </p:nvGrpSpPr>
        <p:grpSpPr>
          <a:xfrm>
            <a:off x="223832" y="300037"/>
            <a:ext cx="4948245" cy="6562728"/>
            <a:chOff x="-1" y="0"/>
            <a:chExt cx="4948244" cy="6562727"/>
          </a:xfrm>
        </p:grpSpPr>
        <p:sp>
          <p:nvSpPr>
            <p:cNvPr id="476" name="Shape 476"/>
            <p:cNvSpPr/>
            <p:nvPr/>
          </p:nvSpPr>
          <p:spPr>
            <a:xfrm>
              <a:off x="-2" y="0"/>
              <a:ext cx="4948245" cy="6562728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77" name="image12.jpeg"/>
            <p:cNvPicPr/>
            <p:nvPr/>
          </p:nvPicPr>
          <p:blipFill>
            <a:blip r:embed="rId5">
              <a:alphaModFix amt="70979"/>
              <a:extLst/>
            </a:blip>
            <a:srcRect l="8451" t="8857"/>
            <a:stretch>
              <a:fillRect/>
            </a:stretch>
          </p:blipFill>
          <p:spPr>
            <a:xfrm>
              <a:off x="4762" y="4761"/>
              <a:ext cx="4938719" cy="6553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9" name="Shape 479"/>
          <p:cNvSpPr/>
          <p:nvPr/>
        </p:nvSpPr>
        <p:spPr>
          <a:xfrm>
            <a:off x="0" y="1600200"/>
            <a:ext cx="12954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0" name="Shape 480"/>
          <p:cNvSpPr/>
          <p:nvPr/>
        </p:nvSpPr>
        <p:spPr>
          <a:xfrm>
            <a:off x="0" y="3048000"/>
            <a:ext cx="1447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5334000" y="3308348"/>
            <a:ext cx="3733800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TUMORIGENESIS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FIRST STEPS</a:t>
            </a:r>
          </a:p>
        </p:txBody>
      </p:sp>
      <p:sp>
        <p:nvSpPr>
          <p:cNvPr id="482" name="Shape 482"/>
          <p:cNvSpPr/>
          <p:nvPr/>
        </p:nvSpPr>
        <p:spPr>
          <a:xfrm>
            <a:off x="4648200" y="4876798"/>
            <a:ext cx="4440238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PROGRESSION NEEDS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THE  ACCUMULATION 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OF OTHER GENETIC 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SOMATIC MUTATIONS</a:t>
            </a:r>
          </a:p>
        </p:txBody>
      </p:sp>
      <p:sp>
        <p:nvSpPr>
          <p:cNvPr id="483" name="Shape 483"/>
          <p:cNvSpPr/>
          <p:nvPr/>
        </p:nvSpPr>
        <p:spPr>
          <a:xfrm>
            <a:off x="838200" y="1905000"/>
            <a:ext cx="6858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4" name="Shape 484"/>
          <p:cNvSpPr/>
          <p:nvPr/>
        </p:nvSpPr>
        <p:spPr>
          <a:xfrm>
            <a:off x="3429000" y="2819400"/>
            <a:ext cx="16764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3505200" y="3505200"/>
            <a:ext cx="914400" cy="609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3276572" y="2057352"/>
            <a:ext cx="711148" cy="123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EC8C">
              <a:alpha val="6195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3513137" y="2386009"/>
            <a:ext cx="39691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8" name="Shape 488"/>
          <p:cNvSpPr/>
          <p:nvPr/>
        </p:nvSpPr>
        <p:spPr>
          <a:xfrm>
            <a:off x="3709987" y="2386009"/>
            <a:ext cx="41279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9" name="Shape 489"/>
          <p:cNvSpPr/>
          <p:nvPr/>
        </p:nvSpPr>
        <p:spPr>
          <a:xfrm>
            <a:off x="3473450" y="2549525"/>
            <a:ext cx="79375" cy="82550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3671887" y="2549525"/>
            <a:ext cx="79379" cy="82550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1" name="Shape 491"/>
          <p:cNvSpPr/>
          <p:nvPr/>
        </p:nvSpPr>
        <p:spPr>
          <a:xfrm>
            <a:off x="736570" y="2514552"/>
            <a:ext cx="711149" cy="123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EC8C">
              <a:alpha val="6195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973137" y="2843209"/>
            <a:ext cx="39691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1169987" y="2843209"/>
            <a:ext cx="41279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933450" y="3006725"/>
            <a:ext cx="79375" cy="82550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1131887" y="3006725"/>
            <a:ext cx="79379" cy="82550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660370" y="1142952"/>
            <a:ext cx="711149" cy="123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EC8C">
              <a:alpha val="61959"/>
            </a:srgbClr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896937" y="1471612"/>
            <a:ext cx="39691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8" name="Shape 498"/>
          <p:cNvSpPr/>
          <p:nvPr/>
        </p:nvSpPr>
        <p:spPr>
          <a:xfrm>
            <a:off x="1093787" y="1471612"/>
            <a:ext cx="41279" cy="615954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9" name="Shape 499"/>
          <p:cNvSpPr/>
          <p:nvPr/>
        </p:nvSpPr>
        <p:spPr>
          <a:xfrm>
            <a:off x="857250" y="1635125"/>
            <a:ext cx="79375" cy="82550"/>
          </a:xfrm>
          <a:prstGeom prst="rect">
            <a:avLst/>
          </a:prstGeom>
          <a:solidFill>
            <a:srgbClr val="AEAE68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1055687" y="1635125"/>
            <a:ext cx="79379" cy="82550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506" name="Group 506"/>
          <p:cNvGrpSpPr/>
          <p:nvPr/>
        </p:nvGrpSpPr>
        <p:grpSpPr>
          <a:xfrm>
            <a:off x="3555969" y="3276550"/>
            <a:ext cx="711153" cy="1233462"/>
            <a:chOff x="-10" y="-16"/>
            <a:chExt cx="711152" cy="1233460"/>
          </a:xfrm>
        </p:grpSpPr>
        <p:sp>
          <p:nvSpPr>
            <p:cNvPr id="501" name="Shape 501"/>
            <p:cNvSpPr/>
            <p:nvPr/>
          </p:nvSpPr>
          <p:spPr>
            <a:xfrm>
              <a:off x="-11" y="-17"/>
              <a:ext cx="711154" cy="1233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4A4A2C">
                <a:alpha val="6195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>
              <a:off x="236556" y="328643"/>
              <a:ext cx="39691" cy="615954"/>
            </a:xfrm>
            <a:prstGeom prst="rect">
              <a:avLst/>
            </a:prstGeom>
            <a:solidFill>
              <a:srgbClr val="4A4A2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433408" y="328643"/>
              <a:ext cx="41279" cy="615954"/>
            </a:xfrm>
            <a:prstGeom prst="rect">
              <a:avLst/>
            </a:prstGeom>
            <a:solidFill>
              <a:srgbClr val="4A4A2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196869" y="492156"/>
              <a:ext cx="79378" cy="82553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400071" y="501681"/>
              <a:ext cx="79378" cy="82553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07" name="Shape 507"/>
          <p:cNvSpPr/>
          <p:nvPr/>
        </p:nvSpPr>
        <p:spPr>
          <a:xfrm>
            <a:off x="5777234" y="1676399"/>
            <a:ext cx="2821931" cy="14319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FAP/AFAP: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two “hits” model,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first constitutive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second somatic</a:t>
            </a:r>
          </a:p>
        </p:txBody>
      </p:sp>
      <p:sp>
        <p:nvSpPr>
          <p:cNvPr id="508" name="Shape 508"/>
          <p:cNvSpPr/>
          <p:nvPr/>
        </p:nvSpPr>
        <p:spPr>
          <a:xfrm>
            <a:off x="4265612" y="3543300"/>
            <a:ext cx="1143004" cy="76200"/>
          </a:xfrm>
          <a:prstGeom prst="rightArrow">
            <a:avLst>
              <a:gd name="adj1" fmla="val 50000"/>
              <a:gd name="adj2" fmla="val 375000"/>
            </a:avLst>
          </a:prstGeom>
          <a:solidFill>
            <a:srgbClr val="D9D9D9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6476998" y="4038598"/>
            <a:ext cx="76203" cy="838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7A7A7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A1A1A1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grpSp>
        <p:nvGrpSpPr>
          <p:cNvPr id="512" name="Group 512"/>
          <p:cNvGrpSpPr/>
          <p:nvPr/>
        </p:nvGrpSpPr>
        <p:grpSpPr>
          <a:xfrm>
            <a:off x="3274890" y="196157"/>
            <a:ext cx="3124126" cy="1371644"/>
            <a:chOff x="-40" y="-18"/>
            <a:chExt cx="3124125" cy="1371642"/>
          </a:xfrm>
        </p:grpSpPr>
        <p:sp>
          <p:nvSpPr>
            <p:cNvPr id="510" name="Shape 510"/>
            <p:cNvSpPr/>
            <p:nvPr/>
          </p:nvSpPr>
          <p:spPr>
            <a:xfrm>
              <a:off x="-41" y="-19"/>
              <a:ext cx="3124126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577060" y="57185"/>
              <a:ext cx="1970237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adenomatous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417"/>
    </mc:Choice>
    <mc:Fallback xmlns="">
      <p:transition advTm="31417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9" x="8037513" y="4133850"/>
          <p14:tracePt t="2547" x="8027988" y="4116388"/>
          <p14:tracePt t="2549" x="7956550" y="4017963"/>
          <p14:tracePt t="2572" x="7769225" y="3598863"/>
          <p14:tracePt t="2597" x="7688263" y="3348038"/>
          <p14:tracePt t="2607" x="7429500" y="2705100"/>
          <p14:tracePt t="2624" x="7277100" y="2098675"/>
          <p14:tracePt t="2640" x="7116763" y="1517650"/>
          <p14:tracePt t="2658" x="7045325" y="1098550"/>
          <p14:tracePt t="2674" x="6991350" y="731838"/>
          <p14:tracePt t="2674" x="6973888" y="571500"/>
          <p14:tracePt t="2692" x="6929438" y="347663"/>
          <p14:tracePt t="2707" x="6875463" y="187325"/>
          <p14:tracePt t="2724" x="6831013" y="9525"/>
          <p14:tracePt t="2740" x="6786563" y="0"/>
          <p14:tracePt t="2757" x="6742113" y="0"/>
          <p14:tracePt t="2773" x="6697663" y="0"/>
          <p14:tracePt t="2791" x="6670675" y="0"/>
          <p14:tracePt t="2808" x="6634163" y="0"/>
          <p14:tracePt t="2824" x="6589713" y="0"/>
          <p14:tracePt t="2841" x="6537325" y="0"/>
          <p14:tracePt t="2857" x="6473825" y="0"/>
          <p14:tracePt t="2874" x="6402388" y="0"/>
          <p14:tracePt t="2891" x="6303963" y="9525"/>
          <p14:tracePt t="2908" x="6242050" y="80963"/>
          <p14:tracePt t="2924" x="6188075" y="169863"/>
          <p14:tracePt t="2940" x="6161088" y="250825"/>
          <p14:tracePt t="2957" x="6143625" y="303213"/>
          <p14:tracePt t="2974" x="6143625" y="357188"/>
          <p14:tracePt t="2990" x="6143625" y="384175"/>
          <p14:tracePt t="3008" x="6143625" y="446088"/>
          <p14:tracePt t="3023" x="6143625" y="500063"/>
          <p14:tracePt t="3041" x="6161088" y="544513"/>
          <p14:tracePt t="3057" x="6180138" y="608013"/>
          <p14:tracePt t="3074" x="6205538" y="660400"/>
          <p14:tracePt t="3090" x="6224588" y="704850"/>
          <p14:tracePt t="3107" x="6224588" y="723900"/>
          <p14:tracePt t="3124" x="6224588" y="758825"/>
          <p14:tracePt t="3140" x="6232525" y="822325"/>
          <p14:tracePt t="3156" x="6232525" y="857250"/>
          <p14:tracePt t="3174" x="6232525" y="866775"/>
          <p14:tracePt t="3191" x="6232525" y="893763"/>
          <p14:tracePt t="3207" x="6251575" y="911225"/>
          <p14:tracePt t="3224" x="6251575" y="928688"/>
          <p14:tracePt t="3240" x="6259513" y="955675"/>
          <p14:tracePt t="3266" x="6269038" y="965200"/>
          <p14:tracePt t="3273" x="6276975" y="982663"/>
          <p14:tracePt t="3291" x="6313488" y="1000125"/>
          <p14:tracePt t="3307" x="6375400" y="1027113"/>
          <p14:tracePt t="3324" x="6456363" y="1036638"/>
          <p14:tracePt t="3340" x="6518275" y="1054100"/>
          <p14:tracePt t="3358" x="6589713" y="1054100"/>
          <p14:tracePt t="3373" x="6661150" y="1054100"/>
          <p14:tracePt t="3391" x="6777038" y="1054100"/>
          <p14:tracePt t="3407" x="6956425" y="1000125"/>
          <p14:tracePt t="3424" x="7170738" y="946150"/>
          <p14:tracePt t="3440" x="7394575" y="866775"/>
          <p14:tracePt t="3458" x="7599363" y="812800"/>
          <p14:tracePt t="3473" x="7724775" y="776288"/>
          <p14:tracePt t="3498" x="7742238" y="768350"/>
          <p14:tracePt t="3667" x="7742238" y="795338"/>
          <p14:tracePt t="3667" x="7742238" y="839788"/>
          <p14:tracePt t="3676" x="7732713" y="965200"/>
          <p14:tracePt t="3707" x="7697788" y="1071563"/>
          <p14:tracePt t="3709" x="7697788" y="1214438"/>
          <p14:tracePt t="3723" x="7680325" y="1330325"/>
          <p14:tracePt t="3740" x="7680325" y="1527175"/>
          <p14:tracePt t="3757" x="7680325" y="1687513"/>
          <p14:tracePt t="3774" x="7688263" y="1857375"/>
          <p14:tracePt t="3790" x="7724775" y="2027238"/>
          <p14:tracePt t="3807" x="7777163" y="2179638"/>
          <p14:tracePt t="3824" x="7831138" y="2286000"/>
          <p14:tracePt t="3841" x="7858125" y="2330450"/>
          <p14:tracePt t="3857" x="7885113" y="2393950"/>
          <p14:tracePt t="3874" x="7894638" y="2411413"/>
          <p14:tracePt t="3890" x="7912100" y="2411413"/>
          <p14:tracePt t="3931" x="7920038" y="2411413"/>
          <p14:tracePt t="3933" x="7939088" y="2411413"/>
          <p14:tracePt t="3940" x="8018463" y="2411413"/>
          <p14:tracePt t="3956" x="8161338" y="2347913"/>
          <p14:tracePt t="3974" x="8251825" y="2259013"/>
          <p14:tracePt t="3991" x="8286750" y="2160588"/>
          <p14:tracePt t="4008" x="8286750" y="2036763"/>
          <p14:tracePt t="4024" x="8286750" y="1928813"/>
          <p14:tracePt t="4042" x="8277225" y="1822450"/>
          <p14:tracePt t="4057" x="8232775" y="1758950"/>
          <p14:tracePt t="4074" x="8205788" y="1731963"/>
          <p14:tracePt t="4090" x="8126413" y="1714500"/>
          <p14:tracePt t="4108" x="8089900" y="1697038"/>
          <p14:tracePt t="4124" x="8018463" y="1697038"/>
          <p14:tracePt t="4141" x="7947025" y="1687513"/>
          <p14:tracePt t="4157" x="7867650" y="1687513"/>
          <p14:tracePt t="4173" x="7796213" y="1687513"/>
          <p14:tracePt t="4191" x="7670800" y="1785938"/>
          <p14:tracePt t="4224" x="7634288" y="1822450"/>
          <p14:tracePt t="4225" x="7599363" y="1893888"/>
          <p14:tracePt t="4240" x="7554913" y="1965325"/>
          <p14:tracePt t="4257" x="7510463" y="2044700"/>
          <p14:tracePt t="4273" x="7491413" y="2108200"/>
          <p14:tracePt t="4273" x="7473950" y="2133600"/>
          <p14:tracePt t="4291" x="7466013" y="2179638"/>
          <p14:tracePt t="4307" x="7456488" y="2251075"/>
          <p14:tracePt t="4325" x="7446963" y="2322513"/>
          <p14:tracePt t="4340" x="7446963" y="2374900"/>
          <p14:tracePt t="4357" x="7456488" y="2393950"/>
          <p14:tracePt t="4373" x="7456488" y="2411413"/>
          <p14:tracePt t="4419" x="7466013" y="2411413"/>
          <p14:tracePt t="4467" x="7483475" y="2411413"/>
          <p14:tracePt t="4475" x="7500938" y="2411413"/>
          <p14:tracePt t="4490" x="7537450" y="2401888"/>
          <p14:tracePt t="4523" x="7581900" y="2347913"/>
          <p14:tracePt t="4525" x="7608888" y="2303463"/>
          <p14:tracePt t="4540" x="7634288" y="2241550"/>
          <p14:tracePt t="4557" x="7634288" y="2224088"/>
          <p14:tracePt t="4573" x="7634288" y="2214563"/>
          <p14:tracePt t="4619" x="7634288" y="2205038"/>
          <p14:tracePt t="4675" x="7643813" y="2205038"/>
          <p14:tracePt t="4755" x="7643813" y="2224088"/>
          <p14:tracePt t="4763" x="7643813" y="2232025"/>
          <p14:tracePt t="4779" x="7643813" y="2241550"/>
          <p14:tracePt t="4796" x="7643813" y="2259013"/>
          <p14:tracePt t="4801" x="7643813" y="2268538"/>
          <p14:tracePt t="4827" x="7643813" y="2276475"/>
          <p14:tracePt t="4859" x="7643813" y="2286000"/>
          <p14:tracePt t="4875" x="7643813" y="2303463"/>
          <p14:tracePt t="4907" x="7661275" y="2312988"/>
          <p14:tracePt t="5003" x="7661275" y="2322513"/>
          <p14:tracePt t="5027" x="7688263" y="2312988"/>
          <p14:tracePt t="5035" x="7715250" y="2312988"/>
          <p14:tracePt t="5046" x="7759700" y="2303463"/>
          <p14:tracePt t="5050" x="7796213" y="2286000"/>
          <p14:tracePt t="5057" x="7875588" y="2251075"/>
          <p14:tracePt t="5073" x="7956550" y="2224088"/>
          <p14:tracePt t="5090" x="8010525" y="2197100"/>
          <p14:tracePt t="5108" x="8027988" y="2179638"/>
          <p14:tracePt t="5124" x="8081963" y="2152650"/>
          <p14:tracePt t="5140" x="8126413" y="2125663"/>
          <p14:tracePt t="5157" x="8170863" y="2108200"/>
          <p14:tracePt t="5173" x="8197850" y="2081213"/>
          <p14:tracePt t="5191" x="8215313" y="2081213"/>
          <p14:tracePt t="5206" x="8242300" y="2044700"/>
          <p14:tracePt t="5247" x="8251825" y="2044700"/>
          <p14:tracePt t="5828" x="8251825" y="2036763"/>
          <p14:tracePt t="5852" x="8251825" y="2009775"/>
          <p14:tracePt t="5863" x="8251825" y="1982788"/>
          <p14:tracePt t="5865" x="8251825" y="1955800"/>
          <p14:tracePt t="5874" x="8251825" y="1901825"/>
          <p14:tracePt t="5891" x="8251825" y="1847850"/>
          <p14:tracePt t="5908" x="8251825" y="1830388"/>
          <p14:tracePt t="5924" x="8251825" y="1803400"/>
          <p14:tracePt t="5941" x="8251825" y="1785938"/>
          <p14:tracePt t="5958" x="8251825" y="1741488"/>
          <p14:tracePt t="5975" x="8242300" y="1714500"/>
          <p14:tracePt t="5991" x="8224838" y="1697038"/>
          <p14:tracePt t="6008" x="8215313" y="1633538"/>
          <p14:tracePt t="6048" x="8215313" y="1625600"/>
          <p14:tracePt t="6059" x="8205788" y="1608138"/>
          <p14:tracePt t="6075" x="8197850" y="1598613"/>
          <p14:tracePt t="6092" x="8180388" y="1581150"/>
          <p14:tracePt t="6108" x="8161338" y="1544638"/>
          <p14:tracePt t="6126" x="8126413" y="1527175"/>
          <p14:tracePt t="6142" x="8089900" y="1500188"/>
          <p14:tracePt t="6161" x="8072438" y="1482725"/>
          <p14:tracePt t="6176" x="8045450" y="1473200"/>
          <p14:tracePt t="6193" x="8027988" y="1455738"/>
          <p14:tracePt t="6208" x="8001000" y="1438275"/>
          <p14:tracePt t="6226" x="7885113" y="1393825"/>
          <p14:tracePt t="6265" x="7858125" y="1393825"/>
          <p14:tracePt t="6266" x="7777163" y="1366838"/>
          <p14:tracePt t="6281" x="7732713" y="1339850"/>
          <p14:tracePt t="6281" x="7670800" y="1322388"/>
          <p14:tracePt t="6292" x="7554913" y="1295400"/>
          <p14:tracePt t="6308" x="7456488" y="1276350"/>
          <p14:tracePt t="6324" x="7348538" y="1241425"/>
          <p14:tracePt t="6341" x="7286625" y="1223963"/>
          <p14:tracePt t="6358" x="7215188" y="1223963"/>
          <p14:tracePt t="6374" x="7143750" y="1223963"/>
          <p14:tracePt t="6391" x="7108825" y="1223963"/>
          <p14:tracePt t="6407" x="7037388" y="1223963"/>
          <p14:tracePt t="6424" x="6938963" y="1231900"/>
          <p14:tracePt t="6441" x="6858000" y="1250950"/>
          <p14:tracePt t="6458" x="6804025" y="1276350"/>
          <p14:tracePt t="6475" x="6759575" y="1303338"/>
          <p14:tracePt t="6490" x="6661150" y="1339850"/>
          <p14:tracePt t="6509" x="6589713" y="1401763"/>
          <p14:tracePt t="6524" x="6438900" y="1509713"/>
          <p14:tracePt t="6542" x="6296025" y="1608138"/>
          <p14:tracePt t="6558" x="6143625" y="1697038"/>
          <p14:tracePt t="6575" x="6062663" y="1758950"/>
          <p14:tracePt t="6591" x="5991225" y="1812925"/>
          <p14:tracePt t="6608" x="5946775" y="1839913"/>
          <p14:tracePt t="6624" x="5884863" y="1884363"/>
          <p14:tracePt t="6641" x="5840413" y="1919288"/>
          <p14:tracePt t="6657" x="5776913" y="1965325"/>
          <p14:tracePt t="6675" x="5643563" y="2054225"/>
          <p14:tracePt t="6675" x="5626100" y="2071688"/>
          <p14:tracePt t="6709" x="5545138" y="2133600"/>
          <p14:tracePt t="6724" x="5483225" y="2179638"/>
          <p14:tracePt t="6741" x="5438775" y="2241550"/>
          <p14:tracePt t="6758" x="5375275" y="2303463"/>
          <p14:tracePt t="6774" x="5357813" y="2339975"/>
          <p14:tracePt t="6791" x="5348288" y="2384425"/>
          <p14:tracePt t="6808" x="5340350" y="2393950"/>
          <p14:tracePt t="6933" x="5340350" y="2401888"/>
          <p14:tracePt t="10115" x="5313363" y="2411413"/>
          <p14:tracePt t="10116" x="5276850" y="2455863"/>
          <p14:tracePt t="10139" x="5241925" y="2465388"/>
          <p14:tracePt t="10141" x="5187950" y="2517775"/>
          <p14:tracePt t="10156" x="5116513" y="2554288"/>
          <p14:tracePt t="10173" x="5089525" y="2581275"/>
          <p14:tracePt t="10190" x="5072063" y="2598738"/>
          <p14:tracePt t="10207" x="5072063" y="2608263"/>
          <p14:tracePt t="10223" x="5062538" y="2616200"/>
          <p14:tracePt t="10240" x="5045075" y="2643188"/>
          <p14:tracePt t="10256" x="4938713" y="2973388"/>
          <p14:tracePt t="10571" x="4938713" y="2965450"/>
          <p14:tracePt t="10578" x="4857750" y="2776538"/>
          <p14:tracePt t="10656" x="4500563" y="2847975"/>
          <p14:tracePt t="10656" x="4465638" y="2911475"/>
          <p14:tracePt t="10796" x="4402138" y="3224213"/>
          <p14:tracePt t="10841" x="4402138" y="3348038"/>
          <p14:tracePt t="10923" x="4411663" y="3348038"/>
          <p14:tracePt t="10939" x="4465638" y="3348038"/>
          <p14:tracePt t="10944" x="4518025" y="3348038"/>
          <p14:tracePt t="10956" x="4652963" y="3295650"/>
          <p14:tracePt t="10981" x="4705350" y="3276600"/>
          <p14:tracePt t="10989" x="4803775" y="3224213"/>
          <p14:tracePt t="11006" x="4902200" y="3179763"/>
          <p14:tracePt t="11031" x="4929188" y="3160713"/>
          <p14:tracePt t="11041" x="4973638" y="3152775"/>
          <p14:tracePt t="11056" x="4991100" y="3125788"/>
          <p14:tracePt t="11073" x="5153025" y="2982913"/>
          <p14:tracePt t="11120" x="5187950" y="2928938"/>
          <p14:tracePt t="11123" x="5232400" y="2857500"/>
          <p14:tracePt t="11141" x="5268913" y="2803525"/>
          <p14:tracePt t="11167" x="5286375" y="2786063"/>
          <p14:tracePt t="11173" x="5322888" y="2759075"/>
          <p14:tracePt t="11190" x="5340350" y="2751138"/>
          <p14:tracePt t="11207" x="5348288" y="2741613"/>
          <p14:tracePt t="11222" x="5357813" y="2741613"/>
          <p14:tracePt t="11267" x="5375275" y="2724150"/>
          <p14:tracePt t="11275" x="5411788" y="2724150"/>
          <p14:tracePt t="11276" x="5446713" y="2714625"/>
          <p14:tracePt t="11290" x="5537200" y="2714625"/>
          <p14:tracePt t="11290" x="5608638" y="2697163"/>
          <p14:tracePt t="11307" x="5822950" y="2697163"/>
          <p14:tracePt t="11323" x="6081713" y="2697163"/>
          <p14:tracePt t="11340" x="6286500" y="2697163"/>
          <p14:tracePt t="11357" x="6330950" y="2697163"/>
          <p14:tracePt t="11373" x="6340475" y="2697163"/>
          <p14:tracePt t="11459" x="6357938" y="2697163"/>
          <p14:tracePt t="11460" x="6848475" y="2803525"/>
          <p14:tracePt t="11460" x="6875463" y="2803525"/>
          <p14:tracePt t="11564" x="6902450" y="2803525"/>
          <p14:tracePt t="11572" x="6946900" y="2803525"/>
          <p14:tracePt t="11590" x="7072313" y="2803525"/>
          <p14:tracePt t="11632" x="7116763" y="2803525"/>
          <p14:tracePt t="11639" x="7153275" y="2803525"/>
          <p14:tracePt t="11640" x="7296150" y="2759075"/>
          <p14:tracePt t="11669" x="7313613" y="2751138"/>
          <p14:tracePt t="11678" x="7340600" y="2751138"/>
          <p14:tracePt t="11678" x="7358063" y="2741613"/>
          <p14:tracePt t="11692" x="7402513" y="2724150"/>
          <p14:tracePt t="11692" x="7412038" y="2724150"/>
          <p14:tracePt t="11733" x="7429500" y="2724150"/>
          <p14:tracePt t="11773" x="7456488" y="2724150"/>
          <p14:tracePt t="11835" x="7466013" y="2724150"/>
          <p14:tracePt t="11884" x="7473950" y="2724150"/>
          <p14:tracePt t="11899" x="7491413" y="2714625"/>
          <p14:tracePt t="11923" x="7518400" y="2714625"/>
          <p14:tracePt t="11931" x="7537450" y="2705100"/>
          <p14:tracePt t="11938" x="7545388" y="2697163"/>
          <p14:tracePt t="11946" x="7581900" y="2687638"/>
          <p14:tracePt t="11956" x="7634288" y="2679700"/>
          <p14:tracePt t="11974" x="7661275" y="2679700"/>
          <p14:tracePt t="11990" x="7670800" y="2660650"/>
          <p14:tracePt t="12007" x="7705725" y="2660650"/>
          <p14:tracePt t="12023" x="7777163" y="2652713"/>
          <p14:tracePt t="12041" x="7848600" y="2633663"/>
          <p14:tracePt t="12056" x="7929563" y="2598738"/>
          <p14:tracePt t="12073" x="8037513" y="2581275"/>
          <p14:tracePt t="12089" x="8126413" y="2536825"/>
          <p14:tracePt t="12089" x="8180388" y="2517775"/>
          <p14:tracePt t="12107" x="8304213" y="2482850"/>
          <p14:tracePt t="12123" x="8412163" y="2455863"/>
          <p14:tracePt t="12148" x="8439150" y="2455863"/>
          <p14:tracePt t="12156" x="8474075" y="2455863"/>
          <p14:tracePt t="12173" x="8510588" y="2455863"/>
          <p14:tracePt t="12190" x="8537575" y="2455863"/>
          <p14:tracePt t="12207" x="8562975" y="2455863"/>
          <p14:tracePt t="12223" x="8582025" y="2455863"/>
          <p14:tracePt t="12240" x="8589963" y="2455863"/>
          <p14:tracePt t="12256" x="8609013" y="2455863"/>
          <p14:tracePt t="12273" x="8616950" y="2455863"/>
          <p14:tracePt t="13339" x="8582025" y="2455863"/>
          <p14:tracePt t="13347" x="8555038" y="2473325"/>
          <p14:tracePt t="13355" x="8545513" y="2482850"/>
          <p14:tracePt t="13361" x="8501063" y="2509838"/>
          <p14:tracePt t="13372" x="8456613" y="2544763"/>
          <p14:tracePt t="13390" x="8402638" y="2581275"/>
          <p14:tracePt t="13406" x="8313738" y="2643188"/>
          <p14:tracePt t="13430" x="8259763" y="2679700"/>
          <p14:tracePt t="13439" x="8180388" y="2714625"/>
          <p14:tracePt t="13457" x="8089900" y="2759075"/>
          <p14:tracePt t="13472" x="8018463" y="2776538"/>
          <p14:tracePt t="13489" x="7939088" y="2813050"/>
          <p14:tracePt t="13506" x="7875588" y="2840038"/>
          <p14:tracePt t="13524" x="7813675" y="2867025"/>
          <p14:tracePt t="13540" x="7732713" y="2884488"/>
          <p14:tracePt t="13557" x="7643813" y="2901950"/>
          <p14:tracePt t="13572" x="7562850" y="2938463"/>
          <p14:tracePt t="13590" x="7491413" y="2982913"/>
          <p14:tracePt t="13606" x="7439025" y="2990850"/>
          <p14:tracePt t="13624" x="7367588" y="3009900"/>
          <p14:tracePt t="13639" x="7269163" y="3027363"/>
          <p14:tracePt t="13657" x="7170738" y="3062288"/>
          <p14:tracePt t="13673" x="6769100" y="3170238"/>
          <p14:tracePt t="13730" x="6375400" y="3268663"/>
          <p14:tracePt t="13802" x="6348413" y="3268663"/>
          <p14:tracePt t="13806" x="6286500" y="3276600"/>
          <p14:tracePt t="13848" x="6276975" y="3276600"/>
          <p14:tracePt t="13856" x="6259513" y="3276600"/>
          <p14:tracePt t="14179" x="6269038" y="3276600"/>
          <p14:tracePt t="14187" x="6384925" y="3268663"/>
          <p14:tracePt t="14198" x="6465888" y="3241675"/>
          <p14:tracePt t="14206" x="6616700" y="3214688"/>
          <p14:tracePt t="14223" x="6751638" y="3179763"/>
          <p14:tracePt t="14239" x="6848475" y="3160713"/>
          <p14:tracePt t="14256" x="6875463" y="3152775"/>
          <p14:tracePt t="14273" x="6884988" y="3152775"/>
          <p14:tracePt t="14307" x="6894513" y="3152775"/>
          <p14:tracePt t="14308" x="6911975" y="3152775"/>
          <p14:tracePt t="14323" x="6919913" y="3152775"/>
          <p14:tracePt t="14339" x="6938963" y="3152775"/>
          <p14:tracePt t="14357" x="6956425" y="3152775"/>
          <p14:tracePt t="14699" x="6965950" y="3152775"/>
          <p14:tracePt t="14715" x="6973888" y="3152775"/>
          <p14:tracePt t="14723" x="7000875" y="3152775"/>
          <p14:tracePt t="14724" x="7027863" y="3152775"/>
          <p14:tracePt t="14739" x="7099300" y="3152775"/>
          <p14:tracePt t="14772" x="7161213" y="3152775"/>
          <p14:tracePt t="14788" x="7232650" y="3152775"/>
          <p14:tracePt t="14806" x="7804150" y="3152775"/>
          <p14:tracePt t="14806" x="7875588" y="3152775"/>
          <p14:tracePt t="14891" x="7929563" y="3152775"/>
          <p14:tracePt t="14892" x="7983538" y="3152775"/>
          <p14:tracePt t="14892" x="8027988" y="3152775"/>
          <p14:tracePt t="14907" x="8054975" y="3152775"/>
          <p14:tracePt t="14922" x="8116888" y="3152775"/>
          <p14:tracePt t="14940" x="8134350" y="3152775"/>
          <p14:tracePt t="14956" x="8180388" y="3152775"/>
          <p14:tracePt t="14973" x="8205788" y="3152775"/>
          <p14:tracePt t="14989" x="8224838" y="3152775"/>
          <p14:tracePt t="15007" x="8251825" y="3152775"/>
          <p14:tracePt t="15042" x="8259763" y="3152775"/>
          <p14:tracePt t="15067" x="8269288" y="3152775"/>
          <p14:tracePt t="15499" x="8277225" y="3143250"/>
          <p14:tracePt t="15962" x="8296275" y="3143250"/>
          <p14:tracePt t="15972" x="8323263" y="3143250"/>
          <p14:tracePt t="15973" x="8348663" y="3125788"/>
          <p14:tracePt t="15988" x="8385175" y="3098800"/>
          <p14:tracePt t="15988" x="8412163" y="3081338"/>
          <p14:tracePt t="15996" x="8429625" y="3071813"/>
          <p14:tracePt t="16006" x="8456613" y="3044825"/>
          <p14:tracePt t="16323" x="8474075" y="3044825"/>
          <p14:tracePt t="16339" x="8474075" y="3036888"/>
          <p14:tracePt t="16355" x="8483600" y="3036888"/>
          <p14:tracePt t="16363" x="8510588" y="3017838"/>
          <p14:tracePt t="16370" x="8528050" y="3009900"/>
          <p14:tracePt t="16395" x="8545513" y="2990850"/>
          <p14:tracePt t="16722" x="8562975" y="3000375"/>
          <p14:tracePt t="16736" x="8562975" y="3017838"/>
          <p14:tracePt t="16747" x="8562975" y="3036888"/>
          <p14:tracePt t="16763" x="8589963" y="3036888"/>
          <p14:tracePt t="16767" x="8599488" y="3062288"/>
          <p14:tracePt t="16794" x="8609013" y="3062288"/>
          <p14:tracePt t="16843" x="8616950" y="3062288"/>
          <p14:tracePt t="16907" x="8634413" y="3071813"/>
          <p14:tracePt t="16915" x="8653463" y="3071813"/>
          <p14:tracePt t="16923" x="8661400" y="3071813"/>
          <p14:tracePt t="16929" x="8670925" y="3071813"/>
          <p14:tracePt t="16939" x="8688388" y="3071813"/>
          <p14:tracePt t="16956" x="8697913" y="3071813"/>
          <p14:tracePt t="17379" x="8705850" y="3071813"/>
          <p14:tracePt t="17411" x="8724900" y="3089275"/>
          <p14:tracePt t="17419" x="8724900" y="3098800"/>
          <p14:tracePt t="17435" x="8724900" y="3108325"/>
          <p14:tracePt t="17435" x="8724900" y="3116263"/>
          <p14:tracePt t="17468" x="8724900" y="3133725"/>
          <p14:tracePt t="17483" x="8724900" y="3143250"/>
          <p14:tracePt t="17499" x="8724900" y="3152775"/>
          <p14:tracePt t="17506" x="8724900" y="3160713"/>
          <p14:tracePt t="17523" x="8724900" y="3179763"/>
          <p14:tracePt t="17524" x="8724900" y="3197225"/>
          <p14:tracePt t="17540" x="8724900" y="3214688"/>
          <p14:tracePt t="17556" x="8724900" y="3251200"/>
          <p14:tracePt t="17573" x="8724900" y="3268663"/>
          <p14:tracePt t="17589" x="8715375" y="3313113"/>
          <p14:tracePt t="17606" x="8705850" y="3330575"/>
          <p14:tracePt t="17622" x="8705850" y="3340100"/>
          <p14:tracePt t="17640" x="8697913" y="3357563"/>
          <p14:tracePt t="17656" x="8697913" y="3384550"/>
          <p14:tracePt t="17673" x="8680450" y="3394075"/>
          <p14:tracePt t="17690" x="8670925" y="3419475"/>
          <p14:tracePt t="17706" x="8670925" y="3446463"/>
          <p14:tracePt t="17722" x="8643938" y="3490913"/>
          <p14:tracePt t="17740" x="8643938" y="3536950"/>
          <p14:tracePt t="17757" x="8616950" y="3625850"/>
          <p14:tracePt t="17757" x="8609013" y="3643313"/>
          <p14:tracePt t="17812" x="8609013" y="3660775"/>
          <p14:tracePt t="17823" x="8609013" y="3714750"/>
          <p14:tracePt t="17840" x="8589963" y="3768725"/>
          <p14:tracePt t="17856" x="8589963" y="3803650"/>
          <p14:tracePt t="17873" x="8589963" y="3830638"/>
          <p14:tracePt t="17889" x="8582025" y="3857625"/>
          <p14:tracePt t="17906" x="8582025" y="3894138"/>
          <p14:tracePt t="17922" x="8582025" y="3902075"/>
          <p14:tracePt t="17939" x="8582025" y="3911600"/>
          <p14:tracePt t="17979" x="8582025" y="3929063"/>
          <p14:tracePt t="17989" x="8582025" y="3938588"/>
          <p14:tracePt t="17990" x="8582025" y="3946525"/>
          <p14:tracePt t="18006" x="8582025" y="3956050"/>
          <p14:tracePt t="18023" x="8582025" y="3965575"/>
          <p14:tracePt t="18275" x="8589963" y="3965575"/>
          <p14:tracePt t="18410" x="8582025" y="3965575"/>
          <p14:tracePt t="18419" x="8555038" y="3965575"/>
          <p14:tracePt t="18427" x="8545513" y="3965575"/>
          <p14:tracePt t="18435" x="8528050" y="3956050"/>
          <p14:tracePt t="18440" x="8510588" y="3956050"/>
          <p14:tracePt t="18456" x="8483600" y="3956050"/>
          <p14:tracePt t="18472" x="8474075" y="3956050"/>
          <p14:tracePt t="18489" x="8447088" y="3956050"/>
          <p14:tracePt t="18506" x="8420100" y="3956050"/>
          <p14:tracePt t="18522" x="8394700" y="3956050"/>
          <p14:tracePt t="18540" x="8348663" y="3956050"/>
          <p14:tracePt t="18561" x="8313738" y="3956050"/>
          <p14:tracePt t="18573" x="8251825" y="3983038"/>
          <p14:tracePt t="18589" x="8170863" y="4037013"/>
          <p14:tracePt t="18607" x="8116888" y="4054475"/>
          <p14:tracePt t="18623" x="8037513" y="4081463"/>
          <p14:tracePt t="18640" x="7974013" y="4116388"/>
          <p14:tracePt t="18656" x="7920038" y="4125913"/>
          <p14:tracePt t="18673" x="7875588" y="4152900"/>
          <p14:tracePt t="18690" x="7840663" y="4179888"/>
          <p14:tracePt t="18690" x="7823200" y="4187825"/>
          <p14:tracePt t="18707" x="7796213" y="4197350"/>
          <p14:tracePt t="18723" x="7661275" y="4232275"/>
          <p14:tracePt t="18789" x="7545388" y="4251325"/>
          <p14:tracePt t="18839" x="7510463" y="4251325"/>
          <p14:tracePt t="18856" x="7473950" y="4251325"/>
          <p14:tracePt t="18873" x="7429500" y="4251325"/>
          <p14:tracePt t="18889" x="7375525" y="4251325"/>
          <p14:tracePt t="18907" x="7304088" y="4251325"/>
          <p14:tracePt t="18907" x="7259638" y="4251325"/>
          <p14:tracePt t="18924" x="7143750" y="4251325"/>
          <p14:tracePt t="18939" x="7018338" y="4251325"/>
          <p14:tracePt t="18957" x="6902450" y="4251325"/>
          <p14:tracePt t="18973" x="6777038" y="4251325"/>
          <p14:tracePt t="18989" x="6688138" y="4251325"/>
          <p14:tracePt t="19006" x="6562725" y="4268788"/>
          <p14:tracePt t="19023" x="6438900" y="4286250"/>
          <p14:tracePt t="19039" x="6367463" y="4286250"/>
          <p14:tracePt t="19057" x="6296025" y="4286250"/>
          <p14:tracePt t="19072" x="6224588" y="4286250"/>
          <p14:tracePt t="19089" x="6126163" y="4286250"/>
          <p14:tracePt t="19105" x="6000750" y="4286250"/>
          <p14:tracePt t="19123" x="5830888" y="4303713"/>
          <p14:tracePt t="19156" x="5776913" y="4322763"/>
          <p14:tracePt t="19157" x="5680075" y="4322763"/>
          <p14:tracePt t="19173" x="5608638" y="4322763"/>
          <p14:tracePt t="19190" x="5554663" y="4330700"/>
          <p14:tracePt t="19206" x="5518150" y="4330700"/>
          <p14:tracePt t="19223" x="5473700" y="4330700"/>
          <p14:tracePt t="19239" x="5456238" y="4330700"/>
          <p14:tracePt t="19256" x="5429250" y="4348163"/>
          <p14:tracePt t="19278" x="5419725" y="4348163"/>
          <p14:tracePt t="19289" x="5402263" y="4348163"/>
          <p14:tracePt t="19305" x="5384800" y="4357688"/>
          <p14:tracePt t="19323" x="5367338" y="4367213"/>
          <p14:tracePt t="19340" x="5357813" y="4375150"/>
          <p14:tracePt t="19355" x="5340350" y="4394200"/>
          <p14:tracePt t="19372" x="5330825" y="4411663"/>
          <p14:tracePt t="19389" x="5322888" y="4429125"/>
          <p14:tracePt t="19406" x="5322888" y="4438650"/>
          <p14:tracePt t="19422" x="5303838" y="4446588"/>
          <p14:tracePt t="19439" x="5303838" y="4456113"/>
          <p14:tracePt t="19475" x="5295900" y="4473575"/>
          <p14:tracePt t="19507" x="5295900" y="4483100"/>
          <p14:tracePt t="19523" x="5286375" y="4491038"/>
          <p14:tracePt t="19531" x="5276850" y="4500563"/>
          <p14:tracePt t="19547" x="5276850" y="4518025"/>
          <p14:tracePt t="19555" x="5268913" y="4527550"/>
          <p14:tracePt t="19572" x="5259388" y="4545013"/>
          <p14:tracePt t="19619" x="5251450" y="4545013"/>
          <p14:tracePt t="19636" x="5251450" y="4554538"/>
          <p14:tracePt t="19771" x="5241925" y="4554538"/>
          <p14:tracePt t="20036" x="5241925" y="4562475"/>
          <p14:tracePt t="20045" x="5251450" y="4562475"/>
          <p14:tracePt t="20049" x="5259388" y="4562475"/>
          <p14:tracePt t="20056" x="5286375" y="4562475"/>
          <p14:tracePt t="20073" x="5295900" y="4562475"/>
          <p14:tracePt t="20090" x="5322888" y="4554538"/>
          <p14:tracePt t="20107" x="5340350" y="4554538"/>
          <p14:tracePt t="20107" x="5367338" y="4554538"/>
          <p14:tracePt t="20124" x="5411788" y="4554538"/>
          <p14:tracePt t="20140" x="5465763" y="4554538"/>
          <p14:tracePt t="20157" x="5500688" y="4554538"/>
          <p14:tracePt t="20173" x="5518150" y="4554538"/>
          <p14:tracePt t="20191" x="5634038" y="4554538"/>
          <p14:tracePt t="20240" x="5688013" y="4554538"/>
          <p14:tracePt t="20257" x="5732463" y="4554538"/>
          <p14:tracePt t="20274" x="5840413" y="4554538"/>
          <p14:tracePt t="20307" x="5902325" y="4554538"/>
          <p14:tracePt t="20323" x="6018213" y="4554538"/>
          <p14:tracePt t="20341" x="6089650" y="4554538"/>
          <p14:tracePt t="20357" x="6180138" y="4554538"/>
          <p14:tracePt t="20374" x="6323013" y="4554538"/>
          <p14:tracePt t="20390" x="6446838" y="4554538"/>
          <p14:tracePt t="20407" x="6545263" y="4554538"/>
          <p14:tracePt t="20423" x="6634163" y="4554538"/>
          <p14:tracePt t="20440" x="6661150" y="4554538"/>
          <p14:tracePt t="20456" x="6688138" y="4554538"/>
          <p14:tracePt t="20473" x="6715125" y="4554538"/>
          <p14:tracePt t="20490" x="6751638" y="4554538"/>
          <p14:tracePt t="20507" x="6804025" y="4554538"/>
          <p14:tracePt t="20524" x="6848475" y="4554538"/>
          <p14:tracePt t="20542" x="6919913" y="4554538"/>
          <p14:tracePt t="20557" x="7018338" y="4554538"/>
          <p14:tracePt t="20574" x="7153275" y="4554538"/>
          <p14:tracePt t="20589" x="7259638" y="4554538"/>
          <p14:tracePt t="20607" x="7331075" y="4554538"/>
          <p14:tracePt t="20623" x="7358063" y="4554538"/>
          <p14:tracePt t="20641" x="7367588" y="4554538"/>
          <p14:tracePt t="20656" x="7402513" y="4554538"/>
          <p14:tracePt t="20673" x="7446963" y="4554538"/>
          <p14:tracePt t="20690" x="7483475" y="4554538"/>
          <p14:tracePt t="20707" x="7491413" y="4554538"/>
          <p14:tracePt t="20724" x="7500938" y="4554538"/>
          <p14:tracePt t="20812" x="7527925" y="4554538"/>
          <p14:tracePt t="21076" x="7562850" y="4545013"/>
          <p14:tracePt t="21084" x="7589838" y="4527550"/>
          <p14:tracePt t="21092" x="7634288" y="4527550"/>
          <p14:tracePt t="21100" x="7688263" y="4510088"/>
          <p14:tracePt t="21108" x="7813675" y="4491038"/>
          <p14:tracePt t="21108" x="7840663" y="4491038"/>
          <p14:tracePt t="21124" x="7929563" y="4473575"/>
          <p14:tracePt t="21140" x="8010525" y="4446588"/>
          <p14:tracePt t="21157" x="8054975" y="4429125"/>
          <p14:tracePt t="21174" x="8108950" y="4419600"/>
          <p14:tracePt t="21190" x="8161338" y="4384675"/>
          <p14:tracePt t="21208" x="8251825" y="4367213"/>
          <p14:tracePt t="21223" x="8286750" y="4348163"/>
          <p14:tracePt t="21240" x="8304213" y="4330700"/>
          <p14:tracePt t="21257" x="8331200" y="4322763"/>
          <p14:tracePt t="21274" x="8402638" y="4286250"/>
          <p14:tracePt t="21339" x="8412163" y="4276725"/>
          <p14:tracePt t="21804" x="8429625" y="4276725"/>
          <p14:tracePt t="21814" x="8456613" y="4295775"/>
          <p14:tracePt t="21815" x="8474075" y="4295775"/>
          <p14:tracePt t="21823" x="8528050" y="4322763"/>
          <p14:tracePt t="21840" x="8537575" y="4330700"/>
          <p14:tracePt t="21857" x="8562975" y="4340225"/>
          <p14:tracePt t="21873" x="8589963" y="4357688"/>
          <p14:tracePt t="21924" x="8599488" y="4357688"/>
          <p14:tracePt t="22644" x="8599488" y="4375150"/>
          <p14:tracePt t="22660" x="8599488" y="4384675"/>
          <p14:tracePt t="22676" x="8599488" y="4394200"/>
          <p14:tracePt t="22683" x="8599488" y="4411663"/>
          <p14:tracePt t="22731" x="8589963" y="4411663"/>
          <p14:tracePt t="22851" x="8589963" y="4419600"/>
          <p14:tracePt t="22859" x="8589963" y="4438650"/>
          <p14:tracePt t="22867" x="8572500" y="4483100"/>
          <p14:tracePt t="22867" x="8562975" y="4500563"/>
          <p14:tracePt t="22892" x="8562975" y="4518025"/>
          <p14:tracePt t="22893" x="8545513" y="4537075"/>
          <p14:tracePt t="22907" x="8545513" y="4572000"/>
          <p14:tracePt t="22907" x="8537575" y="4581525"/>
          <p14:tracePt t="22924" x="8518525" y="4608513"/>
          <p14:tracePt t="23084" x="8537575" y="4616450"/>
          <p14:tracePt t="23100" x="8545513" y="4625975"/>
          <p14:tracePt t="23104" x="8609013" y="4625975"/>
          <p14:tracePt t="23130" x="8626475" y="4625975"/>
          <p14:tracePt t="23141" x="8653463" y="4625975"/>
          <p14:tracePt t="23157" x="8661400" y="4625975"/>
          <p14:tracePt t="23173" x="8670925" y="4625975"/>
          <p14:tracePt t="23190" x="8697913" y="4625975"/>
          <p14:tracePt t="23206" x="8705850" y="4625975"/>
          <p14:tracePt t="23222" x="8732838" y="4616450"/>
          <p14:tracePt t="23240" x="8751888" y="4616450"/>
          <p14:tracePt t="23256" x="8769350" y="4598988"/>
          <p14:tracePt t="23273" x="8786813" y="4581525"/>
          <p14:tracePt t="23290" x="8804275" y="4562475"/>
          <p14:tracePt t="23307" x="8823325" y="4545013"/>
          <p14:tracePt t="23329" x="8831263" y="4500563"/>
          <p14:tracePt t="23341" x="8848725" y="4465638"/>
          <p14:tracePt t="23356" x="8848725" y="4438650"/>
          <p14:tracePt t="23373" x="8848725" y="4384675"/>
          <p14:tracePt t="23390" x="8848725" y="4348163"/>
          <p14:tracePt t="23406" x="8848725" y="4313238"/>
          <p14:tracePt t="23423" x="8848725" y="4286250"/>
          <p14:tracePt t="23439" x="8848725" y="4276725"/>
          <p14:tracePt t="23456" x="8848725" y="4268788"/>
          <p14:tracePt t="23500" x="8840788" y="4268788"/>
          <p14:tracePt t="23532" x="8831263" y="4276725"/>
          <p14:tracePt t="23547" x="8804275" y="4286250"/>
          <p14:tracePt t="23554" x="8732838" y="4330700"/>
          <p14:tracePt t="23578" x="8661400" y="4367213"/>
          <p14:tracePt t="23591" x="8589963" y="4429125"/>
          <p14:tracePt t="23607" x="8528050" y="4456113"/>
          <p14:tracePt t="23623" x="8466138" y="4500563"/>
          <p14:tracePt t="23640" x="8439150" y="4527550"/>
          <p14:tracePt t="23657" x="8412163" y="4562475"/>
          <p14:tracePt t="23673" x="8385175" y="4598988"/>
          <p14:tracePt t="23691" x="8358188" y="4652963"/>
          <p14:tracePt t="23706" x="8331200" y="4697413"/>
          <p14:tracePt t="23706" x="8304213" y="4724400"/>
          <p14:tracePt t="23724" x="8296275" y="4751388"/>
          <p14:tracePt t="23724" x="8296275" y="4768850"/>
          <p14:tracePt t="23740" x="8277225" y="4795838"/>
          <p14:tracePt t="23757" x="8277225" y="4803775"/>
          <p14:tracePt t="23773" x="8269288" y="4822825"/>
          <p14:tracePt t="23790" x="8269288" y="4840288"/>
          <p14:tracePt t="23818" x="8269288" y="4857750"/>
          <p14:tracePt t="23823" x="8269288" y="4875213"/>
          <p14:tracePt t="23860" x="8277225" y="4884738"/>
          <p14:tracePt t="23874" x="8296275" y="4894263"/>
          <p14:tracePt t="23877" x="8304213" y="4902200"/>
          <p14:tracePt t="23896" x="8304213" y="4911725"/>
          <p14:tracePt t="23907" x="8323263" y="4919663"/>
          <p14:tracePt t="23923" x="8358188" y="4929188"/>
          <p14:tracePt t="23941" x="8367713" y="4929188"/>
          <p14:tracePt t="23956" x="8394700" y="4929188"/>
          <p14:tracePt t="23974" x="8420100" y="4929188"/>
          <p14:tracePt t="24006" x="8439150" y="4929188"/>
          <p14:tracePt t="24007" x="8447088" y="4929188"/>
          <p14:tracePt t="24023" x="8474075" y="4929188"/>
          <p14:tracePt t="24040" x="8510588" y="4929188"/>
          <p14:tracePt t="24057" x="8562975" y="4902200"/>
          <p14:tracePt t="24073" x="8616950" y="4830763"/>
          <p14:tracePt t="24090" x="8653463" y="4786313"/>
          <p14:tracePt t="24107" x="8697913" y="4714875"/>
          <p14:tracePt t="24123" x="8751888" y="4572000"/>
          <p14:tracePt t="24141" x="8751888" y="4500563"/>
          <p14:tracePt t="24156" x="8751888" y="4473575"/>
          <p14:tracePt t="24173" x="8751888" y="4465638"/>
          <p14:tracePt t="24251" x="8742363" y="4456113"/>
          <p14:tracePt t="24259" x="8670925" y="4456113"/>
          <p14:tracePt t="24276" x="8616950" y="4465638"/>
          <p14:tracePt t="24289" x="8555038" y="4491038"/>
          <p14:tracePt t="24290" x="8402638" y="4581525"/>
          <p14:tracePt t="24290" x="8313738" y="4633913"/>
          <p14:tracePt t="24308" x="8232775" y="4697413"/>
          <p14:tracePt t="24323" x="7974013" y="4911725"/>
          <p14:tracePt t="24341" x="7875588" y="5037138"/>
          <p14:tracePt t="24356" x="7804150" y="5153025"/>
          <p14:tracePt t="24373" x="7769225" y="5241925"/>
          <p14:tracePt t="24390" x="7742238" y="5303838"/>
          <p14:tracePt t="24406" x="7724775" y="5340350"/>
          <p14:tracePt t="24423" x="7724775" y="5367338"/>
          <p14:tracePt t="24439" x="7705725" y="5419725"/>
          <p14:tracePt t="24456" x="7705725" y="5465763"/>
          <p14:tracePt t="24473" x="7705725" y="5537200"/>
          <p14:tracePt t="24490" x="7705725" y="5634038"/>
          <p14:tracePt t="24523" x="7705725" y="5697538"/>
          <p14:tracePt t="24525" x="7715250" y="5741988"/>
          <p14:tracePt t="24540" x="7742238" y="5803900"/>
          <p14:tracePt t="24558" x="7777163" y="5848350"/>
          <p14:tracePt t="24573" x="7875588" y="5911850"/>
          <p14:tracePt t="24599" x="7912100" y="5938838"/>
          <p14:tracePt t="24616" x="7947025" y="5956300"/>
          <p14:tracePt t="24623" x="7956550" y="5956300"/>
          <p14:tracePt t="24639" x="7966075" y="5956300"/>
          <p14:tracePt t="24656" x="7974013" y="5956300"/>
          <p14:tracePt t="24673" x="8001000" y="5956300"/>
          <p14:tracePt t="24691" x="8054975" y="5956300"/>
          <p14:tracePt t="24706" x="8108950" y="5956300"/>
          <p14:tracePt t="24706" x="8116888" y="5956300"/>
          <p14:tracePt t="24724" x="8143875" y="5956300"/>
          <p14:tracePt t="24740" x="8180388" y="5946775"/>
          <p14:tracePt t="24757" x="8188325" y="5946775"/>
          <p14:tracePt t="25005" x="8205788" y="5938838"/>
          <p14:tracePt t="25020" x="8188325" y="5965825"/>
          <p14:tracePt t="25028" x="8180388" y="5991225"/>
          <p14:tracePt t="25033" x="8116888" y="6062663"/>
          <p14:tracePt t="25040" x="8089900" y="6099175"/>
          <p14:tracePt t="25056" x="8045450" y="6134100"/>
          <p14:tracePt t="25073" x="8018463" y="6180138"/>
          <p14:tracePt t="25090" x="8010525" y="6188075"/>
          <p14:tracePt t="25107" x="7991475" y="6205538"/>
          <p14:tracePt t="25123" x="7956550" y="6232525"/>
          <p14:tracePt t="25140" x="7920038" y="6259513"/>
          <p14:tracePt t="25156" x="7885113" y="6269038"/>
          <p14:tracePt t="25173" x="7823200" y="6286500"/>
          <p14:tracePt t="25190" x="7769225" y="6296025"/>
          <p14:tracePt t="25206" x="7715250" y="6313488"/>
          <p14:tracePt t="25224" x="7653338" y="6313488"/>
          <p14:tracePt t="25240" x="7599363" y="6330950"/>
          <p14:tracePt t="25257" x="7510463" y="6348413"/>
          <p14:tracePt t="25273" x="7429500" y="6357938"/>
          <p14:tracePt t="25290" x="7340600" y="6384925"/>
          <p14:tracePt t="25307" x="7277100" y="6411913"/>
          <p14:tracePt t="25307" x="7224713" y="6429375"/>
          <p14:tracePt t="25325" x="7072313" y="6456363"/>
          <p14:tracePt t="25358" x="6991350" y="6456363"/>
          <p14:tracePt t="25373" x="6911975" y="6473825"/>
          <p14:tracePt t="25390" x="6840538" y="6491288"/>
          <p14:tracePt t="25406" x="6759575" y="6500813"/>
          <p14:tracePt t="25424" x="6661150" y="6518275"/>
          <p14:tracePt t="25439" x="6562725" y="6554788"/>
          <p14:tracePt t="25457" x="6438900" y="6572250"/>
          <p14:tracePt t="25473" x="6340475" y="6589713"/>
          <p14:tracePt t="25490" x="6259513" y="6608763"/>
          <p14:tracePt t="25506" x="6180138" y="6626225"/>
          <p14:tracePt t="25506" x="6153150" y="6626225"/>
          <p14:tracePt t="25524" x="6108700" y="6626225"/>
          <p14:tracePt t="25539" x="6089650" y="6634163"/>
          <p14:tracePt t="25796" x="6108700" y="6634163"/>
          <p14:tracePt t="25804" x="6303963" y="6616700"/>
          <p14:tracePt t="25840" x="6375400" y="6599238"/>
          <p14:tracePt t="25856" x="6456363" y="6599238"/>
          <p14:tracePt t="25873" x="6500813" y="6581775"/>
          <p14:tracePt t="25890" x="6554788" y="6581775"/>
          <p14:tracePt t="25907" x="6634163" y="6572250"/>
          <p14:tracePt t="25927" x="6653213" y="6572250"/>
          <p14:tracePt t="25927" x="6670675" y="6572250"/>
          <p14:tracePt t="25940" x="6724650" y="6572250"/>
          <p14:tracePt t="25956" x="6751638" y="6572250"/>
          <p14:tracePt t="25974" x="6804025" y="6572250"/>
          <p14:tracePt t="25990" x="6875463" y="6572250"/>
          <p14:tracePt t="26007" x="6946900" y="6572250"/>
          <p14:tracePt t="26023" x="7045325" y="6572250"/>
          <p14:tracePt t="26041" x="7116763" y="6572250"/>
          <p14:tracePt t="26056" x="7161213" y="6572250"/>
          <p14:tracePt t="26074" x="7205663" y="6572250"/>
          <p14:tracePt t="26090" x="7251700" y="6572250"/>
          <p14:tracePt t="26107" x="7304088" y="6554788"/>
          <p14:tracePt t="26123" x="7340600" y="6554788"/>
          <p14:tracePt t="26123" x="7358063" y="6554788"/>
          <p14:tracePt t="26140" x="7375525" y="6554788"/>
          <p14:tracePt t="26157" x="7412038" y="6554788"/>
          <p14:tracePt t="26173" x="7446963" y="6554788"/>
          <p14:tracePt t="26191" x="7473950" y="6554788"/>
          <p14:tracePt t="26206" x="7510463" y="6554788"/>
          <p14:tracePt t="26223" x="7537450" y="6554788"/>
          <p14:tracePt t="26240" x="7572375" y="6554788"/>
          <p14:tracePt t="26257" x="7581900" y="6554788"/>
          <p14:tracePt t="26273" x="7599363" y="6545263"/>
          <p14:tracePt t="26308" x="7608888" y="6545263"/>
          <p14:tracePt t="27668" x="7634288" y="6527800"/>
          <p14:tracePt t="27672" x="7697788" y="6518275"/>
          <p14:tracePt t="27680" x="7759700" y="6510338"/>
          <p14:tracePt t="27691" x="7867650" y="6473825"/>
          <p14:tracePt t="27706" x="7947025" y="6446838"/>
          <p14:tracePt t="27724" x="8018463" y="6429375"/>
          <p14:tracePt t="27724" x="8045450" y="6429375"/>
          <p14:tracePt t="27740" x="8099425" y="6411913"/>
          <p14:tracePt t="27757" x="8126413" y="6402388"/>
          <p14:tracePt t="27774" x="8153400" y="6394450"/>
          <p14:tracePt t="27790" x="8224838" y="6375400"/>
          <p14:tracePt t="27808" x="8456613" y="6330950"/>
          <p14:tracePt t="27894" x="8466138" y="6330950"/>
          <p14:tracePt t="27895" x="8491538" y="6323013"/>
          <p14:tracePt t="27895" x="8501063" y="6323013"/>
          <p14:tracePt t="27909" x="8518525" y="6303963"/>
          <p14:tracePt t="27922" x="8582025" y="6276975"/>
          <p14:tracePt t="27962" x="8599488" y="6276975"/>
          <p14:tracePt t="27972" x="8609013" y="6269038"/>
          <p14:tracePt t="27990" x="8626475" y="6269038"/>
          <p14:tracePt t="28006" x="8653463" y="6259513"/>
          <p14:tracePt t="28022" x="8680450" y="6242050"/>
          <p14:tracePt t="28039" x="8688388" y="6242050"/>
          <p14:tracePt t="28057" x="8705850" y="6242050"/>
          <p14:tracePt t="28073" x="8715375" y="6242050"/>
          <p14:tracePt t="28090" x="8732838" y="6232525"/>
          <p14:tracePt t="28106" x="8769350" y="6232525"/>
          <p14:tracePt t="28106" x="8796338" y="6232525"/>
          <p14:tracePt t="28124" x="8823325" y="6232525"/>
          <p14:tracePt t="28139" x="8858250" y="6224588"/>
          <p14:tracePt t="28157" x="8875713" y="6224588"/>
          <p14:tracePt t="28173" x="8894763" y="6224588"/>
          <p14:tracePt t="28190" x="8902700" y="6224588"/>
          <p14:tracePt t="28228" x="8912225" y="6224588"/>
          <p14:tracePt t="28283" x="8920163" y="6224588"/>
          <p14:tracePt t="28300" x="8939213" y="6224588"/>
          <p14:tracePt t="28347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/>
        </p:nvSpPr>
        <p:spPr>
          <a:xfrm>
            <a:off x="310055" y="1754087"/>
            <a:ext cx="4434645" cy="307777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/>
              <a:t>Two “hits” interdependence </a:t>
            </a:r>
          </a:p>
        </p:txBody>
      </p:sp>
      <p:pic>
        <p:nvPicPr>
          <p:cNvPr id="534" name="image29.png" descr="secondhit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0053" y="2375335"/>
            <a:ext cx="4864211" cy="2937641"/>
          </a:xfrm>
          <a:prstGeom prst="rect">
            <a:avLst/>
          </a:prstGeom>
          <a:ln>
            <a:solidFill/>
            <a:round/>
          </a:ln>
        </p:spPr>
      </p:pic>
      <p:sp>
        <p:nvSpPr>
          <p:cNvPr id="535" name="Shape 535"/>
          <p:cNvSpPr/>
          <p:nvPr/>
        </p:nvSpPr>
        <p:spPr>
          <a:xfrm>
            <a:off x="5372100" y="1250117"/>
            <a:ext cx="2362200" cy="225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APC mutations are selected according to their proliferative advantage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This advantage is due to the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cytoplasmatic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β-catenin level</a:t>
            </a:r>
          </a:p>
        </p:txBody>
      </p:sp>
      <p:grpSp>
        <p:nvGrpSpPr>
          <p:cNvPr id="538" name="Group 538"/>
          <p:cNvGrpSpPr/>
          <p:nvPr/>
        </p:nvGrpSpPr>
        <p:grpSpPr>
          <a:xfrm>
            <a:off x="1648152" y="5913820"/>
            <a:ext cx="4038600" cy="457200"/>
            <a:chOff x="0" y="0"/>
            <a:chExt cx="4038600" cy="457200"/>
          </a:xfrm>
        </p:grpSpPr>
        <p:sp>
          <p:nvSpPr>
            <p:cNvPr id="536" name="Shape 536"/>
            <p:cNvSpPr/>
            <p:nvPr/>
          </p:nvSpPr>
          <p:spPr>
            <a:xfrm>
              <a:off x="0" y="0"/>
              <a:ext cx="4038600" cy="4572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37" name="Shape 537"/>
            <p:cNvSpPr/>
            <p:nvPr/>
          </p:nvSpPr>
          <p:spPr>
            <a:xfrm>
              <a:off x="469786" y="50798"/>
              <a:ext cx="3099025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 dirty="0"/>
                <a:t>Just-right signaling model</a:t>
              </a:r>
            </a:p>
          </p:txBody>
        </p:sp>
      </p:grpSp>
      <p:sp>
        <p:nvSpPr>
          <p:cNvPr id="539" name="Shape 539"/>
          <p:cNvSpPr/>
          <p:nvPr/>
        </p:nvSpPr>
        <p:spPr>
          <a:xfrm>
            <a:off x="4267200" y="380999"/>
            <a:ext cx="4267200" cy="7207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APC is a characteristic tumour-suppressor gene</a:t>
            </a:r>
          </a:p>
        </p:txBody>
      </p:sp>
      <p:grpSp>
        <p:nvGrpSpPr>
          <p:cNvPr id="542" name="Group 542"/>
          <p:cNvGrpSpPr/>
          <p:nvPr/>
        </p:nvGrpSpPr>
        <p:grpSpPr>
          <a:xfrm>
            <a:off x="469908" y="292759"/>
            <a:ext cx="3212358" cy="1410308"/>
            <a:chOff x="-41" y="-18"/>
            <a:chExt cx="3212357" cy="1410307"/>
          </a:xfrm>
        </p:grpSpPr>
        <p:sp>
          <p:nvSpPr>
            <p:cNvPr id="540" name="Shape 540"/>
            <p:cNvSpPr/>
            <p:nvPr/>
          </p:nvSpPr>
          <p:spPr>
            <a:xfrm>
              <a:off x="-42" y="-19"/>
              <a:ext cx="3212358" cy="141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530787" y="76519"/>
              <a:ext cx="2150863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 Bold"/>
                  <a:ea typeface="Comic Sans MS Bold"/>
                  <a:cs typeface="Comic Sans MS Bold"/>
                  <a:sym typeface="Comic Sans MS Bold"/>
                </a:rPr>
                <a:t>Familial </a:t>
              </a:r>
              <a:endParaRPr sz="2400" b="1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sz="2400">
                  <a:latin typeface="Comic Sans MS Bold"/>
                  <a:ea typeface="Comic Sans MS Bold"/>
                  <a:cs typeface="Comic Sans MS Bold"/>
                  <a:sym typeface="Comic Sans MS Bold"/>
                </a:rPr>
                <a:t>adenomatous</a:t>
              </a:r>
              <a:endParaRPr sz="2400" b="1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sz="2400">
                  <a:latin typeface="Comic Sans MS Bold"/>
                  <a:ea typeface="Comic Sans MS Bold"/>
                  <a:cs typeface="Comic Sans MS Bold"/>
                  <a:sym typeface="Comic Sans MS Bold"/>
                </a:rPr>
                <a:t>polyposis</a:t>
              </a:r>
            </a:p>
          </p:txBody>
        </p:sp>
      </p:grpSp>
      <p:pic>
        <p:nvPicPr>
          <p:cNvPr id="12" name="image27.png" descr="Polakis1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3600" y="3139472"/>
            <a:ext cx="3130550" cy="3614738"/>
          </a:xfrm>
          <a:prstGeom prst="rect">
            <a:avLst/>
          </a:prstGeom>
          <a:ln>
            <a:solidFill/>
            <a:round/>
          </a:ln>
        </p:spPr>
      </p:pic>
      <p:sp>
        <p:nvSpPr>
          <p:cNvPr id="13" name="Shape 515"/>
          <p:cNvSpPr/>
          <p:nvPr/>
        </p:nvSpPr>
        <p:spPr>
          <a:xfrm>
            <a:off x="3048000" y="6324598"/>
            <a:ext cx="3124200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Albuquerque et al., 2002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33918" y="2190671"/>
            <a:ext cx="723912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1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APC gene</a:t>
            </a:r>
            <a:endParaRPr kumimoji="0" lang="it-IT" sz="1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6686"/>
    </mc:Choice>
    <mc:Fallback xmlns="">
      <p:transition advTm="186686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08" x="6938963" y="1741488"/>
          <p14:tracePt t="27621" x="6938963" y="1758950"/>
          <p14:tracePt t="27637" x="6938963" y="1768475"/>
          <p14:tracePt t="27645" x="6929438" y="1768475"/>
          <p14:tracePt t="27669" x="6919913" y="1768475"/>
          <p14:tracePt t="27686" x="6911975" y="1768475"/>
          <p14:tracePt t="27693" x="6902450" y="1785938"/>
          <p14:tracePt t="27709" x="6875463" y="1785938"/>
          <p14:tracePt t="27717" x="6867525" y="1785938"/>
          <p14:tracePt t="27733" x="6840538" y="1795463"/>
          <p14:tracePt t="27749" x="6813550" y="1795463"/>
          <p14:tracePt t="27765" x="6804025" y="1803400"/>
          <p14:tracePt t="27794" x="6796088" y="1803400"/>
          <p14:tracePt t="27797" x="6759575" y="1822450"/>
          <p14:tracePt t="27829" x="6705600" y="1857375"/>
          <p14:tracePt t="27896" x="6643688" y="1901825"/>
          <p14:tracePt t="27929" x="6608763" y="1911350"/>
          <p14:tracePt t="27944" x="6572250" y="1938338"/>
          <p14:tracePt t="27961" x="6419850" y="2000250"/>
          <p14:tracePt t="28013" x="6411913" y="2017713"/>
          <p14:tracePt t="28014" x="6394450" y="2017713"/>
          <p14:tracePt t="28028" x="6348413" y="2044700"/>
          <p14:tracePt t="28044" x="6323013" y="2062163"/>
          <p14:tracePt t="28063" x="6313488" y="2081213"/>
          <p14:tracePt t="28077" x="6296025" y="2089150"/>
          <p14:tracePt t="28094" x="6276975" y="2098675"/>
          <p14:tracePt t="28349" x="6286500" y="2098675"/>
          <p14:tracePt t="28350" x="6402388" y="2098675"/>
          <p14:tracePt t="28377" x="6491288" y="2098675"/>
          <p14:tracePt t="28379" x="6688138" y="2098675"/>
          <p14:tracePt t="28394" x="6911975" y="2098675"/>
          <p14:tracePt t="28411" x="7072313" y="2098675"/>
          <p14:tracePt t="28427" x="7143750" y="2098675"/>
          <p14:tracePt t="28427" x="7153275" y="2098675"/>
          <p14:tracePt t="28445" x="7170738" y="2098675"/>
          <p14:tracePt t="28669" x="7170738" y="2108200"/>
          <p14:tracePt t="28676" x="7170738" y="2133600"/>
          <p14:tracePt t="28684" x="7170738" y="2179638"/>
          <p14:tracePt t="28693" x="7170738" y="2205038"/>
          <p14:tracePt t="28699" x="7099300" y="2276475"/>
          <p14:tracePt t="28710" x="7045325" y="2330450"/>
          <p14:tracePt t="28727" x="6991350" y="2357438"/>
          <p14:tracePt t="28744" x="6983413" y="2366963"/>
          <p14:tracePt t="28760" x="6956425" y="2366963"/>
          <p14:tracePt t="28777" x="6946900" y="2366963"/>
          <p14:tracePt t="28794" x="6911975" y="2384425"/>
          <p14:tracePt t="28810" x="6875463" y="2384425"/>
          <p14:tracePt t="28810" x="6858000" y="2384425"/>
          <p14:tracePt t="28830" x="6804025" y="2384425"/>
          <p14:tracePt t="28845" x="6769100" y="2384425"/>
          <p14:tracePt t="28863" x="6742113" y="2384425"/>
          <p14:tracePt t="28878" x="6705600" y="2366963"/>
          <p14:tracePt t="28897" x="6643688" y="2366963"/>
          <p14:tracePt t="29221" x="6643688" y="2347913"/>
          <p14:tracePt t="29227" x="6697663" y="2330450"/>
          <p14:tracePt t="29251" x="6705600" y="2330450"/>
          <p14:tracePt t="29251" x="6715125" y="2312988"/>
          <p14:tracePt t="29261" x="6724650" y="2303463"/>
          <p14:tracePt t="29278" x="6742113" y="2303463"/>
          <p14:tracePt t="29293" x="6769100" y="2295525"/>
          <p14:tracePt t="29311" x="6831013" y="2276475"/>
          <p14:tracePt t="29327" x="6858000" y="2268538"/>
          <p14:tracePt t="29344" x="6867525" y="2268538"/>
          <p14:tracePt t="29360" x="6884988" y="2268538"/>
          <p14:tracePt t="29377" x="6919913" y="2259013"/>
          <p14:tracePt t="29393" x="6929438" y="2259013"/>
          <p14:tracePt t="29410" x="6973888" y="2259013"/>
          <p14:tracePt t="29426" x="7000875" y="2251075"/>
          <p14:tracePt t="29443" x="7010400" y="2241550"/>
          <p14:tracePt t="29460" x="7018338" y="2241550"/>
          <p14:tracePt t="29510" x="7027863" y="2241550"/>
          <p14:tracePt t="30350" x="0" y="0"/>
        </p14:tracePtLst>
        <p14:tracePtLst>
          <p14:tracePt t="37348" x="6867525" y="2187575"/>
          <p14:tracePt t="37372" x="6848475" y="2197100"/>
          <p14:tracePt t="37374" x="6840538" y="2205038"/>
          <p14:tracePt t="37389" x="6831013" y="2205038"/>
          <p14:tracePt t="37397" x="6813550" y="2224088"/>
          <p14:tracePt t="37409" x="6796088" y="2232025"/>
          <p14:tracePt t="37426" x="6732588" y="2268538"/>
          <p14:tracePt t="37484" x="6705600" y="2286000"/>
          <p14:tracePt t="37525" x="6688138" y="2303463"/>
          <p14:tracePt t="37549" x="6680200" y="2303463"/>
          <p14:tracePt t="37568" x="6670675" y="2312988"/>
          <p14:tracePt t="37572" x="6661150" y="2312988"/>
          <p14:tracePt t="37580" x="6626225" y="2330450"/>
          <p14:tracePt t="37597" x="6599238" y="2357438"/>
          <p14:tracePt t="37613" x="6537325" y="2411413"/>
          <p14:tracePt t="37629" x="6465888" y="2465388"/>
          <p14:tracePt t="37644" x="6303963" y="2598738"/>
          <p14:tracePt t="37660" x="6054725" y="2803525"/>
          <p14:tracePt t="37660" x="5848350" y="2965450"/>
          <p14:tracePt t="37676" x="5322888" y="3411538"/>
          <p14:tracePt t="37700" x="4581525" y="4054475"/>
          <p14:tracePt t="37716" x="3697288" y="4751388"/>
          <p14:tracePt t="37732" x="3009900" y="5303838"/>
          <p14:tracePt t="37748" x="2411413" y="5795963"/>
          <p14:tracePt t="37760" x="2054225" y="6099175"/>
          <p14:tracePt t="37776" x="1866900" y="6232525"/>
          <p14:tracePt t="37793" x="1724025" y="6313488"/>
          <p14:tracePt t="37809" x="1608138" y="6357938"/>
          <p14:tracePt t="37827" x="1490663" y="6402388"/>
          <p14:tracePt t="37843" x="1071563" y="6527800"/>
          <p14:tracePt t="37903" x="500063" y="6661150"/>
          <p14:tracePt t="37933" x="204788" y="6759575"/>
          <p14:tracePt t="37943" x="0" y="6848475"/>
          <p14:tracePt t="38077" x="0" y="6831013"/>
          <p14:tracePt t="38078" x="9525" y="6680200"/>
          <p14:tracePt t="38116" x="44450" y="6572250"/>
          <p14:tracePt t="38127" x="88900" y="6500813"/>
          <p14:tracePt t="38144" x="133350" y="6438900"/>
          <p14:tracePt t="38159" x="179388" y="6357938"/>
          <p14:tracePt t="38177" x="241300" y="6259513"/>
          <p14:tracePt t="38193" x="295275" y="6180138"/>
          <p14:tracePt t="38211" x="357188" y="6116638"/>
          <p14:tracePt t="38227" x="446088" y="6027738"/>
          <p14:tracePt t="38244" x="482600" y="5991225"/>
          <p14:tracePt t="38259" x="517525" y="5965825"/>
          <p14:tracePt t="38277" x="527050" y="5965825"/>
          <p14:tracePt t="38293" x="554038" y="5956300"/>
          <p14:tracePt t="38333" x="561975" y="5956300"/>
          <p14:tracePt t="38343" x="571500" y="5956300"/>
          <p14:tracePt t="38343" x="642938" y="5956300"/>
          <p14:tracePt t="38359" x="812800" y="5938838"/>
          <p14:tracePt t="38376" x="1071563" y="5938838"/>
          <p14:tracePt t="38393" x="1312863" y="5919788"/>
          <p14:tracePt t="38410" x="1554163" y="5919788"/>
          <p14:tracePt t="38427" x="1822450" y="5875338"/>
          <p14:tracePt t="38443" x="2098675" y="5795963"/>
          <p14:tracePt t="38496" x="2187575" y="5751513"/>
          <p14:tracePt t="38533" x="2286000" y="5705475"/>
          <p14:tracePt t="38534" x="2384425" y="5643563"/>
          <p14:tracePt t="38549" x="2428875" y="5616575"/>
          <p14:tracePt t="38560" x="2527300" y="5537200"/>
          <p14:tracePt t="38576" x="2633663" y="5465763"/>
          <p14:tracePt t="38594" x="2732088" y="5384800"/>
          <p14:tracePt t="38609" x="2813050" y="5330825"/>
          <p14:tracePt t="38627" x="2847975" y="5313363"/>
          <p14:tracePt t="38643" x="2857500" y="5295900"/>
          <p14:tracePt t="39229" x="2847975" y="5295900"/>
          <p14:tracePt t="39237" x="2803525" y="5295900"/>
          <p14:tracePt t="39245" x="2724150" y="5295900"/>
          <p14:tracePt t="39253" x="2625725" y="5295900"/>
          <p14:tracePt t="39261" x="2446338" y="5295900"/>
          <p14:tracePt t="39261" x="2393950" y="5295900"/>
          <p14:tracePt t="39278" x="2312988" y="5295900"/>
          <p14:tracePt t="39293" x="2276475" y="5295900"/>
          <p14:tracePt t="39333" x="2268538" y="5295900"/>
          <p14:tracePt t="39420" x="2259013" y="5313363"/>
          <p14:tracePt t="39676" x="2303463" y="5313363"/>
          <p14:tracePt t="39685" x="2347913" y="5313363"/>
          <p14:tracePt t="39692" x="2401888" y="5313363"/>
          <p14:tracePt t="39693" x="2544763" y="5313363"/>
          <p14:tracePt t="39709" x="2660650" y="5313363"/>
          <p14:tracePt t="39727" x="2786063" y="5313363"/>
          <p14:tracePt t="39743" x="2884488" y="5313363"/>
          <p14:tracePt t="39759" x="2990850" y="5313363"/>
          <p14:tracePt t="39776" x="3116263" y="5313363"/>
          <p14:tracePt t="39793" x="3214688" y="5313363"/>
          <p14:tracePt t="39810" x="3276600" y="5313363"/>
          <p14:tracePt t="39826" x="3322638" y="5313363"/>
          <p14:tracePt t="39843" x="3375025" y="5313363"/>
          <p14:tracePt t="39859" x="3429000" y="5313363"/>
          <p14:tracePt t="39859" x="3438525" y="5313363"/>
          <p14:tracePt t="39877" x="3482975" y="5313363"/>
          <p14:tracePt t="39893" x="3500438" y="5313363"/>
          <p14:tracePt t="39910" x="3536950" y="5313363"/>
          <p14:tracePt t="39926" x="3562350" y="5303838"/>
          <p14:tracePt t="39943" x="3598863" y="5303838"/>
          <p14:tracePt t="39959" x="3625850" y="5295900"/>
          <p14:tracePt t="39976" x="3633788" y="5295900"/>
          <p14:tracePt t="40013" x="3652838" y="5295900"/>
          <p14:tracePt t="40899" x="3571875" y="5295900"/>
          <p14:tracePt t="40908" x="3429000" y="5295900"/>
          <p14:tracePt t="40917" x="3295650" y="5295900"/>
          <p14:tracePt t="40925" x="3170238" y="5295900"/>
          <p14:tracePt t="40941" x="2911475" y="5295900"/>
          <p14:tracePt t="40943" x="2732088" y="5295900"/>
          <p14:tracePt t="40958" x="2625725" y="5295900"/>
          <p14:tracePt t="40978" x="2482850" y="5259388"/>
          <p14:tracePt t="40993" x="2330450" y="5241925"/>
          <p14:tracePt t="40993" x="2224088" y="5224463"/>
          <p14:tracePt t="41013" x="2116138" y="5205413"/>
          <p14:tracePt t="41026" x="1866900" y="5116513"/>
          <p14:tracePt t="41026" x="1724025" y="5054600"/>
          <p14:tracePt t="41044" x="1490663" y="4938713"/>
          <p14:tracePt t="41061" x="990600" y="4527550"/>
          <p14:tracePt t="41122" x="955675" y="4456113"/>
          <p14:tracePt t="41125" x="884238" y="4340225"/>
          <p14:tracePt t="41143" x="830263" y="4214813"/>
          <p14:tracePt t="41159" x="741363" y="4071938"/>
          <p14:tracePt t="41175" x="679450" y="3983038"/>
          <p14:tracePt t="41192" x="633413" y="3875088"/>
          <p14:tracePt t="41209" x="438150" y="3303588"/>
          <p14:tracePt t="41266" x="366713" y="2776538"/>
          <p14:tracePt t="41266" x="366713" y="2679700"/>
          <p14:tracePt t="41310" x="366713" y="2303463"/>
          <p14:tracePt t="41351" x="366713" y="2205038"/>
          <p14:tracePt t="41359" x="384175" y="2071688"/>
          <p14:tracePt t="41375" x="428625" y="1901825"/>
          <p14:tracePt t="41393" x="500063" y="1731963"/>
          <p14:tracePt t="41410" x="615950" y="1544638"/>
          <p14:tracePt t="41410" x="669925" y="1446213"/>
          <p14:tracePt t="41443" x="803275" y="1276350"/>
          <p14:tracePt t="41445" x="884238" y="1187450"/>
          <p14:tracePt t="41445" x="946150" y="1116013"/>
          <p14:tracePt t="41460" x="1017588" y="1044575"/>
          <p14:tracePt t="41475" x="1196975" y="866775"/>
          <p14:tracePt t="41493" x="1276350" y="822325"/>
          <p14:tracePt t="41509" x="1366838" y="758825"/>
          <p14:tracePt t="41533" x="1393825" y="741363"/>
          <p14:tracePt t="41542" x="1455738" y="723900"/>
          <p14:tracePt t="41559" x="1500188" y="714375"/>
          <p14:tracePt t="41575" x="1589088" y="714375"/>
          <p14:tracePt t="41592" x="1704975" y="714375"/>
          <p14:tracePt t="41608" x="1973263" y="714375"/>
          <p14:tracePt t="41637" x="2017713" y="714375"/>
          <p14:tracePt t="41658" x="2062163" y="714375"/>
          <p14:tracePt t="41659" x="2160588" y="714375"/>
          <p14:tracePt t="41659" x="2214563" y="714375"/>
          <p14:tracePt t="41676" x="2276475" y="714375"/>
          <p14:tracePt t="41692" x="2339975" y="714375"/>
          <p14:tracePt t="41709" x="2419350" y="731838"/>
          <p14:tracePt t="41725" x="2517775" y="768350"/>
          <p14:tracePt t="41742" x="2660650" y="812800"/>
          <p14:tracePt t="41758" x="2822575" y="866775"/>
          <p14:tracePt t="41775" x="2919413" y="919163"/>
          <p14:tracePt t="41792" x="3071813" y="990600"/>
          <p14:tracePt t="41809" x="3276600" y="1116013"/>
          <p14:tracePt t="41825" x="3473450" y="1231900"/>
          <p14:tracePt t="41842" x="3652838" y="1330325"/>
          <p14:tracePt t="41858" x="3857625" y="1482725"/>
          <p14:tracePt t="41877" x="3973513" y="1571625"/>
          <p14:tracePt t="41893" x="4089400" y="1679575"/>
          <p14:tracePt t="41926" x="4214813" y="1803400"/>
          <p14:tracePt t="41928" x="4322763" y="1919288"/>
          <p14:tracePt t="41944" x="4411663" y="2027238"/>
          <p14:tracePt t="41959" x="4465638" y="2133600"/>
          <p14:tracePt t="41977" x="4518025" y="2259013"/>
          <p14:tracePt t="41992" x="4572000" y="2411413"/>
          <p14:tracePt t="41992" x="4608513" y="2509838"/>
          <p14:tracePt t="42013" x="4652963" y="2589213"/>
          <p14:tracePt t="42026" x="4724400" y="2874963"/>
          <p14:tracePt t="42046" x="4751388" y="2955925"/>
          <p14:tracePt t="42058" x="4768850" y="3125788"/>
          <p14:tracePt t="42076" x="4768850" y="3224213"/>
          <p14:tracePt t="42076" x="4768850" y="3268663"/>
          <p14:tracePt t="42116" x="4768850" y="3295650"/>
          <p14:tracePt t="42125" x="4768850" y="3330575"/>
          <p14:tracePt t="42127" x="4768850" y="3394075"/>
          <p14:tracePt t="42141" x="4768850" y="3490913"/>
          <p14:tracePt t="42159" x="4768850" y="3598863"/>
          <p14:tracePt t="42174" x="4759325" y="3687763"/>
          <p14:tracePt t="42192" x="4732338" y="3795713"/>
          <p14:tracePt t="42208" x="4697413" y="3902075"/>
          <p14:tracePt t="42225" x="4687888" y="3990975"/>
          <p14:tracePt t="42242" x="4670425" y="4062413"/>
          <p14:tracePt t="42259" x="4598988" y="4268788"/>
          <p14:tracePt t="42308" x="4581525" y="4313238"/>
          <p14:tracePt t="42309" x="4537075" y="4367213"/>
          <p14:tracePt t="42326" x="4491038" y="4438650"/>
          <p14:tracePt t="42342" x="4402138" y="4500563"/>
          <p14:tracePt t="42381" x="4357688" y="4527550"/>
          <p14:tracePt t="42392" x="4259263" y="4589463"/>
          <p14:tracePt t="42408" x="4089400" y="4652963"/>
          <p14:tracePt t="42425" x="3894138" y="4741863"/>
          <p14:tracePt t="42442" x="3670300" y="4822825"/>
          <p14:tracePt t="42459" x="3419475" y="4938713"/>
          <p14:tracePt t="42459" x="3313113" y="4973638"/>
          <p14:tracePt t="42476" x="3116263" y="5027613"/>
          <p14:tracePt t="42492" x="2946400" y="5089525"/>
          <p14:tracePt t="42509" x="2786063" y="5126038"/>
          <p14:tracePt t="42526" x="2608263" y="5143500"/>
          <p14:tracePt t="42541" x="2446338" y="5143500"/>
          <p14:tracePt t="42562" x="2108200" y="5143500"/>
          <p14:tracePt t="42591" x="1714500" y="5143500"/>
          <p14:tracePt t="42625" x="1187450" y="5143500"/>
          <p14:tracePt t="42675" x="1036638" y="5143500"/>
          <p14:tracePt t="42677" x="919163" y="5143500"/>
          <p14:tracePt t="42692" x="839788" y="5143500"/>
          <p14:tracePt t="42709" x="768350" y="5126038"/>
          <p14:tracePt t="42725" x="687388" y="5089525"/>
          <p14:tracePt t="42743" x="625475" y="5045075"/>
          <p14:tracePt t="42758" x="490538" y="4929188"/>
          <p14:tracePt t="42775" x="330200" y="4776788"/>
          <p14:tracePt t="42792" x="152400" y="4572000"/>
          <p14:tracePt t="42811" x="0" y="4313238"/>
          <p14:tracePt t="42826" x="0" y="4010025"/>
          <p14:tracePt t="42826" x="0" y="3867150"/>
          <p14:tracePt t="42845" x="0" y="3751263"/>
          <p14:tracePt t="42859" x="0" y="3500438"/>
          <p14:tracePt t="42877" x="0" y="3429000"/>
          <p14:tracePt t="42894" x="0" y="3402013"/>
          <p14:tracePt t="42910" x="0" y="3394075"/>
          <p14:tracePt t="42926" x="0" y="3384550"/>
          <p14:tracePt t="42963" x="0" y="3375025"/>
          <p14:tracePt t="42965" x="0" y="3348038"/>
          <p14:tracePt t="42976" x="0" y="3303588"/>
          <p14:tracePt t="42993" x="0" y="3268663"/>
          <p14:tracePt t="43010" x="9525" y="3232150"/>
          <p14:tracePt t="43010" x="26988" y="3224213"/>
          <p14:tracePt t="43045" x="26988" y="3214688"/>
          <p14:tracePt t="43046" x="26988" y="3205163"/>
          <p14:tracePt t="43140" x="36513" y="3205163"/>
          <p14:tracePt t="43164" x="44450" y="3205163"/>
          <p14:tracePt t="43187" x="53975" y="3205163"/>
          <p14:tracePt t="43189" x="71438" y="3205163"/>
          <p14:tracePt t="43212" x="80963" y="3205163"/>
          <p14:tracePt t="43228" x="88900" y="3214688"/>
          <p14:tracePt t="43271" x="107950" y="3232150"/>
          <p14:tracePt t="43356" x="107950" y="3241675"/>
          <p14:tracePt t="43421" x="115888" y="3251200"/>
          <p14:tracePt t="43763" x="125413" y="3251200"/>
          <p14:tracePt t="43844" x="133350" y="3251200"/>
          <p14:tracePt t="43851" x="142875" y="3251200"/>
          <p14:tracePt t="43875" x="160338" y="3251200"/>
          <p14:tracePt t="43883" x="179388" y="3232150"/>
          <p14:tracePt t="43900" x="204788" y="3224213"/>
          <p14:tracePt t="43908" x="214313" y="3214688"/>
          <p14:tracePt t="43909" x="231775" y="3197225"/>
          <p14:tracePt t="43925" x="241300" y="3197225"/>
          <p14:tracePt t="43942" x="250825" y="3187700"/>
          <p14:tracePt t="43958" x="258763" y="3187700"/>
          <p14:tracePt t="43977" x="295275" y="3179763"/>
          <p14:tracePt t="43995" x="312738" y="3179763"/>
          <p14:tracePt t="44009" x="322263" y="3170238"/>
          <p14:tracePt t="44979" x="330200" y="3170238"/>
          <p14:tracePt t="44987" x="339725" y="3170238"/>
          <p14:tracePt t="44991" x="411163" y="3170238"/>
          <p14:tracePt t="44996" x="455613" y="3170238"/>
          <p14:tracePt t="45008" x="598488" y="3170238"/>
          <p14:tracePt t="45026" x="830263" y="3170238"/>
          <p14:tracePt t="45041" x="1044575" y="3170238"/>
          <p14:tracePt t="45059" x="1241425" y="3170238"/>
          <p14:tracePt t="45077" x="1366838" y="3170238"/>
          <p14:tracePt t="45077" x="1411288" y="3170238"/>
          <p14:tracePt t="45116" x="1455738" y="3170238"/>
          <p14:tracePt t="45125" x="1633538" y="3214688"/>
          <p14:tracePt t="45141" x="1776413" y="3232150"/>
          <p14:tracePt t="45159" x="1874838" y="3251200"/>
          <p14:tracePt t="45181" x="1901825" y="3251200"/>
          <p14:tracePt t="45192" x="1955800" y="3259138"/>
          <p14:tracePt t="45208" x="2054225" y="3295650"/>
          <p14:tracePt t="45226" x="2170113" y="3313113"/>
          <p14:tracePt t="45241" x="2232025" y="3313113"/>
          <p14:tracePt t="45258" x="2268538" y="3322638"/>
          <p14:tracePt t="45274" x="2339975" y="3340100"/>
          <p14:tracePt t="45292" x="2374900" y="3348038"/>
          <p14:tracePt t="45308" x="2401888" y="3348038"/>
          <p14:tracePt t="45325" x="2419350" y="3348038"/>
          <p14:tracePt t="45342" x="2446338" y="3367088"/>
          <p14:tracePt t="45738" x="2446338" y="3357563"/>
          <p14:tracePt t="45761" x="2428875" y="3322638"/>
          <p14:tracePt t="45811" x="2411413" y="3295650"/>
          <p14:tracePt t="45819" x="2411413" y="3286125"/>
          <p14:tracePt t="45819" x="2411413" y="3276600"/>
          <p14:tracePt t="45836" x="2401888" y="3259138"/>
          <p14:tracePt t="45851" x="2393950" y="3251200"/>
          <p14:tracePt t="45851" x="2393950" y="3241675"/>
          <p14:tracePt t="45868" x="2384425" y="3224213"/>
          <p14:tracePt t="45875" x="2384425" y="3214688"/>
          <p14:tracePt t="45891" x="2384425" y="3205163"/>
          <p14:tracePt t="45908" x="2366963" y="3179763"/>
          <p14:tracePt t="46108" x="2357438" y="3179763"/>
          <p14:tracePt t="46979" x="2357438" y="3224213"/>
          <p14:tracePt t="46986" x="2357438" y="3251200"/>
          <p14:tracePt t="46996" x="2357438" y="3303588"/>
          <p14:tracePt t="47003" x="2339975" y="3330575"/>
          <p14:tracePt t="47011" x="2322513" y="3429000"/>
          <p14:tracePt t="47025" x="2295525" y="3490913"/>
          <p14:tracePt t="47041" x="2276475" y="3544888"/>
          <p14:tracePt t="47059" x="2268538" y="3571875"/>
          <p14:tracePt t="47075" x="2268538" y="3581400"/>
          <p14:tracePt t="47148" x="2268538" y="3598863"/>
          <p14:tracePt t="47155" x="2251075" y="3633788"/>
          <p14:tracePt t="47162" x="2241550" y="3732213"/>
          <p14:tracePt t="47182" x="2241550" y="3776663"/>
          <p14:tracePt t="47191" x="2241550" y="3830638"/>
          <p14:tracePt t="47208" x="2224088" y="3875088"/>
          <p14:tracePt t="47226" x="2214563" y="3911600"/>
          <p14:tracePt t="47243" x="2214563" y="3929063"/>
          <p14:tracePt t="47348" x="2205038" y="3929063"/>
          <p14:tracePt t="47356" x="2197100" y="3929063"/>
          <p14:tracePt t="47364" x="2170113" y="3894138"/>
          <p14:tracePt t="47374" x="2160588" y="3840163"/>
          <p14:tracePt t="47391" x="2143125" y="3803650"/>
          <p14:tracePt t="47409" x="2143125" y="3795713"/>
          <p14:tracePt t="47867" x="2133600" y="3786188"/>
          <p14:tracePt t="47883" x="2133600" y="3776663"/>
          <p14:tracePt t="47892" x="2133600" y="3759200"/>
          <p14:tracePt t="47893" x="2143125" y="3724275"/>
          <p14:tracePt t="47908" x="2143125" y="3697288"/>
          <p14:tracePt t="47926" x="2143125" y="3687763"/>
          <p14:tracePt t="47941" x="2143125" y="3679825"/>
          <p14:tracePt t="48172" x="2143125" y="3670300"/>
          <p14:tracePt t="48284" x="2152650" y="3670300"/>
          <p14:tracePt t="48324" x="2170113" y="3670300"/>
          <p14:tracePt t="48337" x="2179638" y="3670300"/>
          <p14:tracePt t="48347" x="2205038" y="3679825"/>
          <p14:tracePt t="48357" x="2241550" y="3687763"/>
          <p14:tracePt t="48375" x="2268538" y="3705225"/>
          <p14:tracePt t="48391" x="2286000" y="3732213"/>
          <p14:tracePt t="48408" x="2286000" y="3786188"/>
          <p14:tracePt t="48425" x="2286000" y="3840163"/>
          <p14:tracePt t="48441" x="2286000" y="3929063"/>
          <p14:tracePt t="48458" x="2286000" y="4098925"/>
          <p14:tracePt t="48478" x="2259013" y="4187825"/>
          <p14:tracePt t="48495" x="2241550" y="4276725"/>
          <p14:tracePt t="48495" x="2224088" y="4322763"/>
          <p14:tracePt t="48516" x="2214563" y="4348163"/>
          <p14:tracePt t="48525" x="2214563" y="4394200"/>
          <p14:tracePt t="48542" x="2197100" y="4411663"/>
          <p14:tracePt t="48558" x="2197100" y="4438650"/>
          <p14:tracePt t="48574" x="2187575" y="4446588"/>
          <p14:tracePt t="48591" x="2187575" y="4465638"/>
          <p14:tracePt t="48608" x="2187575" y="4473575"/>
          <p14:tracePt t="48624" x="2187575" y="4500563"/>
          <p14:tracePt t="48641" x="2179638" y="4510088"/>
          <p14:tracePt t="48747" x="2170113" y="4510088"/>
          <p14:tracePt t="48804" x="2152650" y="4510088"/>
          <p14:tracePt t="48819" x="2143125" y="4500563"/>
          <p14:tracePt t="48830" x="2125663" y="4491038"/>
          <p14:tracePt t="48861" x="2125663" y="4473575"/>
          <p14:tracePt t="49324" x="2125663" y="4465638"/>
          <p14:tracePt t="49668" x="2125663" y="4473575"/>
          <p14:tracePt t="49693" x="2125663" y="4483100"/>
          <p14:tracePt t="49708" x="2133600" y="4483100"/>
          <p14:tracePt t="49732" x="2143125" y="4491038"/>
          <p14:tracePt t="49859" x="2143125" y="4500563"/>
          <p14:tracePt t="49867" x="2152650" y="4500563"/>
          <p14:tracePt t="49875" x="2170113" y="4500563"/>
          <p14:tracePt t="49881" x="2179638" y="4500563"/>
          <p14:tracePt t="49891" x="2187575" y="4500563"/>
          <p14:tracePt t="50131" x="2197100" y="4500563"/>
          <p14:tracePt t="50188" x="2224088" y="4500563"/>
          <p14:tracePt t="50199" x="2232025" y="4483100"/>
          <p14:tracePt t="50212" x="2241550" y="4483100"/>
          <p14:tracePt t="50213" x="2251075" y="4473575"/>
          <p14:tracePt t="50225" x="2312988" y="4438650"/>
          <p14:tracePt t="50242" x="2347913" y="4411663"/>
          <p14:tracePt t="50257" x="2374900" y="4384675"/>
          <p14:tracePt t="50274" x="2393950" y="4384675"/>
          <p14:tracePt t="50324" x="2393950" y="4375150"/>
          <p14:tracePt t="50491" x="2411413" y="4375150"/>
          <p14:tracePt t="50756" x="2411413" y="4384675"/>
          <p14:tracePt t="50768" x="2411413" y="4394200"/>
          <p14:tracePt t="50769" x="2374900" y="4473575"/>
          <p14:tracePt t="50791" x="2339975" y="4527550"/>
          <p14:tracePt t="50808" x="2295525" y="4598988"/>
          <p14:tracePt t="50825" x="2276475" y="4625975"/>
          <p14:tracePt t="50842" x="2251075" y="4670425"/>
          <p14:tracePt t="50858" x="2241550" y="4697413"/>
          <p14:tracePt t="50874" x="2224088" y="4714875"/>
          <p14:tracePt t="50874" x="2214563" y="4741863"/>
          <p14:tracePt t="50892" x="2197100" y="4768850"/>
          <p14:tracePt t="50907" x="2187575" y="4813300"/>
          <p14:tracePt t="50925" x="2170113" y="4848225"/>
          <p14:tracePt t="50941" x="2133600" y="4902200"/>
          <p14:tracePt t="50958" x="2098675" y="4946650"/>
          <p14:tracePt t="50974" x="2054225" y="5045075"/>
          <p14:tracePt t="50992" x="2036763" y="5116513"/>
          <p14:tracePt t="51008" x="2009775" y="5170488"/>
          <p14:tracePt t="51025" x="1955800" y="5276850"/>
          <p14:tracePt t="51042" x="1938338" y="5330825"/>
          <p14:tracePt t="51058" x="1928813" y="5357813"/>
          <p14:tracePt t="51075" x="1928813" y="5367338"/>
          <p14:tracePt t="51172" x="1919288" y="5375275"/>
          <p14:tracePt t="51427" x="1919288" y="5367338"/>
          <p14:tracePt t="51435" x="1919288" y="5357813"/>
          <p14:tracePt t="51443" x="1946275" y="5348288"/>
          <p14:tracePt t="51451" x="1965325" y="5348288"/>
          <p14:tracePt t="51458" x="2054225" y="5330825"/>
          <p14:tracePt t="51474" x="2133600" y="5330825"/>
          <p14:tracePt t="51474" x="2160588" y="5313363"/>
          <p14:tracePt t="51492" x="2205038" y="5313363"/>
          <p14:tracePt t="51508" x="2224088" y="5313363"/>
          <p14:tracePt t="51547" x="2241550" y="5313363"/>
          <p14:tracePt t="51571" x="2251075" y="5313363"/>
          <p14:tracePt t="51579" x="2268538" y="5313363"/>
          <p14:tracePt t="51618" x="2286000" y="5313363"/>
          <p14:tracePt t="51625" x="2303463" y="5313363"/>
          <p14:tracePt t="51641" x="2330450" y="5313363"/>
          <p14:tracePt t="51658" x="2366963" y="5313363"/>
          <p14:tracePt t="51674" x="2401888" y="5303838"/>
          <p14:tracePt t="51692" x="2428875" y="5303838"/>
          <p14:tracePt t="51740" x="2438400" y="5303838"/>
          <p14:tracePt t="51748" x="2455863" y="5303838"/>
          <p14:tracePt t="51754" x="2482850" y="5303838"/>
          <p14:tracePt t="51758" x="2527300" y="5286375"/>
          <p14:tracePt t="51774" x="2544763" y="5286375"/>
          <p14:tracePt t="51792" x="2554288" y="5286375"/>
          <p14:tracePt t="51808" x="2562225" y="5286375"/>
          <p14:tracePt t="51825" x="2571750" y="5286375"/>
          <p14:tracePt t="51841" x="2598738" y="5276850"/>
          <p14:tracePt t="51859" x="2608263" y="5276850"/>
          <p14:tracePt t="51875" x="2616200" y="5276850"/>
          <p14:tracePt t="51892" x="2643188" y="5276850"/>
          <p14:tracePt t="51908" x="2679700" y="5276850"/>
          <p14:tracePt t="51925" x="2732088" y="5259388"/>
          <p14:tracePt t="51941" x="2759075" y="5259388"/>
          <p14:tracePt t="51958" x="2786063" y="5259388"/>
          <p14:tracePt t="51976" x="2822575" y="5259388"/>
          <p14:tracePt t="51991" x="2874963" y="5251450"/>
          <p14:tracePt t="52009" x="2990850" y="5232400"/>
          <p14:tracePt t="52024" x="3098800" y="5214938"/>
          <p14:tracePt t="52042" x="3152775" y="5214938"/>
          <p14:tracePt t="52058" x="3170238" y="5214938"/>
          <p14:tracePt t="52075" x="3205163" y="5197475"/>
          <p14:tracePt t="52252" x="3224213" y="5197475"/>
          <p14:tracePt t="52372" x="3232150" y="5197475"/>
          <p14:tracePt t="52380" x="3241675" y="5197475"/>
          <p14:tracePt t="52404" x="3259138" y="5197475"/>
          <p14:tracePt t="52691" x="3268663" y="5197475"/>
          <p14:tracePt t="52699" x="3276600" y="5197475"/>
          <p14:tracePt t="52707" x="3286125" y="5197475"/>
          <p14:tracePt t="52714" x="3313113" y="5197475"/>
          <p14:tracePt t="52724" x="3340100" y="5205413"/>
          <p14:tracePt t="52741" x="3357563" y="5214938"/>
          <p14:tracePt t="52757" x="3367088" y="5214938"/>
          <p14:tracePt t="53717" x="3375025" y="5214938"/>
          <p14:tracePt t="53724" x="3367088" y="5232400"/>
          <p14:tracePt t="53731" x="3340100" y="5232400"/>
          <p14:tracePt t="53740" x="3295650" y="5251450"/>
          <p14:tracePt t="53740" x="3241675" y="5268913"/>
          <p14:tracePt t="53749" x="3187700" y="5268913"/>
          <p14:tracePt t="53758" x="3089275" y="5286375"/>
          <p14:tracePt t="53774" x="2990850" y="5286375"/>
          <p14:tracePt t="53791" x="2919413" y="5286375"/>
          <p14:tracePt t="53808" x="2867025" y="5286375"/>
          <p14:tracePt t="53824" x="2786063" y="5259388"/>
          <p14:tracePt t="53841" x="2687638" y="5205413"/>
          <p14:tracePt t="53857" x="2401888" y="5010150"/>
          <p14:tracePt t="53857" x="2286000" y="4929188"/>
          <p14:tracePt t="53891" x="2143125" y="4795838"/>
          <p14:tracePt t="53892" x="1830388" y="4500563"/>
          <p14:tracePt t="53908" x="1500188" y="4179888"/>
          <p14:tracePt t="53925" x="1223963" y="3840163"/>
          <p14:tracePt t="53941" x="1027113" y="3554413"/>
          <p14:tracePt t="53957" x="901700" y="3330575"/>
          <p14:tracePt t="53975" x="847725" y="3170238"/>
          <p14:tracePt t="53991" x="795338" y="3054350"/>
          <p14:tracePt t="54008" x="776288" y="3017838"/>
          <p14:tracePt t="54025" x="776288" y="3009900"/>
          <p14:tracePt t="54042" x="776288" y="3000375"/>
          <p14:tracePt t="54100" x="768350" y="2990850"/>
          <p14:tracePt t="54101" x="768350" y="2965450"/>
          <p14:tracePt t="54116" x="768350" y="2946400"/>
          <p14:tracePt t="54124" x="768350" y="2919413"/>
          <p14:tracePt t="54142" x="768350" y="2894013"/>
          <p14:tracePt t="54157" x="768350" y="2884488"/>
          <p14:tracePt t="54532" x="768350" y="2911475"/>
          <p14:tracePt t="54540" x="758825" y="2928938"/>
          <p14:tracePt t="54548" x="758825" y="2955925"/>
          <p14:tracePt t="54558" x="741363" y="2982913"/>
          <p14:tracePt t="54574" x="731838" y="3009900"/>
          <p14:tracePt t="54591" x="731838" y="3027363"/>
          <p14:tracePt t="54608" x="714375" y="3054350"/>
          <p14:tracePt t="54652" x="714375" y="3062288"/>
          <p14:tracePt t="54675" x="704850" y="3062288"/>
          <p14:tracePt t="54684" x="687388" y="3062288"/>
          <p14:tracePt t="54700" x="679450" y="3071813"/>
          <p14:tracePt t="54708" x="669925" y="3071813"/>
          <p14:tracePt t="54714" x="633413" y="3071813"/>
          <p14:tracePt t="54724" x="581025" y="3071813"/>
          <p14:tracePt t="54742" x="527050" y="3071813"/>
          <p14:tracePt t="54757" x="490538" y="3071813"/>
          <p14:tracePt t="54775" x="438150" y="3071813"/>
          <p14:tracePt t="54791" x="393700" y="3071813"/>
          <p14:tracePt t="54808" x="374650" y="3071813"/>
          <p14:tracePt t="54824" x="347663" y="3071813"/>
          <p14:tracePt t="54884" x="339725" y="3071813"/>
          <p14:tracePt t="55212" x="330200" y="3062288"/>
          <p14:tracePt t="55219" x="330200" y="3027363"/>
          <p14:tracePt t="55224" x="330200" y="2990850"/>
          <p14:tracePt t="55230" x="330200" y="2938463"/>
          <p14:tracePt t="55240" x="330200" y="2840038"/>
          <p14:tracePt t="55258" x="330200" y="2786063"/>
          <p14:tracePt t="55274" x="330200" y="2732088"/>
          <p14:tracePt t="55291" x="330200" y="2714625"/>
          <p14:tracePt t="55291" x="330200" y="2705100"/>
          <p14:tracePt t="55307" x="330200" y="2679700"/>
          <p14:tracePt t="55344" x="330200" y="2670175"/>
          <p14:tracePt t="55388" x="330200" y="2652713"/>
          <p14:tracePt t="55516" x="330200" y="2643188"/>
          <p14:tracePt t="55523" x="330200" y="2633663"/>
          <p14:tracePt t="55532" x="330200" y="2625725"/>
          <p14:tracePt t="55548" x="330200" y="2608263"/>
          <p14:tracePt t="55564" x="330200" y="2598738"/>
          <p14:tracePt t="55572" x="330200" y="2589213"/>
          <p14:tracePt t="55596" x="339725" y="2581275"/>
          <p14:tracePt t="55627" x="347663" y="2581275"/>
          <p14:tracePt t="55660" x="374650" y="2571750"/>
          <p14:tracePt t="55684" x="384175" y="2571750"/>
          <p14:tracePt t="55691" x="401638" y="2571750"/>
          <p14:tracePt t="55700" x="419100" y="2571750"/>
          <p14:tracePt t="55708" x="428625" y="2571750"/>
          <p14:tracePt t="55724" x="455613" y="2571750"/>
          <p14:tracePt t="55742" x="490538" y="2571750"/>
          <p14:tracePt t="55757" x="536575" y="2571750"/>
          <p14:tracePt t="55774" x="554038" y="2571750"/>
          <p14:tracePt t="55790" x="561975" y="2571750"/>
          <p14:tracePt t="55807" x="588963" y="2571750"/>
          <p14:tracePt t="55824" x="598488" y="2571750"/>
          <p14:tracePt t="55841" x="625475" y="2571750"/>
          <p14:tracePt t="55857" x="633413" y="2571750"/>
          <p14:tracePt t="55913" x="642938" y="2571750"/>
          <p14:tracePt t="55940" x="652463" y="2571750"/>
          <p14:tracePt t="55948" x="660400" y="2571750"/>
          <p14:tracePt t="55961" x="679450" y="2571750"/>
          <p14:tracePt t="55964" x="687388" y="2571750"/>
          <p14:tracePt t="55974" x="714375" y="2571750"/>
          <p14:tracePt t="55991" x="731838" y="2571750"/>
          <p14:tracePt t="56009" x="741363" y="2571750"/>
          <p14:tracePt t="56026" x="785813" y="2571750"/>
          <p14:tracePt t="56041" x="822325" y="2589213"/>
          <p14:tracePt t="56058" x="893763" y="2589213"/>
          <p14:tracePt t="56075" x="955675" y="2589213"/>
          <p14:tracePt t="56092" x="1044575" y="2616200"/>
          <p14:tracePt t="56092" x="1071563" y="2616200"/>
          <p14:tracePt t="56141" x="1098550" y="2616200"/>
          <p14:tracePt t="56142" x="1152525" y="2616200"/>
          <p14:tracePt t="56158" x="1196975" y="2616200"/>
          <p14:tracePt t="56174" x="1231900" y="2616200"/>
          <p14:tracePt t="56191" x="1258888" y="2616200"/>
          <p14:tracePt t="56207" x="1268413" y="2616200"/>
          <p14:tracePt t="56224" x="1295400" y="2616200"/>
          <p14:tracePt t="56241" x="1312863" y="2616200"/>
          <p14:tracePt t="56258" x="1322388" y="2616200"/>
          <p14:tracePt t="56273" x="1339850" y="2608263"/>
          <p14:tracePt t="56290" x="1357313" y="2608263"/>
          <p14:tracePt t="56307" x="1374775" y="2608263"/>
          <p14:tracePt t="56700" x="1384300" y="2608263"/>
          <p14:tracePt t="56709" x="1393825" y="2608263"/>
          <p14:tracePt t="56709" x="1428750" y="2608263"/>
          <p14:tracePt t="56724" x="1482725" y="2608263"/>
          <p14:tracePt t="56742" x="1589088" y="2608263"/>
          <p14:tracePt t="56757" x="1714500" y="2625725"/>
          <p14:tracePt t="56775" x="1812925" y="2643188"/>
          <p14:tracePt t="56791" x="1938338" y="2660650"/>
          <p14:tracePt t="56808" x="2054225" y="2660650"/>
          <p14:tracePt t="56824" x="2108200" y="2660650"/>
          <p14:tracePt t="56842" x="2170113" y="2660650"/>
          <p14:tracePt t="56858" x="2205038" y="2660650"/>
          <p14:tracePt t="56882" x="2214563" y="2660650"/>
          <p14:tracePt t="56891" x="2251075" y="2660650"/>
          <p14:tracePt t="56891" x="2259013" y="2660650"/>
          <p14:tracePt t="56909" x="2286000" y="2660650"/>
          <p14:tracePt t="56924" x="2303463" y="2660650"/>
          <p14:tracePt t="56941" x="2322513" y="2660650"/>
          <p14:tracePt t="57004" x="2339975" y="2660650"/>
          <p14:tracePt t="57140" x="2347913" y="2660650"/>
          <p14:tracePt t="57151" x="2357438" y="2660650"/>
          <p14:tracePt t="57164" x="2366963" y="2679700"/>
          <p14:tracePt t="57173" x="2384425" y="2697163"/>
          <p14:tracePt t="57174" x="2384425" y="2751138"/>
          <p14:tracePt t="57191" x="2384425" y="2768600"/>
          <p14:tracePt t="57207" x="2393950" y="2813050"/>
          <p14:tracePt t="57225" x="2393950" y="2822575"/>
          <p14:tracePt t="57240" x="2393950" y="2830513"/>
          <p14:tracePt t="57258" x="2393950" y="2857500"/>
          <p14:tracePt t="57274" x="2393950" y="2867025"/>
          <p14:tracePt t="57291" x="2366963" y="2919413"/>
          <p14:tracePt t="57308" x="2347913" y="2965450"/>
          <p14:tracePt t="57325" x="2330450" y="3009900"/>
          <p14:tracePt t="57341" x="2312988" y="3036888"/>
          <p14:tracePt t="57358" x="2303463" y="3062288"/>
          <p14:tracePt t="57374" x="2295525" y="3098800"/>
          <p14:tracePt t="57391" x="2286000" y="3125788"/>
          <p14:tracePt t="57407" x="2268538" y="3143250"/>
          <p14:tracePt t="57424" x="2259013" y="3152775"/>
          <p14:tracePt t="57440" x="2259013" y="3170238"/>
          <p14:tracePt t="57458" x="2251075" y="3179763"/>
          <p14:tracePt t="57499" x="2232025" y="3179763"/>
          <p14:tracePt t="57508" x="2232025" y="3187700"/>
          <p14:tracePt t="57534" x="2214563" y="3187700"/>
          <p14:tracePt t="57541" x="2197100" y="3187700"/>
          <p14:tracePt t="57557" x="2152650" y="3187700"/>
          <p14:tracePt t="57574" x="2089150" y="3187700"/>
          <p14:tracePt t="57590" x="1973263" y="3187700"/>
          <p14:tracePt t="57614" x="1946275" y="3187700"/>
          <p14:tracePt t="57623" x="1866900" y="3179763"/>
          <p14:tracePt t="57641" x="1670050" y="3116263"/>
          <p14:tracePt t="57684" x="1660525" y="3116263"/>
          <p14:tracePt t="57707" x="1643063" y="3116263"/>
          <p14:tracePt t="57739" x="1633538" y="3108325"/>
          <p14:tracePt t="57948" x="1625600" y="3108325"/>
          <p14:tracePt t="57956" x="1598613" y="3108325"/>
          <p14:tracePt t="57956" x="1581150" y="3116263"/>
          <p14:tracePt t="57964" x="1562100" y="3125788"/>
          <p14:tracePt t="57974" x="1527175" y="3133725"/>
          <p14:tracePt t="57992" x="1517650" y="3133725"/>
          <p14:tracePt t="58212" x="1554163" y="3133725"/>
          <p14:tracePt t="58220" x="1625600" y="3133725"/>
          <p14:tracePt t="58228" x="1697038" y="3133725"/>
          <p14:tracePt t="58236" x="1785938" y="3133725"/>
          <p14:tracePt t="58244" x="1938338" y="3133725"/>
          <p14:tracePt t="58258" x="2089150" y="3133725"/>
          <p14:tracePt t="58274" x="2179638" y="3133725"/>
          <p14:tracePt t="58291" x="2214563" y="3133725"/>
          <p14:tracePt t="58684" x="2214563" y="3143250"/>
          <p14:tracePt t="58696" x="2017713" y="3187700"/>
          <p14:tracePt t="58765" x="1938338" y="3205163"/>
          <p14:tracePt t="58774" x="1822450" y="3224213"/>
          <p14:tracePt t="58791" x="1724025" y="3259138"/>
          <p14:tracePt t="58808" x="1704975" y="3259138"/>
          <p14:tracePt t="58824" x="1697038" y="3268663"/>
          <p14:tracePt t="59148" x="1714500" y="3268663"/>
          <p14:tracePt t="59156" x="1741488" y="3268663"/>
          <p14:tracePt t="59165" x="1768475" y="3268663"/>
          <p14:tracePt t="59172" x="1857375" y="3259138"/>
          <p14:tracePt t="59180" x="1884363" y="3259138"/>
          <p14:tracePt t="59191" x="1982788" y="3241675"/>
          <p14:tracePt t="59207" x="2036763" y="3241675"/>
          <p14:tracePt t="59225" x="2125663" y="3241675"/>
          <p14:tracePt t="59241" x="2179638" y="3241675"/>
          <p14:tracePt t="59258" x="2224088" y="3241675"/>
          <p14:tracePt t="59274" x="2259013" y="3241675"/>
          <p14:tracePt t="59291" x="2268538" y="3241675"/>
          <p14:tracePt t="59291" x="2276475" y="3241675"/>
          <p14:tracePt t="62940" x="2286000" y="3205163"/>
          <p14:tracePt t="62946" x="2312988" y="3062288"/>
          <p14:tracePt t="62996" x="2312988" y="3044825"/>
          <p14:tracePt t="62997" x="2312988" y="3036888"/>
          <p14:tracePt t="63007" x="2312988" y="2911475"/>
          <p14:tracePt t="63147" x="2312988" y="2830513"/>
          <p14:tracePt t="63173" x="2312988" y="2759075"/>
          <p14:tracePt t="63214" x="2312988" y="2751138"/>
          <p14:tracePt t="63224" x="2330450" y="2724150"/>
          <p14:tracePt t="63241" x="2330450" y="2687638"/>
          <p14:tracePt t="63257" x="2339975" y="2679700"/>
          <p14:tracePt t="63274" x="2339975" y="2652713"/>
          <p14:tracePt t="63290" x="2347913" y="2643188"/>
          <p14:tracePt t="63307" x="2357438" y="2616200"/>
          <p14:tracePt t="63324" x="2374900" y="2598738"/>
          <p14:tracePt t="63341" x="2384425" y="2571750"/>
          <p14:tracePt t="63357" x="2393950" y="2562225"/>
          <p14:tracePt t="63373" x="2419350" y="2536825"/>
          <p14:tracePt t="63391" x="2419350" y="2517775"/>
          <p14:tracePt t="63407" x="2438400" y="2509838"/>
          <p14:tracePt t="63423" x="2438400" y="2490788"/>
          <p14:tracePt t="63459" x="2455863" y="2482850"/>
          <p14:tracePt t="63476" x="2473325" y="2473325"/>
          <p14:tracePt t="63477" x="2473325" y="2465388"/>
          <p14:tracePt t="63490" x="2509838" y="2465388"/>
          <p14:tracePt t="63490" x="2517775" y="2446338"/>
          <p14:tracePt t="63508" x="2554288" y="2428875"/>
          <p14:tracePt t="63524" x="2598738" y="2411413"/>
          <p14:tracePt t="63540" x="2633663" y="2393950"/>
          <p14:tracePt t="63558" x="2697163" y="2393950"/>
          <p14:tracePt t="63573" x="2741613" y="2374900"/>
          <p14:tracePt t="63590" x="2822575" y="2347913"/>
          <p14:tracePt t="63607" x="2857500" y="2347913"/>
          <p14:tracePt t="63624" x="2911475" y="2347913"/>
          <p14:tracePt t="63640" x="3027363" y="2347913"/>
          <p14:tracePt t="63657" x="3241675" y="2347913"/>
          <p14:tracePt t="63673" x="3473450" y="2347913"/>
          <p14:tracePt t="63691" x="3660775" y="2347913"/>
          <p14:tracePt t="63707" x="3830638" y="2347913"/>
          <p14:tracePt t="63725" x="3884613" y="2347913"/>
          <p14:tracePt t="63740" x="3929063" y="2347913"/>
          <p14:tracePt t="63758" x="3946525" y="2347913"/>
          <p14:tracePt t="63773" x="3973513" y="2347913"/>
          <p14:tracePt t="63972" x="4017963" y="2347913"/>
          <p14:tracePt t="63975" x="4062413" y="2347913"/>
          <p14:tracePt t="63985" x="4633913" y="2347913"/>
          <p14:tracePt t="64030" x="4732338" y="2347913"/>
          <p14:tracePt t="64041" x="5010150" y="2347913"/>
          <p14:tracePt t="64095" x="5081588" y="2347913"/>
          <p14:tracePt t="64117" x="5259388" y="2347913"/>
          <p14:tracePt t="64214" x="5295900" y="2366963"/>
          <p14:tracePt t="64231" x="5313363" y="2366963"/>
          <p14:tracePt t="64241" x="5348288" y="2374900"/>
          <p14:tracePt t="64257" x="5357813" y="2374900"/>
          <p14:tracePt t="64274" x="5384800" y="2374900"/>
          <p14:tracePt t="64290" x="5384800" y="2384425"/>
          <p14:tracePt t="64290" x="5394325" y="2384425"/>
          <p14:tracePt t="64636" x="5402263" y="2411413"/>
          <p14:tracePt t="64644" x="5402263" y="2446338"/>
          <p14:tracePt t="64648" x="5402263" y="2473325"/>
          <p14:tracePt t="64657" x="5375275" y="2527300"/>
          <p14:tracePt t="64673" x="5357813" y="2544763"/>
          <p14:tracePt t="64691" x="5330825" y="2589213"/>
          <p14:tracePt t="64707" x="5303838" y="2608263"/>
          <p14:tracePt t="64725" x="5295900" y="2625725"/>
          <p14:tracePt t="64956" x="5295900" y="2660650"/>
          <p14:tracePt t="64964" x="5286375" y="2687638"/>
          <p14:tracePt t="64972" x="5276850" y="2697163"/>
          <p14:tracePt t="64983" x="5276850" y="2714625"/>
          <p14:tracePt t="65002" x="5268913" y="2724150"/>
          <p14:tracePt t="65468" x="5259388" y="2697163"/>
          <p14:tracePt t="65476" x="5241925" y="2679700"/>
          <p14:tracePt t="65484" x="5241925" y="2670175"/>
          <p14:tracePt t="65490" x="5214938" y="2643188"/>
          <p14:tracePt t="65507" x="5197475" y="2616200"/>
          <p14:tracePt t="66396" x="5197475" y="2625725"/>
          <p14:tracePt t="66436" x="5197475" y="2633663"/>
          <p14:tracePt t="66460" x="5214938" y="2633663"/>
          <p14:tracePt t="66476" x="5214938" y="2643188"/>
          <p14:tracePt t="66476" x="5224463" y="2643188"/>
          <p14:tracePt t="66524" x="5232400" y="2643188"/>
          <p14:tracePt t="66531" x="5241925" y="2652713"/>
          <p14:tracePt t="66556" x="5241925" y="2660650"/>
          <p14:tracePt t="66580" x="5251450" y="2660650"/>
          <p14:tracePt t="66596" x="5251450" y="2670175"/>
          <p14:tracePt t="66612" x="5268913" y="2679700"/>
          <p14:tracePt t="66614" x="5286375" y="2687638"/>
          <p14:tracePt t="66643" x="5286375" y="2697163"/>
          <p14:tracePt t="66644" x="5286375" y="2705100"/>
          <p14:tracePt t="66657" x="5303838" y="2714625"/>
          <p14:tracePt t="66673" x="5313363" y="2732088"/>
          <p14:tracePt t="66690" x="5313363" y="2741613"/>
          <p14:tracePt t="66707" x="5330825" y="2751138"/>
          <p14:tracePt t="66780" x="5330825" y="2759075"/>
          <p14:tracePt t="66789" x="5340350" y="2776538"/>
          <p14:tracePt t="66796" x="5348288" y="2795588"/>
          <p14:tracePt t="66804" x="5348288" y="2803525"/>
          <p14:tracePt t="66807" x="5367338" y="2840038"/>
          <p14:tracePt t="66823" x="5394325" y="2874963"/>
          <p14:tracePt t="66840" x="5402263" y="2919413"/>
          <p14:tracePt t="66857" x="5411788" y="2946400"/>
          <p14:tracePt t="66874" x="5419725" y="2965450"/>
          <p14:tracePt t="66890" x="5429250" y="2982913"/>
          <p14:tracePt t="67100" x="5411788" y="2982913"/>
          <p14:tracePt t="67108" x="5394325" y="2982913"/>
          <p14:tracePt t="67118" x="5394325" y="2973388"/>
          <p14:tracePt t="67124" x="5384800" y="2965450"/>
          <p14:tracePt t="67130" x="5357813" y="2938463"/>
          <p14:tracePt t="67141" x="5313363" y="2911475"/>
          <p14:tracePt t="67157" x="5295900" y="2884488"/>
          <p14:tracePt t="67190" x="5276850" y="2874963"/>
          <p14:tracePt t="67191" x="5268913" y="2867025"/>
          <p14:tracePt t="67207" x="5268913" y="2857500"/>
          <p14:tracePt t="67224" x="5251450" y="2847975"/>
          <p14:tracePt t="67268" x="5241925" y="2840038"/>
          <p14:tracePt t="67291" x="5232400" y="2840038"/>
          <p14:tracePt t="67293" x="5224463" y="2830513"/>
          <p14:tracePt t="67868" x="5224463" y="2813050"/>
          <p14:tracePt t="68084" x="5224463" y="2795588"/>
          <p14:tracePt t="68092" x="5224463" y="2786063"/>
          <p14:tracePt t="68096" x="5224463" y="2776538"/>
          <p14:tracePt t="68107" x="5214938" y="2751138"/>
          <p14:tracePt t="68123" x="5214938" y="2741613"/>
          <p14:tracePt t="68163" x="5214938" y="2732088"/>
          <p14:tracePt t="68276" x="5205413" y="2724150"/>
          <p14:tracePt t="68356" x="5187950" y="2714625"/>
          <p14:tracePt t="68379" x="5170488" y="2705100"/>
          <p14:tracePt t="68381" x="5160963" y="2705100"/>
          <p14:tracePt t="68390" x="5153025" y="2687638"/>
          <p14:tracePt t="68406" x="5143500" y="2687638"/>
          <p14:tracePt t="68424" x="5116513" y="2679700"/>
          <p14:tracePt t="68440" x="5108575" y="2670175"/>
          <p14:tracePt t="68457" x="5062538" y="2643188"/>
          <p14:tracePt t="68524" x="5062538" y="2633663"/>
          <p14:tracePt t="68788" x="5054600" y="2633663"/>
          <p14:tracePt t="68811" x="5054600" y="2643188"/>
          <p14:tracePt t="68828" x="5062538" y="2643188"/>
          <p14:tracePt t="68843" x="5062538" y="2652713"/>
          <p14:tracePt t="68844" x="5072063" y="2660650"/>
          <p14:tracePt t="68856" x="5081588" y="2660650"/>
          <p14:tracePt t="68873" x="5099050" y="2670175"/>
          <p14:tracePt t="69356" x="5099050" y="2679700"/>
          <p14:tracePt t="69363" x="5099050" y="2697163"/>
          <p14:tracePt t="69371" x="5116513" y="2714625"/>
          <p14:tracePt t="69380" x="5153025" y="2759075"/>
          <p14:tracePt t="69390" x="5170488" y="2776538"/>
          <p14:tracePt t="69406" x="5187950" y="2795588"/>
          <p14:tracePt t="69424" x="5187950" y="2803525"/>
          <p14:tracePt t="69439" x="5205413" y="2803525"/>
          <p14:tracePt t="69464" x="5241925" y="2840038"/>
          <p14:tracePt t="69493" x="5259388" y="2847975"/>
          <p14:tracePt t="69506" x="5268913" y="2857500"/>
          <p14:tracePt t="69506" x="5276850" y="2874963"/>
          <p14:tracePt t="69524" x="5286375" y="2894013"/>
          <p14:tracePt t="69540" x="5295900" y="2919413"/>
          <p14:tracePt t="69557" x="5313363" y="3027363"/>
          <p14:tracePt t="69614" x="5313363" y="3054350"/>
          <p14:tracePt t="69623" x="5313363" y="3098800"/>
          <p14:tracePt t="69640" x="5313363" y="3133725"/>
          <p14:tracePt t="69656" x="5313363" y="3170238"/>
          <p14:tracePt t="69673" x="5313363" y="3187700"/>
          <p14:tracePt t="69690" x="5313363" y="3205163"/>
          <p14:tracePt t="69706" x="5313363" y="3224213"/>
          <p14:tracePt t="69722" x="5286375" y="3259138"/>
          <p14:tracePt t="69741" x="5286375" y="3286125"/>
          <p14:tracePt t="69756" x="5286375" y="3313113"/>
          <p14:tracePt t="69774" x="5251450" y="3367088"/>
          <p14:tracePt t="69790" x="5251450" y="3394075"/>
          <p14:tracePt t="69808" x="5241925" y="3429000"/>
          <p14:tracePt t="69823" x="5232400" y="3438525"/>
          <p14:tracePt t="69972" x="5232400" y="3429000"/>
          <p14:tracePt t="69980" x="5232400" y="3402013"/>
          <p14:tracePt t="69988" x="5232400" y="3357563"/>
          <p14:tracePt t="69996" x="5232400" y="3348038"/>
          <p14:tracePt t="70007" x="5241925" y="3340100"/>
          <p14:tracePt t="70023" x="5241925" y="3322638"/>
          <p14:tracePt t="70041" x="5251450" y="3313113"/>
          <p14:tracePt t="74794" x="0" y="0"/>
        </p14:tracePtLst>
        <p14:tracePtLst>
          <p14:tracePt t="76013" x="1108075" y="3643313"/>
          <p14:tracePt t="76020" x="1098550" y="3643313"/>
          <p14:tracePt t="76078" x="1089025" y="3633788"/>
          <p14:tracePt t="76079" x="946150" y="3419475"/>
          <p14:tracePt t="76153" x="911225" y="3402013"/>
          <p14:tracePt t="76157" x="795338" y="3295650"/>
          <p14:tracePt t="76175" x="625475" y="3232150"/>
          <p14:tracePt t="76191" x="509588" y="3187700"/>
          <p14:tracePt t="76214" x="465138" y="3170238"/>
          <p14:tracePt t="76224" x="446088" y="3160713"/>
          <p14:tracePt t="76404" x="446088" y="3170238"/>
          <p14:tracePt t="76420" x="446088" y="3187700"/>
          <p14:tracePt t="76437" x="455613" y="3205163"/>
          <p14:tracePt t="76444" x="455613" y="3232150"/>
          <p14:tracePt t="76452" x="473075" y="3241675"/>
          <p14:tracePt t="76452" x="473075" y="3276600"/>
          <p14:tracePt t="76473" x="500063" y="3322638"/>
          <p14:tracePt t="76490" x="554038" y="3402013"/>
          <p14:tracePt t="76491" x="581025" y="3446463"/>
          <p14:tracePt t="76507" x="598488" y="3490913"/>
          <p14:tracePt t="76507" x="608013" y="3509963"/>
          <p14:tracePt t="76525" x="625475" y="3527425"/>
          <p14:tracePt t="76540" x="633413" y="3554413"/>
          <p14:tracePt t="76558" x="633413" y="3562350"/>
          <p14:tracePt t="76573" x="642938" y="3581400"/>
          <p14:tracePt t="76590" x="642938" y="3589338"/>
          <p14:tracePt t="76607" x="660400" y="3616325"/>
          <p14:tracePt t="76624" x="696913" y="3670300"/>
          <p14:tracePt t="76640" x="723900" y="3697288"/>
          <p14:tracePt t="76657" x="750888" y="3732213"/>
          <p14:tracePt t="76673" x="776288" y="3759200"/>
          <p14:tracePt t="76690" x="795338" y="3795713"/>
          <p14:tracePt t="76706" x="812800" y="3813175"/>
          <p14:tracePt t="76706" x="830263" y="3813175"/>
          <p14:tracePt t="76740" x="839788" y="3830638"/>
          <p14:tracePt t="76741" x="847725" y="3840163"/>
          <p14:tracePt t="76757" x="884238" y="3848100"/>
          <p14:tracePt t="76773" x="911225" y="3867150"/>
          <p14:tracePt t="76790" x="955675" y="3875088"/>
          <p14:tracePt t="76807" x="973138" y="3875088"/>
          <p14:tracePt t="76825" x="1000125" y="3894138"/>
          <p14:tracePt t="76840" x="1036638" y="3894138"/>
          <p14:tracePt t="76857" x="1054100" y="3894138"/>
          <p14:tracePt t="76873" x="1081088" y="3894138"/>
          <p14:tracePt t="76890" x="1098550" y="3894138"/>
          <p14:tracePt t="76906" x="1169988" y="3875088"/>
          <p14:tracePt t="76941" x="1187450" y="3857625"/>
          <p14:tracePt t="76942" x="1223963" y="3813175"/>
          <p14:tracePt t="76957" x="1250950" y="3751263"/>
          <p14:tracePt t="76973" x="1250950" y="3670300"/>
          <p14:tracePt t="76990" x="1250950" y="3598863"/>
          <p14:tracePt t="77084" x="1250950" y="3589338"/>
          <p14:tracePt t="77100" x="1223963" y="3589338"/>
          <p14:tracePt t="77105" x="1196975" y="3581400"/>
          <p14:tracePt t="77125" x="1169988" y="3581400"/>
          <p14:tracePt t="77126" x="1098550" y="3581400"/>
          <p14:tracePt t="77141" x="1017588" y="3581400"/>
          <p14:tracePt t="77157" x="946150" y="3581400"/>
          <p14:tracePt t="77174" x="893763" y="3616325"/>
          <p14:tracePt t="77190" x="731838" y="3857625"/>
          <p14:tracePt t="77240" x="731838" y="3884613"/>
          <p14:tracePt t="77247" x="731838" y="3911600"/>
          <p14:tracePt t="77256" x="731838" y="3929063"/>
          <p14:tracePt t="77461" x="758825" y="3938588"/>
          <p14:tracePt t="77468" x="812800" y="3938588"/>
          <p14:tracePt t="77477" x="884238" y="3938588"/>
          <p14:tracePt t="77484" x="928688" y="3938588"/>
          <p14:tracePt t="77490" x="990600" y="3938588"/>
          <p14:tracePt t="77507" x="1009650" y="3938588"/>
          <p14:tracePt t="77524" x="1036638" y="3938588"/>
          <p14:tracePt t="77540" x="1062038" y="3938588"/>
          <p14:tracePt t="77558" x="1081088" y="3929063"/>
          <p14:tracePt t="77573" x="1116013" y="3919538"/>
          <p14:tracePt t="77590" x="1125538" y="3911600"/>
          <p14:tracePt t="77607" x="1125538" y="3902075"/>
          <p14:tracePt t="77810" x="1116013" y="3902075"/>
          <p14:tracePt t="77821" x="1089025" y="3902075"/>
          <p14:tracePt t="77829" x="1062038" y="3919538"/>
          <p14:tracePt t="77837" x="1044575" y="3938588"/>
          <p14:tracePt t="77845" x="1009650" y="3956050"/>
          <p14:tracePt t="77857" x="990600" y="3965575"/>
          <p14:tracePt t="77930" x="946150" y="3965575"/>
          <p14:tracePt t="77949" x="938213" y="3965575"/>
          <p14:tracePt t="77957" x="893763" y="3965575"/>
          <p14:tracePt t="77958" x="839788" y="3956050"/>
          <p14:tracePt t="77975" x="731838" y="3938588"/>
          <p14:tracePt t="77990" x="608013" y="3919538"/>
          <p14:tracePt t="78014" x="581025" y="3919538"/>
          <p14:tracePt t="78024" x="561975" y="3919538"/>
          <p14:tracePt t="78040" x="544513" y="3919538"/>
          <p14:tracePt t="78237" x="633413" y="3911600"/>
          <p14:tracePt t="78238" x="768350" y="3884613"/>
          <p14:tracePt t="78246" x="955675" y="3857625"/>
          <p14:tracePt t="78260" x="1339850" y="3803650"/>
          <p14:tracePt t="78274" x="1741488" y="3741738"/>
          <p14:tracePt t="78290" x="1973263" y="3714750"/>
          <p14:tracePt t="78307" x="2232025" y="3679825"/>
          <p14:tracePt t="78346" x="2276475" y="3670300"/>
          <p14:tracePt t="78346" x="2330450" y="3660775"/>
          <p14:tracePt t="78356" x="2411413" y="3643313"/>
          <p14:tracePt t="78385" x="2473325" y="3633788"/>
          <p14:tracePt t="78390" x="2571750" y="3616325"/>
          <p14:tracePt t="78407" x="2616200" y="3598863"/>
          <p14:tracePt t="78424" x="2625725" y="3598863"/>
          <p14:tracePt t="78693" x="2616200" y="3598863"/>
          <p14:tracePt t="78701" x="2589213" y="3616325"/>
          <p14:tracePt t="78709" x="2571750" y="3625850"/>
          <p14:tracePt t="78714" x="2544763" y="3625850"/>
          <p14:tracePt t="78723" x="2509838" y="3652838"/>
          <p14:tracePt t="78740" x="2438400" y="3652838"/>
          <p14:tracePt t="78757" x="2401888" y="3652838"/>
          <p14:tracePt t="78773" x="2374900" y="3652838"/>
          <p14:tracePt t="78790" x="2357438" y="3652838"/>
          <p14:tracePt t="78807" x="2330450" y="3652838"/>
          <p14:tracePt t="78824" x="2322513" y="3652838"/>
          <p14:tracePt t="78869" x="2312988" y="3652838"/>
          <p14:tracePt t="78893" x="2303463" y="3652838"/>
          <p14:tracePt t="78901" x="2295525" y="3652838"/>
          <p14:tracePt t="78906" x="2286000" y="3643313"/>
          <p14:tracePt t="78942" x="2276475" y="3643313"/>
          <p14:tracePt t="79109" x="2232025" y="3643313"/>
          <p14:tracePt t="79117" x="2187575" y="3643313"/>
          <p14:tracePt t="79124" x="2133600" y="3643313"/>
          <p14:tracePt t="79130" x="2108200" y="3643313"/>
          <p14:tracePt t="79139" x="2044700" y="3643313"/>
          <p14:tracePt t="79156" x="2027238" y="3643313"/>
          <p14:tracePt t="79173" x="2017713" y="3643313"/>
          <p14:tracePt t="79349" x="2036763" y="3643313"/>
          <p14:tracePt t="79357" x="2071688" y="3643313"/>
          <p14:tracePt t="79370" x="2098675" y="3643313"/>
          <p14:tracePt t="79374" x="2197100" y="3652838"/>
          <p14:tracePt t="79440" x="2205038" y="3652838"/>
          <p14:tracePt t="79441" x="2224088" y="3652838"/>
          <p14:tracePt t="79457" x="2241550" y="3660775"/>
          <p14:tracePt t="79473" x="2268538" y="3660775"/>
          <p14:tracePt t="79490" x="2276475" y="3660775"/>
          <p14:tracePt t="79507" x="2303463" y="3660775"/>
          <p14:tracePt t="79525" x="2312988" y="3660775"/>
          <p14:tracePt t="79540" x="2322513" y="3660775"/>
          <p14:tracePt t="79621" x="2339975" y="3660775"/>
          <p14:tracePt t="79629" x="2347913" y="3660775"/>
          <p14:tracePt t="79653" x="2357438" y="3660775"/>
          <p14:tracePt t="80052" x="2366963" y="3670300"/>
          <p14:tracePt t="80061" x="2366963" y="3679825"/>
          <p14:tracePt t="80077" x="2357438" y="3687763"/>
          <p14:tracePt t="80078" x="2357438" y="3697288"/>
          <p14:tracePt t="80090" x="2330450" y="3705225"/>
          <p14:tracePt t="80107" x="2322513" y="3724275"/>
          <p14:tracePt t="80123" x="2303463" y="3732213"/>
          <p14:tracePt t="80123" x="2295525" y="3732213"/>
          <p14:tracePt t="80140" x="2286000" y="3732213"/>
          <p14:tracePt t="80157" x="2268538" y="3751263"/>
          <p14:tracePt t="80174" x="2259013" y="3751263"/>
          <p14:tracePt t="80190" x="2241550" y="3751263"/>
          <p14:tracePt t="80220" x="2232025" y="3759200"/>
          <p14:tracePt t="80245" x="2224088" y="3759200"/>
          <p14:tracePt t="80581" x="2232025" y="3759200"/>
          <p14:tracePt t="80613" x="2241550" y="3759200"/>
          <p14:tracePt t="80844" x="2251075" y="3759200"/>
          <p14:tracePt t="80861" x="2251075" y="3751263"/>
          <p14:tracePt t="80885" x="2259013" y="3751263"/>
          <p14:tracePt t="82733" x="2286000" y="3751263"/>
          <p14:tracePt t="82746" x="2286000" y="3741738"/>
          <p14:tracePt t="82749" x="2295525" y="3732213"/>
          <p14:tracePt t="82757" x="2312988" y="3732213"/>
          <p14:tracePt t="82758" x="2357438" y="3724275"/>
          <p14:tracePt t="82774" x="2393950" y="3714750"/>
          <p14:tracePt t="82790" x="2419350" y="3697288"/>
          <p14:tracePt t="82807" x="2446338" y="3697288"/>
          <p14:tracePt t="82917" x="2455863" y="3697288"/>
          <p14:tracePt t="82933" x="2482850" y="3697288"/>
          <p14:tracePt t="82941" x="2490788" y="3697288"/>
          <p14:tracePt t="82949" x="2509838" y="3697288"/>
          <p14:tracePt t="82957" x="2544763" y="3697288"/>
          <p14:tracePt t="82974" x="2571750" y="3697288"/>
          <p14:tracePt t="82990" x="2581275" y="3697288"/>
          <p14:tracePt t="83007" x="2589213" y="3697288"/>
          <p14:tracePt t="83117" x="2598738" y="3697288"/>
          <p14:tracePt t="83120" x="2616200" y="3697288"/>
          <p14:tracePt t="83130" x="2625725" y="3697288"/>
          <p14:tracePt t="83139" x="2660650" y="3697288"/>
          <p14:tracePt t="83139" x="2679700" y="3697288"/>
          <p14:tracePt t="83157" x="2714625" y="3697288"/>
          <p14:tracePt t="83173" x="2768600" y="3697288"/>
          <p14:tracePt t="83191" x="2795588" y="3697288"/>
          <p14:tracePt t="83207" x="2803525" y="3697288"/>
          <p14:tracePt t="83261" x="2822575" y="3697288"/>
          <p14:tracePt t="83277" x="2840038" y="3697288"/>
          <p14:tracePt t="83282" x="2847975" y="3697288"/>
          <p14:tracePt t="83290" x="2884488" y="3697288"/>
          <p14:tracePt t="83306" x="2901950" y="3687763"/>
          <p14:tracePt t="83323" x="2919413" y="3687763"/>
          <p14:tracePt t="83340" x="2973388" y="3670300"/>
          <p14:tracePt t="83357" x="3044825" y="3652838"/>
          <p14:tracePt t="83373" x="3160713" y="3616325"/>
          <p14:tracePt t="83390" x="3251200" y="3589338"/>
          <p14:tracePt t="83406" x="3330575" y="3554413"/>
          <p14:tracePt t="83423" x="3384550" y="3527425"/>
          <p14:tracePt t="83440" x="3455988" y="3490913"/>
          <p14:tracePt t="83457" x="3509963" y="3465513"/>
          <p14:tracePt t="83473" x="3554413" y="3455988"/>
          <p14:tracePt t="83490" x="3589338" y="3446463"/>
          <p14:tracePt t="83507" x="3867150" y="3411538"/>
          <p14:tracePt t="83589" x="3875088" y="3411538"/>
          <p14:tracePt t="83598" x="3894138" y="3411538"/>
          <p14:tracePt t="83607" x="3946525" y="3411538"/>
          <p14:tracePt t="83623" x="4000500" y="3411538"/>
          <p14:tracePt t="83641" x="4081463" y="3411538"/>
          <p14:tracePt t="83656" x="4214813" y="3411538"/>
          <p14:tracePt t="83674" x="4384675" y="3411538"/>
          <p14:tracePt t="83690" x="4572000" y="3411538"/>
          <p14:tracePt t="83707" x="4786313" y="3411538"/>
          <p14:tracePt t="83724" x="4983163" y="3411538"/>
          <p14:tracePt t="83758" x="4991100" y="3411538"/>
          <p14:tracePt t="83758" x="5018088" y="3411538"/>
          <p14:tracePt t="83773" x="5027613" y="3411538"/>
          <p14:tracePt t="83789" x="5037138" y="3411538"/>
          <p14:tracePt t="83806" x="5062538" y="3411538"/>
          <p14:tracePt t="83823" x="5072063" y="3394075"/>
          <p14:tracePt t="83840" x="5081588" y="3394075"/>
          <p14:tracePt t="84261" x="5072063" y="3394075"/>
          <p14:tracePt t="84269" x="5045075" y="3394075"/>
          <p14:tracePt t="84278" x="5027613" y="3402013"/>
          <p14:tracePt t="84279" x="5018088" y="3402013"/>
          <p14:tracePt t="84290" x="4983163" y="3411538"/>
          <p14:tracePt t="84306" x="4965700" y="3411538"/>
          <p14:tracePt t="84323" x="4946650" y="3429000"/>
          <p14:tracePt t="84340" x="4919663" y="3438525"/>
          <p14:tracePt t="84357" x="4902200" y="3438525"/>
          <p14:tracePt t="84397" x="4894263" y="3438525"/>
          <p14:tracePt t="84405" x="4884738" y="3446463"/>
          <p14:tracePt t="84423" x="4875213" y="3446463"/>
          <p14:tracePt t="84424" x="4867275" y="3446463"/>
          <p14:tracePt t="84439" x="4857750" y="3465513"/>
          <p14:tracePt t="84456" x="4848225" y="3465513"/>
          <p14:tracePt t="84473" x="4830763" y="3465513"/>
          <p14:tracePt t="84490" x="4822825" y="3465513"/>
          <p14:tracePt t="84701" x="4813300" y="3446463"/>
          <p14:tracePt t="84709" x="4813300" y="3419475"/>
          <p14:tracePt t="84717" x="4813300" y="3411538"/>
          <p14:tracePt t="84725" x="4822825" y="3402013"/>
          <p14:tracePt t="84730" x="4822825" y="3375025"/>
          <p14:tracePt t="84740" x="4830763" y="3276600"/>
          <p14:tracePt t="84740" x="4830763" y="3251200"/>
          <p14:tracePt t="84812" x="4830763" y="3241675"/>
          <p14:tracePt t="84823" x="4830763" y="3214688"/>
          <p14:tracePt t="84840" x="4830763" y="3197225"/>
          <p14:tracePt t="84856" x="4813300" y="3170238"/>
          <p14:tracePt t="84873" x="4786313" y="3152775"/>
          <p14:tracePt t="84889" x="4776788" y="3152775"/>
          <p14:tracePt t="84906" x="4751388" y="3133725"/>
          <p14:tracePt t="84924" x="4741863" y="3133725"/>
          <p14:tracePt t="84940" x="4732338" y="3133725"/>
          <p14:tracePt t="84959" x="4705350" y="3133725"/>
          <p14:tracePt t="84975" x="4679950" y="3133725"/>
          <p14:tracePt t="84993" x="4616450" y="3133725"/>
          <p14:tracePt t="85042" x="4581525" y="3133725"/>
          <p14:tracePt t="85057" x="4572000" y="3143250"/>
          <p14:tracePt t="85074" x="4554538" y="3152775"/>
          <p14:tracePt t="85090" x="4545013" y="3160713"/>
          <p14:tracePt t="85106" x="4537075" y="3170238"/>
          <p14:tracePt t="85124" x="4537075" y="3179763"/>
          <p14:tracePt t="85156" x="4527550" y="3187700"/>
          <p14:tracePt t="85158" x="4518025" y="3197225"/>
          <p14:tracePt t="85195" x="4518025" y="3205163"/>
          <p14:tracePt t="85214" x="4518025" y="3224213"/>
          <p14:tracePt t="85269" x="4518025" y="3232150"/>
          <p14:tracePt t="85293" x="4518025" y="3241675"/>
          <p14:tracePt t="85308" x="4518025" y="3268663"/>
          <p14:tracePt t="85324" x="4518025" y="3276600"/>
          <p14:tracePt t="85325" x="4518025" y="3295650"/>
          <p14:tracePt t="85340" x="4518025" y="3303588"/>
          <p14:tracePt t="85357" x="4518025" y="3322638"/>
          <p14:tracePt t="85372" x="4527550" y="3340100"/>
          <p14:tracePt t="85390" x="4554538" y="3348038"/>
          <p14:tracePt t="85411" x="4598988" y="3348038"/>
          <p14:tracePt t="85469" x="4608513" y="3348038"/>
          <p14:tracePt t="85613" x="4589463" y="3348038"/>
          <p14:tracePt t="85621" x="4537075" y="3313113"/>
          <p14:tracePt t="85630" x="4510088" y="3303588"/>
          <p14:tracePt t="85640" x="4456113" y="3286125"/>
          <p14:tracePt t="85657" x="4340225" y="3286125"/>
          <p14:tracePt t="85673" x="4241800" y="3286125"/>
          <p14:tracePt t="85690" x="4170363" y="3286125"/>
          <p14:tracePt t="85707" x="4116388" y="3286125"/>
          <p14:tracePt t="85723" x="4054475" y="3303588"/>
          <p14:tracePt t="85723" x="4000500" y="3340100"/>
          <p14:tracePt t="85741" x="3956050" y="3357563"/>
          <p14:tracePt t="85756" x="3894138" y="3419475"/>
          <p14:tracePt t="85774" x="3857625" y="3455988"/>
          <p14:tracePt t="85790" x="3840163" y="3465513"/>
          <p14:tracePt t="85806" x="3840163" y="3490913"/>
          <p14:tracePt t="85824" x="3822700" y="3536950"/>
          <p14:tracePt t="85848" x="3822700" y="3562350"/>
          <p14:tracePt t="85857" x="3822700" y="3598863"/>
          <p14:tracePt t="85873" x="3822700" y="3625850"/>
          <p14:tracePt t="85890" x="3840163" y="3660775"/>
          <p14:tracePt t="85906" x="3848100" y="3670300"/>
          <p14:tracePt t="85923" x="3867150" y="3687763"/>
          <p14:tracePt t="85940" x="3929063" y="3724275"/>
          <p14:tracePt t="85940" x="3983038" y="3741738"/>
          <p14:tracePt t="85957" x="4062413" y="3768725"/>
          <p14:tracePt t="85973" x="4133850" y="3768725"/>
          <p14:tracePt t="85991" x="4170363" y="3768725"/>
          <p14:tracePt t="86007" x="4197350" y="3768725"/>
          <p14:tracePt t="86026" x="4259263" y="3741738"/>
          <p14:tracePt t="86026" x="4286250" y="3714750"/>
          <p14:tracePt t="86063" x="4330700" y="3633788"/>
          <p14:tracePt t="86064" x="4357688" y="3571875"/>
          <p14:tracePt t="86073" x="4402138" y="3438525"/>
          <p14:tracePt t="86090" x="4419600" y="3313113"/>
          <p14:tracePt t="86106" x="4419600" y="3251200"/>
          <p14:tracePt t="86123" x="4419600" y="3197225"/>
          <p14:tracePt t="86140" x="4419600" y="3179763"/>
          <p14:tracePt t="86140" x="4419600" y="3160713"/>
          <p14:tracePt t="86158" x="4411663" y="3143250"/>
          <p14:tracePt t="86174" x="4402138" y="3133725"/>
          <p14:tracePt t="86189" x="4375150" y="3108325"/>
          <p14:tracePt t="86206" x="4251325" y="3054350"/>
          <p14:tracePt t="86238" x="4187825" y="3044825"/>
          <p14:tracePt t="86256" x="4152900" y="3036888"/>
          <p14:tracePt t="86257" x="4054475" y="3036888"/>
          <p14:tracePt t="86273" x="3956050" y="3036888"/>
          <p14:tracePt t="86290" x="3857625" y="3036888"/>
          <p14:tracePt t="86307" x="3776663" y="3036888"/>
          <p14:tracePt t="86322" x="3732213" y="3062288"/>
          <p14:tracePt t="86340" x="3705225" y="3089275"/>
          <p14:tracePt t="86356" x="3660775" y="3179763"/>
          <p14:tracePt t="86373" x="3652838" y="3259138"/>
          <p14:tracePt t="86390" x="3652838" y="3276600"/>
          <p14:tracePt t="86407" x="3652838" y="3303588"/>
          <p14:tracePt t="86453" x="3652838" y="3313113"/>
          <p14:tracePt t="86492" x="3670300" y="3330575"/>
          <p14:tracePt t="86498" x="3687763" y="3340100"/>
          <p14:tracePt t="86508" x="3714750" y="3348038"/>
          <p14:tracePt t="86509" x="3741738" y="3367088"/>
          <p14:tracePt t="86523" x="3795713" y="3384550"/>
          <p14:tracePt t="86540" x="3867150" y="3411538"/>
          <p14:tracePt t="86556" x="4027488" y="3465513"/>
          <p14:tracePt t="86573" x="4098925" y="3482975"/>
          <p14:tracePt t="86590" x="4241800" y="3500438"/>
          <p14:tracePt t="86617" x="4268788" y="3500438"/>
          <p14:tracePt t="86623" x="4340225" y="3500438"/>
          <p14:tracePt t="86640" x="4402138" y="3500438"/>
          <p14:tracePt t="86656" x="4438650" y="3500438"/>
          <p14:tracePt t="86673" x="4473575" y="3473450"/>
          <p14:tracePt t="86690" x="4510088" y="3419475"/>
          <p14:tracePt t="86707" x="4527550" y="3394075"/>
          <p14:tracePt t="86723" x="4554538" y="3330575"/>
          <p14:tracePt t="86740" x="4581525" y="3295650"/>
          <p14:tracePt t="86756" x="4598988" y="3179763"/>
          <p14:tracePt t="86809" x="4598988" y="3170238"/>
          <p14:tracePt t="86861" x="4598988" y="3152775"/>
          <p14:tracePt t="86877" x="4581525" y="3133725"/>
          <p14:tracePt t="86877" x="4572000" y="3133725"/>
          <p14:tracePt t="86900" x="4562475" y="3125788"/>
          <p14:tracePt t="86908" x="4554538" y="3125788"/>
          <p14:tracePt t="86922" x="4537075" y="3116263"/>
          <p14:tracePt t="86922" x="4527550" y="3116263"/>
          <p14:tracePt t="86925" x="4518025" y="3116263"/>
          <p14:tracePt t="86939" x="4483100" y="3108325"/>
          <p14:tracePt t="86939" x="4483100" y="3098800"/>
          <p14:tracePt t="86957" x="4456113" y="3098800"/>
          <p14:tracePt t="86973" x="4419600" y="3098800"/>
          <p14:tracePt t="86990" x="4394200" y="3098800"/>
          <p14:tracePt t="87006" x="4367213" y="3098800"/>
          <p14:tracePt t="87024" x="4357688" y="3108325"/>
          <p14:tracePt t="87039" x="4322763" y="3143250"/>
          <p14:tracePt t="87063" x="4303713" y="3160713"/>
          <p14:tracePt t="87073" x="4276725" y="3187700"/>
          <p14:tracePt t="87090" x="4268788" y="3224213"/>
          <p14:tracePt t="87106" x="4251325" y="3286125"/>
          <p14:tracePt t="87124" x="4251325" y="3322638"/>
          <p14:tracePt t="87139" x="4251325" y="3375025"/>
          <p14:tracePt t="87156" x="4251325" y="3402013"/>
          <p14:tracePt t="87173" x="4251325" y="3411538"/>
          <p14:tracePt t="87190" x="4259263" y="3411538"/>
          <p14:tracePt t="87253" x="4268788" y="3419475"/>
          <p14:tracePt t="87254" x="4268788" y="3429000"/>
          <p14:tracePt t="87269" x="4276725" y="3429000"/>
          <p14:tracePt t="87273" x="4295775" y="3429000"/>
          <p14:tracePt t="87290" x="4313238" y="3429000"/>
          <p14:tracePt t="87307" x="4348163" y="3429000"/>
          <p14:tracePt t="87323" x="4394200" y="3429000"/>
          <p14:tracePt t="87340" x="4473575" y="3429000"/>
          <p14:tracePt t="87357" x="4483100" y="3429000"/>
          <p14:tracePt t="87374" x="4510088" y="3419475"/>
          <p14:tracePt t="87391" x="4554538" y="3402013"/>
          <p14:tracePt t="87409" x="4608513" y="3375025"/>
          <p14:tracePt t="87423" x="4679950" y="3348038"/>
          <p14:tracePt t="87440" x="4732338" y="3313113"/>
          <p14:tracePt t="87456" x="4768850" y="3276600"/>
          <p14:tracePt t="87473" x="4795838" y="3251200"/>
          <p14:tracePt t="87509" x="4795838" y="3241675"/>
          <p14:tracePt t="87525" x="4803775" y="3232150"/>
          <p14:tracePt t="87548" x="4803775" y="3224213"/>
          <p14:tracePt t="87572" x="4803775" y="3214688"/>
          <p14:tracePt t="87581" x="4813300" y="3205163"/>
          <p14:tracePt t="87598" x="4822825" y="3197225"/>
          <p14:tracePt t="87600" x="4822825" y="3187700"/>
          <p14:tracePt t="87701" x="4830763" y="3187700"/>
          <p14:tracePt t="87717" x="4848225" y="3187700"/>
          <p14:tracePt t="87723" x="4857750" y="3187700"/>
          <p14:tracePt t="87739" x="4867275" y="3187700"/>
          <p14:tracePt t="87756" x="4956175" y="3214688"/>
          <p14:tracePt t="87757" x="5062538" y="3268663"/>
          <p14:tracePt t="87774" x="5160963" y="3303588"/>
          <p14:tracePt t="87791" x="5241925" y="3340100"/>
          <p14:tracePt t="87807" x="5286375" y="3348038"/>
          <p14:tracePt t="87824" x="5313363" y="3357563"/>
          <p14:tracePt t="87840" x="5419725" y="3429000"/>
          <p14:tracePt t="87883" x="5438775" y="3438525"/>
          <p14:tracePt t="87890" x="5473700" y="3465513"/>
          <p14:tracePt t="87906" x="5500688" y="3490913"/>
          <p14:tracePt t="87924" x="5518150" y="3509963"/>
          <p14:tracePt t="87939" x="5527675" y="3527425"/>
          <p14:tracePt t="87939" x="5527675" y="3536950"/>
          <p14:tracePt t="87957" x="5545138" y="3554413"/>
          <p14:tracePt t="87973" x="5545138" y="3571875"/>
          <p14:tracePt t="87990" x="5545138" y="3589338"/>
          <p14:tracePt t="88007" x="5545138" y="3598863"/>
          <p14:tracePt t="88023" x="5545138" y="3643313"/>
          <p14:tracePt t="88040" x="5537200" y="3652838"/>
          <p14:tracePt t="88056" x="5500688" y="3687763"/>
          <p14:tracePt t="88073" x="5446713" y="3732213"/>
          <p14:tracePt t="88090" x="5384800" y="3759200"/>
          <p14:tracePt t="88106" x="5295900" y="3803650"/>
          <p14:tracePt t="88123" x="5224463" y="3830638"/>
          <p14:tracePt t="88140" x="5160963" y="3857625"/>
          <p14:tracePt t="88156" x="5081588" y="3902075"/>
          <p14:tracePt t="88174" x="5062538" y="3902075"/>
          <p14:tracePt t="88190" x="5054600" y="3911600"/>
          <p14:tracePt t="88415" x="5072063" y="3911600"/>
          <p14:tracePt t="88438" x="5099050" y="3911600"/>
          <p14:tracePt t="88445" x="5126038" y="3911600"/>
          <p14:tracePt t="88453" x="5153025" y="3894138"/>
          <p14:tracePt t="88473" x="5197475" y="3867150"/>
          <p14:tracePt t="88475" x="5259388" y="3795713"/>
          <p14:tracePt t="88489" x="5286375" y="3776663"/>
          <p14:tracePt t="88507" x="5313363" y="3732213"/>
          <p14:tracePt t="88630" x="5313363" y="3714750"/>
          <p14:tracePt t="88633" x="5303838" y="3687763"/>
          <p14:tracePt t="88653" x="5286375" y="3687763"/>
          <p14:tracePt t="88657" x="5259388" y="3687763"/>
          <p14:tracePt t="88673" x="5224463" y="3687763"/>
          <p14:tracePt t="88690" x="5143500" y="3687763"/>
          <p14:tracePt t="88706" x="5089525" y="3687763"/>
          <p14:tracePt t="88723" x="5072063" y="3687763"/>
          <p14:tracePt t="88740" x="5037138" y="3687763"/>
          <p14:tracePt t="88757" x="5037138" y="3705225"/>
          <p14:tracePt t="88773" x="5010150" y="3714750"/>
          <p14:tracePt t="88790" x="5000625" y="3724275"/>
          <p14:tracePt t="88861" x="5000625" y="3732213"/>
          <p14:tracePt t="89030" x="4965700" y="3741738"/>
          <p14:tracePt t="89037" x="4867275" y="3741738"/>
          <p14:tracePt t="89046" x="4608513" y="3714750"/>
          <p14:tracePt t="89366" x="4554538" y="3714750"/>
          <p14:tracePt t="89373" x="4456113" y="3759200"/>
          <p14:tracePt t="89381" x="4357688" y="3776663"/>
          <p14:tracePt t="89389" x="4251325" y="3795713"/>
          <p14:tracePt t="89395" x="4062413" y="3857625"/>
          <p14:tracePt t="89406" x="3911600" y="3894138"/>
          <p14:tracePt t="89423" x="3857625" y="3902075"/>
          <p14:tracePt t="89440" x="3830638" y="3902075"/>
          <p14:tracePt t="89456" x="3813175" y="3902075"/>
          <p14:tracePt t="89473" x="3795713" y="3902075"/>
          <p14:tracePt t="89489" x="3768725" y="3902075"/>
          <p14:tracePt t="89507" x="3741738" y="3902075"/>
          <p14:tracePt t="89522" x="3705225" y="3902075"/>
          <p14:tracePt t="89540" x="3697288" y="3902075"/>
          <p14:tracePt t="89788" x="3724275" y="3902075"/>
          <p14:tracePt t="89796" x="3759200" y="3902075"/>
          <p14:tracePt t="89805" x="3822700" y="3902075"/>
          <p14:tracePt t="89812" x="3983038" y="3902075"/>
          <p14:tracePt t="89823" x="4179888" y="3894138"/>
          <p14:tracePt t="89839" x="4322763" y="3875088"/>
          <p14:tracePt t="89856" x="4384675" y="3857625"/>
          <p14:tracePt t="89872" x="4402138" y="3857625"/>
          <p14:tracePt t="89982" x="4411663" y="3857625"/>
          <p14:tracePt t="90014" x="4419600" y="3857625"/>
          <p14:tracePt t="90021" x="4446588" y="3857625"/>
          <p14:tracePt t="90029" x="4456113" y="3857625"/>
          <p14:tracePt t="90037" x="4483100" y="3857625"/>
          <p14:tracePt t="90051" x="4491038" y="3857625"/>
          <p14:tracePt t="90056" x="4518025" y="3857625"/>
          <p14:tracePt t="90074" x="4537075" y="3857625"/>
          <p14:tracePt t="90090" x="4545013" y="3848100"/>
          <p14:tracePt t="90106" x="4562475" y="3848100"/>
          <p14:tracePt t="90122" x="4581525" y="3848100"/>
          <p14:tracePt t="90139" x="4581525" y="3840163"/>
          <p14:tracePt t="90156" x="4633913" y="3822700"/>
          <p14:tracePt t="90156" x="4660900" y="3822700"/>
          <p14:tracePt t="90189" x="4714875" y="3803650"/>
          <p14:tracePt t="90309" x="4732338" y="3803650"/>
          <p14:tracePt t="90613" x="4741863" y="3803650"/>
          <p14:tracePt t="90925" x="4751388" y="3803650"/>
          <p14:tracePt t="90933" x="4768850" y="3803650"/>
          <p14:tracePt t="90949" x="4776788" y="3803650"/>
          <p14:tracePt t="90957" x="4786313" y="3803650"/>
          <p14:tracePt t="90965" x="4813300" y="3803650"/>
          <p14:tracePt t="90974" x="4822825" y="3803650"/>
          <p14:tracePt t="90989" x="4830763" y="3803650"/>
          <p14:tracePt t="91007" x="4848225" y="3803650"/>
          <p14:tracePt t="91022" x="4857750" y="3803650"/>
          <p14:tracePt t="91040" x="4867275" y="3803650"/>
          <p14:tracePt t="91056" x="4875213" y="3803650"/>
          <p14:tracePt t="91074" x="4902200" y="3803650"/>
          <p14:tracePt t="92733" x="4894263" y="3795713"/>
          <p14:tracePt t="92733" x="0" y="0"/>
        </p14:tracePtLst>
        <p14:tracePtLst>
          <p14:tracePt t="95101" x="411163" y="3965575"/>
          <p14:tracePt t="95708" x="393700" y="3973513"/>
          <p14:tracePt t="95716" x="393700" y="3983038"/>
          <p14:tracePt t="95732" x="374650" y="3990975"/>
          <p14:tracePt t="95741" x="374650" y="4000500"/>
          <p14:tracePt t="95755" x="366713" y="4010025"/>
          <p14:tracePt t="95756" x="339725" y="4037013"/>
          <p14:tracePt t="95774" x="322263" y="4044950"/>
          <p14:tracePt t="95813" x="322263" y="4054475"/>
          <p14:tracePt t="95814" x="312738" y="4081463"/>
          <p14:tracePt t="95829" x="303213" y="4098925"/>
          <p14:tracePt t="95840" x="303213" y="4152900"/>
          <p14:tracePt t="95856" x="295275" y="4197350"/>
          <p14:tracePt t="95873" x="295275" y="4232275"/>
          <p14:tracePt t="95889" x="295275" y="4259263"/>
          <p14:tracePt t="95906" x="295275" y="4268788"/>
          <p14:tracePt t="95923" x="312738" y="4295775"/>
          <p14:tracePt t="95940" x="312738" y="4303713"/>
          <p14:tracePt t="95956" x="312738" y="4313238"/>
          <p14:tracePt t="96020" x="322263" y="4313238"/>
          <p14:tracePt t="96077" x="330200" y="4313238"/>
          <p14:tracePt t="96093" x="339725" y="4322763"/>
          <p14:tracePt t="96116" x="347663" y="4340225"/>
          <p14:tracePt t="96120" x="357188" y="4340225"/>
          <p14:tracePt t="96146" x="384175" y="4357688"/>
          <p14:tracePt t="96179" x="393700" y="4357688"/>
          <p14:tracePt t="96189" x="401638" y="4357688"/>
          <p14:tracePt t="96212" x="411163" y="4357688"/>
          <p14:tracePt t="96223" x="446088" y="4357688"/>
          <p14:tracePt t="96239" x="482600" y="4357688"/>
          <p14:tracePt t="96257" x="544513" y="4357688"/>
          <p14:tracePt t="96281" x="561975" y="4357688"/>
          <p14:tracePt t="96289" x="608013" y="4357688"/>
          <p14:tracePt t="96305" x="660400" y="4357688"/>
          <p14:tracePt t="96323" x="731838" y="4357688"/>
          <p14:tracePt t="96339" x="785813" y="4357688"/>
          <p14:tracePt t="96357" x="839788" y="4357688"/>
          <p14:tracePt t="96372" x="893763" y="4357688"/>
          <p14:tracePt t="96389" x="919163" y="4348163"/>
          <p14:tracePt t="96405" x="946150" y="4340225"/>
          <p14:tracePt t="96422" x="990600" y="4330700"/>
          <p14:tracePt t="96439" x="1000125" y="4330700"/>
          <p14:tracePt t="96455" x="1009650" y="4330700"/>
          <p14:tracePt t="96524" x="1017588" y="4330700"/>
          <p14:tracePt t="96537" x="1027113" y="4330700"/>
          <p14:tracePt t="96545" x="1054100" y="4330700"/>
          <p14:tracePt t="96555" x="1081088" y="4330700"/>
          <p14:tracePt t="96573" x="1098550" y="4330700"/>
          <p14:tracePt t="96589" x="1143000" y="4330700"/>
          <p14:tracePt t="96605" x="1160463" y="4330700"/>
          <p14:tracePt t="96622" x="1204913" y="4330700"/>
          <p14:tracePt t="96639" x="1241425" y="4340225"/>
          <p14:tracePt t="96655" x="1295400" y="4340225"/>
          <p14:tracePt t="96673" x="1347788" y="4340225"/>
          <p14:tracePt t="96689" x="1401763" y="4340225"/>
          <p14:tracePt t="96706" x="1438275" y="4340225"/>
          <p14:tracePt t="96722" x="1465263" y="4340225"/>
          <p14:tracePt t="96740" x="1500188" y="4340225"/>
          <p14:tracePt t="96756" x="1509713" y="4340225"/>
          <p14:tracePt t="96756" x="1527175" y="4340225"/>
          <p14:tracePt t="96773" x="1562100" y="4322763"/>
          <p14:tracePt t="96789" x="1616075" y="4313238"/>
          <p14:tracePt t="96812" x="1652588" y="4295775"/>
          <p14:tracePt t="96822" x="1670050" y="4295775"/>
          <p14:tracePt t="96838" x="1697038" y="4295775"/>
          <p14:tracePt t="96855" x="1724025" y="4286250"/>
          <p14:tracePt t="96872" x="1751013" y="4276725"/>
          <p14:tracePt t="96916" x="1768475" y="4276725"/>
          <p14:tracePt t="97116" x="1776413" y="4276725"/>
          <p14:tracePt t="97125" x="1785938" y="4276725"/>
          <p14:tracePt t="97134" x="1795463" y="4276725"/>
          <p14:tracePt t="97141" x="1803400" y="4276725"/>
          <p14:tracePt t="97158" x="1803400" y="4295775"/>
          <p14:tracePt t="97159" x="1812925" y="4313238"/>
          <p14:tracePt t="97221" x="1822450" y="4322763"/>
          <p14:tracePt t="97269" x="1830388" y="4330700"/>
          <p14:tracePt t="97286" x="1847850" y="4348163"/>
          <p14:tracePt t="97287" x="1866900" y="4348163"/>
          <p14:tracePt t="97307" x="1866900" y="4357688"/>
          <p14:tracePt t="97325" x="1884363" y="4357688"/>
          <p14:tracePt t="97405" x="1893888" y="4357688"/>
          <p14:tracePt t="97421" x="1901825" y="4357688"/>
          <p14:tracePt t="97445" x="1911350" y="4357688"/>
          <p14:tracePt t="97453" x="1928813" y="4357688"/>
          <p14:tracePt t="97460" x="1946275" y="4357688"/>
          <p14:tracePt t="97472" x="2017713" y="4357688"/>
          <p14:tracePt t="97488" x="2081213" y="4357688"/>
          <p14:tracePt t="97506" x="2125663" y="4357688"/>
          <p14:tracePt t="97522" x="2152650" y="4357688"/>
          <p14:tracePt t="97540" x="2179638" y="4357688"/>
          <p14:tracePt t="97555" x="2214563" y="4357688"/>
          <p14:tracePt t="97555" x="2224088" y="4357688"/>
          <p14:tracePt t="97573" x="2259013" y="4357688"/>
          <p14:tracePt t="97589" x="2303463" y="4357688"/>
          <p14:tracePt t="97606" x="2322513" y="4357688"/>
          <p14:tracePt t="97627" x="2339975" y="4357688"/>
          <p14:tracePt t="97639" x="2347913" y="4357688"/>
          <p14:tracePt t="97660" x="2374900" y="4340225"/>
          <p14:tracePt t="97672" x="2411413" y="4340225"/>
          <p14:tracePt t="97689" x="2446338" y="4340225"/>
          <p14:tracePt t="97705" x="2473325" y="4340225"/>
          <p14:tracePt t="97766" x="2482850" y="4340225"/>
          <p14:tracePt t="97805" x="2490788" y="4340225"/>
          <p14:tracePt t="97821" x="2509838" y="4340225"/>
          <p14:tracePt t="98045" x="2509838" y="4348163"/>
          <p14:tracePt t="98061" x="2509838" y="4357688"/>
          <p14:tracePt t="98071" x="2490788" y="4367213"/>
          <p14:tracePt t="98077" x="2438400" y="4367213"/>
          <p14:tracePt t="98089" x="2357438" y="4367213"/>
          <p14:tracePt t="98105" x="2251075" y="4367213"/>
          <p14:tracePt t="98123" x="2179638" y="4367213"/>
          <p14:tracePt t="98139" x="2133600" y="4384675"/>
          <p14:tracePt t="98156" x="2081213" y="4394200"/>
          <p14:tracePt t="98171" x="2054225" y="4394200"/>
          <p14:tracePt t="98189" x="2017713" y="4394200"/>
          <p14:tracePt t="98205" x="2009775" y="4394200"/>
          <p14:tracePt t="98222" x="1982788" y="4411663"/>
          <p14:tracePt t="98238" x="1955800" y="4411663"/>
          <p14:tracePt t="98255" x="1893888" y="4411663"/>
          <p14:tracePt t="98286" x="1866900" y="4419600"/>
          <p14:tracePt t="98294" x="1839913" y="4419600"/>
          <p14:tracePt t="98305" x="1803400" y="4419600"/>
          <p14:tracePt t="98323" x="1714500" y="4419600"/>
          <p14:tracePt t="98357" x="1687513" y="4438650"/>
          <p14:tracePt t="98358" x="1660525" y="4438650"/>
          <p14:tracePt t="98358" x="1643063" y="4438650"/>
          <p14:tracePt t="98373" x="1633538" y="4438650"/>
          <p14:tracePt t="98373" x="1608138" y="4446588"/>
          <p14:tracePt t="98389" x="1581150" y="4446588"/>
          <p14:tracePt t="98406" x="1544638" y="4446588"/>
          <p14:tracePt t="98421" x="1517650" y="4446588"/>
          <p14:tracePt t="98439" x="1455738" y="4446588"/>
          <p14:tracePt t="98456" x="1374775" y="4465638"/>
          <p14:tracePt t="98473" x="1339850" y="4465638"/>
          <p14:tracePt t="98489" x="1312863" y="4473575"/>
          <p14:tracePt t="98505" x="1295400" y="4473575"/>
          <p14:tracePt t="98522" x="1276350" y="4473575"/>
          <p14:tracePt t="99157" x="1295400" y="4473575"/>
          <p14:tracePt t="99165" x="1322388" y="4473575"/>
          <p14:tracePt t="99173" x="1384300" y="4456113"/>
          <p14:tracePt t="99177" x="1438275" y="4438650"/>
          <p14:tracePt t="99189" x="1473200" y="4429125"/>
          <p14:tracePt t="99211" x="1517650" y="4411663"/>
          <p14:tracePt t="99222" x="1554163" y="4411663"/>
          <p14:tracePt t="99238" x="1581150" y="4402138"/>
          <p14:tracePt t="99255" x="1625600" y="4384675"/>
          <p14:tracePt t="99295" x="1633538" y="4384675"/>
          <p14:tracePt t="99310" x="1643063" y="4384675"/>
          <p14:tracePt t="99311" x="1670050" y="4384675"/>
          <p14:tracePt t="99322" x="1697038" y="4375150"/>
          <p14:tracePt t="99339" x="1758950" y="4375150"/>
          <p14:tracePt t="99364" x="1785938" y="4375150"/>
          <p14:tracePt t="99364" x="1803400" y="4367213"/>
          <p14:tracePt t="99373" x="1812925" y="4367213"/>
          <p14:tracePt t="99373" x="1822450" y="4367213"/>
          <p14:tracePt t="99389" x="1847850" y="4367213"/>
          <p14:tracePt t="99407" x="1901825" y="4367213"/>
          <p14:tracePt t="99422" x="1911350" y="4367213"/>
          <p14:tracePt t="99439" x="1938338" y="4367213"/>
          <p14:tracePt t="99485" x="1946275" y="4367213"/>
          <p14:tracePt t="99501" x="1955800" y="4367213"/>
          <p14:tracePt t="99509" x="1973263" y="4367213"/>
          <p14:tracePt t="99525" x="1982788" y="4367213"/>
          <p14:tracePt t="99530" x="1990725" y="4367213"/>
          <p14:tracePt t="99539" x="2017713" y="4375150"/>
          <p14:tracePt t="99555" x="2044700" y="4375150"/>
          <p14:tracePt t="99555" x="2054225" y="4375150"/>
          <p14:tracePt t="99573" x="2081213" y="4394200"/>
          <p14:tracePt t="99589" x="2098675" y="4394200"/>
          <p14:tracePt t="99605" x="2133600" y="4394200"/>
          <p14:tracePt t="99622" x="2179638" y="4394200"/>
          <p14:tracePt t="99639" x="2197100" y="4394200"/>
          <p14:tracePt t="99655" x="2241550" y="4394200"/>
          <p14:tracePt t="99672" x="2251075" y="4394200"/>
          <p14:tracePt t="99689" x="2276475" y="4384675"/>
          <p14:tracePt t="99706" x="2295525" y="4375150"/>
          <p14:tracePt t="99723" x="2322513" y="4367213"/>
          <p14:tracePt t="99739" x="2330450" y="4348163"/>
          <p14:tracePt t="99756" x="2339975" y="4348163"/>
          <p14:tracePt t="99796" x="2339975" y="4340225"/>
          <p14:tracePt t="100070" x="2339975" y="4348163"/>
          <p14:tracePt t="100085" x="2330450" y="4357688"/>
          <p14:tracePt t="100093" x="2322513" y="4375150"/>
          <p14:tracePt t="100105" x="2312988" y="4375150"/>
          <p14:tracePt t="100108" x="2286000" y="4375150"/>
          <p14:tracePt t="100122" x="2232025" y="4375150"/>
          <p14:tracePt t="100138" x="2197100" y="4384675"/>
          <p14:tracePt t="100155" x="2152650" y="4384675"/>
          <p14:tracePt t="100172" x="2143125" y="4384675"/>
          <p14:tracePt t="100172" x="2133600" y="4384675"/>
          <p14:tracePt t="100189" x="2116138" y="4394200"/>
          <p14:tracePt t="100206" x="2108200" y="4402138"/>
          <p14:tracePt t="100222" x="2098675" y="4402138"/>
          <p14:tracePt t="100277" x="2089150" y="4402138"/>
          <p14:tracePt t="100525" x="2098675" y="4411663"/>
          <p14:tracePt t="100533" x="2116138" y="4411663"/>
          <p14:tracePt t="100541" x="2125663" y="4411663"/>
          <p14:tracePt t="100549" x="2152650" y="4411663"/>
          <p14:tracePt t="100556" x="2179638" y="4411663"/>
          <p14:tracePt t="100556" x="2187575" y="4411663"/>
          <p14:tracePt t="100573" x="2197100" y="4411663"/>
          <p14:tracePt t="100589" x="2232025" y="4411663"/>
          <p14:tracePt t="100606" x="2251075" y="4411663"/>
          <p14:tracePt t="100623" x="2268538" y="4411663"/>
          <p14:tracePt t="100639" x="2276475" y="4411663"/>
          <p14:tracePt t="100656" x="2295525" y="4411663"/>
          <p14:tracePt t="100672" x="2347913" y="4402138"/>
          <p14:tracePt t="100689" x="2357438" y="4394200"/>
          <p14:tracePt t="100706" x="2393950" y="4384675"/>
          <p14:tracePt t="100722" x="2419350" y="4384675"/>
          <p14:tracePt t="100755" x="2438400" y="4375150"/>
          <p14:tracePt t="100755" x="2446338" y="4375150"/>
          <p14:tracePt t="100757" x="2455863" y="4375150"/>
          <p14:tracePt t="100798" x="2465388" y="4375150"/>
          <p14:tracePt t="100846" x="2490788" y="4375150"/>
          <p14:tracePt t="100847" x="2500313" y="4375150"/>
          <p14:tracePt t="101309" x="2517775" y="4375150"/>
          <p14:tracePt t="101341" x="2500313" y="4375150"/>
          <p14:tracePt t="101349" x="2482850" y="4375150"/>
          <p14:tracePt t="101357" x="2455863" y="4375150"/>
          <p14:tracePt t="101363" x="2446338" y="4375150"/>
          <p14:tracePt t="101372" x="2393950" y="4375150"/>
          <p14:tracePt t="101396" x="2384425" y="4375150"/>
          <p14:tracePt t="101405" x="2384425" y="4384675"/>
          <p14:tracePt t="101452" x="2374900" y="4384675"/>
          <p14:tracePt t="101476" x="2366963" y="4384675"/>
          <p14:tracePt t="101491" x="2347913" y="4402138"/>
          <p14:tracePt t="101516" x="2339975" y="4402138"/>
          <p14:tracePt t="101532" x="2330450" y="4402138"/>
          <p14:tracePt t="101543" x="2322513" y="4402138"/>
          <p14:tracePt t="101555" x="2303463" y="4402138"/>
          <p14:tracePt t="101580" x="2286000" y="4402138"/>
          <p14:tracePt t="101604" x="2286000" y="4411663"/>
          <p14:tracePt t="101612" x="2276475" y="4411663"/>
          <p14:tracePt t="101612" x="2268538" y="4419600"/>
          <p14:tracePt t="101652" x="2251075" y="4419600"/>
          <p14:tracePt t="101669" x="2241550" y="4438650"/>
          <p14:tracePt t="101932" x="2251075" y="4438650"/>
          <p14:tracePt t="101940" x="2303463" y="4429125"/>
          <p14:tracePt t="101940" x="2312988" y="4429125"/>
          <p14:tracePt t="102013" x="2322513" y="4429125"/>
          <p14:tracePt t="102028" x="2339975" y="4429125"/>
          <p14:tracePt t="102053" x="2357438" y="4419600"/>
          <p14:tracePt t="102070" x="2374900" y="4419600"/>
          <p14:tracePt t="102110" x="2384425" y="4419600"/>
          <p14:tracePt t="102117" x="2393950" y="4419600"/>
          <p14:tracePt t="102125" x="2401888" y="4419600"/>
          <p14:tracePt t="102133" x="2419350" y="4419600"/>
          <p14:tracePt t="102139" x="2438400" y="4419600"/>
          <p14:tracePt t="102155" x="2455863" y="4402138"/>
          <p14:tracePt t="102197" x="2465388" y="4402138"/>
          <p14:tracePt t="102277" x="2473325" y="4402138"/>
          <p14:tracePt t="103605" x="2482850" y="4402138"/>
          <p14:tracePt t="103613" x="2509838" y="4402138"/>
          <p14:tracePt t="103616" x="2536825" y="4402138"/>
          <p14:tracePt t="103623" x="2679700" y="4402138"/>
          <p14:tracePt t="103654" x="2751138" y="4402138"/>
          <p14:tracePt t="103655" x="2874963" y="4402138"/>
          <p14:tracePt t="103672" x="2973388" y="4402138"/>
          <p14:tracePt t="103688" x="2990850" y="4402138"/>
          <p14:tracePt t="103705" x="3009900" y="4402138"/>
          <p14:tracePt t="103722" x="3027363" y="4402138"/>
          <p14:tracePt t="103738" x="3071813" y="4402138"/>
          <p14:tracePt t="103755" x="3116263" y="4402138"/>
          <p14:tracePt t="103772" x="3187700" y="4402138"/>
          <p14:tracePt t="103789" x="3205163" y="4402138"/>
          <p14:tracePt t="103805" x="3232150" y="4402138"/>
          <p14:tracePt t="103822" x="3251200" y="4402138"/>
          <p14:tracePt t="103838" x="3303588" y="4402138"/>
          <p14:tracePt t="103855" x="3330575" y="4402138"/>
          <p14:tracePt t="103872" x="3367088" y="4402138"/>
          <p14:tracePt t="103888" x="3402013" y="4402138"/>
          <p14:tracePt t="103905" x="3446463" y="4402138"/>
          <p14:tracePt t="103921" x="3500438" y="4402138"/>
          <p14:tracePt t="103939" x="3554413" y="4402138"/>
          <p14:tracePt t="103955" x="3625850" y="4402138"/>
          <p14:tracePt t="103955" x="3652838" y="4402138"/>
          <p14:tracePt t="103973" x="3679825" y="4402138"/>
          <p14:tracePt t="103988" x="3697288" y="4402138"/>
          <p14:tracePt t="104669" x="3687763" y="4402138"/>
          <p14:tracePt t="104675" x="3660775" y="4402138"/>
          <p14:tracePt t="104688" x="3643313" y="4411663"/>
          <p14:tracePt t="104689" x="3571875" y="4419600"/>
          <p14:tracePt t="104704" x="3465513" y="4438650"/>
          <p14:tracePt t="104721" x="3411538" y="4456113"/>
          <p14:tracePt t="104738" x="3340100" y="4456113"/>
          <p14:tracePt t="104755" x="3295650" y="4465638"/>
          <p14:tracePt t="104755" x="3268663" y="4465638"/>
          <p14:tracePt t="104773" x="3241675" y="4465638"/>
          <p14:tracePt t="104788" x="3160713" y="4483100"/>
          <p14:tracePt t="104806" x="3143250" y="4483100"/>
          <p14:tracePt t="104822" x="3089275" y="4483100"/>
          <p14:tracePt t="104839" x="3062288" y="4483100"/>
          <p14:tracePt t="104855" x="3044825" y="4483100"/>
          <p14:tracePt t="104872" x="3027363" y="4483100"/>
          <p14:tracePt t="104932" x="3017838" y="4483100"/>
          <p14:tracePt t="105021" x="3009900" y="4473575"/>
          <p14:tracePt t="105029" x="3009900" y="4429125"/>
          <p14:tracePt t="105039" x="3009900" y="4384675"/>
          <p14:tracePt t="105050" x="3009900" y="4322763"/>
          <p14:tracePt t="105078" x="3009900" y="4295775"/>
          <p14:tracePt t="105079" x="3009900" y="4276725"/>
          <p14:tracePt t="105088" x="3017838" y="4241800"/>
          <p14:tracePt t="105106" x="3027363" y="4224338"/>
          <p14:tracePt t="105122" x="3044825" y="4197350"/>
          <p14:tracePt t="105138" x="3054350" y="4170363"/>
          <p14:tracePt t="105156" x="3071813" y="4125913"/>
          <p14:tracePt t="105175" x="3089275" y="4108450"/>
          <p14:tracePt t="105190" x="3125788" y="4054475"/>
          <p14:tracePt t="105230" x="3125788" y="4044950"/>
          <p14:tracePt t="105230" x="3133725" y="4037013"/>
          <p14:tracePt t="105254" x="3143250" y="4037013"/>
          <p14:tracePt t="105256" x="3152775" y="4027488"/>
          <p14:tracePt t="105272" x="3160713" y="4017963"/>
          <p14:tracePt t="105289" x="3170238" y="4010025"/>
          <p14:tracePt t="105305" x="3187700" y="3990975"/>
          <p14:tracePt t="105322" x="3214688" y="3990975"/>
          <p14:tracePt t="105339" x="3251200" y="3965575"/>
          <p14:tracePt t="105356" x="3375025" y="3929063"/>
          <p14:tracePt t="105412" x="3429000" y="3911600"/>
          <p14:tracePt t="105423" x="3490913" y="3911600"/>
          <p14:tracePt t="105439" x="3544888" y="3902075"/>
          <p14:tracePt t="105456" x="3554413" y="3902075"/>
          <p14:tracePt t="105472" x="3581400" y="3902075"/>
          <p14:tracePt t="105489" x="3608388" y="3902075"/>
          <p14:tracePt t="105505" x="3643313" y="3902075"/>
          <p14:tracePt t="105524" x="3697288" y="3902075"/>
          <p14:tracePt t="105563" x="3714750" y="3902075"/>
          <p14:tracePt t="105572" x="3732213" y="3902075"/>
          <p14:tracePt t="105589" x="3759200" y="3902075"/>
          <p14:tracePt t="105605" x="3813175" y="3902075"/>
          <p14:tracePt t="105621" x="3830638" y="3919538"/>
          <p14:tracePt t="105638" x="3848100" y="3919538"/>
          <p14:tracePt t="105655" x="3867150" y="3919538"/>
          <p14:tracePt t="105671" x="3911600" y="3919538"/>
          <p14:tracePt t="105689" x="3929063" y="3929063"/>
          <p14:tracePt t="105705" x="3973513" y="3929063"/>
          <p14:tracePt t="105722" x="4010025" y="3946525"/>
          <p14:tracePt t="105739" x="4037013" y="3946525"/>
          <p14:tracePt t="105755" x="4071938" y="3946525"/>
          <p14:tracePt t="105755" x="4081463" y="3946525"/>
          <p14:tracePt t="105773" x="4098925" y="3956050"/>
          <p14:tracePt t="105788" x="4160838" y="3956050"/>
          <p14:tracePt t="105806" x="4187825" y="3965575"/>
          <p14:tracePt t="105821" x="4205288" y="3965575"/>
          <p14:tracePt t="105839" x="4214813" y="3965575"/>
          <p14:tracePt t="105854" x="4241800" y="3965575"/>
          <p14:tracePt t="105871" x="4259263" y="3965575"/>
          <p14:tracePt t="105888" x="4276725" y="3983038"/>
          <p14:tracePt t="105905" x="4303713" y="3990975"/>
          <p14:tracePt t="105921" x="4313238" y="3990975"/>
          <p14:tracePt t="105938" x="4340225" y="4010025"/>
          <p14:tracePt t="105955" x="4348163" y="4010025"/>
          <p14:tracePt t="105972" x="4375150" y="4017963"/>
          <p14:tracePt t="105988" x="4411663" y="4017963"/>
          <p14:tracePt t="106005" x="4438650" y="4027488"/>
          <p14:tracePt t="106022" x="4446588" y="4027488"/>
          <p14:tracePt t="106038" x="4473575" y="4044950"/>
          <p14:tracePt t="106055" x="4545013" y="4054475"/>
          <p14:tracePt t="106085" x="4572000" y="4071938"/>
          <p14:tracePt t="106093" x="4608513" y="4089400"/>
          <p14:tracePt t="106104" x="4670425" y="4089400"/>
          <p14:tracePt t="106121" x="4697413" y="4098925"/>
          <p14:tracePt t="106138" x="4724400" y="4108450"/>
          <p14:tracePt t="106155" x="4732338" y="4108450"/>
          <p14:tracePt t="106172" x="4759325" y="4108450"/>
          <p14:tracePt t="106172" x="4768850" y="4108450"/>
          <p14:tracePt t="106189" x="4786313" y="4108450"/>
          <p14:tracePt t="106205" x="4830763" y="4108450"/>
          <p14:tracePt t="106223" x="4857750" y="4108450"/>
          <p14:tracePt t="106238" x="4867275" y="4108450"/>
          <p14:tracePt t="106256" x="4894263" y="4108450"/>
          <p14:tracePt t="106272" x="4965700" y="4108450"/>
          <p14:tracePt t="106312" x="4983163" y="4108450"/>
          <p14:tracePt t="106341" x="4991100" y="4108450"/>
          <p14:tracePt t="106365" x="5010150" y="4108450"/>
          <p14:tracePt t="106390" x="5018088" y="4108450"/>
          <p14:tracePt t="106405" x="5027613" y="4108450"/>
          <p14:tracePt t="106422" x="5045075" y="4108450"/>
          <p14:tracePt t="106423" x="5062538" y="4108450"/>
          <p14:tracePt t="106438" x="5062538" y="4098925"/>
          <p14:tracePt t="106455" x="5081588" y="4081463"/>
          <p14:tracePt t="106471" x="5081588" y="4071938"/>
          <p14:tracePt t="106488" x="5081588" y="4054475"/>
          <p14:tracePt t="106505" x="5081588" y="4037013"/>
          <p14:tracePt t="106522" x="5081588" y="4017963"/>
          <p14:tracePt t="106537" x="5081588" y="4010025"/>
          <p14:tracePt t="106554" x="5081588" y="3990975"/>
          <p14:tracePt t="106571" x="5081588" y="3973513"/>
          <p14:tracePt t="106588" x="5081588" y="3965575"/>
          <p14:tracePt t="106972" x="5072063" y="3965575"/>
          <p14:tracePt t="106988" x="5072063" y="3973513"/>
          <p14:tracePt t="106990" x="5072063" y="3983038"/>
          <p14:tracePt t="107005" x="5081588" y="3983038"/>
          <p14:tracePt t="107006" x="5099050" y="3990975"/>
          <p14:tracePt t="107021" x="5116513" y="4010025"/>
          <p14:tracePt t="107039" x="5126038" y="4027488"/>
          <p14:tracePt t="107054" x="5153025" y="4037013"/>
          <p14:tracePt t="107071" x="5170488" y="4037013"/>
          <p14:tracePt t="107741" x="5170488" y="4044950"/>
          <p14:tracePt t="107877" x="5160963" y="4044950"/>
          <p14:tracePt t="107885" x="5160963" y="4054475"/>
          <p14:tracePt t="107894" x="5153025" y="4062413"/>
          <p14:tracePt t="107933" x="5143500" y="4062413"/>
          <p14:tracePt t="108469" x="5133975" y="4062413"/>
          <p14:tracePt t="108637" x="5126038" y="4062413"/>
          <p14:tracePt t="108652" x="5108575" y="4062413"/>
          <p14:tracePt t="109021" x="5099050" y="4062413"/>
          <p14:tracePt t="109061" x="5081588" y="4027488"/>
          <p14:tracePt t="109076" x="5081588" y="4017963"/>
          <p14:tracePt t="109083" x="5081588" y="4010025"/>
          <p14:tracePt t="109088" x="5062538" y="3990975"/>
          <p14:tracePt t="109104" x="5062538" y="3973513"/>
          <p14:tracePt t="109316" x="5062538" y="3965575"/>
          <p14:tracePt t="109324" x="5045075" y="3973513"/>
          <p14:tracePt t="109333" x="5027613" y="3990975"/>
          <p14:tracePt t="109341" x="5000625" y="4027488"/>
          <p14:tracePt t="109354" x="4991100" y="4062413"/>
          <p14:tracePt t="109901" x="4991100" y="4054475"/>
          <p14:tracePt t="109925" x="4991100" y="4044950"/>
          <p14:tracePt t="110389" x="4983163" y="4037013"/>
          <p14:tracePt t="110402" x="4973638" y="4037013"/>
          <p14:tracePt t="110410" x="4965700" y="4037013"/>
          <p14:tracePt t="110421" x="4929188" y="4044950"/>
          <p14:tracePt t="110438" x="4911725" y="4054475"/>
          <p14:tracePt t="110471" x="4884738" y="4071938"/>
          <p14:tracePt t="110493" x="4867275" y="4071938"/>
          <p14:tracePt t="110510" x="4848225" y="4081463"/>
          <p14:tracePt t="110949" x="4848225" y="4089400"/>
          <p14:tracePt t="110981" x="4830763" y="4098925"/>
          <p14:tracePt t="111013" x="4822825" y="4108450"/>
          <p14:tracePt t="111037" x="4813300" y="4108450"/>
          <p14:tracePt t="111396" x="4822825" y="4108450"/>
          <p14:tracePt t="111421" x="4840288" y="4108450"/>
          <p14:tracePt t="111453" x="4848225" y="4108450"/>
          <p14:tracePt t="111493" x="4867275" y="4098925"/>
          <p14:tracePt t="111508" x="4875213" y="4098925"/>
          <p14:tracePt t="111541" x="4884738" y="4098925"/>
          <p14:tracePt t="111560" x="4894263" y="4098925"/>
          <p14:tracePt t="111562" x="4911725" y="4098925"/>
          <p14:tracePt t="111571" x="4919663" y="4089400"/>
          <p14:tracePt t="111588" x="4929188" y="4089400"/>
          <p14:tracePt t="112021" x="4919663" y="4089400"/>
          <p14:tracePt t="112629" x="4894263" y="4089400"/>
          <p14:tracePt t="112645" x="4884738" y="4108450"/>
          <p14:tracePt t="112653" x="4848225" y="4108450"/>
          <p14:tracePt t="112677" x="4848225" y="4116388"/>
          <p14:tracePt t="112685" x="4822825" y="4116388"/>
          <p14:tracePt t="112688" x="4803775" y="4116388"/>
          <p14:tracePt t="112704" x="4803775" y="4125913"/>
          <p14:tracePt t="112789" x="4786313" y="4125913"/>
          <p14:tracePt t="112790" x="4776788" y="4133850"/>
          <p14:tracePt t="113205" x="4786313" y="4133850"/>
          <p14:tracePt t="113285" x="4795838" y="4133850"/>
          <p14:tracePt t="113669" x="4803775" y="4133850"/>
          <p14:tracePt t="113677" x="4813300" y="4133850"/>
          <p14:tracePt t="113701" x="4822825" y="4133850"/>
          <p14:tracePt t="113709" x="4830763" y="4125913"/>
          <p14:tracePt t="113709" x="4840288" y="4125913"/>
          <p14:tracePt t="113741" x="4848225" y="4125913"/>
          <p14:tracePt t="113765" x="4867275" y="4116388"/>
          <p14:tracePt t="113781" x="4875213" y="4116388"/>
          <p14:tracePt t="113805" x="4884738" y="4098925"/>
          <p14:tracePt t="113837" x="4894263" y="4098925"/>
          <p14:tracePt t="113845" x="4902200" y="4098925"/>
          <p14:tracePt t="113860" x="4919663" y="4089400"/>
          <p14:tracePt t="113893" x="4929188" y="4089400"/>
          <p14:tracePt t="113917" x="4938713" y="4089400"/>
          <p14:tracePt t="113932" x="4946650" y="4081463"/>
          <p14:tracePt t="114741" x="4956175" y="4081463"/>
          <p14:tracePt t="114749" x="4956175" y="4089400"/>
          <p14:tracePt t="114765" x="4946650" y="4108450"/>
          <p14:tracePt t="114773" x="4919663" y="4116388"/>
          <p14:tracePt t="114779" x="4911725" y="4116388"/>
          <p14:tracePt t="114788" x="4884738" y="4125913"/>
          <p14:tracePt t="114804" x="4848225" y="4143375"/>
          <p14:tracePt t="114869" x="4840288" y="4143375"/>
          <p14:tracePt t="114901" x="4822825" y="4143375"/>
          <p14:tracePt t="114906" x="4813300" y="4152900"/>
          <p14:tracePt t="114927" x="4803775" y="4152900"/>
          <p14:tracePt t="114938" x="4786313" y="4152900"/>
          <p14:tracePt t="115445" x="4795838" y="4152900"/>
          <p14:tracePt t="116213" x="4803775" y="4152900"/>
          <p14:tracePt t="116221" x="4813300" y="4152900"/>
          <p14:tracePt t="118477" x="4813300" y="4160838"/>
          <p14:tracePt t="118479" x="4776788" y="4197350"/>
          <p14:tracePt t="118504" x="4759325" y="4214813"/>
          <p14:tracePt t="118505" x="4724400" y="4268788"/>
          <p14:tracePt t="118522" x="4705350" y="4303713"/>
          <p14:tracePt t="118548" x="4697413" y="4303713"/>
          <p14:tracePt t="118554" x="4697413" y="4313238"/>
          <p14:tracePt t="118570" x="4687888" y="4313238"/>
          <p14:tracePt t="118613" x="4679950" y="4330700"/>
          <p14:tracePt t="118621" x="4679950" y="4340225"/>
          <p14:tracePt t="118629" x="4660900" y="4357688"/>
          <p14:tracePt t="118638" x="4643438" y="4375150"/>
          <p14:tracePt t="118654" x="4633913" y="4394200"/>
          <p14:tracePt t="118672" x="4616450" y="4411663"/>
          <p14:tracePt t="118688" x="4608513" y="4419600"/>
          <p14:tracePt t="118705" x="4598988" y="4438650"/>
          <p14:tracePt t="118766" x="4598988" y="4446588"/>
          <p14:tracePt t="118781" x="4589463" y="4465638"/>
          <p14:tracePt t="118799" x="4572000" y="4483100"/>
          <p14:tracePt t="118802" x="4562475" y="4500563"/>
          <p14:tracePt t="118829" x="4554538" y="4518025"/>
          <p14:tracePt t="119094" x="4562475" y="4500563"/>
          <p14:tracePt t="119095" x="4562475" y="4491038"/>
          <p14:tracePt t="119114" x="4572000" y="4483100"/>
          <p14:tracePt t="119122" x="4589463" y="4438650"/>
          <p14:tracePt t="119137" x="4598988" y="4429125"/>
          <p14:tracePt t="119155" x="4598988" y="4402138"/>
          <p14:tracePt t="119171" x="4598988" y="4384675"/>
          <p14:tracePt t="119188" x="4598988" y="4340225"/>
          <p14:tracePt t="119204" x="4598988" y="4313238"/>
          <p14:tracePt t="119238" x="4367213" y="4313238"/>
          <p14:tracePt t="119305" x="4259263" y="4348163"/>
          <p14:tracePt t="119322" x="4205288" y="4367213"/>
          <p14:tracePt t="119337" x="4160838" y="4394200"/>
          <p14:tracePt t="119355" x="4133850" y="4402138"/>
          <p14:tracePt t="119371" x="4116388" y="4429125"/>
          <p14:tracePt t="119388" x="4044950" y="4483100"/>
          <p14:tracePt t="119420" x="4037013" y="4491038"/>
          <p14:tracePt t="119613" x="4037013" y="4510088"/>
          <p14:tracePt t="119620" x="4071938" y="4527550"/>
          <p14:tracePt t="119644" x="4081463" y="4537075"/>
          <p14:tracePt t="119654" x="4098925" y="4537075"/>
          <p14:tracePt t="119672" x="4125913" y="4537075"/>
          <p14:tracePt t="119687" x="4143375" y="4537075"/>
          <p14:tracePt t="119705" x="4160838" y="4545013"/>
          <p14:tracePt t="119757" x="4170363" y="4545013"/>
          <p14:tracePt t="119781" x="4179888" y="4545013"/>
          <p14:tracePt t="119789" x="4197350" y="4545013"/>
          <p14:tracePt t="119813" x="4205288" y="4545013"/>
          <p14:tracePt t="119826" x="4214813" y="4545013"/>
          <p14:tracePt t="119845" x="4224338" y="4545013"/>
          <p14:tracePt t="119854" x="4232275" y="4545013"/>
          <p14:tracePt t="119862" x="4241800" y="4545013"/>
          <p14:tracePt t="119871" x="4251325" y="4545013"/>
          <p14:tracePt t="119887" x="4276725" y="4554538"/>
          <p14:tracePt t="119904" x="4313238" y="4562475"/>
          <p14:tracePt t="119921" x="4330700" y="4572000"/>
          <p14:tracePt t="119937" x="4348163" y="4572000"/>
          <p14:tracePt t="119954" x="4357688" y="4572000"/>
          <p14:tracePt t="119989" x="4367213" y="4572000"/>
          <p14:tracePt t="119991" x="4384675" y="4572000"/>
          <p14:tracePt t="120365" x="4394200" y="4572000"/>
          <p14:tracePt t="120376" x="4465638" y="4572000"/>
          <p14:tracePt t="120437" x="4483100" y="4572000"/>
          <p14:tracePt t="120861" x="4491038" y="4572000"/>
          <p14:tracePt t="120868" x="4518025" y="4562475"/>
          <p14:tracePt t="120877" x="4527550" y="4562475"/>
          <p14:tracePt t="120885" x="4562475" y="4554538"/>
          <p14:tracePt t="120885" x="4572000" y="4554538"/>
          <p14:tracePt t="120909" x="4581525" y="4554538"/>
          <p14:tracePt t="120925" x="4598988" y="4545013"/>
          <p14:tracePt t="120940" x="4608513" y="4545013"/>
          <p14:tracePt t="120958" x="4616450" y="4545013"/>
          <p14:tracePt t="120974" x="4625975" y="4545013"/>
          <p14:tracePt t="120989" x="4643438" y="4545013"/>
          <p14:tracePt t="120989" x="4670425" y="4545013"/>
          <p14:tracePt t="121004" x="4687888" y="4545013"/>
          <p14:tracePt t="121004" x="4705350" y="4545013"/>
          <p14:tracePt t="121037" x="4714875" y="4545013"/>
          <p14:tracePt t="121061" x="4724400" y="4545013"/>
          <p14:tracePt t="121653" x="4732338" y="4545013"/>
          <p14:tracePt t="122290" x="0" y="0"/>
        </p14:tracePtLst>
        <p14:tracePtLst>
          <p14:tracePt t="127339" x="4518025" y="4438650"/>
          <p14:tracePt t="127813" x="4527550" y="4438650"/>
          <p14:tracePt t="127821" x="4537075" y="4438650"/>
          <p14:tracePt t="127828" x="4572000" y="4456113"/>
          <p14:tracePt t="127837" x="4616450" y="4465638"/>
          <p14:tracePt t="127854" x="4633913" y="4473575"/>
          <p14:tracePt t="127870" x="4660900" y="4483100"/>
          <p14:tracePt t="127886" x="4687888" y="4500563"/>
          <p14:tracePt t="127903" x="4714875" y="4518025"/>
          <p14:tracePt t="127920" x="4741863" y="4518025"/>
          <p14:tracePt t="127937" x="4795838" y="4527550"/>
          <p14:tracePt t="127953" x="4875213" y="4545013"/>
          <p14:tracePt t="127970" x="4929188" y="4572000"/>
          <p14:tracePt t="127987" x="5010150" y="4589463"/>
          <p14:tracePt t="128003" x="5099050" y="4633913"/>
          <p14:tracePt t="128003" x="5116513" y="4633913"/>
          <p14:tracePt t="128037" x="5160963" y="4652963"/>
          <p14:tracePt t="128038" x="5205413" y="4660900"/>
          <p14:tracePt t="128055" x="5232400" y="4660900"/>
          <p14:tracePt t="128070" x="5259388" y="4679950"/>
          <p14:tracePt t="128088" x="5286375" y="4679950"/>
          <p14:tracePt t="128103" x="5303838" y="4679950"/>
          <p14:tracePt t="128120" x="5330825" y="4687888"/>
          <p14:tracePt t="128136" x="5367338" y="4687888"/>
          <p14:tracePt t="128153" x="5394325" y="4687888"/>
          <p14:tracePt t="128170" x="5411788" y="4687888"/>
          <p14:tracePt t="128222" x="5429250" y="4687888"/>
          <p14:tracePt t="130726" x="5438775" y="4687888"/>
          <p14:tracePt t="130740" x="5446713" y="4687888"/>
          <p14:tracePt t="130765" x="5456238" y="4687888"/>
          <p14:tracePt t="130772" x="5465763" y="4687888"/>
          <p14:tracePt t="130819" x="5473700" y="4687888"/>
          <p14:tracePt t="130853" x="5483225" y="4687888"/>
          <p14:tracePt t="130876" x="5491163" y="4687888"/>
          <p14:tracePt t="130882" x="5491163" y="4679950"/>
          <p14:tracePt t="130908" x="5500688" y="4679950"/>
          <p14:tracePt t="130914" x="5510213" y="4679950"/>
          <p14:tracePt t="130932" x="5527675" y="4660900"/>
          <p14:tracePt t="130947" x="5537200" y="4660900"/>
          <p14:tracePt t="130964" x="5545138" y="4660900"/>
          <p14:tracePt t="130981" x="5554663" y="4660900"/>
          <p14:tracePt t="130996" x="5554663" y="4652963"/>
          <p14:tracePt t="131196" x="5572125" y="4660900"/>
          <p14:tracePt t="131220" x="5572125" y="4670425"/>
          <p14:tracePt t="131232" x="5572125" y="4687888"/>
          <p14:tracePt t="131232" x="5572125" y="4697413"/>
          <p14:tracePt t="131237" x="5581650" y="4714875"/>
          <p14:tracePt t="131285" x="5581650" y="4732338"/>
          <p14:tracePt t="131309" x="5581650" y="4741863"/>
          <p14:tracePt t="131333" x="5581650" y="4751388"/>
          <p14:tracePt t="131356" x="5581650" y="4759325"/>
          <p14:tracePt t="131372" x="5581650" y="4776788"/>
          <p14:tracePt t="131388" x="5581650" y="4786313"/>
          <p14:tracePt t="131405" x="5581650" y="4795838"/>
          <p14:tracePt t="131406" x="5581650" y="4813300"/>
          <p14:tracePt t="131469" x="5581650" y="4822825"/>
          <p14:tracePt t="131501" x="5581650" y="4830763"/>
          <p14:tracePt t="131502" x="5581650" y="4840288"/>
          <p14:tracePt t="131530" x="5581650" y="4884738"/>
          <p14:tracePt t="131597" x="5581650" y="4902200"/>
          <p14:tracePt t="131620" x="5581650" y="4911725"/>
          <p14:tracePt t="131623" x="5581650" y="4938713"/>
          <p14:tracePt t="131663" x="5581650" y="4946650"/>
          <p14:tracePt t="132340" x="5589588" y="4946650"/>
          <p14:tracePt t="132357" x="5599113" y="4946650"/>
          <p14:tracePt t="132364" x="5608638" y="4946650"/>
          <p14:tracePt t="132396" x="5626100" y="4946650"/>
          <p14:tracePt t="132413" x="5634038" y="4946650"/>
          <p14:tracePt t="132429" x="5643563" y="4946650"/>
          <p14:tracePt t="132452" x="5653088" y="4946650"/>
          <p14:tracePt t="132460" x="5670550" y="4946650"/>
          <p14:tracePt t="132491" x="5680075" y="4946650"/>
          <p14:tracePt t="132509" x="5688013" y="4946650"/>
          <p14:tracePt t="132541" x="5705475" y="4946650"/>
          <p14:tracePt t="132564" x="5715000" y="4946650"/>
          <p14:tracePt t="132821" x="5715000" y="4956175"/>
          <p14:tracePt t="132829" x="5715000" y="4965700"/>
          <p14:tracePt t="132837" x="5715000" y="4983163"/>
          <p14:tracePt t="132845" x="5715000" y="4991100"/>
          <p14:tracePt t="132860" x="5705475" y="5018088"/>
          <p14:tracePt t="132870" x="5697538" y="5037138"/>
          <p14:tracePt t="132887" x="5670550" y="5062538"/>
          <p14:tracePt t="132903" x="5661025" y="5062538"/>
          <p14:tracePt t="132920" x="5661025" y="5081588"/>
          <p14:tracePt t="132936" x="5653088" y="5089525"/>
          <p14:tracePt t="132954" x="5653088" y="5108575"/>
          <p14:tracePt t="132971" x="5643563" y="5108575"/>
          <p14:tracePt t="132988" x="5634038" y="5126038"/>
          <p14:tracePt t="133004" x="5616575" y="5133975"/>
          <p14:tracePt t="133023" x="5608638" y="5143500"/>
          <p14:tracePt t="133093" x="5599113" y="5170488"/>
          <p14:tracePt t="133125" x="5589588" y="5180013"/>
          <p14:tracePt t="133805" x="5581650" y="5187950"/>
          <p14:tracePt t="133837" x="5581650" y="5214938"/>
          <p14:tracePt t="133845" x="5581650" y="5232400"/>
          <p14:tracePt t="133861" x="5581650" y="5251450"/>
          <p14:tracePt t="133876" x="5581650" y="5259388"/>
          <p14:tracePt t="133893" x="5581650" y="5268913"/>
          <p14:tracePt t="134092" x="5581650" y="5276850"/>
          <p14:tracePt t="134116" x="5562600" y="5276850"/>
          <p14:tracePt t="134149" x="5545138" y="5276850"/>
          <p14:tracePt t="134157" x="5537200" y="5251450"/>
          <p14:tracePt t="134162" x="5527675" y="5232400"/>
          <p14:tracePt t="134170" x="5518150" y="5180013"/>
          <p14:tracePt t="134186" x="5510213" y="5108575"/>
          <p14:tracePt t="134204" x="5510213" y="5027613"/>
          <p14:tracePt t="134220" x="5510213" y="4973638"/>
          <p14:tracePt t="134220" x="5510213" y="4946650"/>
          <p14:tracePt t="134238" x="5510213" y="4911725"/>
          <p14:tracePt t="134252" x="5510213" y="4902200"/>
          <p14:tracePt t="134270" x="5510213" y="4884738"/>
          <p14:tracePt t="134286" x="5510213" y="4875213"/>
          <p14:tracePt t="134303" x="5518150" y="4848225"/>
          <p14:tracePt t="134342" x="5537200" y="4830763"/>
          <p14:tracePt t="134353" x="5545138" y="4813300"/>
          <p14:tracePt t="134369" x="5562600" y="4786313"/>
          <p14:tracePt t="134386" x="5572125" y="4776788"/>
          <p14:tracePt t="134403" x="5589588" y="4768850"/>
          <p14:tracePt t="134420" x="5616575" y="4751388"/>
          <p14:tracePt t="134420" x="5634038" y="4741863"/>
          <p14:tracePt t="134437" x="5670550" y="4741863"/>
          <p14:tracePt t="134454" x="5705475" y="4724400"/>
          <p14:tracePt t="134484" x="5741988" y="4724400"/>
          <p14:tracePt t="134494" x="5768975" y="4724400"/>
          <p14:tracePt t="134503" x="5840413" y="4724400"/>
          <p14:tracePt t="134520" x="5884863" y="4724400"/>
          <p14:tracePt t="134536" x="5956300" y="4732338"/>
          <p14:tracePt t="134553" x="5983288" y="4751388"/>
          <p14:tracePt t="134570" x="6018213" y="4776788"/>
          <p14:tracePt t="134587" x="6045200" y="4786313"/>
          <p14:tracePt t="134603" x="6054725" y="4803775"/>
          <p14:tracePt t="134619" x="6062663" y="4813300"/>
          <p14:tracePt t="134636" x="6072188" y="4840288"/>
          <p14:tracePt t="134653" x="6072188" y="4848225"/>
          <p14:tracePt t="134670" x="6072188" y="4867275"/>
          <p14:tracePt t="134687" x="6072188" y="4911725"/>
          <p14:tracePt t="134703" x="6054725" y="4946650"/>
          <p14:tracePt t="134720" x="6027738" y="5010150"/>
          <p14:tracePt t="134736" x="5724525" y="5160963"/>
          <p14:tracePt t="134824" x="5680075" y="5160963"/>
          <p14:tracePt t="134836" x="5616575" y="5170488"/>
          <p14:tracePt t="134854" x="5599113" y="5170488"/>
          <p14:tracePt t="134870" x="5589588" y="5170488"/>
          <p14:tracePt t="134886" x="5581650" y="5170488"/>
          <p14:tracePt t="134903" x="5545138" y="5143500"/>
          <p14:tracePt t="134920" x="5527675" y="5062538"/>
          <p14:tracePt t="134936" x="5510213" y="4956175"/>
          <p14:tracePt t="134953" x="5510213" y="4830763"/>
          <p14:tracePt t="134970" x="5510213" y="4714875"/>
          <p14:tracePt t="134986" x="5510213" y="4616450"/>
          <p14:tracePt t="135003" x="5510213" y="4545013"/>
          <p14:tracePt t="135020" x="5510213" y="4491038"/>
          <p14:tracePt t="135037" x="5510213" y="4473575"/>
          <p14:tracePt t="135134" x="5510213" y="4465638"/>
          <p14:tracePt t="135142" x="5518150" y="4465638"/>
          <p14:tracePt t="135143" x="5527675" y="4465638"/>
          <p14:tracePt t="135153" x="5572125" y="4446588"/>
          <p14:tracePt t="135170" x="5608638" y="4446588"/>
          <p14:tracePt t="135186" x="5634038" y="4446588"/>
          <p14:tracePt t="135203" x="5670550" y="4446588"/>
          <p14:tracePt t="135220" x="5705475" y="4446588"/>
          <p14:tracePt t="135220" x="5715000" y="4446588"/>
          <p14:tracePt t="135237" x="5751513" y="4456113"/>
          <p14:tracePt t="135253" x="5759450" y="4465638"/>
          <p14:tracePt t="135270" x="5768975" y="4473575"/>
          <p14:tracePt t="135286" x="5786438" y="4491038"/>
          <p14:tracePt t="135304" x="5786438" y="4510088"/>
          <p14:tracePt t="135320" x="5786438" y="4527550"/>
          <p14:tracePt t="135337" x="5786438" y="4562475"/>
          <p14:tracePt t="135353" x="5786438" y="4616450"/>
          <p14:tracePt t="135370" x="5786438" y="4633913"/>
          <p14:tracePt t="135387" x="5786438" y="4660900"/>
          <p14:tracePt t="135403" x="5768975" y="4714875"/>
          <p14:tracePt t="135420" x="5715000" y="4813300"/>
          <p14:tracePt t="135503" x="5715000" y="4830763"/>
          <p14:tracePt t="135765" x="5724525" y="4830763"/>
          <p14:tracePt t="135765" x="5741988" y="4830763"/>
          <p14:tracePt t="135781" x="5751513" y="4830763"/>
          <p14:tracePt t="135798" x="5768975" y="4830763"/>
          <p14:tracePt t="135805" x="5786438" y="4830763"/>
          <p14:tracePt t="135809" x="5803900" y="4840288"/>
          <p14:tracePt t="135819" x="5813425" y="4840288"/>
          <p14:tracePt t="135836" x="5840413" y="4857750"/>
          <p14:tracePt t="135836" x="5840413" y="4867275"/>
          <p14:tracePt t="135862" x="5848350" y="4867275"/>
          <p14:tracePt t="135871" x="5848350" y="4884738"/>
          <p14:tracePt t="135886" x="5857875" y="4894263"/>
          <p14:tracePt t="135904" x="5867400" y="4911725"/>
          <p14:tracePt t="135920" x="5884863" y="4938713"/>
          <p14:tracePt t="135936" x="5884863" y="4973638"/>
          <p14:tracePt t="135953" x="5884863" y="5000625"/>
          <p14:tracePt t="135970" x="5884863" y="5027613"/>
          <p14:tracePt t="135985" x="5884863" y="5037138"/>
          <p14:tracePt t="136003" x="5884863" y="5045075"/>
          <p14:tracePt t="136020" x="5867400" y="5054600"/>
          <p14:tracePt t="136036" x="5840413" y="5081588"/>
          <p14:tracePt t="136053" x="5830888" y="5099050"/>
          <p14:tracePt t="136071" x="5786438" y="5116513"/>
          <p14:tracePt t="136086" x="5741988" y="5126038"/>
          <p14:tracePt t="136104" x="5653088" y="5143500"/>
          <p14:tracePt t="136120" x="5545138" y="5153025"/>
          <p14:tracePt t="136136" x="5429250" y="5160963"/>
          <p14:tracePt t="136153" x="5330825" y="5160963"/>
          <p14:tracePt t="136170" x="5295900" y="5160963"/>
          <p14:tracePt t="136213" x="5286375" y="5160963"/>
          <p14:tracePt t="136253" x="5276850" y="5160963"/>
          <p14:tracePt t="136261" x="5276850" y="5153025"/>
          <p14:tracePt t="136269" x="5276850" y="5143500"/>
          <p14:tracePt t="136270" x="5276850" y="5108575"/>
          <p14:tracePt t="136287" x="5276850" y="5054600"/>
          <p14:tracePt t="136303" x="5276850" y="4983163"/>
          <p14:tracePt t="136319" x="5276850" y="4929188"/>
          <p14:tracePt t="136336" x="5295900" y="4875213"/>
          <p14:tracePt t="136353" x="5303838" y="4857750"/>
          <p14:tracePt t="136369" x="5330825" y="4813300"/>
          <p14:tracePt t="136386" x="5357813" y="4768850"/>
          <p14:tracePt t="136403" x="5411788" y="4724400"/>
          <p14:tracePt t="136419" x="5429250" y="4670425"/>
          <p14:tracePt t="136436" x="5483225" y="4625975"/>
          <p14:tracePt t="136454" x="5518150" y="4608513"/>
          <p14:tracePt t="136470" x="5562600" y="4581525"/>
          <p14:tracePt t="136470" x="5581650" y="4572000"/>
          <p14:tracePt t="136525" x="5589588" y="4572000"/>
          <p14:tracePt t="136536" x="5608638" y="4554538"/>
          <p14:tracePt t="136537" x="5643563" y="4545013"/>
          <p14:tracePt t="136554" x="5688013" y="4527550"/>
          <p14:tracePt t="136569" x="5724525" y="4527550"/>
          <p14:tracePt t="136587" x="5768975" y="4510088"/>
          <p14:tracePt t="136603" x="5822950" y="4491038"/>
          <p14:tracePt t="136620" x="5857875" y="4473575"/>
          <p14:tracePt t="136636" x="5875338" y="4465638"/>
          <p14:tracePt t="136685" x="5884863" y="4465638"/>
          <p14:tracePt t="137286" x="5884863" y="4456113"/>
          <p14:tracePt t="137294" x="5902325" y="4438650"/>
          <p14:tracePt t="137294" x="5919788" y="4438650"/>
          <p14:tracePt t="137303" x="5965825" y="4429125"/>
          <p14:tracePt t="137321" x="5983288" y="4429125"/>
          <p14:tracePt t="137336" x="6000750" y="4419600"/>
          <p14:tracePt t="137477" x="6000750" y="4411663"/>
          <p14:tracePt t="137479" x="6018213" y="4411663"/>
          <p14:tracePt t="137501" x="6072188" y="4411663"/>
          <p14:tracePt t="137501" x="6134100" y="4411663"/>
          <p14:tracePt t="137526" x="6224588" y="4411663"/>
          <p14:tracePt t="137536" x="6348413" y="4411663"/>
          <p14:tracePt t="137537" x="6661150" y="4429125"/>
          <p14:tracePt t="137554" x="6956425" y="4473575"/>
          <p14:tracePt t="137570" x="7188200" y="4473575"/>
          <p14:tracePt t="137587" x="7269163" y="4473575"/>
          <p14:tracePt t="137603" x="7296150" y="4473575"/>
          <p14:tracePt t="137636" x="7340600" y="4473575"/>
          <p14:tracePt t="137636" x="7358063" y="4473575"/>
          <p14:tracePt t="137654" x="7446963" y="4483100"/>
          <p14:tracePt t="137675" x="7483475" y="4500563"/>
          <p14:tracePt t="137686" x="7527925" y="4510088"/>
          <p14:tracePt t="137704" x="7589838" y="4537075"/>
          <p14:tracePt t="137720" x="7661275" y="4554538"/>
          <p14:tracePt t="137737" x="7769225" y="4608513"/>
          <p14:tracePt t="137753" x="7823200" y="4633913"/>
          <p14:tracePt t="137770" x="7902575" y="4670425"/>
          <p14:tracePt t="137786" x="7966075" y="4697413"/>
          <p14:tracePt t="137804" x="8010525" y="4732338"/>
          <p14:tracePt t="137819" x="8037513" y="4751388"/>
          <p14:tracePt t="137819" x="8062913" y="4759325"/>
          <p14:tracePt t="137837" x="8089900" y="4786313"/>
          <p14:tracePt t="137853" x="8126413" y="4822825"/>
          <p14:tracePt t="137870" x="8170863" y="4867275"/>
          <p14:tracePt t="137886" x="8215313" y="4911725"/>
          <p14:tracePt t="137903" x="8251825" y="4983163"/>
          <p14:tracePt t="137919" x="8313738" y="5062538"/>
          <p14:tracePt t="137936" x="8340725" y="5116513"/>
          <p14:tracePt t="137952" x="8394700" y="5224463"/>
          <p14:tracePt t="137969" x="8420100" y="5303838"/>
          <p14:tracePt t="137986" x="8439150" y="5419725"/>
          <p14:tracePt t="138003" x="8456613" y="5483225"/>
          <p14:tracePt t="138020" x="8466138" y="5554663"/>
          <p14:tracePt t="138020" x="8466138" y="5581650"/>
          <p14:tracePt t="138052" x="8466138" y="5634038"/>
          <p14:tracePt t="138053" x="8466138" y="5670550"/>
          <p14:tracePt t="138070" x="8466138" y="5724525"/>
          <p14:tracePt t="138086" x="8466138" y="5786438"/>
          <p14:tracePt t="138103" x="8447088" y="5840413"/>
          <p14:tracePt t="138119" x="8420100" y="5919788"/>
          <p14:tracePt t="138136" x="8385175" y="5973763"/>
          <p14:tracePt t="138153" x="8367713" y="6027738"/>
          <p14:tracePt t="138170" x="8348663" y="6072188"/>
          <p14:tracePt t="138186" x="8323263" y="6116638"/>
          <p14:tracePt t="138203" x="8304213" y="6143625"/>
          <p14:tracePt t="138220" x="8259763" y="6197600"/>
          <p14:tracePt t="138236" x="8224838" y="6269038"/>
          <p14:tracePt t="138254" x="8180388" y="6303963"/>
          <p14:tracePt t="138269" x="8126413" y="6340475"/>
          <p14:tracePt t="138287" x="8072438" y="6375400"/>
          <p14:tracePt t="138303" x="8018463" y="6411913"/>
          <p14:tracePt t="138320" x="7947025" y="6446838"/>
          <p14:tracePt t="138336" x="7902575" y="6473825"/>
          <p14:tracePt t="138354" x="7848600" y="6491288"/>
          <p14:tracePt t="138369" x="7796213" y="6510338"/>
          <p14:tracePt t="138386" x="7742238" y="6518275"/>
          <p14:tracePt t="138402" x="7705725" y="6537325"/>
          <p14:tracePt t="138420" x="7661275" y="6545263"/>
          <p14:tracePt t="138436" x="7572375" y="6562725"/>
          <p14:tracePt t="138454" x="7456488" y="6599238"/>
          <p14:tracePt t="138469" x="7277100" y="6643688"/>
          <p14:tracePt t="138503" x="7259638" y="6661150"/>
          <p14:tracePt t="138519" x="7224713" y="6661150"/>
          <p14:tracePt t="138520" x="7197725" y="6670675"/>
          <p14:tracePt t="138536" x="7161213" y="6688138"/>
          <p14:tracePt t="138553" x="7116763" y="6697663"/>
          <p14:tracePt t="138569" x="7099300" y="6697663"/>
          <p14:tracePt t="138586" x="7081838" y="6697663"/>
          <p14:tracePt t="138603" x="7062788" y="6697663"/>
          <p14:tracePt t="138619" x="7027863" y="6697663"/>
          <p14:tracePt t="138636" x="6929438" y="6688138"/>
          <p14:tracePt t="138654" x="6848475" y="6653213"/>
          <p14:tracePt t="138671" x="6697663" y="6562725"/>
          <p14:tracePt t="138703" x="6581775" y="6518275"/>
          <p14:tracePt t="138749" x="6562725" y="6510338"/>
          <p14:tracePt t="138764" x="6554788" y="6510338"/>
          <p14:tracePt t="138781" x="6545263" y="6491288"/>
          <p14:tracePt t="138789" x="6527800" y="6483350"/>
          <p14:tracePt t="138813" x="6510338" y="6473825"/>
          <p14:tracePt t="138821" x="6491288" y="6429375"/>
          <p14:tracePt t="138836" x="6483350" y="6411913"/>
          <p14:tracePt t="138842" x="6473825" y="6375400"/>
          <p14:tracePt t="138842" x="6438900" y="6323013"/>
          <p14:tracePt t="138854" x="6438900" y="6276975"/>
          <p14:tracePt t="138869" x="6402388" y="6215063"/>
          <p14:tracePt t="138886" x="6384925" y="6153150"/>
          <p14:tracePt t="138902" x="6375400" y="6116638"/>
          <p14:tracePt t="138919" x="6375400" y="6089650"/>
          <p14:tracePt t="138936" x="6367463" y="6072188"/>
          <p14:tracePt t="138953" x="6367463" y="6062663"/>
          <p14:tracePt t="138970" x="6367463" y="6045200"/>
          <p14:tracePt t="138986" x="6367463" y="6018213"/>
          <p14:tracePt t="139003" x="6367463" y="5991225"/>
          <p14:tracePt t="139020" x="6367463" y="5938838"/>
          <p14:tracePt t="139020" x="6367463" y="5911850"/>
          <p14:tracePt t="139053" x="6367463" y="5857875"/>
          <p14:tracePt t="139054" x="6438900" y="5643563"/>
          <p14:tracePt t="139140" x="6446838" y="5616575"/>
          <p14:tracePt t="139153" x="6465888" y="5599113"/>
          <p14:tracePt t="139169" x="6473825" y="5562600"/>
          <p14:tracePt t="139186" x="6491288" y="5527675"/>
          <p14:tracePt t="139202" x="6500813" y="5500688"/>
          <p14:tracePt t="139220" x="6527800" y="5446713"/>
          <p14:tracePt t="139236" x="6572250" y="5394325"/>
          <p14:tracePt t="139254" x="6589713" y="5367338"/>
          <p14:tracePt t="139269" x="6599238" y="5348288"/>
          <p14:tracePt t="139286" x="6626225" y="5303838"/>
          <p14:tracePt t="139302" x="6653213" y="5276850"/>
          <p14:tracePt t="139319" x="6661150" y="5251450"/>
          <p14:tracePt t="139335" x="6688138" y="5232400"/>
          <p14:tracePt t="139353" x="6705600" y="5197475"/>
          <p14:tracePt t="139368" x="6732588" y="5170488"/>
          <p14:tracePt t="139386" x="6759575" y="5143500"/>
          <p14:tracePt t="139402" x="6786563" y="5133975"/>
          <p14:tracePt t="139420" x="6804025" y="5116513"/>
          <p14:tracePt t="139436" x="6823075" y="5108575"/>
          <p14:tracePt t="139436" x="6831013" y="5099050"/>
          <p14:tracePt t="139453" x="6848475" y="5099050"/>
          <p14:tracePt t="139469" x="6902450" y="5062538"/>
          <p14:tracePt t="139525" x="6919913" y="5054600"/>
          <p14:tracePt t="139533" x="6929438" y="5045075"/>
          <p14:tracePt t="139538" x="6946900" y="5045075"/>
          <p14:tracePt t="139552" x="6991350" y="5037138"/>
          <p14:tracePt t="139569" x="7037388" y="5027613"/>
          <p14:tracePt t="139586" x="7081838" y="5010150"/>
          <p14:tracePt t="139603" x="7108825" y="5010150"/>
          <p14:tracePt t="139618" x="7143750" y="4983163"/>
          <p14:tracePt t="139636" x="7188200" y="4983163"/>
          <p14:tracePt t="139652" x="7251700" y="4983163"/>
          <p14:tracePt t="139670" x="7304088" y="4983163"/>
          <p14:tracePt t="139686" x="7340600" y="4983163"/>
          <p14:tracePt t="139704" x="7375525" y="4983163"/>
          <p14:tracePt t="139718" x="7402513" y="4983163"/>
          <p14:tracePt t="139736" x="7429500" y="4983163"/>
          <p14:tracePt t="139753" x="7439025" y="4983163"/>
          <p14:tracePt t="139770" x="7500938" y="4983163"/>
          <p14:tracePt t="139792" x="7527925" y="4983163"/>
          <p14:tracePt t="139803" x="7572375" y="4983163"/>
          <p14:tracePt t="139819" x="7616825" y="4983163"/>
          <p14:tracePt t="139844" x="7643813" y="4991100"/>
          <p14:tracePt t="139852" x="7697788" y="5018088"/>
          <p14:tracePt t="139870" x="7724775" y="5027613"/>
          <p14:tracePt t="139886" x="7759700" y="5037138"/>
          <p14:tracePt t="139902" x="7777163" y="5037138"/>
          <p14:tracePt t="139919" x="7796213" y="5054600"/>
          <p14:tracePt t="139935" x="7813675" y="5054600"/>
          <p14:tracePt t="139952" x="7831138" y="5054600"/>
          <p14:tracePt t="139969" x="7858125" y="5062538"/>
          <p14:tracePt t="139986" x="7894638" y="5081588"/>
          <p14:tracePt t="140002" x="7920038" y="5089525"/>
          <p14:tracePt t="140021" x="7939088" y="5099050"/>
          <p14:tracePt t="140036" x="7966075" y="5126038"/>
          <p14:tracePt t="140053" x="7983538" y="5126038"/>
          <p14:tracePt t="140069" x="8001000" y="5143500"/>
          <p14:tracePt t="140087" x="8027988" y="5170488"/>
          <p14:tracePt t="140103" x="8045450" y="5197475"/>
          <p14:tracePt t="140120" x="8054975" y="5197475"/>
          <p14:tracePt t="140136" x="8081963" y="5224463"/>
          <p14:tracePt t="140153" x="8108950" y="5276850"/>
          <p14:tracePt t="140176" x="8116888" y="5295900"/>
          <p14:tracePt t="140186" x="8143875" y="5330825"/>
          <p14:tracePt t="140202" x="8161338" y="5357813"/>
          <p14:tracePt t="140219" x="8161338" y="5384800"/>
          <p14:tracePt t="140236" x="8180388" y="5419725"/>
          <p14:tracePt t="140236" x="8180388" y="5446713"/>
          <p14:tracePt t="140253" x="8197850" y="5500688"/>
          <p14:tracePt t="140269" x="8215313" y="5554663"/>
          <p14:tracePt t="140286" x="8215313" y="5634038"/>
          <p14:tracePt t="140308" x="8224838" y="5705475"/>
          <p14:tracePt t="140320" x="8242300" y="5776913"/>
          <p14:tracePt t="140335" x="8242300" y="5830888"/>
          <p14:tracePt t="140352" x="8259763" y="5911850"/>
          <p14:tracePt t="140369" x="8259763" y="5956300"/>
          <p14:tracePt t="140386" x="8269288" y="6000750"/>
          <p14:tracePt t="140402" x="8269288" y="6037263"/>
          <p14:tracePt t="140420" x="8269288" y="6062663"/>
          <p14:tracePt t="140436" x="8269288" y="6099175"/>
          <p14:tracePt t="140436" x="8269288" y="6108700"/>
          <p14:tracePt t="140453" x="8269288" y="6126163"/>
          <p14:tracePt t="140469" x="8242300" y="6215063"/>
          <p14:tracePt t="140514" x="8215313" y="6259513"/>
          <p14:tracePt t="140535" x="8197850" y="6286500"/>
          <p14:tracePt t="140537" x="8170863" y="6323013"/>
          <p14:tracePt t="140552" x="8143875" y="6348413"/>
          <p14:tracePt t="140569" x="8134350" y="6357938"/>
          <p14:tracePt t="140586" x="8108950" y="6384925"/>
          <p14:tracePt t="140603" x="8089900" y="6394450"/>
          <p14:tracePt t="140619" x="8054975" y="6402388"/>
          <p14:tracePt t="140636" x="8001000" y="6429375"/>
          <p14:tracePt t="140653" x="7947025" y="6465888"/>
          <p14:tracePt t="140670" x="7902575" y="6491288"/>
          <p14:tracePt t="140685" x="7858125" y="6518275"/>
          <p14:tracePt t="140703" x="7796213" y="6537325"/>
          <p14:tracePt t="140719" x="7742238" y="6562725"/>
          <p14:tracePt t="140737" x="7705725" y="6572250"/>
          <p14:tracePt t="140753" x="7653338" y="6589713"/>
          <p14:tracePt t="140770" x="7626350" y="6589713"/>
          <p14:tracePt t="140785" x="7589838" y="6589713"/>
          <p14:tracePt t="140803" x="7518400" y="6589713"/>
          <p14:tracePt t="140854" x="7313613" y="6589713"/>
          <p14:tracePt t="140926" x="7296150" y="6589713"/>
          <p14:tracePt t="140936" x="7242175" y="6589713"/>
          <p14:tracePt t="140952" x="7205663" y="6589713"/>
          <p14:tracePt t="140969" x="7170738" y="6589713"/>
          <p14:tracePt t="140986" x="7143750" y="6589713"/>
          <p14:tracePt t="141002" x="7116763" y="6589713"/>
          <p14:tracePt t="141020" x="7081838" y="6589713"/>
          <p14:tracePt t="141035" x="7045325" y="6589713"/>
          <p14:tracePt t="141035" x="7027863" y="6581775"/>
          <p14:tracePt t="141053" x="6991350" y="6572250"/>
          <p14:tracePt t="141069" x="6946900" y="6554788"/>
          <p14:tracePt t="141089" x="6894513" y="6545263"/>
          <p14:tracePt t="141105" x="6858000" y="6527800"/>
          <p14:tracePt t="141120" x="6831013" y="6527800"/>
          <p14:tracePt t="141136" x="6823075" y="6518275"/>
          <p14:tracePt t="141845" x="6813550" y="6518275"/>
          <p14:tracePt t="141893" x="6813550" y="6510338"/>
          <p14:tracePt t="141901" x="6813550" y="6473825"/>
          <p14:tracePt t="141937" x="6813550" y="6465888"/>
          <p14:tracePt t="141953" x="6804025" y="6456363"/>
          <p14:tracePt t="141969" x="6796088" y="6429375"/>
          <p14:tracePt t="142005" x="6786563" y="6429375"/>
          <p14:tracePt t="142021" x="6777038" y="6411913"/>
          <p14:tracePt t="142045" x="6777038" y="6402388"/>
          <p14:tracePt t="142052" x="6777038" y="6394450"/>
          <p14:tracePt t="142053" x="6769100" y="6384925"/>
          <p14:tracePt t="142069" x="6751638" y="6357938"/>
          <p14:tracePt t="142087" x="6751638" y="6348413"/>
          <p14:tracePt t="142102" x="6751638" y="6330950"/>
          <p14:tracePt t="142120" x="6742113" y="6323013"/>
          <p14:tracePt t="142136" x="6732588" y="6303963"/>
          <p14:tracePt t="142153" x="6732588" y="6286500"/>
          <p14:tracePt t="142169" x="6732588" y="6259513"/>
          <p14:tracePt t="142186" x="6732588" y="6224588"/>
          <p14:tracePt t="142202" x="6732588" y="6197600"/>
          <p14:tracePt t="142219" x="6732588" y="6170613"/>
          <p14:tracePt t="142236" x="6732588" y="6116638"/>
          <p14:tracePt t="142236" x="6732588" y="6108700"/>
          <p14:tracePt t="142254" x="6732588" y="6054725"/>
          <p14:tracePt t="142268" x="6732588" y="6027738"/>
          <p14:tracePt t="142286" x="6732588" y="6010275"/>
          <p14:tracePt t="142302" x="6732588" y="5965825"/>
          <p14:tracePt t="142360" x="6732588" y="5946775"/>
          <p14:tracePt t="142390" x="6732588" y="5938838"/>
          <p14:tracePt t="142406" x="6732588" y="5929313"/>
          <p14:tracePt t="142407" x="6732588" y="5902325"/>
          <p14:tracePt t="142419" x="6742113" y="5875338"/>
          <p14:tracePt t="142436" x="6742113" y="5848350"/>
          <p14:tracePt t="142452" x="6751638" y="5813425"/>
          <p14:tracePt t="142469" x="6759575" y="5803900"/>
          <p14:tracePt t="142485" x="6759575" y="5786438"/>
          <p14:tracePt t="142549" x="6759575" y="5768975"/>
          <p14:tracePt t="142613" x="6769100" y="5759450"/>
          <p14:tracePt t="142925" x="6777038" y="5751513"/>
          <p14:tracePt t="142930" x="6777038" y="5661025"/>
          <p14:tracePt t="142962" x="6769100" y="5626100"/>
          <p14:tracePt t="142969" x="6715125" y="5518150"/>
          <p14:tracePt t="143005" x="6705600" y="5491163"/>
          <p14:tracePt t="143006" x="6697663" y="5483225"/>
          <p14:tracePt t="143020" x="6670675" y="5438775"/>
          <p14:tracePt t="143035" x="6643688" y="5429250"/>
          <p14:tracePt t="143052" x="6599238" y="5411788"/>
          <p14:tracePt t="143069" x="6554788" y="5384800"/>
          <p14:tracePt t="143086" x="6510338" y="5375275"/>
          <p14:tracePt t="143102" x="6465888" y="5357813"/>
          <p14:tracePt t="143119" x="6367463" y="5340350"/>
          <p14:tracePt t="143136" x="6286500" y="5313363"/>
          <p14:tracePt t="143152" x="6197600" y="5295900"/>
          <p14:tracePt t="143169" x="6108700" y="5259388"/>
          <p14:tracePt t="143186" x="5983288" y="5224463"/>
          <p14:tracePt t="143202" x="5894388" y="5205413"/>
          <p14:tracePt t="143219" x="5830888" y="5187950"/>
          <p14:tracePt t="143235" x="5786438" y="5160963"/>
          <p14:tracePt t="143235" x="5776913" y="5160963"/>
          <p14:tracePt t="143253" x="5751513" y="5153025"/>
          <p14:tracePt t="143269" x="5741988" y="5143500"/>
          <p14:tracePt t="143285" x="5705475" y="5116513"/>
          <p14:tracePt t="143303" x="5653088" y="5072063"/>
          <p14:tracePt t="143318" x="5554663" y="5000625"/>
          <p14:tracePt t="143336" x="5456238" y="4938713"/>
          <p14:tracePt t="143352" x="5384800" y="4884738"/>
          <p14:tracePt t="143369" x="5251450" y="4813300"/>
          <p14:tracePt t="143369" x="5241925" y="4813300"/>
          <p14:tracePt t="143509" x="5241925" y="4803775"/>
          <p14:tracePt t="143581" x="5241925" y="4786313"/>
          <p14:tracePt t="143589" x="5241925" y="4776788"/>
          <p14:tracePt t="143594" x="5241925" y="4759325"/>
          <p14:tracePt t="143602" x="5241925" y="4724400"/>
          <p14:tracePt t="143618" x="5241925" y="4687888"/>
          <p14:tracePt t="143636" x="5241925" y="4643438"/>
          <p14:tracePt t="143652" x="5259388" y="4581525"/>
          <p14:tracePt t="143669" x="5268913" y="4554538"/>
          <p14:tracePt t="143765" x="5276850" y="4554538"/>
          <p14:tracePt t="143797" x="5286375" y="4554538"/>
          <p14:tracePt t="143809" x="5295900" y="4545013"/>
          <p14:tracePt t="143813" x="5313363" y="4537075"/>
          <p14:tracePt t="143818" x="5322888" y="4537075"/>
          <p14:tracePt t="143835" x="5348288" y="4518025"/>
          <p14:tracePt t="143835" x="5357813" y="4518025"/>
          <p14:tracePt t="143853" x="5375275" y="4518025"/>
          <p14:tracePt t="143869" x="5384800" y="4518025"/>
          <p14:tracePt t="143885" x="5411788" y="4510088"/>
          <p14:tracePt t="143902" x="5419725" y="4510088"/>
          <p14:tracePt t="143919" x="5438775" y="4510088"/>
          <p14:tracePt t="143935" x="5456238" y="4491038"/>
          <p14:tracePt t="143953" x="5483225" y="4491038"/>
          <p14:tracePt t="143989" x="5491163" y="4491038"/>
          <p14:tracePt t="144002" x="5500688" y="4491038"/>
          <p14:tracePt t="144003" x="5545138" y="4491038"/>
          <p14:tracePt t="144021" x="5562600" y="4491038"/>
          <p14:tracePt t="144035" x="5616575" y="4491038"/>
          <p14:tracePt t="144035" x="5670550" y="4491038"/>
          <p14:tracePt t="144053" x="5786438" y="4500563"/>
          <p14:tracePt t="144069" x="5983288" y="4518025"/>
          <p14:tracePt t="144085" x="6224588" y="4562475"/>
          <p14:tracePt t="144102" x="6411913" y="4598988"/>
          <p14:tracePt t="144119" x="6562725" y="4652963"/>
          <p14:tracePt t="144135" x="6688138" y="4687888"/>
          <p14:tracePt t="144152" x="6911975" y="4751388"/>
          <p14:tracePt t="144168" x="7323138" y="4857750"/>
          <p14:tracePt t="144186" x="7751763" y="4965700"/>
          <p14:tracePt t="144203" x="8018463" y="5010150"/>
          <p14:tracePt t="144219" x="8188325" y="5045075"/>
          <p14:tracePt t="144235" x="8251825" y="5062538"/>
          <p14:tracePt t="144253" x="8348663" y="5089525"/>
          <p14:tracePt t="144270" x="8412163" y="5089525"/>
          <p14:tracePt t="144285" x="8537575" y="5108575"/>
          <p14:tracePt t="144303" x="8653463" y="5126038"/>
          <p14:tracePt t="144319" x="8786813" y="5126038"/>
          <p14:tracePt t="144336" x="8848725" y="5126038"/>
          <p14:tracePt t="144351" x="8902700" y="5126038"/>
          <p14:tracePt t="144369" x="8920163" y="5126038"/>
          <p14:tracePt t="144436" x="8929688" y="5126038"/>
          <p14:tracePt t="144459" x="8939213" y="5116513"/>
          <p14:tracePt t="144461" x="8939213" y="5018088"/>
          <p14:tracePt t="144519" x="8939213" y="4965700"/>
          <p14:tracePt t="144535" x="8858250" y="4813300"/>
          <p14:tracePt t="144567" x="8804275" y="4759325"/>
          <p14:tracePt t="144584" x="8769350" y="4724400"/>
          <p14:tracePt t="144590" x="8751888" y="4705350"/>
          <p14:tracePt t="144602" x="8688388" y="4660900"/>
          <p14:tracePt t="144618" x="8599488" y="4608513"/>
          <p14:tracePt t="144636" x="8518525" y="4562475"/>
          <p14:tracePt t="144636" x="8456613" y="4527550"/>
          <p14:tracePt t="144654" x="8348663" y="4483100"/>
          <p14:tracePt t="144669" x="8232775" y="4438650"/>
          <p14:tracePt t="144686" x="8143875" y="4402138"/>
          <p14:tracePt t="144702" x="8089900" y="4384675"/>
          <p14:tracePt t="144720" x="8054975" y="4384675"/>
          <p14:tracePt t="144736" x="8027988" y="4384675"/>
          <p14:tracePt t="144753" x="8010525" y="4384675"/>
          <p14:tracePt t="144769" x="7983538" y="4384675"/>
          <p14:tracePt t="144786" x="7966075" y="4384675"/>
          <p14:tracePt t="144802" x="7929563" y="4411663"/>
          <p14:tracePt t="144820" x="7875588" y="4465638"/>
          <p14:tracePt t="144835" x="7813675" y="4527550"/>
          <p14:tracePt t="144853" x="7804150" y="4545013"/>
          <p14:tracePt t="144853" x="7777163" y="4581525"/>
          <p14:tracePt t="144869" x="7751763" y="4625975"/>
          <p14:tracePt t="144886" x="7742238" y="4705350"/>
          <p14:tracePt t="144902" x="7742238" y="4795838"/>
          <p14:tracePt t="144920" x="7742238" y="4867275"/>
          <p14:tracePt t="144935" x="7742238" y="4938713"/>
          <p14:tracePt t="144952" x="7742238" y="5018088"/>
          <p14:tracePt t="144968" x="7742238" y="5099050"/>
          <p14:tracePt t="144992" x="7759700" y="5126038"/>
          <p14:tracePt t="145002" x="7769225" y="5187950"/>
          <p14:tracePt t="145020" x="7796213" y="5224463"/>
          <p14:tracePt t="145035" x="7823200" y="5276850"/>
          <p14:tracePt t="145035" x="7840663" y="5295900"/>
          <p14:tracePt t="145054" x="7858125" y="5330825"/>
          <p14:tracePt t="145068" x="7894638" y="5375275"/>
          <p14:tracePt t="145085" x="7947025" y="5429250"/>
          <p14:tracePt t="145102" x="8037513" y="5483225"/>
          <p14:tracePt t="145119" x="8116888" y="5510213"/>
          <p14:tracePt t="145137" x="8188325" y="5554663"/>
          <p14:tracePt t="145153" x="8313738" y="5608638"/>
          <p14:tracePt t="145175" x="8367713" y="5643563"/>
          <p14:tracePt t="145185" x="8653463" y="5680075"/>
          <p14:tracePt t="145185" x="8715375" y="5680075"/>
          <p14:tracePt t="145229" x="8777288" y="5680075"/>
          <p14:tracePt t="145251" x="8875713" y="5680075"/>
          <p14:tracePt t="145253" x="8894763" y="5680075"/>
          <p14:tracePt t="145253" x="8920163" y="5670550"/>
          <p14:tracePt t="145270" x="8991600" y="5626100"/>
          <p14:tracePt t="145285" x="9028113" y="5581650"/>
          <p14:tracePt t="145303" x="9045575" y="5527675"/>
          <p14:tracePt t="145318" x="9055100" y="5446713"/>
          <p14:tracePt t="145336" x="9055100" y="5322888"/>
          <p14:tracePt t="145352" x="9055100" y="5232400"/>
          <p14:tracePt t="145369" x="9010650" y="5089525"/>
          <p14:tracePt t="145385" x="8939213" y="4946650"/>
          <p14:tracePt t="145403" x="8813800" y="4803775"/>
          <p14:tracePt t="145418" x="8634413" y="4687888"/>
          <p14:tracePt t="145435" x="8483600" y="4589463"/>
          <p14:tracePt t="145452" x="8304213" y="4554538"/>
          <p14:tracePt t="145469" x="8170863" y="4554538"/>
          <p14:tracePt t="145485" x="8062913" y="4562475"/>
          <p14:tracePt t="145514" x="7956550" y="4670425"/>
          <p14:tracePt t="145536" x="7902575" y="4776788"/>
          <p14:tracePt t="145552" x="7848600" y="5197475"/>
          <p14:tracePt t="145607" x="7848600" y="5224463"/>
          <p14:tracePt t="145619" x="7867650" y="5276850"/>
          <p14:tracePt t="145635" x="7902575" y="5340350"/>
          <p14:tracePt t="145635" x="7912100" y="5357813"/>
          <p14:tracePt t="145653" x="7929563" y="5375275"/>
          <p14:tracePt t="145669" x="7983538" y="5446713"/>
          <p14:tracePt t="145686" x="8062913" y="5527675"/>
          <p14:tracePt t="145702" x="8170863" y="5626100"/>
          <p14:tracePt t="145719" x="8251825" y="5697538"/>
          <p14:tracePt t="145735" x="8296275" y="5741988"/>
          <p14:tracePt t="145752" x="8340725" y="5768975"/>
          <p14:tracePt t="145769" x="8375650" y="5795963"/>
          <p14:tracePt t="145785" x="8447088" y="5830888"/>
          <p14:tracePt t="145802" x="8518525" y="5875338"/>
          <p14:tracePt t="145819" x="8562975" y="5884863"/>
          <p14:tracePt t="145835" x="8634413" y="5902325"/>
          <p14:tracePt t="145835" x="8661400" y="5902325"/>
          <p14:tracePt t="145853" x="8688388" y="5902325"/>
          <p14:tracePt t="145853" x="8715375" y="5902325"/>
          <p14:tracePt t="145869" x="8777288" y="5902325"/>
          <p14:tracePt t="145886" x="8831263" y="5822950"/>
          <p14:tracePt t="145902" x="8894763" y="5705475"/>
          <p14:tracePt t="145919" x="8920163" y="5589588"/>
          <p14:tracePt t="145935" x="8920163" y="5446713"/>
          <p14:tracePt t="145952" x="8912225" y="5276850"/>
          <p14:tracePt t="145969" x="8831263" y="5126038"/>
          <p14:tracePt t="145986" x="8724900" y="4965700"/>
          <p14:tracePt t="146003" x="8599488" y="4840288"/>
          <p14:tracePt t="146020" x="8483600" y="4759325"/>
          <p14:tracePt t="146036" x="8358188" y="4705350"/>
          <p14:tracePt t="146052" x="8224838" y="4670425"/>
          <p14:tracePt t="146069" x="8081963" y="4633913"/>
          <p14:tracePt t="146085" x="7920038" y="4616450"/>
          <p14:tracePt t="146103" x="7786688" y="4616450"/>
          <p14:tracePt t="146118" x="7688263" y="4616450"/>
          <p14:tracePt t="146135" x="7643813" y="4616450"/>
          <p14:tracePt t="146152" x="7599363" y="4616450"/>
          <p14:tracePt t="146170" x="7581900" y="4652963"/>
          <p14:tracePt t="146185" x="7562850" y="4724400"/>
          <p14:tracePt t="146202" x="7545388" y="4803775"/>
          <p14:tracePt t="146218" x="7545388" y="4875213"/>
          <p14:tracePt t="146235" x="7545388" y="4929188"/>
          <p14:tracePt t="146252" x="7599363" y="5018088"/>
          <p14:tracePt t="146269" x="7626350" y="5062538"/>
          <p14:tracePt t="146285" x="7661275" y="5099050"/>
          <p14:tracePt t="146302" x="7724775" y="5143500"/>
          <p14:tracePt t="146318" x="7777163" y="5170488"/>
          <p14:tracePt t="146335" x="7858125" y="5224463"/>
          <p14:tracePt t="146352" x="8001000" y="5276850"/>
          <p14:tracePt t="146370" x="8161338" y="5295900"/>
          <p14:tracePt t="146385" x="8385175" y="5322888"/>
          <p14:tracePt t="146403" x="8562975" y="5330825"/>
          <p14:tracePt t="146419" x="8688388" y="5330825"/>
          <p14:tracePt t="146436" x="8786813" y="5330825"/>
          <p14:tracePt t="146452" x="8867775" y="5313363"/>
          <p14:tracePt t="146452" x="8894763" y="5303838"/>
          <p14:tracePt t="146469" x="8966200" y="5241925"/>
          <p14:tracePt t="146485" x="9055100" y="5089525"/>
          <p14:tracePt t="146535" x="9055100" y="5062538"/>
          <p14:tracePt t="146535" x="9072563" y="4991100"/>
          <p14:tracePt t="146552" x="9082088" y="4946650"/>
          <p14:tracePt t="146569" x="9082088" y="4911725"/>
          <p14:tracePt t="146586" x="9082088" y="4857750"/>
          <p14:tracePt t="146602" x="9072563" y="4786313"/>
          <p14:tracePt t="146627" x="9055100" y="4751388"/>
          <p14:tracePt t="146635" x="9010650" y="4687888"/>
          <p14:tracePt t="146635" x="8966200" y="4652963"/>
          <p14:tracePt t="146653" x="8688388" y="4465638"/>
          <p14:tracePt t="146702" x="8599488" y="4411663"/>
          <p14:tracePt t="146703" x="8466138" y="4367213"/>
          <p14:tracePt t="146719" x="8348663" y="4340225"/>
          <p14:tracePt t="146735" x="8313738" y="4330700"/>
          <p14:tracePt t="146752" x="8304213" y="4322763"/>
          <p14:tracePt t="146768" x="8296275" y="4322763"/>
          <p14:tracePt t="146785" x="8277225" y="4322763"/>
          <p14:tracePt t="146802" x="8259763" y="4322763"/>
          <p14:tracePt t="146819" x="8205788" y="4348163"/>
          <p14:tracePt t="146836" x="8153400" y="4438650"/>
          <p14:tracePt t="146836" x="8143875" y="4465638"/>
          <p14:tracePt t="146853" x="8126413" y="4491038"/>
          <p14:tracePt t="146868" x="8116888" y="4562475"/>
          <p14:tracePt t="146885" x="8116888" y="4598988"/>
          <p14:tracePt t="146902" x="8116888" y="4633913"/>
          <p14:tracePt t="146919" x="8116888" y="4660900"/>
          <p14:tracePt t="146936" x="8116888" y="4714875"/>
          <p14:tracePt t="146952" x="8116888" y="4751388"/>
          <p14:tracePt t="146969" x="8134350" y="4795838"/>
          <p14:tracePt t="146985" x="8153400" y="4822825"/>
          <p14:tracePt t="147002" x="8170863" y="4840288"/>
          <p14:tracePt t="147035" x="8170863" y="4848225"/>
          <p14:tracePt t="147052" x="8188325" y="4857750"/>
          <p14:tracePt t="147069" x="8205788" y="4857750"/>
          <p14:tracePt t="147071" x="8251825" y="4848225"/>
          <p14:tracePt t="147085" x="8286750" y="4840288"/>
          <p14:tracePt t="147103" x="8340725" y="4813300"/>
          <p14:tracePt t="147119" x="8402638" y="4768850"/>
          <p14:tracePt t="147136" x="8466138" y="4724400"/>
          <p14:tracePt t="147152" x="8483600" y="4705350"/>
          <p14:tracePt t="147169" x="8501063" y="4687888"/>
          <p14:tracePt t="147186" x="8510588" y="4670425"/>
          <p14:tracePt t="147203" x="8510588" y="4660900"/>
          <p14:tracePt t="147293" x="8510588" y="4643438"/>
          <p14:tracePt t="147332" x="8510588" y="4633913"/>
          <p14:tracePt t="147340" x="8510588" y="4625975"/>
          <p14:tracePt t="147348" x="8510588" y="4608513"/>
          <p14:tracePt t="147354" x="8510588" y="4589463"/>
          <p14:tracePt t="147368" x="8501063" y="4554538"/>
          <p14:tracePt t="147385" x="8491538" y="4545013"/>
          <p14:tracePt t="147402" x="8474075" y="4545013"/>
          <p14:tracePt t="147418" x="8466138" y="4545013"/>
          <p14:tracePt t="147436" x="8439150" y="4545013"/>
          <p14:tracePt t="147452" x="8385175" y="4545013"/>
          <p14:tracePt t="147469" x="8331200" y="4572000"/>
          <p14:tracePt t="147486" x="8188325" y="4751388"/>
          <p14:tracePt t="147536" x="8170863" y="4786313"/>
          <p14:tracePt t="147546" x="8161338" y="4822825"/>
          <p14:tracePt t="147553" x="8143875" y="4857750"/>
          <p14:tracePt t="147569" x="8143875" y="4894263"/>
          <p14:tracePt t="147586" x="8134350" y="4919663"/>
          <p14:tracePt t="147601" x="8134350" y="4946650"/>
          <p14:tracePt t="147619" x="8134350" y="4983163"/>
          <p14:tracePt t="147635" x="8134350" y="5037138"/>
          <p14:tracePt t="147635" x="8134350" y="5081588"/>
          <p14:tracePt t="147653" x="8143875" y="5108575"/>
          <p14:tracePt t="147669" x="8232775" y="5295900"/>
          <p14:tracePt t="147685" x="8304213" y="5402263"/>
          <p14:tracePt t="147702" x="8367713" y="5483225"/>
          <p14:tracePt t="147719" x="8412163" y="5537200"/>
          <p14:tracePt t="147735" x="8456613" y="5581650"/>
          <p14:tracePt t="147769" x="8466138" y="5599113"/>
          <p14:tracePt t="147785" x="8474075" y="5599113"/>
          <p14:tracePt t="147813" x="8483600" y="5599113"/>
          <p14:tracePt t="147824" x="8491538" y="5599113"/>
          <p14:tracePt t="147829" x="8510588" y="5599113"/>
          <p14:tracePt t="147836" x="8572500" y="5572125"/>
          <p14:tracePt t="147852" x="8680450" y="5473700"/>
          <p14:tracePt t="147868" x="8751888" y="5367338"/>
          <p14:tracePt t="147885" x="8777288" y="5303838"/>
          <p14:tracePt t="147902" x="8796338" y="5251450"/>
          <p14:tracePt t="147918" x="8796338" y="5224463"/>
          <p14:tracePt t="147935" x="8796338" y="5187950"/>
          <p14:tracePt t="147952" x="8796338" y="5170488"/>
          <p14:tracePt t="147969" x="8796338" y="5143500"/>
          <p14:tracePt t="147985" x="8796338" y="5089525"/>
          <p14:tracePt t="148002" x="8759825" y="5054600"/>
          <p14:tracePt t="148020" x="8697913" y="4983163"/>
          <p14:tracePt t="148036" x="8643938" y="4929188"/>
          <p14:tracePt t="148052" x="8545513" y="4848225"/>
          <p14:tracePt t="148052" x="8483600" y="4822825"/>
          <p14:tracePt t="148069" x="8375650" y="4751388"/>
          <p14:tracePt t="148085" x="8269288" y="4697413"/>
          <p14:tracePt t="148103" x="8205788" y="4660900"/>
          <p14:tracePt t="148118" x="8180388" y="4643438"/>
          <p14:tracePt t="148135" x="8170863" y="4643438"/>
          <p14:tracePt t="148183" x="8153400" y="4643438"/>
          <p14:tracePt t="148205" x="8143875" y="4643438"/>
          <p14:tracePt t="148213" x="8134350" y="4643438"/>
          <p14:tracePt t="148221" x="8126413" y="4643438"/>
          <p14:tracePt t="148225" x="8099425" y="4643438"/>
          <p14:tracePt t="148235" x="8054975" y="4679950"/>
          <p14:tracePt t="148252" x="7991475" y="4724400"/>
          <p14:tracePt t="148269" x="7947025" y="4768850"/>
          <p14:tracePt t="148285" x="7912100" y="4822825"/>
          <p14:tracePt t="148302" x="7894638" y="4857750"/>
          <p14:tracePt t="148319" x="7867650" y="4902200"/>
          <p14:tracePt t="148336" x="7858125" y="4929188"/>
          <p14:tracePt t="148353" x="7858125" y="4956175"/>
          <p14:tracePt t="148369" x="7858125" y="4973638"/>
          <p14:tracePt t="148386" x="7858125" y="5018088"/>
          <p14:tracePt t="148402" x="7858125" y="5099050"/>
          <p14:tracePt t="148477" x="7858125" y="5116513"/>
          <p14:tracePt t="148493" x="7867650" y="5133975"/>
          <p14:tracePt t="148509" x="7885113" y="5170488"/>
          <p14:tracePt t="148541" x="7885113" y="5187950"/>
          <p14:tracePt t="148543" x="7894638" y="5187950"/>
          <p14:tracePt t="148552" x="7912100" y="5205413"/>
          <p14:tracePt t="148568" x="7912100" y="5214938"/>
          <p14:tracePt t="148585" x="7920038" y="5232400"/>
          <p14:tracePt t="148645" x="7929563" y="5241925"/>
          <p14:tracePt t="148692" x="7939088" y="5241925"/>
          <p14:tracePt t="148708" x="7947025" y="5241925"/>
          <p14:tracePt t="148725" x="7947025" y="5251450"/>
          <p14:tracePt t="148740" x="7966075" y="5251450"/>
          <p14:tracePt t="148765" x="7974013" y="5259388"/>
          <p14:tracePt t="148771" x="7974013" y="5268913"/>
          <p14:tracePt t="148786" x="7983538" y="5268913"/>
          <p14:tracePt t="148787" x="8010525" y="5295900"/>
          <p14:tracePt t="148802" x="8045450" y="5303838"/>
          <p14:tracePt t="148819" x="8072438" y="5322888"/>
          <p14:tracePt t="148836" x="8081963" y="5330825"/>
          <p14:tracePt t="148851" x="8116888" y="5348288"/>
          <p14:tracePt t="148869" x="8143875" y="5357813"/>
          <p14:tracePt t="148885" x="8161338" y="5357813"/>
          <p14:tracePt t="148902" x="8180388" y="5357813"/>
          <p14:tracePt t="148918" x="8188325" y="5357813"/>
          <p14:tracePt t="148935" x="8205788" y="5357813"/>
          <p14:tracePt t="148951" x="8215313" y="5357813"/>
          <p14:tracePt t="148968" x="8251825" y="5330825"/>
          <p14:tracePt t="148985" x="8277225" y="5286375"/>
          <p14:tracePt t="149002" x="8313738" y="5232400"/>
          <p14:tracePt t="149019" x="8340725" y="5180013"/>
          <p14:tracePt t="149035" x="8367713" y="5116513"/>
          <p14:tracePt t="149051" x="8385175" y="5045075"/>
          <p14:tracePt t="149051" x="8402638" y="5018088"/>
          <p14:tracePt t="149069" x="8402638" y="4983163"/>
          <p14:tracePt t="149085" x="8402638" y="4956175"/>
          <p14:tracePt t="149102" x="8402638" y="4938713"/>
          <p14:tracePt t="149118" x="8402638" y="4919663"/>
          <p14:tracePt t="149135" x="8402638" y="4884738"/>
          <p14:tracePt t="149151" x="8402638" y="4857750"/>
          <p14:tracePt t="149168" x="8402638" y="4840288"/>
          <p14:tracePt t="149185" x="8385175" y="4822825"/>
          <p14:tracePt t="149201" x="8375650" y="4813300"/>
          <p14:tracePt t="149218" x="8367713" y="4813300"/>
          <p14:tracePt t="149251" x="8358188" y="4795838"/>
          <p14:tracePt t="149276" x="8348663" y="4795838"/>
          <p14:tracePt t="149293" x="8340725" y="4795838"/>
          <p14:tracePt t="149301" x="8331200" y="4795838"/>
          <p14:tracePt t="149318" x="8313738" y="4795838"/>
          <p14:tracePt t="149319" x="8296275" y="4795838"/>
          <p14:tracePt t="149334" x="8259763" y="4795838"/>
          <p14:tracePt t="149352" x="8242300" y="4830763"/>
          <p14:tracePt t="149368" x="8232775" y="4848225"/>
          <p14:tracePt t="149385" x="8224838" y="4857750"/>
          <p14:tracePt t="149401" x="8224838" y="4867275"/>
          <p14:tracePt t="149418" x="8215313" y="4894263"/>
          <p14:tracePt t="149434" x="8215313" y="4902200"/>
          <p14:tracePt t="149452" x="8215313" y="4929188"/>
          <p14:tracePt t="149468" x="8188325" y="5000625"/>
          <p14:tracePt t="149523" x="8188325" y="5054600"/>
          <p14:tracePt t="149568" x="8188325" y="5081588"/>
          <p14:tracePt t="149610" x="8188325" y="5089525"/>
          <p14:tracePt t="149618" x="8188325" y="5099050"/>
          <p14:tracePt t="149635" x="8188325" y="5126038"/>
          <p14:tracePt t="149665" x="8188325" y="5133975"/>
          <p14:tracePt t="149941" x="8188325" y="5143500"/>
          <p14:tracePt t="149943" x="8153400" y="5214938"/>
          <p14:tracePt t="149964" x="8134350" y="5232400"/>
          <p14:tracePt t="149968" x="8054975" y="5340350"/>
          <p14:tracePt t="149985" x="7885113" y="5537200"/>
          <p14:tracePt t="150018" x="7813675" y="5616575"/>
          <p14:tracePt t="150019" x="7653338" y="5768975"/>
          <p14:tracePt t="150036" x="7473950" y="5929313"/>
          <p14:tracePt t="150051" x="7331075" y="6045200"/>
          <p14:tracePt t="150051" x="7277100" y="6089650"/>
          <p14:tracePt t="150070" x="7242175" y="6170613"/>
          <p14:tracePt t="150092" x="7197725" y="6205538"/>
          <p14:tracePt t="150102" x="7180263" y="6232525"/>
          <p14:tracePt t="150118" x="7161213" y="6251575"/>
          <p14:tracePt t="150135" x="7153275" y="6269038"/>
          <p14:tracePt t="150152" x="7134225" y="6286500"/>
          <p14:tracePt t="150168" x="7134225" y="6303963"/>
          <p14:tracePt t="151909" x="7143750" y="6303963"/>
          <p14:tracePt t="151957" x="7143750" y="6296025"/>
          <p14:tracePt t="151973" x="7153275" y="6286500"/>
          <p14:tracePt t="151981" x="7170738" y="6269038"/>
          <p14:tracePt t="151987" x="7188200" y="6251575"/>
          <p14:tracePt t="152002" x="7197725" y="6242050"/>
          <p14:tracePt t="152003" x="7242175" y="6215063"/>
          <p14:tracePt t="152020" x="7277100" y="6180138"/>
          <p14:tracePt t="152035" x="7313613" y="6143625"/>
          <p14:tracePt t="152035" x="7323138" y="6126163"/>
          <p14:tracePt t="152054" x="7419975" y="6072188"/>
          <p14:tracePt t="152097" x="7429500" y="6062663"/>
          <p14:tracePt t="152126" x="7439025" y="6054725"/>
          <p14:tracePt t="152139" x="7456488" y="6054725"/>
          <p14:tracePt t="152158" x="7466013" y="6037263"/>
          <p14:tracePt t="152172" x="7473950" y="6037263"/>
          <p14:tracePt t="152180" x="7491413" y="6037263"/>
          <p14:tracePt t="152185" x="7500938" y="6027738"/>
          <p14:tracePt t="152201" x="7527925" y="6018213"/>
          <p14:tracePt t="152218" x="7562850" y="6000750"/>
          <p14:tracePt t="152234" x="7581900" y="5991225"/>
          <p14:tracePt t="152252" x="7626350" y="5973763"/>
          <p14:tracePt t="152268" x="7670800" y="5973763"/>
          <p14:tracePt t="152285" x="7715250" y="5965825"/>
          <p14:tracePt t="152301" x="7786688" y="5929313"/>
          <p14:tracePt t="152318" x="7867650" y="5902325"/>
          <p14:tracePt t="152335" x="7966075" y="5884863"/>
          <p14:tracePt t="152352" x="8081963" y="5840413"/>
          <p14:tracePt t="152368" x="8197850" y="5795963"/>
          <p14:tracePt t="152385" x="8304213" y="5741988"/>
          <p14:tracePt t="152402" x="8385175" y="5697538"/>
          <p14:tracePt t="152418" x="8429625" y="5661025"/>
          <p14:tracePt t="152435" x="8483600" y="5616575"/>
          <p14:tracePt t="152451" x="8528050" y="5554663"/>
          <p14:tracePt t="152468" x="8555038" y="5465763"/>
          <p14:tracePt t="152485" x="8582025" y="5402263"/>
          <p14:tracePt t="152502" x="8582025" y="5276850"/>
          <p14:tracePt t="152551" x="8582025" y="5232400"/>
          <p14:tracePt t="152568" x="8582025" y="5143500"/>
          <p14:tracePt t="152569" x="8545513" y="5062538"/>
          <p14:tracePt t="152585" x="8491538" y="4991100"/>
          <p14:tracePt t="152601" x="8447088" y="4938713"/>
          <p14:tracePt t="152618" x="8402638" y="4902200"/>
          <p14:tracePt t="152640" x="8394700" y="4902200"/>
          <p14:tracePt t="152652" x="8367713" y="4884738"/>
          <p14:tracePt t="152652" x="8340725" y="4884738"/>
          <p14:tracePt t="152669" x="8304213" y="4875213"/>
          <p14:tracePt t="152685" x="8277225" y="4875213"/>
          <p14:tracePt t="152702" x="8242300" y="4875213"/>
          <p14:tracePt t="152718" x="8197850" y="4875213"/>
          <p14:tracePt t="152735" x="8180388" y="4875213"/>
          <p14:tracePt t="152751" x="8134350" y="4875213"/>
          <p14:tracePt t="152769" x="8108950" y="4894263"/>
          <p14:tracePt t="152785" x="8045450" y="4946650"/>
          <p14:tracePt t="152819" x="8018463" y="4991100"/>
          <p14:tracePt t="152836" x="7991475" y="5037138"/>
          <p14:tracePt t="152851" x="7956550" y="5108575"/>
          <p14:tracePt t="152851" x="7956550" y="5133975"/>
          <p14:tracePt t="152869" x="7939088" y="5160963"/>
          <p14:tracePt t="152869" x="7939088" y="5187950"/>
          <p14:tracePt t="152885" x="7929563" y="5251450"/>
          <p14:tracePt t="152902" x="7929563" y="5286375"/>
          <p14:tracePt t="152918" x="7929563" y="5322888"/>
          <p14:tracePt t="152935" x="7929563" y="5348288"/>
          <p14:tracePt t="152952" x="7929563" y="5375275"/>
          <p14:tracePt t="152968" x="7947025" y="5402263"/>
          <p14:tracePt t="152985" x="7974013" y="5429250"/>
          <p14:tracePt t="153001" x="8010525" y="5446713"/>
          <p14:tracePt t="153019" x="8054975" y="5473700"/>
          <p14:tracePt t="153035" x="8081963" y="5473700"/>
          <p14:tracePt t="153052" x="8134350" y="5473700"/>
          <p14:tracePt t="153102" x="8313738" y="5313363"/>
          <p14:tracePt t="153158" x="8402638" y="5153025"/>
          <p14:tracePt t="153202" x="8439150" y="5027613"/>
          <p14:tracePt t="153253" x="8447088" y="5010150"/>
          <p14:tracePt t="153254" x="8447088" y="4983163"/>
          <p14:tracePt t="153291" x="8447088" y="4956175"/>
          <p14:tracePt t="153302" x="8447088" y="4919663"/>
          <p14:tracePt t="153318" x="8447088" y="4884738"/>
          <p14:tracePt t="153335" x="8447088" y="4857750"/>
          <p14:tracePt t="153351" x="8402638" y="4813300"/>
          <p14:tracePt t="153368" x="8375650" y="4786313"/>
          <p14:tracePt t="153385" x="8340725" y="4751388"/>
          <p14:tracePt t="153402" x="8304213" y="4732338"/>
          <p14:tracePt t="153418" x="8259763" y="4705350"/>
          <p14:tracePt t="153435" x="8251825" y="4705350"/>
          <p14:tracePt t="153451" x="8242300" y="4705350"/>
          <p14:tracePt t="153468" x="8197850" y="4705350"/>
          <p14:tracePt t="153485" x="8143875" y="4705350"/>
          <p14:tracePt t="153502" x="8010525" y="4830763"/>
          <p14:tracePt t="153535" x="7991475" y="4848225"/>
          <p14:tracePt t="153551" x="7966075" y="4902200"/>
          <p14:tracePt t="153552" x="7894638" y="4983163"/>
          <p14:tracePt t="153568" x="7831138" y="5081588"/>
          <p14:tracePt t="153585" x="7777163" y="5153025"/>
          <p14:tracePt t="153602" x="7724775" y="5232400"/>
          <p14:tracePt t="153617" x="7680325" y="5348288"/>
          <p14:tracePt t="153635" x="7634288" y="5465763"/>
          <p14:tracePt t="153651" x="7581900" y="5572125"/>
          <p14:tracePt t="153651" x="7572375" y="5599113"/>
          <p14:tracePt t="153669" x="7537450" y="5680075"/>
          <p14:tracePt t="153685" x="7518400" y="5741988"/>
          <p14:tracePt t="153702" x="7510463" y="5776913"/>
          <p14:tracePt t="153718" x="7500938" y="5803900"/>
          <p14:tracePt t="153735" x="7500938" y="5822950"/>
          <p14:tracePt t="153751" x="7483475" y="5848350"/>
          <p14:tracePt t="153774" x="7483475" y="5857875"/>
          <p14:tracePt t="153784" x="7483475" y="5867400"/>
          <p14:tracePt t="153817" x="7483475" y="5884863"/>
          <p14:tracePt t="153818" x="7483475" y="5894388"/>
          <p14:tracePt t="153835" x="7483475" y="5911850"/>
          <p14:tracePt t="153835" x="7483475" y="5929313"/>
          <p14:tracePt t="153853" x="7483475" y="5946775"/>
          <p14:tracePt t="153868" x="7483475" y="5991225"/>
          <p14:tracePt t="153886" x="7483475" y="6000750"/>
          <p14:tracePt t="153901" x="7491413" y="6027738"/>
          <p14:tracePt t="153919" x="7500938" y="6045200"/>
          <p14:tracePt t="153934" x="7510463" y="6054725"/>
          <p14:tracePt t="153973" x="7518400" y="6062663"/>
          <p14:tracePt t="154012" x="7527925" y="6062663"/>
          <p14:tracePt t="154020" x="7537450" y="6062663"/>
          <p14:tracePt t="154034" x="7545388" y="6062663"/>
          <p14:tracePt t="154035" x="7572375" y="6062663"/>
          <p14:tracePt t="154051" x="7581900" y="6062663"/>
          <p14:tracePt t="154067" x="7589838" y="6062663"/>
          <p14:tracePt t="154197" x="7616825" y="6054725"/>
          <p14:tracePt t="154205" x="7626350" y="6037263"/>
          <p14:tracePt t="154208" x="7626350" y="6010275"/>
          <p14:tracePt t="154218" x="7661275" y="5929313"/>
          <p14:tracePt t="154235" x="7680325" y="5830888"/>
          <p14:tracePt t="154252" x="7697788" y="5732463"/>
          <p14:tracePt t="154267" x="7715250" y="5581650"/>
          <p14:tracePt t="154286" x="7715250" y="5473700"/>
          <p14:tracePt t="154286" x="7715250" y="5446713"/>
          <p14:tracePt t="154325" x="7715250" y="5419725"/>
          <p14:tracePt t="154335" x="7697788" y="5375275"/>
          <p14:tracePt t="154351" x="7680325" y="5357813"/>
          <p14:tracePt t="154368" x="7670800" y="5330825"/>
          <p14:tracePt t="154385" x="7653338" y="5313363"/>
          <p14:tracePt t="154402" x="7626350" y="5286375"/>
          <p14:tracePt t="154417" x="7589838" y="5276850"/>
          <p14:tracePt t="154435" x="7581900" y="5259388"/>
          <p14:tracePt t="154451" x="7554913" y="5259388"/>
          <p14:tracePt t="154468" x="7527925" y="5259388"/>
          <p14:tracePt t="154485" x="7491413" y="5268913"/>
          <p14:tracePt t="154502" x="7412038" y="5303838"/>
          <p14:tracePt t="154551" x="7394575" y="5330825"/>
          <p14:tracePt t="154552" x="7358063" y="5367338"/>
          <p14:tracePt t="154569" x="7313613" y="5411788"/>
          <p14:tracePt t="154584" x="7269163" y="5438775"/>
          <p14:tracePt t="154603" x="7224713" y="5500688"/>
          <p14:tracePt t="154618" x="7197725" y="5518150"/>
          <p14:tracePt t="154636" x="7180263" y="5537200"/>
          <p14:tracePt t="154652" x="7170738" y="5581650"/>
          <p14:tracePt t="154652" x="7153275" y="5599113"/>
          <p14:tracePt t="154669" x="7134225" y="5634038"/>
          <p14:tracePt t="154685" x="7108825" y="5688013"/>
          <p14:tracePt t="154702" x="7089775" y="5724525"/>
          <p14:tracePt t="154718" x="7081838" y="5741988"/>
          <p14:tracePt t="154735" x="7081838" y="5759450"/>
          <p14:tracePt t="154752" x="7072313" y="5776913"/>
          <p14:tracePt t="154769" x="7072313" y="5795963"/>
          <p14:tracePt t="154785" x="7072313" y="5830888"/>
          <p14:tracePt t="154801" x="7072313" y="5867400"/>
          <p14:tracePt t="154818" x="7072313" y="5902325"/>
          <p14:tracePt t="154834" x="7072313" y="5946775"/>
          <p14:tracePt t="154852" x="7072313" y="5991225"/>
          <p14:tracePt t="154868" x="7081838" y="6027738"/>
          <p14:tracePt t="154886" x="7108825" y="6072188"/>
          <p14:tracePt t="154902" x="7126288" y="6099175"/>
          <p14:tracePt t="154919" x="7143750" y="6126163"/>
          <p14:tracePt t="154945" x="7153275" y="6143625"/>
          <p14:tracePt t="154952" x="7170738" y="6161088"/>
          <p14:tracePt t="154968" x="7197725" y="6188075"/>
          <p14:tracePt t="154986" x="7242175" y="6215063"/>
          <p14:tracePt t="155001" x="7269163" y="6215063"/>
          <p14:tracePt t="155018" x="7286625" y="6232525"/>
          <p14:tracePt t="155034" x="7313613" y="6242050"/>
          <p14:tracePt t="155052" x="7340600" y="6242050"/>
          <p14:tracePt t="155068" x="7419975" y="6251575"/>
          <p14:tracePt t="155086" x="7545388" y="6286500"/>
          <p14:tracePt t="155102" x="7643813" y="6303963"/>
          <p14:tracePt t="155119" x="7742238" y="6303963"/>
          <p14:tracePt t="155135" x="7804150" y="6303963"/>
          <p14:tracePt t="155201" x="7813675" y="6303963"/>
          <p14:tracePt t="155222" x="7823200" y="6303963"/>
          <p14:tracePt t="155236" x="7831138" y="6296025"/>
          <p14:tracePt t="155254" x="7840663" y="6276975"/>
          <p14:tracePt t="155278" x="7840663" y="6251575"/>
          <p14:tracePt t="155285" x="7858125" y="6242050"/>
          <p14:tracePt t="155293" x="7867650" y="6215063"/>
          <p14:tracePt t="155303" x="7867650" y="6205538"/>
          <p14:tracePt t="155318" x="7875588" y="6188075"/>
          <p14:tracePt t="155357" x="7875588" y="6180138"/>
          <p14:tracePt t="155373" x="7875588" y="6170613"/>
          <p14:tracePt t="155381" x="7875588" y="6143625"/>
          <p14:tracePt t="155389" x="7875588" y="6062663"/>
          <p14:tracePt t="155417" x="7813675" y="5867400"/>
          <p14:tracePt t="155485" x="7804150" y="5822950"/>
          <p14:tracePt t="155486" x="7786688" y="5803900"/>
          <p14:tracePt t="155502" x="7759700" y="5776913"/>
          <p14:tracePt t="155605" x="7759700" y="5768975"/>
          <p14:tracePt t="155613" x="7751763" y="5768975"/>
          <p14:tracePt t="155637" x="7732713" y="5776913"/>
          <p14:tracePt t="155652" x="7715250" y="5776913"/>
          <p14:tracePt t="155668" x="7697788" y="5795963"/>
          <p14:tracePt t="155700" x="7688263" y="5813425"/>
          <p14:tracePt t="155735" x="7670800" y="5822950"/>
          <p14:tracePt t="155736" x="7670800" y="5848350"/>
          <p14:tracePt t="155766" x="7661275" y="5857875"/>
          <p14:tracePt t="155813" x="7661275" y="5867400"/>
          <p14:tracePt t="165517" x="7670800" y="5867400"/>
          <p14:tracePt t="165525" x="7680325" y="5867400"/>
          <p14:tracePt t="165528" x="7688263" y="5857875"/>
          <p14:tracePt t="165597" x="7697788" y="5857875"/>
          <p14:tracePt t="166261" x="7697788" y="5848350"/>
          <p14:tracePt t="166405" x="7697788" y="5840413"/>
          <p14:tracePt t="166477" x="7680325" y="5830888"/>
          <p14:tracePt t="166485" x="7616825" y="5813425"/>
          <p14:tracePt t="166485" x="7554913" y="5795963"/>
          <p14:tracePt t="166501" x="7483475" y="5776913"/>
          <p14:tracePt t="166502" x="7286625" y="5715000"/>
          <p14:tracePt t="166518" x="7089775" y="5697538"/>
          <p14:tracePt t="166535" x="6991350" y="5680075"/>
          <p14:tracePt t="166550" x="6956425" y="5680075"/>
          <p14:tracePt t="166629" x="6929438" y="5670550"/>
          <p14:tracePt t="166637" x="6875463" y="5670550"/>
          <p14:tracePt t="166645" x="6804025" y="5670550"/>
          <p14:tracePt t="166654" x="6705600" y="5643563"/>
          <p14:tracePt t="166654" x="6608763" y="5626100"/>
          <p14:tracePt t="166670" x="6491288" y="5608638"/>
          <p14:tracePt t="166670" x="6375400" y="5589588"/>
          <p14:tracePt t="166683" x="6170613" y="5572125"/>
          <p14:tracePt t="166683" x="6099175" y="5545138"/>
          <p14:tracePt t="166701" x="5965825" y="5527675"/>
          <p14:tracePt t="166717" x="5857875" y="5518150"/>
          <p14:tracePt t="166735" x="5786438" y="5518150"/>
          <p14:tracePt t="166752" x="5732463" y="5500688"/>
          <p14:tracePt t="166767" x="5680075" y="5500688"/>
          <p14:tracePt t="166785" x="5661025" y="5500688"/>
          <p14:tracePt t="166801" x="5518150" y="5500688"/>
          <p14:tracePt t="166838" x="5419725" y="5500688"/>
          <p14:tracePt t="166879" x="5348288" y="5500688"/>
          <p14:tracePt t="166886" x="5303838" y="5500688"/>
          <p14:tracePt t="166887" x="5276850" y="5500688"/>
          <p14:tracePt t="166901" x="5180013" y="5500688"/>
          <p14:tracePt t="166918" x="5126038" y="5500688"/>
          <p14:tracePt t="166933" x="5081588" y="5500688"/>
          <p14:tracePt t="166951" x="5045075" y="5500688"/>
          <p14:tracePt t="166967" x="4991100" y="5500688"/>
          <p14:tracePt t="166984" x="4946650" y="5500688"/>
          <p14:tracePt t="167000" x="4902200" y="5500688"/>
          <p14:tracePt t="167018" x="4848225" y="5510213"/>
          <p14:tracePt t="167034" x="4813300" y="5510213"/>
          <p14:tracePt t="167051" x="4768850" y="5537200"/>
          <p14:tracePt t="167067" x="4759325" y="5554663"/>
          <p14:tracePt t="167067" x="4751388" y="5562600"/>
          <p14:tracePt t="167101" x="4751388" y="5572125"/>
          <p14:tracePt t="167189" x="4759325" y="5581650"/>
          <p14:tracePt t="167197" x="4803775" y="5581650"/>
          <p14:tracePt t="167201" x="5018088" y="5581650"/>
          <p14:tracePt t="167217" x="5259388" y="5581650"/>
          <p14:tracePt t="167234" x="5483225" y="5500688"/>
          <p14:tracePt t="167250" x="5643563" y="5438775"/>
          <p14:tracePt t="167267" x="5705475" y="5384800"/>
          <p14:tracePt t="167284" x="5741988" y="5340350"/>
          <p14:tracePt t="167284" x="5759450" y="5303838"/>
          <p14:tracePt t="167301" x="5776913" y="5276850"/>
          <p14:tracePt t="167317" x="5803900" y="5180013"/>
          <p14:tracePt t="167355" x="5813425" y="5126038"/>
          <p14:tracePt t="167376" x="5822950" y="5081588"/>
          <p14:tracePt t="167392" x="5822950" y="5054600"/>
          <p14:tracePt t="167400" x="5830888" y="4956175"/>
          <p14:tracePt t="167417" x="5848350" y="4884738"/>
          <p14:tracePt t="167435" x="5867400" y="4795838"/>
          <p14:tracePt t="167450" x="5867400" y="4759325"/>
          <p14:tracePt t="167467" x="5867400" y="4751388"/>
          <p14:tracePt t="167709" x="5867400" y="4768850"/>
          <p14:tracePt t="167716" x="5867400" y="4776788"/>
          <p14:tracePt t="167724" x="5867400" y="4803775"/>
          <p14:tracePt t="167733" x="5857875" y="4822825"/>
          <p14:tracePt t="167751" x="5857875" y="4830763"/>
          <p14:tracePt t="167773" x="5857875" y="4840288"/>
          <p14:tracePt t="167784" x="5857875" y="4848225"/>
          <p14:tracePt t="167828" x="5857875" y="4857750"/>
          <p14:tracePt t="172301" x="5894388" y="4902200"/>
          <p14:tracePt t="172309" x="5983288" y="4983163"/>
          <p14:tracePt t="172317" x="6054725" y="5018088"/>
          <p14:tracePt t="172333" x="6197600" y="5099050"/>
          <p14:tracePt t="172350" x="6340475" y="5153025"/>
          <p14:tracePt t="172352" x="6446838" y="5197475"/>
          <p14:tracePt t="172367" x="6518275" y="5232400"/>
          <p14:tracePt t="172383" x="6581775" y="5251450"/>
          <p14:tracePt t="172400" x="6581775" y="5259388"/>
          <p14:tracePt t="172417" x="6589713" y="5259388"/>
          <p14:tracePt t="172433" x="6599238" y="5259388"/>
          <p14:tracePt t="172451" x="6626225" y="5276850"/>
          <p14:tracePt t="172467" x="6643688" y="5276850"/>
          <p14:tracePt t="172483" x="6670675" y="5295900"/>
          <p14:tracePt t="172500" x="6724650" y="5295900"/>
          <p14:tracePt t="172518" x="6732588" y="5313363"/>
          <p14:tracePt t="172534" x="6759575" y="5322888"/>
          <p14:tracePt t="172551" x="6777038" y="5322888"/>
          <p14:tracePt t="172567" x="6894513" y="5348288"/>
          <p14:tracePt t="172567" x="6929438" y="5367338"/>
          <p14:tracePt t="172621" x="6956425" y="5375275"/>
          <p14:tracePt t="172633" x="6973888" y="5375275"/>
          <p14:tracePt t="172651" x="7018338" y="5375275"/>
          <p14:tracePt t="172667" x="7037388" y="5375275"/>
          <p14:tracePt t="172683" x="7054850" y="5394325"/>
          <p14:tracePt t="172683" x="7062788" y="5394325"/>
          <p14:tracePt t="172717" x="7072313" y="5394325"/>
          <p14:tracePt t="172718" x="7081838" y="5394325"/>
          <p14:tracePt t="172734" x="7099300" y="5394325"/>
          <p14:tracePt t="172750" x="7108825" y="5394325"/>
          <p14:tracePt t="172796" x="7116763" y="5394325"/>
          <p14:tracePt t="172813" x="7126288" y="5394325"/>
          <p14:tracePt t="172814" x="7143750" y="5375275"/>
          <p14:tracePt t="172845" x="7153275" y="5367338"/>
          <p14:tracePt t="172856" x="7153275" y="5348288"/>
          <p14:tracePt t="172861" x="7170738" y="5340350"/>
          <p14:tracePt t="172866" x="7188200" y="5303838"/>
          <p14:tracePt t="172883" x="7197725" y="5295900"/>
          <p14:tracePt t="172933" x="7197725" y="5276850"/>
          <p14:tracePt t="173045" x="7197725" y="5286375"/>
          <p14:tracePt t="173053" x="7197725" y="5303838"/>
          <p14:tracePt t="173055" x="7161213" y="5330825"/>
          <p14:tracePt t="173067" x="7081838" y="5419725"/>
          <p14:tracePt t="173083" x="7000875" y="5518150"/>
          <p14:tracePt t="173083" x="6973888" y="5581650"/>
          <p14:tracePt t="173102" x="6946900" y="5626100"/>
          <p14:tracePt t="173117" x="6929438" y="5724525"/>
          <p14:tracePt t="173134" x="6902450" y="5786438"/>
          <p14:tracePt t="173151" x="6902450" y="5822950"/>
          <p14:tracePt t="173167" x="6902450" y="5875338"/>
          <p14:tracePt t="173185" x="6902450" y="5929313"/>
          <p14:tracePt t="173200" x="6902450" y="5965825"/>
          <p14:tracePt t="173218" x="6902450" y="6018213"/>
          <p14:tracePt t="173234" x="6929438" y="6062663"/>
          <p14:tracePt t="173251" x="6965950" y="6126163"/>
          <p14:tracePt t="173266" x="7000875" y="6170613"/>
          <p14:tracePt t="173284" x="7054850" y="6224588"/>
          <p14:tracePt t="173300" x="7126288" y="6286500"/>
          <p14:tracePt t="173317" x="7153275" y="6303963"/>
          <p14:tracePt t="173334" x="7180263" y="6330950"/>
          <p14:tracePt t="173350" x="7232650" y="6348413"/>
          <p14:tracePt t="173366" x="7277100" y="6357938"/>
          <p14:tracePt t="173384" x="7348538" y="6357938"/>
          <p14:tracePt t="173401" x="7446963" y="6357938"/>
          <p14:tracePt t="173420" x="7562850" y="6357938"/>
          <p14:tracePt t="173434" x="7759700" y="6323013"/>
          <p14:tracePt t="173489" x="7796213" y="6313488"/>
          <p14:tracePt t="173500" x="7848600" y="6296025"/>
          <p14:tracePt t="173500" x="7867650" y="6286500"/>
          <p14:tracePt t="173518" x="7894638" y="6269038"/>
          <p14:tracePt t="173534" x="7929563" y="6232525"/>
          <p14:tracePt t="173550" x="7947025" y="6197600"/>
          <p14:tracePt t="173567" x="7974013" y="5983288"/>
          <p14:tracePt t="173628" x="7974013" y="5956300"/>
          <p14:tracePt t="173634" x="7974013" y="5902325"/>
          <p14:tracePt t="173650" x="7974013" y="5830888"/>
          <p14:tracePt t="173667" x="7974013" y="5795963"/>
          <p14:tracePt t="173684" x="7974013" y="5751513"/>
          <p14:tracePt t="173700" x="7974013" y="5715000"/>
          <p14:tracePt t="173717" x="7956550" y="5680075"/>
          <p14:tracePt t="173735" x="7929563" y="5626100"/>
          <p14:tracePt t="173750" x="7867650" y="5545138"/>
          <p14:tracePt t="173767" x="7804150" y="5483225"/>
          <p14:tracePt t="173783" x="7732713" y="5419725"/>
          <p14:tracePt t="173800" x="7634288" y="5367338"/>
          <p14:tracePt t="173817" x="7527925" y="5313363"/>
          <p14:tracePt t="173834" x="7412038" y="5268913"/>
          <p14:tracePt t="173834" x="7402513" y="5268913"/>
          <p14:tracePt t="173878" x="7375525" y="5268913"/>
          <p14:tracePt t="173880" x="7358063" y="5268913"/>
          <p14:tracePt t="173900" x="7331075" y="5268913"/>
          <p14:tracePt t="173901" x="7323138" y="5268913"/>
          <p14:tracePt t="173917" x="7081838" y="5330825"/>
          <p14:tracePt t="173955" x="6991350" y="5394325"/>
          <p14:tracePt t="173967" x="6894513" y="5473700"/>
          <p14:tracePt t="173984" x="6840538" y="5527675"/>
          <p14:tracePt t="174000" x="6796088" y="5572125"/>
          <p14:tracePt t="174017" x="6777038" y="5589588"/>
          <p14:tracePt t="174033" x="6751638" y="5608638"/>
          <p14:tracePt t="174051" x="6742113" y="5634038"/>
          <p14:tracePt t="174066" x="6724650" y="5680075"/>
          <p14:tracePt t="174083" x="6688138" y="5732463"/>
          <p14:tracePt t="174101" x="6680200" y="5822950"/>
          <p14:tracePt t="174101" x="6680200" y="5875338"/>
          <p14:tracePt t="174118" x="6680200" y="5946775"/>
          <p14:tracePt t="174133" x="6680200" y="6000750"/>
          <p14:tracePt t="174151" x="6680200" y="6027738"/>
          <p14:tracePt t="174167" x="6688138" y="6054725"/>
          <p14:tracePt t="174184" x="6705600" y="6062663"/>
          <p14:tracePt t="174200" x="6732588" y="6126163"/>
          <p14:tracePt t="174217" x="6786563" y="6161088"/>
          <p14:tracePt t="174233" x="6840538" y="6205538"/>
          <p14:tracePt t="174251" x="6894513" y="6251575"/>
          <p14:tracePt t="174266" x="6938963" y="6269038"/>
          <p14:tracePt t="174284" x="6983413" y="6296025"/>
          <p14:tracePt t="174300" x="7027863" y="6313488"/>
          <p14:tracePt t="174300" x="7062788" y="6330950"/>
          <p14:tracePt t="174333" x="7134225" y="6348413"/>
          <p14:tracePt t="174334" x="7259638" y="6384925"/>
          <p14:tracePt t="174351" x="7367588" y="6419850"/>
          <p14:tracePt t="174367" x="7491413" y="6438900"/>
          <p14:tracePt t="174384" x="7589838" y="6446838"/>
          <p14:tracePt t="174400" x="7688263" y="6446838"/>
          <p14:tracePt t="174417" x="7742238" y="6446838"/>
          <p14:tracePt t="174433" x="7759700" y="6446838"/>
          <p14:tracePt t="174450" x="7777163" y="6446838"/>
          <p14:tracePt t="174467" x="7831138" y="6375400"/>
          <p14:tracePt t="174517" x="7840663" y="6357938"/>
          <p14:tracePt t="174518" x="7858125" y="6323013"/>
          <p14:tracePt t="174535" x="7875588" y="6286500"/>
          <p14:tracePt t="174550" x="7885113" y="6242050"/>
          <p14:tracePt t="174567" x="7912100" y="6161088"/>
          <p14:tracePt t="174590" x="7929563" y="6116638"/>
          <p14:tracePt t="174612" x="7929563" y="6108700"/>
          <p14:tracePt t="174617" x="7947025" y="6027738"/>
          <p14:tracePt t="174653" x="7947025" y="6018213"/>
          <p14:tracePt t="174654" x="7947025" y="5991225"/>
          <p14:tracePt t="174668" x="7947025" y="5965825"/>
          <p14:tracePt t="174684" x="7947025" y="5946775"/>
          <p14:tracePt t="174700" x="7947025" y="5919788"/>
          <p14:tracePt t="174716" x="7947025" y="5911850"/>
          <p14:tracePt t="175813" x="7947025" y="5902325"/>
          <p14:tracePt t="177109" x="7956550" y="5902325"/>
          <p14:tracePt t="178787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/>
        </p:nvSpPr>
        <p:spPr>
          <a:xfrm>
            <a:off x="762000" y="1752599"/>
            <a:ext cx="8001000" cy="3270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FAP patients show a considerable variable phenotype</a:t>
            </a:r>
          </a:p>
        </p:txBody>
      </p:sp>
      <p:pic>
        <p:nvPicPr>
          <p:cNvPr id="545" name="image3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2514600"/>
            <a:ext cx="2227266" cy="1606550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546" name="image13.jpeg" descr="230-867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8200" y="3657600"/>
            <a:ext cx="1835150" cy="1452563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547" name="image14.jpeg" descr="230-868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90800" y="3124200"/>
            <a:ext cx="1576388" cy="2525716"/>
          </a:xfrm>
          <a:prstGeom prst="rect">
            <a:avLst/>
          </a:prstGeom>
          <a:ln>
            <a:solidFill/>
            <a:round/>
          </a:ln>
        </p:spPr>
      </p:pic>
      <p:sp>
        <p:nvSpPr>
          <p:cNvPr id="548" name="Shape 548"/>
          <p:cNvSpPr/>
          <p:nvPr/>
        </p:nvSpPr>
        <p:spPr>
          <a:xfrm>
            <a:off x="990600" y="5181598"/>
            <a:ext cx="1524000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700"/>
              </a:spcBef>
              <a:defRPr sz="12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200"/>
              <a:t>hyperplastic polyps</a:t>
            </a:r>
          </a:p>
        </p:txBody>
      </p:sp>
      <p:sp>
        <p:nvSpPr>
          <p:cNvPr id="549" name="Shape 549"/>
          <p:cNvSpPr/>
          <p:nvPr/>
        </p:nvSpPr>
        <p:spPr>
          <a:xfrm>
            <a:off x="2667000" y="5638798"/>
            <a:ext cx="1371600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700"/>
              </a:spcBef>
              <a:defRPr sz="12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200"/>
              <a:t>serrated adenomas</a:t>
            </a:r>
          </a:p>
        </p:txBody>
      </p:sp>
      <p:sp>
        <p:nvSpPr>
          <p:cNvPr id="550" name="Shape 550"/>
          <p:cNvSpPr/>
          <p:nvPr/>
        </p:nvSpPr>
        <p:spPr>
          <a:xfrm>
            <a:off x="3657600" y="761998"/>
            <a:ext cx="5105400" cy="4286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Genotype-phenotype correlation</a:t>
            </a:r>
          </a:p>
        </p:txBody>
      </p:sp>
      <p:sp>
        <p:nvSpPr>
          <p:cNvPr id="551" name="Shape 551"/>
          <p:cNvSpPr/>
          <p:nvPr/>
        </p:nvSpPr>
        <p:spPr>
          <a:xfrm>
            <a:off x="4648200" y="2285999"/>
            <a:ext cx="3962400" cy="14827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variable number of adenomas</a:t>
            </a:r>
            <a:endParaRPr sz="16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8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presence of carcinomas</a:t>
            </a:r>
            <a:endParaRPr sz="16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8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extra-colonic manifestations</a:t>
            </a:r>
            <a:endParaRPr sz="16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8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variable polyp histotype</a:t>
            </a:r>
          </a:p>
        </p:txBody>
      </p:sp>
      <p:sp>
        <p:nvSpPr>
          <p:cNvPr id="552" name="Shape 552"/>
          <p:cNvSpPr/>
          <p:nvPr/>
        </p:nvSpPr>
        <p:spPr>
          <a:xfrm>
            <a:off x="4800600" y="4876800"/>
            <a:ext cx="3962400" cy="784225"/>
          </a:xfrm>
          <a:prstGeom prst="rect">
            <a:avLst/>
          </a:prstGeom>
          <a:solidFill>
            <a:srgbClr val="CC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400"/>
              </a:spcBef>
            </a:pPr>
            <a:r>
              <a:rPr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“Alternative genes“ to APC   in linkage with the syndrome ?</a:t>
            </a:r>
          </a:p>
        </p:txBody>
      </p:sp>
      <p:sp>
        <p:nvSpPr>
          <p:cNvPr id="553" name="Shape 553"/>
          <p:cNvSpPr/>
          <p:nvPr/>
        </p:nvSpPr>
        <p:spPr>
          <a:xfrm>
            <a:off x="4419600" y="4190998"/>
            <a:ext cx="2209800" cy="377826"/>
          </a:xfrm>
          <a:prstGeom prst="rect">
            <a:avLst/>
          </a:prstGeom>
          <a:solidFill>
            <a:srgbClr val="CC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100"/>
              <a:t>Modifier genes ?</a:t>
            </a:r>
          </a:p>
        </p:txBody>
      </p:sp>
      <p:grpSp>
        <p:nvGrpSpPr>
          <p:cNvPr id="556" name="Group 556"/>
          <p:cNvGrpSpPr/>
          <p:nvPr/>
        </p:nvGrpSpPr>
        <p:grpSpPr>
          <a:xfrm>
            <a:off x="193552" y="270770"/>
            <a:ext cx="3124129" cy="1371574"/>
            <a:chOff x="-40" y="-18"/>
            <a:chExt cx="3124128" cy="1371573"/>
          </a:xfrm>
        </p:grpSpPr>
        <p:sp>
          <p:nvSpPr>
            <p:cNvPr id="554" name="Shape 554"/>
            <p:cNvSpPr/>
            <p:nvPr/>
          </p:nvSpPr>
          <p:spPr>
            <a:xfrm>
              <a:off x="-41" y="-19"/>
              <a:ext cx="3124129" cy="1371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582122" y="57186"/>
              <a:ext cx="1960117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 Bold"/>
                  <a:ea typeface="Comic Sans MS Bold"/>
                  <a:cs typeface="Comic Sans MS Bold"/>
                  <a:sym typeface="Comic Sans MS Bold"/>
                </a:rPr>
                <a:t>Familial </a:t>
              </a:r>
              <a:endParaRPr sz="2400" b="1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sz="2400">
                  <a:latin typeface="Comic Sans MS Bold"/>
                  <a:ea typeface="Comic Sans MS Bold"/>
                  <a:cs typeface="Comic Sans MS Bold"/>
                  <a:sym typeface="Comic Sans MS Bold"/>
                </a:rPr>
                <a:t>adenomatous</a:t>
              </a:r>
              <a:endParaRPr sz="2400" b="1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sz="2400">
                  <a:latin typeface="Comic Sans MS Bold"/>
                  <a:ea typeface="Comic Sans MS Bold"/>
                  <a:cs typeface="Comic Sans MS Bold"/>
                  <a:sym typeface="Comic Sans MS Bold"/>
                </a:rPr>
                <a:t>polyposis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150"/>
    </mc:Choice>
    <mc:Fallback xmlns="">
      <p:transition advTm="4915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96" x="6446838" y="5419725"/>
          <p14:tracePt t="4642" x="6456363" y="5419725"/>
          <p14:tracePt t="4650" x="6732588" y="5126038"/>
          <p14:tracePt t="4697" x="6777038" y="5062538"/>
          <p14:tracePt t="4705" x="7010400" y="4803775"/>
          <p14:tracePt t="4722" x="7224713" y="4598988"/>
          <p14:tracePt t="4739" x="7483475" y="4384675"/>
          <p14:tracePt t="4756" x="7796213" y="4108450"/>
          <p14:tracePt t="4772" x="8134350" y="3813175"/>
          <p14:tracePt t="4788" x="8582025" y="3473450"/>
          <p14:tracePt t="4805" x="9134475" y="1830388"/>
          <p14:tracePt t="4924" x="9134475" y="1608138"/>
          <p14:tracePt t="4938" x="9134475" y="1384300"/>
          <p14:tracePt t="4955" x="9134475" y="1133475"/>
          <p14:tracePt t="4972" x="9063038" y="847725"/>
          <p14:tracePt t="4989" x="8848725" y="473075"/>
          <p14:tracePt t="5005" x="8501063" y="142875"/>
          <p14:tracePt t="5022" x="8251825" y="26988"/>
          <p14:tracePt t="5038" x="7956550" y="0"/>
          <p14:tracePt t="5062" x="7867650" y="0"/>
          <p14:tracePt t="5071" x="7670800" y="0"/>
          <p14:tracePt t="5089" x="7466013" y="0"/>
          <p14:tracePt t="5105" x="7251700" y="0"/>
          <p14:tracePt t="5105" x="7180263" y="0"/>
          <p14:tracePt t="5122" x="7099300" y="0"/>
          <p14:tracePt t="5139" x="7027863" y="0"/>
          <p14:tracePt t="5155" x="7018338" y="0"/>
          <p14:tracePt t="5172" x="6991350" y="0"/>
          <p14:tracePt t="5188" x="6983413" y="0"/>
          <p14:tracePt t="5205" x="6956425" y="0"/>
          <p14:tracePt t="5221" x="6946900" y="0"/>
          <p14:tracePt t="5238" x="6831013" y="80963"/>
          <p14:tracePt t="5255" x="6715125" y="196850"/>
          <p14:tracePt t="5271" x="6616700" y="322263"/>
          <p14:tracePt t="5288" x="6446838" y="536575"/>
          <p14:tracePt t="5288" x="6411913" y="581025"/>
          <p14:tracePt t="5331" x="6348413" y="660400"/>
          <p14:tracePt t="5333" x="6296025" y="714375"/>
          <p14:tracePt t="5338" x="6205538" y="822325"/>
          <p14:tracePt t="5355" x="6099175" y="946150"/>
          <p14:tracePt t="5372" x="6000750" y="1044575"/>
          <p14:tracePt t="5388" x="5875338" y="1169988"/>
          <p14:tracePt t="5405" x="5768975" y="1276350"/>
          <p14:tracePt t="5421" x="5680075" y="1347788"/>
          <p14:tracePt t="5439" x="5554663" y="1438275"/>
          <p14:tracePt t="5455" x="5214938" y="1616075"/>
          <p14:tracePt t="5486" x="5126038" y="1652588"/>
          <p14:tracePt t="5504" x="4956175" y="1687513"/>
          <p14:tracePt t="5506" x="4902200" y="1704975"/>
          <p14:tracePt t="5506" x="4830763" y="1704975"/>
          <p14:tracePt t="5522" x="4714875" y="1704975"/>
          <p14:tracePt t="5539" x="4589463" y="1704975"/>
          <p14:tracePt t="5555" x="4446588" y="1704975"/>
          <p14:tracePt t="5572" x="4286250" y="1704975"/>
          <p14:tracePt t="5589" x="4089400" y="1704975"/>
          <p14:tracePt t="5605" x="3929063" y="1704975"/>
          <p14:tracePt t="5622" x="3786188" y="1704975"/>
          <p14:tracePt t="5638" x="3660775" y="1704975"/>
          <p14:tracePt t="5656" x="3232150" y="1704975"/>
          <p14:tracePt t="5694" x="3143250" y="1704975"/>
          <p14:tracePt t="5704" x="3017838" y="1704975"/>
          <p14:tracePt t="5704" x="2990850" y="1704975"/>
          <p14:tracePt t="5722" x="2938463" y="1704975"/>
          <p14:tracePt t="5738" x="2901950" y="1704975"/>
          <p14:tracePt t="5756" x="2874963" y="1704975"/>
          <p14:tracePt t="5771" x="2867025" y="1704975"/>
          <p14:tracePt t="5788" x="2847975" y="1704975"/>
          <p14:tracePt t="6042" x="2857500" y="1704975"/>
          <p14:tracePt t="6050" x="2901950" y="1704975"/>
          <p14:tracePt t="6058" x="3160713" y="1679575"/>
          <p14:tracePt t="6078" x="3276600" y="1660525"/>
          <p14:tracePt t="6088" x="3633788" y="1608138"/>
          <p14:tracePt t="6105" x="4044950" y="1562100"/>
          <p14:tracePt t="6121" x="4822825" y="1500188"/>
          <p14:tracePt t="6139" x="5419725" y="1500188"/>
          <p14:tracePt t="6155" x="6027738" y="1500188"/>
          <p14:tracePt t="6173" x="6562725" y="1500188"/>
          <p14:tracePt t="6188" x="7419975" y="1500188"/>
          <p14:tracePt t="6220" x="7616825" y="1500188"/>
          <p14:tracePt t="6228" x="7759700" y="1500188"/>
          <p14:tracePt t="6238" x="8108950" y="1490663"/>
          <p14:tracePt t="6255" x="8394700" y="1438275"/>
          <p14:tracePt t="6272" x="8626475" y="1393825"/>
          <p14:tracePt t="6288" x="8983663" y="1357313"/>
          <p14:tracePt t="6321" x="9055100" y="1339850"/>
          <p14:tracePt t="6322" x="9134475" y="1322388"/>
          <p14:tracePt t="6338" x="9134475" y="1285875"/>
          <p14:tracePt t="6378" x="9134475" y="1268413"/>
          <p14:tracePt t="6379" x="9134475" y="1250950"/>
          <p14:tracePt t="6388" x="9134475" y="1214438"/>
          <p14:tracePt t="6405" x="9134475" y="1204913"/>
          <p14:tracePt t="6422" x="9134475" y="1169988"/>
          <p14:tracePt t="6439" x="9134475" y="1160463"/>
          <p14:tracePt t="6455" x="9134475" y="1143000"/>
          <p14:tracePt t="6472" x="9134475" y="1133475"/>
          <p14:tracePt t="8460" x="9134475" y="1143000"/>
          <p14:tracePt t="8476" x="9126538" y="1143000"/>
          <p14:tracePt t="8482" x="9117013" y="1152525"/>
          <p14:tracePt t="8499" x="9109075" y="1160463"/>
          <p14:tracePt t="8506" x="9099550" y="1169988"/>
          <p14:tracePt t="8514" x="9090025" y="1187450"/>
          <p14:tracePt t="8528" x="9063038" y="1223963"/>
          <p14:tracePt t="8538" x="9045575" y="1241425"/>
          <p14:tracePt t="8556" x="9018588" y="1268413"/>
          <p14:tracePt t="8572" x="9001125" y="1285875"/>
          <p14:tracePt t="8589" x="8991600" y="1295400"/>
          <p14:tracePt t="8605" x="8966200" y="1322388"/>
          <p14:tracePt t="8621" x="8956675" y="1330325"/>
          <p14:tracePt t="8639" x="8939213" y="1347788"/>
          <p14:tracePt t="8656" x="8902700" y="1357313"/>
          <p14:tracePt t="8691" x="8894763" y="1366838"/>
          <p14:tracePt t="8714" x="8885238" y="1366838"/>
          <p14:tracePt t="8722" x="8875713" y="1374775"/>
          <p14:tracePt t="8743" x="8867775" y="1374775"/>
          <p14:tracePt t="8744" x="8858250" y="1374775"/>
          <p14:tracePt t="8755" x="8848725" y="1393825"/>
          <p14:tracePt t="8771" x="8823325" y="1393825"/>
          <p14:tracePt t="8788" x="8804275" y="1401763"/>
          <p14:tracePt t="8806" x="8777288" y="1401763"/>
          <p14:tracePt t="8821" x="8742363" y="1401763"/>
          <p14:tracePt t="8839" x="8680450" y="1411288"/>
          <p14:tracePt t="8854" x="8589963" y="1419225"/>
          <p14:tracePt t="8872" x="8456613" y="1419225"/>
          <p14:tracePt t="8888" x="8286750" y="1419225"/>
          <p14:tracePt t="8905" x="8099425" y="1419225"/>
          <p14:tracePt t="8921" x="7823200" y="1419225"/>
          <p14:tracePt t="8939" x="7608888" y="1419225"/>
          <p14:tracePt t="8955" x="7375525" y="1419225"/>
          <p14:tracePt t="8971" x="7054850" y="1419225"/>
          <p14:tracePt t="8989" x="6759575" y="1419225"/>
          <p14:tracePt t="9005" x="6510338" y="1419225"/>
          <p14:tracePt t="9021" x="6357938" y="1419225"/>
          <p14:tracePt t="9038" x="6242050" y="1428750"/>
          <p14:tracePt t="9055" x="6197600" y="1446213"/>
          <p14:tracePt t="9071" x="6143625" y="1465263"/>
          <p14:tracePt t="9087" x="6089650" y="1473200"/>
          <p14:tracePt t="9087" x="6054725" y="1490663"/>
          <p14:tracePt t="9106" x="6037263" y="1500188"/>
          <p14:tracePt t="9121" x="5973763" y="1536700"/>
          <p14:tracePt t="9139" x="5938838" y="1562100"/>
          <p14:tracePt t="9155" x="5875338" y="1589088"/>
          <p14:tracePt t="9172" x="5822950" y="1616075"/>
          <p14:tracePt t="9188" x="5768975" y="1652588"/>
          <p14:tracePt t="9205" x="5715000" y="1704975"/>
          <p14:tracePt t="9222" x="5643563" y="1751013"/>
          <p14:tracePt t="9238" x="5599113" y="1776413"/>
          <p14:tracePt t="9255" x="5537200" y="1812925"/>
          <p14:tracePt t="9272" x="5429250" y="1847850"/>
          <p14:tracePt t="9288" x="5268913" y="1866900"/>
          <p14:tracePt t="9305" x="5089525" y="1901825"/>
          <p14:tracePt t="9305" x="5018088" y="1901825"/>
          <p14:tracePt t="9338" x="4857750" y="1901825"/>
          <p14:tracePt t="9339" x="4732338" y="1901825"/>
          <p14:tracePt t="9355" x="4652963" y="1901825"/>
          <p14:tracePt t="9371" x="4527550" y="1901825"/>
          <p14:tracePt t="9389" x="4367213" y="1901825"/>
          <p14:tracePt t="9405" x="4205288" y="1901825"/>
          <p14:tracePt t="9421" x="4116388" y="1901825"/>
          <p14:tracePt t="9439" x="4054475" y="1901825"/>
          <p14:tracePt t="9457" x="4017963" y="1901825"/>
          <p14:tracePt t="9472" x="4010025" y="1901825"/>
          <p14:tracePt t="9472" x="3990975" y="1901825"/>
          <p14:tracePt t="9506" x="3983038" y="1901825"/>
          <p14:tracePt t="9530" x="3973513" y="1901825"/>
          <p14:tracePt t="9538" x="3956050" y="1901825"/>
          <p14:tracePt t="9545" x="3946525" y="1884363"/>
          <p14:tracePt t="9555" x="3929063" y="1884363"/>
          <p14:tracePt t="9571" x="3919538" y="1874838"/>
          <p14:tracePt t="9588" x="3919538" y="1866900"/>
          <p14:tracePt t="9605" x="3902075" y="1857375"/>
          <p14:tracePt t="9621" x="3902075" y="1847850"/>
          <p14:tracePt t="9637" x="3902075" y="1839913"/>
          <p14:tracePt t="9654" x="3902075" y="1812925"/>
          <p14:tracePt t="9693" x="3902075" y="1803400"/>
          <p14:tracePt t="9694" x="3902075" y="1795463"/>
          <p14:tracePt t="9705" x="3902075" y="1751013"/>
          <p14:tracePt t="9721" x="3919538" y="1714500"/>
          <p14:tracePt t="9740" x="3946525" y="1687513"/>
          <p14:tracePt t="9755" x="3965575" y="1670050"/>
          <p14:tracePt t="9771" x="3990975" y="1652588"/>
          <p14:tracePt t="9788" x="4010025" y="1633538"/>
          <p14:tracePt t="9805" x="4037013" y="1608138"/>
          <p14:tracePt t="9822" x="4071938" y="1608138"/>
          <p14:tracePt t="9838" x="4098925" y="1598613"/>
          <p14:tracePt t="9855" x="4152900" y="1598613"/>
          <p14:tracePt t="9872" x="4224338" y="1598613"/>
          <p14:tracePt t="9888" x="4340225" y="1598613"/>
          <p14:tracePt t="9905" x="4456113" y="1598613"/>
          <p14:tracePt t="9921" x="4652963" y="1598613"/>
          <p14:tracePt t="9938" x="4768850" y="1598613"/>
          <p14:tracePt t="9954" x="4840288" y="1598613"/>
          <p14:tracePt t="9971" x="4902200" y="1598613"/>
          <p14:tracePt t="9988" x="4991100" y="1598613"/>
          <p14:tracePt t="10005" x="5089525" y="1598613"/>
          <p14:tracePt t="10021" x="5187950" y="1608138"/>
          <p14:tracePt t="10038" x="5303838" y="1625600"/>
          <p14:tracePt t="10054" x="5456238" y="1625600"/>
          <p14:tracePt t="10071" x="5554663" y="1643063"/>
          <p14:tracePt t="10088" x="5653088" y="1643063"/>
          <p14:tracePt t="10105" x="5741988" y="1643063"/>
          <p14:tracePt t="10121" x="5902325" y="1643063"/>
          <p14:tracePt t="10138" x="5991225" y="1643063"/>
          <p14:tracePt t="10156" x="6045200" y="1643063"/>
          <p14:tracePt t="10171" x="6099175" y="1633538"/>
          <p14:tracePt t="10190" x="6143625" y="1633538"/>
          <p14:tracePt t="10205" x="6170613" y="1616075"/>
          <p14:tracePt t="10222" x="6215063" y="1608138"/>
          <p14:tracePt t="10238" x="6483350" y="1500188"/>
          <p14:tracePt t="10306" x="6518275" y="1490663"/>
          <p14:tracePt t="10320" x="6589713" y="1455738"/>
          <p14:tracePt t="10322" x="6634163" y="1446213"/>
          <p14:tracePt t="10338" x="6643688" y="1446213"/>
          <p14:tracePt t="10355" x="6670675" y="1446213"/>
          <p14:tracePt t="10371" x="6680200" y="1446213"/>
          <p14:tracePt t="10388" x="6705600" y="1446213"/>
          <p14:tracePt t="10405" x="6715125" y="1446213"/>
          <p14:tracePt t="10421" x="6751638" y="1446213"/>
          <p14:tracePt t="10438" x="6777038" y="1446213"/>
          <p14:tracePt t="10456" x="6823075" y="1446213"/>
          <p14:tracePt t="10471" x="6858000" y="1446213"/>
          <p14:tracePt t="10471" x="6884988" y="1446213"/>
          <p14:tracePt t="10490" x="6919913" y="1446213"/>
          <p14:tracePt t="10504" x="7027863" y="1490663"/>
          <p14:tracePt t="10538" x="7045325" y="1490663"/>
          <p14:tracePt t="10539" x="7099300" y="1509713"/>
          <p14:tracePt t="10554" x="7170738" y="1517650"/>
          <p14:tracePt t="10572" x="7242175" y="1536700"/>
          <p14:tracePt t="10588" x="7286625" y="1562100"/>
          <p14:tracePt t="10604" x="7340600" y="1562100"/>
          <p14:tracePt t="10621" x="7394575" y="1589088"/>
          <p14:tracePt t="10639" x="7439025" y="1589088"/>
          <p14:tracePt t="10656" x="7626350" y="1589088"/>
          <p14:tracePt t="10656" x="7653338" y="1589088"/>
          <p14:tracePt t="10722" x="7680325" y="1589088"/>
          <p14:tracePt t="10723" x="7715250" y="1589088"/>
          <p14:tracePt t="10745" x="7742238" y="1589088"/>
          <p14:tracePt t="10755" x="7769225" y="1589088"/>
          <p14:tracePt t="10772" x="7796213" y="1581150"/>
          <p14:tracePt t="10787" x="7823200" y="1571625"/>
          <p14:tracePt t="10805" x="7848600" y="1562100"/>
          <p14:tracePt t="10821" x="7885113" y="1562100"/>
          <p14:tracePt t="10843" x="7894638" y="1562100"/>
          <p14:tracePt t="10855" x="7912100" y="1562100"/>
          <p14:tracePt t="10871" x="7947025" y="1562100"/>
          <p14:tracePt t="10888" x="7966075" y="1562100"/>
          <p14:tracePt t="10888" x="7983538" y="1562100"/>
          <p14:tracePt t="10923" x="7991475" y="1562100"/>
          <p14:tracePt t="10924" x="8001000" y="1562100"/>
          <p14:tracePt t="11034" x="8010525" y="1562100"/>
          <p14:tracePt t="11043" x="8010525" y="1571625"/>
          <p14:tracePt t="11050" x="8018463" y="1581150"/>
          <p14:tracePt t="11057" x="8027988" y="1608138"/>
          <p14:tracePt t="11071" x="8027988" y="1643063"/>
          <p14:tracePt t="11088" x="8027988" y="1660525"/>
          <p14:tracePt t="11105" x="8037513" y="1670050"/>
          <p14:tracePt t="11154" x="8037513" y="1687513"/>
          <p14:tracePt t="11170" x="8037513" y="1697038"/>
          <p14:tracePt t="11184" x="8037513" y="1704975"/>
          <p14:tracePt t="11194" x="8037513" y="1731963"/>
          <p14:tracePt t="11195" x="8037513" y="1751013"/>
          <p14:tracePt t="11204" x="8037513" y="1768475"/>
          <p14:tracePt t="11222" x="8018463" y="1803400"/>
          <p14:tracePt t="11238" x="8018463" y="1822450"/>
          <p14:tracePt t="11255" x="8018463" y="1847850"/>
          <p14:tracePt t="11271" x="8018463" y="1866900"/>
          <p14:tracePt t="11288" x="8010525" y="1884363"/>
          <p14:tracePt t="11305" x="8010525" y="1901825"/>
          <p14:tracePt t="11330" x="8010525" y="1928813"/>
          <p14:tracePt t="11403" x="8001000" y="1928813"/>
          <p14:tracePt t="11409" x="8001000" y="1938338"/>
          <p14:tracePt t="11426" x="8001000" y="1946275"/>
          <p14:tracePt t="11444" x="8001000" y="1955800"/>
          <p14:tracePt t="11458" x="8001000" y="1973263"/>
          <p14:tracePt t="11482" x="8001000" y="1982788"/>
          <p14:tracePt t="12393" x="8010525" y="1982788"/>
          <p14:tracePt t="12570" x="8018463" y="1973263"/>
          <p14:tracePt t="12601" x="8027988" y="1973263"/>
          <p14:tracePt t="12625" x="8037513" y="1973263"/>
          <p14:tracePt t="12681" x="8037513" y="1965325"/>
          <p14:tracePt t="12761" x="8045450" y="1965325"/>
          <p14:tracePt t="12801" x="8062913" y="1965325"/>
          <p14:tracePt t="12824" x="8072438" y="1965325"/>
          <p14:tracePt t="12865" x="8081963" y="1965325"/>
          <p14:tracePt t="12881" x="8089900" y="1965325"/>
          <p14:tracePt t="12885" x="8116888" y="1955800"/>
          <p14:tracePt t="12958" x="8126413" y="1955800"/>
          <p14:tracePt t="13003" x="8134350" y="1955800"/>
          <p14:tracePt t="13137" x="8153400" y="1955800"/>
          <p14:tracePt t="13193" x="8161338" y="1955800"/>
          <p14:tracePt t="13201" x="8170863" y="1946275"/>
          <p14:tracePt t="13225" x="8180388" y="1946275"/>
          <p14:tracePt t="13238" x="8197850" y="1946275"/>
          <p14:tracePt t="13265" x="8205788" y="1946275"/>
          <p14:tracePt t="13314" x="8215313" y="1946275"/>
          <p14:tracePt t="13353" x="8224838" y="1946275"/>
          <p14:tracePt t="13817" x="8242300" y="1946275"/>
          <p14:tracePt t="13820" x="8251825" y="1946275"/>
          <p14:tracePt t="13836" x="8259763" y="1955800"/>
          <p14:tracePt t="13837" x="8277225" y="1973263"/>
          <p14:tracePt t="13854" x="8277225" y="1990725"/>
          <p14:tracePt t="13870" x="8296275" y="2000250"/>
          <p14:tracePt t="14249" x="8304213" y="2009775"/>
          <p14:tracePt t="14257" x="8304213" y="2017713"/>
          <p14:tracePt t="14270" x="8304213" y="2027238"/>
          <p14:tracePt t="14271" x="8304213" y="2071688"/>
          <p14:tracePt t="14286" x="8296275" y="2108200"/>
          <p14:tracePt t="14304" x="8286750" y="2143125"/>
          <p14:tracePt t="14320" x="8286750" y="2179638"/>
          <p14:tracePt t="14338" x="8269288" y="2197100"/>
          <p14:tracePt t="14353" x="8269288" y="2205038"/>
          <p14:tracePt t="14370" x="8269288" y="2214563"/>
          <p14:tracePt t="14387" x="8269288" y="2224088"/>
          <p14:tracePt t="14403" x="8269288" y="2241550"/>
          <p14:tracePt t="14420" x="8269288" y="2251075"/>
          <p14:tracePt t="14437" x="8269288" y="2276475"/>
          <p14:tracePt t="14454" x="8259763" y="2286000"/>
          <p14:tracePt t="14471" x="8259763" y="2295525"/>
          <p14:tracePt t="14490" x="8259763" y="2303463"/>
          <p14:tracePt t="14490" x="8259763" y="2322513"/>
          <p14:tracePt t="14506" x="8259763" y="2339975"/>
          <p14:tracePt t="14522" x="8224838" y="2419350"/>
          <p14:tracePt t="14617" x="8224838" y="2438400"/>
          <p14:tracePt t="14649" x="8215313" y="2446338"/>
          <p14:tracePt t="14673" x="8205788" y="2455863"/>
          <p14:tracePt t="14685" x="8197850" y="2465388"/>
          <p14:tracePt t="14705" x="8188325" y="2490788"/>
          <p14:tracePt t="14706" x="8180388" y="2490788"/>
          <p14:tracePt t="14720" x="8170863" y="2509838"/>
          <p14:tracePt t="14738" x="8153400" y="2517775"/>
          <p14:tracePt t="14754" x="8143875" y="2536825"/>
          <p14:tracePt t="14770" x="8134350" y="2536825"/>
          <p14:tracePt t="14787" x="8126413" y="2544763"/>
          <p14:tracePt t="14803" x="8126413" y="2562225"/>
          <p14:tracePt t="14820" x="8116888" y="2562225"/>
          <p14:tracePt t="14836" x="8089900" y="2571750"/>
          <p14:tracePt t="14854" x="8062913" y="2589213"/>
          <p14:tracePt t="14870" x="8027988" y="2598738"/>
          <p14:tracePt t="14888" x="8001000" y="2598738"/>
          <p14:tracePt t="14904" x="7956550" y="2616200"/>
          <p14:tracePt t="14921" x="7920038" y="2616200"/>
          <p14:tracePt t="14937" x="7902575" y="2616200"/>
          <p14:tracePt t="15017" x="7885113" y="2616200"/>
          <p14:tracePt t="15120" x="7885113" y="2589213"/>
          <p14:tracePt t="15129" x="7885113" y="2562225"/>
          <p14:tracePt t="15147" x="7902575" y="2509838"/>
          <p14:tracePt t="15149" x="7912100" y="2473325"/>
          <p14:tracePt t="15153" x="7929563" y="2419350"/>
          <p14:tracePt t="15169" x="7974013" y="2374900"/>
          <p14:tracePt t="15187" x="7983538" y="2357438"/>
          <p14:tracePt t="15204" x="8010525" y="2330450"/>
          <p14:tracePt t="15220" x="8018463" y="2322513"/>
          <p14:tracePt t="15237" x="8037513" y="2312988"/>
          <p14:tracePt t="15253" x="8037513" y="2303463"/>
          <p14:tracePt t="15270" x="8062913" y="2303463"/>
          <p14:tracePt t="15287" x="8081963" y="2295525"/>
          <p14:tracePt t="15303" x="8108950" y="2295525"/>
          <p14:tracePt t="15319" x="8153400" y="2276475"/>
          <p14:tracePt t="15337" x="8215313" y="2276475"/>
          <p14:tracePt t="15353" x="8277225" y="2276475"/>
          <p14:tracePt t="15371" x="8304213" y="2295525"/>
          <p14:tracePt t="15386" x="8358188" y="2312988"/>
          <p14:tracePt t="15404" x="8402638" y="2357438"/>
          <p14:tracePt t="15420" x="8429625" y="2401888"/>
          <p14:tracePt t="15438" x="8447088" y="2438400"/>
          <p14:tracePt t="15453" x="8456613" y="2465388"/>
          <p14:tracePt t="15470" x="8456613" y="2500313"/>
          <p14:tracePt t="15488" x="8456613" y="2517775"/>
          <p14:tracePt t="15522" x="8456613" y="2527300"/>
          <p14:tracePt t="15553" x="8456613" y="2544763"/>
          <p14:tracePt t="15570" x="8429625" y="2562225"/>
          <p14:tracePt t="15583" x="8420100" y="2571750"/>
          <p14:tracePt t="15585" x="8385175" y="2589213"/>
          <p14:tracePt t="15593" x="8304213" y="2616200"/>
          <p14:tracePt t="15604" x="8072438" y="2687638"/>
          <p14:tracePt t="15644" x="8045450" y="2697163"/>
          <p14:tracePt t="15655" x="8010525" y="2697163"/>
          <p14:tracePt t="15670" x="7983538" y="2705100"/>
          <p14:tracePt t="15762" x="7974013" y="2705100"/>
          <p14:tracePt t="15818" x="7974013" y="2687638"/>
          <p14:tracePt t="15833" x="7974013" y="2679700"/>
          <p14:tracePt t="15857" x="7983538" y="2670175"/>
          <p14:tracePt t="15913" x="7991475" y="2660650"/>
          <p14:tracePt t="15937" x="8001000" y="2660650"/>
          <p14:tracePt t="15946" x="8018463" y="2660650"/>
          <p14:tracePt t="15953" x="8037513" y="2660650"/>
          <p14:tracePt t="15954" x="8062913" y="2652713"/>
          <p14:tracePt t="15970" x="8089900" y="2652713"/>
          <p14:tracePt t="15987" x="8108950" y="2652713"/>
          <p14:tracePt t="16003" x="8126413" y="2652713"/>
          <p14:tracePt t="16020" x="8134350" y="2652713"/>
          <p14:tracePt t="16336" x="8126413" y="2652713"/>
          <p14:tracePt t="16345" x="8099425" y="2660650"/>
          <p14:tracePt t="16345" x="8089900" y="2660650"/>
          <p14:tracePt t="16362" x="8072438" y="2660650"/>
          <p14:tracePt t="16401" x="8062913" y="2660650"/>
          <p14:tracePt t="17450" x="8054975" y="2670175"/>
          <p14:tracePt t="17456" x="8054975" y="2687638"/>
          <p14:tracePt t="17460" x="8062913" y="2687638"/>
          <p14:tracePt t="17491" x="8081963" y="2697163"/>
          <p14:tracePt t="17507" x="8089900" y="2697163"/>
          <p14:tracePt t="17529" x="8099425" y="2705100"/>
          <p14:tracePt t="17545" x="8099425" y="2714625"/>
          <p14:tracePt t="17594" x="8108950" y="2714625"/>
          <p14:tracePt t="17665" x="8108950" y="2724150"/>
          <p14:tracePt t="17673" x="8108950" y="2768600"/>
          <p14:tracePt t="17714" x="8108950" y="2776538"/>
          <p14:tracePt t="17729" x="8108950" y="2786063"/>
          <p14:tracePt t="17737" x="8099425" y="2803525"/>
          <p14:tracePt t="17745" x="8089900" y="2813050"/>
          <p14:tracePt t="17754" x="8072438" y="2822575"/>
          <p14:tracePt t="17770" x="8010525" y="2867025"/>
          <p14:tracePt t="17806" x="7912100" y="2901950"/>
          <p14:tracePt t="17836" x="7858125" y="2919413"/>
          <p14:tracePt t="17854" x="7804150" y="2938463"/>
          <p14:tracePt t="17870" x="7732713" y="2938463"/>
          <p14:tracePt t="17887" x="7643813" y="2946400"/>
          <p14:tracePt t="17903" x="7537450" y="2946400"/>
          <p14:tracePt t="17920" x="7394575" y="2946400"/>
          <p14:tracePt t="17937" x="7259638" y="2946400"/>
          <p14:tracePt t="17954" x="7197725" y="2946400"/>
          <p14:tracePt t="17971" x="7143750" y="2928938"/>
          <p14:tracePt t="17996" x="7134225" y="2928938"/>
          <p14:tracePt t="18004" x="7116763" y="2928938"/>
          <p14:tracePt t="18020" x="7108825" y="2928938"/>
          <p14:tracePt t="18037" x="7099300" y="2928938"/>
          <p14:tracePt t="18314" x="7099300" y="2919413"/>
          <p14:tracePt t="18345" x="7126288" y="2901950"/>
          <p14:tracePt t="18353" x="7323138" y="2786063"/>
          <p14:tracePt t="18414" x="7358063" y="2759075"/>
          <p14:tracePt t="18430" x="7375525" y="2751138"/>
          <p14:tracePt t="18437" x="7394575" y="2741613"/>
          <p14:tracePt t="18454" x="7412038" y="2724150"/>
          <p14:tracePt t="18471" x="7419975" y="2724150"/>
          <p14:tracePt t="18706" x="7429500" y="2724150"/>
          <p14:tracePt t="18882" x="7439025" y="2724150"/>
          <p14:tracePt t="18885" x="7491413" y="2741613"/>
          <p14:tracePt t="18911" x="7510463" y="2741613"/>
          <p14:tracePt t="18921" x="7545388" y="2759075"/>
          <p14:tracePt t="18938" x="7581900" y="2768600"/>
          <p14:tracePt t="18954" x="7599363" y="2786063"/>
          <p14:tracePt t="18972" x="7634288" y="2786063"/>
          <p14:tracePt t="18987" x="7661275" y="2795588"/>
          <p14:tracePt t="19004" x="7724775" y="2813050"/>
          <p14:tracePt t="19020" x="7777163" y="2822575"/>
          <p14:tracePt t="19038" x="7848600" y="2822575"/>
          <p14:tracePt t="19054" x="7947025" y="2840038"/>
          <p14:tracePt t="19071" x="8045450" y="2857500"/>
          <p14:tracePt t="19093" x="8072438" y="2867025"/>
          <p14:tracePt t="19104" x="8134350" y="2867025"/>
          <p14:tracePt t="19121" x="8180388" y="2867025"/>
          <p14:tracePt t="19138" x="8205788" y="2867025"/>
          <p14:tracePt t="19154" x="8215313" y="2867025"/>
          <p14:tracePt t="19171" x="8224838" y="2867025"/>
          <p14:tracePt t="19187" x="8242300" y="2867025"/>
          <p14:tracePt t="19204" x="8251825" y="2867025"/>
          <p14:tracePt t="19220" x="8259763" y="2867025"/>
          <p14:tracePt t="19490" x="8269288" y="2874963"/>
          <p14:tracePt t="19914" x="8259763" y="2901950"/>
          <p14:tracePt t="19922" x="8259763" y="2919413"/>
          <p14:tracePt t="19930" x="8251825" y="2973388"/>
          <p14:tracePt t="19930" x="8232775" y="2990850"/>
          <p14:tracePt t="19955" x="8232775" y="3009900"/>
          <p14:tracePt t="19972" x="8224838" y="3027363"/>
          <p14:tracePt t="19987" x="8224838" y="3062288"/>
          <p14:tracePt t="20042" x="8215313" y="3071813"/>
          <p14:tracePt t="20066" x="8215313" y="3081338"/>
          <p14:tracePt t="20091" x="8215313" y="3089275"/>
          <p14:tracePt t="20106" x="8215313" y="3098800"/>
          <p14:tracePt t="20126" x="8215313" y="3116263"/>
          <p14:tracePt t="20139" x="8215313" y="3125788"/>
          <p14:tracePt t="20139" x="8205788" y="3152775"/>
          <p14:tracePt t="20154" x="8205788" y="3160713"/>
          <p14:tracePt t="20171" x="8205788" y="3170238"/>
          <p14:tracePt t="20187" x="8205788" y="3179763"/>
          <p14:tracePt t="20204" x="8205788" y="3197225"/>
          <p14:tracePt t="20243" x="8205788" y="3205163"/>
          <p14:tracePt t="20274" x="8197850" y="3214688"/>
          <p14:tracePt t="20314" x="8188325" y="3214688"/>
          <p14:tracePt t="20322" x="8170863" y="3214688"/>
          <p14:tracePt t="20338" x="8161338" y="3224213"/>
          <p14:tracePt t="20346" x="8153400" y="3224213"/>
          <p14:tracePt t="20378" x="8143875" y="3224213"/>
          <p14:tracePt t="20382" x="8126413" y="3224213"/>
          <p14:tracePt t="20388" x="8099425" y="3205163"/>
          <p14:tracePt t="20404" x="8062913" y="3160713"/>
          <p14:tracePt t="20422" x="8010525" y="3108325"/>
          <p14:tracePt t="20437" x="7983538" y="3071813"/>
          <p14:tracePt t="20454" x="7966075" y="3044825"/>
          <p14:tracePt t="22386" x="7974013" y="3044825"/>
          <p14:tracePt t="22442" x="7983538" y="3044825"/>
          <p14:tracePt t="22529" x="7991475" y="3054350"/>
          <p14:tracePt t="22554" x="7991475" y="3062288"/>
          <p14:tracePt t="22562" x="7991475" y="3071813"/>
          <p14:tracePt t="22578" x="8001000" y="3071813"/>
          <p14:tracePt t="22594" x="8001000" y="3089275"/>
          <p14:tracePt t="22618" x="8010525" y="3098800"/>
          <p14:tracePt t="22642" x="8010525" y="3108325"/>
          <p14:tracePt t="22652" x="8010525" y="3116263"/>
          <p14:tracePt t="22682" x="8018463" y="3125788"/>
          <p14:tracePt t="22855" x="8027988" y="3133725"/>
          <p14:tracePt t="22867" x="8027988" y="3143250"/>
          <p14:tracePt t="22882" x="8037513" y="3143250"/>
          <p14:tracePt t="22886" x="8037513" y="3152775"/>
          <p14:tracePt t="22914" x="8037513" y="3160713"/>
          <p14:tracePt t="22931" x="8054975" y="3170238"/>
          <p14:tracePt t="22946" x="8054975" y="3187700"/>
          <p14:tracePt t="22962" x="8062913" y="3197225"/>
          <p14:tracePt t="22978" x="8072438" y="3214688"/>
          <p14:tracePt t="22983" x="8081963" y="3224213"/>
          <p14:tracePt t="22987" x="8081963" y="3241675"/>
          <p14:tracePt t="23004" x="8089900" y="3251200"/>
          <p14:tracePt t="23021" x="8089900" y="3268663"/>
          <p14:tracePt t="23037" x="8099425" y="3276600"/>
          <p14:tracePt t="23054" x="8099425" y="3286125"/>
          <p14:tracePt t="23090" x="8099425" y="3295650"/>
          <p14:tracePt t="23104" x="8099425" y="3303588"/>
          <p14:tracePt t="23490" x="8116888" y="3303588"/>
          <p14:tracePt t="23498" x="8134350" y="3303588"/>
          <p14:tracePt t="23510" x="8134350" y="3313113"/>
          <p14:tracePt t="23538" x="8153400" y="3313113"/>
          <p14:tracePt t="23562" x="8170863" y="3322638"/>
          <p14:tracePt t="23610" x="8170863" y="3330575"/>
          <p14:tracePt t="23626" x="8170863" y="3340100"/>
          <p14:tracePt t="23658" x="8170863" y="3367088"/>
          <p14:tracePt t="23674" x="8161338" y="3384550"/>
          <p14:tracePt t="23690" x="8161338" y="3394075"/>
          <p14:tracePt t="23693" x="8143875" y="3419475"/>
          <p14:tracePt t="23738" x="8134350" y="3419475"/>
          <p14:tracePt t="23739" x="8126413" y="3455988"/>
          <p14:tracePt t="23754" x="8108950" y="3455988"/>
          <p14:tracePt t="23771" x="8081963" y="3473450"/>
          <p14:tracePt t="23804" x="8062913" y="3490913"/>
          <p14:tracePt t="23805" x="8027988" y="3500438"/>
          <p14:tracePt t="23820" x="7991475" y="3517900"/>
          <p14:tracePt t="23837" x="7920038" y="3544888"/>
          <p14:tracePt t="23853" x="7875588" y="3562350"/>
          <p14:tracePt t="23871" x="7840663" y="3571875"/>
          <p14:tracePt t="23888" x="7796213" y="3571875"/>
          <p14:tracePt t="23904" x="7759700" y="3581400"/>
          <p14:tracePt t="23921" x="7732713" y="3598863"/>
          <p14:tracePt t="23937" x="7653338" y="3598863"/>
          <p14:tracePt t="23954" x="7589838" y="3608388"/>
          <p14:tracePt t="23970" x="7545388" y="3625850"/>
          <p14:tracePt t="23989" x="7510463" y="3625850"/>
          <p14:tracePt t="24003" x="7483475" y="3625850"/>
          <p14:tracePt t="24021" x="7466013" y="3633788"/>
          <p14:tracePt t="24037" x="7456488" y="3633788"/>
          <p14:tracePt t="24234" x="7446963" y="3652838"/>
          <p14:tracePt t="24241" x="7429500" y="3660775"/>
          <p14:tracePt t="24253" x="7385050" y="3697288"/>
          <p14:tracePt t="24254" x="7331075" y="3724275"/>
          <p14:tracePt t="24270" x="7242175" y="3768725"/>
          <p14:tracePt t="24293" x="7232650" y="3768725"/>
          <p14:tracePt t="24304" x="7205663" y="3776663"/>
          <p14:tracePt t="24354" x="7197725" y="3776663"/>
          <p14:tracePt t="24418" x="7180263" y="3776663"/>
          <p14:tracePt t="24426" x="7099300" y="3776663"/>
          <p14:tracePt t="24482" x="7081838" y="3759200"/>
          <p14:tracePt t="24494" x="7072313" y="3759200"/>
          <p14:tracePt t="24514" x="7062788" y="3759200"/>
          <p14:tracePt t="24529" x="7045325" y="3759200"/>
          <p14:tracePt t="24538" x="7018338" y="3759200"/>
          <p14:tracePt t="24539" x="7010400" y="3759200"/>
          <p14:tracePt t="24554" x="6911975" y="3751263"/>
          <p14:tracePt t="24571" x="6840538" y="3751263"/>
          <p14:tracePt t="24603" x="6777038" y="3751263"/>
          <p14:tracePt t="24604" x="6688138" y="3751263"/>
          <p14:tracePt t="24626" x="6616700" y="3751263"/>
          <p14:tracePt t="24637" x="6554788" y="3751263"/>
          <p14:tracePt t="24654" x="6483350" y="3751263"/>
          <p14:tracePt t="24670" x="6429375" y="3751263"/>
          <p14:tracePt t="24687" x="6402388" y="3768725"/>
          <p14:tracePt t="24704" x="6330950" y="3803650"/>
          <p14:tracePt t="24755" x="6323013" y="3813175"/>
          <p14:tracePt t="25002" x="6313488" y="3813175"/>
          <p14:tracePt t="25074" x="6313488" y="3795713"/>
          <p14:tracePt t="25083" x="6313488" y="3786188"/>
          <p14:tracePt t="25091" x="6313488" y="3759200"/>
          <p14:tracePt t="25098" x="6313488" y="3741738"/>
          <p14:tracePt t="25106" x="6313488" y="3714750"/>
          <p14:tracePt t="25120" x="6313488" y="3687763"/>
          <p14:tracePt t="25137" x="6303963" y="3660775"/>
          <p14:tracePt t="25137" x="6303963" y="3652838"/>
          <p14:tracePt t="25154" x="6303963" y="3643313"/>
          <p14:tracePt t="25234" x="6303963" y="3625850"/>
          <p14:tracePt t="25322" x="6296025" y="3625850"/>
          <p14:tracePt t="25610" x="6296025" y="3633788"/>
          <p14:tracePt t="25690" x="6303963" y="3633788"/>
          <p14:tracePt t="25698" x="6313488" y="3633788"/>
          <p14:tracePt t="25706" x="6394450" y="3633788"/>
          <p14:tracePt t="25738" x="6402388" y="3633788"/>
          <p14:tracePt t="25739" x="6411913" y="3633788"/>
          <p14:tracePt t="25770" x="6419850" y="3633788"/>
          <p14:tracePt t="25771" x="6438900" y="3633788"/>
          <p14:tracePt t="25810" x="6446838" y="3633788"/>
          <p14:tracePt t="25826" x="6456363" y="3633788"/>
          <p14:tracePt t="25858" x="6473825" y="3633788"/>
          <p14:tracePt t="25874" x="6483350" y="3633788"/>
          <p14:tracePt t="25881" x="6491288" y="3633788"/>
          <p14:tracePt t="25887" x="6500813" y="3633788"/>
          <p14:tracePt t="25922" x="6510338" y="3633788"/>
          <p14:tracePt t="26594" x="6500813" y="3633788"/>
          <p14:tracePt t="26610" x="6491288" y="3633788"/>
          <p14:tracePt t="26618" x="6465888" y="3633788"/>
          <p14:tracePt t="26627" x="6456363" y="3633788"/>
          <p14:tracePt t="26637" x="6446838" y="3633788"/>
          <p14:tracePt t="26654" x="6419850" y="3643313"/>
          <p14:tracePt t="26670" x="6411913" y="3643313"/>
          <p14:tracePt t="26687" x="6384925" y="3652838"/>
          <p14:tracePt t="26704" x="6269038" y="3670300"/>
          <p14:tracePt t="26753" x="6224588" y="3679825"/>
          <p14:tracePt t="26776" x="6215063" y="3679825"/>
          <p14:tracePt t="26787" x="6197600" y="3679825"/>
          <p14:tracePt t="26788" x="6153150" y="3679825"/>
          <p14:tracePt t="26804" x="6134100" y="3687763"/>
          <p14:tracePt t="26821" x="6089650" y="3687763"/>
          <p14:tracePt t="26837" x="6054725" y="3705225"/>
          <p14:tracePt t="26854" x="6000750" y="3705225"/>
          <p14:tracePt t="26870" x="5973763" y="3714750"/>
          <p14:tracePt t="26888" x="5956300" y="3714750"/>
          <p14:tracePt t="26904" x="5902325" y="3714750"/>
          <p14:tracePt t="26921" x="5875338" y="3732213"/>
          <p14:tracePt t="26937" x="5848350" y="3732213"/>
          <p14:tracePt t="26937" x="5822950" y="3732213"/>
          <p14:tracePt t="26955" x="5803900" y="3732213"/>
          <p14:tracePt t="26970" x="5759450" y="3741738"/>
          <p14:tracePt t="26988" x="5724525" y="3741738"/>
          <p14:tracePt t="27003" x="5572125" y="3768725"/>
          <p14:tracePt t="27075" x="5313363" y="3776663"/>
          <p14:tracePt t="27161" x="5259388" y="3776663"/>
          <p14:tracePt t="27172" x="5205413" y="3795713"/>
          <p14:tracePt t="27196" x="5197475" y="3795713"/>
          <p14:tracePt t="27204" x="5160963" y="3795713"/>
          <p14:tracePt t="27220" x="5133975" y="3803650"/>
          <p14:tracePt t="27238" x="5108575" y="3803650"/>
          <p14:tracePt t="27253" x="5099050" y="3803650"/>
          <p14:tracePt t="27270" x="5089525" y="3803650"/>
          <p14:tracePt t="27286" x="5062538" y="3803650"/>
          <p14:tracePt t="27304" x="5045075" y="3803650"/>
          <p14:tracePt t="27320" x="5000625" y="3803650"/>
          <p14:tracePt t="27338" x="4983163" y="3803650"/>
          <p14:tracePt t="27354" x="4956175" y="3803650"/>
          <p14:tracePt t="27371" x="4946650" y="3803650"/>
          <p14:tracePt t="27387" x="4929188" y="3803650"/>
          <p14:tracePt t="27403" x="4911725" y="3803650"/>
          <p14:tracePt t="27420" x="4884738" y="3803650"/>
          <p14:tracePt t="27437" x="4830763" y="3803650"/>
          <p14:tracePt t="27453" x="4795838" y="3803650"/>
          <p14:tracePt t="27470" x="4687888" y="3803650"/>
          <p14:tracePt t="27930" x="4687888" y="3795713"/>
          <p14:tracePt t="27935" x="4813300" y="3724275"/>
          <p14:tracePt t="27963" x="4840288" y="3705225"/>
          <p14:tracePt t="27970" x="4884738" y="3687763"/>
          <p14:tracePt t="27988" x="4929188" y="3660775"/>
          <p14:tracePt t="28004" x="4946650" y="3652838"/>
          <p14:tracePt t="28042" x="4965700" y="3652838"/>
          <p14:tracePt t="28053" x="4973638" y="3652838"/>
          <p14:tracePt t="28054" x="4983163" y="3652838"/>
          <p14:tracePt t="28071" x="5018088" y="3633788"/>
          <p14:tracePt t="28087" x="5054600" y="3633788"/>
          <p14:tracePt t="28104" x="5160963" y="3633788"/>
          <p14:tracePt t="28164" x="5170488" y="3633788"/>
          <p14:tracePt t="28194" x="5187950" y="3633788"/>
          <p14:tracePt t="28196" x="5197475" y="3633788"/>
          <p14:tracePt t="28226" x="5205413" y="3633788"/>
          <p14:tracePt t="28228" x="5224463" y="3633788"/>
          <p14:tracePt t="28259" x="5232400" y="3633788"/>
          <p14:tracePt t="28290" x="5241925" y="3633788"/>
          <p14:tracePt t="28322" x="5251450" y="3633788"/>
          <p14:tracePt t="28330" x="5268913" y="3633788"/>
          <p14:tracePt t="28378" x="5276850" y="3633788"/>
          <p14:tracePt t="28394" x="5286375" y="3633788"/>
          <p14:tracePt t="28395" x="5303838" y="3633788"/>
          <p14:tracePt t="28403" x="5313363" y="3633788"/>
          <p14:tracePt t="28421" x="5330825" y="3633788"/>
          <p14:tracePt t="28459" x="5348288" y="3633788"/>
          <p14:tracePt t="28460" x="5375275" y="3633788"/>
          <p14:tracePt t="28470" x="5384800" y="3633788"/>
          <p14:tracePt t="28489" x="5419725" y="3633788"/>
          <p14:tracePt t="28503" x="5456238" y="3633788"/>
          <p14:tracePt t="28520" x="5483225" y="3633788"/>
          <p14:tracePt t="28536" x="5518150" y="3633788"/>
          <p14:tracePt t="28536" x="5545138" y="3633788"/>
          <p14:tracePt t="28554" x="5589588" y="3633788"/>
          <p14:tracePt t="28570" x="5626100" y="3633788"/>
          <p14:tracePt t="28587" x="5661025" y="3633788"/>
          <p14:tracePt t="28603" x="5697538" y="3633788"/>
          <p14:tracePt t="28620" x="5741988" y="3633788"/>
          <p14:tracePt t="28637" x="5759450" y="3633788"/>
          <p14:tracePt t="28654" x="5776913" y="3633788"/>
          <p14:tracePt t="28671" x="5795963" y="3633788"/>
          <p14:tracePt t="28671" x="5803900" y="3633788"/>
          <p14:tracePt t="28691" x="5822950" y="3633788"/>
          <p14:tracePt t="28703" x="5875338" y="3625850"/>
          <p14:tracePt t="28703" x="5884863" y="3625850"/>
          <p14:tracePt t="28770" x="5929313" y="3625850"/>
          <p14:tracePt t="28787" x="5946775" y="3616325"/>
          <p14:tracePt t="28803" x="5973763" y="3616325"/>
          <p14:tracePt t="28820" x="6000750" y="3616325"/>
          <p14:tracePt t="28837" x="6037263" y="3598863"/>
          <p14:tracePt t="28854" x="6072188" y="3598863"/>
          <p14:tracePt t="28870" x="6099175" y="3598863"/>
          <p14:tracePt t="28887" x="6116638" y="3589338"/>
          <p14:tracePt t="28904" x="6134100" y="3589338"/>
          <p14:tracePt t="28920" x="6153150" y="3589338"/>
          <p14:tracePt t="28937" x="6180138" y="3589338"/>
          <p14:tracePt t="28953" x="6215063" y="3589338"/>
          <p14:tracePt t="28971" x="6232525" y="3589338"/>
          <p14:tracePt t="28987" x="6251575" y="3589338"/>
          <p14:tracePt t="29004" x="6269038" y="3589338"/>
          <p14:tracePt t="29020" x="6276975" y="3589338"/>
          <p14:tracePt t="29037" x="6303963" y="3589338"/>
          <p14:tracePt t="29053" x="6330950" y="3589338"/>
          <p14:tracePt t="29071" x="6348413" y="3589338"/>
          <p14:tracePt t="29086" x="6518275" y="3589338"/>
          <p14:tracePt t="29086" x="6545263" y="3589338"/>
          <p14:tracePt t="29162" x="7419975" y="3589338"/>
          <p14:tracePt t="29275" x="7466013" y="3589338"/>
          <p14:tracePt t="29286" x="7545388" y="3589338"/>
          <p14:tracePt t="29303" x="7589838" y="3589338"/>
          <p14:tracePt t="29320" x="7653338" y="3562350"/>
          <p14:tracePt t="29336" x="7732713" y="3527425"/>
          <p14:tracePt t="29336" x="7769225" y="3517900"/>
          <p14:tracePt t="29355" x="7823200" y="3482975"/>
          <p14:tracePt t="29370" x="7885113" y="3455988"/>
          <p14:tracePt t="29388" x="7912100" y="3446463"/>
          <p14:tracePt t="29403" x="7939088" y="3429000"/>
          <p14:tracePt t="29421" x="7956550" y="3419475"/>
          <p14:tracePt t="29437" x="7956550" y="3411538"/>
          <p14:tracePt t="29454" x="7966075" y="3411538"/>
          <p14:tracePt t="29470" x="7991475" y="3402013"/>
          <p14:tracePt t="29489" x="7991475" y="3394075"/>
          <p14:tracePt t="29503" x="8001000" y="3375025"/>
          <p14:tracePt t="29521" x="8001000" y="3367088"/>
          <p14:tracePt t="29537" x="8010525" y="3367088"/>
          <p14:tracePt t="29554" x="8010525" y="3357563"/>
          <p14:tracePt t="30378" x="8018463" y="3357563"/>
          <p14:tracePt t="30386" x="8027988" y="3357563"/>
          <p14:tracePt t="30387" x="8054975" y="3357563"/>
          <p14:tracePt t="30403" x="8062913" y="3357563"/>
          <p14:tracePt t="30443" x="8081963" y="3357563"/>
          <p14:tracePt t="30474" x="8089900" y="3357563"/>
          <p14:tracePt t="30506" x="8099425" y="3357563"/>
          <p14:tracePt t="30530" x="8108950" y="3357563"/>
          <p14:tracePt t="30570" x="8126413" y="3375025"/>
          <p14:tracePt t="30994" x="0" y="0"/>
        </p14:tracePtLst>
        <p14:tracePtLst>
          <p14:tracePt t="32285" x="2840038" y="4429125"/>
          <p14:tracePt t="32490" x="2847975" y="4402138"/>
          <p14:tracePt t="32497" x="2840038" y="4357688"/>
          <p14:tracePt t="32497" x="2840038" y="4276725"/>
          <p14:tracePt t="32514" x="2813050" y="4214813"/>
          <p14:tracePt t="32522" x="2786063" y="4108450"/>
          <p14:tracePt t="32530" x="2741613" y="4010025"/>
          <p14:tracePt t="32537" x="2633663" y="3776663"/>
          <p14:tracePt t="32553" x="2438400" y="3429000"/>
          <p14:tracePt t="32571" x="2357438" y="3295650"/>
          <p14:tracePt t="32587" x="2295525" y="3170238"/>
          <p14:tracePt t="32604" x="2232025" y="3125788"/>
          <p14:tracePt t="32626" x="2054225" y="3071813"/>
          <p14:tracePt t="32637" x="1839913" y="3054350"/>
          <p14:tracePt t="32653" x="1571625" y="3054350"/>
          <p14:tracePt t="32670" x="1295400" y="3054350"/>
          <p14:tracePt t="32686" x="1071563" y="3062288"/>
          <p14:tracePt t="32703" x="955675" y="3160713"/>
          <p14:tracePt t="32721" x="857250" y="3438525"/>
          <p14:tracePt t="32739" x="803275" y="3867150"/>
          <p14:tracePt t="32786" x="803275" y="3938588"/>
          <p14:tracePt t="32787" x="884238" y="4071938"/>
          <p14:tracePt t="32803" x="973138" y="4160838"/>
          <p14:tracePt t="32820" x="1108075" y="4276725"/>
          <p14:tracePt t="32837" x="1295400" y="4367213"/>
          <p14:tracePt t="32853" x="1490663" y="4438650"/>
          <p14:tracePt t="32870" x="1857375" y="4554538"/>
          <p14:tracePt t="32886" x="2347913" y="4687888"/>
          <p14:tracePt t="32909" x="2517775" y="4732338"/>
          <p14:tracePt t="32919" x="2822575" y="4759325"/>
          <p14:tracePt t="32936" x="3133725" y="4776788"/>
          <p14:tracePt t="32953" x="3581400" y="4803775"/>
          <p14:tracePt t="32953" x="3776663" y="4803775"/>
          <p14:tracePt t="32970" x="4259263" y="4803775"/>
          <p14:tracePt t="32988" x="4705350" y="4803775"/>
          <p14:tracePt t="33003" x="5089525" y="4803775"/>
          <p14:tracePt t="33021" x="5537200" y="4732338"/>
          <p14:tracePt t="33037" x="5938838" y="4608513"/>
          <p14:tracePt t="33054" x="6286500" y="4473575"/>
          <p14:tracePt t="33070" x="6581775" y="4348163"/>
          <p14:tracePt t="33086" x="6769100" y="4251325"/>
          <p14:tracePt t="33103" x="6884988" y="4125913"/>
          <p14:tracePt t="33120" x="7027863" y="4010025"/>
          <p14:tracePt t="33136" x="7161213" y="3919538"/>
          <p14:tracePt t="33154" x="7224713" y="3867150"/>
          <p14:tracePt t="33170" x="7296150" y="3795713"/>
          <p14:tracePt t="33187" x="7340600" y="3759200"/>
          <p14:tracePt t="33203" x="7375525" y="3724275"/>
          <p14:tracePt t="33220" x="7419975" y="3670300"/>
          <p14:tracePt t="33236" x="7473950" y="3608388"/>
          <p14:tracePt t="33253" x="7500938" y="3544888"/>
          <p14:tracePt t="33270" x="7527925" y="3482975"/>
          <p14:tracePt t="33287" x="7527925" y="3429000"/>
          <p14:tracePt t="33303" x="7527925" y="3402013"/>
          <p14:tracePt t="33321" x="7527925" y="3384550"/>
          <p14:tracePt t="33336" x="7510463" y="3330575"/>
          <p14:tracePt t="33336" x="7446963" y="3303588"/>
          <p14:tracePt t="33354" x="7385050" y="3259138"/>
          <p14:tracePt t="33369" x="7081838" y="3160713"/>
          <p14:tracePt t="33387" x="6831013" y="3116263"/>
          <p14:tracePt t="33403" x="6626225" y="3116263"/>
          <p14:tracePt t="33420" x="6419850" y="3116263"/>
          <p14:tracePt t="33437" x="6153150" y="3125788"/>
          <p14:tracePt t="33452" x="5705475" y="3205163"/>
          <p14:tracePt t="33472" x="5286375" y="3340100"/>
          <p14:tracePt t="33488" x="5037138" y="3429000"/>
          <p14:tracePt t="33505" x="4840288" y="3544888"/>
          <p14:tracePt t="33521" x="4670425" y="3679825"/>
          <p14:tracePt t="33537" x="4322763" y="3973513"/>
          <p14:tracePt t="33577" x="4152900" y="4214813"/>
          <p14:tracePt t="33608" x="4125913" y="4268788"/>
          <p14:tracePt t="33619" x="4098925" y="4313238"/>
          <p14:tracePt t="33637" x="4089400" y="4375150"/>
          <p14:tracePt t="33653" x="4089400" y="4429125"/>
          <p14:tracePt t="33670" x="4089400" y="4518025"/>
          <p14:tracePt t="33686" x="4089400" y="4581525"/>
          <p14:tracePt t="33704" x="4125913" y="4652963"/>
          <p14:tracePt t="33720" x="4197350" y="4724400"/>
          <p14:tracePt t="33738" x="4527550" y="4867275"/>
          <p14:tracePt t="33787" x="4652963" y="4902200"/>
          <p14:tracePt t="33803" x="4875213" y="4938713"/>
          <p14:tracePt t="33820" x="5214938" y="4938713"/>
          <p14:tracePt t="33837" x="5697538" y="4938713"/>
          <p14:tracePt t="33853" x="6215063" y="4938713"/>
          <p14:tracePt t="33870" x="6697663" y="4938713"/>
          <p14:tracePt t="33886" x="7134225" y="4840288"/>
          <p14:tracePt t="33903" x="7367588" y="4732338"/>
          <p14:tracePt t="33921" x="7562850" y="4633913"/>
          <p14:tracePt t="33936" x="7732713" y="4527550"/>
          <p14:tracePt t="33953" x="7912100" y="4394200"/>
          <p14:tracePt t="33969" x="8126413" y="4224338"/>
          <p14:tracePt t="33987" x="8215313" y="4152900"/>
          <p14:tracePt t="34003" x="8269288" y="4098925"/>
          <p14:tracePt t="34020" x="8313738" y="4044950"/>
          <p14:tracePt t="34036" x="8340725" y="4017963"/>
          <p14:tracePt t="34053" x="8348663" y="3973513"/>
          <p14:tracePt t="34069" x="8367713" y="3938588"/>
          <p14:tracePt t="34087" x="8367713" y="3902075"/>
          <p14:tracePt t="34103" x="8367713" y="3830638"/>
          <p14:tracePt t="34121" x="8367713" y="3759200"/>
          <p14:tracePt t="34137" x="8340725" y="3697288"/>
          <p14:tracePt t="34137" x="8331200" y="3670300"/>
          <p14:tracePt t="34155" x="8296275" y="3633788"/>
          <p14:tracePt t="34170" x="8232775" y="3562350"/>
          <p14:tracePt t="34188" x="8188325" y="3554413"/>
          <p14:tracePt t="34203" x="8116888" y="3536950"/>
          <p14:tracePt t="34219" x="8037513" y="3536950"/>
          <p14:tracePt t="34236" x="7920038" y="3536950"/>
          <p14:tracePt t="34253" x="7777163" y="3536950"/>
          <p14:tracePt t="34269" x="7616825" y="3589338"/>
          <p14:tracePt t="34286" x="7429500" y="3643313"/>
          <p14:tracePt t="34302" x="7259638" y="3687763"/>
          <p14:tracePt t="34319" x="7089775" y="3741738"/>
          <p14:tracePt t="34336" x="6983413" y="3776663"/>
          <p14:tracePt t="34336" x="6938963" y="3795713"/>
          <p14:tracePt t="34355" x="6848475" y="3840163"/>
          <p14:tracePt t="34372" x="6777038" y="3911600"/>
          <p14:tracePt t="34387" x="6688138" y="4000500"/>
          <p14:tracePt t="34404" x="6616700" y="4071938"/>
          <p14:tracePt t="34420" x="6572250" y="4152900"/>
          <p14:tracePt t="34437" x="6554788" y="4214813"/>
          <p14:tracePt t="34453" x="6545263" y="4251325"/>
          <p14:tracePt t="34470" x="6527800" y="4286250"/>
          <p14:tracePt t="34486" x="6518275" y="4313238"/>
          <p14:tracePt t="34504" x="6518275" y="4340225"/>
          <p14:tracePt t="34520" x="6527800" y="4375150"/>
          <p14:tracePt t="34536" x="6562725" y="4411663"/>
          <p14:tracePt t="34553" x="6589713" y="4446588"/>
          <p14:tracePt t="34553" x="6608763" y="4473575"/>
          <p14:tracePt t="34570" x="6634163" y="4483100"/>
          <p14:tracePt t="34586" x="6742113" y="4491038"/>
          <p14:tracePt t="34619" x="6813550" y="4491038"/>
          <p14:tracePt t="34638" x="7072313" y="4438650"/>
          <p14:tracePt t="34691" x="7126288" y="4402138"/>
          <p14:tracePt t="34702" x="7205663" y="4375150"/>
          <p14:tracePt t="34720" x="7313613" y="4303713"/>
          <p14:tracePt t="34737" x="7419975" y="4224338"/>
          <p14:tracePt t="34770" x="7446963" y="4187825"/>
          <p14:tracePt t="34771" x="7500938" y="4116388"/>
          <p14:tracePt t="34786" x="7545388" y="4062413"/>
          <p14:tracePt t="34803" x="7572375" y="3983038"/>
          <p14:tracePt t="34820" x="7589838" y="3929063"/>
          <p14:tracePt t="34836" x="7599363" y="3875088"/>
          <p14:tracePt t="34853" x="7599363" y="3822700"/>
          <p14:tracePt t="34869" x="7599363" y="3776663"/>
          <p14:tracePt t="34887" x="7599363" y="3741738"/>
          <p14:tracePt t="34903" x="7599363" y="3714750"/>
          <p14:tracePt t="34920" x="7599363" y="3697288"/>
          <p14:tracePt t="34962" x="7589838" y="3697288"/>
          <p14:tracePt t="35002" x="7581900" y="3697288"/>
          <p14:tracePt t="35026" x="7562850" y="3697288"/>
          <p14:tracePt t="35034" x="7562850" y="3705225"/>
          <p14:tracePt t="35045" x="7545388" y="3724275"/>
          <p14:tracePt t="35052" x="7545388" y="3732213"/>
          <p14:tracePt t="35070" x="7545388" y="3759200"/>
          <p14:tracePt t="35086" x="7545388" y="3776663"/>
          <p14:tracePt t="35103" x="7545388" y="3803650"/>
          <p14:tracePt t="35121" x="7545388" y="3813175"/>
          <p14:tracePt t="35137" x="7554913" y="3840163"/>
          <p14:tracePt t="35137" x="7562850" y="3848100"/>
          <p14:tracePt t="35171" x="7581900" y="3857625"/>
          <p14:tracePt t="35172" x="7599363" y="3884613"/>
          <p14:tracePt t="35187" x="7616825" y="3902075"/>
          <p14:tracePt t="35203" x="7643813" y="3911600"/>
          <p14:tracePt t="35234" x="7688263" y="3929063"/>
          <p14:tracePt t="35272" x="7705725" y="3938588"/>
          <p14:tracePt t="35303" x="7715250" y="3938588"/>
          <p14:tracePt t="35304" x="7724775" y="3946525"/>
          <p14:tracePt t="35320" x="7751763" y="3965575"/>
          <p14:tracePt t="35353" x="7759700" y="3965575"/>
          <p14:tracePt t="35354" x="7769225" y="3965575"/>
          <p14:tracePt t="35386" x="7786688" y="3973513"/>
          <p14:tracePt t="35387" x="7804150" y="3983038"/>
          <p14:tracePt t="35403" x="7831138" y="4000500"/>
          <p14:tracePt t="35420" x="7912100" y="4027488"/>
          <p14:tracePt t="35436" x="8010525" y="4044950"/>
          <p14:tracePt t="35436" x="0" y="0"/>
        </p14:tracePtLst>
        <p14:tracePtLst>
          <p14:tracePt t="39400" x="7966075" y="4071938"/>
          <p14:tracePt t="39706" x="7929563" y="4071938"/>
          <p14:tracePt t="39722" x="7902575" y="4071938"/>
          <p14:tracePt t="39730" x="7885113" y="4062413"/>
          <p14:tracePt t="39738" x="7867650" y="4044950"/>
          <p14:tracePt t="39742" x="7831138" y="4037013"/>
          <p14:tracePt t="39753" x="7697788" y="3983038"/>
          <p14:tracePt t="39753" x="7634288" y="3973513"/>
          <p14:tracePt t="39803" x="7608888" y="3956050"/>
          <p14:tracePt t="39804" x="7491413" y="3919538"/>
          <p14:tracePt t="39820" x="7367588" y="3894138"/>
          <p14:tracePt t="39836" x="7277100" y="3867150"/>
          <p14:tracePt t="39853" x="7242175" y="3867150"/>
          <p14:tracePt t="39870" x="7188200" y="3867150"/>
          <p14:tracePt t="39885" x="7126288" y="3867150"/>
          <p14:tracePt t="39903" x="7054850" y="3894138"/>
          <p14:tracePt t="39919" x="6946900" y="4027488"/>
          <p14:tracePt t="39937" x="6858000" y="4170363"/>
          <p14:tracePt t="39952" x="6759575" y="4322763"/>
          <p14:tracePt t="39952" x="6715125" y="4411663"/>
          <p14:tracePt t="39971" x="6670675" y="4456113"/>
          <p14:tracePt t="39971" x="6653213" y="4483100"/>
          <p14:tracePt t="39987" x="6643688" y="4537075"/>
          <p14:tracePt t="40004" x="6626225" y="4562475"/>
          <p14:tracePt t="40019" x="6616700" y="4589463"/>
          <p14:tracePt t="40036" x="6616700" y="4643438"/>
          <p14:tracePt t="40052" x="6616700" y="4714875"/>
          <p14:tracePt t="40070" x="6616700" y="4857750"/>
          <p14:tracePt t="40085" x="6616700" y="5000625"/>
          <p14:tracePt t="40103" x="6616700" y="5116513"/>
          <p14:tracePt t="40119" x="6634163" y="5259388"/>
          <p14:tracePt t="40137" x="6661150" y="5357813"/>
          <p14:tracePt t="40153" x="6688138" y="5429250"/>
          <p14:tracePt t="40153" x="6705600" y="5456238"/>
          <p14:tracePt t="40170" x="6724650" y="5510213"/>
          <p14:tracePt t="40186" x="6777038" y="5581650"/>
          <p14:tracePt t="40203" x="6823075" y="5626100"/>
          <p14:tracePt t="40219" x="6840538" y="5661025"/>
          <p14:tracePt t="40236" x="6867525" y="5680075"/>
          <p14:tracePt t="40252" x="6884988" y="5697538"/>
          <p14:tracePt t="40270" x="6919913" y="5732463"/>
          <p14:tracePt t="40287" x="6956425" y="5759450"/>
          <p14:tracePt t="40302" x="7018338" y="5795963"/>
          <p14:tracePt t="40320" x="7062788" y="5822950"/>
          <p14:tracePt t="40335" x="7089775" y="5830888"/>
          <p14:tracePt t="40352" x="7108825" y="5840413"/>
          <p14:tracePt t="40369" x="7161213" y="5857875"/>
          <p14:tracePt t="40386" x="7188200" y="5867400"/>
          <p14:tracePt t="40402" x="7224713" y="5867400"/>
          <p14:tracePt t="40420" x="7242175" y="5867400"/>
          <p14:tracePt t="40436" x="7269163" y="5867400"/>
          <p14:tracePt t="40453" x="7286625" y="5867400"/>
          <p14:tracePt t="40469" x="7323138" y="5840413"/>
          <p14:tracePt t="40487" x="7340600" y="5813425"/>
          <p14:tracePt t="40502" x="7358063" y="5768975"/>
          <p14:tracePt t="40538" x="7358063" y="5759450"/>
          <p14:tracePt t="40554" x="7358063" y="5741988"/>
          <p14:tracePt t="40571" x="7358063" y="5732463"/>
          <p14:tracePt t="40572" x="7358063" y="5697538"/>
          <p14:tracePt t="40587" x="7358063" y="5634038"/>
          <p14:tracePt t="40603" x="7277100" y="5545138"/>
          <p14:tracePt t="40620" x="7180263" y="5446713"/>
          <p14:tracePt t="40636" x="6697663" y="5251450"/>
          <p14:tracePt t="40692" x="6661150" y="5251450"/>
          <p14:tracePt t="40703" x="6527800" y="5251450"/>
          <p14:tracePt t="40719" x="6419850" y="5251450"/>
          <p14:tracePt t="40736" x="6313488" y="5340350"/>
          <p14:tracePt t="40752" x="5929313" y="5884863"/>
          <p14:tracePt t="40819" x="5894388" y="6037263"/>
          <p14:tracePt t="40820" x="5894388" y="6180138"/>
          <p14:tracePt t="40836" x="5902325" y="6276975"/>
          <p14:tracePt t="40852" x="5929313" y="6367463"/>
          <p14:tracePt t="40870" x="5946775" y="6419850"/>
          <p14:tracePt t="40886" x="5965825" y="6438900"/>
          <p14:tracePt t="40903" x="5983288" y="6473825"/>
          <p14:tracePt t="40919" x="6010275" y="6500813"/>
          <p14:tracePt t="40937" x="6045200" y="6510338"/>
          <p14:tracePt t="40953" x="6126163" y="6545263"/>
          <p14:tracePt t="40953" x="6170613" y="6545263"/>
          <p14:tracePt t="40971" x="6224588" y="6545263"/>
          <p14:tracePt t="40971" x="6269038" y="6545263"/>
          <p14:tracePt t="40987" x="6367463" y="6545263"/>
          <p14:tracePt t="41003" x="6456363" y="6545263"/>
          <p14:tracePt t="41019" x="6537325" y="6537325"/>
          <p14:tracePt t="41036" x="6608763" y="6510338"/>
          <p14:tracePt t="41053" x="6697663" y="6456363"/>
          <p14:tracePt t="41069" x="6769100" y="6402388"/>
          <p14:tracePt t="41086" x="6840538" y="6330950"/>
          <p14:tracePt t="41103" x="6929438" y="6205538"/>
          <p14:tracePt t="41119" x="7010400" y="6089650"/>
          <p14:tracePt t="41137" x="7062788" y="5919788"/>
          <p14:tracePt t="41152" x="7099300" y="5768975"/>
          <p14:tracePt t="41152" x="7099300" y="5680075"/>
          <p14:tracePt t="41170" x="7099300" y="5616575"/>
          <p14:tracePt t="41185" x="7089775" y="5429250"/>
          <p14:tracePt t="41203" x="7027863" y="5313363"/>
          <p14:tracePt t="41220" x="7000875" y="5286375"/>
          <p14:tracePt t="41236" x="6983413" y="5276850"/>
          <p14:tracePt t="41253" x="6965950" y="5276850"/>
          <p14:tracePt t="41269" x="6946900" y="5276850"/>
          <p14:tracePt t="41286" x="6911975" y="5276850"/>
          <p14:tracePt t="41302" x="6813550" y="5348288"/>
          <p14:tracePt t="41319" x="6724650" y="5438775"/>
          <p14:tracePt t="41336" x="6653213" y="5562600"/>
          <p14:tracePt t="41353" x="6608763" y="5724525"/>
          <p14:tracePt t="41369" x="6572250" y="5857875"/>
          <p14:tracePt t="41369" x="6572250" y="5938838"/>
          <p14:tracePt t="41387" x="6572250" y="6045200"/>
          <p14:tracePt t="41402" x="6572250" y="6143625"/>
          <p14:tracePt t="41420" x="6572250" y="6197600"/>
          <p14:tracePt t="41437" x="6589713" y="6242050"/>
          <p14:tracePt t="41453" x="6626225" y="6296025"/>
          <p14:tracePt t="41469" x="6661150" y="6340475"/>
          <p14:tracePt t="41487" x="6715125" y="6375400"/>
          <p14:tracePt t="41503" x="6796088" y="6429375"/>
          <p14:tracePt t="41520" x="6902450" y="6465888"/>
          <p14:tracePt t="41536" x="7072313" y="6483350"/>
          <p14:tracePt t="41553" x="7242175" y="6500813"/>
          <p14:tracePt t="41569" x="7394575" y="6500813"/>
          <p14:tracePt t="41569" x="7456488" y="6500813"/>
          <p14:tracePt t="41587" x="7537450" y="6500813"/>
          <p14:tracePt t="41603" x="7608888" y="6456363"/>
          <p14:tracePt t="41620" x="7680325" y="6394450"/>
          <p14:tracePt t="41637" x="7769225" y="6286500"/>
          <p14:tracePt t="41653" x="7804150" y="6197600"/>
          <p14:tracePt t="41669" x="7848600" y="6099175"/>
          <p14:tracePt t="41687" x="7875588" y="5983288"/>
          <p14:tracePt t="41709" x="7875588" y="5938838"/>
          <p14:tracePt t="41720" x="7867650" y="5857875"/>
          <p14:tracePt t="41736" x="7867650" y="5840413"/>
          <p14:tracePt t="41753" x="7858125" y="5840413"/>
          <p14:tracePt t="41753" x="7840663" y="5840413"/>
          <p14:tracePt t="41771" x="7786688" y="5840413"/>
          <p14:tracePt t="41803" x="7759700" y="5840413"/>
          <p14:tracePt t="41804" x="7661275" y="5840413"/>
          <p14:tracePt t="41820" x="7537450" y="5867400"/>
          <p14:tracePt t="41837" x="7313613" y="6027738"/>
          <p14:tracePt t="41859" x="7251700" y="6072188"/>
          <p14:tracePt t="41870" x="7089775" y="6215063"/>
          <p14:tracePt t="41886" x="7000875" y="6296025"/>
          <p14:tracePt t="41903" x="6973888" y="6340475"/>
          <p14:tracePt t="41919" x="6973888" y="6348413"/>
          <p14:tracePt t="42098" x="6983413" y="6357938"/>
          <p14:tracePt t="42109" x="7000875" y="6348413"/>
          <p14:tracePt t="42114" x="7037388" y="6330950"/>
          <p14:tracePt t="42120" x="7081838" y="6276975"/>
          <p14:tracePt t="42136" x="7116763" y="6259513"/>
          <p14:tracePt t="42153" x="7143750" y="6232525"/>
          <p14:tracePt t="42169" x="7153275" y="6205538"/>
          <p14:tracePt t="42169" x="7153275" y="6197600"/>
          <p14:tracePt t="42187" x="7153275" y="6188075"/>
          <p14:tracePt t="42203" x="7161213" y="6180138"/>
          <p14:tracePt t="42802" x="7170738" y="6180138"/>
          <p14:tracePt t="44425" x="7180263" y="6180138"/>
          <p14:tracePt t="44577" x="7188200" y="6180138"/>
          <p14:tracePt t="44585" x="7197725" y="6180138"/>
          <p14:tracePt t="44657" x="7205663" y="6180138"/>
          <p14:tracePt t="44664" x="7215188" y="6180138"/>
          <p14:tracePt t="46209" x="7205663" y="6180138"/>
          <p14:tracePt t="46225" x="7180263" y="6180138"/>
          <p14:tracePt t="46234" x="7170738" y="6180138"/>
          <p14:tracePt t="46235" x="7126288" y="6180138"/>
          <p14:tracePt t="46251" x="7089775" y="6197600"/>
          <p14:tracePt t="46268" x="7072313" y="6205538"/>
          <p14:tracePt t="46284" x="7062788" y="6205538"/>
          <p14:tracePt t="46301" x="7027863" y="6215063"/>
          <p14:tracePt t="46317" x="7027863" y="6224588"/>
          <p14:tracePt t="46334" x="7010400" y="6232525"/>
          <p14:tracePt t="46351" x="7000875" y="6232525"/>
          <p14:tracePt t="46368" x="6983413" y="6242050"/>
          <p14:tracePt t="46417" x="6973888" y="6242050"/>
          <p14:tracePt t="46433" x="6965950" y="6242050"/>
          <p14:tracePt t="46441" x="6946900" y="6251575"/>
          <p14:tracePt t="46465" x="6929438" y="6251575"/>
          <p14:tracePt t="46474" x="6919913" y="6269038"/>
          <p14:tracePt t="46484" x="6911975" y="6269038"/>
          <p14:tracePt t="46485" x="6848475" y="6276975"/>
          <p14:tracePt t="46503" x="6796088" y="6276975"/>
          <p14:tracePt t="46518" x="6680200" y="6296025"/>
          <p14:tracePt t="46535" x="6438900" y="6323013"/>
          <p14:tracePt t="46567" x="6367463" y="6323013"/>
          <p14:tracePt t="46568" x="6180138" y="6340475"/>
          <p14:tracePt t="46584" x="5965825" y="6340475"/>
          <p14:tracePt t="46602" x="5822950" y="6340475"/>
          <p14:tracePt t="46618" x="5697538" y="6340475"/>
          <p14:tracePt t="46635" x="5616575" y="6348413"/>
          <p14:tracePt t="46651" x="5562600" y="6348413"/>
          <p14:tracePt t="46668" x="5537200" y="6367463"/>
          <p14:tracePt t="46914" x="5562600" y="6367463"/>
          <p14:tracePt t="46915" x="5634038" y="6367463"/>
          <p14:tracePt t="46928" x="5724525" y="6367463"/>
          <p14:tracePt t="46935" x="5919788" y="6367463"/>
          <p14:tracePt t="46952" x="6116638" y="6367463"/>
          <p14:tracePt t="46968" x="6323013" y="6367463"/>
          <p14:tracePt t="46968" x="6429375" y="6367463"/>
          <p14:tracePt t="46986" x="6626225" y="6367463"/>
          <p14:tracePt t="47001" x="6804025" y="6330950"/>
          <p14:tracePt t="47018" x="6983413" y="6313488"/>
          <p14:tracePt t="47034" x="7116763" y="6296025"/>
          <p14:tracePt t="47051" x="7215188" y="6276975"/>
          <p14:tracePt t="47068" x="7323138" y="6259513"/>
          <p14:tracePt t="47084" x="7394575" y="6242050"/>
          <p14:tracePt t="47100" x="7456488" y="6232525"/>
          <p14:tracePt t="47118" x="7473950" y="6232525"/>
          <p14:tracePt t="47135" x="7483475" y="6232525"/>
          <p14:tracePt t="47249" x="7500938" y="6232525"/>
          <p14:tracePt t="47344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/>
        </p:nvSpPr>
        <p:spPr>
          <a:xfrm>
            <a:off x="2209799" y="1676399"/>
            <a:ext cx="4572004" cy="3270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APC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 mutation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type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can play as modifier</a:t>
            </a:r>
          </a:p>
        </p:txBody>
      </p:sp>
      <p:sp>
        <p:nvSpPr>
          <p:cNvPr id="559" name="Shape 559"/>
          <p:cNvSpPr/>
          <p:nvPr/>
        </p:nvSpPr>
        <p:spPr>
          <a:xfrm>
            <a:off x="457200" y="2362199"/>
            <a:ext cx="4419600" cy="6445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Constitutional deletions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are associated with a more aggressive phenotype  </a:t>
            </a:r>
          </a:p>
        </p:txBody>
      </p:sp>
      <p:sp>
        <p:nvSpPr>
          <p:cNvPr id="560" name="Shape 560"/>
          <p:cNvSpPr/>
          <p:nvPr/>
        </p:nvSpPr>
        <p:spPr>
          <a:xfrm>
            <a:off x="380999" y="5410198"/>
            <a:ext cx="4572002" cy="6445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Alternative splicing/isoforms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in the first 14 exons associated with  AFAP</a:t>
            </a:r>
          </a:p>
        </p:txBody>
      </p:sp>
      <p:pic>
        <p:nvPicPr>
          <p:cNvPr id="561" name="image31.png" descr="Figure 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5400" y="2590800"/>
            <a:ext cx="3584575" cy="3597275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562" name="image3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400" y="3266028"/>
            <a:ext cx="3630613" cy="955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age33.png" descr="Figure 3 copy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24600" y="4648200"/>
            <a:ext cx="2511425" cy="1435100"/>
          </a:xfrm>
          <a:prstGeom prst="rect">
            <a:avLst/>
          </a:prstGeom>
          <a:ln>
            <a:solidFill/>
            <a:round/>
          </a:ln>
        </p:spPr>
      </p:pic>
      <p:sp>
        <p:nvSpPr>
          <p:cNvPr id="564" name="Shape 564"/>
          <p:cNvSpPr/>
          <p:nvPr/>
        </p:nvSpPr>
        <p:spPr>
          <a:xfrm>
            <a:off x="5867400" y="6248398"/>
            <a:ext cx="28194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 i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 b="0" i="0"/>
            </a:pPr>
            <a:r>
              <a:rPr lang="it-IT" sz="1600" b="1" i="1" dirty="0" err="1" smtClean="0"/>
              <a:t>Venesio</a:t>
            </a:r>
            <a:r>
              <a:rPr lang="it-IT" sz="1600" b="1" i="1" dirty="0" smtClean="0"/>
              <a:t> </a:t>
            </a:r>
            <a:r>
              <a:rPr lang="it-IT" sz="1600" b="1" i="1" dirty="0" err="1" smtClean="0"/>
              <a:t>at</a:t>
            </a:r>
            <a:r>
              <a:rPr lang="it-IT" sz="1600" b="1" i="1" dirty="0" smtClean="0"/>
              <a:t> al, </a:t>
            </a:r>
            <a:r>
              <a:rPr sz="1600" b="1" i="1" dirty="0" smtClean="0"/>
              <a:t>J </a:t>
            </a:r>
            <a:r>
              <a:rPr sz="1600" b="1" i="1" dirty="0" err="1"/>
              <a:t>Mol</a:t>
            </a:r>
            <a:r>
              <a:rPr sz="1600" b="1" i="1" dirty="0"/>
              <a:t> Med  85: 301-8 (2007)</a:t>
            </a:r>
          </a:p>
        </p:txBody>
      </p:sp>
      <p:sp>
        <p:nvSpPr>
          <p:cNvPr id="565" name="Shape 565"/>
          <p:cNvSpPr/>
          <p:nvPr/>
        </p:nvSpPr>
        <p:spPr>
          <a:xfrm>
            <a:off x="3733800" y="685798"/>
            <a:ext cx="5105400" cy="4286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Genotype-phenotype correlation</a:t>
            </a:r>
          </a:p>
        </p:txBody>
      </p:sp>
      <p:sp>
        <p:nvSpPr>
          <p:cNvPr id="566" name="Shape 566"/>
          <p:cNvSpPr/>
          <p:nvPr/>
        </p:nvSpPr>
        <p:spPr>
          <a:xfrm>
            <a:off x="688132" y="4393486"/>
            <a:ext cx="395773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spcBef>
                <a:spcPts val="900"/>
              </a:spcBef>
              <a:defRPr sz="16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 b="0" i="0"/>
            </a:pPr>
            <a:r>
              <a:rPr lang="it-IT" sz="1600" b="1" i="1" dirty="0" err="1" smtClean="0"/>
              <a:t>Venesio</a:t>
            </a:r>
            <a:r>
              <a:rPr lang="it-IT" sz="1600" b="1" i="1" dirty="0" smtClean="0"/>
              <a:t> et al, </a:t>
            </a:r>
            <a:r>
              <a:rPr sz="1600" b="1" i="1" dirty="0" smtClean="0"/>
              <a:t>Lab </a:t>
            </a:r>
            <a:r>
              <a:rPr sz="1600" b="1" i="1" dirty="0"/>
              <a:t>Invest 83: 1859-66 (2003)</a:t>
            </a:r>
          </a:p>
        </p:txBody>
      </p:sp>
      <p:grpSp>
        <p:nvGrpSpPr>
          <p:cNvPr id="569" name="Group 569"/>
          <p:cNvGrpSpPr/>
          <p:nvPr/>
        </p:nvGrpSpPr>
        <p:grpSpPr>
          <a:xfrm>
            <a:off x="244926" y="259975"/>
            <a:ext cx="3124126" cy="1371644"/>
            <a:chOff x="-40" y="-18"/>
            <a:chExt cx="3124125" cy="1371642"/>
          </a:xfrm>
        </p:grpSpPr>
        <p:sp>
          <p:nvSpPr>
            <p:cNvPr id="567" name="Shape 567"/>
            <p:cNvSpPr/>
            <p:nvPr/>
          </p:nvSpPr>
          <p:spPr>
            <a:xfrm>
              <a:off x="-41" y="-19"/>
              <a:ext cx="3124126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577060" y="57185"/>
              <a:ext cx="1970237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adenomatous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34"/>
    </mc:Choice>
    <mc:Fallback xmlns="">
      <p:transition advTm="27634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4" x="8313738" y="4911725"/>
          <p14:tracePt t="4031" x="8313738" y="4902200"/>
          <p14:tracePt t="4046" x="8286750" y="4894263"/>
          <p14:tracePt t="4047" x="8269288" y="4867275"/>
          <p14:tracePt t="4057" x="8205788" y="4822825"/>
          <p14:tracePt t="4074" x="8054975" y="4724400"/>
          <p14:tracePt t="4092" x="7724775" y="4518025"/>
          <p14:tracePt t="4107" x="7126288" y="4170363"/>
          <p14:tracePt t="4125" x="6402388" y="3795713"/>
          <p14:tracePt t="4141" x="5741988" y="3465513"/>
          <p14:tracePt t="4158" x="5099050" y="3116263"/>
          <p14:tracePt t="4174" x="4616450" y="2901950"/>
          <p14:tracePt t="4174" x="4465638" y="2840038"/>
          <p14:tracePt t="4192" x="4276725" y="2768600"/>
          <p14:tracePt t="4208" x="4133850" y="2732088"/>
          <p14:tracePt t="4225" x="3938588" y="2714625"/>
          <p14:tracePt t="4225" x="3840163" y="2697163"/>
          <p14:tracePt t="4248" x="3724275" y="2679700"/>
          <p14:tracePt t="4258" x="3500438" y="2643188"/>
          <p14:tracePt t="4274" x="3027363" y="2544763"/>
          <p14:tracePt t="4301" x="2867025" y="2517775"/>
          <p14:tracePt t="4307" x="2589213" y="2455863"/>
          <p14:tracePt t="4325" x="2366963" y="2393950"/>
          <p14:tracePt t="4341" x="2152650" y="2374900"/>
          <p14:tracePt t="4358" x="2000250" y="2357438"/>
          <p14:tracePt t="4374" x="1911350" y="2357438"/>
          <p14:tracePt t="4374" x="1857375" y="2322513"/>
          <p14:tracePt t="4392" x="1803400" y="2322513"/>
          <p14:tracePt t="4392" x="1785938" y="2322513"/>
          <p14:tracePt t="4441" x="1776413" y="2322513"/>
          <p14:tracePt t="4442" x="1758950" y="2322513"/>
          <p14:tracePt t="4457" x="1751013" y="2322513"/>
          <p14:tracePt t="4512" x="1741488" y="2322513"/>
          <p14:tracePt t="4519" x="1724025" y="2322513"/>
          <p14:tracePt t="4536" x="1625600" y="2374900"/>
          <p14:tracePt t="4581" x="1616075" y="2393950"/>
          <p14:tracePt t="4582" x="1598613" y="2401888"/>
          <p14:tracePt t="4591" x="1562100" y="2455863"/>
          <p14:tracePt t="4608" x="1544638" y="2490788"/>
          <p14:tracePt t="4624" x="1517650" y="2517775"/>
          <p14:tracePt t="4642" x="1517650" y="2544763"/>
          <p14:tracePt t="4657" x="1509713" y="2562225"/>
          <p14:tracePt t="4675" x="1509713" y="2589213"/>
          <p14:tracePt t="4691" x="1500188" y="2616200"/>
          <p14:tracePt t="4708" x="1500188" y="2660650"/>
          <p14:tracePt t="4708" x="1500188" y="2670175"/>
          <p14:tracePt t="4771" x="1500188" y="2687638"/>
          <p14:tracePt t="4797" x="1500188" y="2714625"/>
          <p14:tracePt t="4808" x="1500188" y="2724150"/>
          <p14:tracePt t="4824" x="1500188" y="2741613"/>
          <p14:tracePt t="4871" x="1509713" y="2751138"/>
          <p14:tracePt t="4895" x="1517650" y="2751138"/>
          <p14:tracePt t="4911" x="1536700" y="2759075"/>
          <p14:tracePt t="4923" x="1544638" y="2759075"/>
          <p14:tracePt t="4944" x="1554163" y="2759075"/>
          <p14:tracePt t="4958" x="1581150" y="2759075"/>
          <p14:tracePt t="4958" x="1589088" y="2759075"/>
          <p14:tracePt t="4974" x="1633538" y="2759075"/>
          <p14:tracePt t="4975" x="1704975" y="2759075"/>
          <p14:tracePt t="4975" x="1731963" y="2759075"/>
          <p14:tracePt t="4992" x="1822450" y="2759075"/>
          <p14:tracePt t="5008" x="1901825" y="2759075"/>
          <p14:tracePt t="5025" x="1982788" y="2724150"/>
          <p14:tracePt t="5041" x="2062163" y="2687638"/>
          <p14:tracePt t="5058" x="2116138" y="2679700"/>
          <p14:tracePt t="5075" x="2224088" y="2660650"/>
          <p14:tracePt t="5091" x="2322513" y="2625725"/>
          <p14:tracePt t="5107" x="2384425" y="2608263"/>
          <p14:tracePt t="5125" x="2455863" y="2581275"/>
          <p14:tracePt t="5141" x="2562225" y="2544763"/>
          <p14:tracePt t="5166" x="2589213" y="2544763"/>
          <p14:tracePt t="5174" x="2660650" y="2536825"/>
          <p14:tracePt t="5174" x="2687638" y="2517775"/>
          <p14:tracePt t="5192" x="2732088" y="2509838"/>
          <p14:tracePt t="5208" x="2803525" y="2509838"/>
          <p14:tracePt t="5225" x="2884488" y="2490788"/>
          <p14:tracePt t="5249" x="2894013" y="2490788"/>
          <p14:tracePt t="5257" x="2965450" y="2490788"/>
          <p14:tracePt t="5274" x="3017838" y="2490788"/>
          <p14:tracePt t="5291" x="3071813" y="2490788"/>
          <p14:tracePt t="5307" x="3098800" y="2490788"/>
          <p14:tracePt t="5325" x="3125788" y="2490788"/>
          <p14:tracePt t="5341" x="3160713" y="2490788"/>
          <p14:tracePt t="5358" x="3241675" y="2490788"/>
          <p14:tracePt t="5422" x="3268663" y="2509838"/>
          <p14:tracePt t="5440" x="3276600" y="2509838"/>
          <p14:tracePt t="5441" x="3313113" y="2527300"/>
          <p14:tracePt t="5457" x="3340100" y="2536825"/>
          <p14:tracePt t="5475" x="3357563" y="2544763"/>
          <p14:tracePt t="5491" x="3375025" y="2554288"/>
          <p14:tracePt t="5508" x="3402013" y="2562225"/>
          <p14:tracePt t="5524" x="3411538" y="2581275"/>
          <p14:tracePt t="5541" x="3438525" y="2589213"/>
          <p14:tracePt t="5557" x="3446463" y="2598738"/>
          <p14:tracePt t="5574" x="3455988" y="2616200"/>
          <p14:tracePt t="5574" x="3465513" y="2616200"/>
          <p14:tracePt t="5591" x="3473450" y="2625725"/>
          <p14:tracePt t="5627" x="3482975" y="2643188"/>
          <p14:tracePt t="5655" x="3482975" y="2652713"/>
          <p14:tracePt t="5662" x="3482975" y="2660650"/>
          <p14:tracePt t="5679" x="3482975" y="2670175"/>
          <p14:tracePt t="5719" x="3482975" y="2687638"/>
          <p14:tracePt t="5726" x="3482975" y="2697163"/>
          <p14:tracePt t="5744" x="3482975" y="2705100"/>
          <p14:tracePt t="5767" x="3482975" y="2724150"/>
          <p14:tracePt t="5775" x="3473450" y="2724150"/>
          <p14:tracePt t="5780" x="3473450" y="2732088"/>
          <p14:tracePt t="5780" x="3465513" y="2732088"/>
          <p14:tracePt t="5791" x="3446463" y="2751138"/>
          <p14:tracePt t="5807" x="3419475" y="2751138"/>
          <p14:tracePt t="5825" x="3394075" y="2751138"/>
          <p14:tracePt t="5840" x="3367088" y="2751138"/>
          <p14:tracePt t="5858" x="3330575" y="2759075"/>
          <p14:tracePt t="5874" x="3259138" y="2759075"/>
          <p14:tracePt t="5890" x="3187700" y="2759075"/>
          <p14:tracePt t="5907" x="3089275" y="2751138"/>
          <p14:tracePt t="5924" x="2965450" y="2714625"/>
          <p14:tracePt t="5940" x="2857500" y="2679700"/>
          <p14:tracePt t="5959" x="2741613" y="2660650"/>
          <p14:tracePt t="5976" x="2724150" y="2652713"/>
          <p14:tracePt t="5976" x="2679700" y="2633663"/>
          <p14:tracePt t="5991" x="2598738" y="2625725"/>
          <p14:tracePt t="6007" x="2482850" y="2608263"/>
          <p14:tracePt t="6025" x="2384425" y="2589213"/>
          <p14:tracePt t="6040" x="2322513" y="2589213"/>
          <p14:tracePt t="6058" x="2276475" y="2571750"/>
          <p14:tracePt t="6074" x="2241550" y="2571750"/>
          <p14:tracePt t="6091" x="2205038" y="2571750"/>
          <p14:tracePt t="6107" x="2152650" y="2571750"/>
          <p14:tracePt t="6124" x="2081213" y="2571750"/>
          <p14:tracePt t="6140" x="1965325" y="2571750"/>
          <p14:tracePt t="6157" x="1866900" y="2571750"/>
          <p14:tracePt t="6190" x="1812925" y="2571750"/>
          <p14:tracePt t="6191" x="1776413" y="2571750"/>
          <p14:tracePt t="6191" x="1758950" y="2581275"/>
          <p14:tracePt t="6207" x="1714500" y="2589213"/>
          <p14:tracePt t="6224" x="1643063" y="2608263"/>
          <p14:tracePt t="6240" x="1571625" y="2633663"/>
          <p14:tracePt t="6257" x="1500188" y="2652713"/>
          <p14:tracePt t="6275" x="1419225" y="2670175"/>
          <p14:tracePt t="6290" x="1330325" y="2697163"/>
          <p14:tracePt t="6307" x="1268413" y="2714625"/>
          <p14:tracePt t="6324" x="1179513" y="2751138"/>
          <p14:tracePt t="6340" x="1108075" y="2768600"/>
          <p14:tracePt t="6357" x="1062038" y="2776538"/>
          <p14:tracePt t="6374" x="1017588" y="2803525"/>
          <p14:tracePt t="6391" x="857250" y="2857500"/>
          <p14:tracePt t="6469" x="847725" y="2857500"/>
          <p14:tracePt t="6474" x="830263" y="2857500"/>
          <p14:tracePt t="6491" x="812800" y="2874963"/>
          <p14:tracePt t="6507" x="803275" y="2874963"/>
          <p14:tracePt t="6543" x="785813" y="2874963"/>
          <p14:tracePt t="6559" x="776288" y="2867025"/>
          <p14:tracePt t="6576" x="768350" y="2867025"/>
          <p14:tracePt t="6592" x="750888" y="2857500"/>
          <p14:tracePt t="6593" x="723900" y="2840038"/>
          <p14:tracePt t="6608" x="687388" y="2822575"/>
          <p14:tracePt t="6642" x="660400" y="2813050"/>
          <p14:tracePt t="6696" x="652463" y="2813050"/>
          <p14:tracePt t="6712" x="633413" y="2813050"/>
          <p14:tracePt t="6831" x="633413" y="2803525"/>
          <p14:tracePt t="7048" x="633413" y="2795588"/>
          <p14:tracePt t="7056" x="633413" y="2786063"/>
          <p14:tracePt t="7064" x="652463" y="2786063"/>
          <p14:tracePt t="7072" x="687388" y="2776538"/>
          <p14:tracePt t="7081" x="741363" y="2776538"/>
          <p14:tracePt t="7091" x="830263" y="2759075"/>
          <p14:tracePt t="7108" x="965200" y="2741613"/>
          <p14:tracePt t="7125" x="1108075" y="2724150"/>
          <p14:tracePt t="7142" x="1231900" y="2705100"/>
          <p14:tracePt t="7159" x="1303338" y="2697163"/>
          <p14:tracePt t="7175" x="1384300" y="2679700"/>
          <p14:tracePt t="7192" x="1438275" y="2679700"/>
          <p14:tracePt t="7209" x="1473200" y="2660650"/>
          <p14:tracePt t="7225" x="1527175" y="2660650"/>
          <p14:tracePt t="7243" x="1554163" y="2652713"/>
          <p14:tracePt t="7258" x="1571625" y="2652713"/>
          <p14:tracePt t="7276" x="1589088" y="2652713"/>
          <p14:tracePt t="7291" x="1598613" y="2652713"/>
          <p14:tracePt t="7308" x="1616075" y="2652713"/>
          <p14:tracePt t="7325" x="1643063" y="2652713"/>
          <p14:tracePt t="7341" x="1652588" y="2652713"/>
          <p14:tracePt t="7358" x="1679575" y="2652713"/>
          <p14:tracePt t="7375" x="1697038" y="2652713"/>
          <p14:tracePt t="7392" x="1785938" y="2652713"/>
          <p14:tracePt t="7432" x="1822450" y="2652713"/>
          <p14:tracePt t="7441" x="1866900" y="2652713"/>
          <p14:tracePt t="7458" x="1938338" y="2652713"/>
          <p14:tracePt t="7491" x="1965325" y="2652713"/>
          <p14:tracePt t="7498" x="2000250" y="2652713"/>
          <p14:tracePt t="7514" x="2027238" y="2652713"/>
          <p14:tracePt t="7524" x="2054225" y="2652713"/>
          <p14:tracePt t="7541" x="2170113" y="2652713"/>
          <p14:tracePt t="7574" x="2286000" y="2652713"/>
          <p14:tracePt t="7591" x="2473325" y="2652713"/>
          <p14:tracePt t="7609" x="2616200" y="2652713"/>
          <p14:tracePt t="7625" x="2759075" y="2652713"/>
          <p14:tracePt t="7641" x="2840038" y="2652713"/>
          <p14:tracePt t="7658" x="2874963" y="2652713"/>
          <p14:tracePt t="7674" x="2928938" y="2652713"/>
          <p14:tracePt t="7696" x="2955925" y="2652713"/>
          <p14:tracePt t="7707" x="2973388" y="2652713"/>
          <p14:tracePt t="7725" x="3017838" y="2652713"/>
          <p14:tracePt t="7741" x="3116263" y="2652713"/>
          <p14:tracePt t="7779" x="3143250" y="2652713"/>
          <p14:tracePt t="7791" x="3197225" y="2652713"/>
          <p14:tracePt t="7808" x="3205163" y="2652713"/>
          <p14:tracePt t="7825" x="3214688" y="2652713"/>
          <p14:tracePt t="8128" x="3241675" y="2652713"/>
          <p14:tracePt t="8136" x="3286125" y="2652713"/>
          <p14:tracePt t="8141" x="3340100" y="2652713"/>
          <p14:tracePt t="8158" x="3411538" y="2652713"/>
          <p14:tracePt t="8159" x="3554413" y="2652713"/>
          <p14:tracePt t="8175" x="3786188" y="2652713"/>
          <p14:tracePt t="8208" x="3956050" y="2652713"/>
          <p14:tracePt t="8210" x="4081463" y="2652713"/>
          <p14:tracePt t="8225" x="4197350" y="2652713"/>
          <p14:tracePt t="8242" x="4276725" y="2633663"/>
          <p14:tracePt t="8258" x="4375150" y="2633663"/>
          <p14:tracePt t="8276" x="4465638" y="2633663"/>
          <p14:tracePt t="8291" x="4625975" y="2598738"/>
          <p14:tracePt t="8309" x="4741863" y="2581275"/>
          <p14:tracePt t="8325" x="4795838" y="2562225"/>
          <p14:tracePt t="8342" x="4813300" y="2562225"/>
          <p14:tracePt t="8359" x="4840288" y="2562225"/>
          <p14:tracePt t="8378" x="4857750" y="2554288"/>
          <p14:tracePt t="8391" x="4919663" y="2554288"/>
          <p14:tracePt t="8448" x="4929188" y="2554288"/>
          <p14:tracePt t="8458" x="4946650" y="2554288"/>
          <p14:tracePt t="8511" x="4956175" y="2554288"/>
          <p14:tracePt t="8647" x="4965700" y="2554288"/>
          <p14:tracePt t="8663" x="4965700" y="2562225"/>
          <p14:tracePt t="8671" x="4965700" y="2598738"/>
          <p14:tracePt t="8684" x="4965700" y="2625725"/>
          <p14:tracePt t="8690" x="4965700" y="2679700"/>
          <p14:tracePt t="8706" x="4965700" y="2751138"/>
          <p14:tracePt t="8724" x="4965700" y="2803525"/>
          <p14:tracePt t="8741" x="4965700" y="2840038"/>
          <p14:tracePt t="8758" x="4965700" y="2928938"/>
          <p14:tracePt t="8797" x="4965700" y="2938463"/>
          <p14:tracePt t="8807" x="4965700" y="2965450"/>
          <p14:tracePt t="8824" x="4965700" y="3000375"/>
          <p14:tracePt t="8840" x="4965700" y="3044825"/>
          <p14:tracePt t="8857" x="4965700" y="3081338"/>
          <p14:tracePt t="8874" x="4965700" y="3116263"/>
          <p14:tracePt t="8890" x="4965700" y="3143250"/>
          <p14:tracePt t="8907" x="4965700" y="3179763"/>
          <p14:tracePt t="8924" x="4965700" y="3197225"/>
          <p14:tracePt t="8940" x="4965700" y="3214688"/>
          <p14:tracePt t="8958" x="4965700" y="3224213"/>
          <p14:tracePt t="9131" x="4965700" y="3232150"/>
          <p14:tracePt t="9151" x="4946650" y="3232150"/>
          <p14:tracePt t="9159" x="4929188" y="3224213"/>
          <p14:tracePt t="9159" x="4919663" y="3224213"/>
          <p14:tracePt t="9175" x="4894263" y="3224213"/>
          <p14:tracePt t="9176" x="4822825" y="3224213"/>
          <p14:tracePt t="9206" x="4776788" y="3224213"/>
          <p14:tracePt t="9223" x="4759325" y="3224213"/>
          <p14:tracePt t="9703" x="4768850" y="3224213"/>
          <p14:tracePt t="9727" x="4776788" y="3224213"/>
          <p14:tracePt t="9759" x="4786313" y="3224213"/>
          <p14:tracePt t="10407" x="4803775" y="3224213"/>
          <p14:tracePt t="10415" x="4840288" y="3232150"/>
          <p14:tracePt t="10473" x="4867275" y="3232150"/>
          <p14:tracePt t="10474" x="4902200" y="3241675"/>
          <p14:tracePt t="10490" x="4956175" y="3241675"/>
          <p14:tracePt t="10506" x="4983163" y="3259138"/>
          <p14:tracePt t="10523" x="5010150" y="3259138"/>
          <p14:tracePt t="10540" x="5018088" y="3259138"/>
          <p14:tracePt t="10557" x="5027613" y="3268663"/>
          <p14:tracePt t="10573" x="5045075" y="3268663"/>
          <p14:tracePt t="10590" x="5062538" y="3276600"/>
          <p14:tracePt t="10606" x="5089525" y="3276600"/>
          <p14:tracePt t="10623" x="5116513" y="3295650"/>
          <p14:tracePt t="10640" x="5133975" y="3313113"/>
          <p14:tracePt t="10657" x="5160963" y="3340100"/>
          <p14:tracePt t="10673" x="5170488" y="3348038"/>
          <p14:tracePt t="10690" x="5197475" y="3375025"/>
          <p14:tracePt t="10706" x="5205413" y="3384550"/>
          <p14:tracePt t="10723" x="5214938" y="3419475"/>
          <p14:tracePt t="10740" x="5224463" y="3438525"/>
          <p14:tracePt t="10757" x="5241925" y="3482975"/>
          <p14:tracePt t="10773" x="5313363" y="3830638"/>
          <p14:tracePt t="10850" x="5330825" y="3857625"/>
          <p14:tracePt t="10856" x="5348288" y="3911600"/>
          <p14:tracePt t="10874" x="5348288" y="3965575"/>
          <p14:tracePt t="10889" x="5357813" y="4044950"/>
          <p14:tracePt t="10907" x="5375275" y="4098925"/>
          <p14:tracePt t="10923" x="5375275" y="4170363"/>
          <p14:tracePt t="10940" x="5384800" y="4232275"/>
          <p14:tracePt t="10956" x="5384800" y="4276725"/>
          <p14:tracePt t="10973" x="5384800" y="4322763"/>
          <p14:tracePt t="10990" x="5384800" y="4375150"/>
          <p14:tracePt t="10990" x="5384800" y="4384675"/>
          <p14:tracePt t="11007" x="5384800" y="4438650"/>
          <p14:tracePt t="11023" x="5384800" y="4473575"/>
          <p14:tracePt t="11041" x="5384800" y="4500563"/>
          <p14:tracePt t="11056" x="5384800" y="4518025"/>
          <p14:tracePt t="11103" x="5384800" y="4537075"/>
          <p14:tracePt t="11113" x="5384800" y="4545013"/>
          <p14:tracePt t="11119" x="5384800" y="4554538"/>
          <p14:tracePt t="11127" x="5384800" y="4581525"/>
          <p14:tracePt t="11140" x="5357813" y="4616450"/>
          <p14:tracePt t="11156" x="5330825" y="4679950"/>
          <p14:tracePt t="11173" x="5295900" y="4759325"/>
          <p14:tracePt t="11189" x="5268913" y="4803775"/>
          <p14:tracePt t="11189" x="5251450" y="4830763"/>
          <p14:tracePt t="11207" x="5027613" y="5027613"/>
          <p14:tracePt t="11306" x="5000625" y="5045075"/>
          <p14:tracePt t="11324" x="4973638" y="5062538"/>
          <p14:tracePt t="11339" x="4956175" y="5089525"/>
          <p14:tracePt t="11356" x="4938713" y="5108575"/>
          <p14:tracePt t="11373" x="4919663" y="5143500"/>
          <p14:tracePt t="11390" x="4911725" y="5170488"/>
          <p14:tracePt t="11407" x="4884738" y="5205413"/>
          <p14:tracePt t="11424" x="4857750" y="5251450"/>
          <p14:tracePt t="11447" x="4848225" y="5276850"/>
          <p14:tracePt t="11447" x="4840288" y="5286375"/>
          <p14:tracePt t="11464" x="4830763" y="5295900"/>
          <p14:tracePt t="11473" x="4830763" y="5330825"/>
          <p14:tracePt t="11491" x="4822825" y="5357813"/>
          <p14:tracePt t="11506" x="4822825" y="5367338"/>
          <p14:tracePt t="11523" x="4822825" y="5394325"/>
          <p14:tracePt t="11540" x="4822825" y="5429250"/>
          <p14:tracePt t="11557" x="4822825" y="5456238"/>
          <p14:tracePt t="11573" x="4822825" y="5473700"/>
          <p14:tracePt t="11573" x="4830763" y="5483225"/>
          <p14:tracePt t="11592" x="4830763" y="5491163"/>
          <p14:tracePt t="11607" x="4840288" y="5500688"/>
          <p14:tracePt t="11679" x="4857750" y="5500688"/>
          <p14:tracePt t="11687" x="4884738" y="5500688"/>
          <p14:tracePt t="11695" x="4911725" y="5465763"/>
          <p14:tracePt t="11703" x="4956175" y="5419725"/>
          <p14:tracePt t="11709" x="5037138" y="5286375"/>
          <p14:tracePt t="11724" x="5126038" y="5160963"/>
          <p14:tracePt t="11740" x="5197475" y="5027613"/>
          <p14:tracePt t="11756" x="5214938" y="4929188"/>
          <p14:tracePt t="11774" x="5251450" y="4830763"/>
          <p14:tracePt t="11789" x="5268913" y="4679950"/>
          <p14:tracePt t="11808" x="5268913" y="4554538"/>
          <p14:tracePt t="11823" x="5268913" y="4438650"/>
          <p14:tracePt t="11841" x="5160963" y="4000500"/>
          <p14:tracePt t="11890" x="5099050" y="3867150"/>
          <p14:tracePt t="11891" x="5018088" y="3697288"/>
          <p14:tracePt t="11908" x="4875213" y="3490913"/>
          <p14:tracePt t="11923" x="4751388" y="3348038"/>
          <p14:tracePt t="11940" x="4697413" y="3286125"/>
          <p14:tracePt t="11958" x="4679950" y="3268663"/>
          <p14:tracePt t="11958" x="4660900" y="3268663"/>
          <p14:tracePt t="11977" x="4652963" y="3268663"/>
          <p14:tracePt t="11991" x="4608513" y="3268663"/>
          <p14:tracePt t="12009" x="4510088" y="3268663"/>
          <p14:tracePt t="12024" x="4313238" y="3348038"/>
          <p14:tracePt t="12041" x="3697288" y="3759200"/>
          <p14:tracePt t="12041" x="3517900" y="3946525"/>
          <p14:tracePt t="12079" x="3340100" y="4071938"/>
          <p14:tracePt t="12090" x="3036888" y="4446588"/>
          <p14:tracePt t="12107" x="2803525" y="4768850"/>
          <p14:tracePt t="12123" x="2625725" y="5072063"/>
          <p14:tracePt t="12140" x="2490788" y="5367338"/>
          <p14:tracePt t="12157" x="2428875" y="5581650"/>
          <p14:tracePt t="12174" x="2393950" y="5759450"/>
          <p14:tracePt t="12190" x="2374900" y="5973763"/>
          <p14:tracePt t="12207" x="2374900" y="6108700"/>
          <p14:tracePt t="12224" x="2455863" y="6232525"/>
          <p14:tracePt t="12240" x="2490788" y="6276975"/>
          <p14:tracePt t="12258" x="2527300" y="6313488"/>
          <p14:tracePt t="12286" x="2554288" y="6348413"/>
          <p14:tracePt t="12290" x="2571750" y="6357938"/>
          <p14:tracePt t="12307" x="2697163" y="6419850"/>
          <p14:tracePt t="12359" x="2705100" y="6429375"/>
          <p14:tracePt t="12360" x="2714625" y="6429375"/>
          <p14:tracePt t="12374" x="2768600" y="6456363"/>
          <p14:tracePt t="12390" x="2822575" y="6473825"/>
          <p14:tracePt t="12408" x="2867025" y="6483350"/>
          <p14:tracePt t="12428" x="3000375" y="6510338"/>
          <p14:tracePt t="12474" x="3036888" y="6510338"/>
          <p14:tracePt t="12491" x="3071813" y="6510338"/>
          <p14:tracePt t="12507" x="3098800" y="6510338"/>
          <p14:tracePt t="12524" x="3108325" y="6510338"/>
          <p14:tracePt t="12540" x="3133725" y="6510338"/>
          <p14:tracePt t="12540" x="3143250" y="6510338"/>
          <p14:tracePt t="12561" x="3152775" y="6510338"/>
          <p14:tracePt t="12579" x="3170238" y="6510338"/>
          <p14:tracePt t="12590" x="3197225" y="6510338"/>
          <p14:tracePt t="13495" x="3205163" y="6510338"/>
          <p14:tracePt t="14160" x="3205163" y="6500813"/>
          <p14:tracePt t="14167" x="3187700" y="6500813"/>
          <p14:tracePt t="14175" x="3125788" y="6483350"/>
          <p14:tracePt t="14183" x="3000375" y="6438900"/>
          <p14:tracePt t="14190" x="2830513" y="6402388"/>
          <p14:tracePt t="14207" x="2643188" y="6340475"/>
          <p14:tracePt t="14207" x="2562225" y="6323013"/>
          <p14:tracePt t="14225" x="2490788" y="6303963"/>
          <p14:tracePt t="14240" x="2446338" y="6276975"/>
          <p14:tracePt t="14258" x="2384425" y="6269038"/>
          <p14:tracePt t="14273" x="2286000" y="6251575"/>
          <p14:tracePt t="14291" x="2036763" y="6215063"/>
          <p14:tracePt t="14313" x="1928813" y="6215063"/>
          <p14:tracePt t="14323" x="1724025" y="6170613"/>
          <p14:tracePt t="14339" x="1544638" y="6153150"/>
          <p14:tracePt t="14357" x="1465263" y="6134100"/>
          <p14:tracePt t="14373" x="1455738" y="6134100"/>
          <p14:tracePt t="14488" x="1438275" y="6134100"/>
          <p14:tracePt t="14492" x="1393825" y="5991225"/>
          <p14:tracePt t="14541" x="1374775" y="5902325"/>
          <p14:tracePt t="14557" x="1374775" y="5848350"/>
          <p14:tracePt t="14573" x="1374775" y="5776913"/>
          <p14:tracePt t="14590" x="1374775" y="5724525"/>
          <p14:tracePt t="14590" x="1374775" y="5715000"/>
          <p14:tracePt t="14607" x="1374775" y="5688013"/>
          <p14:tracePt t="14623" x="1374775" y="5670550"/>
          <p14:tracePt t="14727" x="1393825" y="5661025"/>
          <p14:tracePt t="14736" x="1401763" y="5653088"/>
          <p14:tracePt t="14743" x="1428750" y="5634038"/>
          <p14:tracePt t="14751" x="1438275" y="5634038"/>
          <p14:tracePt t="14759" x="1465263" y="5616575"/>
          <p14:tracePt t="14774" x="1473200" y="5608638"/>
          <p14:tracePt t="14790" x="1482725" y="5608638"/>
          <p14:tracePt t="14823" x="1509713" y="5608638"/>
          <p14:tracePt t="14824" x="1581150" y="5608638"/>
          <p14:tracePt t="14846" x="1697038" y="5616575"/>
          <p14:tracePt t="14857" x="1803400" y="5653088"/>
          <p14:tracePt t="14873" x="1884363" y="5670550"/>
          <p14:tracePt t="14890" x="1990725" y="5697538"/>
          <p14:tracePt t="14913" x="2009775" y="5705475"/>
          <p14:tracePt t="14923" x="2036763" y="5715000"/>
          <p14:tracePt t="14940" x="2054225" y="5724525"/>
          <p14:tracePt t="14958" x="2071688" y="5724525"/>
          <p14:tracePt t="14975" x="2098675" y="5732463"/>
          <p14:tracePt t="15016" x="2108200" y="5732463"/>
          <p14:tracePt t="15215" x="2116138" y="5732463"/>
          <p14:tracePt t="15223" x="2143125" y="5732463"/>
          <p14:tracePt t="15231" x="2170113" y="5732463"/>
          <p14:tracePt t="15239" x="2214563" y="5732463"/>
          <p14:tracePt t="15246" x="2339975" y="5732463"/>
          <p14:tracePt t="15256" x="2446338" y="5732463"/>
          <p14:tracePt t="15273" x="2554288" y="5732463"/>
          <p14:tracePt t="15290" x="2652713" y="5732463"/>
          <p14:tracePt t="15306" x="2732088" y="5715000"/>
          <p14:tracePt t="15323" x="2768600" y="5697538"/>
          <p14:tracePt t="15339" x="2813050" y="5688013"/>
          <p14:tracePt t="15357" x="2867025" y="5670550"/>
          <p14:tracePt t="15373" x="2911475" y="5653088"/>
          <p14:tracePt t="15390" x="2965450" y="5653088"/>
          <p14:tracePt t="15390" x="2982913" y="5653088"/>
          <p14:tracePt t="15408" x="3027363" y="5643563"/>
          <p14:tracePt t="15424" x="3143250" y="5616575"/>
          <p14:tracePt t="15475" x="3160713" y="5608638"/>
          <p14:tracePt t="15487" x="3170238" y="5608638"/>
          <p14:tracePt t="15496" x="3179763" y="5608638"/>
          <p14:tracePt t="15507" x="3197225" y="5599113"/>
          <p14:tracePt t="15523" x="3205163" y="5589588"/>
          <p14:tracePt t="15540" x="3214688" y="5589588"/>
          <p14:tracePt t="15556" x="3224213" y="5589588"/>
          <p14:tracePt t="15639" x="3232150" y="5589588"/>
          <p14:tracePt t="15776" x="3241675" y="5581650"/>
          <p14:tracePt t="15783" x="3276600" y="5581650"/>
          <p14:tracePt t="15795" x="3303588" y="5581650"/>
          <p14:tracePt t="15796" x="3348038" y="5581650"/>
          <p14:tracePt t="15806" x="3446463" y="5581650"/>
          <p14:tracePt t="15823" x="3500438" y="5581650"/>
          <p14:tracePt t="15840" x="3544888" y="5581650"/>
          <p14:tracePt t="15856" x="3571875" y="5581650"/>
          <p14:tracePt t="15873" x="3589338" y="5581650"/>
          <p14:tracePt t="15890" x="3625850" y="5608638"/>
          <p14:tracePt t="15907" x="3660775" y="5626100"/>
          <p14:tracePt t="15931" x="3679825" y="5634038"/>
          <p14:tracePt t="15939" x="3687763" y="5634038"/>
          <p14:tracePt t="15956" x="3714750" y="5653088"/>
          <p14:tracePt t="15973" x="3741738" y="5670550"/>
          <p14:tracePt t="15990" x="3759200" y="5680075"/>
          <p14:tracePt t="16006" x="3813175" y="5724525"/>
          <p14:tracePt t="16024" x="3840163" y="5732463"/>
          <p14:tracePt t="16040" x="3857625" y="5741988"/>
          <p14:tracePt t="16057" x="3894138" y="5759450"/>
          <p14:tracePt t="16073" x="3946525" y="5776913"/>
          <p14:tracePt t="16092" x="3983038" y="5776913"/>
          <p14:tracePt t="16106" x="4027488" y="5786438"/>
          <p14:tracePt t="16123" x="4044950" y="5786438"/>
          <p14:tracePt t="16139" x="4081463" y="5786438"/>
          <p14:tracePt t="16170" x="4098925" y="5803900"/>
          <p14:tracePt t="16199" x="4108450" y="5803900"/>
          <p14:tracePt t="16231" x="4116388" y="5803900"/>
          <p14:tracePt t="16255" x="4125913" y="5803900"/>
          <p14:tracePt t="16271" x="4143375" y="5803900"/>
          <p14:tracePt t="16296" x="4152900" y="5813425"/>
          <p14:tracePt t="16307" x="4160838" y="5813425"/>
          <p14:tracePt t="16312" x="4179888" y="5813425"/>
          <p14:tracePt t="16330" x="4187825" y="5813425"/>
          <p14:tracePt t="16346" x="4187825" y="5822950"/>
          <p14:tracePt t="16356" x="4197350" y="5822950"/>
          <p14:tracePt t="16373" x="4224338" y="5822950"/>
          <p14:tracePt t="16389" x="4241800" y="5822950"/>
          <p14:tracePt t="16389" x="4259263" y="5840413"/>
          <p14:tracePt t="16407" x="4286250" y="5840413"/>
          <p14:tracePt t="16407" x="4313238" y="5840413"/>
          <p14:tracePt t="16423" x="4357688" y="5840413"/>
          <p14:tracePt t="16423" x="4384675" y="5840413"/>
          <p14:tracePt t="16463" x="4394200" y="5840413"/>
          <p14:tracePt t="16473" x="4411663" y="5840413"/>
          <p14:tracePt t="16489" x="4429125" y="5840413"/>
          <p14:tracePt t="16839" x="4438650" y="5840413"/>
          <p14:tracePt t="16895" x="4456113" y="5848350"/>
          <p14:tracePt t="16903" x="4483100" y="5884863"/>
          <p14:tracePt t="16917" x="4491038" y="5902325"/>
          <p14:tracePt t="16922" x="4518025" y="5938838"/>
          <p14:tracePt t="16959" x="4527550" y="5956300"/>
          <p14:tracePt t="17031" x="4537075" y="5956300"/>
          <p14:tracePt t="17055" x="4554538" y="5956300"/>
          <p14:tracePt t="17071" x="4572000" y="5956300"/>
          <p14:tracePt t="17095" x="4598988" y="5956300"/>
          <p14:tracePt t="17101" x="4608513" y="5956300"/>
          <p14:tracePt t="17111" x="4633913" y="5956300"/>
          <p14:tracePt t="17123" x="4652963" y="5938838"/>
          <p14:tracePt t="17139" x="4660900" y="5929313"/>
          <p14:tracePt t="17156" x="4679950" y="5919788"/>
          <p14:tracePt t="17191" x="4679950" y="5911850"/>
          <p14:tracePt t="17192" x="4679950" y="5902325"/>
          <p14:tracePt t="17206" x="4687888" y="5902325"/>
          <p14:tracePt t="17319" x="4697413" y="5902325"/>
          <p14:tracePt t="17319" x="4697413" y="5884863"/>
          <p14:tracePt t="17343" x="4705350" y="5867400"/>
          <p14:tracePt t="17351" x="4724400" y="5857875"/>
          <p14:tracePt t="17359" x="4803775" y="5795963"/>
          <p14:tracePt t="17359" x="4822825" y="5776913"/>
          <p14:tracePt t="17415" x="4840288" y="5776913"/>
          <p14:tracePt t="17423" x="4840288" y="5759450"/>
          <p14:tracePt t="17432" x="4848225" y="5751513"/>
          <p14:tracePt t="17456" x="4867275" y="5751513"/>
          <p14:tracePt t="17495" x="4884738" y="5741988"/>
          <p14:tracePt t="17831" x="4884738" y="5751513"/>
          <p14:tracePt t="17847" x="4884738" y="5768975"/>
          <p14:tracePt t="17871" x="4884738" y="5776913"/>
          <p14:tracePt t="17888" x="4884738" y="5786438"/>
          <p14:tracePt t="17903" x="4884738" y="5803900"/>
          <p14:tracePt t="17911" x="4884738" y="5813425"/>
          <p14:tracePt t="17928" x="4884738" y="5822950"/>
          <p14:tracePt t="17943" x="4884738" y="5830888"/>
          <p14:tracePt t="17946" x="4884738" y="5848350"/>
          <p14:tracePt t="17956" x="4884738" y="5857875"/>
          <p14:tracePt t="17973" x="4884738" y="5875338"/>
          <p14:tracePt t="17990" x="4894263" y="5875338"/>
          <p14:tracePt t="18006" x="4894263" y="5894388"/>
          <p14:tracePt t="20345" x="4884738" y="5894388"/>
          <p14:tracePt t="22880" x="4875213" y="5894388"/>
          <p14:tracePt t="22888" x="4867275" y="5894388"/>
          <p14:tracePt t="22896" x="4822825" y="5894388"/>
          <p14:tracePt t="22907" x="4786313" y="5894388"/>
          <p14:tracePt t="22923" x="4751388" y="5894388"/>
          <p14:tracePt t="22940" x="4732338" y="5911850"/>
          <p14:tracePt t="22956" x="4724400" y="5911850"/>
          <p14:tracePt t="22973" x="4705350" y="5911850"/>
          <p14:tracePt t="22990" x="4697413" y="5911850"/>
          <p14:tracePt t="23007" x="4687888" y="5919788"/>
          <p14:tracePt t="23023" x="4660900" y="5946775"/>
          <p14:tracePt t="23041" x="4643438" y="5973763"/>
          <p14:tracePt t="23058" x="4608513" y="5991225"/>
          <p14:tracePt t="23074" x="4589463" y="6010275"/>
          <p14:tracePt t="23090" x="4581525" y="6018213"/>
          <p14:tracePt t="23128" x="4581525" y="6027738"/>
          <p14:tracePt t="23129" x="4572000" y="6037263"/>
          <p14:tracePt t="23208" x="4562475" y="6045200"/>
          <p14:tracePt t="23216" x="4554538" y="6072188"/>
          <p14:tracePt t="23224" x="4537075" y="6072188"/>
          <p14:tracePt t="23240" x="4518025" y="6089650"/>
          <p14:tracePt t="23241" x="4491038" y="6116638"/>
          <p14:tracePt t="23258" x="4456113" y="6134100"/>
          <p14:tracePt t="23273" x="4438650" y="6143625"/>
          <p14:tracePt t="23290" x="4402138" y="6161088"/>
          <p14:tracePt t="23306" x="4375150" y="6180138"/>
          <p14:tracePt t="23323" x="4330700" y="6205538"/>
          <p14:tracePt t="23340" x="4313238" y="6232525"/>
          <p14:tracePt t="23357" x="4259263" y="6251575"/>
          <p14:tracePt t="23373" x="4214813" y="6286500"/>
          <p14:tracePt t="23390" x="4152900" y="6303963"/>
          <p14:tracePt t="23407" x="4108450" y="6330950"/>
          <p14:tracePt t="23407" x="4062413" y="6340475"/>
          <p14:tracePt t="23425" x="4010025" y="6357938"/>
          <p14:tracePt t="23440" x="3848100" y="6375400"/>
          <p14:tracePt t="23500" x="3813175" y="6375400"/>
          <p14:tracePt t="23514" x="3786188" y="6375400"/>
          <p14:tracePt t="23523" x="3741738" y="6375400"/>
          <p14:tracePt t="23541" x="3705225" y="6375400"/>
          <p14:tracePt t="23557" x="3608388" y="6367463"/>
          <p14:tracePt t="23573" x="3536950" y="6348413"/>
          <p14:tracePt t="23591" x="3429000" y="6330950"/>
          <p14:tracePt t="23607" x="3367088" y="6323013"/>
          <p14:tracePt t="23623" x="3241675" y="6303963"/>
          <p14:tracePt t="23641" x="3125788" y="6286500"/>
          <p14:tracePt t="23657" x="3017838" y="6269038"/>
          <p14:tracePt t="23674" x="2884488" y="6269038"/>
          <p14:tracePt t="23691" x="2741613" y="6269038"/>
          <p14:tracePt t="23709" x="2598738" y="6269038"/>
          <p14:tracePt t="23723" x="2455863" y="6269038"/>
          <p14:tracePt t="23741" x="2312988" y="6269038"/>
          <p14:tracePt t="23757" x="1911350" y="6286500"/>
          <p14:tracePt t="23807" x="1822450" y="6313488"/>
          <p14:tracePt t="23823" x="1704975" y="6348413"/>
          <p14:tracePt t="23840" x="1633538" y="6375400"/>
          <p14:tracePt t="23857" x="1598613" y="6402388"/>
          <p14:tracePt t="23873" x="1571625" y="6411913"/>
          <p14:tracePt t="23890" x="1554163" y="6429375"/>
          <p14:tracePt t="23908" x="1554163" y="6438900"/>
          <p14:tracePt t="23923" x="1544638" y="6438900"/>
          <p14:tracePt t="24072" x="1544638" y="6446838"/>
          <p14:tracePt t="24080" x="1562100" y="6446838"/>
          <p14:tracePt t="24080" x="1608138" y="6446838"/>
          <p14:tracePt t="24096" x="1687513" y="6438900"/>
          <p14:tracePt t="24097" x="1758950" y="6394450"/>
          <p14:tracePt t="24106" x="1938338" y="6323013"/>
          <p14:tracePt t="24124" x="2098675" y="6251575"/>
          <p14:tracePt t="24141" x="2205038" y="6180138"/>
          <p14:tracePt t="24159" x="2276475" y="6143625"/>
          <p14:tracePt t="24173" x="2312988" y="6116638"/>
          <p14:tracePt t="24191" x="2330450" y="6108700"/>
          <p14:tracePt t="24207" x="2339975" y="6099175"/>
          <p14:tracePt t="24336" x="2374900" y="6116638"/>
          <p14:tracePt t="24344" x="2393950" y="6134100"/>
          <p14:tracePt t="24347" x="2411413" y="6153150"/>
          <p14:tracePt t="24357" x="2527300" y="6215063"/>
          <p14:tracePt t="24373" x="2679700" y="6276975"/>
          <p14:tracePt t="24391" x="2847975" y="6296025"/>
          <p14:tracePt t="24407" x="2990850" y="6313488"/>
          <p14:tracePt t="24407" x="3044825" y="6313488"/>
          <p14:tracePt t="24425" x="3143250" y="6330950"/>
          <p14:tracePt t="24440" x="3205163" y="6330950"/>
          <p14:tracePt t="24457" x="3268663" y="6323013"/>
          <p14:tracePt t="24457" x="3295650" y="6323013"/>
          <p14:tracePt t="24496" x="3303588" y="6313488"/>
          <p14:tracePt t="24497" x="3330575" y="6313488"/>
          <p14:tracePt t="24508" x="3375025" y="6296025"/>
          <p14:tracePt t="24524" x="3411538" y="6269038"/>
          <p14:tracePt t="24541" x="3465513" y="6251575"/>
          <p14:tracePt t="24557" x="3473450" y="6232525"/>
          <p14:tracePt t="24575" x="3500438" y="6205538"/>
          <p14:tracePt t="24616" x="3517900" y="6197600"/>
          <p14:tracePt t="24898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age34.png" descr="progression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" y="2667000"/>
            <a:ext cx="5783263" cy="2900366"/>
          </a:xfrm>
          <a:prstGeom prst="rect">
            <a:avLst/>
          </a:prstGeom>
          <a:ln>
            <a:solidFill/>
            <a:round/>
          </a:ln>
        </p:spPr>
      </p:pic>
      <p:grpSp>
        <p:nvGrpSpPr>
          <p:cNvPr id="574" name="Group 574"/>
          <p:cNvGrpSpPr/>
          <p:nvPr/>
        </p:nvGrpSpPr>
        <p:grpSpPr>
          <a:xfrm>
            <a:off x="304800" y="1828800"/>
            <a:ext cx="8610600" cy="457200"/>
            <a:chOff x="0" y="0"/>
            <a:chExt cx="8610600" cy="457200"/>
          </a:xfrm>
        </p:grpSpPr>
        <p:sp>
          <p:nvSpPr>
            <p:cNvPr id="572" name="Shape 572"/>
            <p:cNvSpPr/>
            <p:nvPr/>
          </p:nvSpPr>
          <p:spPr>
            <a:xfrm>
              <a:off x="0" y="0"/>
              <a:ext cx="8610600" cy="4572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>
              <a:off x="783844" y="69850"/>
              <a:ext cx="704290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Histologic </a:t>
              </a:r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progression is related to the acquisition of genetic alterations</a:t>
              </a:r>
            </a:p>
          </p:txBody>
        </p:sp>
      </p:grpSp>
      <p:grpSp>
        <p:nvGrpSpPr>
          <p:cNvPr id="577" name="Group 577"/>
          <p:cNvGrpSpPr/>
          <p:nvPr/>
        </p:nvGrpSpPr>
        <p:grpSpPr>
          <a:xfrm>
            <a:off x="228599" y="4495800"/>
            <a:ext cx="3810007" cy="838200"/>
            <a:chOff x="0" y="0"/>
            <a:chExt cx="3810006" cy="838200"/>
          </a:xfrm>
        </p:grpSpPr>
        <p:sp>
          <p:nvSpPr>
            <p:cNvPr id="575" name="Shape 575"/>
            <p:cNvSpPr/>
            <p:nvPr/>
          </p:nvSpPr>
          <p:spPr>
            <a:xfrm>
              <a:off x="0" y="0"/>
              <a:ext cx="3810007" cy="8382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76" name="Shape 576"/>
            <p:cNvSpPr/>
            <p:nvPr/>
          </p:nvSpPr>
          <p:spPr>
            <a:xfrm>
              <a:off x="68661" y="126998"/>
              <a:ext cx="3672682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Tumour is due to alterations involving 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4 genes</a:t>
              </a:r>
            </a:p>
          </p:txBody>
        </p:sp>
      </p:grpSp>
      <p:grpSp>
        <p:nvGrpSpPr>
          <p:cNvPr id="580" name="Group 580"/>
          <p:cNvGrpSpPr/>
          <p:nvPr/>
        </p:nvGrpSpPr>
        <p:grpSpPr>
          <a:xfrm>
            <a:off x="2895487" y="5181555"/>
            <a:ext cx="2895531" cy="1066781"/>
            <a:chOff x="-37" y="-14"/>
            <a:chExt cx="2895530" cy="1066780"/>
          </a:xfrm>
        </p:grpSpPr>
        <p:sp>
          <p:nvSpPr>
            <p:cNvPr id="578" name="Shape 578"/>
            <p:cNvSpPr/>
            <p:nvPr/>
          </p:nvSpPr>
          <p:spPr>
            <a:xfrm>
              <a:off x="-38" y="-15"/>
              <a:ext cx="2895531" cy="106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263697" y="215928"/>
              <a:ext cx="2368352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3 tumour-suppressor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genes and 1 oncogene</a:t>
              </a:r>
            </a:p>
          </p:txBody>
        </p:sp>
      </p:grpSp>
      <p:sp>
        <p:nvSpPr>
          <p:cNvPr id="581" name="Shape 581"/>
          <p:cNvSpPr/>
          <p:nvPr/>
        </p:nvSpPr>
        <p:spPr>
          <a:xfrm>
            <a:off x="6629400" y="4267198"/>
            <a:ext cx="2286001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A model also for other type of neoplasia</a:t>
            </a:r>
          </a:p>
        </p:txBody>
      </p:sp>
      <p:grpSp>
        <p:nvGrpSpPr>
          <p:cNvPr id="584" name="Group 584"/>
          <p:cNvGrpSpPr/>
          <p:nvPr/>
        </p:nvGrpSpPr>
        <p:grpSpPr>
          <a:xfrm>
            <a:off x="4114800" y="457200"/>
            <a:ext cx="3886200" cy="838200"/>
            <a:chOff x="0" y="0"/>
            <a:chExt cx="3886200" cy="838200"/>
          </a:xfrm>
        </p:grpSpPr>
        <p:sp>
          <p:nvSpPr>
            <p:cNvPr id="582" name="Shape 582"/>
            <p:cNvSpPr/>
            <p:nvPr/>
          </p:nvSpPr>
          <p:spPr>
            <a:xfrm>
              <a:off x="0" y="0"/>
              <a:ext cx="3886200" cy="838200"/>
            </a:xfrm>
            <a:prstGeom prst="rect">
              <a:avLst/>
            </a:pr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173135" y="97859"/>
              <a:ext cx="3539928" cy="642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marL="457200" lvl="0" indent="-457200" algn="ctr"/>
              <a:r>
                <a:rPr>
                  <a:latin typeface="Arial Bold"/>
                  <a:ea typeface="Arial Bold"/>
                  <a:cs typeface="Arial Bold"/>
                  <a:sym typeface="Arial Bold"/>
                </a:rPr>
                <a:t>A</a:t>
              </a:r>
              <a:r>
                <a:rPr>
                  <a:latin typeface="Comic Sans MS Bold"/>
                  <a:ea typeface="Comic Sans MS Bold"/>
                  <a:cs typeface="Comic Sans MS Bold"/>
                  <a:sym typeface="Comic Sans MS Bold"/>
                </a:rPr>
                <a:t>denoma-carcinoma sequence  </a:t>
              </a:r>
              <a:endParaRPr b="1"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457200" algn="ctr"/>
              <a:r>
                <a:rPr>
                  <a:latin typeface="Comic Sans MS Bold"/>
                  <a:ea typeface="Comic Sans MS Bold"/>
                  <a:cs typeface="Comic Sans MS Bold"/>
                  <a:sym typeface="Comic Sans MS Bold"/>
                </a:rPr>
                <a:t>Vogelstein’s model</a:t>
              </a:r>
            </a:p>
          </p:txBody>
        </p:sp>
      </p:grpSp>
      <p:grpSp>
        <p:nvGrpSpPr>
          <p:cNvPr id="587" name="Group 587"/>
          <p:cNvGrpSpPr/>
          <p:nvPr/>
        </p:nvGrpSpPr>
        <p:grpSpPr>
          <a:xfrm>
            <a:off x="5410086" y="5562555"/>
            <a:ext cx="2895532" cy="1066781"/>
            <a:chOff x="-37" y="-14"/>
            <a:chExt cx="2895530" cy="1066780"/>
          </a:xfrm>
        </p:grpSpPr>
        <p:sp>
          <p:nvSpPr>
            <p:cNvPr id="585" name="Shape 585"/>
            <p:cNvSpPr/>
            <p:nvPr/>
          </p:nvSpPr>
          <p:spPr>
            <a:xfrm>
              <a:off x="-38" y="-15"/>
              <a:ext cx="2895531" cy="106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87069" y="215928"/>
              <a:ext cx="2521609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APC is the gatekeeper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of the colon</a:t>
              </a:r>
            </a:p>
          </p:txBody>
        </p:sp>
      </p:grpSp>
      <p:sp>
        <p:nvSpPr>
          <p:cNvPr id="588" name="Shape 588"/>
          <p:cNvSpPr/>
          <p:nvPr/>
        </p:nvSpPr>
        <p:spPr>
          <a:xfrm>
            <a:off x="6629400" y="2895600"/>
            <a:ext cx="2286001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Most of sporadic colorectal tumours  follow this model</a:t>
            </a:r>
          </a:p>
        </p:txBody>
      </p:sp>
      <p:grpSp>
        <p:nvGrpSpPr>
          <p:cNvPr id="591" name="Group 591"/>
          <p:cNvGrpSpPr/>
          <p:nvPr/>
        </p:nvGrpSpPr>
        <p:grpSpPr>
          <a:xfrm>
            <a:off x="244926" y="259975"/>
            <a:ext cx="3124126" cy="1371644"/>
            <a:chOff x="-40" y="-18"/>
            <a:chExt cx="3124125" cy="1371642"/>
          </a:xfrm>
        </p:grpSpPr>
        <p:sp>
          <p:nvSpPr>
            <p:cNvPr id="589" name="Shape 589"/>
            <p:cNvSpPr/>
            <p:nvPr/>
          </p:nvSpPr>
          <p:spPr>
            <a:xfrm>
              <a:off x="-41" y="-19"/>
              <a:ext cx="3124126" cy="137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>
              <a:off x="577060" y="57185"/>
              <a:ext cx="1970237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Familial 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adenomatous</a:t>
              </a:r>
              <a:endParaRPr sz="2400"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lvl="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polyposis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863"/>
    </mc:Choice>
    <mc:Fallback xmlns="">
      <p:transition advTm="63863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8" x="4572000" y="3429000"/>
          <p14:tracePt t="2879" x="4562475" y="3429000"/>
          <p14:tracePt t="3081" x="4572000" y="3429000"/>
          <p14:tracePt t="3088" x="4633913" y="3429000"/>
          <p14:tracePt t="3096" x="4705350" y="3429000"/>
          <p14:tracePt t="3107" x="4714875" y="3429000"/>
          <p14:tracePt t="3353" x="4724400" y="3402013"/>
          <p14:tracePt t="3360" x="4724400" y="3357563"/>
          <p14:tracePt t="3365" x="4741863" y="3286125"/>
          <p14:tracePt t="3383" x="4776788" y="3143250"/>
          <p14:tracePt t="3386" x="4803775" y="3044825"/>
          <p14:tracePt t="3400" x="4857750" y="2776538"/>
          <p14:tracePt t="3417" x="4875213" y="2571750"/>
          <p14:tracePt t="3433" x="4875213" y="2224088"/>
          <p14:tracePt t="3433" x="4875213" y="2152650"/>
          <p14:tracePt t="3472" x="4867275" y="2062163"/>
          <p14:tracePt t="3482" x="4813300" y="1893888"/>
          <p14:tracePt t="3499" x="4714875" y="1731963"/>
          <p14:tracePt t="3515" x="4572000" y="1554163"/>
          <p14:tracePt t="3533" x="4313238" y="1330325"/>
          <p14:tracePt t="3549" x="3857625" y="1036638"/>
          <p14:tracePt t="3567" x="3536950" y="884238"/>
          <p14:tracePt t="3582" x="3197225" y="731838"/>
          <p14:tracePt t="3599" x="2938463" y="625475"/>
          <p14:tracePt t="3615" x="2679700" y="517525"/>
          <p14:tracePt t="3633" x="2536825" y="473075"/>
          <p14:tracePt t="3649" x="2366963" y="428625"/>
          <p14:tracePt t="3673" x="2322513" y="428625"/>
          <p14:tracePt t="3683" x="2179638" y="419100"/>
          <p14:tracePt t="3715" x="2125663" y="419100"/>
          <p14:tracePt t="3732" x="2081213" y="419100"/>
          <p14:tracePt t="3751" x="2044700" y="419100"/>
          <p14:tracePt t="3790" x="2027238" y="419100"/>
          <p14:tracePt t="3790" x="2017713" y="419100"/>
          <p14:tracePt t="3800" x="2000250" y="419100"/>
          <p14:tracePt t="3801" x="1990725" y="419100"/>
          <p14:tracePt t="3801" x="1982788" y="419100"/>
          <p14:tracePt t="3816" x="1955800" y="419100"/>
          <p14:tracePt t="3832" x="1928813" y="438150"/>
          <p14:tracePt t="3850" x="1901825" y="455613"/>
          <p14:tracePt t="3865" x="1893888" y="473075"/>
          <p14:tracePt t="3882" x="1857375" y="509588"/>
          <p14:tracePt t="3898" x="1822450" y="561975"/>
          <p14:tracePt t="3916" x="1776413" y="625475"/>
          <p14:tracePt t="3932" x="1751013" y="660400"/>
          <p14:tracePt t="3950" x="1731963" y="704850"/>
          <p14:tracePt t="3965" x="1724025" y="741363"/>
          <p14:tracePt t="3983" x="1724025" y="776288"/>
          <p14:tracePt t="3999" x="1704975" y="839788"/>
          <p14:tracePt t="3999" x="1697038" y="847725"/>
          <p14:tracePt t="4017" x="1679575" y="901700"/>
          <p14:tracePt t="4032" x="1660525" y="982663"/>
          <p14:tracePt t="4049" x="1652588" y="1017588"/>
          <p14:tracePt t="4065" x="1643063" y="1062038"/>
          <p14:tracePt t="4082" x="1625600" y="1116013"/>
          <p14:tracePt t="4099" x="1616075" y="1160463"/>
          <p14:tracePt t="4115" x="1608138" y="1204913"/>
          <p14:tracePt t="4132" x="1608138" y="1250950"/>
          <p14:tracePt t="4149" x="1608138" y="1303338"/>
          <p14:tracePt t="4166" x="1608138" y="1339850"/>
          <p14:tracePt t="4182" x="1608138" y="1374775"/>
          <p14:tracePt t="4200" x="1616075" y="1419225"/>
          <p14:tracePt t="4200" x="1625600" y="1438275"/>
          <p14:tracePt t="4217" x="1643063" y="1455738"/>
          <p14:tracePt t="4256" x="1660525" y="1465263"/>
          <p14:tracePt t="4262" x="1670050" y="1465263"/>
          <p14:tracePt t="4265" x="1714500" y="1500188"/>
          <p14:tracePt t="4282" x="1751013" y="1509713"/>
          <p14:tracePt t="4299" x="1803400" y="1509713"/>
          <p14:tracePt t="4315" x="1822450" y="1517650"/>
          <p14:tracePt t="4333" x="1847850" y="1517650"/>
          <p14:tracePt t="4348" x="1901825" y="1517650"/>
          <p14:tracePt t="4366" x="1938338" y="1517650"/>
          <p14:tracePt t="4382" x="2000250" y="1517650"/>
          <p14:tracePt t="4399" x="2089150" y="1517650"/>
          <p14:tracePt t="4415" x="2214563" y="1465263"/>
          <p14:tracePt t="4434" x="2251075" y="1446213"/>
          <p14:tracePt t="4449" x="2312988" y="1393825"/>
          <p14:tracePt t="4465" x="2339975" y="1374775"/>
          <p14:tracePt t="4482" x="2357438" y="1339850"/>
          <p14:tracePt t="4499" x="2393950" y="1303338"/>
          <p14:tracePt t="4516" x="2393950" y="1295400"/>
          <p14:tracePt t="4533" x="2401888" y="1285875"/>
          <p14:tracePt t="4549" x="2411413" y="1268413"/>
          <p14:tracePt t="4566" x="2411413" y="1258888"/>
          <p14:tracePt t="4582" x="2411413" y="1250950"/>
          <p14:tracePt t="4599" x="2411413" y="1223963"/>
          <p14:tracePt t="4615" x="2411413" y="1187450"/>
          <p14:tracePt t="4632" x="2411413" y="1089025"/>
          <p14:tracePt t="4716" x="2384425" y="1036638"/>
          <p14:tracePt t="4752" x="2374900" y="1027113"/>
          <p14:tracePt t="4753" x="2347913" y="990600"/>
          <p14:tracePt t="4765" x="2330450" y="973138"/>
          <p14:tracePt t="4783" x="2197100" y="928688"/>
          <p14:tracePt t="4800" x="2152650" y="901700"/>
          <p14:tracePt t="4800" x="2116138" y="874713"/>
          <p14:tracePt t="4816" x="2017713" y="857250"/>
          <p14:tracePt t="4832" x="1938338" y="847725"/>
          <p14:tracePt t="4849" x="1857375" y="830263"/>
          <p14:tracePt t="4865" x="1785938" y="830263"/>
          <p14:tracePt t="4882" x="1731963" y="830263"/>
          <p14:tracePt t="4898" x="1697038" y="830263"/>
          <p14:tracePt t="4916" x="1670050" y="830263"/>
          <p14:tracePt t="4932" x="1625600" y="830263"/>
          <p14:tracePt t="4949" x="1598613" y="847725"/>
          <p14:tracePt t="4966" x="1554163" y="893763"/>
          <p14:tracePt t="4982" x="1509713" y="928688"/>
          <p14:tracePt t="4999" x="1490663" y="965200"/>
          <p14:tracePt t="4999" x="1482725" y="990600"/>
          <p14:tracePt t="5016" x="1465263" y="1017588"/>
          <p14:tracePt t="5032" x="1465263" y="1036638"/>
          <p14:tracePt t="5049" x="1455738" y="1036638"/>
          <p14:tracePt t="5072" x="1455738" y="1044575"/>
          <p14:tracePt t="5082" x="1455738" y="1062038"/>
          <p14:tracePt t="5099" x="1455738" y="1071563"/>
          <p14:tracePt t="5115" x="1455738" y="1098550"/>
          <p14:tracePt t="5132" x="1473200" y="1133475"/>
          <p14:tracePt t="5148" x="1482725" y="1160463"/>
          <p14:tracePt t="5165" x="1527175" y="1196975"/>
          <p14:tracePt t="5181" x="1581150" y="1250950"/>
          <p14:tracePt t="5198" x="1633538" y="1276350"/>
          <p14:tracePt t="5198" x="1652588" y="1295400"/>
          <p14:tracePt t="5216" x="1704975" y="1312863"/>
          <p14:tracePt t="5233" x="1751013" y="1322388"/>
          <p14:tracePt t="5249" x="1785938" y="1322388"/>
          <p14:tracePt t="5266" x="1822450" y="1322388"/>
          <p14:tracePt t="5282" x="1866900" y="1322388"/>
          <p14:tracePt t="5299" x="1919288" y="1322388"/>
          <p14:tracePt t="5315" x="1990725" y="1322388"/>
          <p14:tracePt t="5332" x="2133600" y="1322388"/>
          <p14:tracePt t="5348" x="2295525" y="1322388"/>
          <p14:tracePt t="5366" x="2465388" y="1312863"/>
          <p14:tracePt t="5382" x="2608263" y="1295400"/>
          <p14:tracePt t="5399" x="2732088" y="1258888"/>
          <p14:tracePt t="5415" x="2911475" y="1204913"/>
          <p14:tracePt t="5433" x="2982913" y="1187450"/>
          <p14:tracePt t="5449" x="3081338" y="1152525"/>
          <p14:tracePt t="5466" x="3143250" y="1143000"/>
          <p14:tracePt t="5482" x="3187700" y="1125538"/>
          <p14:tracePt t="5499" x="3224213" y="1116013"/>
          <p14:tracePt t="5516" x="3259138" y="1098550"/>
          <p14:tracePt t="5532" x="3322638" y="1089025"/>
          <p14:tracePt t="5549" x="3357563" y="1071563"/>
          <p14:tracePt t="5566" x="3384550" y="1062038"/>
          <p14:tracePt t="5582" x="3411538" y="1044575"/>
          <p14:tracePt t="5598" x="3446463" y="1027113"/>
          <p14:tracePt t="5617" x="3455988" y="1017588"/>
          <p14:tracePt t="5633" x="3482975" y="1009650"/>
          <p14:tracePt t="5649" x="3490913" y="1000125"/>
          <p14:tracePt t="5665" x="3509963" y="990600"/>
          <p14:tracePt t="5683" x="3527425" y="982663"/>
          <p14:tracePt t="5699" x="3625850" y="938213"/>
          <p14:tracePt t="5699" x="3643313" y="938213"/>
          <p14:tracePt t="5793" x="3670300" y="928688"/>
          <p14:tracePt t="5793" x="3697288" y="928688"/>
          <p14:tracePt t="5840" x="3705225" y="928688"/>
          <p14:tracePt t="5849" x="3732213" y="928688"/>
          <p14:tracePt t="5850" x="3768725" y="928688"/>
          <p14:tracePt t="5865" x="3822700" y="928688"/>
          <p14:tracePt t="5882" x="3867150" y="928688"/>
          <p14:tracePt t="5898" x="3902075" y="928688"/>
          <p14:tracePt t="5915" x="3938588" y="928688"/>
          <p14:tracePt t="5932" x="3983038" y="928688"/>
          <p14:tracePt t="5948" x="4000500" y="928688"/>
          <p14:tracePt t="5965" x="4027488" y="928688"/>
          <p14:tracePt t="5982" x="4037013" y="928688"/>
          <p14:tracePt t="6016" x="4044950" y="928688"/>
          <p14:tracePt t="8649" x="4054475" y="928688"/>
          <p14:tracePt t="8665" x="4071938" y="928688"/>
          <p14:tracePt t="8681" x="4081463" y="928688"/>
          <p14:tracePt t="8691" x="4108450" y="928688"/>
          <p14:tracePt t="8697" x="4116388" y="928688"/>
          <p14:tracePt t="8705" x="4125913" y="928688"/>
          <p14:tracePt t="8716" x="4143375" y="928688"/>
          <p14:tracePt t="8733" x="4152900" y="928688"/>
          <p14:tracePt t="8776" x="4160838" y="928688"/>
          <p14:tracePt t="8785" x="4224338" y="928688"/>
          <p14:tracePt t="8911" x="4241800" y="928688"/>
          <p14:tracePt t="8977" x="4251325" y="928688"/>
          <p14:tracePt t="9009" x="4268788" y="928688"/>
          <p14:tracePt t="10400" x="4276725" y="928688"/>
          <p14:tracePt t="10432" x="4286250" y="928688"/>
          <p14:tracePt t="10445" x="4303713" y="928688"/>
          <p14:tracePt t="10464" x="4313238" y="928688"/>
          <p14:tracePt t="10467" x="4322763" y="928688"/>
          <p14:tracePt t="10483" x="4330700" y="928688"/>
          <p14:tracePt t="10498" x="4348163" y="928688"/>
          <p14:tracePt t="10736" x="4357688" y="928688"/>
          <p14:tracePt t="10791" x="4367213" y="928688"/>
          <p14:tracePt t="10808" x="4375150" y="928688"/>
          <p14:tracePt t="10820" x="4394200" y="928688"/>
          <p14:tracePt t="10880" x="4402138" y="928688"/>
          <p14:tracePt t="11079" x="4411663" y="938213"/>
          <p14:tracePt t="11120" x="4419600" y="938213"/>
          <p14:tracePt t="11136" x="4438650" y="938213"/>
          <p14:tracePt t="11152" x="4456113" y="946150"/>
          <p14:tracePt t="11175" x="4473575" y="946150"/>
          <p14:tracePt t="11185" x="4483100" y="946150"/>
          <p14:tracePt t="11201" x="4491038" y="946150"/>
          <p14:tracePt t="11207" x="4518025" y="946150"/>
          <p14:tracePt t="11238" x="4527550" y="946150"/>
          <p14:tracePt t="11240" x="4554538" y="946150"/>
          <p14:tracePt t="11249" x="4589463" y="946150"/>
          <p14:tracePt t="11265" x="4705350" y="946150"/>
          <p14:tracePt t="11293" x="4741863" y="946150"/>
          <p14:tracePt t="11298" x="4795838" y="946150"/>
          <p14:tracePt t="11315" x="4848225" y="946150"/>
          <p14:tracePt t="11331" x="4902200" y="946150"/>
          <p14:tracePt t="11349" x="4938713" y="946150"/>
          <p14:tracePt t="11365" x="4965700" y="946150"/>
          <p14:tracePt t="11382" x="5000625" y="946150"/>
          <p14:tracePt t="11399" x="5045075" y="946150"/>
          <p14:tracePt t="11415" x="5108575" y="946150"/>
          <p14:tracePt t="11415" x="5133975" y="946150"/>
          <p14:tracePt t="11433" x="5187950" y="946150"/>
          <p14:tracePt t="11449" x="5232400" y="946150"/>
          <p14:tracePt t="11466" x="5241925" y="946150"/>
          <p14:tracePt t="11482" x="5259388" y="946150"/>
          <p14:tracePt t="11499" x="5286375" y="946150"/>
          <p14:tracePt t="11554" x="5303838" y="946150"/>
          <p14:tracePt t="11561" x="5303838" y="938213"/>
          <p14:tracePt t="11584" x="5303838" y="928688"/>
          <p14:tracePt t="11600" x="5303838" y="919163"/>
          <p14:tracePt t="11601" x="5303838" y="911225"/>
          <p14:tracePt t="11640" x="5303838" y="893763"/>
          <p14:tracePt t="11656" x="5303838" y="884238"/>
          <p14:tracePt t="11658" x="5303838" y="874713"/>
          <p14:tracePt t="11687" x="5295900" y="866775"/>
          <p14:tracePt t="11704" x="5286375" y="847725"/>
          <p14:tracePt t="11714" x="5276850" y="830263"/>
          <p14:tracePt t="11722" x="5268913" y="830263"/>
          <p14:tracePt t="11753" x="5268913" y="812800"/>
          <p14:tracePt t="11755" x="5241925" y="785813"/>
          <p14:tracePt t="11755" x="5232400" y="776288"/>
          <p14:tracePt t="11804" x="5214938" y="768350"/>
          <p14:tracePt t="11816" x="5205413" y="768350"/>
          <p14:tracePt t="11818" x="5180013" y="750888"/>
          <p14:tracePt t="11848" x="5170488" y="750888"/>
          <p14:tracePt t="11849" x="5081588" y="714375"/>
          <p14:tracePt t="11898" x="5027613" y="704850"/>
          <p14:tracePt t="11939" x="5010150" y="704850"/>
          <p14:tracePt t="11955" x="4983163" y="704850"/>
          <p14:tracePt t="11965" x="4938713" y="704850"/>
          <p14:tracePt t="11982" x="4894263" y="704850"/>
          <p14:tracePt t="11998" x="4857750" y="704850"/>
          <p14:tracePt t="12016" x="4822825" y="714375"/>
          <p14:tracePt t="12032" x="4759325" y="758825"/>
          <p14:tracePt t="12049" x="4687888" y="803275"/>
          <p14:tracePt t="12065" x="4652963" y="839788"/>
          <p14:tracePt t="12083" x="4616450" y="857250"/>
          <p14:tracePt t="12099" x="4589463" y="884238"/>
          <p14:tracePt t="12116" x="4537075" y="919163"/>
          <p14:tracePt t="12132" x="4518025" y="938213"/>
          <p14:tracePt t="12149" x="4491038" y="955675"/>
          <p14:tracePt t="12165" x="4438650" y="990600"/>
          <p14:tracePt t="12182" x="4402138" y="1017588"/>
          <p14:tracePt t="12198" x="4322763" y="1081088"/>
          <p14:tracePt t="12218" x="4268788" y="1108075"/>
          <p14:tracePt t="12239" x="4205288" y="1152525"/>
          <p14:tracePt t="12255" x="4143375" y="1196975"/>
          <p14:tracePt t="12265" x="4125913" y="1214438"/>
          <p14:tracePt t="12440" x="4152900" y="1223963"/>
          <p14:tracePt t="12448" x="4197350" y="1223963"/>
          <p14:tracePt t="12456" x="4322763" y="1223963"/>
          <p14:tracePt t="12466" x="4491038" y="1204913"/>
          <p14:tracePt t="12482" x="4660900" y="1152525"/>
          <p14:tracePt t="12499" x="4822825" y="1116013"/>
          <p14:tracePt t="12515" x="5010150" y="1054100"/>
          <p14:tracePt t="12533" x="5187950" y="1000125"/>
          <p14:tracePt t="12548" x="5348288" y="965200"/>
          <p14:tracePt t="12566" x="5473700" y="928688"/>
          <p14:tracePt t="12582" x="5697538" y="874713"/>
          <p14:tracePt t="12615" x="6116638" y="776288"/>
          <p14:tracePt t="12665" x="6259513" y="741363"/>
          <p14:tracePt t="12666" x="6456363" y="723900"/>
          <p14:tracePt t="12682" x="6697663" y="704850"/>
          <p14:tracePt t="12699" x="6946900" y="660400"/>
          <p14:tracePt t="12715" x="7197725" y="660400"/>
          <p14:tracePt t="12732" x="7429500" y="660400"/>
          <p14:tracePt t="12750" x="8286750" y="660400"/>
          <p14:tracePt t="12815" x="8367713" y="660400"/>
          <p14:tracePt t="12816" x="8616950" y="660400"/>
          <p14:tracePt t="12842" x="8715375" y="669925"/>
          <p14:tracePt t="12849" x="8867775" y="687388"/>
          <p14:tracePt t="12865" x="9001125" y="704850"/>
          <p14:tracePt t="12882" x="9072563" y="704850"/>
          <p14:tracePt t="12898" x="9109075" y="704850"/>
          <p14:tracePt t="12915" x="9126538" y="704850"/>
          <p14:tracePt t="12931" x="9134475" y="704850"/>
          <p14:tracePt t="14160" x="9134475" y="714375"/>
          <p14:tracePt t="14165" x="9134475" y="723900"/>
          <p14:tracePt t="14181" x="9134475" y="731838"/>
          <p14:tracePt t="14182" x="9109075" y="785813"/>
          <p14:tracePt t="14198" x="9082088" y="812800"/>
          <p14:tracePt t="14215" x="9037638" y="839788"/>
          <p14:tracePt t="14215" x="9018588" y="857250"/>
          <p14:tracePt t="14233" x="8974138" y="884238"/>
          <p14:tracePt t="14249" x="8894763" y="928688"/>
          <p14:tracePt t="14266" x="8823325" y="973138"/>
          <p14:tracePt t="14282" x="8759825" y="1000125"/>
          <p14:tracePt t="14299" x="8705850" y="1036638"/>
          <p14:tracePt t="14315" x="8670925" y="1062038"/>
          <p14:tracePt t="14332" x="8609013" y="1089025"/>
          <p14:tracePt t="14348" x="8555038" y="1125538"/>
          <p14:tracePt t="14365" x="8466138" y="1152525"/>
          <p14:tracePt t="14381" x="8385175" y="1187450"/>
          <p14:tracePt t="14399" x="8304213" y="1214438"/>
          <p14:tracePt t="14415" x="8251825" y="1250950"/>
          <p14:tracePt t="14415" x="8232775" y="1250950"/>
          <p14:tracePt t="14448" x="8215313" y="1258888"/>
          <p14:tracePt t="14449" x="8188325" y="1268413"/>
          <p14:tracePt t="14465" x="8170863" y="1276350"/>
          <p14:tracePt t="14481" x="8170863" y="1285875"/>
          <p14:tracePt t="14498" x="8153400" y="1295400"/>
          <p14:tracePt t="14624" x="8153400" y="1312863"/>
          <p14:tracePt t="14632" x="8153400" y="1347788"/>
          <p14:tracePt t="14640" x="8153400" y="1401763"/>
          <p14:tracePt t="14640" x="8153400" y="1446213"/>
          <p14:tracePt t="14649" x="8153400" y="1571625"/>
          <p14:tracePt t="14665" x="8153400" y="1687513"/>
          <p14:tracePt t="14682" x="8153400" y="1785938"/>
          <p14:tracePt t="14698" x="8153400" y="1901825"/>
          <p14:tracePt t="14716" x="8153400" y="2000250"/>
          <p14:tracePt t="14732" x="8134350" y="2133600"/>
          <p14:tracePt t="14751" x="7537450" y="3259138"/>
          <p14:tracePt t="14865" x="7358063" y="3402013"/>
          <p14:tracePt t="14866" x="7153275" y="3581400"/>
          <p14:tracePt t="14881" x="6867525" y="3776663"/>
          <p14:tracePt t="14897" x="6419850" y="4098925"/>
          <p14:tracePt t="14915" x="5929313" y="4456113"/>
          <p14:tracePt t="14931" x="5375275" y="4803775"/>
          <p14:tracePt t="14948" x="4938713" y="5089525"/>
          <p14:tracePt t="14965" x="4581525" y="5313363"/>
          <p14:tracePt t="14986" x="4483100" y="5375275"/>
          <p14:tracePt t="14998" x="4340225" y="5446713"/>
          <p14:tracePt t="15015" x="4224338" y="5510213"/>
          <p14:tracePt t="15015" x="4170363" y="5518150"/>
          <p14:tracePt t="15033" x="4081463" y="5562600"/>
          <p14:tracePt t="15048" x="4000500" y="5581650"/>
          <p14:tracePt t="15066" x="3911600" y="5608638"/>
          <p14:tracePt t="15082" x="3830638" y="5616575"/>
          <p14:tracePt t="15098" x="3687763" y="5643563"/>
          <p14:tracePt t="15115" x="3473450" y="5680075"/>
          <p14:tracePt t="15131" x="3205163" y="5697538"/>
          <p14:tracePt t="15148" x="2911475" y="5724525"/>
          <p14:tracePt t="15165" x="2660650" y="5724525"/>
          <p14:tracePt t="15181" x="2438400" y="5724525"/>
          <p14:tracePt t="15199" x="2125663" y="5724525"/>
          <p14:tracePt t="15215" x="1857375" y="5724525"/>
          <p14:tracePt t="15215" x="1731963" y="5724525"/>
          <p14:tracePt t="15232" x="1544638" y="5705475"/>
          <p14:tracePt t="15249" x="1366838" y="5670550"/>
          <p14:tracePt t="15266" x="1214438" y="5634038"/>
          <p14:tracePt t="15281" x="1152525" y="5616575"/>
          <p14:tracePt t="15298" x="1108075" y="5608638"/>
          <p14:tracePt t="15314" x="1027113" y="5572125"/>
          <p14:tracePt t="15332" x="965200" y="5554663"/>
          <p14:tracePt t="15348" x="901700" y="5518150"/>
          <p14:tracePt t="15366" x="847725" y="5491163"/>
          <p14:tracePt t="15382" x="795338" y="5456238"/>
          <p14:tracePt t="15398" x="758825" y="5429250"/>
          <p14:tracePt t="15415" x="731838" y="5394325"/>
          <p14:tracePt t="15415" x="723900" y="5375275"/>
          <p14:tracePt t="15448" x="687388" y="5295900"/>
          <p14:tracePt t="15449" x="660400" y="5214938"/>
          <p14:tracePt t="15466" x="642938" y="5116513"/>
          <p14:tracePt t="15481" x="625475" y="4991100"/>
          <p14:tracePt t="15498" x="608013" y="4875213"/>
          <p14:tracePt t="15515" x="588963" y="4679950"/>
          <p14:tracePt t="15539" x="554038" y="4527550"/>
          <p14:tracePt t="15555" x="554038" y="4340225"/>
          <p14:tracePt t="15585" x="554038" y="4259263"/>
          <p14:tracePt t="15586" x="554038" y="4197350"/>
          <p14:tracePt t="15598" x="554038" y="4054475"/>
          <p14:tracePt t="15615" x="554038" y="3956050"/>
          <p14:tracePt t="15632" x="554038" y="3830638"/>
          <p14:tracePt t="15649" x="554038" y="3741738"/>
          <p14:tracePt t="15665" x="554038" y="3687763"/>
          <p14:tracePt t="15682" x="554038" y="3625850"/>
          <p14:tracePt t="15698" x="554038" y="3562350"/>
          <p14:tracePt t="15716" x="554038" y="3482975"/>
          <p14:tracePt t="15731" x="554038" y="3429000"/>
          <p14:tracePt t="15750" x="554038" y="3394075"/>
          <p14:tracePt t="15765" x="554038" y="3241675"/>
          <p14:tracePt t="15805" x="554038" y="3224213"/>
          <p14:tracePt t="15822" x="554038" y="3205163"/>
          <p14:tracePt t="15831" x="561975" y="3152775"/>
          <p14:tracePt t="15831" x="561975" y="3133725"/>
          <p14:tracePt t="15898" x="581025" y="3125788"/>
          <p14:tracePt t="15915" x="581025" y="3116263"/>
          <p14:tracePt t="15916" x="588963" y="3108325"/>
          <p14:tracePt t="15932" x="608013" y="3071813"/>
          <p14:tracePt t="15948" x="642938" y="3027363"/>
          <p14:tracePt t="15965" x="669925" y="3000375"/>
          <p14:tracePt t="15981" x="696913" y="2955925"/>
          <p14:tracePt t="15998" x="723900" y="2911475"/>
          <p14:tracePt t="16015" x="758825" y="2874963"/>
          <p14:tracePt t="16015" x="768350" y="2857500"/>
          <p14:tracePt t="16032" x="785813" y="2830513"/>
          <p14:tracePt t="16048" x="830263" y="2795588"/>
          <p14:tracePt t="16066" x="866775" y="2741613"/>
          <p14:tracePt t="16081" x="893763" y="2714625"/>
          <p14:tracePt t="16098" x="938213" y="2670175"/>
          <p14:tracePt t="16114" x="965200" y="2625725"/>
          <p14:tracePt t="16132" x="1009650" y="2589213"/>
          <p14:tracePt t="16148" x="1044575" y="2536825"/>
          <p14:tracePt t="16165" x="1089025" y="2490788"/>
          <p14:tracePt t="16181" x="1116013" y="2455863"/>
          <p14:tracePt t="16198" x="1152525" y="2419350"/>
          <p14:tracePt t="16215" x="1187450" y="2393950"/>
          <p14:tracePt t="16215" x="1196975" y="2374900"/>
          <p14:tracePt t="16232" x="1214438" y="2366963"/>
          <p14:tracePt t="16232" x="1231900" y="2339975"/>
          <p14:tracePt t="16248" x="1276350" y="2330450"/>
          <p14:tracePt t="16266" x="1312863" y="2303463"/>
          <p14:tracePt t="16282" x="1339850" y="2276475"/>
          <p14:tracePt t="16298" x="1374775" y="2268538"/>
          <p14:tracePt t="16315" x="1411288" y="2251075"/>
          <p14:tracePt t="16332" x="1455738" y="2232025"/>
          <p14:tracePt t="16365" x="1473200" y="2232025"/>
          <p14:tracePt t="16366" x="1500188" y="2224088"/>
          <p14:tracePt t="16382" x="1536700" y="2214563"/>
          <p14:tracePt t="16398" x="1571625" y="2214563"/>
          <p14:tracePt t="16415" x="1616075" y="2197100"/>
          <p14:tracePt t="16431" x="1697038" y="2197100"/>
          <p14:tracePt t="16448" x="1731963" y="2197100"/>
          <p14:tracePt t="16465" x="1785938" y="2197100"/>
          <p14:tracePt t="16481" x="1822450" y="2197100"/>
          <p14:tracePt t="16498" x="1874838" y="2197100"/>
          <p14:tracePt t="16515" x="1955800" y="2197100"/>
          <p14:tracePt t="16532" x="2027238" y="2224088"/>
          <p14:tracePt t="16549" x="2081213" y="2232025"/>
          <p14:tracePt t="16565" x="2197100" y="2268538"/>
          <p14:tracePt t="16583" x="2241550" y="2286000"/>
          <p14:tracePt t="16598" x="2347913" y="2322513"/>
          <p14:tracePt t="16616" x="2446338" y="2330450"/>
          <p14:tracePt t="16632" x="2589213" y="2393950"/>
          <p14:tracePt t="16656" x="2643188" y="2419350"/>
          <p14:tracePt t="16665" x="2679700" y="2419350"/>
          <p14:tracePt t="16682" x="2714625" y="2428875"/>
          <p14:tracePt t="16698" x="2759075" y="2438400"/>
          <p14:tracePt t="16715" x="2795588" y="2455863"/>
          <p14:tracePt t="16731" x="2830513" y="2465388"/>
          <p14:tracePt t="16748" x="2874963" y="2465388"/>
          <p14:tracePt t="16766" x="3036888" y="2517775"/>
          <p14:tracePt t="16817" x="3054350" y="2527300"/>
          <p14:tracePt t="16818" x="3062288" y="2527300"/>
          <p14:tracePt t="16818" x="3089275" y="2527300"/>
          <p14:tracePt t="16832" x="3098800" y="2527300"/>
          <p14:tracePt t="16848" x="3170238" y="2536825"/>
          <p14:tracePt t="16867" x="3224213" y="2536825"/>
          <p14:tracePt t="16882" x="3259138" y="2536825"/>
          <p14:tracePt t="16899" x="3313113" y="2536825"/>
          <p14:tracePt t="16914" x="3367088" y="2554288"/>
          <p14:tracePt t="16932" x="3446463" y="2571750"/>
          <p14:tracePt t="16948" x="4054475" y="2598738"/>
          <p14:tracePt t="17055" x="4197350" y="2598738"/>
          <p14:tracePt t="17066" x="4303713" y="2598738"/>
          <p14:tracePt t="17081" x="4411663" y="2598738"/>
          <p14:tracePt t="17098" x="4510088" y="2598738"/>
          <p14:tracePt t="17115" x="4581525" y="2598738"/>
          <p14:tracePt t="17132" x="4705350" y="2616200"/>
          <p14:tracePt t="17148" x="4830763" y="2616200"/>
          <p14:tracePt t="17165" x="4956175" y="2652713"/>
          <p14:tracePt t="17181" x="5099050" y="2652713"/>
          <p14:tracePt t="17198" x="5197475" y="2652713"/>
          <p14:tracePt t="17214" x="5303838" y="2652713"/>
          <p14:tracePt t="17231" x="5456238" y="2652713"/>
          <p14:tracePt t="17249" x="5554663" y="2652713"/>
          <p14:tracePt t="17265" x="5643563" y="2652713"/>
          <p14:tracePt t="17282" x="5724525" y="2652713"/>
          <p14:tracePt t="17298" x="5813425" y="2652713"/>
          <p14:tracePt t="17315" x="5894388" y="2652713"/>
          <p14:tracePt t="17331" x="5946775" y="2652713"/>
          <p14:tracePt t="17349" x="6018213" y="2652713"/>
          <p14:tracePt t="17364" x="6072188" y="2652713"/>
          <p14:tracePt t="17382" x="6126163" y="2652713"/>
          <p14:tracePt t="17398" x="6180138" y="2652713"/>
          <p14:tracePt t="17415" x="6232525" y="2652713"/>
          <p14:tracePt t="17431" x="6313488" y="2652713"/>
          <p14:tracePt t="17431" x="6330950" y="2652713"/>
          <p14:tracePt t="17449" x="6394450" y="2652713"/>
          <p14:tracePt t="17466" x="6429375" y="2652713"/>
          <p14:tracePt t="17484" x="6465888" y="2652713"/>
          <p14:tracePt t="17499" x="6483350" y="2652713"/>
          <p14:tracePt t="17792" x="6491288" y="2670175"/>
          <p14:tracePt t="18112" x="6446838" y="2670175"/>
          <p14:tracePt t="18120" x="6375400" y="2670175"/>
          <p14:tracePt t="18131" x="6323013" y="2670175"/>
          <p14:tracePt t="18132" x="6180138" y="2660650"/>
          <p14:tracePt t="18148" x="5965825" y="2598738"/>
          <p14:tracePt t="18165" x="5724525" y="2581275"/>
          <p14:tracePt t="18181" x="5411788" y="2536825"/>
          <p14:tracePt t="18197" x="5000625" y="2482850"/>
          <p14:tracePt t="18215" x="4687888" y="2482850"/>
          <p14:tracePt t="18231" x="4465638" y="2482850"/>
          <p14:tracePt t="18231" x="4357688" y="2482850"/>
          <p14:tracePt t="18248" x="4116388" y="2482850"/>
          <p14:tracePt t="18265" x="3956050" y="2482850"/>
          <p14:tracePt t="18282" x="3714750" y="2482850"/>
          <p14:tracePt t="18298" x="3482975" y="2490788"/>
          <p14:tracePt t="18315" x="3276600" y="2554288"/>
          <p14:tracePt t="18331" x="3017838" y="2643188"/>
          <p14:tracePt t="18348" x="2652713" y="2813050"/>
          <p14:tracePt t="18381" x="2509838" y="2867025"/>
          <p14:tracePt t="18382" x="2286000" y="2973388"/>
          <p14:tracePt t="18398" x="2000250" y="3125788"/>
          <p14:tracePt t="18415" x="1633538" y="3330575"/>
          <p14:tracePt t="18431" x="1330325" y="3473450"/>
          <p14:tracePt t="18431" x="1214438" y="3536950"/>
          <p14:tracePt t="18449" x="982663" y="3660775"/>
          <p14:tracePt t="18465" x="785813" y="3786188"/>
          <p14:tracePt t="18481" x="625475" y="3875088"/>
          <p14:tracePt t="18498" x="490538" y="3965575"/>
          <p14:tracePt t="18515" x="357188" y="4071938"/>
          <p14:tracePt t="18531" x="285750" y="4116388"/>
          <p14:tracePt t="18548" x="214313" y="4160838"/>
          <p14:tracePt t="18564" x="179388" y="4187825"/>
          <p14:tracePt t="18581" x="152400" y="4214813"/>
          <p14:tracePt t="18598" x="125413" y="4241800"/>
          <p14:tracePt t="18614" x="88900" y="4268788"/>
          <p14:tracePt t="18614" x="53975" y="4295775"/>
          <p14:tracePt t="18632" x="44450" y="4313238"/>
          <p14:tracePt t="18647" x="9525" y="4367213"/>
          <p14:tracePt t="18665" x="0" y="4384675"/>
          <p14:tracePt t="18704" x="0" y="4394200"/>
          <p14:tracePt t="18705" x="0" y="4402138"/>
          <p14:tracePt t="18848" x="9525" y="4402138"/>
          <p14:tracePt t="18848" x="17463" y="4402138"/>
          <p14:tracePt t="18857" x="276225" y="4268788"/>
          <p14:tracePt t="18931" x="303213" y="4259263"/>
          <p14:tracePt t="18947" x="339725" y="4241800"/>
          <p14:tracePt t="18948" x="366713" y="4214813"/>
          <p14:tracePt t="18964" x="393700" y="4205288"/>
          <p14:tracePt t="18982" x="401638" y="4197350"/>
          <p14:tracePt t="19040" x="419100" y="4197350"/>
          <p14:tracePt t="19048" x="428625" y="4197350"/>
          <p14:tracePt t="19072" x="438150" y="4197350"/>
          <p14:tracePt t="19080" x="482600" y="4197350"/>
          <p14:tracePt t="19106" x="509588" y="4197350"/>
          <p14:tracePt t="19115" x="554038" y="4197350"/>
          <p14:tracePt t="19131" x="615950" y="4197350"/>
          <p14:tracePt t="19158" x="652463" y="4197350"/>
          <p14:tracePt t="19180" x="660400" y="4197350"/>
          <p14:tracePt t="19182" x="679450" y="4179888"/>
          <p14:tracePt t="19216" x="687388" y="4179888"/>
          <p14:tracePt t="21458" x="714375" y="4179888"/>
          <p14:tracePt t="21463" x="741363" y="4170363"/>
          <p14:tracePt t="21473" x="768350" y="4170363"/>
          <p14:tracePt t="21474" x="795338" y="4170363"/>
          <p14:tracePt t="21482" x="830263" y="4152900"/>
          <p14:tracePt t="21499" x="847725" y="4152900"/>
          <p14:tracePt t="21515" x="857250" y="4152900"/>
          <p14:tracePt t="21532" x="857250" y="4143375"/>
          <p14:tracePt t="21738" x="874713" y="4143375"/>
          <p14:tracePt t="21745" x="893763" y="4143375"/>
          <p14:tracePt t="21750" x="919163" y="4143375"/>
          <p14:tracePt t="21766" x="982663" y="4143375"/>
          <p14:tracePt t="21782" x="1116013" y="4143375"/>
          <p14:tracePt t="21799" x="1482725" y="4143375"/>
          <p14:tracePt t="21839" x="1509713" y="4143375"/>
          <p14:tracePt t="21839" x="1536700" y="4143375"/>
          <p14:tracePt t="21849" x="1562100" y="4143375"/>
          <p14:tracePt t="22761" x="1571625" y="4143375"/>
          <p14:tracePt t="22802" x="1581150" y="4143375"/>
          <p14:tracePt t="22810" x="1724025" y="4143375"/>
          <p14:tracePt t="22832" x="1893888" y="4143375"/>
          <p14:tracePt t="22842" x="1938338" y="4143375"/>
          <p14:tracePt t="22850" x="2036763" y="4143375"/>
          <p14:tracePt t="22865" x="2062163" y="4143375"/>
          <p14:tracePt t="23361" x="2054225" y="4143375"/>
          <p14:tracePt t="23370" x="2017713" y="4143375"/>
          <p14:tracePt t="23381" x="1965325" y="4143375"/>
          <p14:tracePt t="23382" x="1911350" y="4143375"/>
          <p14:tracePt t="23399" x="1822450" y="4125913"/>
          <p14:tracePt t="23416" x="1687513" y="4071938"/>
          <p14:tracePt t="23432" x="1562100" y="4037013"/>
          <p14:tracePt t="23448" x="1268413" y="3938588"/>
          <p14:tracePt t="23508" x="1214438" y="3919538"/>
          <p14:tracePt t="23516" x="1179513" y="3894138"/>
          <p14:tracePt t="23532" x="1133475" y="3867150"/>
          <p14:tracePt t="23549" x="1089025" y="3857625"/>
          <p14:tracePt t="23565" x="1081088" y="3848100"/>
          <p14:tracePt t="23582" x="1062038" y="3830638"/>
          <p14:tracePt t="23599" x="1054100" y="3822700"/>
          <p14:tracePt t="23615" x="1054100" y="3803650"/>
          <p14:tracePt t="23632" x="1054100" y="3776663"/>
          <p14:tracePt t="23632" x="1054100" y="3768725"/>
          <p14:tracePt t="23650" x="1036638" y="3724275"/>
          <p14:tracePt t="23665" x="1036638" y="3705225"/>
          <p14:tracePt t="23683" x="1036638" y="3679825"/>
          <p14:tracePt t="23698" x="1036638" y="3660775"/>
          <p14:tracePt t="23716" x="1036638" y="3633788"/>
          <p14:tracePt t="23732" x="1036638" y="3625850"/>
          <p14:tracePt t="23750" x="1044575" y="3598863"/>
          <p14:tracePt t="23766" x="1054100" y="3581400"/>
          <p14:tracePt t="23782" x="1054100" y="3562350"/>
          <p14:tracePt t="23798" x="1081088" y="3509963"/>
          <p14:tracePt t="23850" x="1081088" y="3490913"/>
          <p14:tracePt t="23851" x="1098550" y="3473450"/>
          <p14:tracePt t="23865" x="1108075" y="3446463"/>
          <p14:tracePt t="23882" x="1125538" y="3429000"/>
          <p14:tracePt t="23898" x="1133475" y="3411538"/>
          <p14:tracePt t="23915" x="1169988" y="3357563"/>
          <p14:tracePt t="23932" x="1196975" y="3322638"/>
          <p14:tracePt t="23949" x="1241425" y="3259138"/>
          <p14:tracePt t="23965" x="1276350" y="3205163"/>
          <p14:tracePt t="23982" x="1303338" y="3152775"/>
          <p14:tracePt t="23999" x="1330325" y="3116263"/>
          <p14:tracePt t="24016" x="1339850" y="3089275"/>
          <p14:tracePt t="24048" x="1357313" y="3071813"/>
          <p14:tracePt t="24050" x="1357313" y="3062288"/>
          <p14:tracePt t="24067" x="1366838" y="3054350"/>
          <p14:tracePt t="24082" x="1393825" y="3027363"/>
          <p14:tracePt t="24099" x="1438275" y="3009900"/>
          <p14:tracePt t="24115" x="1455738" y="2990850"/>
          <p14:tracePt t="24132" x="1482725" y="2990850"/>
          <p14:tracePt t="24148" x="1509713" y="2973388"/>
          <p14:tracePt t="24166" x="1562100" y="2973388"/>
          <p14:tracePt t="24182" x="1633538" y="2973388"/>
          <p14:tracePt t="24199" x="1687513" y="2973388"/>
          <p14:tracePt t="24215" x="1731963" y="2973388"/>
          <p14:tracePt t="24232" x="1741488" y="2973388"/>
          <p14:tracePt t="24248" x="1785938" y="2990850"/>
          <p14:tracePt t="24266" x="1822450" y="3017838"/>
          <p14:tracePt t="24282" x="1874838" y="3044825"/>
          <p14:tracePt t="24299" x="1919288" y="3089275"/>
          <p14:tracePt t="24315" x="1965325" y="3125788"/>
          <p14:tracePt t="24332" x="1982788" y="3152775"/>
          <p14:tracePt t="24349" x="2009775" y="3170238"/>
          <p14:tracePt t="24366" x="2027238" y="3205163"/>
          <p14:tracePt t="24382" x="2044700" y="3224213"/>
          <p14:tracePt t="24399" x="2044700" y="3232150"/>
          <p14:tracePt t="24415" x="2044700" y="3251200"/>
          <p14:tracePt t="24432" x="2054225" y="3259138"/>
          <p14:tracePt t="24448" x="2071688" y="3313113"/>
          <p14:tracePt t="24466" x="2071688" y="3322638"/>
          <p14:tracePt t="24482" x="2071688" y="3348038"/>
          <p14:tracePt t="24499" x="2071688" y="3384550"/>
          <p14:tracePt t="24516" x="2071688" y="3419475"/>
          <p14:tracePt t="24532" x="2071688" y="3455988"/>
          <p14:tracePt t="24549" x="2071688" y="3509963"/>
          <p14:tracePt t="24565" x="2054225" y="3554413"/>
          <p14:tracePt t="24583" x="2017713" y="3616325"/>
          <p14:tracePt t="24599" x="2000250" y="3660775"/>
          <p14:tracePt t="24616" x="1955800" y="3724275"/>
          <p14:tracePt t="24632" x="1901825" y="3776663"/>
          <p14:tracePt t="24648" x="1857375" y="3822700"/>
          <p14:tracePt t="24665" x="1776413" y="3911600"/>
          <p14:tracePt t="24683" x="1714500" y="3983038"/>
          <p14:tracePt t="24698" x="1652588" y="4027488"/>
          <p14:tracePt t="24717" x="1581150" y="4062413"/>
          <p14:tracePt t="24731" x="1544638" y="4081463"/>
          <p14:tracePt t="24750" x="1465263" y="4098925"/>
          <p14:tracePt t="24765" x="1393825" y="4108450"/>
          <p14:tracePt t="24783" x="1322388" y="4125913"/>
          <p14:tracePt t="24798" x="1250950" y="4125913"/>
          <p14:tracePt t="24816" x="1169988" y="4125913"/>
          <p14:tracePt t="24848" x="1116013" y="4125913"/>
          <p14:tracePt t="24849" x="1071563" y="4125913"/>
          <p14:tracePt t="24865" x="1036638" y="4125913"/>
          <p14:tracePt t="24882" x="990600" y="4116388"/>
          <p14:tracePt t="24898" x="946150" y="4071938"/>
          <p14:tracePt t="24915" x="893763" y="4017963"/>
          <p14:tracePt t="24931" x="830263" y="3946525"/>
          <p14:tracePt t="24949" x="776288" y="3840163"/>
          <p14:tracePt t="24965" x="723900" y="3724275"/>
          <p14:tracePt t="24982" x="679450" y="3581400"/>
          <p14:tracePt t="25007" x="660400" y="3527425"/>
          <p14:tracePt t="25015" x="633413" y="3465513"/>
          <p14:tracePt t="25032" x="633413" y="3429000"/>
          <p14:tracePt t="25048" x="633413" y="3384550"/>
          <p14:tracePt t="25066" x="633413" y="3340100"/>
          <p14:tracePt t="25082" x="633413" y="3303588"/>
          <p14:tracePt t="25099" x="633413" y="3251200"/>
          <p14:tracePt t="25115" x="633413" y="3179763"/>
          <p14:tracePt t="25132" x="652463" y="3098800"/>
          <p14:tracePt t="25148" x="679450" y="3044825"/>
          <p14:tracePt t="25165" x="714375" y="2973388"/>
          <p14:tracePt t="25181" x="723900" y="2919413"/>
          <p14:tracePt t="25199" x="741363" y="2884488"/>
          <p14:tracePt t="25215" x="758825" y="2874963"/>
          <p14:tracePt t="25232" x="785813" y="2830513"/>
          <p14:tracePt t="25248" x="822325" y="2786063"/>
          <p14:tracePt t="25266" x="839788" y="2768600"/>
          <p14:tracePt t="25281" x="857250" y="2759075"/>
          <p14:tracePt t="25298" x="866775" y="2751138"/>
          <p14:tracePt t="25315" x="874713" y="2741613"/>
          <p14:tracePt t="25332" x="901700" y="2724150"/>
          <p14:tracePt t="25348" x="919163" y="2714625"/>
          <p14:tracePt t="25365" x="938213" y="2714625"/>
          <p14:tracePt t="25382" x="965200" y="2697163"/>
          <p14:tracePt t="25398" x="1000125" y="2697163"/>
          <p14:tracePt t="25415" x="1036638" y="2697163"/>
          <p14:tracePt t="25432" x="1108075" y="2697163"/>
          <p14:tracePt t="25432" x="1133475" y="2697163"/>
          <p14:tracePt t="25465" x="1204913" y="2697163"/>
          <p14:tracePt t="25466" x="1268413" y="2697163"/>
          <p14:tracePt t="25482" x="1303338" y="2705100"/>
          <p14:tracePt t="25498" x="1374775" y="2714625"/>
          <p14:tracePt t="25525" x="1393825" y="2724150"/>
          <p14:tracePt t="25531" x="1438275" y="2741613"/>
          <p14:tracePt t="25549" x="1482725" y="2751138"/>
          <p14:tracePt t="25565" x="1517650" y="2768600"/>
          <p14:tracePt t="25582" x="1554163" y="2768600"/>
          <p14:tracePt t="25598" x="1652588" y="2795588"/>
          <p14:tracePt t="25650" x="1670050" y="2803525"/>
          <p14:tracePt t="25651" x="1741488" y="2867025"/>
          <p14:tracePt t="25676" x="1768475" y="2874963"/>
          <p14:tracePt t="25681" x="1803400" y="2911475"/>
          <p14:tracePt t="25698" x="1839913" y="2955925"/>
          <p14:tracePt t="25715" x="1874838" y="3000375"/>
          <p14:tracePt t="25731" x="1911350" y="3054350"/>
          <p14:tracePt t="25749" x="1965325" y="3116263"/>
          <p14:tracePt t="25766" x="1965325" y="3160713"/>
          <p14:tracePt t="25782" x="1973263" y="3205163"/>
          <p14:tracePt t="25798" x="1982788" y="3251200"/>
          <p14:tracePt t="25815" x="1982788" y="3295650"/>
          <p14:tracePt t="25838" x="1982788" y="3313113"/>
          <p14:tracePt t="25848" x="1982788" y="3340100"/>
          <p14:tracePt t="25865" x="1982788" y="3367088"/>
          <p14:tracePt t="25882" x="1982788" y="3375025"/>
          <p14:tracePt t="25899" x="1982788" y="3419475"/>
          <p14:tracePt t="25915" x="1955800" y="3455988"/>
          <p14:tracePt t="25932" x="1884363" y="3544888"/>
          <p14:tracePt t="25948" x="1857375" y="3616325"/>
          <p14:tracePt t="25966" x="1812925" y="3679825"/>
          <p14:tracePt t="25981" x="1731963" y="3751263"/>
          <p14:tracePt t="25999" x="1598613" y="3840163"/>
          <p14:tracePt t="26024" x="1554163" y="3867150"/>
          <p14:tracePt t="26032" x="1482725" y="3919538"/>
          <p14:tracePt t="26048" x="1374775" y="3973513"/>
          <p14:tracePt t="26066" x="1295400" y="4000500"/>
          <p14:tracePt t="26082" x="1231900" y="4017963"/>
          <p14:tracePt t="26099" x="1160463" y="4044950"/>
          <p14:tracePt t="26115" x="1081088" y="4044950"/>
          <p14:tracePt t="26132" x="928688" y="4062413"/>
          <p14:tracePt t="26181" x="901700" y="4062413"/>
          <p14:tracePt t="26182" x="884238" y="4062413"/>
          <p14:tracePt t="26199" x="866775" y="4062413"/>
          <p14:tracePt t="26215" x="847725" y="4054475"/>
          <p14:tracePt t="26232" x="822325" y="4037013"/>
          <p14:tracePt t="26232" x="812800" y="4027488"/>
          <p14:tracePt t="26249" x="795338" y="3990975"/>
          <p14:tracePt t="26265" x="768350" y="3956050"/>
          <p14:tracePt t="26282" x="741363" y="3919538"/>
          <p14:tracePt t="26298" x="731838" y="3884613"/>
          <p14:tracePt t="26315" x="723900" y="3857625"/>
          <p14:tracePt t="26332" x="704850" y="3830638"/>
          <p14:tracePt t="26350" x="704850" y="3813175"/>
          <p14:tracePt t="26365" x="704850" y="3768725"/>
          <p14:tracePt t="26382" x="704850" y="3705225"/>
          <p14:tracePt t="26415" x="704850" y="3697288"/>
          <p14:tracePt t="26416" x="704850" y="3670300"/>
          <p14:tracePt t="26431" x="704850" y="3643313"/>
          <p14:tracePt t="26431" x="704850" y="3633788"/>
          <p14:tracePt t="26450" x="704850" y="3625850"/>
          <p14:tracePt t="28601" x="687388" y="3554413"/>
          <p14:tracePt t="28610" x="687388" y="3500438"/>
          <p14:tracePt t="28620" x="714375" y="3465513"/>
          <p14:tracePt t="28632" x="768350" y="3384550"/>
          <p14:tracePt t="28648" x="812800" y="3303588"/>
          <p14:tracePt t="28666" x="847725" y="3276600"/>
          <p14:tracePt t="28682" x="884238" y="3241675"/>
          <p14:tracePt t="28699" x="955675" y="3197225"/>
          <p14:tracePt t="28715" x="1071563" y="3133725"/>
          <p14:tracePt t="28733" x="1223963" y="3081338"/>
          <p14:tracePt t="28748" x="1393825" y="3000375"/>
          <p14:tracePt t="28767" x="1571625" y="2928938"/>
          <p14:tracePt t="28781" x="1768475" y="2867025"/>
          <p14:tracePt t="28798" x="1955800" y="2830513"/>
          <p14:tracePt t="28814" x="2268538" y="2786063"/>
          <p14:tracePt t="28847" x="2438400" y="2768600"/>
          <p14:tracePt t="28849" x="2554288" y="2751138"/>
          <p14:tracePt t="28849" x="2625725" y="2751138"/>
          <p14:tracePt t="28865" x="2830513" y="2751138"/>
          <p14:tracePt t="28881" x="3411538" y="2751138"/>
          <p14:tracePt t="28922" x="3527425" y="2751138"/>
          <p14:tracePt t="28931" x="3741738" y="2751138"/>
          <p14:tracePt t="28948" x="3929063" y="2751138"/>
          <p14:tracePt t="28966" x="4143375" y="2751138"/>
          <p14:tracePt t="28981" x="4330700" y="2751138"/>
          <p14:tracePt t="28998" x="4527550" y="2759075"/>
          <p14:tracePt t="29015" x="4741863" y="2803525"/>
          <p14:tracePt t="29032" x="4938713" y="2840038"/>
          <p14:tracePt t="29048" x="5251450" y="2938463"/>
          <p14:tracePt t="29066" x="5394325" y="2982913"/>
          <p14:tracePt t="29082" x="5483225" y="3027363"/>
          <p14:tracePt t="29098" x="5562600" y="3062288"/>
          <p14:tracePt t="29115" x="5670550" y="3116263"/>
          <p14:tracePt t="29131" x="5776913" y="3187700"/>
          <p14:tracePt t="29148" x="5875338" y="3251200"/>
          <p14:tracePt t="29165" x="5991225" y="3367088"/>
          <p14:tracePt t="29198" x="6045200" y="3419475"/>
          <p14:tracePt t="29216" x="6108700" y="3500438"/>
          <p14:tracePt t="29231" x="6143625" y="3554413"/>
          <p14:tracePt t="29231" x="6153150" y="3571875"/>
          <p14:tracePt t="29250" x="6161088" y="3581400"/>
          <p14:tracePt t="29265" x="6170613" y="3598863"/>
          <p14:tracePt t="29306" x="6180138" y="3608388"/>
          <p14:tracePt t="29321" x="6180138" y="3616325"/>
          <p14:tracePt t="29345" x="6180138" y="3625850"/>
          <p14:tracePt t="29378" x="6180138" y="3643313"/>
          <p14:tracePt t="29417" x="6170613" y="3652838"/>
          <p14:tracePt t="29449" x="6161088" y="3652838"/>
          <p14:tracePt t="29458" x="6134100" y="3660775"/>
          <p14:tracePt t="29465" x="6134100" y="3670300"/>
          <p14:tracePt t="29471" x="6108700" y="3670300"/>
          <p14:tracePt t="29482" x="6099175" y="3670300"/>
          <p14:tracePt t="29499" x="6089650" y="3670300"/>
          <p14:tracePt t="29515" x="6081713" y="3670300"/>
          <p14:tracePt t="29533" x="6062663" y="3660775"/>
          <p14:tracePt t="29548" x="6045200" y="3643313"/>
          <p14:tracePt t="29566" x="6045200" y="3608388"/>
          <p14:tracePt t="29581" x="6045200" y="3544888"/>
          <p14:tracePt t="29598" x="6037263" y="3500438"/>
          <p14:tracePt t="29615" x="6037263" y="3429000"/>
          <p14:tracePt t="29632" x="6037263" y="3375025"/>
          <p14:tracePt t="29648" x="6045200" y="3251200"/>
          <p14:tracePt t="29695" x="6062663" y="3241675"/>
          <p14:tracePt t="29698" x="6081713" y="3214688"/>
          <p14:tracePt t="29715" x="6116638" y="3187700"/>
          <p14:tracePt t="29731" x="6180138" y="3152775"/>
          <p14:tracePt t="29748" x="6242050" y="3133725"/>
          <p14:tracePt t="29766" x="6313488" y="3125788"/>
          <p14:tracePt t="29782" x="6429375" y="3125788"/>
          <p14:tracePt t="29798" x="6527800" y="3125788"/>
          <p14:tracePt t="29814" x="6634163" y="3143250"/>
          <p14:tracePt t="29866" x="6653213" y="3143250"/>
          <p14:tracePt t="29867" x="6661150" y="3152775"/>
          <p14:tracePt t="29882" x="6680200" y="3170238"/>
          <p14:tracePt t="29922" x="6680200" y="3179763"/>
          <p14:tracePt t="29945" x="6688138" y="3187700"/>
          <p14:tracePt t="29970" x="6688138" y="3197225"/>
          <p14:tracePt t="29977" x="6697663" y="3197225"/>
          <p14:tracePt t="29994" x="6697663" y="3205163"/>
          <p14:tracePt t="30009" x="6697663" y="3224213"/>
          <p14:tracePt t="30015" x="6680200" y="3232150"/>
          <p14:tracePt t="30077" x="6670675" y="3251200"/>
          <p14:tracePt t="30082" x="6643688" y="3259138"/>
          <p14:tracePt t="30098" x="6599238" y="3276600"/>
          <p14:tracePt t="30115" x="6554788" y="3295650"/>
          <p14:tracePt t="30131" x="6518275" y="3330575"/>
          <p14:tracePt t="30148" x="6465888" y="3357563"/>
          <p14:tracePt t="30164" x="6402388" y="3384550"/>
          <p14:tracePt t="30182" x="6348413" y="3419475"/>
          <p14:tracePt t="30197" x="6259513" y="3446463"/>
          <p14:tracePt t="30215" x="6134100" y="3500438"/>
          <p14:tracePt t="30231" x="6045200" y="3527425"/>
          <p14:tracePt t="30231" x="6010275" y="3544888"/>
          <p14:tracePt t="30249" x="5938838" y="3562350"/>
          <p14:tracePt t="30265" x="5867400" y="3581400"/>
          <p14:tracePt t="30265" x="5795963" y="3598863"/>
          <p14:tracePt t="30282" x="5661025" y="3633788"/>
          <p14:tracePt t="30298" x="5483225" y="3697288"/>
          <p14:tracePt t="30315" x="5313363" y="3732213"/>
          <p14:tracePt t="30331" x="5143500" y="3759200"/>
          <p14:tracePt t="30348" x="5018088" y="3776663"/>
          <p14:tracePt t="30364" x="4919663" y="3786188"/>
          <p14:tracePt t="30381" x="4786313" y="3803650"/>
          <p14:tracePt t="30398" x="4616450" y="3803650"/>
          <p14:tracePt t="30415" x="4465638" y="3822700"/>
          <p14:tracePt t="30432" x="4340225" y="3822700"/>
          <p14:tracePt t="30448" x="4214813" y="3822700"/>
          <p14:tracePt t="30467" x="4152900" y="3822700"/>
          <p14:tracePt t="30482" x="4037013" y="3822700"/>
          <p14:tracePt t="30499" x="3894138" y="3822700"/>
          <p14:tracePt t="30515" x="3768725" y="3822700"/>
          <p14:tracePt t="30532" x="3697288" y="3822700"/>
          <p14:tracePt t="30548" x="3643313" y="3822700"/>
          <p14:tracePt t="30566" x="3581400" y="3822700"/>
          <p14:tracePt t="30581" x="3509963" y="3822700"/>
          <p14:tracePt t="30598" x="3446463" y="3822700"/>
          <p14:tracePt t="30615" x="3322638" y="3813175"/>
          <p14:tracePt t="30632" x="3160713" y="3795713"/>
          <p14:tracePt t="30648" x="3009900" y="3759200"/>
          <p14:tracePt t="30648" x="2928938" y="3759200"/>
          <p14:tracePt t="30666" x="2768600" y="3724275"/>
          <p14:tracePt t="30682" x="2643188" y="3724275"/>
          <p14:tracePt t="30699" x="2482850" y="3724275"/>
          <p14:tracePt t="30715" x="2312988" y="3697288"/>
          <p14:tracePt t="30731" x="2143125" y="3697288"/>
          <p14:tracePt t="30749" x="1965325" y="3697288"/>
          <p14:tracePt t="30765" x="1785938" y="3697288"/>
          <p14:tracePt t="30781" x="1660525" y="3697288"/>
          <p14:tracePt t="30798" x="1571625" y="3697288"/>
          <p14:tracePt t="30814" x="1465263" y="3759200"/>
          <p14:tracePt t="30849" x="1438275" y="3776663"/>
          <p14:tracePt t="30851" x="1401763" y="3822700"/>
          <p14:tracePt t="30881" x="1366838" y="3848100"/>
          <p14:tracePt t="30882" x="1357313" y="3875088"/>
          <p14:tracePt t="30898" x="1357313" y="3911600"/>
          <p14:tracePt t="30916" x="1357313" y="3938588"/>
          <p14:tracePt t="30931" x="1339850" y="3973513"/>
          <p14:tracePt t="30948" x="1339850" y="4027488"/>
          <p14:tracePt t="30965" x="1339850" y="4071938"/>
          <p14:tracePt t="30981" x="1339850" y="4089400"/>
          <p14:tracePt t="30998" x="1339850" y="4098925"/>
          <p14:tracePt t="31016" x="1357313" y="4125913"/>
          <p14:tracePt t="31048" x="1393825" y="4143375"/>
          <p14:tracePt t="31048" x="1401763" y="4143375"/>
          <p14:tracePt t="31120" x="1411288" y="4143375"/>
          <p14:tracePt t="31138" x="1428750" y="4143375"/>
          <p14:tracePt t="31154" x="1438275" y="4143375"/>
          <p14:tracePt t="31169" x="1465263" y="4143375"/>
          <p14:tracePt t="31173" x="1473200" y="4143375"/>
          <p14:tracePt t="31181" x="1527175" y="4143375"/>
          <p14:tracePt t="31198" x="1589088" y="4143375"/>
          <p14:tracePt t="31216" x="1652588" y="4143375"/>
          <p14:tracePt t="31231" x="1751013" y="4116388"/>
          <p14:tracePt t="31231" x="1776413" y="4116388"/>
          <p14:tracePt t="31250" x="1822450" y="4098925"/>
          <p14:tracePt t="31265" x="1965325" y="4037013"/>
          <p14:tracePt t="31282" x="2009775" y="4017963"/>
          <p14:tracePt t="31298" x="2054225" y="3990975"/>
          <p14:tracePt t="31315" x="2081213" y="3973513"/>
          <p14:tracePt t="31331" x="2116138" y="3973513"/>
          <p14:tracePt t="31348" x="2116138" y="3965575"/>
          <p14:tracePt t="31366" x="2125663" y="3965575"/>
          <p14:tracePt t="31381" x="2143125" y="3956050"/>
          <p14:tracePt t="31399" x="2179638" y="3956050"/>
          <p14:tracePt t="31415" x="2214563" y="3938588"/>
          <p14:tracePt t="31432" x="2241550" y="3938588"/>
          <p14:tracePt t="31448" x="2276475" y="3938588"/>
          <p14:tracePt t="31466" x="2303463" y="3938588"/>
          <p14:tracePt t="31482" x="2312988" y="3938588"/>
          <p14:tracePt t="31498" x="2322513" y="3938588"/>
          <p14:tracePt t="31515" x="2339975" y="3938588"/>
          <p14:tracePt t="31913" x="2347913" y="3965575"/>
          <p14:tracePt t="31922" x="2357438" y="4000500"/>
          <p14:tracePt t="31931" x="2357438" y="4037013"/>
          <p14:tracePt t="31932" x="2357438" y="4071938"/>
          <p14:tracePt t="31949" x="2357438" y="4108450"/>
          <p14:tracePt t="31965" x="2357438" y="4133850"/>
          <p14:tracePt t="31982" x="2357438" y="4143375"/>
          <p14:tracePt t="32018" x="2357438" y="4152900"/>
          <p14:tracePt t="32034" x="2357438" y="4160838"/>
          <p14:tracePt t="32057" x="2357438" y="4179888"/>
          <p14:tracePt t="32065" x="2347913" y="4224338"/>
          <p14:tracePt t="32094" x="2339975" y="4232275"/>
          <p14:tracePt t="32098" x="2312988" y="4286250"/>
          <p14:tracePt t="32132" x="2286000" y="4375150"/>
          <p14:tracePt t="32418" x="2268538" y="4375150"/>
          <p14:tracePt t="32777" x="2268538" y="4384675"/>
          <p14:tracePt t="32809" x="2276475" y="4384675"/>
          <p14:tracePt t="32825" x="2357438" y="4384675"/>
          <p14:tracePt t="32833" x="2446338" y="4402138"/>
          <p14:tracePt t="32841" x="2562225" y="4419600"/>
          <p14:tracePt t="32848" x="3251200" y="4491038"/>
          <p14:tracePt t="32882" x="3375025" y="4510088"/>
          <p14:tracePt t="32883" x="3490913" y="4537075"/>
          <p14:tracePt t="32898" x="3536950" y="4537075"/>
          <p14:tracePt t="32915" x="3554413" y="4537075"/>
          <p14:tracePt t="32931" x="3571875" y="4537075"/>
          <p14:tracePt t="32948" x="3608388" y="4537075"/>
          <p14:tracePt t="32964" x="3625850" y="4537075"/>
          <p14:tracePt t="32982" x="3670300" y="4537075"/>
          <p14:tracePt t="32998" x="3705225" y="4537075"/>
          <p14:tracePt t="33014" x="3741738" y="4537075"/>
          <p14:tracePt t="33031" x="3795713" y="4537075"/>
          <p14:tracePt t="33031" x="3813175" y="4537075"/>
          <p14:tracePt t="33049" x="3822700" y="4537075"/>
          <p14:tracePt t="33064" x="3857625" y="4537075"/>
          <p14:tracePt t="33104" x="3867150" y="4537075"/>
          <p14:tracePt t="33105" x="3894138" y="4537075"/>
          <p14:tracePt t="33145" x="3902075" y="4537075"/>
          <p14:tracePt t="33170" x="3919538" y="4537075"/>
          <p14:tracePt t="33177" x="3929063" y="4527550"/>
          <p14:tracePt t="33185" x="4037013" y="4483100"/>
          <p14:tracePt t="33185" x="4062413" y="4473575"/>
          <p14:tracePt t="33238" x="4179888" y="4411663"/>
          <p14:tracePt t="33288" x="4205288" y="4384675"/>
          <p14:tracePt t="33299" x="4232275" y="4367213"/>
          <p14:tracePt t="33314" x="4241800" y="4357688"/>
          <p14:tracePt t="33331" x="4259263" y="4340225"/>
          <p14:tracePt t="33377" x="4259263" y="4330700"/>
          <p14:tracePt t="33385" x="4259263" y="4313238"/>
          <p14:tracePt t="33409" x="4259263" y="4303713"/>
          <p14:tracePt t="33426" x="4259263" y="4295775"/>
          <p14:tracePt t="33441" x="4259263" y="4286250"/>
          <p14:tracePt t="33449" x="4259263" y="4268788"/>
          <p14:tracePt t="33464" x="4259263" y="4259263"/>
          <p14:tracePt t="33465" x="4259263" y="4224338"/>
          <p14:tracePt t="33481" x="4259263" y="4205288"/>
          <p14:tracePt t="33521" x="4251325" y="4205288"/>
          <p14:tracePt t="33551" x="4241800" y="4205288"/>
          <p14:tracePt t="33577" x="4232275" y="4205288"/>
          <p14:tracePt t="33583" x="4214813" y="4205288"/>
          <p14:tracePt t="33587" x="4205288" y="4205288"/>
          <p14:tracePt t="33598" x="4197350" y="4214813"/>
          <p14:tracePt t="33615" x="4179888" y="4224338"/>
          <p14:tracePt t="33658" x="4170363" y="4232275"/>
          <p14:tracePt t="33721" x="4170363" y="4241800"/>
          <p14:tracePt t="33738" x="4170363" y="4259263"/>
          <p14:tracePt t="33754" x="4170363" y="4268788"/>
          <p14:tracePt t="33904" x="4179888" y="4268788"/>
          <p14:tracePt t="33906" x="4197350" y="4268788"/>
          <p14:tracePt t="33931" x="4224338" y="4268788"/>
          <p14:tracePt t="33932" x="4251325" y="4268788"/>
          <p14:tracePt t="33949" x="4286250" y="4251325"/>
          <p14:tracePt t="33964" x="4313238" y="4251325"/>
          <p14:tracePt t="33982" x="4348163" y="4232275"/>
          <p14:tracePt t="34025" x="4357688" y="4232275"/>
          <p14:tracePt t="34297" x="4375150" y="4232275"/>
          <p14:tracePt t="34298" x="4394200" y="4241800"/>
          <p14:tracePt t="34326" x="4402138" y="4251325"/>
          <p14:tracePt t="34331" x="4419600" y="4259263"/>
          <p14:tracePt t="34364" x="4419600" y="4276725"/>
          <p14:tracePt t="34385" x="4429125" y="4276725"/>
          <p14:tracePt t="34387" x="4438650" y="4286250"/>
          <p14:tracePt t="34545" x="4446588" y="4286250"/>
          <p14:tracePt t="34577" x="4456113" y="4286250"/>
          <p14:tracePt t="34593" x="4465638" y="4286250"/>
          <p14:tracePt t="34601" x="4473575" y="4286250"/>
          <p14:tracePt t="34617" x="4491038" y="4286250"/>
          <p14:tracePt t="34618" x="4500563" y="4286250"/>
          <p14:tracePt t="34650" x="4510088" y="4286250"/>
          <p14:tracePt t="34651" x="4518025" y="4286250"/>
          <p14:tracePt t="34681" x="4537075" y="4303713"/>
          <p14:tracePt t="34682" x="4545013" y="4303713"/>
          <p14:tracePt t="34698" x="4572000" y="4313238"/>
          <p14:tracePt t="34737" x="4581525" y="4313238"/>
          <p14:tracePt t="34753" x="4581525" y="4322763"/>
          <p14:tracePt t="34857" x="4581525" y="4330700"/>
          <p14:tracePt t="34865" x="4589463" y="4348163"/>
          <p14:tracePt t="34871" x="4608513" y="4357688"/>
          <p14:tracePt t="34880" x="4616450" y="4375150"/>
          <p14:tracePt t="34898" x="4633913" y="4384675"/>
          <p14:tracePt t="34914" x="4633913" y="4394200"/>
          <p14:tracePt t="34931" x="4643438" y="4394200"/>
          <p14:tracePt t="34985" x="4660900" y="4394200"/>
          <p14:tracePt t="34993" x="4670425" y="4394200"/>
          <p14:tracePt t="34997" x="4679950" y="4394200"/>
          <p14:tracePt t="35004" x="4697413" y="4394200"/>
          <p14:tracePt t="35014" x="4714875" y="4402138"/>
          <p14:tracePt t="35032" x="4741863" y="4402138"/>
          <p14:tracePt t="35048" x="4768850" y="4402138"/>
          <p14:tracePt t="35048" x="4795838" y="4402138"/>
          <p14:tracePt t="35066" x="4840288" y="4402138"/>
          <p14:tracePt t="35120" x="4857750" y="4402138"/>
          <p14:tracePt t="35138" x="4875213" y="4402138"/>
          <p14:tracePt t="35154" x="4884738" y="4402138"/>
          <p14:tracePt t="35194" x="4894263" y="4402138"/>
          <p14:tracePt t="35209" x="4902200" y="4402138"/>
          <p14:tracePt t="35216" x="4919663" y="4402138"/>
          <p14:tracePt t="35231" x="4938713" y="4402138"/>
          <p14:tracePt t="35248" x="4956175" y="4402138"/>
          <p14:tracePt t="35248" x="4973638" y="4402138"/>
          <p14:tracePt t="35282" x="4991100" y="4402138"/>
          <p14:tracePt t="35283" x="5010150" y="4402138"/>
          <p14:tracePt t="35298" x="5062538" y="4402138"/>
          <p14:tracePt t="35314" x="5108575" y="4402138"/>
          <p14:tracePt t="35331" x="5126038" y="4402138"/>
          <p14:tracePt t="35348" x="5153025" y="4402138"/>
          <p14:tracePt t="35365" x="5160963" y="4402138"/>
          <p14:tracePt t="35381" x="5170488" y="4402138"/>
          <p14:tracePt t="35398" x="5187950" y="4402138"/>
          <p14:tracePt t="35414" x="5197475" y="4402138"/>
          <p14:tracePt t="36210" x="5205413" y="4402138"/>
          <p14:tracePt t="36220" x="5232400" y="4402138"/>
          <p14:tracePt t="36222" x="5276850" y="4402138"/>
          <p14:tracePt t="36230" x="5330825" y="4402138"/>
          <p14:tracePt t="36247" x="5375275" y="4384675"/>
          <p14:tracePt t="36247" x="5394325" y="4384675"/>
          <p14:tracePt t="36266" x="5402263" y="4375150"/>
          <p14:tracePt t="36287" x="5411788" y="4375150"/>
          <p14:tracePt t="37268" x="5419725" y="4375150"/>
          <p14:tracePt t="38672" x="5446713" y="4375150"/>
          <p14:tracePt t="38680" x="5724525" y="4340225"/>
          <p14:tracePt t="38706" x="5803900" y="4340225"/>
          <p14:tracePt t="38713" x="5929313" y="4340225"/>
          <p14:tracePt t="38731" x="5991225" y="4340225"/>
          <p14:tracePt t="38747" x="6027738" y="4340225"/>
          <p14:tracePt t="38765" x="6045200" y="4340225"/>
          <p14:tracePt t="38780" x="6072188" y="4340225"/>
          <p14:tracePt t="38797" x="6153150" y="4340225"/>
          <p14:tracePt t="38846" x="6313488" y="4330700"/>
          <p14:tracePt t="39448" x="6323013" y="4330700"/>
          <p14:tracePt t="40440" x="6313488" y="4330700"/>
          <p14:tracePt t="40465" x="6303963" y="4330700"/>
          <p14:tracePt t="40488" x="6296025" y="4330700"/>
          <p14:tracePt t="40494" x="6276975" y="4330700"/>
          <p14:tracePt t="40505" x="6276975" y="4340225"/>
          <p14:tracePt t="40513" x="6259513" y="4340225"/>
          <p14:tracePt t="40513" x="6251575" y="4340225"/>
          <p14:tracePt t="40536" x="6224588" y="4340225"/>
          <p14:tracePt t="40566" x="6197600" y="4340225"/>
          <p14:tracePt t="40580" x="6180138" y="4340225"/>
          <p14:tracePt t="40596" x="6126163" y="4340225"/>
          <p14:tracePt t="40613" x="6054725" y="4357688"/>
          <p14:tracePt t="40630" x="5956300" y="4375150"/>
          <p14:tracePt t="40646" x="5803900" y="4375150"/>
          <p14:tracePt t="40664" x="5616575" y="4375150"/>
          <p14:tracePt t="40680" x="5357813" y="4375150"/>
          <p14:tracePt t="40697" x="5187950" y="4375150"/>
          <p14:tracePt t="40713" x="4991100" y="4375150"/>
          <p14:tracePt t="40730" x="4714875" y="4375150"/>
          <p14:tracePt t="40747" x="4348163" y="4375150"/>
          <p14:tracePt t="40764" x="3911600" y="4375150"/>
          <p14:tracePt t="40779" x="3544888" y="4375150"/>
          <p14:tracePt t="40796" x="3251200" y="4375150"/>
          <p14:tracePt t="40813" x="3044825" y="4384675"/>
          <p14:tracePt t="40830" x="2830513" y="4411663"/>
          <p14:tracePt t="40846" x="2179638" y="4518025"/>
          <p14:tracePt t="40885" x="1847850" y="4589463"/>
          <p14:tracePt t="40896" x="1581150" y="4652963"/>
          <p14:tracePt t="40914" x="1339850" y="4714875"/>
          <p14:tracePt t="40930" x="1116013" y="4795838"/>
          <p14:tracePt t="40930" x="1044575" y="4813300"/>
          <p14:tracePt t="40953" x="965200" y="4857750"/>
          <p14:tracePt t="40963" x="847725" y="4919663"/>
          <p14:tracePt t="40981" x="776288" y="4956175"/>
          <p14:tracePt t="40996" x="714375" y="5000625"/>
          <p14:tracePt t="41013" x="669925" y="5027613"/>
          <p14:tracePt t="41029" x="633413" y="5054600"/>
          <p14:tracePt t="41046" x="608013" y="5054600"/>
          <p14:tracePt t="41063" x="588963" y="5072063"/>
          <p14:tracePt t="41063" x="571500" y="5081588"/>
          <p14:tracePt t="41097" x="554038" y="5081588"/>
          <p14:tracePt t="41098" x="509588" y="5099050"/>
          <p14:tracePt t="41114" x="428625" y="5133975"/>
          <p14:tracePt t="41129" x="357188" y="5170488"/>
          <p14:tracePt t="41147" x="250825" y="5205413"/>
          <p14:tracePt t="41162" x="169863" y="5259388"/>
          <p14:tracePt t="41180" x="142875" y="5286375"/>
          <p14:tracePt t="41196" x="133350" y="5295900"/>
          <p14:tracePt t="41360" x="152400" y="5295900"/>
          <p14:tracePt t="41363" x="160338" y="5295900"/>
          <p14:tracePt t="41379" x="179388" y="5276850"/>
          <p14:tracePt t="41381" x="214313" y="5241925"/>
          <p14:tracePt t="41397" x="258763" y="5224463"/>
          <p14:tracePt t="41413" x="295275" y="5187950"/>
          <p14:tracePt t="41430" x="347663" y="5170488"/>
          <p14:tracePt t="41446" x="374650" y="5133975"/>
          <p14:tracePt t="41463" x="438150" y="5089525"/>
          <p14:tracePt t="41480" x="561975" y="5018088"/>
          <p14:tracePt t="41499" x="608013" y="4991100"/>
          <p14:tracePt t="41515" x="633413" y="4983163"/>
          <p14:tracePt t="41531" x="642938" y="4983163"/>
          <p14:tracePt t="41546" x="660400" y="4973638"/>
          <p14:tracePt t="42096" x="714375" y="4973638"/>
          <p14:tracePt t="42104" x="785813" y="4973638"/>
          <p14:tracePt t="42113" x="884238" y="4973638"/>
          <p14:tracePt t="42114" x="1116013" y="4973638"/>
          <p14:tracePt t="42129" x="1411288" y="4973638"/>
          <p14:tracePt t="42146" x="1643063" y="4973638"/>
          <p14:tracePt t="42162" x="1741488" y="4973638"/>
          <p14:tracePt t="42180" x="1776413" y="4973638"/>
          <p14:tracePt t="42512" x="1795463" y="4973638"/>
          <p14:tracePt t="42553" x="1857375" y="4973638"/>
          <p14:tracePt t="42561" x="1955800" y="4983163"/>
          <p14:tracePt t="42569" x="2027238" y="4983163"/>
          <p14:tracePt t="42576" x="2143125" y="4983163"/>
          <p14:tracePt t="42576" x="2286000" y="4983163"/>
          <p14:tracePt t="42585" x="2428875" y="4983163"/>
          <p14:tracePt t="42596" x="2874963" y="4983163"/>
          <p14:tracePt t="42613" x="3170238" y="4983163"/>
          <p14:tracePt t="42630" x="3330575" y="4983163"/>
          <p14:tracePt t="42646" x="3482975" y="4983163"/>
          <p14:tracePt t="42692" x="3490913" y="4983163"/>
          <p14:tracePt t="42696" x="3517900" y="4983163"/>
          <p14:tracePt t="42714" x="3536950" y="4983163"/>
          <p14:tracePt t="42729" x="3571875" y="4983163"/>
          <p14:tracePt t="42747" x="3598863" y="4983163"/>
          <p14:tracePt t="42763" x="3652838" y="4983163"/>
          <p14:tracePt t="42787" x="3660775" y="4983163"/>
          <p14:tracePt t="42796" x="3697288" y="4973638"/>
          <p14:tracePt t="42813" x="3732213" y="4973638"/>
          <p14:tracePt t="42830" x="3751263" y="4973638"/>
          <p14:tracePt t="42846" x="3759200" y="4965700"/>
          <p14:tracePt t="42863" x="3768725" y="4965700"/>
          <p14:tracePt t="43296" x="3759200" y="4965700"/>
          <p14:tracePt t="43304" x="3732213" y="4965700"/>
          <p14:tracePt t="43319" x="3705225" y="4965700"/>
          <p14:tracePt t="43320" x="3643313" y="4983163"/>
          <p14:tracePt t="43330" x="3589338" y="4983163"/>
          <p14:tracePt t="43346" x="3536950" y="5018088"/>
          <p14:tracePt t="43363" x="3473450" y="5027613"/>
          <p14:tracePt t="43379" x="3402013" y="5045075"/>
          <p14:tracePt t="43397" x="3268663" y="5099050"/>
          <p14:tracePt t="43413" x="3160713" y="5116513"/>
          <p14:tracePt t="43430" x="3009900" y="5160963"/>
          <p14:tracePt t="43446" x="2874963" y="5205413"/>
          <p14:tracePt t="43463" x="2724150" y="5251450"/>
          <p14:tracePt t="43479" x="2500313" y="5303838"/>
          <p14:tracePt t="43497" x="2393950" y="5340350"/>
          <p14:tracePt t="43513" x="2251075" y="5375275"/>
          <p14:tracePt t="43529" x="2108200" y="5411788"/>
          <p14:tracePt t="43546" x="1955800" y="5446713"/>
          <p14:tracePt t="43563" x="1822450" y="5483225"/>
          <p14:tracePt t="43579" x="1731963" y="5500688"/>
          <p14:tracePt t="43596" x="1660525" y="5500688"/>
          <p14:tracePt t="43613" x="1608138" y="5500688"/>
          <p14:tracePt t="43629" x="1562100" y="5510213"/>
          <p14:tracePt t="43647" x="1527175" y="5510213"/>
          <p14:tracePt t="43663" x="1473200" y="5510213"/>
          <p14:tracePt t="43680" x="1419225" y="5510213"/>
          <p14:tracePt t="43696" x="1411288" y="5510213"/>
          <p14:tracePt t="43856" x="1411288" y="5483225"/>
          <p14:tracePt t="43864" x="1446213" y="5313363"/>
          <p14:tracePt t="43907" x="1455738" y="5276850"/>
          <p14:tracePt t="43913" x="1473200" y="5232400"/>
          <p14:tracePt t="43929" x="1482725" y="5224463"/>
          <p14:tracePt t="43946" x="1482725" y="5214938"/>
          <p14:tracePt t="44056" x="1490663" y="5205413"/>
          <p14:tracePt t="44063" x="1509713" y="5205413"/>
          <p14:tracePt t="44087" x="1536700" y="5205413"/>
          <p14:tracePt t="44097" x="1544638" y="5205413"/>
          <p14:tracePt t="44113" x="1562100" y="5205413"/>
          <p14:tracePt t="44129" x="1571625" y="5205413"/>
          <p14:tracePt t="44169" x="1581150" y="5205413"/>
          <p14:tracePt t="44183" x="1589088" y="5205413"/>
          <p14:tracePt t="44193" x="1608138" y="5205413"/>
          <p14:tracePt t="44233" x="1625600" y="5205413"/>
          <p14:tracePt t="44250" x="1633538" y="5214938"/>
          <p14:tracePt t="44272" x="1643063" y="5224463"/>
          <p14:tracePt t="44329" x="1652588" y="5224463"/>
          <p14:tracePt t="44339" x="1660525" y="5224463"/>
          <p14:tracePt t="44362" x="1679575" y="5224463"/>
          <p14:tracePt t="44363" x="1697038" y="5224463"/>
          <p14:tracePt t="44379" x="1704975" y="5224463"/>
          <p14:tracePt t="44396" x="1724025" y="5224463"/>
          <p14:tracePt t="45152" x="1741488" y="5224463"/>
          <p14:tracePt t="45157" x="1812925" y="5224463"/>
          <p14:tracePt t="45162" x="2089150" y="5224463"/>
          <p14:tracePt t="45179" x="2571750" y="5224463"/>
          <p14:tracePt t="45197" x="3500438" y="5224463"/>
          <p14:tracePt t="45219" x="3643313" y="5224463"/>
          <p14:tracePt t="45229" x="3776663" y="5224463"/>
          <p14:tracePt t="45246" x="3840163" y="5224463"/>
          <p14:tracePt t="45264" x="3848100" y="5224463"/>
          <p14:tracePt t="45279" x="3857625" y="5224463"/>
          <p14:tracePt t="45296" x="3884613" y="5232400"/>
          <p14:tracePt t="45313" x="3902075" y="5232400"/>
          <p14:tracePt t="45329" x="3946525" y="5251450"/>
          <p14:tracePt t="45346" x="3973513" y="5268913"/>
          <p14:tracePt t="45363" x="3983038" y="5268913"/>
          <p14:tracePt t="45400" x="4010025" y="5268913"/>
          <p14:tracePt t="45513" x="4010025" y="5295900"/>
          <p14:tracePt t="45521" x="4010025" y="5313363"/>
          <p14:tracePt t="45529" x="4010025" y="5322888"/>
          <p14:tracePt t="45536" x="4017963" y="5357813"/>
          <p14:tracePt t="45546" x="4017963" y="5402263"/>
          <p14:tracePt t="45563" x="4017963" y="5419725"/>
          <p14:tracePt t="45580" x="4017963" y="5446713"/>
          <p14:tracePt t="45632" x="4017963" y="5456238"/>
          <p14:tracePt t="45705" x="4027488" y="5473700"/>
          <p14:tracePt t="45713" x="4027488" y="5483225"/>
          <p14:tracePt t="45728" x="4027488" y="5491163"/>
          <p14:tracePt t="45728" x="4027488" y="5500688"/>
          <p14:tracePt t="45737" x="4027488" y="5518150"/>
          <p14:tracePt t="45747" x="4037013" y="5545138"/>
          <p14:tracePt t="45762" x="4044950" y="5562600"/>
          <p14:tracePt t="45780" x="4044950" y="5599113"/>
          <p14:tracePt t="45796" x="4044950" y="5643563"/>
          <p14:tracePt t="45813" x="4054475" y="5680075"/>
          <p14:tracePt t="45829" x="4062413" y="5724525"/>
          <p14:tracePt t="45846" x="4062413" y="5741988"/>
          <p14:tracePt t="45862" x="4062413" y="5795963"/>
          <p14:tracePt t="45908" x="4062413" y="5830888"/>
          <p14:tracePt t="45929" x="4081463" y="5848350"/>
          <p14:tracePt t="45931" x="4089400" y="5884863"/>
          <p14:tracePt t="45946" x="4108450" y="5938838"/>
          <p14:tracePt t="45973" x="4108450" y="5946775"/>
          <p14:tracePt t="45979" x="4125913" y="5973763"/>
          <p14:tracePt t="45996" x="4133850" y="6010275"/>
          <p14:tracePt t="46013" x="4133850" y="6018213"/>
          <p14:tracePt t="46030" x="4133850" y="6027738"/>
          <p14:tracePt t="46046" x="4143375" y="6037263"/>
          <p14:tracePt t="46472" x="4160838" y="6054725"/>
          <p14:tracePt t="46474" x="4187825" y="6081713"/>
          <p14:tracePt t="46504" x="4197350" y="6089650"/>
          <p14:tracePt t="46754" x="4197350" y="6099175"/>
          <p14:tracePt t="46792" x="4197350" y="6116638"/>
          <p14:tracePt t="47456" x="4205288" y="6116638"/>
          <p14:tracePt t="47560" x="4214813" y="6116638"/>
          <p14:tracePt t="47609" x="4224338" y="6116638"/>
          <p14:tracePt t="47628" x="4232275" y="6116638"/>
          <p14:tracePt t="47648" x="4241800" y="6116638"/>
          <p14:tracePt t="47712" x="4259263" y="6126163"/>
          <p14:tracePt t="47728" x="4268788" y="6126163"/>
          <p14:tracePt t="47745" x="4276725" y="6126163"/>
          <p14:tracePt t="47769" x="4286250" y="6126163"/>
          <p14:tracePt t="47786" x="4303713" y="6126163"/>
          <p14:tracePt t="47801" x="4313238" y="6143625"/>
          <p14:tracePt t="47816" x="4322763" y="6143625"/>
          <p14:tracePt t="47816" x="4340225" y="6143625"/>
          <p14:tracePt t="47833" x="4367213" y="6134100"/>
          <p14:tracePt t="47834" x="4394200" y="6134100"/>
          <p14:tracePt t="47845" x="4473575" y="6108700"/>
          <p14:tracePt t="47862" x="4518025" y="6081713"/>
          <p14:tracePt t="47879" x="4616450" y="6054725"/>
          <p14:tracePt t="47935" x="4625975" y="6054725"/>
          <p14:tracePt t="47945" x="4652963" y="6054725"/>
          <p14:tracePt t="47978" x="4705350" y="6054725"/>
          <p14:tracePt t="47979" x="4751388" y="6054725"/>
          <p14:tracePt t="47996" x="4776788" y="6054725"/>
          <p14:tracePt t="48012" x="4822825" y="6054725"/>
          <p14:tracePt t="48029" x="4840288" y="6037263"/>
          <p14:tracePt t="48046" x="4867275" y="6037263"/>
          <p14:tracePt t="48063" x="4875213" y="6037263"/>
          <p14:tracePt t="48079" x="4884738" y="6037263"/>
          <p14:tracePt t="49072" x="4894263" y="6037263"/>
          <p14:tracePt t="50729" x="4884738" y="6037263"/>
          <p14:tracePt t="50737" x="4867275" y="6037263"/>
          <p14:tracePt t="50745" x="4840288" y="6054725"/>
          <p14:tracePt t="50752" x="4776788" y="6062663"/>
          <p14:tracePt t="50762" x="4751388" y="6081713"/>
          <p14:tracePt t="50779" x="4724400" y="6089650"/>
          <p14:tracePt t="50795" x="4670425" y="6108700"/>
          <p14:tracePt t="50812" x="4633913" y="6126163"/>
          <p14:tracePt t="50829" x="4589463" y="6153150"/>
          <p14:tracePt t="50846" x="4491038" y="6170613"/>
          <p14:tracePt t="50863" x="4411663" y="6180138"/>
          <p14:tracePt t="50880" x="3867150" y="6180138"/>
          <p14:tracePt t="50930" x="3687763" y="6134100"/>
          <p14:tracePt t="50947" x="3500438" y="5991225"/>
          <p14:tracePt t="50963" x="3313113" y="5813425"/>
          <p14:tracePt t="50980" x="3017838" y="5491163"/>
          <p14:tracePt t="50996" x="2714625" y="5010150"/>
          <p14:tracePt t="51013" x="2428875" y="4510088"/>
          <p14:tracePt t="51029" x="2224088" y="4098925"/>
          <p14:tracePt t="51046" x="2062163" y="3687763"/>
          <p14:tracePt t="51062" x="1919288" y="3394075"/>
          <p14:tracePt t="51079" x="1874838" y="3232150"/>
          <p14:tracePt t="51096" x="1857375" y="3054350"/>
          <p14:tracePt t="51113" x="1847850" y="2955925"/>
          <p14:tracePt t="51129" x="1830388" y="2894013"/>
          <p14:tracePt t="51146" x="1812925" y="2822575"/>
          <p14:tracePt t="51162" x="1812925" y="2724150"/>
          <p14:tracePt t="51179" x="1803400" y="2670175"/>
          <p14:tracePt t="51195" x="1803400" y="2608263"/>
          <p14:tracePt t="51212" x="1803400" y="2544763"/>
          <p14:tracePt t="51229" x="1803400" y="2455863"/>
          <p14:tracePt t="51246" x="1830388" y="2357438"/>
          <p14:tracePt t="51262" x="1857375" y="2286000"/>
          <p14:tracePt t="51262" x="1893888" y="2232025"/>
          <p14:tracePt t="51281" x="1911350" y="2179638"/>
          <p14:tracePt t="51296" x="2009775" y="2036763"/>
          <p14:tracePt t="51313" x="2062163" y="1938338"/>
          <p14:tracePt t="51329" x="2133600" y="1847850"/>
          <p14:tracePt t="51346" x="2197100" y="1785938"/>
          <p14:tracePt t="51363" x="2268538" y="1724025"/>
          <p14:tracePt t="51379" x="2366963" y="1643063"/>
          <p14:tracePt t="51396" x="2473325" y="1589088"/>
          <p14:tracePt t="51412" x="2581275" y="1544638"/>
          <p14:tracePt t="51429" x="2741613" y="1500188"/>
          <p14:tracePt t="51445" x="2938463" y="1438275"/>
          <p14:tracePt t="51462" x="3179763" y="1401763"/>
          <p14:tracePt t="51479" x="3536950" y="1374775"/>
          <p14:tracePt t="51479" x="3670300" y="1374775"/>
          <p14:tracePt t="51497" x="3946525" y="1357313"/>
          <p14:tracePt t="51513" x="4160838" y="1357313"/>
          <p14:tracePt t="51530" x="4330700" y="1357313"/>
          <p14:tracePt t="51545" x="4510088" y="1357313"/>
          <p14:tracePt t="51563" x="4633913" y="1357313"/>
          <p14:tracePt t="51579" x="4732338" y="1357313"/>
          <p14:tracePt t="51596" x="4830763" y="1357313"/>
          <p14:tracePt t="51612" x="4929188" y="1357313"/>
          <p14:tracePt t="51635" x="5000625" y="1384300"/>
          <p14:tracePt t="51645" x="5133975" y="1438275"/>
          <p14:tracePt t="51663" x="5419725" y="1581150"/>
          <p14:tracePt t="51712" x="5537200" y="1660525"/>
          <p14:tracePt t="51713" x="5670550" y="1758950"/>
          <p14:tracePt t="51729" x="5803900" y="1847850"/>
          <p14:tracePt t="51746" x="5911850" y="1938338"/>
          <p14:tracePt t="51762" x="5965825" y="2017713"/>
          <p14:tracePt t="51780" x="6037263" y="2098675"/>
          <p14:tracePt t="51795" x="6072188" y="2170113"/>
          <p14:tracePt t="51813" x="6116638" y="2276475"/>
          <p14:tracePt t="51829" x="6143625" y="2357438"/>
          <p14:tracePt t="51846" x="6180138" y="2438400"/>
          <p14:tracePt t="51862" x="6205538" y="2517775"/>
          <p14:tracePt t="51879" x="6251575" y="2732088"/>
          <p14:tracePt t="51932" x="6251575" y="2847975"/>
          <p14:tracePt t="51955" x="6269038" y="2928938"/>
          <p14:tracePt t="51977" x="6269038" y="2965450"/>
          <p14:tracePt t="51985" x="6286500" y="3009900"/>
          <p14:tracePt t="51995" x="6286500" y="3044825"/>
          <p14:tracePt t="52013" x="6286500" y="3081338"/>
          <p14:tracePt t="52028" x="6286500" y="3125788"/>
          <p14:tracePt t="52046" x="6286500" y="3179763"/>
          <p14:tracePt t="52062" x="6286500" y="3214688"/>
          <p14:tracePt t="52080" x="6286500" y="3251200"/>
          <p14:tracePt t="52095" x="6286500" y="3303588"/>
          <p14:tracePt t="52113" x="6286500" y="3340100"/>
          <p14:tracePt t="52129" x="6286500" y="3394075"/>
          <p14:tracePt t="52145" x="6286500" y="3429000"/>
          <p14:tracePt t="52162" x="6286500" y="3482975"/>
          <p14:tracePt t="52179" x="6286500" y="3527425"/>
          <p14:tracePt t="52195" x="6286500" y="3562350"/>
          <p14:tracePt t="52212" x="6286500" y="3598863"/>
          <p14:tracePt t="52228" x="6286500" y="3652838"/>
          <p14:tracePt t="52246" x="6286500" y="3687763"/>
          <p14:tracePt t="52263" x="6286500" y="3732213"/>
          <p14:tracePt t="52278" x="6276975" y="3795713"/>
          <p14:tracePt t="52296" x="6269038" y="3848100"/>
          <p14:tracePt t="52312" x="6251575" y="3911600"/>
          <p14:tracePt t="52330" x="6242050" y="3946525"/>
          <p14:tracePt t="52345" x="6224588" y="3990975"/>
          <p14:tracePt t="52362" x="6205538" y="4044950"/>
          <p14:tracePt t="52378" x="6197600" y="4098925"/>
          <p14:tracePt t="52396" x="6170613" y="4160838"/>
          <p14:tracePt t="52413" x="6153150" y="4214813"/>
          <p14:tracePt t="52430" x="6134100" y="4268788"/>
          <p14:tracePt t="52446" x="6081713" y="4394200"/>
          <p14:tracePt t="52477" x="6072188" y="4429125"/>
          <p14:tracePt t="52485" x="6062663" y="4446588"/>
          <p14:tracePt t="52485" x="6054725" y="4465638"/>
          <p14:tracePt t="52497" x="6037263" y="4483100"/>
          <p14:tracePt t="52512" x="6018213" y="4527550"/>
          <p14:tracePt t="52530" x="6000750" y="4545013"/>
          <p14:tracePt t="52546" x="5973763" y="4581525"/>
          <p14:tracePt t="52562" x="5929313" y="4625975"/>
          <p14:tracePt t="52579" x="5902325" y="4687888"/>
          <p14:tracePt t="52595" x="5840413" y="4732338"/>
          <p14:tracePt t="52612" x="5795963" y="4768850"/>
          <p14:tracePt t="52629" x="5751513" y="4813300"/>
          <p14:tracePt t="52646" x="5680075" y="4830763"/>
          <p14:tracePt t="52663" x="5581650" y="4894263"/>
          <p14:tracePt t="52679" x="5527675" y="4919663"/>
          <p14:tracePt t="52696" x="5402263" y="4965700"/>
          <p14:tracePt t="52714" x="5357813" y="4983163"/>
          <p14:tracePt t="52729" x="5259388" y="5027613"/>
          <p14:tracePt t="52748" x="5116513" y="5089525"/>
          <p14:tracePt t="52773" x="5081588" y="5089525"/>
          <p14:tracePt t="52779" x="4965700" y="5116513"/>
          <p14:tracePt t="52796" x="4840288" y="5160963"/>
          <p14:tracePt t="52812" x="4714875" y="5197475"/>
          <p14:tracePt t="52829" x="4616450" y="5224463"/>
          <p14:tracePt t="52847" x="4491038" y="5259388"/>
          <p14:tracePt t="52862" x="4340225" y="5276850"/>
          <p14:tracePt t="52879" x="4197350" y="5303838"/>
          <p14:tracePt t="52896" x="3929063" y="5340350"/>
          <p14:tracePt t="52896" x="3884613" y="5340350"/>
          <p14:tracePt t="52929" x="3786188" y="5357813"/>
          <p14:tracePt t="52945" x="3670300" y="5375275"/>
          <p14:tracePt t="52962" x="3536950" y="5394325"/>
          <p14:tracePt t="52979" x="3438525" y="5411788"/>
          <p14:tracePt t="52995" x="3340100" y="5419725"/>
          <p14:tracePt t="53013" x="3241675" y="5419725"/>
          <p14:tracePt t="53028" x="3160713" y="5419725"/>
          <p14:tracePt t="53046" x="3108325" y="5419725"/>
          <p14:tracePt t="53062" x="3054350" y="5419725"/>
          <p14:tracePt t="53079" x="2990850" y="5419725"/>
          <p14:tracePt t="53096" x="2946400" y="5419725"/>
          <p14:tracePt t="53096" x="2901950" y="5419725"/>
          <p14:tracePt t="53113" x="2847975" y="5419725"/>
          <p14:tracePt t="53130" x="2776538" y="5419725"/>
          <p14:tracePt t="53146" x="2705100" y="5419725"/>
          <p14:tracePt t="53162" x="2643188" y="5419725"/>
          <p14:tracePt t="53179" x="2581275" y="5419725"/>
          <p14:tracePt t="53195" x="2500313" y="5402263"/>
          <p14:tracePt t="53212" x="2428875" y="5394325"/>
          <p14:tracePt t="53228" x="2339975" y="5375275"/>
          <p14:tracePt t="53246" x="2251075" y="5340350"/>
          <p14:tracePt t="53262" x="2160588" y="5303838"/>
          <p14:tracePt t="53278" x="2108200" y="5286375"/>
          <p14:tracePt t="53278" x="2108200" y="5276850"/>
          <p14:tracePt t="53296" x="2071688" y="5259388"/>
          <p14:tracePt t="53312" x="2017713" y="5232400"/>
          <p14:tracePt t="53330" x="2000250" y="5232400"/>
          <p14:tracePt t="53346" x="1982788" y="5205413"/>
          <p14:tracePt t="53363" x="1955800" y="5197475"/>
          <p14:tracePt t="53379" x="1928813" y="5180013"/>
          <p14:tracePt t="53395" x="1911350" y="5160963"/>
          <p14:tracePt t="53412" x="1884363" y="5133975"/>
          <p14:tracePt t="53429" x="1822450" y="5072063"/>
          <p14:tracePt t="53445" x="1785938" y="5018088"/>
          <p14:tracePt t="53462" x="1724025" y="4946650"/>
          <p14:tracePt t="53478" x="1670050" y="4894263"/>
          <p14:tracePt t="53478" x="1633538" y="4840288"/>
          <p14:tracePt t="53497" x="1536700" y="4670425"/>
          <p14:tracePt t="53497" x="1500188" y="4616450"/>
          <p14:tracePt t="53536" x="1482725" y="4572000"/>
          <p14:tracePt t="53545" x="1446213" y="4429125"/>
          <p14:tracePt t="53545" x="1428750" y="4357688"/>
          <p14:tracePt t="53568" x="1411288" y="4276725"/>
          <p14:tracePt t="53578" x="1374775" y="4098925"/>
          <p14:tracePt t="53595" x="1357313" y="3919538"/>
          <p14:tracePt t="53612" x="1357313" y="3813175"/>
          <p14:tracePt t="53628" x="1357313" y="3697288"/>
          <p14:tracePt t="53646" x="1357313" y="3527425"/>
          <p14:tracePt t="53678" x="1366838" y="3473450"/>
          <p14:tracePt t="53679" x="1419225" y="3348038"/>
          <p14:tracePt t="53695" x="1490663" y="3143250"/>
          <p14:tracePt t="53712" x="1544638" y="3017838"/>
          <p14:tracePt t="53728" x="1616075" y="2884488"/>
          <p14:tracePt t="53747" x="1687513" y="2776538"/>
          <p14:tracePt t="53762" x="1751013" y="2687638"/>
          <p14:tracePt t="53779" x="1839913" y="2598738"/>
          <p14:tracePt t="53795" x="1955800" y="2482850"/>
          <p14:tracePt t="53813" x="2062163" y="2411413"/>
          <p14:tracePt t="53829" x="2205038" y="2312988"/>
          <p14:tracePt t="53846" x="2374900" y="2224088"/>
          <p14:tracePt t="53862" x="2581275" y="2125663"/>
          <p14:tracePt t="53879" x="2759075" y="2044700"/>
          <p14:tracePt t="53895" x="2990850" y="1973263"/>
          <p14:tracePt t="53929" x="3044825" y="1955800"/>
          <p14:tracePt t="53945" x="3108325" y="1938338"/>
          <p14:tracePt t="53946" x="3187700" y="1938338"/>
          <p14:tracePt t="53961" x="3268663" y="1919288"/>
          <p14:tracePt t="53978" x="3375025" y="1901825"/>
          <p14:tracePt t="53995" x="3490913" y="1893888"/>
          <p14:tracePt t="54012" x="3652838" y="1893888"/>
          <p14:tracePt t="54029" x="3830638" y="1893888"/>
          <p14:tracePt t="54045" x="3965575" y="1893888"/>
          <p14:tracePt t="54063" x="4071938" y="1893888"/>
          <p14:tracePt t="54079" x="4160838" y="1893888"/>
          <p14:tracePt t="54079" x="4187825" y="1893888"/>
          <p14:tracePt t="54097" x="4205288" y="1893888"/>
          <p14:tracePt t="54112" x="4251325" y="1901825"/>
          <p14:tracePt t="54130" x="4286250" y="1928813"/>
          <p14:tracePt t="54146" x="4313238" y="1946275"/>
          <p14:tracePt t="54163" x="4367213" y="1990725"/>
          <p14:tracePt t="54179" x="4394200" y="2017713"/>
          <p14:tracePt t="54196" x="4456113" y="2062163"/>
          <p14:tracePt t="54212" x="4500563" y="2089150"/>
          <p14:tracePt t="54229" x="4527550" y="2098675"/>
          <p14:tracePt t="54246" x="4572000" y="2125663"/>
          <p14:tracePt t="54270" x="4608513" y="2143125"/>
          <p14:tracePt t="54284" x="4616450" y="2143125"/>
          <p14:tracePt t="54295" x="4652963" y="2179638"/>
          <p14:tracePt t="54312" x="4660900" y="2187575"/>
          <p14:tracePt t="54328" x="4687888" y="2197100"/>
          <p14:tracePt t="54345" x="4732338" y="2224088"/>
          <p14:tracePt t="54362" x="4803775" y="2259013"/>
          <p14:tracePt t="54378" x="4857750" y="2286000"/>
          <p14:tracePt t="54397" x="4938713" y="2339975"/>
          <p14:tracePt t="54414" x="5000625" y="2347913"/>
          <p14:tracePt t="54430" x="5045075" y="2374900"/>
          <p14:tracePt t="54445" x="5099050" y="2393950"/>
          <p14:tracePt t="54462" x="5153025" y="2411413"/>
          <p14:tracePt t="54462" x="5160963" y="2411413"/>
          <p14:tracePt t="54480" x="5187950" y="2411413"/>
          <p14:tracePt t="54501" x="5214938" y="2411413"/>
          <p14:tracePt t="54511" x="5232400" y="2411413"/>
          <p14:tracePt t="54530" x="5259388" y="2411413"/>
          <p14:tracePt t="54546" x="5276850" y="2411413"/>
          <p14:tracePt t="54562" x="5367338" y="2411413"/>
          <p14:tracePt t="54611" x="5446713" y="2384425"/>
          <p14:tracePt t="54646" x="5473700" y="2374900"/>
          <p14:tracePt t="54663" x="5510213" y="2374900"/>
          <p14:tracePt t="54680" x="5537200" y="2374900"/>
          <p14:tracePt t="54695" x="5581650" y="2366963"/>
          <p14:tracePt t="54713" x="5599113" y="2357438"/>
          <p14:tracePt t="54728" x="5616575" y="2357438"/>
          <p14:tracePt t="54747" x="5634038" y="2357438"/>
          <p14:tracePt t="54762" x="5653088" y="2357438"/>
          <p14:tracePt t="54779" x="5688013" y="2357438"/>
          <p14:tracePt t="54795" x="5697538" y="2347913"/>
          <p14:tracePt t="54812" x="5715000" y="2347913"/>
          <p14:tracePt t="54829" x="5732463" y="2347913"/>
          <p14:tracePt t="54846" x="5759450" y="2347913"/>
          <p14:tracePt t="54881" x="5776913" y="2347913"/>
          <p14:tracePt t="54882" x="5786438" y="2347913"/>
          <p14:tracePt t="54895" x="5946775" y="2401888"/>
          <p14:tracePt t="55001" x="5973763" y="2419350"/>
          <p14:tracePt t="55018" x="5983288" y="2428875"/>
          <p14:tracePt t="55029" x="6010275" y="2428875"/>
          <p14:tracePt t="55045" x="6045200" y="2438400"/>
          <p14:tracePt t="55062" x="6081713" y="2446338"/>
          <p14:tracePt t="55079" x="6108700" y="2455863"/>
          <p14:tracePt t="55096" x="6153150" y="2473325"/>
          <p14:tracePt t="55096" x="6180138" y="2482850"/>
          <p14:tracePt t="55113" x="6215063" y="2482850"/>
          <p14:tracePt t="55129" x="6242050" y="2490788"/>
          <p14:tracePt t="55145" x="6276975" y="2509838"/>
          <p14:tracePt t="55162" x="6296025" y="2509838"/>
          <p14:tracePt t="55178" x="6330950" y="2517775"/>
          <p14:tracePt t="55196" x="6340475" y="2517775"/>
          <p14:tracePt t="55212" x="6367463" y="2536825"/>
          <p14:tracePt t="55229" x="6384925" y="2536825"/>
          <p14:tracePt t="55245" x="6419850" y="2536825"/>
          <p14:tracePt t="55263" x="6429375" y="2544763"/>
          <p14:tracePt t="55263" x="6456363" y="2554288"/>
          <p14:tracePt t="55305" x="6465888" y="2554288"/>
          <p14:tracePt t="55306" x="6483350" y="2554288"/>
          <p14:tracePt t="55334" x="6491288" y="2554288"/>
          <p14:tracePt t="55346" x="6518275" y="2571750"/>
          <p14:tracePt t="55362" x="6527800" y="2571750"/>
          <p14:tracePt t="55378" x="6537325" y="2571750"/>
          <p14:tracePt t="55397" x="6562725" y="2571750"/>
          <p14:tracePt t="55414" x="6572250" y="2571750"/>
          <p14:tracePt t="55430" x="6589713" y="2571750"/>
          <p14:tracePt t="55857" x="6599238" y="2581275"/>
          <p14:tracePt t="55895" x="6653213" y="2581275"/>
          <p14:tracePt t="55905" x="6705600" y="2581275"/>
          <p14:tracePt t="55906" x="6840538" y="2581275"/>
          <p14:tracePt t="55935" x="6894513" y="2581275"/>
          <p14:tracePt t="55946" x="6919913" y="2581275"/>
          <p14:tracePt t="55963" x="6929438" y="2581275"/>
          <p14:tracePt t="58512" x="6938963" y="2581275"/>
          <p14:tracePt t="58520" x="6946900" y="2581275"/>
          <p14:tracePt t="59032" x="6946900" y="2598738"/>
          <p14:tracePt t="59040" x="6946900" y="2643188"/>
          <p14:tracePt t="59046" x="6946900" y="2697163"/>
          <p14:tracePt t="59050" x="6946900" y="2724150"/>
          <p14:tracePt t="59061" x="6929438" y="2776538"/>
          <p14:tracePt t="59079" x="6911975" y="2813050"/>
          <p14:tracePt t="59095" x="6911975" y="2830513"/>
          <p14:tracePt t="59112" x="6902450" y="2847975"/>
          <p14:tracePt t="59129" x="6902450" y="2874963"/>
          <p14:tracePt t="59145" x="6884988" y="2901950"/>
          <p14:tracePt t="59162" x="6875463" y="2938463"/>
          <p14:tracePt t="59178" x="6858000" y="2973388"/>
          <p14:tracePt t="59195" x="6840538" y="3017838"/>
          <p14:tracePt t="59213" x="6804025" y="3089275"/>
          <p14:tracePt t="59239" x="6786563" y="3125788"/>
          <p14:tracePt t="59245" x="6769100" y="3187700"/>
          <p14:tracePt t="59261" x="6724650" y="3286125"/>
          <p14:tracePt t="59279" x="6688138" y="3367088"/>
          <p14:tracePt t="59295" x="6661150" y="3446463"/>
          <p14:tracePt t="59295" x="6661150" y="3490913"/>
          <p14:tracePt t="59313" x="6626225" y="3571875"/>
          <p14:tracePt t="59329" x="6608763" y="3670300"/>
          <p14:tracePt t="59345" x="6608763" y="3751263"/>
          <p14:tracePt t="59361" x="6608763" y="3813175"/>
          <p14:tracePt t="59395" x="6608763" y="3822700"/>
          <p14:tracePt t="59396" x="6608763" y="3840163"/>
          <p14:tracePt t="59432" x="6608763" y="3848100"/>
          <p14:tracePt t="59463" x="6616700" y="3857625"/>
          <p14:tracePt t="59481" x="6626225" y="3875088"/>
          <p14:tracePt t="59489" x="6634163" y="3884613"/>
          <p14:tracePt t="59494" x="6653213" y="3902075"/>
          <p14:tracePt t="59500" x="6661150" y="3919538"/>
          <p14:tracePt t="59512" x="6705600" y="3938588"/>
          <p14:tracePt t="59530" x="6732588" y="3946525"/>
          <p14:tracePt t="59550" x="6769100" y="3956050"/>
          <p14:tracePt t="59563" x="6823075" y="3956050"/>
          <p14:tracePt t="59578" x="6938963" y="3956050"/>
          <p14:tracePt t="59595" x="7081838" y="3956050"/>
          <p14:tracePt t="59612" x="7277100" y="3946525"/>
          <p14:tracePt t="59629" x="7491413" y="3911600"/>
          <p14:tracePt t="59645" x="7688263" y="3894138"/>
          <p14:tracePt t="59663" x="7831138" y="3848100"/>
          <p14:tracePt t="59678" x="7885113" y="3848100"/>
          <p14:tracePt t="59695" x="7929563" y="3840163"/>
          <p14:tracePt t="59711" x="7974013" y="3822700"/>
          <p14:tracePt t="59729" x="8018463" y="3813175"/>
          <p14:tracePt t="59746" x="8062913" y="3795713"/>
          <p14:tracePt t="59746" x="8081963" y="3795713"/>
          <p14:tracePt t="59777" x="8099425" y="3795713"/>
          <p14:tracePt t="59785" x="8108950" y="3786188"/>
          <p14:tracePt t="59795" x="8126413" y="3786188"/>
          <p14:tracePt t="59812" x="8180388" y="3786188"/>
          <p14:tracePt t="59844" x="8188325" y="3786188"/>
          <p14:tracePt t="59845" x="8205788" y="3786188"/>
          <p14:tracePt t="59862" x="8232775" y="3786188"/>
          <p14:tracePt t="59878" x="8269288" y="3786188"/>
          <p14:tracePt t="59895" x="8323263" y="3786188"/>
          <p14:tracePt t="59912" x="8429625" y="3830638"/>
          <p14:tracePt t="59912" x="8447088" y="3830638"/>
          <p14:tracePt t="59962" x="8456613" y="3830638"/>
          <p14:tracePt t="59963" x="8466138" y="3840163"/>
          <p14:tracePt t="59979" x="8474075" y="3840163"/>
          <p14:tracePt t="60016" x="8491538" y="3840163"/>
          <p14:tracePt t="60289" x="8501063" y="3840163"/>
          <p14:tracePt t="60297" x="8537575" y="3840163"/>
          <p14:tracePt t="60300" x="8555038" y="3795713"/>
          <p14:tracePt t="60312" x="8688388" y="3544888"/>
          <p14:tracePt t="60329" x="8840788" y="3214688"/>
          <p14:tracePt t="60362" x="8875713" y="3133725"/>
          <p14:tracePt t="60379" x="8885238" y="3098800"/>
          <p14:tracePt t="60379" x="8885238" y="3081338"/>
          <p14:tracePt t="60576" x="8885238" y="3089275"/>
          <p14:tracePt t="60584" x="8885238" y="3116263"/>
          <p14:tracePt t="60589" x="8885238" y="3125788"/>
          <p14:tracePt t="60594" x="8885238" y="3179763"/>
          <p14:tracePt t="60611" x="8894763" y="3205163"/>
          <p14:tracePt t="60629" x="8902700" y="3214688"/>
          <p14:tracePt t="60736" x="8902700" y="3224213"/>
          <p14:tracePt t="60744" x="8902700" y="3232150"/>
          <p14:tracePt t="60751" x="8939213" y="3251200"/>
          <p14:tracePt t="60762" x="8966200" y="3295650"/>
          <p14:tracePt t="60789" x="8974138" y="3303588"/>
          <p14:tracePt t="60795" x="8991600" y="3330575"/>
          <p14:tracePt t="60811" x="9010650" y="3375025"/>
          <p14:tracePt t="60828" x="9037638" y="3473450"/>
          <p14:tracePt t="60852" x="9055100" y="3544888"/>
          <p14:tracePt t="60861" x="9072563" y="3643313"/>
          <p14:tracePt t="60879" x="9072563" y="3741738"/>
          <p14:tracePt t="60895" x="9072563" y="3840163"/>
          <p14:tracePt t="60895" x="9072563" y="3884613"/>
          <p14:tracePt t="60913" x="9072563" y="3983038"/>
          <p14:tracePt t="60944" x="9063038" y="4010025"/>
          <p14:tracePt t="60968" x="9063038" y="4017963"/>
          <p14:tracePt t="61568" x="9055100" y="4017963"/>
          <p14:tracePt t="61568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image27.png" descr="Polakis1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400" y="2057400"/>
            <a:ext cx="3760788" cy="4343400"/>
          </a:xfrm>
          <a:prstGeom prst="rect">
            <a:avLst/>
          </a:prstGeom>
          <a:ln>
            <a:solidFill>
              <a:srgbClr val="FF0000"/>
            </a:solidFill>
            <a:round/>
          </a:ln>
        </p:spPr>
      </p:pic>
      <p:grpSp>
        <p:nvGrpSpPr>
          <p:cNvPr id="710" name="Group 710"/>
          <p:cNvGrpSpPr/>
          <p:nvPr/>
        </p:nvGrpSpPr>
        <p:grpSpPr>
          <a:xfrm>
            <a:off x="609597" y="299814"/>
            <a:ext cx="4648206" cy="848172"/>
            <a:chOff x="-1" y="0"/>
            <a:chExt cx="4648205" cy="848171"/>
          </a:xfrm>
        </p:grpSpPr>
        <p:sp>
          <p:nvSpPr>
            <p:cNvPr id="708" name="Shape 708"/>
            <p:cNvSpPr/>
            <p:nvPr/>
          </p:nvSpPr>
          <p:spPr>
            <a:xfrm>
              <a:off x="-2" y="4983"/>
              <a:ext cx="4648206" cy="838205"/>
            </a:xfrm>
            <a:prstGeom prst="rect">
              <a:avLst/>
            </a:prstGeom>
            <a:solidFill>
              <a:srgbClr val="CCEC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709" name="Shape 709"/>
            <p:cNvSpPr/>
            <p:nvPr/>
          </p:nvSpPr>
          <p:spPr>
            <a:xfrm>
              <a:off x="138311" y="0"/>
              <a:ext cx="4371580" cy="8481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marL="457200" lvl="0" indent="-457200" algn="ctr"/>
              <a:r>
                <a:rPr sz="2400"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denoma-carcinoma sequence </a:t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457200" algn="ctr"/>
              <a:r>
                <a:rPr sz="2400">
                  <a:latin typeface="Comic Sans MS"/>
                  <a:ea typeface="Comic Sans MS"/>
                  <a:cs typeface="Comic Sans MS"/>
                  <a:sym typeface="Comic Sans MS"/>
                </a:rPr>
                <a:t>Vogelstein’s model</a:t>
              </a:r>
            </a:p>
          </p:txBody>
        </p:sp>
      </p:grpSp>
      <p:grpSp>
        <p:nvGrpSpPr>
          <p:cNvPr id="713" name="Group 713"/>
          <p:cNvGrpSpPr/>
          <p:nvPr/>
        </p:nvGrpSpPr>
        <p:grpSpPr>
          <a:xfrm>
            <a:off x="5562600" y="1066800"/>
            <a:ext cx="2971800" cy="533400"/>
            <a:chOff x="0" y="0"/>
            <a:chExt cx="2971800" cy="533400"/>
          </a:xfrm>
        </p:grpSpPr>
        <p:sp>
          <p:nvSpPr>
            <p:cNvPr id="711" name="Shape 711"/>
            <p:cNvSpPr/>
            <p:nvPr/>
          </p:nvSpPr>
          <p:spPr>
            <a:xfrm>
              <a:off x="0" y="0"/>
              <a:ext cx="2971800" cy="533400"/>
            </a:xfrm>
            <a:prstGeom prst="rect">
              <a:avLst/>
            </a:prstGeom>
            <a:solidFill>
              <a:srgbClr val="CCEC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712" name="Shape 712"/>
            <p:cNvSpPr/>
            <p:nvPr/>
          </p:nvSpPr>
          <p:spPr>
            <a:xfrm>
              <a:off x="499460" y="107950"/>
              <a:ext cx="1972879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L="457200" indent="-45720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/>
              <a:r>
                <a:t>Involved pathways</a:t>
              </a:r>
            </a:p>
          </p:txBody>
        </p:sp>
      </p:grpSp>
      <p:grpSp>
        <p:nvGrpSpPr>
          <p:cNvPr id="716" name="Group 716"/>
          <p:cNvGrpSpPr/>
          <p:nvPr/>
        </p:nvGrpSpPr>
        <p:grpSpPr>
          <a:xfrm>
            <a:off x="1219200" y="1447795"/>
            <a:ext cx="1828800" cy="381008"/>
            <a:chOff x="0" y="0"/>
            <a:chExt cx="1828800" cy="381006"/>
          </a:xfrm>
        </p:grpSpPr>
        <p:sp>
          <p:nvSpPr>
            <p:cNvPr id="714" name="Shape 714"/>
            <p:cNvSpPr/>
            <p:nvPr/>
          </p:nvSpPr>
          <p:spPr>
            <a:xfrm>
              <a:off x="0" y="-1"/>
              <a:ext cx="1828800" cy="381007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>
              <a:off x="283764" y="44450"/>
              <a:ext cx="1261269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/>
                <a:t>Wnt pathway</a:t>
              </a:r>
            </a:p>
          </p:txBody>
        </p:sp>
      </p:grpSp>
      <p:pic>
        <p:nvPicPr>
          <p:cNvPr id="717" name="image16.jpeg" descr="MAPK melanoma2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6400" y="2362200"/>
            <a:ext cx="3648075" cy="3733800"/>
          </a:xfrm>
          <a:prstGeom prst="rect">
            <a:avLst/>
          </a:prstGeom>
          <a:ln>
            <a:solidFill>
              <a:srgbClr val="3399FF"/>
            </a:solidFill>
            <a:round/>
          </a:ln>
        </p:spPr>
      </p:pic>
      <p:grpSp>
        <p:nvGrpSpPr>
          <p:cNvPr id="720" name="Group 720"/>
          <p:cNvGrpSpPr/>
          <p:nvPr/>
        </p:nvGrpSpPr>
        <p:grpSpPr>
          <a:xfrm>
            <a:off x="2895600" y="1905000"/>
            <a:ext cx="1828800" cy="381000"/>
            <a:chOff x="0" y="0"/>
            <a:chExt cx="1828800" cy="381000"/>
          </a:xfrm>
        </p:grpSpPr>
        <p:sp>
          <p:nvSpPr>
            <p:cNvPr id="718" name="Shape 718"/>
            <p:cNvSpPr/>
            <p:nvPr/>
          </p:nvSpPr>
          <p:spPr>
            <a:xfrm>
              <a:off x="0" y="0"/>
              <a:ext cx="1828800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>
              <a:off x="360108" y="69849"/>
              <a:ext cx="1108584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400"/>
                <a:t>RAS pathway</a:t>
              </a:r>
            </a:p>
          </p:txBody>
        </p:sp>
      </p:grpSp>
      <p:pic>
        <p:nvPicPr>
          <p:cNvPr id="721" name="image39.png" descr="TGFbeta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43200" y="2743200"/>
            <a:ext cx="4572000" cy="3048000"/>
          </a:xfrm>
          <a:prstGeom prst="rect">
            <a:avLst/>
          </a:prstGeom>
          <a:ln>
            <a:solidFill>
              <a:srgbClr val="FF9933"/>
            </a:solidFill>
            <a:round/>
          </a:ln>
        </p:spPr>
      </p:pic>
      <p:grpSp>
        <p:nvGrpSpPr>
          <p:cNvPr id="724" name="Group 724"/>
          <p:cNvGrpSpPr/>
          <p:nvPr/>
        </p:nvGrpSpPr>
        <p:grpSpPr>
          <a:xfrm>
            <a:off x="4495800" y="2286000"/>
            <a:ext cx="1828800" cy="381000"/>
            <a:chOff x="0" y="0"/>
            <a:chExt cx="1828800" cy="381000"/>
          </a:xfrm>
        </p:grpSpPr>
        <p:sp>
          <p:nvSpPr>
            <p:cNvPr id="722" name="Shape 722"/>
            <p:cNvSpPr/>
            <p:nvPr/>
          </p:nvSpPr>
          <p:spPr>
            <a:xfrm>
              <a:off x="0" y="0"/>
              <a:ext cx="1828800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>
              <a:off x="291392" y="69849"/>
              <a:ext cx="1246014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400"/>
                <a:t>TGF-ß pathway</a:t>
              </a:r>
            </a:p>
          </p:txBody>
        </p:sp>
      </p:grpSp>
      <p:pic>
        <p:nvPicPr>
          <p:cNvPr id="725" name="image17.jpeg" descr="UVmelanoma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72200" y="2971800"/>
            <a:ext cx="2573341" cy="3271838"/>
          </a:xfrm>
          <a:prstGeom prst="rect">
            <a:avLst/>
          </a:prstGeom>
          <a:ln>
            <a:solidFill>
              <a:srgbClr val="66FFFF"/>
            </a:solidFill>
            <a:round/>
          </a:ln>
        </p:spPr>
      </p:pic>
      <p:grpSp>
        <p:nvGrpSpPr>
          <p:cNvPr id="728" name="Group 728"/>
          <p:cNvGrpSpPr/>
          <p:nvPr/>
        </p:nvGrpSpPr>
        <p:grpSpPr>
          <a:xfrm>
            <a:off x="6553200" y="2514600"/>
            <a:ext cx="1828800" cy="381000"/>
            <a:chOff x="0" y="0"/>
            <a:chExt cx="1828800" cy="381000"/>
          </a:xfrm>
        </p:grpSpPr>
        <p:sp>
          <p:nvSpPr>
            <p:cNvPr id="726" name="Shape 726"/>
            <p:cNvSpPr/>
            <p:nvPr/>
          </p:nvSpPr>
          <p:spPr>
            <a:xfrm>
              <a:off x="0" y="0"/>
              <a:ext cx="1828800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386587" y="69849"/>
              <a:ext cx="1055626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400"/>
                <a:t>p53 pathway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955551"/>
      </p:ext>
    </p:extLst>
  </p:cSld>
  <p:clrMapOvr>
    <a:masterClrMapping/>
  </p:clrMapOvr>
  <p:transition spd="med" advTm="5446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7" grpId="0" animBg="1" advAuto="0"/>
      <p:bldP spid="716" grpId="0" animBg="1" advAuto="0"/>
      <p:bldP spid="717" grpId="0" animBg="1" advAuto="0"/>
      <p:bldP spid="720" grpId="0" animBg="1" advAuto="0"/>
      <p:bldP spid="721" grpId="0" animBg="1" advAuto="0"/>
      <p:bldP spid="724" grpId="0" animBg="1" advAuto="0"/>
      <p:bldP spid="725" grpId="0" animBg="1" advAuto="0"/>
      <p:bldP spid="728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16102" x="2901950" y="1679575"/>
          <p14:tracePt t="16307" x="2911475" y="1660525"/>
          <p14:tracePt t="16327" x="2857500" y="1616075"/>
          <p14:tracePt t="16328" x="2768600" y="1589088"/>
          <p14:tracePt t="16346" x="2687638" y="1544638"/>
          <p14:tracePt t="16347" x="2205038" y="1339850"/>
          <p14:tracePt t="16363" x="1652588" y="1089025"/>
          <p14:tracePt t="16379" x="919163" y="857250"/>
          <p14:tracePt t="16397" x="473075" y="687388"/>
          <p14:tracePt t="16413" x="303213" y="652463"/>
          <p14:tracePt t="16431" x="276225" y="633413"/>
          <p14:tracePt t="16503" x="268288" y="633413"/>
          <p14:tracePt t="16519" x="258763" y="652463"/>
          <p14:tracePt t="16527" x="241300" y="714375"/>
          <p14:tracePt t="16535" x="241300" y="785813"/>
          <p14:tracePt t="16546" x="241300" y="884238"/>
          <p14:tracePt t="16548" x="241300" y="1071563"/>
          <p14:tracePt t="16562" x="241300" y="1241425"/>
          <p14:tracePt t="16580" x="295275" y="1428750"/>
          <p14:tracePt t="16596" x="339725" y="1589088"/>
          <p14:tracePt t="16613" x="393700" y="1697038"/>
          <p14:tracePt t="16629" x="419100" y="1741488"/>
          <p14:tracePt t="16629" x="438150" y="1758950"/>
          <p14:tracePt t="16647" x="465138" y="1803400"/>
          <p14:tracePt t="16647" x="500063" y="1830388"/>
          <p14:tracePt t="16664" x="561975" y="1884363"/>
          <p14:tracePt t="16681" x="633413" y="1928813"/>
          <p14:tracePt t="16696" x="714375" y="1982788"/>
          <p14:tracePt t="16714" x="776288" y="2009775"/>
          <p14:tracePt t="16729" x="803275" y="2017713"/>
          <p14:tracePt t="16747" x="839788" y="2036763"/>
          <p14:tracePt t="16763" x="874713" y="2044700"/>
          <p14:tracePt t="16781" x="919163" y="2062163"/>
          <p14:tracePt t="16796" x="1143000" y="2125663"/>
          <p14:tracePt t="16835" x="1795463" y="2205038"/>
          <p14:tracePt t="16896" x="1911350" y="2205038"/>
          <p14:tracePt t="16898" x="2125663" y="2205038"/>
          <p14:tracePt t="16913" x="2268538" y="2187575"/>
          <p14:tracePt t="16929" x="2428875" y="2133600"/>
          <p14:tracePt t="16947" x="2732088" y="1982788"/>
          <p14:tracePt t="16985" x="2813050" y="1938338"/>
          <p14:tracePt t="16986" x="2874963" y="1884363"/>
          <p14:tracePt t="16997" x="2973388" y="1785938"/>
          <p14:tracePt t="17013" x="3125788" y="1581150"/>
          <p14:tracePt t="17013" x="3143250" y="1527175"/>
          <p14:tracePt t="17048" x="3160713" y="1455738"/>
          <p14:tracePt t="17049" x="3179763" y="1374775"/>
          <p14:tracePt t="17049" x="3179763" y="1330325"/>
          <p14:tracePt t="17064" x="3197225" y="1187450"/>
          <p14:tracePt t="17080" x="3197225" y="1017588"/>
          <p14:tracePt t="17097" x="3170238" y="866775"/>
          <p14:tracePt t="17113" x="3116263" y="696913"/>
          <p14:tracePt t="17130" x="3017838" y="517525"/>
          <p14:tracePt t="17146" x="2894013" y="374650"/>
          <p14:tracePt t="17164" x="2741613" y="285750"/>
          <p14:tracePt t="17180" x="2562225" y="204788"/>
          <p14:tracePt t="17198" x="2384425" y="142875"/>
          <p14:tracePt t="17213" x="2152650" y="125413"/>
          <p14:tracePt t="17230" x="1857375" y="125413"/>
          <p14:tracePt t="17247" x="1562100" y="125413"/>
          <p14:tracePt t="17247" x="1438275" y="125413"/>
          <p14:tracePt t="17265" x="1223963" y="204788"/>
          <p14:tracePt t="17280" x="1054100" y="303213"/>
          <p14:tracePt t="17296" x="901700" y="455613"/>
          <p14:tracePt t="17313" x="758825" y="625475"/>
          <p14:tracePt t="17330" x="642938" y="803275"/>
          <p14:tracePt t="17347" x="561975" y="1000125"/>
          <p14:tracePt t="17363" x="465138" y="1196975"/>
          <p14:tracePt t="17380" x="438150" y="1374775"/>
          <p14:tracePt t="17396" x="411163" y="1571625"/>
          <p14:tracePt t="17414" x="411163" y="1751013"/>
          <p14:tracePt t="17430" x="411163" y="1901825"/>
          <p14:tracePt t="17447" x="411163" y="2036763"/>
          <p14:tracePt t="17447" x="438150" y="2125663"/>
          <p14:tracePt t="17463" x="473075" y="2286000"/>
          <p14:tracePt t="17481" x="554038" y="2455863"/>
          <p14:tracePt t="17497" x="660400" y="2660650"/>
          <p14:tracePt t="17522" x="750888" y="2803525"/>
          <p14:tracePt t="17538" x="830263" y="2901950"/>
          <p14:tracePt t="17553" x="847725" y="2928938"/>
          <p14:tracePt t="17563" x="919163" y="3009900"/>
          <p14:tracePt t="17580" x="1044575" y="3089275"/>
          <p14:tracePt t="17596" x="1133475" y="3152775"/>
          <p14:tracePt t="17614" x="1241425" y="3187700"/>
          <p14:tracePt t="17630" x="1295400" y="3197225"/>
          <p14:tracePt t="17630" x="1339850" y="3197225"/>
          <p14:tracePt t="17647" x="1393825" y="3214688"/>
          <p14:tracePt t="17647" x="1446213" y="3214688"/>
          <p14:tracePt t="17664" x="1562100" y="3214688"/>
          <p14:tracePt t="17681" x="1660525" y="3214688"/>
          <p14:tracePt t="17697" x="1776413" y="3214688"/>
          <p14:tracePt t="17714" x="1901825" y="3214688"/>
          <p14:tracePt t="17729" x="1990725" y="3197225"/>
          <p14:tracePt t="17747" x="2108200" y="3143250"/>
          <p14:tracePt t="17763" x="2197100" y="3089275"/>
          <p14:tracePt t="17780" x="2276475" y="3017838"/>
          <p14:tracePt t="17797" x="2330450" y="2965450"/>
          <p14:tracePt t="17813" x="2374900" y="2928938"/>
          <p14:tracePt t="17830" x="2401888" y="2867025"/>
          <p14:tracePt t="17847" x="2438400" y="2795588"/>
          <p14:tracePt t="17847" x="2455863" y="2759075"/>
          <p14:tracePt t="17864" x="2465388" y="2724150"/>
          <p14:tracePt t="17880" x="2366963" y="2384425"/>
          <p14:tracePt t="18010" x="2339975" y="2347913"/>
          <p14:tracePt t="18018" x="2295525" y="2303463"/>
          <p14:tracePt t="18031" x="2232025" y="2224088"/>
          <p14:tracePt t="18031" x="2187575" y="2179638"/>
          <p14:tracePt t="18048" x="2143125" y="2143125"/>
          <p14:tracePt t="18048" x="2089150" y="2116138"/>
          <p14:tracePt t="18064" x="2027238" y="2089150"/>
          <p14:tracePt t="18080" x="1982788" y="2054225"/>
          <p14:tracePt t="18097" x="1955800" y="2036763"/>
          <p14:tracePt t="18113" x="1901825" y="2036763"/>
          <p14:tracePt t="18130" x="1847850" y="2027238"/>
          <p14:tracePt t="18146" x="1803400" y="2027238"/>
          <p14:tracePt t="18179" x="1731963" y="2027238"/>
          <p14:tracePt t="18181" x="1608138" y="2054225"/>
          <p14:tracePt t="18197" x="1455738" y="2125663"/>
          <p14:tracePt t="18212" x="1295400" y="2224088"/>
          <p14:tracePt t="18231" x="1089025" y="2357438"/>
          <p14:tracePt t="18247" x="911225" y="2490788"/>
          <p14:tracePt t="18247" x="830263" y="2598738"/>
          <p14:tracePt t="18264" x="714375" y="2776538"/>
          <p14:tracePt t="18280" x="598488" y="2955925"/>
          <p14:tracePt t="18297" x="544513" y="3098800"/>
          <p14:tracePt t="18314" x="509588" y="3224213"/>
          <p14:tracePt t="18330" x="490538" y="3375025"/>
          <p14:tracePt t="18353" x="490538" y="3402013"/>
          <p14:tracePt t="18363" x="490538" y="3455988"/>
          <p14:tracePt t="18380" x="490538" y="3490913"/>
          <p14:tracePt t="18397" x="490538" y="3517900"/>
          <p14:tracePt t="18413" x="509588" y="3554413"/>
          <p14:tracePt t="18430" x="509588" y="3589338"/>
          <p14:tracePt t="18447" x="536575" y="3616325"/>
          <p14:tracePt t="18463" x="571500" y="3687763"/>
          <p14:tracePt t="18481" x="598488" y="3732213"/>
          <p14:tracePt t="18498" x="633413" y="3786188"/>
          <p14:tracePt t="18516" x="687388" y="3857625"/>
          <p14:tracePt t="18536" x="696913" y="3875088"/>
          <p14:tracePt t="18547" x="741363" y="3911600"/>
          <p14:tracePt t="18563" x="768350" y="3938588"/>
          <p14:tracePt t="18580" x="803275" y="3973513"/>
          <p14:tracePt t="18596" x="839788" y="4000500"/>
          <p14:tracePt t="18614" x="866775" y="4010025"/>
          <p14:tracePt t="18630" x="911225" y="4037013"/>
          <p14:tracePt t="18647" x="928688" y="4054475"/>
          <p14:tracePt t="18647" x="955675" y="4071938"/>
          <p14:tracePt t="18664" x="1000125" y="4071938"/>
          <p14:tracePt t="18681" x="1017588" y="4071938"/>
          <p14:tracePt t="18696" x="1036638" y="4071938"/>
          <p14:tracePt t="18713" x="1081088" y="4054475"/>
          <p14:tracePt t="18730" x="1143000" y="3973513"/>
          <p14:tracePt t="18746" x="1223963" y="3867150"/>
          <p14:tracePt t="18763" x="1322388" y="3724275"/>
          <p14:tracePt t="18780" x="1465263" y="3473450"/>
          <p14:tracePt t="18813" x="1509713" y="3394075"/>
          <p14:tracePt t="18814" x="1616075" y="3187700"/>
          <p14:tracePt t="18832" x="1633538" y="3054350"/>
          <p14:tracePt t="18863" x="1652588" y="2990850"/>
          <p14:tracePt t="18865" x="1660525" y="2955925"/>
          <p14:tracePt t="18880" x="1660525" y="2928938"/>
          <p14:tracePt t="19120" x="1643063" y="2928938"/>
          <p14:tracePt t="19128" x="1625600" y="2965450"/>
          <p14:tracePt t="19136" x="1571625" y="3017838"/>
          <p14:tracePt t="19143" x="1517650" y="3081338"/>
          <p14:tracePt t="19143" x="1473200" y="3152775"/>
          <p14:tracePt t="19162" x="1411288" y="3251200"/>
          <p14:tracePt t="19163" x="1339850" y="3402013"/>
          <p14:tracePt t="19179" x="1295400" y="3536950"/>
          <p14:tracePt t="19196" x="1258888" y="3616325"/>
          <p14:tracePt t="19214" x="1241425" y="3670300"/>
          <p14:tracePt t="19230" x="1231900" y="3697288"/>
          <p14:tracePt t="19247" x="1231900" y="3705225"/>
          <p14:tracePt t="19263" x="1231900" y="3724275"/>
          <p14:tracePt t="19280" x="1231900" y="3732213"/>
          <p14:tracePt t="20031" x="1214438" y="3741738"/>
          <p14:tracePt t="20039" x="1187450" y="3768725"/>
          <p14:tracePt t="20047" x="1152525" y="3830638"/>
          <p14:tracePt t="20051" x="1152525" y="3857625"/>
          <p14:tracePt t="20063" x="1089025" y="4000500"/>
          <p14:tracePt t="20079" x="1089025" y="4027488"/>
          <p14:tracePt t="20096" x="1071563" y="4071938"/>
          <p14:tracePt t="20113" x="1071563" y="4081463"/>
          <p14:tracePt t="20152" x="1071563" y="4089400"/>
          <p14:tracePt t="20175" x="1071563" y="4108450"/>
          <p14:tracePt t="20191" x="1071563" y="4116388"/>
          <p14:tracePt t="20207" x="1071563" y="4125913"/>
          <p14:tracePt t="20216" x="1081088" y="4133850"/>
          <p14:tracePt t="20231" x="1089025" y="4143375"/>
          <p14:tracePt t="20248" x="1098550" y="4152900"/>
          <p14:tracePt t="20271" x="1108075" y="4152900"/>
          <p14:tracePt t="20351" x="1125538" y="4152900"/>
          <p14:tracePt t="20359" x="1169988" y="4152900"/>
          <p14:tracePt t="20367" x="1204913" y="4152900"/>
          <p14:tracePt t="20379" x="1276350" y="4108450"/>
          <p14:tracePt t="20396" x="1374775" y="4027488"/>
          <p14:tracePt t="20413" x="1490663" y="3938588"/>
          <p14:tracePt t="20429" x="1616075" y="3822700"/>
          <p14:tracePt t="20429" x="1697038" y="3759200"/>
          <p14:tracePt t="20447" x="1758950" y="3705225"/>
          <p14:tracePt t="20463" x="2062163" y="3429000"/>
          <p14:tracePt t="20480" x="2276475" y="3197225"/>
          <p14:tracePt t="20496" x="2482850" y="2938463"/>
          <p14:tracePt t="20513" x="2633663" y="2768600"/>
          <p14:tracePt t="20529" x="2714625" y="2652713"/>
          <p14:tracePt t="20546" x="2776538" y="2571750"/>
          <p14:tracePt t="20563" x="2795588" y="2554288"/>
          <p14:tracePt t="20579" x="2813050" y="2536825"/>
          <p14:tracePt t="20615" x="2822575" y="2527300"/>
          <p14:tracePt t="20616" x="2830513" y="2509838"/>
          <p14:tracePt t="20630" x="2840038" y="2490788"/>
          <p14:tracePt t="20646" x="2857500" y="2473325"/>
          <p14:tracePt t="20646" x="2867025" y="2465388"/>
          <p14:tracePt t="20665" x="2901950" y="2411413"/>
          <p14:tracePt t="20679" x="2938463" y="2374900"/>
          <p14:tracePt t="20697" x="2973388" y="2330450"/>
          <p14:tracePt t="20713" x="2990850" y="2312988"/>
          <p14:tracePt t="20730" x="3009900" y="2303463"/>
          <p14:tracePt t="20793" x="3017838" y="2303463"/>
          <p14:tracePt t="20802" x="3027363" y="2303463"/>
          <p14:tracePt t="20804" x="3054350" y="2312988"/>
          <p14:tracePt t="20814" x="3089275" y="2347913"/>
          <p14:tracePt t="20814" x="3133725" y="2366963"/>
          <p14:tracePt t="20833" x="3160713" y="2401888"/>
          <p14:tracePt t="20846" x="3224213" y="2446338"/>
          <p14:tracePt t="20846" x="3276600" y="2482850"/>
          <p14:tracePt t="20864" x="3375025" y="2571750"/>
          <p14:tracePt t="20880" x="3419475" y="2608263"/>
          <p14:tracePt t="20896" x="3438525" y="2652713"/>
          <p14:tracePt t="20913" x="3446463" y="2660650"/>
          <p14:tracePt t="20930" x="3455988" y="2679700"/>
          <p14:tracePt t="20962" x="3446463" y="2884488"/>
          <p14:tracePt t="21049" x="3419475" y="2919413"/>
          <p14:tracePt t="21063" x="3313113" y="3054350"/>
          <p14:tracePt t="21082" x="3232150" y="3160713"/>
          <p14:tracePt t="21096" x="3143250" y="3268663"/>
          <p14:tracePt t="21113" x="3017838" y="3394075"/>
          <p14:tracePt t="21129" x="2928938" y="3509963"/>
          <p14:tracePt t="21147" x="2847975" y="3608388"/>
          <p14:tracePt t="21163" x="2751138" y="3724275"/>
          <p14:tracePt t="21180" x="2652713" y="3830638"/>
          <p14:tracePt t="21196" x="2500313" y="4027488"/>
          <p14:tracePt t="21228" x="2438400" y="4098925"/>
          <p14:tracePt t="21248" x="2428875" y="4108450"/>
          <p14:tracePt t="21249" x="2419350" y="4133850"/>
          <p14:tracePt t="21262" x="2393950" y="4170363"/>
          <p14:tracePt t="21280" x="2384425" y="4179888"/>
          <p14:tracePt t="21320" x="2384425" y="4187825"/>
          <p14:tracePt t="21334" x="2374900" y="4197350"/>
          <p14:tracePt t="21359" x="2374900" y="4205288"/>
          <p14:tracePt t="21583" x="2393950" y="4197350"/>
          <p14:tracePt t="21591" x="2446338" y="4179888"/>
          <p14:tracePt t="21593" x="2527300" y="4160838"/>
          <p14:tracePt t="21612" x="2598738" y="4143375"/>
          <p14:tracePt t="21613" x="2795588" y="4089400"/>
          <p14:tracePt t="21630" x="2965450" y="4071938"/>
          <p14:tracePt t="21646" x="3152775" y="4027488"/>
          <p14:tracePt t="21646" x="3251200" y="4010025"/>
          <p14:tracePt t="21664" x="3465513" y="3990975"/>
          <p14:tracePt t="21679" x="3830638" y="3965575"/>
          <p14:tracePt t="21697" x="4197350" y="3965575"/>
          <p14:tracePt t="21712" x="4589463" y="3965575"/>
          <p14:tracePt t="21729" x="4830763" y="3965575"/>
          <p14:tracePt t="21746" x="5018088" y="3965575"/>
          <p14:tracePt t="21763" x="5160963" y="3965575"/>
          <p14:tracePt t="21779" x="5295900" y="3990975"/>
          <p14:tracePt t="21796" x="5394325" y="4027488"/>
          <p14:tracePt t="21812" x="5465763" y="4044950"/>
          <p14:tracePt t="21830" x="5491163" y="4054475"/>
          <p14:tracePt t="21846" x="5510213" y="4062413"/>
          <p14:tracePt t="21846" x="5527675" y="4062413"/>
          <p14:tracePt t="21864" x="5537200" y="4081463"/>
          <p14:tracePt t="21879" x="5554663" y="4089400"/>
          <p14:tracePt t="21896" x="5562600" y="4089400"/>
          <p14:tracePt t="21929" x="5572125" y="4108450"/>
          <p14:tracePt t="21930" x="5581650" y="4125913"/>
          <p14:tracePt t="21947" x="5608638" y="4179888"/>
          <p14:tracePt t="21962" x="5608638" y="4205288"/>
          <p14:tracePt t="21980" x="5608638" y="4340225"/>
          <p14:tracePt t="22046" x="5545138" y="4697413"/>
          <p14:tracePt t="22136" x="5537200" y="4732338"/>
          <p14:tracePt t="22162" x="5527675" y="4751388"/>
          <p14:tracePt t="22179" x="5518150" y="4786313"/>
          <p14:tracePt t="22181" x="5510213" y="4822825"/>
          <p14:tracePt t="22195" x="5491163" y="4857750"/>
          <p14:tracePt t="22213" x="5483225" y="4902200"/>
          <p14:tracePt t="22229" x="5473700" y="4946650"/>
          <p14:tracePt t="22246" x="5465763" y="4983163"/>
          <p14:tracePt t="22262" x="5456238" y="5045075"/>
          <p14:tracePt t="22280" x="5438775" y="5143500"/>
          <p14:tracePt t="22350" x="5438775" y="5153025"/>
          <p14:tracePt t="22368" x="5438775" y="5170488"/>
          <p14:tracePt t="22379" x="5438775" y="5180013"/>
          <p14:tracePt t="22380" x="5438775" y="5187950"/>
          <p14:tracePt t="22396" x="5429250" y="5205413"/>
          <p14:tracePt t="22412" x="5429250" y="5214938"/>
          <p14:tracePt t="23031" x="5456238" y="5224463"/>
          <p14:tracePt t="23031" x="5500688" y="5205413"/>
          <p14:tracePt t="23048" x="5554663" y="5153025"/>
          <p14:tracePt t="23049" x="5634038" y="5089525"/>
          <p14:tracePt t="23062" x="5813425" y="4867275"/>
          <p14:tracePt t="23080" x="6010275" y="4714875"/>
          <p14:tracePt t="23096" x="6116638" y="4572000"/>
          <p14:tracePt t="23113" x="6215063" y="4465638"/>
          <p14:tracePt t="23130" x="6303963" y="4357688"/>
          <p14:tracePt t="23147" x="6411913" y="4224338"/>
          <p14:tracePt t="23147" x="6446838" y="4170363"/>
          <p14:tracePt t="23177" x="6554788" y="4071938"/>
          <p14:tracePt t="23196" x="6653213" y="3973513"/>
          <p14:tracePt t="23212" x="6751638" y="3867150"/>
          <p14:tracePt t="23229" x="6840538" y="3759200"/>
          <p14:tracePt t="23246" x="6956425" y="3652838"/>
          <p14:tracePt t="23246" x="7037388" y="3608388"/>
          <p14:tracePt t="23264" x="7099300" y="3562350"/>
          <p14:tracePt t="23279" x="7143750" y="3536950"/>
          <p14:tracePt t="23297" x="7161213" y="3536950"/>
          <p14:tracePt t="23313" x="7197725" y="3536950"/>
          <p14:tracePt t="23337" x="7259638" y="3544888"/>
          <p14:tracePt t="23353" x="7296150" y="3581400"/>
          <p14:tracePt t="23363" x="7402513" y="3660775"/>
          <p14:tracePt t="23380" x="7466013" y="3741738"/>
          <p14:tracePt t="23397" x="7608888" y="3911600"/>
          <p14:tracePt t="23429" x="7634288" y="3946525"/>
          <p14:tracePt t="23431" x="7751763" y="4170363"/>
          <p14:tracePt t="23469" x="7777163" y="4241800"/>
          <p14:tracePt t="23470" x="7813675" y="4367213"/>
          <p14:tracePt t="23480" x="7831138" y="4491038"/>
          <p14:tracePt t="23497" x="7848600" y="4616450"/>
          <p14:tracePt t="23513" x="7867650" y="4768850"/>
          <p14:tracePt t="23530" x="7867650" y="4867275"/>
          <p14:tracePt t="23546" x="7867650" y="4929188"/>
          <p14:tracePt t="23563" x="7867650" y="4965700"/>
          <p14:tracePt t="23579" x="7867650" y="4983163"/>
          <p14:tracePt t="23596" x="7867650" y="4991100"/>
          <p14:tracePt t="23679" x="7867650" y="5000625"/>
          <p14:tracePt t="23959" x="7867650" y="4991100"/>
          <p14:tracePt t="23967" x="7885113" y="4938713"/>
          <p14:tracePt t="23970" x="7902575" y="4867275"/>
          <p14:tracePt t="23979" x="7939088" y="4714875"/>
          <p14:tracePt t="23996" x="8010525" y="4330700"/>
          <p14:tracePt t="24028" x="8126413" y="3687763"/>
          <p14:tracePt t="24063" x="8180388" y="3473450"/>
          <p14:tracePt t="24065" x="8180388" y="3179763"/>
          <p14:tracePt t="24086" x="8180388" y="2830513"/>
          <p14:tracePt t="24096" x="8180388" y="2536825"/>
          <p14:tracePt t="24113" x="8170863" y="2268538"/>
          <p14:tracePt t="24129" x="8072438" y="1990725"/>
          <p14:tracePt t="24146" x="7966075" y="1714500"/>
          <p14:tracePt t="24164" x="7840663" y="1455738"/>
          <p14:tracePt t="24179" x="7661275" y="1231900"/>
          <p14:tracePt t="24196" x="7483475" y="1036638"/>
          <p14:tracePt t="24212" x="7224713" y="847725"/>
          <p14:tracePt t="24230" x="6973888" y="723900"/>
          <p14:tracePt t="24246" x="6653213" y="625475"/>
          <p14:tracePt t="24246" x="6483350" y="571500"/>
          <p14:tracePt t="24263" x="6269038" y="536575"/>
          <p14:tracePt t="24263" x="6072188" y="517525"/>
          <p14:tracePt t="24279" x="5741988" y="490538"/>
          <p14:tracePt t="24297" x="5357813" y="473075"/>
          <p14:tracePt t="24313" x="4902200" y="473075"/>
          <p14:tracePt t="24330" x="4170363" y="517525"/>
          <p14:tracePt t="24363" x="3956050" y="588963"/>
          <p14:tracePt t="24364" x="3608388" y="750888"/>
          <p14:tracePt t="24379" x="3276600" y="928688"/>
          <p14:tracePt t="24397" x="3000375" y="1089025"/>
          <p14:tracePt t="24412" x="2714625" y="1258888"/>
          <p14:tracePt t="24430" x="2500313" y="1384300"/>
          <p14:tracePt t="24446" x="1776413" y="2232025"/>
          <p14:tracePt t="24520" x="1731963" y="2330450"/>
          <p14:tracePt t="24529" x="1652588" y="2490788"/>
          <p14:tracePt t="24546" x="1598613" y="2633663"/>
          <p14:tracePt t="24562" x="1562100" y="2795588"/>
          <p14:tracePt t="24579" x="1509713" y="2965450"/>
          <p14:tracePt t="24596" x="1482725" y="3116263"/>
          <p14:tracePt t="24613" x="1482725" y="3268663"/>
          <p14:tracePt t="24629" x="1482725" y="3357563"/>
          <p14:tracePt t="24647" x="1482725" y="3411538"/>
          <p14:tracePt t="24647" x="1482725" y="3438525"/>
          <p14:tracePt t="24664" x="1482725" y="3482975"/>
          <p14:tracePt t="24680" x="1490663" y="3490913"/>
          <p14:tracePt t="24696" x="1500188" y="3490913"/>
          <p14:tracePt t="24713" x="1517650" y="3509963"/>
          <p14:tracePt t="24729" x="1536700" y="3509963"/>
          <p14:tracePt t="24746" x="1571625" y="3509963"/>
          <p14:tracePt t="24762" x="1616075" y="3509963"/>
          <p14:tracePt t="24779" x="1687513" y="3527425"/>
          <p14:tracePt t="24796" x="1822450" y="3527425"/>
          <p14:tracePt t="24812" x="1946275" y="3527425"/>
          <p14:tracePt t="24829" x="2160588" y="3527425"/>
          <p14:tracePt t="24849" x="2205038" y="3527425"/>
          <p14:tracePt t="24863" x="2357438" y="3527425"/>
          <p14:tracePt t="24880" x="2428875" y="3527425"/>
          <p14:tracePt t="24896" x="2465388" y="3527425"/>
          <p14:tracePt t="24913" x="2544763" y="3500438"/>
          <p14:tracePt t="24930" x="2598738" y="3490913"/>
          <p14:tracePt t="24947" x="2679700" y="3455988"/>
          <p14:tracePt t="24962" x="2759075" y="3438525"/>
          <p14:tracePt t="24985" x="2786063" y="3429000"/>
          <p14:tracePt t="24995" x="2911475" y="3384550"/>
          <p14:tracePt t="25043" x="2919413" y="3384550"/>
          <p14:tracePt t="25052" x="2973388" y="3348038"/>
          <p14:tracePt t="25062" x="3054350" y="3340100"/>
          <p14:tracePt t="25080" x="3133725" y="3322638"/>
          <p14:tracePt t="25097" x="3232150" y="3303588"/>
          <p14:tracePt t="25112" x="3303588" y="3303588"/>
          <p14:tracePt t="25129" x="3384550" y="3295650"/>
          <p14:tracePt t="25146" x="3482975" y="3259138"/>
          <p14:tracePt t="25178" x="3527425" y="3251200"/>
          <p14:tracePt t="25180" x="3589338" y="3251200"/>
          <p14:tracePt t="25196" x="3643313" y="3232150"/>
          <p14:tracePt t="25213" x="3652838" y="3232150"/>
          <p14:tracePt t="25229" x="3679825" y="3232150"/>
          <p14:tracePt t="25246" x="3724275" y="3214688"/>
          <p14:tracePt t="25263" x="3768725" y="3214688"/>
          <p14:tracePt t="25279" x="3795713" y="3205163"/>
          <p14:tracePt t="25297" x="3830638" y="3205163"/>
          <p14:tracePt t="25312" x="3884613" y="3187700"/>
          <p14:tracePt t="25330" x="4037013" y="3160713"/>
          <p14:tracePt t="25396" x="4071938" y="3160713"/>
          <p14:tracePt t="25398" x="4160838" y="3143250"/>
          <p14:tracePt t="25413" x="4241800" y="3133725"/>
          <p14:tracePt t="25413" x="4295775" y="3133725"/>
          <p14:tracePt t="25431" x="4340225" y="3133725"/>
          <p14:tracePt t="25446" x="4438650" y="3116263"/>
          <p14:tracePt t="25446" x="4518025" y="3116263"/>
          <p14:tracePt t="25464" x="4589463" y="3116263"/>
          <p14:tracePt t="25479" x="4776788" y="3116263"/>
          <p14:tracePt t="25497" x="4894263" y="3116263"/>
          <p14:tracePt t="25514" x="4991100" y="3116263"/>
          <p14:tracePt t="25532" x="5081588" y="3116263"/>
          <p14:tracePt t="25547" x="5232400" y="3116263"/>
          <p14:tracePt t="25563" x="5643563" y="3116263"/>
          <p14:tracePt t="25605" x="5688013" y="3116263"/>
          <p14:tracePt t="25614" x="5786438" y="3116263"/>
          <p14:tracePt t="25629" x="5884863" y="3116263"/>
          <p14:tracePt t="25647" x="5956300" y="3116263"/>
          <p14:tracePt t="25647" x="6000750" y="3116263"/>
          <p14:tracePt t="25679" x="6126163" y="3116263"/>
          <p14:tracePt t="25681" x="6286500" y="3116263"/>
          <p14:tracePt t="25696" x="6456363" y="3116263"/>
          <p14:tracePt t="25714" x="6599238" y="3125788"/>
          <p14:tracePt t="25730" x="6796088" y="3160713"/>
          <p14:tracePt t="25747" x="7010400" y="3197225"/>
          <p14:tracePt t="25763" x="7180263" y="3224213"/>
          <p14:tracePt t="25780" x="7313613" y="3241675"/>
          <p14:tracePt t="25796" x="7375525" y="3241675"/>
          <p14:tracePt t="25813" x="7402513" y="3251200"/>
          <p14:tracePt t="25829" x="7439025" y="3251200"/>
          <p14:tracePt t="25847" x="7491413" y="3259138"/>
          <p14:tracePt t="25863" x="7562850" y="3276600"/>
          <p14:tracePt t="25880" x="7599363" y="3276600"/>
          <p14:tracePt t="25895" x="7616825" y="3276600"/>
          <p14:tracePt t="25913" x="7634288" y="3276600"/>
          <p14:tracePt t="25929" x="7653338" y="3286125"/>
          <p14:tracePt t="25946" x="7688263" y="3286125"/>
          <p14:tracePt t="25964" x="7715250" y="3295650"/>
          <p14:tracePt t="25979" x="7732713" y="3295650"/>
          <p14:tracePt t="25996" x="7751763" y="3295650"/>
          <p14:tracePt t="26034" x="7759700" y="3295650"/>
          <p14:tracePt t="26062" x="7769225" y="3295650"/>
          <p14:tracePt t="26144" x="7777163" y="3295650"/>
          <p14:tracePt t="26353" x="7786688" y="3303588"/>
          <p14:tracePt t="27104" x="7796213" y="3303588"/>
          <p14:tracePt t="28247" x="7786688" y="3303588"/>
          <p14:tracePt t="28257" x="7786688" y="3313113"/>
          <p14:tracePt t="28393" x="7777163" y="3322638"/>
          <p14:tracePt t="28424" x="7769225" y="3330575"/>
          <p14:tracePt t="28433" x="7742238" y="3340100"/>
          <p14:tracePt t="28433" x="7724775" y="3357563"/>
          <p14:tracePt t="28441" x="7653338" y="3384550"/>
          <p14:tracePt t="28469" x="7537450" y="3419475"/>
          <p14:tracePt t="28481" x="7385050" y="3455988"/>
          <p14:tracePt t="28497" x="7134225" y="3536950"/>
          <p14:tracePt t="28514" x="6751638" y="3589338"/>
          <p14:tracePt t="28530" x="6269038" y="3643313"/>
          <p14:tracePt t="28547" x="5813425" y="3670300"/>
          <p14:tracePt t="28564" x="5251450" y="3697288"/>
          <p14:tracePt t="28581" x="4633913" y="3732213"/>
          <p14:tracePt t="28597" x="3544888" y="3786188"/>
          <p14:tracePt t="28629" x="2857500" y="3786188"/>
          <p14:tracePt t="28663" x="2598738" y="3786188"/>
          <p14:tracePt t="28667" x="2465388" y="3786188"/>
          <p14:tracePt t="28667" x="2339975" y="3786188"/>
          <p14:tracePt t="28681" x="2170113" y="3786188"/>
          <p14:tracePt t="28697" x="2071688" y="3803650"/>
          <p14:tracePt t="28714" x="1973263" y="3822700"/>
          <p14:tracePt t="28731" x="1839913" y="3857625"/>
          <p14:tracePt t="28747" x="1731963" y="3884613"/>
          <p14:tracePt t="28764" x="1616075" y="3929063"/>
          <p14:tracePt t="28780" x="1536700" y="3938588"/>
          <p14:tracePt t="28798" x="1455738" y="3973513"/>
          <p14:tracePt t="28813" x="1374775" y="4010025"/>
          <p14:tracePt t="28830" x="1268413" y="4062413"/>
          <p14:tracePt t="28847" x="1169988" y="4089400"/>
          <p14:tracePt t="28863" x="1036638" y="4160838"/>
          <p14:tracePt t="28881" x="938213" y="4197350"/>
          <p14:tracePt t="28900" x="893763" y="4224338"/>
          <p14:tracePt t="28913" x="830263" y="4251325"/>
          <p14:tracePt t="28931" x="812800" y="4259263"/>
          <p14:tracePt t="28947" x="776288" y="4276725"/>
          <p14:tracePt t="28964" x="758825" y="4295775"/>
          <p14:tracePt t="28980" x="741363" y="4313238"/>
          <p14:tracePt t="28997" x="714375" y="4340225"/>
          <p14:tracePt t="29013" x="687388" y="4402138"/>
          <p14:tracePt t="29064" x="669925" y="4411663"/>
          <p14:tracePt t="29088" x="660400" y="4429125"/>
          <p14:tracePt t="29097" x="660400" y="4438650"/>
          <p14:tracePt t="29137" x="660400" y="4446588"/>
          <p14:tracePt t="29288" x="660400" y="4456113"/>
          <p14:tracePt t="29304" x="669925" y="4456113"/>
          <p14:tracePt t="29312" x="679450" y="4456113"/>
          <p14:tracePt t="29320" x="696913" y="4446588"/>
          <p14:tracePt t="29329" x="696913" y="4438650"/>
          <p14:tracePt t="29331" x="723900" y="4438650"/>
          <p14:tracePt t="29347" x="758825" y="4411663"/>
          <p14:tracePt t="29362" x="795338" y="4402138"/>
          <p14:tracePt t="29381" x="812800" y="4384675"/>
          <p14:tracePt t="29397" x="830263" y="4375150"/>
          <p14:tracePt t="29414" x="847725" y="4357688"/>
          <p14:tracePt t="29497" x="857250" y="4357688"/>
          <p14:tracePt t="29504" x="857250" y="4348163"/>
          <p14:tracePt t="30361" x="874713" y="4340225"/>
          <p14:tracePt t="30430" x="901700" y="4340225"/>
          <p14:tracePt t="30464" x="911225" y="4322763"/>
          <p14:tracePt t="30480" x="919163" y="4303713"/>
          <p14:tracePt t="30488" x="928688" y="4276725"/>
          <p14:tracePt t="30497" x="938213" y="4268788"/>
          <p14:tracePt t="30503" x="946150" y="4232275"/>
          <p14:tracePt t="30513" x="965200" y="4205288"/>
          <p14:tracePt t="30531" x="965200" y="4187825"/>
          <p14:tracePt t="30584" x="973138" y="4179888"/>
          <p14:tracePt t="30921" x="965200" y="4197350"/>
          <p14:tracePt t="31064" x="946150" y="4197350"/>
          <p14:tracePt t="31074" x="928688" y="4187825"/>
          <p14:tracePt t="31080" x="901700" y="4143375"/>
          <p14:tracePt t="31081" x="839788" y="4027488"/>
          <p14:tracePt t="31097" x="785813" y="3857625"/>
          <p14:tracePt t="31114" x="723900" y="3598863"/>
          <p14:tracePt t="31130" x="679450" y="3330575"/>
          <p14:tracePt t="31148" x="652463" y="3062288"/>
          <p14:tracePt t="31164" x="652463" y="2874963"/>
          <p14:tracePt t="31181" x="652463" y="2687638"/>
          <p14:tracePt t="31197" x="652463" y="2589213"/>
          <p14:tracePt t="31214" x="652463" y="2509838"/>
          <p14:tracePt t="31230" x="660400" y="2473325"/>
          <p14:tracePt t="31246" x="669925" y="2438400"/>
          <p14:tracePt t="31263" x="687388" y="2393950"/>
          <p14:tracePt t="31263" x="687388" y="2384425"/>
          <p14:tracePt t="31282" x="696913" y="2357438"/>
          <p14:tracePt t="31296" x="714375" y="2339975"/>
          <p14:tracePt t="31313" x="723900" y="2312988"/>
          <p14:tracePt t="31330" x="741363" y="2259013"/>
          <p14:tracePt t="31346" x="768350" y="2224088"/>
          <p14:tracePt t="31363" x="785813" y="2187575"/>
          <p14:tracePt t="31380" x="803275" y="2170113"/>
          <p14:tracePt t="31397" x="830263" y="2125663"/>
          <p14:tracePt t="31414" x="847725" y="2108200"/>
          <p14:tracePt t="31429" x="866775" y="2081213"/>
          <p14:tracePt t="31446" x="911225" y="2044700"/>
          <p14:tracePt t="31464" x="938213" y="2017713"/>
          <p14:tracePt t="31479" x="1009650" y="1973263"/>
          <p14:tracePt t="31498" x="1054100" y="1946275"/>
          <p14:tracePt t="31514" x="1125538" y="1928813"/>
          <p14:tracePt t="31531" x="1204913" y="1919288"/>
          <p14:tracePt t="31547" x="1285875" y="1884363"/>
          <p14:tracePt t="31564" x="1347788" y="1874838"/>
          <p14:tracePt t="31580" x="1384300" y="1874838"/>
          <p14:tracePt t="31597" x="1419225" y="1874838"/>
          <p14:tracePt t="31613" x="1473200" y="1874838"/>
          <p14:tracePt t="31631" x="1527175" y="1874838"/>
          <p14:tracePt t="31646" x="1562100" y="1874838"/>
          <p14:tracePt t="31646" x="1581150" y="1874838"/>
          <p14:tracePt t="31680" x="1616075" y="1874838"/>
          <p14:tracePt t="31681" x="1670050" y="1893888"/>
          <p14:tracePt t="31697" x="1687513" y="1901825"/>
          <p14:tracePt t="31713" x="1714500" y="1928813"/>
          <p14:tracePt t="31729" x="1741488" y="1955800"/>
          <p14:tracePt t="31747" x="1741488" y="1965325"/>
          <p14:tracePt t="31763" x="1751013" y="1973263"/>
          <p14:tracePt t="31780" x="1751013" y="1990725"/>
          <p14:tracePt t="31797" x="1751013" y="2017713"/>
          <p14:tracePt t="31813" x="1768475" y="2036763"/>
          <p14:tracePt t="31831" x="1768475" y="2062163"/>
          <p14:tracePt t="31846" x="1768475" y="2098675"/>
          <p14:tracePt t="31863" x="1768475" y="2125663"/>
          <p14:tracePt t="31863" x="1768475" y="2152650"/>
          <p14:tracePt t="31881" x="1768475" y="2187575"/>
          <p14:tracePt t="31896" x="1768475" y="2197100"/>
          <p14:tracePt t="31914" x="1768475" y="2224088"/>
          <p14:tracePt t="31929" x="1768475" y="2232025"/>
          <p14:tracePt t="31947" x="1768475" y="2241550"/>
          <p14:tracePt t="31962" x="1768475" y="2268538"/>
          <p14:tracePt t="31980" x="1768475" y="2295525"/>
          <p14:tracePt t="31996" x="1768475" y="2303463"/>
          <p14:tracePt t="32297" x="1751013" y="2339975"/>
          <p14:tracePt t="32304" x="1741488" y="2357438"/>
          <p14:tracePt t="32313" x="1731963" y="2357438"/>
          <p14:tracePt t="32314" x="1714500" y="2374900"/>
          <p14:tracePt t="32331" x="1704975" y="2384425"/>
          <p14:tracePt t="32346" x="1697038" y="2393950"/>
          <p14:tracePt t="32364" x="1687513" y="2411413"/>
          <p14:tracePt t="32380" x="1679575" y="2419350"/>
          <p14:tracePt t="32397" x="1670050" y="2438400"/>
          <p14:tracePt t="32413" x="1660525" y="2446338"/>
          <p14:tracePt t="32430" x="1652588" y="2455863"/>
          <p14:tracePt t="32446" x="1652588" y="2465388"/>
          <p14:tracePt t="32696" x="1652588" y="2473325"/>
          <p14:tracePt t="32745" x="1670050" y="2473325"/>
          <p14:tracePt t="32808" x="1679575" y="2473325"/>
          <p14:tracePt t="33976" x="1660525" y="2473325"/>
          <p14:tracePt t="33977" x="1643063" y="2473325"/>
          <p14:tracePt t="34003" x="1633538" y="2473325"/>
          <p14:tracePt t="34013" x="1608138" y="2473325"/>
          <p14:tracePt t="34030" x="1554163" y="2455863"/>
          <p14:tracePt t="34070" x="1554163" y="2446338"/>
          <p14:tracePt t="34080" x="1554163" y="2357438"/>
          <p14:tracePt t="34111" x="1554163" y="2330450"/>
          <p14:tracePt t="34130" x="1571625" y="2268538"/>
          <p14:tracePt t="34131" x="1625600" y="2170113"/>
          <p14:tracePt t="34147" x="1679575" y="2062163"/>
          <p14:tracePt t="34164" x="1795463" y="1866900"/>
          <p14:tracePt t="34400" x="1822450" y="1866900"/>
          <p14:tracePt t="34408" x="1847850" y="1866900"/>
          <p14:tracePt t="34421" x="1874838" y="1866900"/>
          <p14:tracePt t="34422" x="1901825" y="1866900"/>
          <p14:tracePt t="34429" x="1938338" y="1866900"/>
          <p14:tracePt t="34446" x="1965325" y="1866900"/>
          <p14:tracePt t="34463" x="1973263" y="1866900"/>
          <p14:tracePt t="34480" x="2000250" y="1866900"/>
          <p14:tracePt t="34497" x="2017713" y="1866900"/>
          <p14:tracePt t="34513" x="2044700" y="1893888"/>
          <p14:tracePt t="34530" x="2081213" y="1911350"/>
          <p14:tracePt t="34546" x="2098675" y="1928813"/>
          <p14:tracePt t="34563" x="2116138" y="1938338"/>
          <p14:tracePt t="34601" x="2125663" y="1946275"/>
          <p14:tracePt t="34602" x="2125663" y="1955800"/>
          <p14:tracePt t="34640" x="2125663" y="1965325"/>
          <p14:tracePt t="34646" x="2133600" y="1965325"/>
          <p14:tracePt t="34679" x="2133600" y="1973263"/>
          <p14:tracePt t="34681" x="2133600" y="2000250"/>
          <p14:tracePt t="34707" x="1990725" y="2036763"/>
          <p14:tracePt t="34786" x="1946275" y="2036763"/>
          <p14:tracePt t="34797" x="1893888" y="2036763"/>
          <p14:tracePt t="34814" x="1812925" y="2009775"/>
          <p14:tracePt t="34829" x="1724025" y="1982788"/>
          <p14:tracePt t="34847" x="1643063" y="1965325"/>
          <p14:tracePt t="34863" x="1571625" y="1946275"/>
          <p14:tracePt t="34863" x="1527175" y="1928813"/>
          <p14:tracePt t="34881" x="1446213" y="1901825"/>
          <p14:tracePt t="34897" x="1366838" y="1866900"/>
          <p14:tracePt t="34913" x="1285875" y="1822450"/>
          <p14:tracePt t="34930" x="1231900" y="1812925"/>
          <p14:tracePt t="34947" x="1169988" y="1785938"/>
          <p14:tracePt t="34963" x="1133475" y="1785938"/>
          <p14:tracePt t="34980" x="1108075" y="1776413"/>
          <p14:tracePt t="34996" x="1098550" y="1776413"/>
          <p14:tracePt t="35013" x="1089025" y="1776413"/>
          <p14:tracePt t="35305" x="1098550" y="1776413"/>
          <p14:tracePt t="35313" x="1160463" y="1776413"/>
          <p14:tracePt t="35313" x="1179513" y="1776413"/>
          <p14:tracePt t="35347" x="1187450" y="1776413"/>
          <p14:tracePt t="35369" x="1204913" y="1776413"/>
          <p14:tracePt t="35376" x="1231900" y="1776413"/>
          <p14:tracePt t="35387" x="1250950" y="1776413"/>
          <p14:tracePt t="35396" x="1268413" y="1776413"/>
          <p14:tracePt t="35413" x="1276350" y="1776413"/>
          <p14:tracePt t="35430" x="1285875" y="1776413"/>
          <p14:tracePt t="35446" x="1303338" y="1776413"/>
          <p14:tracePt t="35463" x="1312863" y="1776413"/>
          <p14:tracePt t="35479" x="1347788" y="1795463"/>
          <p14:tracePt t="35497" x="1357313" y="1795463"/>
          <p14:tracePt t="35513" x="1374775" y="1795463"/>
          <p14:tracePt t="35529" x="1384300" y="1803400"/>
          <p14:tracePt t="35576" x="1393825" y="1803400"/>
          <p14:tracePt t="35579" x="1401763" y="1812925"/>
          <p14:tracePt t="35608" x="1419225" y="1822450"/>
          <p14:tracePt t="35610" x="1419225" y="1839913"/>
          <p14:tracePt t="35646" x="1419225" y="1866900"/>
          <p14:tracePt t="35647" x="1419225" y="1919288"/>
          <p14:tracePt t="35663" x="1419225" y="1965325"/>
          <p14:tracePt t="35663" x="1419225" y="1973263"/>
          <p14:tracePt t="35696" x="1419225" y="2000250"/>
          <p14:tracePt t="35697" x="1411288" y="2017713"/>
          <p14:tracePt t="35713" x="1401763" y="2017713"/>
          <p14:tracePt t="35760" x="1393825" y="2027238"/>
          <p14:tracePt t="35927" x="1384300" y="2027238"/>
          <p14:tracePt t="35929" x="1384300" y="2017713"/>
          <p14:tracePt t="35935" x="1384300" y="2009775"/>
          <p14:tracePt t="35945" x="1384300" y="1982788"/>
          <p14:tracePt t="35961" x="1384300" y="1965325"/>
          <p14:tracePt t="35978" x="1384300" y="1946275"/>
          <p14:tracePt t="36271" x="1393825" y="1946275"/>
          <p14:tracePt t="36335" x="1401763" y="1946275"/>
          <p14:tracePt t="37399" x="1438275" y="1928813"/>
          <p14:tracePt t="37407" x="1465263" y="1928813"/>
          <p14:tracePt t="37411" x="1517650" y="1919288"/>
          <p14:tracePt t="37428" x="1536700" y="1919288"/>
          <p14:tracePt t="37430" x="1643063" y="1893888"/>
          <p14:tracePt t="37446" x="1741488" y="1847850"/>
          <p14:tracePt t="37462" x="1847850" y="1812925"/>
          <p14:tracePt t="37491" x="1847850" y="1803400"/>
          <p14:tracePt t="37496" x="1866900" y="1803400"/>
          <p14:tracePt t="37631" x="1874838" y="1803400"/>
          <p14:tracePt t="37635" x="1928813" y="1803400"/>
          <p14:tracePt t="37661" x="1965325" y="1803400"/>
          <p14:tracePt t="37675" x="1973263" y="1803400"/>
          <p14:tracePt t="37683" x="2000250" y="1803400"/>
          <p14:tracePt t="37695" x="2036763" y="1803400"/>
          <p14:tracePt t="37711" x="2044700" y="1803400"/>
          <p14:tracePt t="37728" x="2054225" y="1803400"/>
          <p14:tracePt t="37746" x="2071688" y="1803400"/>
          <p14:tracePt t="37783" x="2081213" y="1803400"/>
          <p14:tracePt t="37784" x="2089150" y="1812925"/>
          <p14:tracePt t="37795" x="2133600" y="1812925"/>
          <p14:tracePt t="37812" x="2160588" y="1812925"/>
          <p14:tracePt t="37828" x="2205038" y="1822450"/>
          <p14:tracePt t="37844" x="2268538" y="1839913"/>
          <p14:tracePt t="37862" x="2322513" y="1839913"/>
          <p14:tracePt t="37878" x="2393950" y="1839913"/>
          <p14:tracePt t="37878" x="2438400" y="1839913"/>
          <p14:tracePt t="37896" x="2527300" y="1839913"/>
          <p14:tracePt t="37912" x="2571750" y="1839913"/>
          <p14:tracePt t="37929" x="2625725" y="1839913"/>
          <p14:tracePt t="37945" x="2660650" y="1839913"/>
          <p14:tracePt t="37962" x="2697163" y="1839913"/>
          <p14:tracePt t="37978" x="2751138" y="1839913"/>
          <p14:tracePt t="37996" x="2786063" y="1839913"/>
          <p14:tracePt t="38012" x="2813050" y="1839913"/>
          <p14:tracePt t="38029" x="2840038" y="1839913"/>
          <p14:tracePt t="38045" x="2847975" y="1839913"/>
          <p14:tracePt t="38544" x="2840038" y="1839913"/>
          <p14:tracePt t="38545" x="2822575" y="1839913"/>
          <p14:tracePt t="38562" x="2786063" y="1866900"/>
          <p14:tracePt t="38567" x="2705100" y="1938338"/>
          <p14:tracePt t="38579" x="2589213" y="2071688"/>
          <p14:tracePt t="38594" x="2473325" y="2197100"/>
          <p14:tracePt t="38612" x="2374900" y="2322513"/>
          <p14:tracePt t="38628" x="2276475" y="2428875"/>
          <p14:tracePt t="38645" x="2179638" y="2554288"/>
          <p14:tracePt t="38663" x="2017713" y="2724150"/>
          <p14:tracePt t="38692" x="1990725" y="2768600"/>
          <p14:tracePt t="38702" x="1938338" y="2840038"/>
          <p14:tracePt t="38712" x="1866900" y="2928938"/>
          <p14:tracePt t="38729" x="1776413" y="3036888"/>
          <p14:tracePt t="38745" x="1687513" y="3143250"/>
          <p14:tracePt t="38762" x="1581150" y="3268663"/>
          <p14:tracePt t="38779" x="1473200" y="3402013"/>
          <p14:tracePt t="38797" x="1366838" y="3517900"/>
          <p14:tracePt t="38812" x="1276350" y="3625850"/>
          <p14:tracePt t="38829" x="1196975" y="3705225"/>
          <p14:tracePt t="38845" x="1169988" y="3751263"/>
          <p14:tracePt t="38862" x="1152525" y="3768725"/>
          <p14:tracePt t="38999" x="1143000" y="3776663"/>
          <p14:tracePt t="39701" x="0" y="0"/>
        </p14:tracePtLst>
        <p14:tracePtLst>
          <p14:tracePt t="41445" x="3081338" y="2776538"/>
          <p14:tracePt t="41743" x="3089275" y="2751138"/>
          <p14:tracePt t="41752" x="3224213" y="2465388"/>
          <p14:tracePt t="41802" x="3232150" y="2401888"/>
          <p14:tracePt t="41811" x="3276600" y="2259013"/>
          <p14:tracePt t="41834" x="3276600" y="2214563"/>
          <p14:tracePt t="41845" x="3295650" y="2116138"/>
          <p14:tracePt t="41862" x="3295650" y="2017713"/>
          <p14:tracePt t="41878" x="3295650" y="1919288"/>
          <p14:tracePt t="41878" x="3286125" y="1874838"/>
          <p14:tracePt t="41896" x="3276600" y="1830388"/>
          <p14:tracePt t="41913" x="3241675" y="1785938"/>
          <p14:tracePt t="42000" x="3224213" y="1785938"/>
          <p14:tracePt t="42007" x="3197225" y="1795463"/>
          <p14:tracePt t="42010" x="3116263" y="1874838"/>
          <p14:tracePt t="42028" x="3044825" y="2000250"/>
          <p14:tracePt t="42045" x="3009900" y="2081213"/>
          <p14:tracePt t="42062" x="2965450" y="2232025"/>
          <p14:tracePt t="42101" x="2946400" y="2251075"/>
          <p14:tracePt t="42232" x="2946400" y="2259013"/>
          <p14:tracePt t="42235" x="2973388" y="2286000"/>
          <p14:tracePt t="42248" x="2982913" y="2303463"/>
          <p14:tracePt t="42249" x="3000375" y="2347913"/>
          <p14:tracePt t="42262" x="3036888" y="2473325"/>
          <p14:tracePt t="42279" x="3054350" y="2687638"/>
          <p14:tracePt t="42295" x="3044825" y="3071813"/>
          <p14:tracePt t="42312" x="2928938" y="3348038"/>
          <p14:tracePt t="42328" x="2803525" y="3598863"/>
          <p14:tracePt t="42345" x="2679700" y="3803650"/>
          <p14:tracePt t="42361" x="2598738" y="3965575"/>
          <p14:tracePt t="42378" x="2554288" y="4098925"/>
          <p14:tracePt t="42395" x="2527300" y="4160838"/>
          <p14:tracePt t="42411" x="2509838" y="4197350"/>
          <p14:tracePt t="42487" x="2500313" y="4205288"/>
          <p14:tracePt t="42495" x="2490788" y="4214813"/>
          <p14:tracePt t="42511" x="2473325" y="4241800"/>
          <p14:tracePt t="42520" x="2465388" y="4251325"/>
          <p14:tracePt t="42524" x="2455863" y="4268788"/>
          <p14:tracePt t="42529" x="2411413" y="4313238"/>
          <p14:tracePt t="42545" x="2366963" y="4348163"/>
          <p14:tracePt t="42562" x="2330450" y="4384675"/>
          <p14:tracePt t="42578" x="2312988" y="4402138"/>
          <p14:tracePt t="42624" x="2303463" y="4402138"/>
          <p14:tracePt t="42696" x="2303463" y="4367213"/>
          <p14:tracePt t="42704" x="2303463" y="4322763"/>
          <p14:tracePt t="42712" x="2312988" y="4268788"/>
          <p14:tracePt t="42718" x="2339975" y="4160838"/>
          <p14:tracePt t="42728" x="2374900" y="4037013"/>
          <p14:tracePt t="42745" x="2411413" y="3911600"/>
          <p14:tracePt t="42761" x="2446338" y="3830638"/>
          <p14:tracePt t="42778" x="2473325" y="3795713"/>
          <p14:tracePt t="42912" x="2473325" y="3803650"/>
          <p14:tracePt t="42920" x="2473325" y="3830638"/>
          <p14:tracePt t="42928" x="2473325" y="3857625"/>
          <p14:tracePt t="42929" x="2473325" y="3911600"/>
          <p14:tracePt t="42946" x="2473325" y="3965575"/>
          <p14:tracePt t="42962" x="2473325" y="4010025"/>
          <p14:tracePt t="42980" x="2465388" y="4027488"/>
          <p14:tracePt t="42997" x="2465388" y="4054475"/>
          <p14:tracePt t="43032" x="2465388" y="4062413"/>
          <p14:tracePt t="43048" x="2465388" y="4081463"/>
          <p14:tracePt t="43050" x="2465388" y="4089400"/>
          <p14:tracePt t="44063" x="2473325" y="4089400"/>
          <p14:tracePt t="44079" x="2473325" y="4062413"/>
          <p14:tracePt t="44087" x="2527300" y="3911600"/>
          <p14:tracePt t="44122" x="2544763" y="3884613"/>
          <p14:tracePt t="44128" x="2544763" y="3840163"/>
          <p14:tracePt t="44145" x="2554288" y="3822700"/>
          <p14:tracePt t="44376" x="2554288" y="3840163"/>
          <p14:tracePt t="44384" x="2554288" y="3848100"/>
          <p14:tracePt t="44388" x="2554288" y="3867150"/>
          <p14:tracePt t="44395" x="2544763" y="3902075"/>
          <p14:tracePt t="44411" x="2544763" y="3919538"/>
          <p14:tracePt t="44428" x="2544763" y="3929063"/>
          <p14:tracePt t="44444" x="2544763" y="3946525"/>
          <p14:tracePt t="44462" x="2544763" y="3956050"/>
          <p14:tracePt t="44503" x="2544763" y="3965575"/>
          <p14:tracePt t="44520" x="2544763" y="3973513"/>
          <p14:tracePt t="45759" x="2562225" y="3983038"/>
          <p14:tracePt t="45767" x="2608263" y="3983038"/>
          <p14:tracePt t="45770" x="2652713" y="4000500"/>
          <p14:tracePt t="45778" x="2867025" y="4017963"/>
          <p14:tracePt t="45794" x="3108325" y="4037013"/>
          <p14:tracePt t="45812" x="3322638" y="4081463"/>
          <p14:tracePt t="45828" x="3562350" y="4116388"/>
          <p14:tracePt t="45845" x="3776663" y="4133850"/>
          <p14:tracePt t="45861" x="4187825" y="4197350"/>
          <p14:tracePt t="45861" x="4268788" y="4214813"/>
          <p14:tracePt t="45896" x="4375150" y="4232275"/>
          <p14:tracePt t="45928" x="4402138" y="4232275"/>
          <p14:tracePt t="45929" x="4438650" y="4251325"/>
          <p14:tracePt t="45945" x="4483100" y="4259263"/>
          <p14:tracePt t="45961" x="4581525" y="4295775"/>
          <p14:tracePt t="45978" x="4670425" y="4313238"/>
          <p14:tracePt t="45994" x="4741863" y="4340225"/>
          <p14:tracePt t="46011" x="4786313" y="4340225"/>
          <p14:tracePt t="46028" x="4840288" y="4375150"/>
          <p14:tracePt t="46044" x="4929188" y="4375150"/>
          <p14:tracePt t="46061" x="4991100" y="4384675"/>
          <p14:tracePt t="46078" x="5197475" y="4384675"/>
          <p14:tracePt t="46078" x="5214938" y="4367213"/>
          <p14:tracePt t="46144" x="5268913" y="4313238"/>
          <p14:tracePt t="46162" x="5348288" y="4197350"/>
          <p14:tracePt t="46178" x="5411788" y="4081463"/>
          <p14:tracePt t="46195" x="5491163" y="3946525"/>
          <p14:tracePt t="46211" x="5527675" y="3776663"/>
          <p14:tracePt t="46228" x="5545138" y="3633788"/>
          <p14:tracePt t="46244" x="5545138" y="3490913"/>
          <p14:tracePt t="46261" x="5545138" y="3384550"/>
          <p14:tracePt t="46277" x="5545138" y="3268663"/>
          <p14:tracePt t="46277" x="5545138" y="3224213"/>
          <p14:tracePt t="46296" x="5483225" y="3017838"/>
          <p14:tracePt t="46333" x="5438775" y="2911475"/>
          <p14:tracePt t="46344" x="5411788" y="2884488"/>
          <p14:tracePt t="46361" x="5411788" y="2874963"/>
          <p14:tracePt t="46423" x="5402263" y="2867025"/>
          <p14:tracePt t="46432" x="5394325" y="2867025"/>
          <p14:tracePt t="46439" x="5384800" y="2867025"/>
          <p14:tracePt t="46445" x="5313363" y="2884488"/>
          <p14:tracePt t="46461" x="5268913" y="2946400"/>
          <p14:tracePt t="46477" x="5241925" y="3044825"/>
          <p14:tracePt t="46494" x="5180013" y="3224213"/>
          <p14:tracePt t="46512" x="5160963" y="3348038"/>
          <p14:tracePt t="46527" x="5160963" y="3419475"/>
          <p14:tracePt t="46545" x="5170488" y="3490913"/>
          <p14:tracePt t="46561" x="5197475" y="3562350"/>
          <p14:tracePt t="46578" x="5214938" y="3581400"/>
          <p14:tracePt t="46594" x="5224463" y="3598863"/>
          <p14:tracePt t="46611" x="5251450" y="3608388"/>
          <p14:tracePt t="46627" x="5313363" y="3625850"/>
          <p14:tracePt t="46645" x="5402263" y="3625850"/>
          <p14:tracePt t="46661" x="5500688" y="3625850"/>
          <p14:tracePt t="46678" x="5616575" y="3598863"/>
          <p14:tracePt t="46694" x="5697538" y="3544888"/>
          <p14:tracePt t="46694" x="5732463" y="3490913"/>
          <p14:tracePt t="46712" x="5830888" y="3322638"/>
          <p14:tracePt t="46727" x="5965825" y="3027363"/>
          <p14:tracePt t="46745" x="6010275" y="2759075"/>
          <p14:tracePt t="46761" x="6045200" y="2490788"/>
          <p14:tracePt t="46777" x="6045200" y="2276475"/>
          <p14:tracePt t="46794" x="6000750" y="2098675"/>
          <p14:tracePt t="46811" x="5965825" y="2027238"/>
          <p14:tracePt t="46828" x="5946775" y="2009775"/>
          <p14:tracePt t="46844" x="5911850" y="2009775"/>
          <p14:tracePt t="46861" x="5572125" y="2054225"/>
          <p14:tracePt t="46896" x="5419725" y="2152650"/>
          <p14:tracePt t="46898" x="5170488" y="2322513"/>
          <p14:tracePt t="46928" x="4938713" y="2554288"/>
          <p14:tracePt t="46930" x="4813300" y="2776538"/>
          <p14:tracePt t="46944" x="4732338" y="3000375"/>
          <p14:tracePt t="46962" x="4714875" y="3473450"/>
          <p14:tracePt t="47006" x="4724400" y="3571875"/>
          <p14:tracePt t="47019" x="4759325" y="3643313"/>
          <p14:tracePt t="47035" x="4768850" y="3652838"/>
          <p14:tracePt t="47044" x="4786313" y="3660775"/>
          <p14:tracePt t="47061" x="4813300" y="3670300"/>
          <p14:tracePt t="47077" x="5268913" y="3652838"/>
          <p14:tracePt t="47118" x="5483225" y="3598863"/>
          <p14:tracePt t="47128" x="5688013" y="3500438"/>
          <p14:tracePt t="47144" x="5902325" y="3224213"/>
          <p14:tracePt t="47144" x="5919788" y="3179763"/>
          <p14:tracePt t="47144" x="5919788" y="3152775"/>
          <p14:tracePt t="47207" x="5938838" y="3071813"/>
          <p14:tracePt t="47234" x="5956300" y="3027363"/>
          <p14:tracePt t="47235" x="5956300" y="3000375"/>
          <p14:tracePt t="47244" x="5956300" y="2946400"/>
          <p14:tracePt t="47261" x="5956300" y="2901950"/>
          <p14:tracePt t="47277" x="5956300" y="2894013"/>
          <p14:tracePt t="47295" x="5956300" y="2874963"/>
          <p14:tracePt t="47456" x="5956300" y="2884488"/>
          <p14:tracePt t="47467" x="5956300" y="2894013"/>
          <p14:tracePt t="47472" x="5956300" y="2919413"/>
          <p14:tracePt t="47478" x="5956300" y="2973388"/>
          <p14:tracePt t="47495" x="5956300" y="3027363"/>
          <p14:tracePt t="47495" x="5956300" y="3054350"/>
          <p14:tracePt t="47512" x="5956300" y="3098800"/>
          <p14:tracePt t="47528" x="5956300" y="3152775"/>
          <p14:tracePt t="47546" x="5956300" y="3187700"/>
          <p14:tracePt t="47561" x="5983288" y="3232150"/>
          <p14:tracePt t="47578" x="5991225" y="3259138"/>
          <p14:tracePt t="47594" x="6000750" y="3286125"/>
          <p14:tracePt t="47612" x="6010275" y="3295650"/>
          <p14:tracePt t="47628" x="6018213" y="3303588"/>
          <p14:tracePt t="47644" x="6027738" y="3313113"/>
          <p14:tracePt t="47679" x="6045200" y="3330575"/>
          <p14:tracePt t="47704" x="6054725" y="3340100"/>
          <p14:tracePt t="47719" x="6081713" y="3367088"/>
          <p14:tracePt t="47727" x="6089650" y="3375025"/>
          <p14:tracePt t="47733" x="6108700" y="3411538"/>
          <p14:tracePt t="47744" x="6116638" y="3429000"/>
          <p14:tracePt t="47761" x="6134100" y="3465513"/>
          <p14:tracePt t="47777" x="6134100" y="3482975"/>
          <p14:tracePt t="47794" x="6134100" y="3536950"/>
          <p14:tracePt t="47811" x="6134100" y="3571875"/>
          <p14:tracePt t="47827" x="6134100" y="3616325"/>
          <p14:tracePt t="47844" x="6134100" y="3660775"/>
          <p14:tracePt t="47862" x="6134100" y="3705225"/>
          <p14:tracePt t="47877" x="6045200" y="3867150"/>
          <p14:tracePt t="47916" x="5973763" y="3965575"/>
          <p14:tracePt t="47944" x="5946775" y="4000500"/>
          <p14:tracePt t="47945" x="5894388" y="4062413"/>
          <p14:tracePt t="47961" x="5857875" y="4108450"/>
          <p14:tracePt t="47977" x="5813425" y="4152900"/>
          <p14:tracePt t="47995" x="5776913" y="4179888"/>
          <p14:tracePt t="48011" x="5732463" y="4205288"/>
          <p14:tracePt t="48027" x="5715000" y="4232275"/>
          <p14:tracePt t="48044" x="5705475" y="4241800"/>
          <p14:tracePt t="48061" x="5661025" y="4286250"/>
          <p14:tracePt t="48077" x="5608638" y="4330700"/>
          <p14:tracePt t="48110" x="5581650" y="4348163"/>
          <p14:tracePt t="48110" x="5572125" y="4357688"/>
          <p14:tracePt t="48127" x="5554663" y="4375150"/>
          <p14:tracePt t="48128" x="5537200" y="4402138"/>
          <p14:tracePt t="48144" x="5510213" y="4429125"/>
          <p14:tracePt t="48162" x="5465763" y="4465638"/>
          <p14:tracePt t="48178" x="5402263" y="4510088"/>
          <p14:tracePt t="48194" x="5330825" y="4554538"/>
          <p14:tracePt t="48211" x="5268913" y="4589463"/>
          <p14:tracePt t="48228" x="5099050" y="4660900"/>
          <p14:tracePt t="48267" x="5062538" y="4670425"/>
          <p14:tracePt t="48268" x="5000625" y="4687888"/>
          <p14:tracePt t="48278" x="4840288" y="4714875"/>
          <p14:tracePt t="48294" x="4518025" y="4751388"/>
          <p14:tracePt t="48312" x="4375150" y="4751388"/>
          <p14:tracePt t="48328" x="4241800" y="4751388"/>
          <p14:tracePt t="48328" x="4205288" y="4751388"/>
          <p14:tracePt t="48361" x="4179888" y="4741863"/>
          <p14:tracePt t="48362" x="4116388" y="4697413"/>
          <p14:tracePt t="48378" x="4081463" y="4660900"/>
          <p14:tracePt t="48394" x="4054475" y="4608513"/>
          <p14:tracePt t="48411" x="4037013" y="4510088"/>
          <p14:tracePt t="48427" x="4037013" y="4357688"/>
          <p14:tracePt t="48444" x="4037013" y="4187825"/>
          <p14:tracePt t="48460" x="4037013" y="4054475"/>
          <p14:tracePt t="48478" x="4037013" y="3973513"/>
          <p14:tracePt t="48494" x="4037013" y="3938588"/>
          <p14:tracePt t="48494" x="4054475" y="3929063"/>
          <p14:tracePt t="48512" x="4062413" y="3902075"/>
          <p14:tracePt t="48527" x="4081463" y="3857625"/>
          <p14:tracePt t="48544" x="4133850" y="3803650"/>
          <p14:tracePt t="48561" x="4224338" y="3741738"/>
          <p14:tracePt t="48578" x="4340225" y="3705225"/>
          <p14:tracePt t="48594" x="4491038" y="3670300"/>
          <p14:tracePt t="48612" x="4660900" y="3625850"/>
          <p14:tracePt t="48627" x="4902200" y="3562350"/>
          <p14:tracePt t="48645" x="5072063" y="3544888"/>
          <p14:tracePt t="48661" x="5268913" y="3544888"/>
          <p14:tracePt t="48681" x="5340350" y="3554413"/>
          <p14:tracePt t="48698" x="5394325" y="3571875"/>
          <p14:tracePt t="48698" x="5446713" y="3625850"/>
          <p14:tracePt t="48712" x="5626100" y="3768725"/>
          <p14:tracePt t="48735" x="5795963" y="3983038"/>
          <p14:tracePt t="48745" x="5956300" y="4205288"/>
          <p14:tracePt t="48762" x="6089650" y="4402138"/>
          <p14:tracePt t="48778" x="6180138" y="4572000"/>
          <p14:tracePt t="48795" x="6215063" y="4687888"/>
          <p14:tracePt t="48811" x="6215063" y="4786313"/>
          <p14:tracePt t="48827" x="6215063" y="4857750"/>
          <p14:tracePt t="48844" x="6188075" y="4911725"/>
          <p14:tracePt t="48861" x="6143625" y="4965700"/>
          <p14:tracePt t="48877" x="6072188" y="5018088"/>
          <p14:tracePt t="48894" x="5983288" y="5018088"/>
          <p14:tracePt t="48910" x="5554663" y="5018088"/>
          <p14:tracePt t="48944" x="5348288" y="5018088"/>
          <p14:tracePt t="48962" x="5153025" y="5018088"/>
          <p14:tracePt t="48978" x="5027613" y="5018088"/>
          <p14:tracePt t="48995" x="4938713" y="5000625"/>
          <p14:tracePt t="49011" x="4875213" y="4973638"/>
          <p14:tracePt t="49028" x="4840288" y="4929188"/>
          <p14:tracePt t="49045" x="4768850" y="4848225"/>
          <p14:tracePt t="49062" x="4714875" y="4741863"/>
          <p14:tracePt t="49077" x="4660900" y="4608513"/>
          <p14:tracePt t="49077" x="4643438" y="4537075"/>
          <p14:tracePt t="49095" x="4625975" y="4303713"/>
          <p14:tracePt t="49117" x="4537075" y="3705225"/>
          <p14:tracePt t="49144" x="4537075" y="3465513"/>
          <p14:tracePt t="49161" x="4545013" y="2990850"/>
          <p14:tracePt t="49200" x="4572000" y="2928938"/>
          <p14:tracePt t="49211" x="4598988" y="2874963"/>
          <p14:tracePt t="49227" x="4608513" y="2867025"/>
          <p14:tracePt t="49244" x="4643438" y="2847975"/>
          <p14:tracePt t="49260" x="4670425" y="2840038"/>
          <p14:tracePt t="49277" x="4724400" y="2830513"/>
          <p14:tracePt t="49294" x="4919663" y="2795588"/>
          <p14:tracePt t="49312" x="5197475" y="2776538"/>
          <p14:tracePt t="49366" x="5286375" y="2776538"/>
          <p14:tracePt t="49378" x="5419725" y="2857500"/>
          <p14:tracePt t="49394" x="5599113" y="2973388"/>
          <p14:tracePt t="49411" x="5732463" y="3108325"/>
          <p14:tracePt t="49427" x="5813425" y="3251200"/>
          <p14:tracePt t="49445" x="5894388" y="3402013"/>
          <p14:tracePt t="49460" x="5946775" y="3554413"/>
          <p14:tracePt t="49478" x="5965825" y="3679825"/>
          <p14:tracePt t="49494" x="5983288" y="3803650"/>
          <p14:tracePt t="49494" x="5983288" y="3857625"/>
          <p14:tracePt t="49512" x="5983288" y="3990975"/>
          <p14:tracePt t="49527" x="5983288" y="4108450"/>
          <p14:tracePt t="49544" x="5973763" y="4232275"/>
          <p14:tracePt t="49561" x="5938838" y="4340225"/>
          <p14:tracePt t="49578" x="5929313" y="4411663"/>
          <p14:tracePt t="49594" x="5894388" y="4491038"/>
          <p14:tracePt t="49611" x="5857875" y="4562475"/>
          <p14:tracePt t="49627" x="5822950" y="4616450"/>
          <p14:tracePt t="49644" x="5768975" y="4679950"/>
          <p14:tracePt t="49662" x="5724525" y="4714875"/>
          <p14:tracePt t="49677" x="5653088" y="4751388"/>
          <p14:tracePt t="49694" x="5608638" y="4776788"/>
          <p14:tracePt t="49711" x="5518150" y="4803775"/>
          <p14:tracePt t="49728" x="5438775" y="4803775"/>
          <p14:tracePt t="49744" x="5375275" y="4803775"/>
          <p14:tracePt t="49762" x="5313363" y="4813300"/>
          <p14:tracePt t="49777" x="5241925" y="4813300"/>
          <p14:tracePt t="49794" x="5170488" y="4830763"/>
          <p14:tracePt t="49811" x="5072063" y="4848225"/>
          <p14:tracePt t="49828" x="4965700" y="4867275"/>
          <p14:tracePt t="49844" x="4894263" y="4884738"/>
          <p14:tracePt t="49861" x="4803775" y="4911725"/>
          <p14:tracePt t="49877" x="4724400" y="4946650"/>
          <p14:tracePt t="49895" x="4705350" y="4956175"/>
          <p14:tracePt t="49912" x="4687888" y="4973638"/>
          <p14:tracePt t="49927" x="4643438" y="5027613"/>
          <p14:tracePt t="49969" x="4633913" y="5054600"/>
          <p14:tracePt t="49977" x="4616450" y="5116513"/>
          <p14:tracePt t="49994" x="4608513" y="5153025"/>
          <p14:tracePt t="50011" x="4589463" y="5187950"/>
          <p14:tracePt t="50027" x="4589463" y="5205413"/>
          <p14:tracePt t="50044" x="4589463" y="5214938"/>
          <p14:tracePt t="50061" x="4589463" y="5224463"/>
          <p14:tracePt t="50293" x="4589463" y="5241925"/>
          <p14:tracePt t="50318" x="4589463" y="5251450"/>
          <p14:tracePt t="50344" x="4589463" y="5268913"/>
          <p14:tracePt t="50368" x="4589463" y="5276850"/>
          <p14:tracePt t="50383" x="4608513" y="5286375"/>
          <p14:tracePt t="50687" x="4616450" y="5286375"/>
          <p14:tracePt t="50695" x="4643438" y="5286375"/>
          <p14:tracePt t="50719" x="4652963" y="5286375"/>
          <p14:tracePt t="50767" x="4660900" y="5286375"/>
          <p14:tracePt t="50799" x="4660900" y="5268913"/>
          <p14:tracePt t="50808" x="4660900" y="5241925"/>
          <p14:tracePt t="50817" x="4660900" y="5197475"/>
          <p14:tracePt t="50819" x="4660900" y="5054600"/>
          <p14:tracePt t="50834" x="4660900" y="4983163"/>
          <p14:tracePt t="50844" x="4660900" y="4813300"/>
          <p14:tracePt t="50862" x="4660900" y="4670425"/>
          <p14:tracePt t="50877" x="4660900" y="4581525"/>
          <p14:tracePt t="50877" x="4660900" y="4527550"/>
          <p14:tracePt t="50896" x="4679950" y="4500563"/>
          <p14:tracePt t="50911" x="4705350" y="4429125"/>
          <p14:tracePt t="50928" x="4705350" y="4419600"/>
          <p14:tracePt t="50944" x="4724400" y="4375150"/>
          <p14:tracePt t="50961" x="4759325" y="4348163"/>
          <p14:tracePt t="50983" x="4894263" y="4276725"/>
          <p14:tracePt t="50994" x="5224463" y="4116388"/>
          <p14:tracePt t="51011" x="5697538" y="3929063"/>
          <p14:tracePt t="51027" x="6313488" y="3724275"/>
          <p14:tracePt t="51045" x="6875463" y="3562350"/>
          <p14:tracePt t="51061" x="7205663" y="3490913"/>
          <p14:tracePt t="51077" x="7402513" y="3429000"/>
          <p14:tracePt t="51094" x="7643813" y="3429000"/>
          <p14:tracePt t="51094" x="7759700" y="3429000"/>
          <p14:tracePt t="51128" x="7885113" y="3455988"/>
          <p14:tracePt t="51129" x="8313738" y="3625850"/>
          <p14:tracePt t="51144" x="8732838" y="3848100"/>
          <p14:tracePt t="51161" x="9134475" y="4116388"/>
          <p14:tracePt t="51178" x="9134475" y="4330700"/>
          <p14:tracePt t="51194" x="9134475" y="4500563"/>
          <p14:tracePt t="51211" x="9134475" y="4687888"/>
          <p14:tracePt t="51227" x="9134475" y="4840288"/>
          <p14:tracePt t="51245" x="9134475" y="4973638"/>
          <p14:tracePt t="51261" x="9134475" y="5081588"/>
          <p14:tracePt t="51278" x="9134475" y="5180013"/>
          <p14:tracePt t="51302" x="9134475" y="5205413"/>
          <p14:tracePt t="51311" x="9072563" y="5330825"/>
          <p14:tracePt t="51328" x="8902700" y="5446713"/>
          <p14:tracePt t="51353" x="8823325" y="5483225"/>
          <p14:tracePt t="51361" x="8466138" y="5554663"/>
          <p14:tracePt t="51394" x="8188325" y="5581650"/>
          <p14:tracePt t="51395" x="7581900" y="5581650"/>
          <p14:tracePt t="51411" x="6991350" y="5616575"/>
          <p14:tracePt t="51427" x="6483350" y="5616575"/>
          <p14:tracePt t="51444" x="6276975" y="5608638"/>
          <p14:tracePt t="51461" x="6242050" y="5608638"/>
          <p14:tracePt t="51477" x="6232525" y="5599113"/>
          <p14:tracePt t="51493" x="6251575" y="5500688"/>
          <p14:tracePt t="51550" x="6323013" y="5438775"/>
          <p14:tracePt t="51561" x="6438900" y="5402263"/>
          <p14:tracePt t="51577" x="6626225" y="5384800"/>
          <p14:tracePt t="51594" x="6991350" y="5384800"/>
          <p14:tracePt t="51611" x="7456488" y="5384800"/>
          <p14:tracePt t="51628" x="8037513" y="5384800"/>
          <p14:tracePt t="51644" x="8528050" y="5384800"/>
          <p14:tracePt t="51662" x="8786813" y="5384800"/>
          <p14:tracePt t="51677" x="8920163" y="5384800"/>
          <p14:tracePt t="51695" x="9010650" y="5384800"/>
          <p14:tracePt t="51711" x="9037638" y="5402263"/>
          <p14:tracePt t="51760" x="9045575" y="5402263"/>
          <p14:tracePt t="51775" x="9063038" y="5402263"/>
          <p14:tracePt t="51814" x="9063038" y="5411788"/>
          <p14:tracePt t="51831" x="9063038" y="5429250"/>
          <p14:tracePt t="51887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image1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6400" y="3276600"/>
            <a:ext cx="1344613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age12.jpeg"/>
          <p:cNvPicPr/>
          <p:nvPr/>
        </p:nvPicPr>
        <p:blipFill>
          <a:blip r:embed="rId5">
            <a:alphaModFix amt="70979"/>
            <a:extLst/>
          </a:blip>
          <a:srcRect l="8451" t="8857"/>
          <a:stretch>
            <a:fillRect/>
          </a:stretch>
        </p:blipFill>
        <p:spPr>
          <a:xfrm>
            <a:off x="242887" y="304800"/>
            <a:ext cx="4938713" cy="655320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hape 595"/>
          <p:cNvSpPr/>
          <p:nvPr/>
        </p:nvSpPr>
        <p:spPr>
          <a:xfrm>
            <a:off x="0" y="1600200"/>
            <a:ext cx="12954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6" name="Shape 596"/>
          <p:cNvSpPr/>
          <p:nvPr/>
        </p:nvSpPr>
        <p:spPr>
          <a:xfrm>
            <a:off x="0" y="3048000"/>
            <a:ext cx="1447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7" name="Shape 597"/>
          <p:cNvSpPr/>
          <p:nvPr/>
        </p:nvSpPr>
        <p:spPr>
          <a:xfrm>
            <a:off x="838200" y="1905000"/>
            <a:ext cx="6858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8" name="Shape 598"/>
          <p:cNvSpPr/>
          <p:nvPr/>
        </p:nvSpPr>
        <p:spPr>
          <a:xfrm>
            <a:off x="3429000" y="2743200"/>
            <a:ext cx="16764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9" name="Shape 599"/>
          <p:cNvSpPr/>
          <p:nvPr/>
        </p:nvSpPr>
        <p:spPr>
          <a:xfrm>
            <a:off x="3505200" y="3505200"/>
            <a:ext cx="914400" cy="609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4191000" y="36576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3399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4038600" y="1828799"/>
            <a:ext cx="4495800" cy="492443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In sporadic </a:t>
            </a:r>
            <a:r>
              <a:rPr sz="16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lang="it-IT" sz="16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RC</a:t>
            </a:r>
            <a:r>
              <a:rPr sz="16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there is accumulation of mutations</a:t>
            </a:r>
          </a:p>
        </p:txBody>
      </p:sp>
      <p:sp>
        <p:nvSpPr>
          <p:cNvPr id="602" name="Shape 602"/>
          <p:cNvSpPr/>
          <p:nvPr/>
        </p:nvSpPr>
        <p:spPr>
          <a:xfrm>
            <a:off x="5638800" y="36576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3399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3" name="Shape 603"/>
          <p:cNvSpPr/>
          <p:nvPr/>
        </p:nvSpPr>
        <p:spPr>
          <a:xfrm>
            <a:off x="6299172" y="3047949"/>
            <a:ext cx="711148" cy="1309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5C5C37">
              <a:alpha val="61959"/>
            </a:srgbClr>
          </a:solidFill>
          <a:ln w="28575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4" name="Shape 604"/>
          <p:cNvSpPr/>
          <p:nvPr/>
        </p:nvSpPr>
        <p:spPr>
          <a:xfrm>
            <a:off x="6440487" y="3200400"/>
            <a:ext cx="39691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6553200" y="320040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6" name="Shape 606"/>
          <p:cNvSpPr/>
          <p:nvPr/>
        </p:nvSpPr>
        <p:spPr>
          <a:xfrm>
            <a:off x="6400800" y="3352800"/>
            <a:ext cx="79375" cy="82550"/>
          </a:xfrm>
          <a:prstGeom prst="rect">
            <a:avLst/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6550025" y="3346450"/>
            <a:ext cx="79375" cy="82550"/>
          </a:xfrm>
          <a:prstGeom prst="rect">
            <a:avLst/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08" name="Shape 608"/>
          <p:cNvSpPr/>
          <p:nvPr/>
        </p:nvSpPr>
        <p:spPr>
          <a:xfrm>
            <a:off x="6705600" y="349885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6858000" y="350520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6854825" y="372745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6702425" y="372745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7010400" y="36576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3399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4876772" y="3047949"/>
            <a:ext cx="711148" cy="1309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949458">
              <a:alpha val="61959"/>
            </a:srgbClr>
          </a:solidFill>
          <a:ln w="28575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5018087" y="3200400"/>
            <a:ext cx="39691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5130800" y="320040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4978400" y="3352800"/>
            <a:ext cx="79375" cy="82550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5127625" y="3346450"/>
            <a:ext cx="79375" cy="82550"/>
          </a:xfrm>
          <a:prstGeom prst="rect">
            <a:avLst/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5283200" y="349885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5435600" y="350520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5432425" y="372745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5280025" y="372745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7696170" y="3124149"/>
            <a:ext cx="711149" cy="1309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4A4A2C">
              <a:alpha val="61959"/>
            </a:srgbClr>
          </a:solidFill>
          <a:ln w="28575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27" name="Group 627"/>
          <p:cNvGrpSpPr/>
          <p:nvPr/>
        </p:nvGrpSpPr>
        <p:grpSpPr>
          <a:xfrm>
            <a:off x="7797796" y="3276600"/>
            <a:ext cx="228606" cy="615950"/>
            <a:chOff x="0" y="0"/>
            <a:chExt cx="228604" cy="615950"/>
          </a:xfrm>
        </p:grpSpPr>
        <p:sp>
          <p:nvSpPr>
            <p:cNvPr id="623" name="Shape 623"/>
            <p:cNvSpPr/>
            <p:nvPr/>
          </p:nvSpPr>
          <p:spPr>
            <a:xfrm>
              <a:off x="39686" y="0"/>
              <a:ext cx="39691" cy="615950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152401" y="0"/>
              <a:ext cx="41278" cy="615950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-1" y="152398"/>
              <a:ext cx="79378" cy="8255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149226" y="146048"/>
              <a:ext cx="79378" cy="8255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</p:grpSp>
      <p:sp>
        <p:nvSpPr>
          <p:cNvPr id="628" name="Shape 628"/>
          <p:cNvSpPr/>
          <p:nvPr/>
        </p:nvSpPr>
        <p:spPr>
          <a:xfrm>
            <a:off x="8102600" y="357505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8255000" y="358140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0" name="Shape 630"/>
          <p:cNvSpPr/>
          <p:nvPr/>
        </p:nvSpPr>
        <p:spPr>
          <a:xfrm>
            <a:off x="8251825" y="380365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31" name="Shape 631"/>
          <p:cNvSpPr/>
          <p:nvPr/>
        </p:nvSpPr>
        <p:spPr>
          <a:xfrm>
            <a:off x="8099425" y="3803650"/>
            <a:ext cx="79375" cy="82550"/>
          </a:xfrm>
          <a:prstGeom prst="rect">
            <a:avLst/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32" name="Shape 632"/>
          <p:cNvSpPr/>
          <p:nvPr/>
        </p:nvSpPr>
        <p:spPr>
          <a:xfrm>
            <a:off x="3479772" y="3047949"/>
            <a:ext cx="711148" cy="1309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61959"/>
            </a:srgbClr>
          </a:solidFill>
          <a:ln w="28575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3" name="Shape 633"/>
          <p:cNvSpPr/>
          <p:nvPr/>
        </p:nvSpPr>
        <p:spPr>
          <a:xfrm>
            <a:off x="3646487" y="3186109"/>
            <a:ext cx="39691" cy="615954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4" name="Shape 634"/>
          <p:cNvSpPr/>
          <p:nvPr/>
        </p:nvSpPr>
        <p:spPr>
          <a:xfrm>
            <a:off x="3759200" y="3186109"/>
            <a:ext cx="41275" cy="615954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5" name="Shape 635"/>
          <p:cNvSpPr/>
          <p:nvPr/>
        </p:nvSpPr>
        <p:spPr>
          <a:xfrm>
            <a:off x="3606800" y="3338512"/>
            <a:ext cx="79375" cy="82554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6" name="Shape 636"/>
          <p:cNvSpPr/>
          <p:nvPr/>
        </p:nvSpPr>
        <p:spPr>
          <a:xfrm>
            <a:off x="3756025" y="3332162"/>
            <a:ext cx="79375" cy="82554"/>
          </a:xfrm>
          <a:prstGeom prst="rect">
            <a:avLst/>
          </a:prstGeom>
          <a:solidFill>
            <a:srgbClr val="F3454A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37" name="Shape 637"/>
          <p:cNvSpPr/>
          <p:nvPr/>
        </p:nvSpPr>
        <p:spPr>
          <a:xfrm>
            <a:off x="3911600" y="3484562"/>
            <a:ext cx="41275" cy="615954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8" name="Shape 638"/>
          <p:cNvSpPr/>
          <p:nvPr/>
        </p:nvSpPr>
        <p:spPr>
          <a:xfrm>
            <a:off x="4064000" y="3490912"/>
            <a:ext cx="41275" cy="615954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9" name="Shape 639"/>
          <p:cNvSpPr/>
          <p:nvPr/>
        </p:nvSpPr>
        <p:spPr>
          <a:xfrm>
            <a:off x="4060825" y="3713162"/>
            <a:ext cx="79375" cy="82554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40" name="Shape 640"/>
          <p:cNvSpPr/>
          <p:nvPr/>
        </p:nvSpPr>
        <p:spPr>
          <a:xfrm>
            <a:off x="3908425" y="3713162"/>
            <a:ext cx="79375" cy="82554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41" name="Shape 641"/>
          <p:cNvSpPr/>
          <p:nvPr/>
        </p:nvSpPr>
        <p:spPr>
          <a:xfrm>
            <a:off x="3047970" y="1828749"/>
            <a:ext cx="711149" cy="1309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61959"/>
            </a:srgbClr>
          </a:solidFill>
          <a:ln w="28575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46" name="Group 646"/>
          <p:cNvGrpSpPr/>
          <p:nvPr/>
        </p:nvGrpSpPr>
        <p:grpSpPr>
          <a:xfrm>
            <a:off x="3149597" y="1966907"/>
            <a:ext cx="228605" cy="615958"/>
            <a:chOff x="0" y="-1"/>
            <a:chExt cx="228604" cy="615956"/>
          </a:xfrm>
        </p:grpSpPr>
        <p:sp>
          <p:nvSpPr>
            <p:cNvPr id="642" name="Shape 642"/>
            <p:cNvSpPr/>
            <p:nvPr/>
          </p:nvSpPr>
          <p:spPr>
            <a:xfrm>
              <a:off x="39686" y="-2"/>
              <a:ext cx="39691" cy="615957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52401" y="-2"/>
              <a:ext cx="41278" cy="615957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-1" y="152400"/>
              <a:ext cx="79378" cy="82553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5" name="Shape 645"/>
            <p:cNvSpPr/>
            <p:nvPr/>
          </p:nvSpPr>
          <p:spPr>
            <a:xfrm>
              <a:off x="149226" y="146050"/>
              <a:ext cx="79378" cy="82553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</p:grpSp>
      <p:sp>
        <p:nvSpPr>
          <p:cNvPr id="647" name="Shape 647"/>
          <p:cNvSpPr/>
          <p:nvPr/>
        </p:nvSpPr>
        <p:spPr>
          <a:xfrm>
            <a:off x="3454400" y="2265359"/>
            <a:ext cx="41275" cy="615954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8" name="Shape 648"/>
          <p:cNvSpPr/>
          <p:nvPr/>
        </p:nvSpPr>
        <p:spPr>
          <a:xfrm>
            <a:off x="3606800" y="2271709"/>
            <a:ext cx="41275" cy="615954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9" name="Shape 649"/>
          <p:cNvSpPr/>
          <p:nvPr/>
        </p:nvSpPr>
        <p:spPr>
          <a:xfrm>
            <a:off x="3603625" y="2493959"/>
            <a:ext cx="79375" cy="82554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50" name="Shape 650"/>
          <p:cNvSpPr/>
          <p:nvPr/>
        </p:nvSpPr>
        <p:spPr>
          <a:xfrm>
            <a:off x="3451225" y="2493959"/>
            <a:ext cx="79375" cy="82554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51" name="Shape 651"/>
          <p:cNvSpPr/>
          <p:nvPr/>
        </p:nvSpPr>
        <p:spPr>
          <a:xfrm>
            <a:off x="838171" y="1066749"/>
            <a:ext cx="711148" cy="1309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61959"/>
            </a:srgbClr>
          </a:solidFill>
          <a:ln w="28575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2" name="Shape 652"/>
          <p:cNvSpPr/>
          <p:nvPr/>
        </p:nvSpPr>
        <p:spPr>
          <a:xfrm>
            <a:off x="838171" y="2500261"/>
            <a:ext cx="711148" cy="1309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61959"/>
            </a:srgbClr>
          </a:solidFill>
          <a:ln w="28575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57" name="Group 657"/>
          <p:cNvGrpSpPr/>
          <p:nvPr/>
        </p:nvGrpSpPr>
        <p:grpSpPr>
          <a:xfrm>
            <a:off x="990596" y="1143000"/>
            <a:ext cx="228606" cy="615950"/>
            <a:chOff x="0" y="0"/>
            <a:chExt cx="228604" cy="615950"/>
          </a:xfrm>
        </p:grpSpPr>
        <p:sp>
          <p:nvSpPr>
            <p:cNvPr id="653" name="Shape 653"/>
            <p:cNvSpPr/>
            <p:nvPr/>
          </p:nvSpPr>
          <p:spPr>
            <a:xfrm>
              <a:off x="39686" y="0"/>
              <a:ext cx="39691" cy="615950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152401" y="0"/>
              <a:ext cx="41278" cy="615950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5" name="Shape 655"/>
            <p:cNvSpPr/>
            <p:nvPr/>
          </p:nvSpPr>
          <p:spPr>
            <a:xfrm>
              <a:off x="-1" y="152398"/>
              <a:ext cx="79378" cy="82552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6" name="Shape 656"/>
            <p:cNvSpPr/>
            <p:nvPr/>
          </p:nvSpPr>
          <p:spPr>
            <a:xfrm>
              <a:off x="149226" y="146048"/>
              <a:ext cx="79378" cy="82552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</p:grpSp>
      <p:grpSp>
        <p:nvGrpSpPr>
          <p:cNvPr id="662" name="Group 662"/>
          <p:cNvGrpSpPr/>
          <p:nvPr/>
        </p:nvGrpSpPr>
        <p:grpSpPr>
          <a:xfrm>
            <a:off x="990596" y="2590800"/>
            <a:ext cx="228606" cy="615950"/>
            <a:chOff x="0" y="0"/>
            <a:chExt cx="228604" cy="615950"/>
          </a:xfrm>
        </p:grpSpPr>
        <p:sp>
          <p:nvSpPr>
            <p:cNvPr id="658" name="Shape 658"/>
            <p:cNvSpPr/>
            <p:nvPr/>
          </p:nvSpPr>
          <p:spPr>
            <a:xfrm>
              <a:off x="39686" y="0"/>
              <a:ext cx="39691" cy="615950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>
              <a:off x="152401" y="0"/>
              <a:ext cx="41278" cy="615950"/>
            </a:xfrm>
            <a:prstGeom prst="rect">
              <a:avLst/>
            </a:prstGeom>
            <a:solidFill>
              <a:srgbClr val="BBE0E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0" name="Shape 660"/>
            <p:cNvSpPr/>
            <p:nvPr/>
          </p:nvSpPr>
          <p:spPr>
            <a:xfrm>
              <a:off x="-1" y="152398"/>
              <a:ext cx="79378" cy="82552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1" name="Shape 661"/>
            <p:cNvSpPr/>
            <p:nvPr/>
          </p:nvSpPr>
          <p:spPr>
            <a:xfrm>
              <a:off x="149226" y="146048"/>
              <a:ext cx="79378" cy="82552"/>
            </a:xfrm>
            <a:prstGeom prst="rect">
              <a:avLst/>
            </a:prstGeom>
            <a:solidFill>
              <a:srgbClr val="F3454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</p:grpSp>
      <p:sp>
        <p:nvSpPr>
          <p:cNvPr id="663" name="Shape 663"/>
          <p:cNvSpPr/>
          <p:nvPr/>
        </p:nvSpPr>
        <p:spPr>
          <a:xfrm>
            <a:off x="1219200" y="304165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4" name="Shape 664"/>
          <p:cNvSpPr/>
          <p:nvPr/>
        </p:nvSpPr>
        <p:spPr>
          <a:xfrm>
            <a:off x="1371600" y="304165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1219200" y="160020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1371600" y="1600200"/>
            <a:ext cx="41275" cy="615950"/>
          </a:xfrm>
          <a:prstGeom prst="rect">
            <a:avLst/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1219200" y="320040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68" name="Shape 668"/>
          <p:cNvSpPr/>
          <p:nvPr/>
        </p:nvSpPr>
        <p:spPr>
          <a:xfrm>
            <a:off x="1371600" y="320040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69" name="Shape 669"/>
          <p:cNvSpPr/>
          <p:nvPr/>
        </p:nvSpPr>
        <p:spPr>
          <a:xfrm>
            <a:off x="1219200" y="174625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70" name="Shape 670"/>
          <p:cNvSpPr/>
          <p:nvPr/>
        </p:nvSpPr>
        <p:spPr>
          <a:xfrm>
            <a:off x="1371600" y="1752600"/>
            <a:ext cx="79375" cy="82550"/>
          </a:xfrm>
          <a:prstGeom prst="rect">
            <a:avLst/>
          </a:prstGeom>
          <a:solidFill>
            <a:srgbClr val="F9ED1E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71" name="Shape 671"/>
          <p:cNvSpPr/>
          <p:nvPr/>
        </p:nvSpPr>
        <p:spPr>
          <a:xfrm>
            <a:off x="8382000" y="36576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3399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2" name="Shape 672"/>
          <p:cNvSpPr/>
          <p:nvPr/>
        </p:nvSpPr>
        <p:spPr>
          <a:xfrm>
            <a:off x="3124199" y="4876798"/>
            <a:ext cx="4953002" cy="6318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75000"/>
              </a:lnSpc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genetic alterations are all somatic and involve a specific tissue</a:t>
            </a:r>
          </a:p>
        </p:txBody>
      </p:sp>
      <p:grpSp>
        <p:nvGrpSpPr>
          <p:cNvPr id="675" name="Group 675"/>
          <p:cNvGrpSpPr/>
          <p:nvPr/>
        </p:nvGrpSpPr>
        <p:grpSpPr>
          <a:xfrm>
            <a:off x="3809868" y="152338"/>
            <a:ext cx="3305268" cy="1451026"/>
            <a:chOff x="-43" y="-20"/>
            <a:chExt cx="3305266" cy="1451025"/>
          </a:xfrm>
        </p:grpSpPr>
        <p:sp>
          <p:nvSpPr>
            <p:cNvPr id="673" name="Shape 673"/>
            <p:cNvSpPr/>
            <p:nvPr/>
          </p:nvSpPr>
          <p:spPr>
            <a:xfrm>
              <a:off x="-43" y="-20"/>
              <a:ext cx="3305266" cy="145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93026" y="263901"/>
              <a:ext cx="3119296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sz="2000" dirty="0">
                  <a:latin typeface="Comic Sans MS"/>
                  <a:ea typeface="Comic Sans MS"/>
                  <a:cs typeface="Comic Sans MS"/>
                  <a:sym typeface="Comic Sans MS"/>
                </a:rPr>
                <a:t>FAP is the model of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sz="2000" dirty="0">
                  <a:latin typeface="Comic Sans MS"/>
                  <a:ea typeface="Comic Sans MS"/>
                  <a:cs typeface="Comic Sans MS"/>
                  <a:sym typeface="Comic Sans MS"/>
                </a:rPr>
                <a:t>sporadic colorectal</a:t>
              </a:r>
            </a:p>
            <a:p>
              <a:pPr lvl="0" algn="ctr"/>
              <a:r>
                <a:rPr sz="20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tumorigenesis</a:t>
              </a:r>
              <a:endParaRPr sz="20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798"/>
    </mc:Choice>
    <mc:Fallback xmlns="">
      <p:transition advTm="2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4" x="4572000" y="3429000"/>
          <p14:tracePt t="6134" x="4562475" y="3429000"/>
          <p14:tracePt t="6213" x="4554538" y="3429000"/>
          <p14:tracePt t="6221" x="4537075" y="3419475"/>
          <p14:tracePt t="6229" x="4527550" y="3411538"/>
          <p14:tracePt t="6237" x="4500563" y="3411538"/>
          <p14:tracePt t="6245" x="4483100" y="3402013"/>
          <p14:tracePt t="6269" x="4473575" y="3394075"/>
          <p14:tracePt t="6279" x="4465638" y="3394075"/>
          <p14:tracePt t="6301" x="4438650" y="3384550"/>
          <p14:tracePt t="6315" x="4419600" y="3375025"/>
          <p14:tracePt t="6543" x="4465638" y="3375025"/>
          <p14:tracePt t="6545" x="4545013" y="3394075"/>
          <p14:tracePt t="6611" x="4554538" y="3394075"/>
          <p14:tracePt t="6764" x="4562475" y="3394075"/>
          <p14:tracePt t="6783" x="4562475" y="3384550"/>
          <p14:tracePt t="6790" x="4562475" y="3375025"/>
          <p14:tracePt t="6793" x="4562475" y="3367088"/>
          <p14:tracePt t="6801" x="4562475" y="3348038"/>
          <p14:tracePt t="6813" x="4554538" y="3340100"/>
          <p14:tracePt t="6813" x="4545013" y="3330575"/>
          <p14:tracePt t="6831" x="4537075" y="3322638"/>
          <p14:tracePt t="6846" x="4527550" y="3313113"/>
          <p14:tracePt t="6887" x="4518025" y="3303588"/>
          <p14:tracePt t="6933" x="4510088" y="3303588"/>
          <p14:tracePt t="6986" x="4500563" y="3295650"/>
          <p14:tracePt t="11374" x="4500563" y="3276600"/>
          <p14:tracePt t="11381" x="4500563" y="3251200"/>
          <p14:tracePt t="11389" x="4510088" y="3241675"/>
          <p14:tracePt t="11395" x="4510088" y="3187700"/>
          <p14:tracePt t="11412" x="4518025" y="3160713"/>
          <p14:tracePt t="11428" x="4537075" y="3133725"/>
          <p14:tracePt t="11445" x="4537075" y="3116263"/>
          <p14:tracePt t="11463" x="4537075" y="3098800"/>
          <p14:tracePt t="11758" x="4537075" y="3116263"/>
          <p14:tracePt t="11759" x="4554538" y="3170238"/>
          <p14:tracePt t="11767" x="4554538" y="3241675"/>
          <p14:tracePt t="11780" x="4608513" y="3375025"/>
          <p14:tracePt t="11795" x="4652963" y="3500438"/>
          <p14:tracePt t="11811" x="4660900" y="3544888"/>
          <p14:tracePt t="11828" x="4670425" y="3554413"/>
          <p14:tracePt t="11846" x="4679950" y="3562350"/>
          <p14:tracePt t="12060" x="4687888" y="3554413"/>
          <p14:tracePt t="12070" x="4687888" y="3544888"/>
          <p14:tracePt t="12089" x="4687888" y="3482975"/>
          <p14:tracePt t="12135" x="4687888" y="3473450"/>
          <p14:tracePt t="12145" x="4679950" y="3446463"/>
          <p14:tracePt t="12162" x="4679950" y="3429000"/>
          <p14:tracePt t="12178" x="4660900" y="3402013"/>
          <p14:tracePt t="12194" x="4660900" y="3394075"/>
          <p14:tracePt t="12211" x="4652963" y="3367088"/>
          <p14:tracePt t="12228" x="4643438" y="3348038"/>
          <p14:tracePt t="12270" x="4633913" y="3340100"/>
          <p14:tracePt t="12286" x="4625975" y="3330575"/>
          <p14:tracePt t="12302" x="4616450" y="3322638"/>
          <p14:tracePt t="12303" x="4608513" y="3313113"/>
          <p14:tracePt t="12334" x="4608513" y="3303588"/>
          <p14:tracePt t="12335" x="4608513" y="3286125"/>
          <p14:tracePt t="12345" x="4589463" y="3276600"/>
          <p14:tracePt t="12382" x="4589463" y="3268663"/>
          <p14:tracePt t="12383" x="4581525" y="3268663"/>
          <p14:tracePt t="12395" x="4581525" y="3259138"/>
          <p14:tracePt t="12411" x="4562475" y="3251200"/>
          <p14:tracePt t="12445" x="4562475" y="3241675"/>
          <p14:tracePt t="12478" x="4562475" y="3232150"/>
          <p14:tracePt t="12510" x="4554538" y="3232150"/>
          <p14:tracePt t="12526" x="4554538" y="3214688"/>
          <p14:tracePt t="12549" x="4554538" y="3205163"/>
          <p14:tracePt t="12574" x="4554538" y="3197225"/>
          <p14:tracePt t="12606" x="4554538" y="3187700"/>
          <p14:tracePt t="12630" x="4554538" y="3170238"/>
          <p14:tracePt t="12655" x="4554538" y="3160713"/>
          <p14:tracePt t="12677" x="4554538" y="3143250"/>
          <p14:tracePt t="12717" x="4554538" y="3133725"/>
          <p14:tracePt t="12757" x="4562475" y="3133725"/>
          <p14:tracePt t="12773" x="4572000" y="3125788"/>
          <p14:tracePt t="16294" x="4572000" y="3116263"/>
          <p14:tracePt t="16310" x="4598988" y="3116263"/>
          <p14:tracePt t="16334" x="4616450" y="3108325"/>
          <p14:tracePt t="16351" x="4625975" y="3089275"/>
          <p14:tracePt t="16374" x="4633913" y="3081338"/>
          <p14:tracePt t="16422" x="4633913" y="3071813"/>
          <p14:tracePt t="16462" x="4643438" y="3044825"/>
          <p14:tracePt t="16998" x="4633913" y="3044825"/>
          <p14:tracePt t="17005" x="4616450" y="3044825"/>
          <p14:tracePt t="17013" x="4608513" y="3036888"/>
          <p14:tracePt t="17030" x="4598988" y="3036888"/>
          <p14:tracePt t="17031" x="4581525" y="3027363"/>
          <p14:tracePt t="17044" x="4545013" y="3009900"/>
          <p14:tracePt t="17044" x="4537075" y="3009900"/>
          <p14:tracePt t="17062" x="4491038" y="2982913"/>
          <p14:tracePt t="17079" x="4465638" y="2982913"/>
          <p14:tracePt t="17094" x="4429125" y="2955925"/>
          <p14:tracePt t="17111" x="4394200" y="2928938"/>
          <p14:tracePt t="17128" x="4375150" y="2919413"/>
          <p14:tracePt t="17145" x="4357688" y="2911475"/>
          <p14:tracePt t="17161" x="4322763" y="2894013"/>
          <p14:tracePt t="17177" x="4276725" y="2884488"/>
          <p14:tracePt t="17194" x="4259263" y="2874963"/>
          <p14:tracePt t="17211" x="4251325" y="2874963"/>
          <p14:tracePt t="17398" x="4251325" y="2867025"/>
          <p14:tracePt t="17702" x="4259263" y="2857500"/>
          <p14:tracePt t="17710" x="4268788" y="2857500"/>
          <p14:tracePt t="17717" x="4276725" y="2847975"/>
          <p14:tracePt t="17725" x="4340225" y="2830513"/>
          <p14:tracePt t="17734" x="4367213" y="2830513"/>
          <p14:tracePt t="17744" x="4419600" y="2822575"/>
          <p14:tracePt t="17761" x="4518025" y="2803525"/>
          <p14:tracePt t="17778" x="4616450" y="2786063"/>
          <p14:tracePt t="17796" x="4687888" y="2768600"/>
          <p14:tracePt t="17811" x="4741863" y="2759075"/>
          <p14:tracePt t="17828" x="4840288" y="2714625"/>
          <p14:tracePt t="17849" x="4919663" y="2705100"/>
          <p14:tracePt t="17862" x="4983163" y="2697163"/>
          <p14:tracePt t="17877" x="5045075" y="2679700"/>
          <p14:tracePt t="17896" x="5089525" y="2679700"/>
          <p14:tracePt t="17911" x="5116513" y="2670175"/>
          <p14:tracePt t="17928" x="5153025" y="2670175"/>
          <p14:tracePt t="17944" x="5180013" y="2670175"/>
          <p14:tracePt t="17962" x="5187950" y="2670175"/>
          <p14:tracePt t="17977" x="5214938" y="2652713"/>
          <p14:tracePt t="17995" x="5241925" y="2652713"/>
          <p14:tracePt t="18011" x="5268913" y="2652713"/>
          <p14:tracePt t="18028" x="5276850" y="2652713"/>
          <p14:tracePt t="18045" x="5295900" y="2652713"/>
          <p14:tracePt t="18045" x="5303838" y="2643188"/>
          <p14:tracePt t="18062" x="5322888" y="2643188"/>
          <p14:tracePt t="18078" x="5348288" y="2643188"/>
          <p14:tracePt t="18094" x="5367338" y="2633663"/>
          <p14:tracePt t="18111" x="5384800" y="2633663"/>
          <p14:tracePt t="18128" x="5438775" y="2633663"/>
          <p14:tracePt t="18144" x="5473700" y="2633663"/>
          <p14:tracePt t="18161" x="5510213" y="2616200"/>
          <p14:tracePt t="18177" x="5537200" y="2616200"/>
          <p14:tracePt t="18194" x="5589588" y="2608263"/>
          <p14:tracePt t="18211" x="5626100" y="2608263"/>
          <p14:tracePt t="18228" x="5670550" y="2608263"/>
          <p14:tracePt t="18228" x="5697538" y="2608263"/>
          <p14:tracePt t="18246" x="5724525" y="2608263"/>
          <p14:tracePt t="18261" x="5751513" y="2608263"/>
          <p14:tracePt t="18279" x="5803900" y="2608263"/>
          <p14:tracePt t="18294" x="5857875" y="2608263"/>
          <p14:tracePt t="18311" x="5911850" y="2608263"/>
          <p14:tracePt t="18328" x="5983288" y="2608263"/>
          <p14:tracePt t="18352" x="6037263" y="2608263"/>
          <p14:tracePt t="18368" x="6062663" y="2608263"/>
          <p14:tracePt t="18378" x="6099175" y="2608263"/>
          <p14:tracePt t="18394" x="6153150" y="2608263"/>
          <p14:tracePt t="18411" x="6170613" y="2608263"/>
          <p14:tracePt t="18428" x="6197600" y="2608263"/>
          <p14:tracePt t="18444" x="6251575" y="2608263"/>
          <p14:tracePt t="18464" x="6269038" y="2608263"/>
          <p14:tracePt t="18480" x="6323013" y="2608263"/>
          <p14:tracePt t="18496" x="6367463" y="2608263"/>
          <p14:tracePt t="18513" x="6384925" y="2608263"/>
          <p14:tracePt t="18528" x="6438900" y="2608263"/>
          <p14:tracePt t="18555" x="6446838" y="2608263"/>
          <p14:tracePt t="18561" x="6483350" y="2608263"/>
          <p14:tracePt t="18578" x="6537325" y="2608263"/>
          <p14:tracePt t="18595" x="6724650" y="2589213"/>
          <p14:tracePt t="18644" x="6732588" y="2589213"/>
          <p14:tracePt t="18651" x="6759575" y="2589213"/>
          <p14:tracePt t="18660" x="6804025" y="2589213"/>
          <p14:tracePt t="18678" x="6831013" y="2589213"/>
          <p14:tracePt t="18678" x="6840538" y="2589213"/>
          <p14:tracePt t="18717" x="6858000" y="2589213"/>
          <p14:tracePt t="18724" x="6867525" y="2589213"/>
          <p14:tracePt t="19038" x="6875463" y="2589213"/>
          <p14:tracePt t="19055" x="6884988" y="2589213"/>
          <p14:tracePt t="19062" x="6929438" y="2589213"/>
          <p14:tracePt t="19064" x="7072313" y="2589213"/>
          <p14:tracePt t="19078" x="7277100" y="2589213"/>
          <p14:tracePt t="19095" x="7483475" y="2589213"/>
          <p14:tracePt t="19112" x="7670800" y="2589213"/>
          <p14:tracePt t="19128" x="7813675" y="2589213"/>
          <p14:tracePt t="19144" x="7956550" y="2589213"/>
          <p14:tracePt t="19161" x="8072438" y="2589213"/>
          <p14:tracePt t="19178" x="8188325" y="2581275"/>
          <p14:tracePt t="19195" x="8304213" y="2562225"/>
          <p14:tracePt t="19212" x="8447088" y="2536825"/>
          <p14:tracePt t="19228" x="8555038" y="2527300"/>
          <p14:tracePt t="19244" x="8653463" y="2517775"/>
          <p14:tracePt t="19261" x="8759825" y="2500313"/>
          <p14:tracePt t="19279" x="8769350" y="2490788"/>
          <p14:tracePt t="19294" x="8813800" y="2490788"/>
          <p14:tracePt t="19311" x="8848725" y="2490788"/>
          <p14:tracePt t="19328" x="8875713" y="2482850"/>
          <p14:tracePt t="19345" x="8912225" y="2482850"/>
          <p14:tracePt t="19361" x="8920163" y="2482850"/>
          <p14:tracePt t="20062" x="8902700" y="2500313"/>
          <p14:tracePt t="20070" x="8867775" y="2536825"/>
          <p14:tracePt t="20074" x="8848725" y="2554288"/>
          <p14:tracePt t="20083" x="8769350" y="2616200"/>
          <p14:tracePt t="20094" x="8705850" y="2660650"/>
          <p14:tracePt t="20112" x="8653463" y="2714625"/>
          <p14:tracePt t="20128" x="8599488" y="2741613"/>
          <p14:tracePt t="20145" x="8555038" y="2768600"/>
          <p14:tracePt t="20161" x="8510588" y="2803525"/>
          <p14:tracePt t="20178" x="8466138" y="2830513"/>
          <p14:tracePt t="20194" x="8420100" y="2884488"/>
          <p14:tracePt t="20212" x="8375650" y="2911475"/>
          <p14:tracePt t="20228" x="8331200" y="2938463"/>
          <p14:tracePt t="20244" x="8296275" y="2965450"/>
          <p14:tracePt t="20261" x="8269288" y="2982913"/>
          <p14:tracePt t="20279" x="8251825" y="3009900"/>
          <p14:tracePt t="20295" x="8188325" y="3036888"/>
          <p14:tracePt t="20312" x="8081963" y="3089275"/>
          <p14:tracePt t="20328" x="7885113" y="3170238"/>
          <p14:tracePt t="20345" x="7688263" y="3251200"/>
          <p14:tracePt t="20361" x="7491413" y="3330575"/>
          <p14:tracePt t="20378" x="7296150" y="3384550"/>
          <p14:tracePt t="20394" x="7099300" y="3446463"/>
          <p14:tracePt t="20411" x="6840538" y="3554413"/>
          <p14:tracePt t="20428" x="6634163" y="3633788"/>
          <p14:tracePt t="20444" x="6411913" y="3732213"/>
          <p14:tracePt t="20444" x="6259513" y="3803650"/>
          <p14:tracePt t="20463" x="6000750" y="3911600"/>
          <p14:tracePt t="20478" x="5822950" y="3990975"/>
          <p14:tracePt t="20495" x="5643563" y="4054475"/>
          <p14:tracePt t="20511" x="5465763" y="4133850"/>
          <p14:tracePt t="20529" x="5062538" y="4303713"/>
          <p14:tracePt t="20574" x="4983163" y="4330700"/>
          <p14:tracePt t="20578" x="4795838" y="4419600"/>
          <p14:tracePt t="20595" x="4652963" y="4491038"/>
          <p14:tracePt t="20611" x="4456113" y="4589463"/>
          <p14:tracePt t="20628" x="4276725" y="4660900"/>
          <p14:tracePt t="20644" x="4108450" y="4759325"/>
          <p14:tracePt t="20644" x="4027488" y="4822825"/>
          <p14:tracePt t="20662" x="3848100" y="4965700"/>
          <p14:tracePt t="20678" x="3714750" y="5054600"/>
          <p14:tracePt t="20695" x="3608388" y="5126038"/>
          <p14:tracePt t="20711" x="3500438" y="5197475"/>
          <p14:tracePt t="20728" x="3411538" y="5268913"/>
          <p14:tracePt t="20744" x="3303588" y="5340350"/>
          <p14:tracePt t="20761" x="3232150" y="5384800"/>
          <p14:tracePt t="20778" x="3197225" y="5411788"/>
          <p14:tracePt t="20795" x="3179763" y="5411788"/>
          <p14:tracePt t="20916" x="3179763" y="5402263"/>
          <p14:tracePt t="20933" x="3214688" y="5313363"/>
          <p14:tracePt t="20944" x="3224213" y="5276850"/>
          <p14:tracePt t="20946" x="3276600" y="5170488"/>
          <p14:tracePt t="20961" x="3357563" y="5037138"/>
          <p14:tracePt t="20978" x="3429000" y="4911725"/>
          <p14:tracePt t="20994" x="3482975" y="4830763"/>
          <p14:tracePt t="21011" x="3554413" y="4697413"/>
          <p14:tracePt t="21034" x="3581400" y="4633913"/>
          <p14:tracePt t="21034" x="3589338" y="4625975"/>
          <p14:tracePt t="21046" x="3598863" y="4608513"/>
          <p14:tracePt t="21060" x="3652838" y="4562475"/>
          <p14:tracePt t="21078" x="3679825" y="4537075"/>
          <p14:tracePt t="21094" x="3724275" y="4518025"/>
          <p14:tracePt t="21111" x="3795713" y="4500563"/>
          <p14:tracePt t="21127" x="3902075" y="4473575"/>
          <p14:tracePt t="21144" x="3973513" y="4465638"/>
          <p14:tracePt t="21160" x="4133850" y="4465638"/>
          <p14:tracePt t="21178" x="4303713" y="4465638"/>
          <p14:tracePt t="21194" x="4581525" y="4465638"/>
          <p14:tracePt t="21219" x="4633913" y="4465638"/>
          <p14:tracePt t="21228" x="4724400" y="4465638"/>
          <p14:tracePt t="21246" x="4768850" y="4473575"/>
          <p14:tracePt t="21261" x="4857750" y="4500563"/>
          <p14:tracePt t="21278" x="4911725" y="4527550"/>
          <p14:tracePt t="21294" x="4965700" y="4545013"/>
          <p14:tracePt t="21311" x="5000625" y="4562475"/>
          <p14:tracePt t="21329" x="5018088" y="4562475"/>
          <p14:tracePt t="21344" x="5027613" y="4581525"/>
          <p14:tracePt t="21383" x="5037138" y="4581525"/>
          <p14:tracePt t="21398" x="5045075" y="4581525"/>
          <p14:tracePt t="21400" x="5045075" y="4589463"/>
          <p14:tracePt t="21494" x="5062538" y="4589463"/>
          <p14:tracePt t="21566" x="5072063" y="4589463"/>
          <p14:tracePt t="21567" x="5089525" y="4589463"/>
          <p14:tracePt t="21591" x="5133975" y="4581525"/>
          <p14:tracePt t="21617" x="5143500" y="4572000"/>
          <p14:tracePt t="21628" x="5205413" y="4545013"/>
          <p14:tracePt t="21628" x="5241925" y="4527550"/>
          <p14:tracePt t="21666" x="5286375" y="4527550"/>
          <p14:tracePt t="21667" x="5357813" y="4510088"/>
          <p14:tracePt t="21677" x="5419725" y="4510088"/>
          <p14:tracePt t="21694" x="5456238" y="4510088"/>
          <p14:tracePt t="21711" x="5510213" y="4510088"/>
          <p14:tracePt t="21736" x="5527675" y="4510088"/>
          <p14:tracePt t="21744" x="5608638" y="4510088"/>
          <p14:tracePt t="21761" x="5643563" y="4510088"/>
          <p14:tracePt t="21777" x="5680075" y="4510088"/>
          <p14:tracePt t="21795" x="5705475" y="4510088"/>
          <p14:tracePt t="21830" x="5715000" y="4510088"/>
          <p14:tracePt t="21832" x="5724525" y="4510088"/>
          <p14:tracePt t="21886" x="5732463" y="4510088"/>
          <p14:tracePt t="21888" x="5751513" y="4510088"/>
          <p14:tracePt t="21926" x="5759450" y="4510088"/>
          <p14:tracePt t="21940" x="5768975" y="4510088"/>
          <p14:tracePt t="21943" x="5786438" y="4510088"/>
          <p14:tracePt t="21990" x="5795963" y="4510088"/>
          <p14:tracePt t="22247" x="5803900" y="4518025"/>
          <p14:tracePt t="22247" x="5830888" y="4518025"/>
          <p14:tracePt t="22271" x="5840413" y="4518025"/>
          <p14:tracePt t="22278" x="5848350" y="4518025"/>
          <p14:tracePt t="22280" x="5902325" y="4518025"/>
          <p14:tracePt t="22297" x="5956300" y="4518025"/>
          <p14:tracePt t="22312" x="6027738" y="4518025"/>
          <p14:tracePt t="22329" x="6099175" y="4518025"/>
          <p14:tracePt t="22345" x="6153150" y="4518025"/>
          <p14:tracePt t="22362" x="6224588" y="4518025"/>
          <p14:tracePt t="22378" x="6296025" y="4518025"/>
          <p14:tracePt t="22396" x="6367463" y="4518025"/>
          <p14:tracePt t="22412" x="6411913" y="4518025"/>
          <p14:tracePt t="22429" x="6419850" y="4518025"/>
          <p14:tracePt t="22445" x="6429375" y="4518025"/>
          <p14:tracePt t="22607" x="6384925" y="4527550"/>
          <p14:tracePt t="22615" x="6232525" y="4608513"/>
          <p14:tracePt t="22625" x="6116638" y="4643438"/>
          <p14:tracePt t="22625" x="5973763" y="4714875"/>
          <p14:tracePt t="22648" x="5848350" y="4759325"/>
          <p14:tracePt t="22650" x="5732463" y="4822825"/>
          <p14:tracePt t="22662" x="5268913" y="5010150"/>
          <p14:tracePt t="22706" x="4919663" y="5133975"/>
          <p14:tracePt t="22706" x="4867275" y="5153025"/>
          <p14:tracePt t="22762" x="4768850" y="5170488"/>
          <p14:tracePt t="22763" x="4616450" y="5214938"/>
          <p14:tracePt t="22779" x="4438650" y="5232400"/>
          <p14:tracePt t="22795" x="4286250" y="5251450"/>
          <p14:tracePt t="22812" x="4044950" y="5286375"/>
          <p14:tracePt t="22828" x="3830638" y="5313363"/>
          <p14:tracePt t="22846" x="3562350" y="5348288"/>
          <p14:tracePt t="22862" x="3232150" y="5394325"/>
          <p14:tracePt t="22879" x="3054350" y="5429250"/>
          <p14:tracePt t="22896" x="2724150" y="5473700"/>
          <p14:tracePt t="22957" x="2679700" y="5473700"/>
          <p14:tracePt t="23159" x="2724150" y="5473700"/>
          <p14:tracePt t="23162" x="2768600" y="5473700"/>
          <p14:tracePt t="23168" x="2840038" y="5473700"/>
          <p14:tracePt t="23178" x="2982913" y="5473700"/>
          <p14:tracePt t="23196" x="3108325" y="5473700"/>
          <p14:tracePt t="23212" x="3276600" y="5473700"/>
          <p14:tracePt t="23228" x="3419475" y="5473700"/>
          <p14:tracePt t="23245" x="3536950" y="5473700"/>
          <p14:tracePt t="23245" x="3608388" y="5473700"/>
          <p14:tracePt t="23263" x="3705225" y="5473700"/>
          <p14:tracePt t="23278" x="3795713" y="5483225"/>
          <p14:tracePt t="23297" x="3857625" y="5491163"/>
          <p14:tracePt t="23312" x="3894138" y="5491163"/>
          <p14:tracePt t="23329" x="3919538" y="5491163"/>
          <p14:tracePt t="23345" x="3929063" y="5500688"/>
          <p14:tracePt t="23362" x="3946525" y="5500688"/>
          <p14:tracePt t="23379" x="3956050" y="5500688"/>
          <p14:tracePt t="23662" x="3965575" y="5500688"/>
          <p14:tracePt t="23848" x="3990975" y="5500688"/>
          <p14:tracePt t="23855" x="4017963" y="5518150"/>
          <p14:tracePt t="23867" x="4037013" y="5518150"/>
          <p14:tracePt t="23867" x="4062413" y="5518150"/>
          <p14:tracePt t="23887" x="4081463" y="5518150"/>
          <p14:tracePt t="23894" x="4089400" y="5518150"/>
          <p14:tracePt t="23901" x="4108450" y="5527675"/>
          <p14:tracePt t="23912" x="4133850" y="5527675"/>
          <p14:tracePt t="23950" x="4143375" y="5527675"/>
          <p14:tracePt t="23961" x="4160838" y="5527675"/>
          <p14:tracePt t="23963" x="4197350" y="5527675"/>
          <p14:tracePt t="23979" x="4251325" y="5527675"/>
          <p14:tracePt t="24011" x="4259263" y="5527675"/>
          <p14:tracePt t="24013" x="4402138" y="5527675"/>
          <p14:tracePt t="24044" x="4705350" y="5483225"/>
          <p14:tracePt t="24097" x="4795838" y="5483225"/>
          <p14:tracePt t="24112" x="4965700" y="5483225"/>
          <p14:tracePt t="24129" x="5143500" y="5483225"/>
          <p14:tracePt t="24145" x="5348288" y="5483225"/>
          <p14:tracePt t="24162" x="5510213" y="5483225"/>
          <p14:tracePt t="24178" x="5589588" y="5483225"/>
          <p14:tracePt t="24195" x="5643563" y="5473700"/>
          <p14:tracePt t="24211" x="5661025" y="5473700"/>
          <p14:tracePt t="24229" x="5705475" y="5473700"/>
          <p14:tracePt t="24244" x="5724525" y="5465763"/>
          <p14:tracePt t="24293" x="5741988" y="5465763"/>
          <p14:tracePt t="24366" x="5741988" y="5456238"/>
          <p14:tracePt t="24383" x="5751513" y="5446713"/>
          <p14:tracePt t="24399" x="5768975" y="5446713"/>
          <p14:tracePt t="24406" x="5786438" y="5438775"/>
          <p14:tracePt t="24414" x="5803900" y="5429250"/>
          <p14:tracePt t="24417" x="5822950" y="5419725"/>
          <p14:tracePt t="24428" x="5902325" y="5394325"/>
          <p14:tracePt t="24445" x="6027738" y="5357813"/>
          <p14:tracePt t="24480" x="6242050" y="5357813"/>
          <p14:tracePt t="24485" x="6661150" y="5357813"/>
          <p14:tracePt t="24496" x="7153275" y="5357813"/>
          <p14:tracePt t="24513" x="7518400" y="5357813"/>
          <p14:tracePt t="24528" x="7759700" y="5357813"/>
          <p14:tracePt t="24547" x="7929563" y="5357813"/>
          <p14:tracePt t="24569" x="7956550" y="5357813"/>
          <p14:tracePt t="24579" x="8001000" y="5348288"/>
          <p14:tracePt t="24595" x="8010525" y="5340350"/>
          <p14:tracePt t="24612" x="8037513" y="5330825"/>
          <p14:tracePt t="24628" x="8045450" y="5330825"/>
          <p14:tracePt t="24645" x="8062913" y="5313363"/>
          <p14:tracePt t="24661" x="8089900" y="5303838"/>
          <p14:tracePt t="24679" x="8116888" y="5276850"/>
          <p14:tracePt t="24695" x="8126413" y="5276850"/>
          <p14:tracePt t="24735" x="8134350" y="5276850"/>
          <p14:tracePt t="24736" x="8143875" y="5276850"/>
          <p14:tracePt t="24745" x="8153400" y="5268913"/>
          <p14:tracePt t="24783" x="8170863" y="5268913"/>
          <p14:tracePt t="25207" x="8180388" y="5268913"/>
          <p14:tracePt t="25495" x="8153400" y="5268913"/>
          <p14:tracePt t="25503" x="8099425" y="5276850"/>
          <p14:tracePt t="25503" x="8054975" y="5295900"/>
          <p14:tracePt t="25519" x="7974013" y="5313363"/>
          <p14:tracePt t="25528" x="7902575" y="5330825"/>
          <p14:tracePt t="25529" x="7759700" y="5330825"/>
          <p14:tracePt t="25546" x="7419975" y="5367338"/>
          <p14:tracePt t="25584" x="7331075" y="5367338"/>
          <p14:tracePt t="25585" x="7232650" y="5367338"/>
          <p14:tracePt t="25595" x="7054850" y="5367338"/>
          <p14:tracePt t="25612" x="6875463" y="5367338"/>
          <p14:tracePt t="25629" x="6732588" y="5367338"/>
          <p14:tracePt t="25646" x="6545263" y="5367338"/>
          <p14:tracePt t="25661" x="6251575" y="5367338"/>
          <p14:tracePt t="25661" x="6108700" y="5367338"/>
          <p14:tracePt t="25678" x="5759450" y="5367338"/>
          <p14:tracePt t="25695" x="5465763" y="5367338"/>
          <p14:tracePt t="25712" x="5276850" y="5367338"/>
          <p14:tracePt t="25728" x="5108575" y="5367338"/>
          <p14:tracePt t="25745" x="4991100" y="5367338"/>
          <p14:tracePt t="25761" x="4867275" y="5357813"/>
          <p14:tracePt t="25778" x="4759325" y="5357813"/>
          <p14:tracePt t="25795" x="4670425" y="5330825"/>
          <p14:tracePt t="25813" x="4589463" y="5330825"/>
          <p14:tracePt t="25828" x="4537075" y="5313363"/>
          <p14:tracePt t="25845" x="4446588" y="5276850"/>
          <p14:tracePt t="25862" x="4313238" y="5268913"/>
          <p14:tracePt t="25879" x="4125913" y="5224463"/>
          <p14:tracePt t="25896" x="3965575" y="5170488"/>
          <p14:tracePt t="25911" x="3840163" y="5126038"/>
          <p14:tracePt t="25929" x="3679825" y="5072063"/>
          <p14:tracePt t="25957" x="3643313" y="5054600"/>
          <p14:tracePt t="25962" x="3589338" y="5027613"/>
          <p14:tracePt t="25978" x="3562350" y="5018088"/>
          <p14:tracePt t="25995" x="3527425" y="5000625"/>
          <p14:tracePt t="26011" x="3509963" y="5000625"/>
          <p14:tracePt t="26319" x="3500438" y="5000625"/>
          <p14:tracePt t="26327" x="3509963" y="4983163"/>
          <p14:tracePt t="26335" x="3589338" y="4938713"/>
          <p14:tracePt t="26343" x="3670300" y="4911725"/>
          <p14:tracePt t="26350" x="3840163" y="4848225"/>
          <p14:tracePt t="26362" x="3990975" y="4768850"/>
          <p14:tracePt t="26379" x="4116388" y="4714875"/>
          <p14:tracePt t="26395" x="4214813" y="4679950"/>
          <p14:tracePt t="26412" x="4330700" y="4625975"/>
          <p14:tracePt t="26428" x="4419600" y="4608513"/>
          <p14:tracePt t="26445" x="4545013" y="4608513"/>
          <p14:tracePt t="26462" x="4643438" y="4608513"/>
          <p14:tracePt t="26462" x="4687888" y="4608513"/>
          <p14:tracePt t="26479" x="4786313" y="4608513"/>
          <p14:tracePt t="26495" x="4902200" y="4608513"/>
          <p14:tracePt t="26511" x="5027613" y="4616450"/>
          <p14:tracePt t="26528" x="5160963" y="4660900"/>
          <p14:tracePt t="26545" x="5286375" y="4687888"/>
          <p14:tracePt t="26571" x="5322888" y="4697413"/>
          <p14:tracePt t="26577" x="5348288" y="4705350"/>
          <p14:tracePt t="26595" x="5411788" y="4714875"/>
          <p14:tracePt t="26612" x="5446713" y="4714875"/>
          <p14:tracePt t="26628" x="5500688" y="4751388"/>
          <p14:tracePt t="26646" x="5527675" y="4751388"/>
          <p14:tracePt t="26662" x="5545138" y="4751388"/>
          <p14:tracePt t="26662" x="5562600" y="4751388"/>
          <p14:tracePt t="26679" x="5572125" y="4751388"/>
          <p14:tracePt t="26695" x="5581650" y="4759325"/>
          <p14:tracePt t="26742" x="5599113" y="4759325"/>
          <p14:tracePt t="26758" x="5608638" y="4759325"/>
          <p14:tracePt t="26814" x="5616575" y="4759325"/>
          <p14:tracePt t="27076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roup 679"/>
          <p:cNvGrpSpPr/>
          <p:nvPr/>
        </p:nvGrpSpPr>
        <p:grpSpPr>
          <a:xfrm>
            <a:off x="4114798" y="457200"/>
            <a:ext cx="3810007" cy="838200"/>
            <a:chOff x="0" y="0"/>
            <a:chExt cx="3810006" cy="838200"/>
          </a:xfrm>
        </p:grpSpPr>
        <p:sp>
          <p:nvSpPr>
            <p:cNvPr id="677" name="Shape 677"/>
            <p:cNvSpPr/>
            <p:nvPr/>
          </p:nvSpPr>
          <p:spPr>
            <a:xfrm>
              <a:off x="0" y="0"/>
              <a:ext cx="3810007" cy="838200"/>
            </a:xfrm>
            <a:prstGeom prst="rect">
              <a:avLst/>
            </a:pr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57200" lvl="0" indent="-45720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678" name="Shape 678"/>
            <p:cNvSpPr/>
            <p:nvPr/>
          </p:nvSpPr>
          <p:spPr>
            <a:xfrm>
              <a:off x="74266" y="63499"/>
              <a:ext cx="3661471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marL="457200" lvl="0" indent="-45720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Adenoma-carcinoma sequence 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45720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Vogelstein’s model</a:t>
              </a:r>
            </a:p>
          </p:txBody>
        </p:sp>
      </p:grpSp>
      <p:grpSp>
        <p:nvGrpSpPr>
          <p:cNvPr id="682" name="Group 682"/>
          <p:cNvGrpSpPr/>
          <p:nvPr/>
        </p:nvGrpSpPr>
        <p:grpSpPr>
          <a:xfrm>
            <a:off x="1453733" y="1676398"/>
            <a:ext cx="4502373" cy="685806"/>
            <a:chOff x="0" y="0"/>
            <a:chExt cx="4502372" cy="685804"/>
          </a:xfrm>
        </p:grpSpPr>
        <p:sp>
          <p:nvSpPr>
            <p:cNvPr id="680" name="Shape 680"/>
            <p:cNvSpPr/>
            <p:nvPr/>
          </p:nvSpPr>
          <p:spPr>
            <a:xfrm>
              <a:off x="129150" y="0"/>
              <a:ext cx="4373222" cy="68580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>
              <a:off x="-1" y="25400"/>
              <a:ext cx="4331531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>
                <a:buSzPct val="100000"/>
                <a:buFont typeface="Comic Sans MS"/>
                <a:buChar char="•"/>
              </a:pPr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 CRC following this model show a lot of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chromosomal alterations</a:t>
              </a:r>
            </a:p>
          </p:txBody>
        </p:sp>
      </p:grpSp>
      <p:grpSp>
        <p:nvGrpSpPr>
          <p:cNvPr id="685" name="Group 685"/>
          <p:cNvGrpSpPr/>
          <p:nvPr/>
        </p:nvGrpSpPr>
        <p:grpSpPr>
          <a:xfrm>
            <a:off x="5326828" y="4041660"/>
            <a:ext cx="3276525" cy="1295442"/>
            <a:chOff x="-42" y="-17"/>
            <a:chExt cx="3276524" cy="1295440"/>
          </a:xfrm>
        </p:grpSpPr>
        <p:sp>
          <p:nvSpPr>
            <p:cNvPr id="683" name="Shape 683"/>
            <p:cNvSpPr/>
            <p:nvPr/>
          </p:nvSpPr>
          <p:spPr>
            <a:xfrm>
              <a:off x="-43" y="-18"/>
              <a:ext cx="3276525" cy="1295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302905" y="330233"/>
              <a:ext cx="2670957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/>
              <a:r>
                <a:rPr>
                  <a:latin typeface="Comic Sans MS Bold"/>
                  <a:ea typeface="Comic Sans MS Bold"/>
                  <a:cs typeface="Comic Sans MS Bold"/>
                  <a:sym typeface="Comic Sans MS Bold"/>
                </a:rPr>
                <a:t>Chromosomal instability</a:t>
              </a:r>
              <a:endParaRPr b="1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>
                  <a:latin typeface="Comic Sans MS Bold"/>
                  <a:ea typeface="Comic Sans MS Bold"/>
                  <a:cs typeface="Comic Sans MS Bold"/>
                  <a:sym typeface="Comic Sans MS Bold"/>
                </a:rPr>
                <a:t>CIN</a:t>
              </a:r>
            </a:p>
          </p:txBody>
        </p:sp>
      </p:grpSp>
      <p:pic>
        <p:nvPicPr>
          <p:cNvPr id="686" name="image35.png" descr="GREMBI"/>
          <p:cNvPicPr/>
          <p:nvPr/>
        </p:nvPicPr>
        <p:blipFill>
          <a:blip r:embed="rId4">
            <a:extLst/>
          </a:blip>
          <a:srcRect t="6973"/>
          <a:stretch>
            <a:fillRect/>
          </a:stretch>
        </p:blipFill>
        <p:spPr>
          <a:xfrm>
            <a:off x="301999" y="3025603"/>
            <a:ext cx="2303466" cy="1619250"/>
          </a:xfrm>
          <a:prstGeom prst="rect">
            <a:avLst/>
          </a:prstGeom>
          <a:ln w="6350">
            <a:solidFill/>
            <a:round/>
          </a:ln>
        </p:spPr>
      </p:pic>
      <p:pic>
        <p:nvPicPr>
          <p:cNvPr id="687" name="image36.png" descr="TESSARO"/>
          <p:cNvPicPr/>
          <p:nvPr/>
        </p:nvPicPr>
        <p:blipFill>
          <a:blip r:embed="rId5">
            <a:extLst/>
          </a:blip>
          <a:srcRect t="7495"/>
          <a:stretch>
            <a:fillRect/>
          </a:stretch>
        </p:blipFill>
        <p:spPr>
          <a:xfrm>
            <a:off x="2684466" y="3687686"/>
            <a:ext cx="2505075" cy="1649417"/>
          </a:xfrm>
          <a:prstGeom prst="rect">
            <a:avLst/>
          </a:prstGeom>
          <a:ln w="6350">
            <a:solidFill/>
            <a:round/>
          </a:ln>
        </p:spPr>
      </p:pic>
      <p:sp>
        <p:nvSpPr>
          <p:cNvPr id="690" name="Shape 690"/>
          <p:cNvSpPr/>
          <p:nvPr/>
        </p:nvSpPr>
        <p:spPr>
          <a:xfrm>
            <a:off x="4876799" y="6095998"/>
            <a:ext cx="372655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lang="it-IT" sz="1600" dirty="0" err="1" smtClean="0"/>
              <a:t>Giaretti</a:t>
            </a:r>
            <a:r>
              <a:rPr lang="it-IT" sz="1600" dirty="0" smtClean="0"/>
              <a:t> et al, </a:t>
            </a:r>
            <a:r>
              <a:rPr sz="1600" dirty="0" smtClean="0"/>
              <a:t>J </a:t>
            </a:r>
            <a:r>
              <a:rPr sz="1600" dirty="0" err="1"/>
              <a:t>Pathol</a:t>
            </a:r>
            <a:r>
              <a:rPr sz="1600"/>
              <a:t>, </a:t>
            </a:r>
            <a:r>
              <a:rPr sz="1600" smtClean="0"/>
              <a:t>2004</a:t>
            </a:r>
            <a:endParaRPr sz="1600" dirty="0"/>
          </a:p>
        </p:txBody>
      </p:sp>
      <p:grpSp>
        <p:nvGrpSpPr>
          <p:cNvPr id="695" name="Group 695"/>
          <p:cNvGrpSpPr/>
          <p:nvPr/>
        </p:nvGrpSpPr>
        <p:grpSpPr>
          <a:xfrm>
            <a:off x="289059" y="85587"/>
            <a:ext cx="3312508" cy="1454202"/>
            <a:chOff x="-42" y="-19"/>
            <a:chExt cx="3312507" cy="1454201"/>
          </a:xfrm>
        </p:grpSpPr>
        <p:sp>
          <p:nvSpPr>
            <p:cNvPr id="693" name="Shape 693"/>
            <p:cNvSpPr/>
            <p:nvPr/>
          </p:nvSpPr>
          <p:spPr>
            <a:xfrm>
              <a:off x="-43" y="-20"/>
              <a:ext cx="3312508" cy="145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>
              <a:off x="93150" y="282691"/>
              <a:ext cx="3126291" cy="106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FAP is the model of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sporadic colorectal</a:t>
              </a:r>
            </a:p>
            <a:p>
              <a:pPr lvl="0" algn="ctr"/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tumourigenesis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17"/>
    </mc:Choice>
    <mc:Fallback xmlns="">
      <p:transition advTm="25717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7" x="4598988" y="3143250"/>
          <p14:tracePt t="2265" x="4598988" y="3108325"/>
          <p14:tracePt t="2272" x="4598988" y="3081338"/>
          <p14:tracePt t="2274" x="4581525" y="3000375"/>
          <p14:tracePt t="2289" x="4572000" y="2946400"/>
          <p14:tracePt t="2307" x="4562475" y="2867025"/>
          <p14:tracePt t="2322" x="4554538" y="2803525"/>
          <p14:tracePt t="2340" x="4518025" y="2724150"/>
          <p14:tracePt t="2356" x="4483100" y="2598738"/>
          <p14:tracePt t="2373" x="4446588" y="2446338"/>
          <p14:tracePt t="2390" x="4384675" y="2286000"/>
          <p14:tracePt t="2407" x="4313238" y="2143125"/>
          <p14:tracePt t="2423" x="4241800" y="2017713"/>
          <p14:tracePt t="2440" x="4044950" y="1741488"/>
          <p14:tracePt t="2470" x="4000500" y="1697038"/>
          <p14:tracePt t="2489" x="3875088" y="1544638"/>
          <p14:tracePt t="2490" x="3724275" y="1393825"/>
          <p14:tracePt t="2506" x="3554413" y="1241425"/>
          <p14:tracePt t="2522" x="3429000" y="1160463"/>
          <p14:tracePt t="2541" x="3340100" y="1098550"/>
          <p14:tracePt t="2556" x="3152775" y="1009650"/>
          <p14:tracePt t="2593" x="3125788" y="1009650"/>
          <p14:tracePt t="2594" x="3098800" y="1000125"/>
          <p14:tracePt t="2606" x="3081338" y="1000125"/>
          <p14:tracePt t="2622" x="3017838" y="1000125"/>
          <p14:tracePt t="2659" x="3000375" y="1000125"/>
          <p14:tracePt t="2673" x="2973388" y="1000125"/>
          <p14:tracePt t="2690" x="2965450" y="1000125"/>
          <p14:tracePt t="2706" x="2938463" y="1009650"/>
          <p14:tracePt t="2724" x="2901950" y="1071563"/>
          <p14:tracePt t="2739" x="2884488" y="1116013"/>
          <p14:tracePt t="2757" x="2857500" y="1160463"/>
          <p14:tracePt t="2772" x="2847975" y="1196975"/>
          <p14:tracePt t="2790" x="2847975" y="1223963"/>
          <p14:tracePt t="2806" x="2847975" y="1276350"/>
          <p14:tracePt t="2823" x="2847975" y="1312863"/>
          <p14:tracePt t="2839" x="2847975" y="1339850"/>
          <p14:tracePt t="2856" x="2847975" y="1347788"/>
          <p14:tracePt t="2873" x="2847975" y="1357313"/>
          <p14:tracePt t="2890" x="2847975" y="1366838"/>
          <p14:tracePt t="2906" x="2884488" y="1366838"/>
          <p14:tracePt t="2924" x="2911475" y="1384300"/>
          <p14:tracePt t="2939" x="2946400" y="1401763"/>
          <p14:tracePt t="2957" x="2973388" y="1401763"/>
          <p14:tracePt t="2972" x="3027363" y="1401763"/>
          <p14:tracePt t="2990" x="3116263" y="1401763"/>
          <p14:tracePt t="3006" x="3268663" y="1401763"/>
          <p14:tracePt t="3024" x="3473450" y="1401763"/>
          <p14:tracePt t="3039" x="3857625" y="1401763"/>
          <p14:tracePt t="3057" x="4152900" y="1401763"/>
          <p14:tracePt t="3073" x="4438650" y="1401763"/>
          <p14:tracePt t="3090" x="4545013" y="1401763"/>
          <p14:tracePt t="3106" x="4608513" y="1401763"/>
          <p14:tracePt t="3123" x="4705350" y="1401763"/>
          <p14:tracePt t="3139" x="4776788" y="1393825"/>
          <p14:tracePt t="3156" x="4911725" y="1393825"/>
          <p14:tracePt t="3174" x="5089525" y="1393825"/>
          <p14:tracePt t="3189" x="5303838" y="1393825"/>
          <p14:tracePt t="3206" x="5510213" y="1393825"/>
          <p14:tracePt t="3222" x="5680075" y="1393825"/>
          <p14:tracePt t="3240" x="5848350" y="1393825"/>
          <p14:tracePt t="3255" x="6027738" y="1393825"/>
          <p14:tracePt t="3273" x="6384925" y="1438275"/>
          <p14:tracePt t="3290" x="6653213" y="1490663"/>
          <p14:tracePt t="3307" x="6875463" y="1536700"/>
          <p14:tracePt t="3323" x="7062788" y="1589088"/>
          <p14:tracePt t="3340" x="7170738" y="1616075"/>
          <p14:tracePt t="3356" x="7205663" y="1633538"/>
          <p14:tracePt t="3374" x="7269163" y="1660525"/>
          <p14:tracePt t="3390" x="7323138" y="1679575"/>
          <p14:tracePt t="3406" x="7402513" y="1724025"/>
          <p14:tracePt t="3423" x="7466013" y="1758950"/>
          <p14:tracePt t="3440" x="7483475" y="1785938"/>
          <p14:tracePt t="3457" x="7510463" y="1795463"/>
          <p14:tracePt t="3457" x="7527925" y="1812925"/>
          <p14:tracePt t="3474" x="7545388" y="1830388"/>
          <p14:tracePt t="3490" x="7572375" y="1874838"/>
          <p14:tracePt t="3506" x="7589838" y="1893888"/>
          <p14:tracePt t="3523" x="7589838" y="1901825"/>
          <p14:tracePt t="3539" x="7589838" y="1911350"/>
          <p14:tracePt t="3556" x="7589838" y="1973263"/>
          <p14:tracePt t="3588" x="7589838" y="1982788"/>
          <p14:tracePt t="3596" x="7589838" y="2009775"/>
          <p14:tracePt t="3606" x="7589838" y="2081213"/>
          <p14:tracePt t="3622" x="7589838" y="2152650"/>
          <p14:tracePt t="3640" x="7572375" y="2241550"/>
          <p14:tracePt t="3656" x="7554913" y="2286000"/>
          <p14:tracePt t="3673" x="7527925" y="2330450"/>
          <p14:tracePt t="3673" x="7527925" y="2357438"/>
          <p14:tracePt t="3690" x="7500938" y="2401888"/>
          <p14:tracePt t="3706" x="7483475" y="2455863"/>
          <p14:tracePt t="3724" x="7456488" y="2500313"/>
          <p14:tracePt t="3739" x="7446963" y="2536825"/>
          <p14:tracePt t="3757" x="7439025" y="2562225"/>
          <p14:tracePt t="3772" x="7419975" y="2598738"/>
          <p14:tracePt t="3796" x="7402513" y="2608263"/>
          <p14:tracePt t="3806" x="7394575" y="2616200"/>
          <p14:tracePt t="3823" x="7385050" y="2625725"/>
          <p14:tracePt t="3840" x="7385050" y="2643188"/>
          <p14:tracePt t="3874" x="7375525" y="2643188"/>
          <p14:tracePt t="3875" x="7375525" y="2652713"/>
          <p14:tracePt t="4570" x="7358063" y="2652713"/>
          <p14:tracePt t="4585" x="7348538" y="2660650"/>
          <p14:tracePt t="4589" x="7269163" y="2687638"/>
          <p14:tracePt t="4611" x="7232650" y="2705100"/>
          <p14:tracePt t="4623" x="7153275" y="2741613"/>
          <p14:tracePt t="4639" x="6965950" y="2803525"/>
          <p14:tracePt t="4678" x="6938963" y="2813050"/>
          <p14:tracePt t="4678" x="6894513" y="2830513"/>
          <p14:tracePt t="4690" x="6804025" y="2847975"/>
          <p14:tracePt t="4706" x="6724650" y="2884488"/>
          <p14:tracePt t="4723" x="6608763" y="2884488"/>
          <p14:tracePt t="4739" x="6438900" y="2901950"/>
          <p14:tracePt t="4756" x="6205538" y="2901950"/>
          <p14:tracePt t="4773" x="5991225" y="2901950"/>
          <p14:tracePt t="4790" x="5697538" y="2901950"/>
          <p14:tracePt t="4806" x="5232400" y="2901950"/>
          <p14:tracePt t="4824" x="4313238" y="2901950"/>
          <p14:tracePt t="4861" x="4197350" y="2901950"/>
          <p14:tracePt t="4872" x="4000500" y="2901950"/>
          <p14:tracePt t="4872" x="3929063" y="2901950"/>
          <p14:tracePt t="4890" x="3830638" y="2901950"/>
          <p14:tracePt t="4906" x="3759200" y="2901950"/>
          <p14:tracePt t="4923" x="3670300" y="2901950"/>
          <p14:tracePt t="4923" x="3616325" y="2901950"/>
          <p14:tracePt t="4956" x="3571875" y="2901950"/>
          <p14:tracePt t="4957" x="3473450" y="2901950"/>
          <p14:tracePt t="4973" x="3394075" y="2901950"/>
          <p14:tracePt t="4989" x="3303588" y="2901950"/>
          <p14:tracePt t="5006" x="3179763" y="2901950"/>
          <p14:tracePt t="5023" x="3036888" y="2919413"/>
          <p14:tracePt t="5040" x="2894013" y="2919413"/>
          <p14:tracePt t="5056" x="2768600" y="2938463"/>
          <p14:tracePt t="5073" x="2687638" y="2965450"/>
          <p14:tracePt t="5089" x="2625725" y="2965450"/>
          <p14:tracePt t="5107" x="2571750" y="2965450"/>
          <p14:tracePt t="5123" x="2536825" y="2982913"/>
          <p14:tracePt t="5162" x="2517775" y="2982913"/>
          <p14:tracePt t="5602" x="2536825" y="2982913"/>
          <p14:tracePt t="5610" x="2554288" y="2982913"/>
          <p14:tracePt t="5616" x="2581275" y="2982913"/>
          <p14:tracePt t="5623" x="2633663" y="2982913"/>
          <p14:tracePt t="5641" x="2679700" y="2982913"/>
          <p14:tracePt t="5657" x="2724150" y="2973388"/>
          <p14:tracePt t="5673" x="2813050" y="2965450"/>
          <p14:tracePt t="5691" x="2874963" y="2965450"/>
          <p14:tracePt t="5706" x="2938463" y="2946400"/>
          <p14:tracePt t="5724" x="2973388" y="2946400"/>
          <p14:tracePt t="5740" x="3009900" y="2938463"/>
          <p14:tracePt t="5756" x="3054350" y="2938463"/>
          <p14:tracePt t="5773" x="3071813" y="2938463"/>
          <p14:tracePt t="5790" x="3098800" y="2919413"/>
          <p14:tracePt t="5807" x="3116263" y="2919413"/>
          <p14:tracePt t="5824" x="3143250" y="2919413"/>
          <p14:tracePt t="5863" x="3152775" y="2911475"/>
          <p14:tracePt t="7314" x="3160713" y="2911475"/>
          <p14:tracePt t="7411" x="3179763" y="2911475"/>
          <p14:tracePt t="7459" x="3187700" y="2911475"/>
          <p14:tracePt t="7467" x="3197225" y="2911475"/>
          <p14:tracePt t="7479" x="3205163" y="2911475"/>
          <p14:tracePt t="7531" x="3214688" y="2911475"/>
          <p14:tracePt t="7541" x="3232150" y="2911475"/>
          <p14:tracePt t="7547" x="3241675" y="2911475"/>
          <p14:tracePt t="7557" x="3251200" y="2911475"/>
          <p14:tracePt t="7574" x="3268663" y="2911475"/>
          <p14:tracePt t="7597" x="3276600" y="2911475"/>
          <p14:tracePt t="7607" x="3286125" y="2911475"/>
          <p14:tracePt t="7623" x="3313113" y="2911475"/>
          <p14:tracePt t="7640" x="3322638" y="2911475"/>
          <p14:tracePt t="7658" x="3330575" y="2911475"/>
          <p14:tracePt t="7673" x="3348038" y="2911475"/>
          <p14:tracePt t="7690" x="3357563" y="2911475"/>
          <p14:tracePt t="7708" x="3367088" y="2911475"/>
          <p14:tracePt t="7723" x="3375025" y="2911475"/>
          <p14:tracePt t="7741" x="3394075" y="2911475"/>
          <p14:tracePt t="7757" x="3402013" y="2911475"/>
          <p14:tracePt t="7774" x="3411538" y="2911475"/>
          <p14:tracePt t="7810" x="3429000" y="2911475"/>
          <p14:tracePt t="8595" x="3438525" y="2911475"/>
          <p14:tracePt t="8603" x="3465513" y="2911475"/>
          <p14:tracePt t="8607" x="3581400" y="2946400"/>
          <p14:tracePt t="8629" x="3679825" y="2965450"/>
          <p14:tracePt t="8629" x="3813175" y="2973388"/>
          <p14:tracePt t="8641" x="4071938" y="3009900"/>
          <p14:tracePt t="8657" x="4330700" y="3009900"/>
          <p14:tracePt t="8674" x="4562475" y="3009900"/>
          <p14:tracePt t="8690" x="4741863" y="2982913"/>
          <p14:tracePt t="8708" x="4822825" y="2938463"/>
          <p14:tracePt t="8724" x="4911725" y="2847975"/>
          <p14:tracePt t="8741" x="4965700" y="2803525"/>
          <p14:tracePt t="8756" x="5027613" y="2759075"/>
          <p14:tracePt t="8774" x="5072063" y="2714625"/>
          <p14:tracePt t="8790" x="5099050" y="2697163"/>
          <p14:tracePt t="8807" x="5143500" y="2633663"/>
          <p14:tracePt t="8823" x="5153025" y="2608263"/>
          <p14:tracePt t="8840" x="5180013" y="2581275"/>
          <p14:tracePt t="8856" x="5187950" y="2562225"/>
          <p14:tracePt t="8873" x="5197475" y="2536825"/>
          <p14:tracePt t="8889" x="5232400" y="2500313"/>
          <p14:tracePt t="8907" x="5241925" y="2455863"/>
          <p14:tracePt t="8923" x="5251450" y="2446338"/>
          <p14:tracePt t="8940" x="5251450" y="2393950"/>
          <p14:tracePt t="9058" x="5251450" y="2401888"/>
          <p14:tracePt t="9066" x="5224463" y="2446338"/>
          <p14:tracePt t="9074" x="5197475" y="2509838"/>
          <p14:tracePt t="9082" x="5153025" y="2571750"/>
          <p14:tracePt t="9090" x="5062538" y="2741613"/>
          <p14:tracePt t="9107" x="5027613" y="2795588"/>
          <p14:tracePt t="9124" x="5010150" y="2840038"/>
          <p14:tracePt t="9139" x="4991100" y="2847975"/>
          <p14:tracePt t="9157" x="4965700" y="2857500"/>
          <p14:tracePt t="9173" x="4946650" y="2874963"/>
          <p14:tracePt t="9190" x="4902200" y="2874963"/>
          <p14:tracePt t="9206" x="4803775" y="2874963"/>
          <p14:tracePt t="9224" x="4705350" y="2874963"/>
          <p14:tracePt t="9240" x="4545013" y="2874963"/>
          <p14:tracePt t="9257" x="4357688" y="2874963"/>
          <p14:tracePt t="9273" x="3544888" y="2830513"/>
          <p14:tracePt t="9326" x="3357563" y="2830513"/>
          <p14:tracePt t="9340" x="3143250" y="2840038"/>
          <p14:tracePt t="9358" x="2946400" y="2857500"/>
          <p14:tracePt t="9373" x="2660650" y="2857500"/>
          <p14:tracePt t="9391" x="2286000" y="2857500"/>
          <p14:tracePt t="9407" x="1830388" y="2857500"/>
          <p14:tracePt t="9423" x="1608138" y="2857500"/>
          <p14:tracePt t="9439" x="1536700" y="2857500"/>
          <p14:tracePt t="9458" x="1527175" y="2857500"/>
          <p14:tracePt t="9642" x="1544638" y="2857500"/>
          <p14:tracePt t="9650" x="1571625" y="2857500"/>
          <p14:tracePt t="9658" x="1608138" y="2857500"/>
          <p14:tracePt t="9665" x="1643063" y="2857500"/>
          <p14:tracePt t="9673" x="1731963" y="2857500"/>
          <p14:tracePt t="9689" x="1874838" y="2857500"/>
          <p14:tracePt t="9707" x="2027238" y="2857500"/>
          <p14:tracePt t="9723" x="2179638" y="2857500"/>
          <p14:tracePt t="9740" x="2401888" y="2857500"/>
          <p14:tracePt t="9757" x="2786063" y="2857500"/>
          <p14:tracePt t="9776" x="3322638" y="2857500"/>
          <p14:tracePt t="9790" x="3776663" y="2857500"/>
          <p14:tracePt t="9808" x="4017963" y="2857500"/>
          <p14:tracePt t="9823" x="4152900" y="2857500"/>
          <p14:tracePt t="9841" x="4259263" y="2857500"/>
          <p14:tracePt t="9857" x="4419600" y="2894013"/>
          <p14:tracePt t="9874" x="4608513" y="2938463"/>
          <p14:tracePt t="9890" x="4919663" y="2973388"/>
          <p14:tracePt t="9907" x="5072063" y="2990850"/>
          <p14:tracePt t="9923" x="5214938" y="3027363"/>
          <p14:tracePt t="9940" x="5411788" y="3071813"/>
          <p14:tracePt t="9957" x="5634038" y="3089275"/>
          <p14:tracePt t="9973" x="5894388" y="3125788"/>
          <p14:tracePt t="9990" x="6134100" y="3152775"/>
          <p14:tracePt t="10006" x="6796088" y="3170238"/>
          <p14:tracePt t="10793" x="6804025" y="3170238"/>
          <p14:tracePt t="10809" x="6804025" y="3187700"/>
          <p14:tracePt t="10827" x="6804025" y="3197225"/>
          <p14:tracePt t="10841" x="6804025" y="3205163"/>
          <p14:tracePt t="10849" x="6804025" y="3224213"/>
          <p14:tracePt t="10857" x="6804025" y="3241675"/>
          <p14:tracePt t="10890" x="6804025" y="3251200"/>
          <p14:tracePt t="10905" x="6804025" y="3268663"/>
          <p14:tracePt t="10922" x="6804025" y="3276600"/>
          <p14:tracePt t="10938" x="6804025" y="3286125"/>
          <p14:tracePt t="10978" x="6804025" y="3295650"/>
          <p14:tracePt t="11153" x="6804025" y="3303588"/>
          <p14:tracePt t="11161" x="6804025" y="3348038"/>
          <p14:tracePt t="11169" x="6867525" y="3660775"/>
          <p14:tracePt t="11169" x="6867525" y="3741738"/>
          <p14:tracePt t="11210" x="6919913" y="3840163"/>
          <p14:tracePt t="11238" x="6929438" y="3857625"/>
          <p14:tracePt t="11239" x="6946900" y="3884613"/>
          <p14:tracePt t="11292" x="6956425" y="3884613"/>
          <p14:tracePt t="11306" x="7027863" y="3867150"/>
          <p14:tracePt t="11340" x="7456488" y="3751263"/>
          <p14:tracePt t="11430" x="7491413" y="3741738"/>
          <p14:tracePt t="11439" x="7589838" y="3724275"/>
          <p14:tracePt t="11456" x="7661275" y="3697288"/>
          <p14:tracePt t="11456" x="7680325" y="3679825"/>
          <p14:tracePt t="11474" x="7705725" y="3670300"/>
          <p14:tracePt t="11488" x="7751763" y="3643313"/>
          <p14:tracePt t="11506" x="7769225" y="3625850"/>
          <p14:tracePt t="11522" x="7777163" y="3625850"/>
          <p14:tracePt t="11539" x="7786688" y="3616325"/>
          <p14:tracePt t="11777" x="7796213" y="3616325"/>
          <p14:tracePt t="11785" x="7813675" y="3625850"/>
          <p14:tracePt t="11788" x="7858125" y="3687763"/>
          <p14:tracePt t="11805" x="7912100" y="3795713"/>
          <p14:tracePt t="11823" x="8010525" y="3965575"/>
          <p14:tracePt t="11839" x="8108950" y="4143375"/>
          <p14:tracePt t="11855" x="8215313" y="4295775"/>
          <p14:tracePt t="11872" x="8456613" y="4572000"/>
          <p14:tracePt t="11901" x="8510588" y="4625975"/>
          <p14:tracePt t="11906" x="8626475" y="4724400"/>
          <p14:tracePt t="11923" x="8724900" y="4768850"/>
          <p14:tracePt t="11939" x="8769350" y="4813300"/>
          <p14:tracePt t="11957" x="8786813" y="4830763"/>
          <p14:tracePt t="11972" x="8813800" y="4848225"/>
          <p14:tracePt t="12010" x="8831263" y="4867275"/>
          <p14:tracePt t="12098" x="8848725" y="4848225"/>
          <p14:tracePt t="12105" x="8858250" y="4848225"/>
          <p14:tracePt t="12110" x="8875713" y="4813300"/>
          <p14:tracePt t="12122" x="8902700" y="4759325"/>
          <p14:tracePt t="12139" x="8902700" y="4705350"/>
          <p14:tracePt t="12156" x="8920163" y="4643438"/>
          <p14:tracePt t="12172" x="8920163" y="4562475"/>
          <p14:tracePt t="12189" x="8920163" y="4518025"/>
          <p14:tracePt t="12205" x="8920163" y="4473575"/>
          <p14:tracePt t="12222" x="8920163" y="4465638"/>
          <p14:tracePt t="12273" x="8912225" y="4465638"/>
          <p14:tracePt t="12282" x="8902700" y="4465638"/>
          <p14:tracePt t="12290" x="8885238" y="4438650"/>
          <p14:tracePt t="12298" x="8777288" y="4375150"/>
          <p14:tracePt t="12320" x="8626475" y="4295775"/>
          <p14:tracePt t="12334" x="8562975" y="4259263"/>
          <p14:tracePt t="12339" x="8447088" y="4224338"/>
          <p14:tracePt t="12355" x="8402638" y="4224338"/>
          <p14:tracePt t="12373" x="8348663" y="4205288"/>
          <p14:tracePt t="12389" x="8277225" y="4205288"/>
          <p14:tracePt t="12406" x="7608888" y="4554538"/>
          <p14:tracePt t="12406" x="7554913" y="4608513"/>
          <p14:tracePt t="12491" x="7358063" y="4840288"/>
          <p14:tracePt t="12517" x="7323138" y="4938713"/>
          <p14:tracePt t="12522" x="7224713" y="5153025"/>
          <p14:tracePt t="12539" x="7161213" y="5357813"/>
          <p14:tracePt t="12555" x="7099300" y="5581650"/>
          <p14:tracePt t="12572" x="7081838" y="5795963"/>
          <p14:tracePt t="12572" x="7081838" y="5822950"/>
          <p14:tracePt t="12612" x="7081838" y="5848350"/>
          <p14:tracePt t="12612" x="7081838" y="5857875"/>
          <p14:tracePt t="12622" x="7081838" y="5875338"/>
          <p14:tracePt t="12639" x="7081838" y="5884863"/>
          <p14:tracePt t="12674" x="7089775" y="5894388"/>
          <p14:tracePt t="12675" x="7108825" y="5894388"/>
          <p14:tracePt t="12675" x="7108825" y="5902325"/>
          <p14:tracePt t="12705" x="7134225" y="5902325"/>
          <p14:tracePt t="12706" x="7188200" y="5902325"/>
          <p14:tracePt t="12723" x="7304088" y="5902325"/>
          <p14:tracePt t="12739" x="7412038" y="5840413"/>
          <p14:tracePt t="12756" x="7500938" y="5751513"/>
          <p14:tracePt t="12772" x="7562850" y="5653088"/>
          <p14:tracePt t="12789" x="7589838" y="5545138"/>
          <p14:tracePt t="12806" x="7608888" y="5446713"/>
          <p14:tracePt t="12823" x="7626350" y="5394325"/>
          <p14:tracePt t="12839" x="7626350" y="5330825"/>
          <p14:tracePt t="12856" x="7626350" y="5276850"/>
          <p14:tracePt t="12872" x="7626350" y="5241925"/>
          <p14:tracePt t="12872" x="7626350" y="5224463"/>
          <p14:tracePt t="12890" x="7599363" y="5197475"/>
          <p14:tracePt t="12890" x="7581900" y="5170488"/>
          <p14:tracePt t="12906" x="7518400" y="5116513"/>
          <p14:tracePt t="12930" x="7518400" y="5108575"/>
          <p14:tracePt t="12939" x="7439025" y="5081588"/>
          <p14:tracePt t="12956" x="7385050" y="5054600"/>
          <p14:tracePt t="12972" x="7296150" y="5045075"/>
          <p14:tracePt t="12989" x="7232650" y="5037138"/>
          <p14:tracePt t="13005" x="7188200" y="5037138"/>
          <p14:tracePt t="13022" x="7116763" y="5037138"/>
          <p14:tracePt t="13039" x="7045325" y="5089525"/>
          <p14:tracePt t="13056" x="6965950" y="5160963"/>
          <p14:tracePt t="13071" x="6867525" y="5259388"/>
          <p14:tracePt t="13071" x="6858000" y="5295900"/>
          <p14:tracePt t="13090" x="6823075" y="5322888"/>
          <p14:tracePt t="13090" x="6804025" y="5375275"/>
          <p14:tracePt t="13106" x="6777038" y="5402263"/>
          <p14:tracePt t="13122" x="6777038" y="5411788"/>
          <p14:tracePt t="13330" x="6786563" y="5394325"/>
          <p14:tracePt t="13336" x="6796088" y="5348288"/>
          <p14:tracePt t="13346" x="6840538" y="5214938"/>
          <p14:tracePt t="13388" x="6840538" y="5170488"/>
          <p14:tracePt t="13395" x="6858000" y="5116513"/>
          <p14:tracePt t="13602" x="6867525" y="5143500"/>
          <p14:tracePt t="13610" x="6884988" y="5180013"/>
          <p14:tracePt t="13618" x="6884988" y="5187950"/>
          <p14:tracePt t="13622" x="6894513" y="5214938"/>
          <p14:tracePt t="13639" x="6902450" y="5224463"/>
          <p14:tracePt t="13691" x="6911975" y="5232400"/>
          <p14:tracePt t="13714" x="6919913" y="5232400"/>
          <p14:tracePt t="13722" x="6929438" y="5232400"/>
          <p14:tracePt t="13730" x="6956425" y="5232400"/>
          <p14:tracePt t="13739" x="6983413" y="5232400"/>
          <p14:tracePt t="13755" x="7072313" y="5232400"/>
          <p14:tracePt t="13756" x="7153275" y="5232400"/>
          <p14:tracePt t="13772" x="7251700" y="5205413"/>
          <p14:tracePt t="13789" x="7340600" y="5153025"/>
          <p14:tracePt t="13805" x="7473950" y="5081588"/>
          <p14:tracePt t="13823" x="7572375" y="5027613"/>
          <p14:tracePt t="13839" x="7670800" y="4983163"/>
          <p14:tracePt t="13856" x="7705725" y="4956175"/>
          <p14:tracePt t="13872" x="7742238" y="4938713"/>
          <p14:tracePt t="13872" x="7751763" y="4919663"/>
          <p14:tracePt t="13890" x="7796213" y="4894263"/>
          <p14:tracePt t="13906" x="7813675" y="4894263"/>
          <p14:tracePt t="13923" x="7813675" y="4884738"/>
          <p14:tracePt t="13939" x="7831138" y="4875213"/>
          <p14:tracePt t="13985" x="7840663" y="4875213"/>
          <p14:tracePt t="14018" x="7848600" y="4875213"/>
          <p14:tracePt t="14026" x="7858125" y="4875213"/>
          <p14:tracePt t="14040" x="7885113" y="4875213"/>
          <p14:tracePt t="14057" x="7902575" y="4875213"/>
          <p14:tracePt t="14058" x="7912100" y="4875213"/>
          <p14:tracePt t="14072" x="7939088" y="4894263"/>
          <p14:tracePt t="14088" x="7974013" y="4919663"/>
          <p14:tracePt t="14088" x="8001000" y="4919663"/>
          <p14:tracePt t="14106" x="8027988" y="4929188"/>
          <p14:tracePt t="14122" x="8054975" y="4938713"/>
          <p14:tracePt t="14139" x="8089900" y="4938713"/>
          <p14:tracePt t="14156" x="8134350" y="4956175"/>
          <p14:tracePt t="14173" x="8188325" y="4965700"/>
          <p14:tracePt t="14189" x="8259763" y="4983163"/>
          <p14:tracePt t="14205" x="8340725" y="5000625"/>
          <p14:tracePt t="14222" x="8385175" y="5000625"/>
          <p14:tracePt t="14239" x="8420100" y="5000625"/>
          <p14:tracePt t="14256" x="8439150" y="5000625"/>
          <p14:tracePt t="14272" x="8466138" y="5000625"/>
          <p14:tracePt t="14290" x="8518525" y="4991100"/>
          <p14:tracePt t="14307" x="8555038" y="4956175"/>
          <p14:tracePt t="14323" x="8589963" y="4911725"/>
          <p14:tracePt t="14341" x="8609013" y="4894263"/>
          <p14:tracePt t="14355" x="8616950" y="4884738"/>
          <p14:tracePt t="14402" x="8616950" y="4875213"/>
          <p14:tracePt t="14450" x="8616950" y="4867275"/>
          <p14:tracePt t="15258" x="8626475" y="4857750"/>
          <p14:tracePt t="15266" x="8634413" y="4857750"/>
          <p14:tracePt t="15289" x="8653463" y="4867275"/>
          <p14:tracePt t="15298" x="8661400" y="4875213"/>
          <p14:tracePt t="15306" x="8670925" y="4884738"/>
          <p14:tracePt t="15313" x="8697913" y="4894263"/>
          <p14:tracePt t="15322" x="8724900" y="4911725"/>
          <p14:tracePt t="15339" x="8732838" y="4919663"/>
          <p14:tracePt t="15355" x="8742363" y="4929188"/>
          <p14:tracePt t="15372" x="8751888" y="4938713"/>
          <p14:tracePt t="15441" x="8759825" y="4938713"/>
          <p14:tracePt t="15457" x="8769350" y="4946650"/>
          <p14:tracePt t="15490" x="8777288" y="4946650"/>
          <p14:tracePt t="15505" x="8786813" y="4946650"/>
          <p14:tracePt t="15511" x="8840788" y="4965700"/>
          <p14:tracePt t="15641" x="8858250" y="4965700"/>
          <p14:tracePt t="15642" x="8867775" y="4965700"/>
          <p14:tracePt t="15674" x="8875713" y="4965700"/>
          <p14:tracePt t="17385" x="8885238" y="4965700"/>
          <p14:tracePt t="17394" x="8885238" y="4956175"/>
          <p14:tracePt t="17409" x="8885238" y="4929188"/>
          <p14:tracePt t="17426" x="8885238" y="4919663"/>
          <p14:tracePt t="17427" x="8885238" y="4902200"/>
          <p14:tracePt t="17439" x="8875713" y="4884738"/>
          <p14:tracePt t="17457" x="8875713" y="4857750"/>
          <p14:tracePt t="17472" x="8875713" y="4822825"/>
          <p14:tracePt t="17490" x="8867775" y="4759325"/>
          <p14:tracePt t="17506" x="8848725" y="4697413"/>
          <p14:tracePt t="17523" x="8848725" y="4616450"/>
          <p14:tracePt t="17539" x="8840788" y="4500563"/>
          <p14:tracePt t="17556" x="8804275" y="4375150"/>
          <p14:tracePt t="17572" x="8724900" y="4108450"/>
          <p14:tracePt t="17595" x="8688388" y="4027488"/>
          <p14:tracePt t="17605" x="8528050" y="3679825"/>
          <p14:tracePt t="17639" x="8394700" y="3419475"/>
          <p14:tracePt t="17662" x="8358188" y="3357563"/>
          <p14:tracePt t="17673" x="8296275" y="3241675"/>
          <p14:tracePt t="17688" x="8180388" y="3089275"/>
          <p14:tracePt t="17707" x="8099425" y="2990850"/>
          <p14:tracePt t="17722" x="8018463" y="2867025"/>
          <p14:tracePt t="17739" x="7929563" y="2751138"/>
          <p14:tracePt t="17755" x="7661275" y="2536825"/>
          <p14:tracePt t="17779" x="7572375" y="2490788"/>
          <p14:tracePt t="17789" x="7367588" y="2384425"/>
          <p14:tracePt t="17806" x="7224713" y="2312988"/>
          <p14:tracePt t="17822" x="7099300" y="2276475"/>
          <p14:tracePt t="17839" x="7000875" y="2259013"/>
          <p14:tracePt t="17855" x="6919913" y="2251075"/>
          <p14:tracePt t="17855" x="6875463" y="2251075"/>
          <p14:tracePt t="17890" x="6848475" y="2251075"/>
          <p14:tracePt t="17891" x="6804025" y="2251075"/>
          <p14:tracePt t="17891" x="6777038" y="2251075"/>
          <p14:tracePt t="17905" x="6705600" y="2251075"/>
          <p14:tracePt t="17922" x="6643688" y="2268538"/>
          <p14:tracePt t="17938" x="6562725" y="2312988"/>
          <p14:tracePt t="17955" x="6500813" y="2357438"/>
          <p14:tracePt t="17971" x="6419850" y="2438400"/>
          <p14:tracePt t="17988" x="6375400" y="2544763"/>
          <p14:tracePt t="18005" x="6323013" y="2643188"/>
          <p14:tracePt t="18022" x="6286500" y="2732088"/>
          <p14:tracePt t="18038" x="6269038" y="2795588"/>
          <p14:tracePt t="18055" x="6269038" y="2840038"/>
          <p14:tracePt t="18071" x="6269038" y="2884488"/>
          <p14:tracePt t="18088" x="6269038" y="2928938"/>
          <p14:tracePt t="18106" x="6286500" y="2973388"/>
          <p14:tracePt t="18123" x="6384925" y="3009900"/>
          <p14:tracePt t="18138" x="6599238" y="3027363"/>
          <p14:tracePt t="18156" x="6867525" y="3027363"/>
          <p14:tracePt t="18171" x="7259638" y="3027363"/>
          <p14:tracePt t="18188" x="7653338" y="2911475"/>
          <p14:tracePt t="18205" x="7831138" y="2830513"/>
          <p14:tracePt t="18221" x="7929563" y="2751138"/>
          <p14:tracePt t="18239" x="7991475" y="2652713"/>
          <p14:tracePt t="18256" x="8027988" y="2608263"/>
          <p14:tracePt t="18272" x="8062913" y="2536825"/>
          <p14:tracePt t="18288" x="8099425" y="2482850"/>
          <p14:tracePt t="18305" x="8126413" y="2428875"/>
          <p14:tracePt t="18323" x="8134350" y="2411413"/>
          <p14:tracePt t="18338" x="8153400" y="2393950"/>
          <p14:tracePt t="18356" x="8161338" y="2357438"/>
          <p14:tracePt t="18372" x="8170863" y="2347913"/>
          <p14:tracePt t="18410" x="8180388" y="2347913"/>
          <p14:tracePt t="18611" x="8188325" y="2347913"/>
          <p14:tracePt t="18612" x="8197850" y="2347913"/>
          <p14:tracePt t="18659" x="8215313" y="2347913"/>
          <p14:tracePt t="18675" x="8224838" y="2366963"/>
          <p14:tracePt t="18699" x="8232775" y="2366963"/>
          <p14:tracePt t="18714" x="8232775" y="2374900"/>
          <p14:tracePt t="18755" x="8242300" y="2384425"/>
          <p14:tracePt t="19147" x="8259763" y="2384425"/>
          <p14:tracePt t="19179" x="8269288" y="2384425"/>
          <p14:tracePt t="19187" x="8296275" y="2384425"/>
          <p14:tracePt t="19188" x="8313738" y="2393950"/>
          <p14:tracePt t="19188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396080" y="228022"/>
            <a:ext cx="8351840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The zygote contains methylated DNA inherited from the contributing sperm and egg cells, but the methyl groups are removed during embryogenesis</a:t>
            </a:r>
          </a:p>
        </p:txBody>
      </p:sp>
      <p:sp>
        <p:nvSpPr>
          <p:cNvPr id="233" name="Shape 233"/>
          <p:cNvSpPr/>
          <p:nvPr/>
        </p:nvSpPr>
        <p:spPr>
          <a:xfrm>
            <a:off x="468311" y="2697445"/>
            <a:ext cx="842486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sz="1600" dirty="0" err="1" smtClean="0">
                <a:latin typeface="Comic Sans MS"/>
                <a:ea typeface="Comic Sans MS"/>
                <a:cs typeface="Comic Sans MS"/>
                <a:sym typeface="Comic Sans MS"/>
              </a:rPr>
              <a:t>CpGs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are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simmetric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; after replication, the new sequences will maintain 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same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CpG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methylation pattern</a:t>
            </a:r>
          </a:p>
        </p:txBody>
      </p:sp>
      <p:pic>
        <p:nvPicPr>
          <p:cNvPr id="234" name="image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9215" y="3601097"/>
            <a:ext cx="3783046" cy="298275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28"/>
          <p:cNvSpPr/>
          <p:nvPr/>
        </p:nvSpPr>
        <p:spPr>
          <a:xfrm>
            <a:off x="561631" y="1104490"/>
            <a:ext cx="430841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Actively transcribed vertebrate genes are marked by </a:t>
            </a:r>
            <a:r>
              <a:rPr sz="1600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CpG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islands</a:t>
            </a:r>
            <a:endParaRPr sz="1600" b="1" dirty="0"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8311" y="191035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/>
                <a:ea typeface="Comic Sans MS"/>
                <a:cs typeface="Comic Sans MS"/>
                <a:sym typeface="Comic Sans MS"/>
              </a:rPr>
              <a:t>Cytosine-methyltransferases are  able to recognize </a:t>
            </a:r>
            <a:r>
              <a:rPr lang="en-US" sz="1600" dirty="0" err="1">
                <a:latin typeface="Comic Sans MS"/>
                <a:ea typeface="Comic Sans MS"/>
                <a:cs typeface="Comic Sans MS"/>
                <a:sym typeface="Comic Sans MS"/>
              </a:rPr>
              <a:t>CpG</a:t>
            </a:r>
            <a:r>
              <a:rPr lang="en-US" sz="1600" dirty="0">
                <a:latin typeface="Comic Sans MS"/>
                <a:ea typeface="Comic Sans MS"/>
                <a:cs typeface="Comic Sans MS"/>
                <a:sym typeface="Comic Sans MS"/>
              </a:rPr>
              <a:t> sites</a:t>
            </a:r>
            <a:endParaRPr lang="en-US"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9346"/>
    </mc:Choice>
    <mc:Fallback xmlns="">
      <p:transition advTm="12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926" x="1347788" y="0"/>
          <p14:tracePt t="56286" x="1374775" y="0"/>
          <p14:tracePt t="56287" x="1482725" y="0"/>
          <p14:tracePt t="56322" x="1536700" y="0"/>
          <p14:tracePt t="56331" x="1660525" y="0"/>
          <p14:tracePt t="56348" x="1714500" y="0"/>
          <p14:tracePt t="56365" x="1724025" y="0"/>
          <p14:tracePt t="56533" x="1679575" y="0"/>
          <p14:tracePt t="56542" x="1633538" y="26988"/>
          <p14:tracePt t="56549" x="1571625" y="61913"/>
          <p14:tracePt t="56550" x="1517650" y="107950"/>
          <p14:tracePt t="56564" x="1330325" y="438150"/>
          <p14:tracePt t="56582" x="1143000" y="785813"/>
          <p14:tracePt t="56598" x="1000125" y="1303338"/>
          <p14:tracePt t="56639" x="1000125" y="1384300"/>
          <p14:tracePt t="56648" x="1000125" y="1598613"/>
          <p14:tracePt t="56665" x="1000125" y="1768475"/>
          <p14:tracePt t="56681" x="1000125" y="1857375"/>
          <p14:tracePt t="56698" x="1000125" y="1938338"/>
          <p14:tracePt t="56714" x="1000125" y="2009775"/>
          <p14:tracePt t="56731" x="1017588" y="2098675"/>
          <p14:tracePt t="56749" x="1062038" y="2214563"/>
          <p14:tracePt t="56749" x="1108075" y="2276475"/>
          <p14:tracePt t="56766" x="1187450" y="2419350"/>
          <p14:tracePt t="56782" x="1268413" y="2554288"/>
          <p14:tracePt t="56799" x="1357313" y="2660650"/>
          <p14:tracePt t="56815" x="1455738" y="2759075"/>
          <p14:tracePt t="56832" x="1544638" y="2847975"/>
          <p14:tracePt t="56848" x="1625600" y="2901950"/>
          <p14:tracePt t="56866" x="1803400" y="2965450"/>
          <p14:tracePt t="56866" x="1830388" y="2965450"/>
          <p14:tracePt t="56934" x="1839913" y="2965450"/>
          <p14:tracePt t="56934" x="1847850" y="2965450"/>
          <p14:tracePt t="56949" x="1857375" y="2965450"/>
          <p14:tracePt t="56949" x="1884363" y="2965450"/>
          <p14:tracePt t="56966" x="1911350" y="2965450"/>
          <p14:tracePt t="56986" x="1965325" y="2965450"/>
          <p14:tracePt t="56999" x="2108200" y="2965450"/>
          <p14:tracePt t="57015" x="2295525" y="2965450"/>
          <p14:tracePt t="57032" x="2482850" y="2965450"/>
          <p14:tracePt t="57049" x="2616200" y="2965450"/>
          <p14:tracePt t="57065" x="2724150" y="2955925"/>
          <p14:tracePt t="57081" x="2840038" y="2928938"/>
          <p14:tracePt t="57099" x="3000375" y="2884488"/>
          <p14:tracePt t="57115" x="3232150" y="2803525"/>
          <p14:tracePt t="57132" x="3367088" y="2768600"/>
          <p14:tracePt t="57149" x="3411538" y="2759075"/>
          <p14:tracePt t="57149" x="3429000" y="2759075"/>
          <p14:tracePt t="57166" x="3429000" y="2751138"/>
          <p14:tracePt t="57182" x="3455988" y="2741613"/>
          <p14:tracePt t="57199" x="3500438" y="2714625"/>
          <p14:tracePt t="57216" x="3554413" y="2697163"/>
          <p14:tracePt t="57232" x="3562350" y="2697163"/>
          <p14:tracePt t="57249" x="3581400" y="2687638"/>
          <p14:tracePt t="57265" x="3589338" y="2679700"/>
          <p14:tracePt t="57282" x="3598863" y="2679700"/>
          <p14:tracePt t="57298" x="3652838" y="2670175"/>
          <p14:tracePt t="57335" x="3660775" y="2660650"/>
          <p14:tracePt t="57349" x="3679825" y="2643188"/>
          <p14:tracePt t="57365" x="3724275" y="2598738"/>
          <p14:tracePt t="57382" x="3741738" y="2571750"/>
          <p14:tracePt t="57398" x="3751263" y="2544763"/>
          <p14:tracePt t="57416" x="3759200" y="2536825"/>
          <p14:tracePt t="57431" x="3768725" y="2536825"/>
          <p14:tracePt t="57589" x="3768725" y="2527300"/>
          <p14:tracePt t="57604" x="3786188" y="2527300"/>
          <p14:tracePt t="57605" x="3803650" y="2554288"/>
          <p14:tracePt t="57615" x="3813175" y="2589213"/>
          <p14:tracePt t="57631" x="3830638" y="2625725"/>
          <p14:tracePt t="57648" x="3830638" y="2643188"/>
          <p14:tracePt t="57664" x="3830638" y="2652713"/>
          <p14:tracePt t="57733" x="3830638" y="2660650"/>
          <p14:tracePt t="57894" x="3813175" y="2670175"/>
          <p14:tracePt t="57902" x="3803650" y="2670175"/>
          <p14:tracePt t="57910" x="3751263" y="2679700"/>
          <p14:tracePt t="57910" x="3741738" y="2697163"/>
          <p14:tracePt t="57936" x="3732213" y="2697163"/>
          <p14:tracePt t="57945" x="3714750" y="2697163"/>
          <p14:tracePt t="57965" x="3679825" y="2705100"/>
          <p14:tracePt t="57966" x="3652838" y="2705100"/>
          <p14:tracePt t="57982" x="3589338" y="2705100"/>
          <p14:tracePt t="57999" x="3509963" y="2724150"/>
          <p14:tracePt t="58015" x="3367088" y="2724150"/>
          <p14:tracePt t="58031" x="3205163" y="2724150"/>
          <p14:tracePt t="58048" x="3081338" y="2724150"/>
          <p14:tracePt t="58065" x="2955925" y="2724150"/>
          <p14:tracePt t="58081" x="2830513" y="2759075"/>
          <p14:tracePt t="58098" x="2660650" y="2776538"/>
          <p14:tracePt t="58116" x="2517775" y="2795588"/>
          <p14:tracePt t="58132" x="2357438" y="2813050"/>
          <p14:tracePt t="58149" x="2205038" y="2830513"/>
          <p14:tracePt t="58165" x="2027238" y="2867025"/>
          <p14:tracePt t="58182" x="1928813" y="2884488"/>
          <p14:tracePt t="58215" x="1830388" y="2901950"/>
          <p14:tracePt t="58216" x="1724025" y="2901950"/>
          <p14:tracePt t="58231" x="1589088" y="2919413"/>
          <p14:tracePt t="58248" x="1419225" y="2955925"/>
          <p14:tracePt t="58264" x="1250950" y="2982913"/>
          <p14:tracePt t="58282" x="1125538" y="3000375"/>
          <p14:tracePt t="58298" x="1027113" y="3009900"/>
          <p14:tracePt t="58316" x="874713" y="3027363"/>
          <p14:tracePt t="58349" x="803275" y="3027363"/>
          <p14:tracePt t="58366" x="795338" y="3027363"/>
          <p14:tracePt t="58366" x="768350" y="3027363"/>
          <p14:tracePt t="58382" x="750888" y="3027363"/>
          <p14:tracePt t="58837" x="741363" y="3027363"/>
          <p14:tracePt t="58853" x="750888" y="3017838"/>
          <p14:tracePt t="58861" x="768350" y="3000375"/>
          <p14:tracePt t="58869" x="776288" y="2990850"/>
          <p14:tracePt t="58885" x="785813" y="2982913"/>
          <p14:tracePt t="58895" x="812800" y="2928938"/>
          <p14:tracePt t="58950" x="830263" y="2911475"/>
          <p14:tracePt t="58964" x="847725" y="2874963"/>
          <p14:tracePt t="58965" x="847725" y="2867025"/>
          <p14:tracePt t="58965" x="857250" y="2847975"/>
          <p14:tracePt t="58981" x="857250" y="2813050"/>
          <p14:tracePt t="58998" x="857250" y="2803525"/>
          <p14:tracePt t="59015" x="857250" y="2786063"/>
          <p14:tracePt t="59031" x="857250" y="2776538"/>
          <p14:tracePt t="59049" x="857250" y="2768600"/>
          <p14:tracePt t="59086" x="857250" y="2759075"/>
          <p14:tracePt t="59125" x="857250" y="2741613"/>
          <p14:tracePt t="59144" x="857250" y="2732088"/>
          <p14:tracePt t="59157" x="847725" y="2724150"/>
          <p14:tracePt t="59229" x="866775" y="2724150"/>
          <p14:tracePt t="59237" x="911225" y="2724150"/>
          <p14:tracePt t="59240" x="982663" y="2724150"/>
          <p14:tracePt t="59248" x="1108075" y="2687638"/>
          <p14:tracePt t="59264" x="1125538" y="2687638"/>
          <p14:tracePt t="59281" x="1143000" y="2687638"/>
          <p14:tracePt t="59297" x="1160463" y="2679700"/>
          <p14:tracePt t="59315" x="1214438" y="2679700"/>
          <p14:tracePt t="59331" x="1303338" y="2660650"/>
          <p14:tracePt t="59348" x="1428750" y="2643188"/>
          <p14:tracePt t="59371" x="1455738" y="2643188"/>
          <p14:tracePt t="59381" x="1490663" y="2643188"/>
          <p14:tracePt t="59398" x="1509713" y="2643188"/>
          <p14:tracePt t="59415" x="1527175" y="2633663"/>
          <p14:tracePt t="59431" x="1554163" y="2633663"/>
          <p14:tracePt t="59448" x="1571625" y="2633663"/>
          <p14:tracePt t="59481" x="1598613" y="2625725"/>
          <p14:tracePt t="59701" x="1598613" y="2616200"/>
          <p14:tracePt t="59733" x="1608138" y="2616200"/>
          <p14:tracePt t="59741" x="1633538" y="2616200"/>
          <p14:tracePt t="59749" x="1660525" y="2616200"/>
          <p14:tracePt t="59754" x="1704975" y="2616200"/>
          <p14:tracePt t="59764" x="1795463" y="2608263"/>
          <p14:tracePt t="59782" x="1955800" y="2608263"/>
          <p14:tracePt t="59799" x="2224088" y="2608263"/>
          <p14:tracePt t="59815" x="3946525" y="2446338"/>
          <p14:tracePt t="59903" x="3965575" y="2438400"/>
          <p14:tracePt t="60222" x="3973513" y="2438400"/>
          <p14:tracePt t="60229" x="4000500" y="2438400"/>
          <p14:tracePt t="60241" x="4017963" y="2428875"/>
          <p14:tracePt t="60248" x="4027488" y="2419350"/>
          <p14:tracePt t="60421" x="4037013" y="2419350"/>
          <p14:tracePt t="60813" x="4044950" y="2419350"/>
          <p14:tracePt t="60821" x="4054475" y="2419350"/>
          <p14:tracePt t="60822" x="4071938" y="2419350"/>
          <p14:tracePt t="60831" x="4089400" y="2419350"/>
          <p14:tracePt t="60848" x="4143375" y="2411413"/>
          <p14:tracePt t="60865" x="4224338" y="2393950"/>
          <p14:tracePt t="60882" x="4295775" y="2393950"/>
          <p14:tracePt t="60898" x="4554538" y="2330450"/>
          <p14:tracePt t="61053" x="4705350" y="2330450"/>
          <p14:tracePt t="61119" x="4732338" y="2330450"/>
          <p14:tracePt t="61131" x="4786313" y="2330450"/>
          <p14:tracePt t="61149" x="4840288" y="2312988"/>
          <p14:tracePt t="61164" x="4911725" y="2303463"/>
          <p14:tracePt t="61182" x="4929188" y="2303463"/>
          <p14:tracePt t="61198" x="4956175" y="2303463"/>
          <p14:tracePt t="61215" x="4983163" y="2286000"/>
          <p14:tracePt t="61231" x="4991100" y="2286000"/>
          <p14:tracePt t="61740" x="4965700" y="2286000"/>
          <p14:tracePt t="61748" x="4919663" y="2312988"/>
          <p14:tracePt t="61752" x="4884738" y="2330450"/>
          <p14:tracePt t="61763" x="4670425" y="2401888"/>
          <p14:tracePt t="61782" x="4518025" y="2473325"/>
          <p14:tracePt t="61797" x="4322763" y="2536825"/>
          <p14:tracePt t="61815" x="4037013" y="2625725"/>
          <p14:tracePt t="61831" x="3670300" y="2670175"/>
          <p14:tracePt t="61848" x="3133725" y="2759075"/>
          <p14:tracePt t="61864" x="2652713" y="2813050"/>
          <p14:tracePt t="61881" x="2330450" y="2857500"/>
          <p14:tracePt t="61897" x="2160588" y="2874963"/>
          <p14:tracePt t="61914" x="2062163" y="2894013"/>
          <p14:tracePt t="61930" x="1946275" y="2894013"/>
          <p14:tracePt t="61930" x="1874838" y="2894013"/>
          <p14:tracePt t="61948" x="1822450" y="2894013"/>
          <p14:tracePt t="61963" x="1465263" y="2894013"/>
          <p14:tracePt t="62014" x="1339850" y="2894013"/>
          <p14:tracePt t="62030" x="1196975" y="2894013"/>
          <p14:tracePt t="62047" x="411163" y="2894013"/>
          <p14:tracePt t="62146" x="179388" y="2894013"/>
          <p14:tracePt t="62301" x="169863" y="2884488"/>
          <p14:tracePt t="62308" x="169863" y="2874963"/>
          <p14:tracePt t="62317" x="169863" y="2867025"/>
          <p14:tracePt t="62330" x="179388" y="2830513"/>
          <p14:tracePt t="62331" x="204788" y="2813050"/>
          <p14:tracePt t="62347" x="223838" y="2776538"/>
          <p14:tracePt t="62364" x="250825" y="2768600"/>
          <p14:tracePt t="62380" x="295275" y="2751138"/>
          <p14:tracePt t="62398" x="393700" y="2751138"/>
          <p14:tracePt t="62413" x="536575" y="2732088"/>
          <p14:tracePt t="62431" x="741363" y="2714625"/>
          <p14:tracePt t="62447" x="928688" y="2697163"/>
          <p14:tracePt t="62480" x="1108075" y="2697163"/>
          <p14:tracePt t="62480" x="1204913" y="2697163"/>
          <p14:tracePt t="62498" x="1347788" y="2697163"/>
          <p14:tracePt t="62514" x="1536700" y="2697163"/>
          <p14:tracePt t="62531" x="1751013" y="2697163"/>
          <p14:tracePt t="62547" x="1938338" y="2679700"/>
          <p14:tracePt t="62547" x="1990725" y="2679700"/>
          <p14:tracePt t="62565" x="2044700" y="2660650"/>
          <p14:tracePt t="62580" x="2081213" y="2652713"/>
          <p14:tracePt t="62598" x="2089150" y="2652713"/>
          <p14:tracePt t="62614" x="2098675" y="2652713"/>
          <p14:tracePt t="62900" x="2116138" y="2652713"/>
          <p14:tracePt t="62909" x="2125663" y="2652713"/>
          <p14:tracePt t="62917" x="2133600" y="2633663"/>
          <p14:tracePt t="62925" x="2160588" y="2633663"/>
          <p14:tracePt t="62933" x="2224088" y="2625725"/>
          <p14:tracePt t="62947" x="2259013" y="2608263"/>
          <p14:tracePt t="62963" x="2286000" y="2608263"/>
          <p14:tracePt t="62980" x="2295525" y="2608263"/>
          <p14:tracePt t="62996" x="2411413" y="2589213"/>
          <p14:tracePt t="63030" x="2490788" y="2589213"/>
          <p14:tracePt t="63040" x="2616200" y="2589213"/>
          <p14:tracePt t="63046" x="2884488" y="2589213"/>
          <p14:tracePt t="63063" x="3143250" y="2589213"/>
          <p14:tracePt t="63080" x="3268663" y="2589213"/>
          <p14:tracePt t="63097" x="3313113" y="2581275"/>
          <p14:tracePt t="63114" x="3330575" y="2581275"/>
          <p14:tracePt t="63131" x="3402013" y="2562225"/>
          <p14:tracePt t="63163" x="3438525" y="2562225"/>
          <p14:tracePt t="63180" x="3446463" y="2554288"/>
          <p14:tracePt t="63597" x="3482975" y="2544763"/>
          <p14:tracePt t="63604" x="3562350" y="2527300"/>
          <p14:tracePt t="63604" x="3660775" y="2509838"/>
          <p14:tracePt t="63620" x="3759200" y="2465388"/>
          <p14:tracePt t="63630" x="3830638" y="2446338"/>
          <p14:tracePt t="63630" x="3919538" y="2419350"/>
          <p14:tracePt t="63648" x="3946525" y="2419350"/>
          <p14:tracePt t="63846" x="3956050" y="2411413"/>
          <p14:tracePt t="63846" x="0" y="0"/>
        </p14:tracePtLst>
        <p14:tracePtLst>
          <p14:tracePt t="72070" x="88900" y="2071688"/>
          <p14:tracePt t="72072" x="204788" y="2197100"/>
          <p14:tracePt t="72120" x="214313" y="2214563"/>
          <p14:tracePt t="72206" x="223838" y="2214563"/>
          <p14:tracePt t="72238" x="231775" y="2214563"/>
          <p14:tracePt t="72245" x="250825" y="2232025"/>
          <p14:tracePt t="72253" x="285750" y="2251075"/>
          <p14:tracePt t="72269" x="285750" y="2259013"/>
          <p14:tracePt t="72270" x="303213" y="2268538"/>
          <p14:tracePt t="72373" x="312738" y="2268538"/>
          <p14:tracePt t="72390" x="312738" y="2276475"/>
          <p14:tracePt t="72398" x="322263" y="2276475"/>
          <p14:tracePt t="72398" x="366713" y="2322513"/>
          <p14:tracePt t="72414" x="401638" y="2374900"/>
          <p14:tracePt t="72431" x="446088" y="2438400"/>
          <p14:tracePt t="72446" x="490538" y="2509838"/>
          <p14:tracePt t="72465" x="527050" y="2554288"/>
          <p14:tracePt t="72480" x="571500" y="2616200"/>
          <p14:tracePt t="72499" x="625475" y="2697163"/>
          <p14:tracePt t="72513" x="669925" y="2759075"/>
          <p14:tracePt t="72539" x="687388" y="2776538"/>
          <p14:tracePt t="72613" x="696913" y="2786063"/>
          <p14:tracePt t="72637" x="696913" y="2795588"/>
          <p14:tracePt t="72701" x="704850" y="2795588"/>
          <p14:tracePt t="72709" x="714375" y="2795588"/>
          <p14:tracePt t="72716" x="741363" y="2795588"/>
          <p14:tracePt t="72729" x="758825" y="2795588"/>
          <p14:tracePt t="72735" x="776288" y="2813050"/>
          <p14:tracePt t="72748" x="812800" y="2830513"/>
          <p14:tracePt t="72764" x="830263" y="2847975"/>
          <p14:tracePt t="72780" x="857250" y="2867025"/>
          <p14:tracePt t="72797" x="874713" y="2874963"/>
          <p14:tracePt t="72815" x="884238" y="2874963"/>
          <p14:tracePt t="73085" x="893763" y="2894013"/>
          <p14:tracePt t="73093" x="919163" y="2946400"/>
          <p14:tracePt t="73093" x="955675" y="2973388"/>
          <p14:tracePt t="73102" x="1017588" y="3054350"/>
          <p14:tracePt t="73326" x="1027113" y="3054350"/>
          <p14:tracePt t="73342" x="1054100" y="3054350"/>
          <p14:tracePt t="73349" x="1071563" y="3054350"/>
          <p14:tracePt t="73358" x="1089025" y="3062288"/>
          <p14:tracePt t="73364" x="1143000" y="3062288"/>
          <p14:tracePt t="73380" x="1196975" y="3081338"/>
          <p14:tracePt t="73380" x="1214438" y="3081338"/>
          <p14:tracePt t="73398" x="1268413" y="3108325"/>
          <p14:tracePt t="73414" x="1295400" y="3108325"/>
          <p14:tracePt t="73431" x="1295400" y="3116263"/>
          <p14:tracePt t="73694" x="1303338" y="3116263"/>
          <p14:tracePt t="73701" x="1312863" y="3116263"/>
          <p14:tracePt t="73709" x="1330325" y="3116263"/>
          <p14:tracePt t="73714" x="1347788" y="3116263"/>
          <p14:tracePt t="73730" x="1384300" y="3116263"/>
          <p14:tracePt t="73747" x="1411288" y="3116263"/>
          <p14:tracePt t="73764" x="1455738" y="3098800"/>
          <p14:tracePt t="73780" x="1473200" y="3098800"/>
          <p14:tracePt t="73797" x="1509713" y="3098800"/>
          <p14:tracePt t="73814" x="1517650" y="3098800"/>
          <p14:tracePt t="73830" x="1527175" y="3089275"/>
          <p14:tracePt t="74190" x="1509713" y="3098800"/>
          <p14:tracePt t="74195" x="1108075" y="3197225"/>
          <p14:tracePt t="74325" x="1098550" y="3197225"/>
          <p14:tracePt t="75230" x="1098550" y="3205163"/>
          <p14:tracePt t="75231" x="1108075" y="3205163"/>
          <p14:tracePt t="75238" x="1116013" y="3205163"/>
          <p14:tracePt t="75253" x="1152525" y="3197225"/>
          <p14:tracePt t="75264" x="1196975" y="3187700"/>
          <p14:tracePt t="75280" x="1322388" y="3133725"/>
          <p14:tracePt t="75446" x="1330325" y="3133725"/>
          <p14:tracePt t="75449" x="1357313" y="3133725"/>
          <p14:tracePt t="75480" x="1366838" y="3133725"/>
          <p14:tracePt t="75481" x="1374775" y="3125788"/>
          <p14:tracePt t="75497" x="1401763" y="3125788"/>
          <p14:tracePt t="75514" x="1438275" y="3108325"/>
          <p14:tracePt t="75530" x="1517650" y="3108325"/>
          <p14:tracePt t="75553" x="1544638" y="3098800"/>
          <p14:tracePt t="75563" x="1589088" y="3098800"/>
          <p14:tracePt t="75580" x="1625600" y="3081338"/>
          <p14:tracePt t="75597" x="1652588" y="3081338"/>
          <p14:tracePt t="75637" x="1660525" y="3071813"/>
          <p14:tracePt t="75642" x="1670050" y="3071813"/>
          <p14:tracePt t="75647" x="1679575" y="3071813"/>
          <p14:tracePt t="75749" x="1687513" y="3071813"/>
          <p14:tracePt t="75821" x="1697038" y="3062288"/>
          <p14:tracePt t="75845" x="1704975" y="3062288"/>
          <p14:tracePt t="75853" x="1714500" y="3062288"/>
          <p14:tracePt t="75863" x="1731963" y="3062288"/>
          <p14:tracePt t="75866" x="1785938" y="3062288"/>
          <p14:tracePt t="75880" x="1847850" y="3062288"/>
          <p14:tracePt t="75897" x="1928813" y="3071813"/>
          <p14:tracePt t="75914" x="2000250" y="3071813"/>
          <p14:tracePt t="75930" x="2036763" y="3081338"/>
          <p14:tracePt t="75973" x="2054225" y="3081338"/>
          <p14:tracePt t="76021" x="2062163" y="3081338"/>
          <p14:tracePt t="76029" x="2071688" y="3081338"/>
          <p14:tracePt t="76036" x="2116138" y="3081338"/>
          <p14:tracePt t="76047" x="2133600" y="3081338"/>
          <p14:tracePt t="76085" x="2143125" y="3081338"/>
          <p14:tracePt t="76102" x="2160588" y="3071813"/>
          <p14:tracePt t="76114" x="2170113" y="3071813"/>
          <p14:tracePt t="76124" x="2179638" y="3071813"/>
          <p14:tracePt t="76150" x="2187575" y="3071813"/>
          <p14:tracePt t="76366" x="2205038" y="3071813"/>
          <p14:tracePt t="76373" x="2232025" y="3071813"/>
          <p14:tracePt t="76382" x="2241550" y="3054350"/>
          <p14:tracePt t="76386" x="2251075" y="3054350"/>
          <p14:tracePt t="76397" x="2286000" y="3044825"/>
          <p14:tracePt t="76414" x="2322513" y="3036888"/>
          <p14:tracePt t="76431" x="2347913" y="3027363"/>
          <p14:tracePt t="76814" x="2357438" y="3027363"/>
          <p14:tracePt t="76830" x="2384425" y="3027363"/>
          <p14:tracePt t="76838" x="2411413" y="3027363"/>
          <p14:tracePt t="76839" x="2438400" y="3027363"/>
          <p14:tracePt t="76847" x="2490788" y="3027363"/>
          <p14:tracePt t="76864" x="2527300" y="3027363"/>
          <p14:tracePt t="76881" x="2625725" y="3027363"/>
          <p14:tracePt t="76899" x="2724150" y="3027363"/>
          <p14:tracePt t="76915" x="2786063" y="3027363"/>
          <p14:tracePt t="76932" x="2813050" y="3027363"/>
          <p14:tracePt t="76948" x="2847975" y="3027363"/>
          <p14:tracePt t="76981" x="2874963" y="3027363"/>
          <p14:tracePt t="76998" x="2884488" y="3027363"/>
          <p14:tracePt t="77000" x="2894013" y="3027363"/>
          <p14:tracePt t="77469" x="2901950" y="3027363"/>
          <p14:tracePt t="77486" x="2938463" y="3027363"/>
          <p14:tracePt t="77494" x="2973388" y="3027363"/>
          <p14:tracePt t="77502" x="3062288" y="3017838"/>
          <p14:tracePt t="77524" x="3089275" y="3017838"/>
          <p14:tracePt t="77530" x="3098800" y="3000375"/>
          <p14:tracePt t="77548" x="3108325" y="3000375"/>
          <p14:tracePt t="77564" x="3197225" y="3000375"/>
          <p14:tracePt t="77564" x="3205163" y="3000375"/>
          <p14:tracePt t="77617" x="3286125" y="3000375"/>
          <p14:tracePt t="77698" x="3303588" y="3000375"/>
          <p14:tracePt t="77713" x="3313113" y="3000375"/>
          <p14:tracePt t="77714" x="3340100" y="3000375"/>
          <p14:tracePt t="77730" x="3357563" y="3000375"/>
          <p14:tracePt t="77747" x="3394075" y="3000375"/>
          <p14:tracePt t="77765" x="3411538" y="3000375"/>
          <p14:tracePt t="77780" x="3438525" y="3000375"/>
          <p14:tracePt t="77780" x="3446463" y="3000375"/>
          <p14:tracePt t="77814" x="3455988" y="3000375"/>
          <p14:tracePt t="77815" x="3500438" y="3009900"/>
          <p14:tracePt t="77831" x="3571875" y="3027363"/>
          <p14:tracePt t="77847" x="3652838" y="3054350"/>
          <p14:tracePt t="77864" x="3759200" y="3089275"/>
          <p14:tracePt t="77880" x="3803650" y="3125788"/>
          <p14:tracePt t="77898" x="3813175" y="3125788"/>
          <p14:tracePt t="78038" x="3830638" y="3133725"/>
          <p14:tracePt t="78046" x="3848100" y="3133725"/>
          <p14:tracePt t="78058" x="3867150" y="3133725"/>
          <p14:tracePt t="78083" x="3884613" y="3160713"/>
          <p14:tracePt t="78534" x="3894138" y="3160713"/>
          <p14:tracePt t="78542" x="3946525" y="3187700"/>
          <p14:tracePt t="78549" x="4000500" y="3205163"/>
          <p14:tracePt t="78557" x="4179888" y="3276600"/>
          <p14:tracePt t="78578" x="4241800" y="3286125"/>
          <p14:tracePt t="78589" x="4276725" y="3295650"/>
          <p14:tracePt t="78596" x="4348163" y="3322638"/>
          <p14:tracePt t="78614" x="4357688" y="3322638"/>
          <p14:tracePt t="78630" x="4394200" y="3330575"/>
          <p14:tracePt t="78918" x="4411663" y="3330575"/>
          <p14:tracePt t="78965" x="4419600" y="3330575"/>
          <p14:tracePt t="78973" x="4446588" y="3330575"/>
          <p14:tracePt t="78981" x="4456113" y="3330575"/>
          <p14:tracePt t="78987" x="4465638" y="3330575"/>
          <p14:tracePt t="78997" x="4491038" y="3330575"/>
          <p14:tracePt t="79014" x="4500563" y="3330575"/>
          <p14:tracePt t="79349" x="4510088" y="3340100"/>
          <p14:tracePt t="79358" x="4510088" y="3348038"/>
          <p14:tracePt t="79373" x="4500563" y="3357563"/>
          <p14:tracePt t="79414" x="4491038" y="3357563"/>
          <p14:tracePt t="79597" x="4510088" y="3357563"/>
          <p14:tracePt t="79607" x="4537075" y="3357563"/>
          <p14:tracePt t="79614" x="4562475" y="3357563"/>
          <p14:tracePt t="79622" x="4660900" y="3348038"/>
          <p14:tracePt t="79631" x="4795838" y="3313113"/>
          <p14:tracePt t="79647" x="4929188" y="3295650"/>
          <p14:tracePt t="79664" x="5018088" y="3286125"/>
          <p14:tracePt t="79680" x="5045075" y="3276600"/>
          <p14:tracePt t="79697" x="5099050" y="3276600"/>
          <p14:tracePt t="79713" x="5143500" y="3268663"/>
          <p14:tracePt t="79731" x="5214938" y="3251200"/>
          <p14:tracePt t="79747" x="5313363" y="3251200"/>
          <p14:tracePt t="79763" x="5394325" y="3232150"/>
          <p14:tracePt t="79780" x="5429250" y="3224213"/>
          <p14:tracePt t="79780" x="5456238" y="3224213"/>
          <p14:tracePt t="79797" x="5626100" y="3224213"/>
          <p14:tracePt t="79797" x="5705475" y="3224213"/>
          <p14:tracePt t="79830" x="6367463" y="3224213"/>
          <p14:tracePt t="79870" x="6465888" y="3224213"/>
          <p14:tracePt t="79880" x="6599238" y="3224213"/>
          <p14:tracePt t="79897" x="6661150" y="3224213"/>
          <p14:tracePt t="79913" x="6697663" y="3224213"/>
          <p14:tracePt t="79931" x="6705600" y="3224213"/>
          <p14:tracePt t="80502" x="6653213" y="3232150"/>
          <p14:tracePt t="80503" x="5438775" y="3625850"/>
          <p14:tracePt t="80580" x="5214938" y="3687763"/>
          <p14:tracePt t="80588" x="4973638" y="3751263"/>
          <p14:tracePt t="80588" x="4776788" y="3813175"/>
          <p14:tracePt t="80598" x="4537075" y="3867150"/>
          <p14:tracePt t="80613" x="3786188" y="4017963"/>
          <p14:tracePt t="80630" x="3402013" y="4081463"/>
          <p14:tracePt t="80647" x="3116263" y="4098925"/>
          <p14:tracePt t="80664" x="2901950" y="4098925"/>
          <p14:tracePt t="80679" x="2741613" y="4098925"/>
          <p14:tracePt t="80697" x="2554288" y="4098925"/>
          <p14:tracePt t="80713" x="2347913" y="4098925"/>
          <p14:tracePt t="80731" x="2214563" y="4098925"/>
          <p14:tracePt t="80747" x="2098675" y="4098925"/>
          <p14:tracePt t="80764" x="2000250" y="4098925"/>
          <p14:tracePt t="80780" x="1928813" y="4098925"/>
          <p14:tracePt t="80797" x="1884363" y="4098925"/>
          <p14:tracePt t="80813" x="1847850" y="4098925"/>
          <p14:tracePt t="80831" x="1830388" y="4098925"/>
          <p14:tracePt t="80847" x="1812925" y="4089400"/>
          <p14:tracePt t="80863" x="1803400" y="4081463"/>
          <p14:tracePt t="80880" x="1758950" y="4071938"/>
          <p14:tracePt t="81358" x="1741488" y="4071938"/>
          <p14:tracePt t="81373" x="1714500" y="4071938"/>
          <p14:tracePt t="81381" x="1704975" y="4071938"/>
          <p14:tracePt t="81396" x="1687513" y="4062413"/>
          <p14:tracePt t="81398" x="1660525" y="4037013"/>
          <p14:tracePt t="81398" x="1643063" y="4027488"/>
          <p14:tracePt t="81414" x="1616075" y="4010025"/>
          <p14:tracePt t="81430" x="1608138" y="4000500"/>
          <p14:tracePt t="81447" x="1581150" y="3990975"/>
          <p14:tracePt t="81465" x="1571625" y="3983038"/>
          <p14:tracePt t="81479" x="1544638" y="3965575"/>
          <p14:tracePt t="81497" x="1527175" y="3956050"/>
          <p14:tracePt t="81513" x="1509713" y="3946525"/>
          <p14:tracePt t="81531" x="1482725" y="3929063"/>
          <p14:tracePt t="81546" x="1428750" y="3894138"/>
          <p14:tracePt t="81578" x="1295400" y="3822700"/>
          <p14:tracePt t="81612" x="1241425" y="3795713"/>
          <p14:tracePt t="81626" x="1231900" y="3795713"/>
          <p14:tracePt t="81630" x="1204913" y="3776663"/>
          <p14:tracePt t="82310" x="1223963" y="3776663"/>
          <p14:tracePt t="82318" x="1231900" y="3803650"/>
          <p14:tracePt t="82326" x="1241425" y="3803650"/>
          <p14:tracePt t="82330" x="1285875" y="3848100"/>
          <p14:tracePt t="82347" x="1295400" y="3884613"/>
          <p14:tracePt t="82364" x="1303338" y="3894138"/>
          <p14:tracePt t="82364" x="0" y="0"/>
        </p14:tracePtLst>
        <p14:tracePtLst>
          <p14:tracePt t="85679" x="3295650" y="5786438"/>
          <p14:tracePt t="85918" x="3303588" y="5786438"/>
          <p14:tracePt t="85925" x="3322638" y="5786438"/>
          <p14:tracePt t="85925" x="3330575" y="5786438"/>
          <p14:tracePt t="85947" x="3340100" y="5786438"/>
          <p14:tracePt t="85948" x="3357563" y="5786438"/>
          <p14:tracePt t="85964" x="3402013" y="5786438"/>
          <p14:tracePt t="85997" x="3429000" y="5786438"/>
          <p14:tracePt t="86000" x="3465513" y="5786438"/>
          <p14:tracePt t="86070" x="3473450" y="5786438"/>
          <p14:tracePt t="86086" x="3482975" y="5768975"/>
          <p14:tracePt t="86086" x="3490913" y="5759450"/>
          <p14:tracePt t="86094" x="3509963" y="5661025"/>
          <p14:tracePt t="86129" x="3517900" y="5626100"/>
          <p14:tracePt t="86130" x="3536950" y="5527675"/>
          <p14:tracePt t="86146" x="3536950" y="5429250"/>
          <p14:tracePt t="86163" x="3527425" y="5330825"/>
          <p14:tracePt t="86179" x="3517900" y="5241925"/>
          <p14:tracePt t="86197" x="3517900" y="5205413"/>
          <p14:tracePt t="86212" x="3500438" y="5143500"/>
          <p14:tracePt t="86230" x="3500438" y="5072063"/>
          <p14:tracePt t="86246" x="3490913" y="5018088"/>
          <p14:tracePt t="86265" x="3490913" y="4973638"/>
          <p14:tracePt t="86280" x="3490913" y="4929188"/>
          <p14:tracePt t="86296" x="3490913" y="4848225"/>
          <p14:tracePt t="86312" x="3490913" y="4776788"/>
          <p14:tracePt t="86330" x="3490913" y="4714875"/>
          <p14:tracePt t="86346" x="3509963" y="4652963"/>
          <p14:tracePt t="86363" x="3517900" y="4625975"/>
          <p14:tracePt t="86379" x="3554413" y="4562475"/>
          <p14:tracePt t="86397" x="3598863" y="4510088"/>
          <p14:tracePt t="86412" x="3714750" y="4402138"/>
          <p14:tracePt t="86430" x="3759200" y="4367213"/>
          <p14:tracePt t="86446" x="3830638" y="4330700"/>
          <p14:tracePt t="86464" x="3929063" y="4286250"/>
          <p14:tracePt t="86480" x="4160838" y="4224338"/>
          <p14:tracePt t="86536" x="4554538" y="4205288"/>
          <p14:tracePt t="86603" x="4840288" y="4205288"/>
          <p14:tracePt t="86636" x="4965700" y="4205288"/>
          <p14:tracePt t="86646" x="5037138" y="4214813"/>
          <p14:tracePt t="86662" x="5133975" y="4232275"/>
          <p14:tracePt t="86680" x="5259388" y="4268788"/>
          <p14:tracePt t="86696" x="5411788" y="4286250"/>
          <p14:tracePt t="86719" x="5465763" y="4303713"/>
          <p14:tracePt t="86729" x="5545138" y="4313238"/>
          <p14:tracePt t="86762" x="5626100" y="4348163"/>
          <p14:tracePt t="86763" x="5697538" y="4367213"/>
          <p14:tracePt t="86781" x="5724525" y="4384675"/>
          <p14:tracePt t="86796" x="5768975" y="4394200"/>
          <p14:tracePt t="86796" x="5786438" y="4411663"/>
          <p14:tracePt t="86814" x="5867400" y="4456113"/>
          <p14:tracePt t="86830" x="5965825" y="4510088"/>
          <p14:tracePt t="86846" x="6037263" y="4554538"/>
          <p14:tracePt t="86863" x="6081713" y="4589463"/>
          <p14:tracePt t="86879" x="6108700" y="4616450"/>
          <p14:tracePt t="86896" x="6134100" y="4652963"/>
          <p14:tracePt t="86913" x="6188075" y="4714875"/>
          <p14:tracePt t="86930" x="6215063" y="4759325"/>
          <p14:tracePt t="86946" x="6242050" y="4803775"/>
          <p14:tracePt t="86946" x="6242050" y="4813300"/>
          <p14:tracePt t="86981" x="6259513" y="4857750"/>
          <p14:tracePt t="86983" x="6276975" y="4911725"/>
          <p14:tracePt t="87000" x="6276975" y="4973638"/>
          <p14:tracePt t="87015" x="6286500" y="5018088"/>
          <p14:tracePt t="87033" x="6286500" y="5045075"/>
          <p14:tracePt t="87048" x="6286500" y="5099050"/>
          <p14:tracePt t="87066" x="6286500" y="5116513"/>
          <p14:tracePt t="87080" x="6286500" y="5160963"/>
          <p14:tracePt t="87097" x="6286500" y="5180013"/>
          <p14:tracePt t="87112" x="6286500" y="5232400"/>
          <p14:tracePt t="87135" x="6286500" y="5241925"/>
          <p14:tracePt t="87146" x="6286500" y="5276850"/>
          <p14:tracePt t="87163" x="6286500" y="5303838"/>
          <p14:tracePt t="87179" x="6286500" y="5348288"/>
          <p14:tracePt t="87197" x="6286500" y="5384800"/>
          <p14:tracePt t="87213" x="6259513" y="5446713"/>
          <p14:tracePt t="87230" x="6259513" y="5473700"/>
          <p14:tracePt t="87246" x="6242050" y="5510213"/>
          <p14:tracePt t="87264" x="6232525" y="5554663"/>
          <p14:tracePt t="87280" x="6232525" y="5572125"/>
          <p14:tracePt t="87297" x="6224588" y="5616575"/>
          <p14:tracePt t="87313" x="6215063" y="5661025"/>
          <p14:tracePt t="87330" x="6205538" y="5688013"/>
          <p14:tracePt t="87346" x="6197600" y="5724525"/>
          <p14:tracePt t="87363" x="6180138" y="5751513"/>
          <p14:tracePt t="87379" x="6180138" y="5786438"/>
          <p14:tracePt t="87397" x="6170613" y="5795963"/>
          <p14:tracePt t="87413" x="6161088" y="5830888"/>
          <p14:tracePt t="87430" x="6134100" y="5875338"/>
          <p14:tracePt t="87446" x="6126163" y="5894388"/>
          <p14:tracePt t="87463" x="6108700" y="5911850"/>
          <p14:tracePt t="87489" x="6108700" y="5919788"/>
          <p14:tracePt t="87518" x="6108700" y="5938838"/>
          <p14:tracePt t="87519" x="6099175" y="5956300"/>
          <p14:tracePt t="87529" x="6081713" y="5973763"/>
          <p14:tracePt t="87546" x="6072188" y="5991225"/>
          <p14:tracePt t="87563" x="6062663" y="6010275"/>
          <p14:tracePt t="87580" x="6054725" y="6037263"/>
          <p14:tracePt t="87596" x="6018213" y="6062663"/>
          <p14:tracePt t="87596" x="6000750" y="6089650"/>
          <p14:tracePt t="87614" x="5518150" y="6348413"/>
          <p14:tracePt t="87804" x="5500688" y="6348413"/>
          <p14:tracePt t="87813" x="5438775" y="6348413"/>
          <p14:tracePt t="87831" x="5375275" y="6348413"/>
          <p14:tracePt t="87846" x="5330825" y="6348413"/>
          <p14:tracePt t="87864" x="5276850" y="6348413"/>
          <p14:tracePt t="87880" x="5241925" y="6348413"/>
          <p14:tracePt t="87896" x="5214938" y="6348413"/>
          <p14:tracePt t="87912" x="5197475" y="6357938"/>
          <p14:tracePt t="87929" x="5187950" y="6367463"/>
          <p14:tracePt t="87946" x="5170488" y="6367463"/>
          <p14:tracePt t="87980" x="5160963" y="6367463"/>
          <p14:tracePt t="87981" x="4983163" y="6394450"/>
          <p14:tracePt t="88001" x="4857750" y="6446838"/>
          <p14:tracePt t="88014" x="4732338" y="6446838"/>
          <p14:tracePt t="88033" x="4660900" y="6465888"/>
          <p14:tracePt t="88047" x="4581525" y="6483350"/>
          <p14:tracePt t="88066" x="4562475" y="6483350"/>
          <p14:tracePt t="88082" x="4554538" y="6483350"/>
          <p14:tracePt t="88099" x="4537075" y="6483350"/>
          <p14:tracePt t="88113" x="4500563" y="6483350"/>
          <p14:tracePt t="88135" x="4483100" y="6483350"/>
          <p14:tracePt t="88146" x="4446588" y="6446838"/>
          <p14:tracePt t="88163" x="4367213" y="6348413"/>
          <p14:tracePt t="88179" x="4286250" y="6269038"/>
          <p14:tracePt t="88197" x="4232275" y="6197600"/>
          <p14:tracePt t="88213" x="4116388" y="6116638"/>
          <p14:tracePt t="88230" x="4071938" y="6072188"/>
          <p14:tracePt t="88245" x="4037013" y="6054725"/>
          <p14:tracePt t="88263" x="4010025" y="6027738"/>
          <p14:tracePt t="88281" x="3983038" y="6000750"/>
          <p14:tracePt t="88296" x="3956050" y="5956300"/>
          <p14:tracePt t="88314" x="3902075" y="5902325"/>
          <p14:tracePt t="88329" x="3857625" y="5857875"/>
          <p14:tracePt t="88346" x="3840163" y="5848350"/>
          <p14:tracePt t="88363" x="3822700" y="5830888"/>
          <p14:tracePt t="88380" x="3803650" y="5813425"/>
          <p14:tracePt t="88396" x="3768725" y="5776913"/>
          <p14:tracePt t="88413" x="3732213" y="5715000"/>
          <p14:tracePt t="88429" x="3705225" y="5688013"/>
          <p14:tracePt t="88447" x="3687763" y="5670550"/>
          <p14:tracePt t="88485" x="3687763" y="5661025"/>
          <p14:tracePt t="88501" x="3679825" y="5634038"/>
          <p14:tracePt t="88512" x="3679825" y="5626100"/>
          <p14:tracePt t="88519" x="3670300" y="5626100"/>
          <p14:tracePt t="88529" x="3652838" y="5589588"/>
          <p14:tracePt t="88547" x="3643313" y="5537200"/>
          <p14:tracePt t="88563" x="3643313" y="5483225"/>
          <p14:tracePt t="88581" x="3643313" y="5411788"/>
          <p14:tracePt t="88596" x="3643313" y="5340350"/>
          <p14:tracePt t="88596" x="3643313" y="5313363"/>
          <p14:tracePt t="88614" x="3643313" y="5286375"/>
          <p14:tracePt t="88629" x="3643313" y="5224463"/>
          <p14:tracePt t="88647" x="3643313" y="5187950"/>
          <p14:tracePt t="88663" x="3643313" y="5160963"/>
          <p14:tracePt t="88687" x="3643313" y="5143500"/>
          <p14:tracePt t="88696" x="3643313" y="5116513"/>
          <p14:tracePt t="88734" x="3643313" y="5108575"/>
          <p14:tracePt t="88735" x="3652838" y="5081588"/>
          <p14:tracePt t="88757" x="3660775" y="5054600"/>
          <p14:tracePt t="88768" x="3670300" y="5045075"/>
          <p14:tracePt t="88779" x="3705225" y="4983163"/>
          <p14:tracePt t="88811" x="3776663" y="4857750"/>
          <p14:tracePt t="88902" x="3795713" y="4840288"/>
          <p14:tracePt t="88902" x="3795713" y="4830763"/>
          <p14:tracePt t="88913" x="3813175" y="4813300"/>
          <p14:tracePt t="88929" x="3822700" y="4795838"/>
          <p14:tracePt t="88946" x="3840163" y="4786313"/>
          <p14:tracePt t="88964" x="3848100" y="4776788"/>
          <p14:tracePt t="88979" x="3857625" y="4768850"/>
          <p14:tracePt t="88996" x="3911600" y="4741863"/>
          <p14:tracePt t="89013" x="3965575" y="4724400"/>
          <p14:tracePt t="89030" x="4000500" y="4705350"/>
          <p14:tracePt t="89046" x="4027488" y="4705350"/>
          <p14:tracePt t="89065" x="4062413" y="4687888"/>
          <p14:tracePt t="89081" x="4108450" y="4670425"/>
          <p14:tracePt t="89097" x="4143375" y="4660900"/>
          <p14:tracePt t="89114" x="4187825" y="4633913"/>
          <p14:tracePt t="89143" x="4197350" y="4633913"/>
          <p14:tracePt t="89151" x="4214813" y="4633913"/>
          <p14:tracePt t="89163" x="4232275" y="4625975"/>
          <p14:tracePt t="89179" x="4276725" y="4608513"/>
          <p14:tracePt t="89196" x="4313238" y="4608513"/>
          <p14:tracePt t="89212" x="4375150" y="4598988"/>
          <p14:tracePt t="89230" x="4402138" y="4598988"/>
          <p14:tracePt t="89262" x="4429125" y="4598988"/>
          <p14:tracePt t="89263" x="4438650" y="4598988"/>
          <p14:tracePt t="89279" x="4446588" y="4598988"/>
          <p14:tracePt t="89296" x="4483100" y="4598988"/>
          <p14:tracePt t="89314" x="4527550" y="4598988"/>
          <p14:tracePt t="89329" x="4562475" y="4598988"/>
          <p14:tracePt t="89347" x="4598988" y="4598988"/>
          <p14:tracePt t="89362" x="4670425" y="4598988"/>
          <p14:tracePt t="89380" x="4714875" y="4598988"/>
          <p14:tracePt t="89396" x="4741863" y="4598988"/>
          <p14:tracePt t="89413" x="4768850" y="4598988"/>
          <p14:tracePt t="89413" x="4786313" y="4598988"/>
          <p14:tracePt t="89430" x="4830763" y="4616450"/>
          <p14:tracePt t="89446" x="4867275" y="4616450"/>
          <p14:tracePt t="89463" x="4894263" y="4616450"/>
          <p14:tracePt t="89480" x="4911725" y="4625975"/>
          <p14:tracePt t="89496" x="4938713" y="4633913"/>
          <p14:tracePt t="89514" x="4991100" y="4652963"/>
          <p14:tracePt t="89530" x="5027613" y="4660900"/>
          <p14:tracePt t="89547" x="5054600" y="4670425"/>
          <p14:tracePt t="89582" x="5072063" y="4679950"/>
          <p14:tracePt t="89583" x="5089525" y="4687888"/>
          <p14:tracePt t="89604" x="5099050" y="4705350"/>
          <p14:tracePt t="89613" x="5126038" y="4732338"/>
          <p14:tracePt t="89630" x="5143500" y="4751388"/>
          <p14:tracePt t="89646" x="5153025" y="4759325"/>
          <p14:tracePt t="89664" x="5170488" y="4795838"/>
          <p14:tracePt t="89680" x="5197475" y="4830763"/>
          <p14:tracePt t="89697" x="5224463" y="4894263"/>
          <p14:tracePt t="89713" x="5241925" y="4919663"/>
          <p14:tracePt t="89730" x="5276850" y="4965700"/>
          <p14:tracePt t="89746" x="5322888" y="5018088"/>
          <p14:tracePt t="89765" x="5330825" y="5045075"/>
          <p14:tracePt t="89780" x="5330825" y="5054600"/>
          <p14:tracePt t="89797" x="5348288" y="5099050"/>
          <p14:tracePt t="89846" x="5348288" y="5108575"/>
          <p14:tracePt t="89847" x="5357813" y="5153025"/>
          <p14:tracePt t="89864" x="5357813" y="5187950"/>
          <p14:tracePt t="89880" x="5375275" y="5241925"/>
          <p14:tracePt t="89897" x="5375275" y="5473700"/>
          <p14:tracePt t="89979" x="5375275" y="5483225"/>
          <p14:tracePt t="89980" x="5375275" y="5537200"/>
          <p14:tracePt t="89997" x="5367338" y="5599113"/>
          <p14:tracePt t="90013" x="5357813" y="5697538"/>
          <p14:tracePt t="90030" x="5330825" y="5751513"/>
          <p14:tracePt t="90046" x="5322888" y="5803900"/>
          <p14:tracePt t="90063" x="5313363" y="5822950"/>
          <p14:tracePt t="90080" x="5303838" y="5857875"/>
          <p14:tracePt t="90096" x="5286375" y="5894388"/>
          <p14:tracePt t="90114" x="5276850" y="5929313"/>
          <p14:tracePt t="90135" x="5276850" y="5946775"/>
          <p14:tracePt t="90147" x="5268913" y="5956300"/>
          <p14:tracePt t="90163" x="5251450" y="5983288"/>
          <p14:tracePt t="90180" x="5241925" y="6000750"/>
          <p14:tracePt t="90214" x="5232400" y="6018213"/>
          <p14:tracePt t="90215" x="5214938" y="6054725"/>
          <p14:tracePt t="90230" x="5187950" y="6089650"/>
          <p14:tracePt t="90247" x="5170488" y="6126163"/>
          <p14:tracePt t="90263" x="5160963" y="6134100"/>
          <p14:tracePt t="90280" x="5153025" y="6143625"/>
          <p14:tracePt t="90334" x="5143500" y="6153150"/>
          <p14:tracePt t="90341" x="5133975" y="6161088"/>
          <p14:tracePt t="90350" x="5126038" y="6170613"/>
          <p14:tracePt t="90366" x="5116513" y="6170613"/>
          <p14:tracePt t="90372" x="5099050" y="6170613"/>
          <p14:tracePt t="90380" x="5054600" y="6188075"/>
          <p14:tracePt t="90396" x="5000625" y="6197600"/>
          <p14:tracePt t="90413" x="4919663" y="6205538"/>
          <p14:tracePt t="90413" x="4848225" y="6205538"/>
          <p14:tracePt t="90430" x="4652963" y="6224588"/>
          <p14:tracePt t="90447" x="4554538" y="6242050"/>
          <p14:tracePt t="90464" x="4456113" y="6259513"/>
          <p14:tracePt t="90480" x="4402138" y="6259513"/>
          <p14:tracePt t="90495" x="4394200" y="6259513"/>
          <p14:tracePt t="90513" x="4375150" y="6259513"/>
          <p14:tracePt t="90536" x="4357688" y="6259513"/>
          <p14:tracePt t="90546" x="4340225" y="6259513"/>
          <p14:tracePt t="90562" x="4295775" y="6259513"/>
          <p14:tracePt t="90579" x="4268788" y="6259513"/>
          <p14:tracePt t="90597" x="4214813" y="6242050"/>
          <p14:tracePt t="90613" x="4187825" y="6232525"/>
          <p14:tracePt t="90629" x="4179888" y="6232525"/>
          <p14:tracePt t="90646" x="4170363" y="6232525"/>
          <p14:tracePt t="90663" x="4152900" y="6224588"/>
          <p14:tracePt t="90679" x="4143375" y="6215063"/>
          <p14:tracePt t="90696" x="4108450" y="6215063"/>
          <p14:tracePt t="90712" x="4108450" y="6205538"/>
          <p14:tracePt t="90729" x="4081463" y="6197600"/>
          <p14:tracePt t="90746" x="4071938" y="6188075"/>
          <p14:tracePt t="90764" x="4017963" y="6161088"/>
          <p14:tracePt t="90780" x="3990975" y="6143625"/>
          <p14:tracePt t="90797" x="3983038" y="6134100"/>
          <p14:tracePt t="90812" x="3911600" y="6089650"/>
          <p14:tracePt t="90830" x="3894138" y="6072188"/>
          <p14:tracePt t="90846" x="3840163" y="6045200"/>
          <p14:tracePt t="90864" x="3803650" y="6010275"/>
          <p14:tracePt t="90879" x="3759200" y="5956300"/>
          <p14:tracePt t="90905" x="3714750" y="5894388"/>
          <p14:tracePt t="90928" x="3687763" y="5867400"/>
          <p14:tracePt t="90946" x="3679825" y="5840413"/>
          <p14:tracePt t="90947" x="3643313" y="5803900"/>
          <p14:tracePt t="90963" x="3571875" y="5670550"/>
          <p14:tracePt t="91019" x="3500438" y="5562600"/>
          <p14:tracePt t="91057" x="3490913" y="5527675"/>
          <p14:tracePt t="91063" x="3465513" y="5465763"/>
          <p14:tracePt t="91080" x="3455988" y="5419725"/>
          <p14:tracePt t="91096" x="3446463" y="4938713"/>
          <p14:tracePt t="91259" x="3455988" y="4894263"/>
          <p14:tracePt t="91263" x="3482975" y="4848225"/>
          <p14:tracePt t="91280" x="3509963" y="4795838"/>
          <p14:tracePt t="91296" x="3536950" y="4751388"/>
          <p14:tracePt t="91313" x="3562350" y="4705350"/>
          <p14:tracePt t="91329" x="3625850" y="4625975"/>
          <p14:tracePt t="91347" x="3660775" y="4554538"/>
          <p14:tracePt t="91363" x="3687763" y="4518025"/>
          <p14:tracePt t="91380" x="3741738" y="4465638"/>
          <p14:tracePt t="91396" x="3768725" y="4438650"/>
          <p14:tracePt t="91413" x="3813175" y="4384675"/>
          <p14:tracePt t="91429" x="3867150" y="4303713"/>
          <p14:tracePt t="91447" x="3911600" y="4268788"/>
          <p14:tracePt t="91447" x="3938588" y="4241800"/>
          <p14:tracePt t="91496" x="3965575" y="4232275"/>
          <p14:tracePt t="91497" x="4027488" y="4187825"/>
          <p14:tracePt t="91497" x="4037013" y="4187825"/>
          <p14:tracePt t="91565" x="4044950" y="4187825"/>
          <p14:tracePt t="91566" x="4125913" y="4160838"/>
          <p14:tracePt t="91566" x="4152900" y="4160838"/>
          <p14:tracePt t="91606" x="4197350" y="4160838"/>
          <p14:tracePt t="91622" x="4214813" y="4160838"/>
          <p14:tracePt t="91630" x="4276725" y="4160838"/>
          <p14:tracePt t="91646" x="4348163" y="4160838"/>
          <p14:tracePt t="91663" x="4402138" y="4160838"/>
          <p14:tracePt t="91679" x="4429125" y="4160838"/>
          <p14:tracePt t="91697" x="4438650" y="4160838"/>
          <p14:tracePt t="91713" x="4456113" y="4160838"/>
          <p14:tracePt t="91790" x="4465638" y="4160838"/>
          <p14:tracePt t="91814" x="4483100" y="4170363"/>
          <p14:tracePt t="91861" x="4491038" y="4179888"/>
          <p14:tracePt t="91878" x="4500563" y="4179888"/>
          <p14:tracePt t="91917" x="4510088" y="4187825"/>
          <p14:tracePt t="91933" x="4518025" y="4187825"/>
          <p14:tracePt t="91941" x="4527550" y="4187825"/>
          <p14:tracePt t="91946" x="4545013" y="4187825"/>
          <p14:tracePt t="91962" x="4554538" y="4197350"/>
          <p14:tracePt t="91962" x="4562475" y="4197350"/>
          <p14:tracePt t="92054" x="4572000" y="4205288"/>
          <p14:tracePt t="92066" x="4714875" y="4286250"/>
          <p14:tracePt t="92162" x="4724400" y="4286250"/>
          <p14:tracePt t="92179" x="4741863" y="4303713"/>
          <p14:tracePt t="92195" x="4768850" y="4330700"/>
          <p14:tracePt t="92213" x="4803775" y="4357688"/>
          <p14:tracePt t="92229" x="4840288" y="4394200"/>
          <p14:tracePt t="92246" x="4848225" y="4394200"/>
          <p14:tracePt t="92262" x="4867275" y="4411663"/>
          <p14:tracePt t="92280" x="4867275" y="4446588"/>
          <p14:tracePt t="92295" x="4902200" y="4473575"/>
          <p14:tracePt t="92313" x="4902200" y="4491038"/>
          <p14:tracePt t="92329" x="4938713" y="4527550"/>
          <p14:tracePt t="92346" x="4956175" y="4554538"/>
          <p14:tracePt t="92362" x="4983163" y="4589463"/>
          <p14:tracePt t="92379" x="4991100" y="4643438"/>
          <p14:tracePt t="92396" x="5018088" y="4687888"/>
          <p14:tracePt t="92413" x="5037138" y="4741863"/>
          <p14:tracePt t="92413" x="5045075" y="4759325"/>
          <p14:tracePt t="92430" x="5081588" y="4830763"/>
          <p14:tracePt t="92446" x="5089525" y="4867275"/>
          <p14:tracePt t="92465" x="5108575" y="4919663"/>
          <p14:tracePt t="94318" x="5116513" y="4919663"/>
          <p14:tracePt t="94326" x="5116513" y="4911725"/>
          <p14:tracePt t="94329" x="5089525" y="4840288"/>
          <p14:tracePt t="94371" x="5062538" y="4803775"/>
          <p14:tracePt t="94394" x="5062538" y="4795838"/>
          <p14:tracePt t="94414" x="5054600" y="4776788"/>
          <p14:tracePt t="94429" x="5054600" y="4768850"/>
          <p14:tracePt t="94430" x="5045075" y="4751388"/>
          <p14:tracePt t="94430" x="5037138" y="4741863"/>
          <p14:tracePt t="94446" x="5037138" y="4732338"/>
          <p14:tracePt t="94463" x="5027613" y="4714875"/>
          <p14:tracePt t="94479" x="5027613" y="4705350"/>
          <p14:tracePt t="94496" x="5018088" y="4705350"/>
          <p14:tracePt t="94512" x="5018088" y="4697413"/>
          <p14:tracePt t="94529" x="5018088" y="4687888"/>
          <p14:tracePt t="94545" x="5000625" y="4660900"/>
          <p14:tracePt t="94582" x="5000625" y="4643438"/>
          <p14:tracePt t="94583" x="4991100" y="4633913"/>
          <p14:tracePt t="94596" x="4983163" y="4616450"/>
          <p14:tracePt t="94612" x="4965700" y="4572000"/>
          <p14:tracePt t="94612" x="4965700" y="4554538"/>
          <p14:tracePt t="94630" x="4956175" y="4554538"/>
          <p14:tracePt t="94630" x="4946650" y="4537075"/>
          <p14:tracePt t="94645" x="4929188" y="4518025"/>
          <p14:tracePt t="94662" x="4919663" y="4491038"/>
          <p14:tracePt t="94679" x="4911725" y="4473575"/>
          <p14:tracePt t="94695" x="4902200" y="4456113"/>
          <p14:tracePt t="94713" x="4902200" y="4446588"/>
          <p14:tracePt t="94773" x="4894263" y="4438650"/>
          <p14:tracePt t="95094" x="4911725" y="4438650"/>
          <p14:tracePt t="95126" x="4919663" y="4446588"/>
          <p14:tracePt t="95142" x="4929188" y="4456113"/>
          <p14:tracePt t="95174" x="4938713" y="4456113"/>
          <p14:tracePt t="95182" x="4946650" y="4456113"/>
          <p14:tracePt t="95189" x="4946650" y="4465638"/>
          <p14:tracePt t="95196" x="4965700" y="4473575"/>
          <p14:tracePt t="95212" x="4973638" y="4473575"/>
          <p14:tracePt t="95212" x="4991100" y="4483100"/>
          <p14:tracePt t="95253" x="5010150" y="4500563"/>
          <p14:tracePt t="95269" x="5018088" y="4510088"/>
          <p14:tracePt t="95382" x="5027613" y="4510088"/>
          <p14:tracePt t="95430" x="5037138" y="4510088"/>
          <p14:tracePt t="95438" x="5037138" y="4205288"/>
          <p14:tracePt t="95438" x="5010150" y="4125913"/>
          <p14:tracePt t="95503" x="4491038" y="3544888"/>
          <p14:tracePt t="95550" x="4402138" y="3455988"/>
          <p14:tracePt t="95551" x="4286250" y="3375025"/>
          <p14:tracePt t="95563" x="4027488" y="3232150"/>
          <p14:tracePt t="95579" x="3259138" y="3054350"/>
          <p14:tracePt t="95611" x="2554288" y="2973388"/>
          <p14:tracePt t="95636" x="2366963" y="2973388"/>
          <p14:tracePt t="95647" x="2268538" y="2973388"/>
          <p14:tracePt t="95663" x="2224088" y="2973388"/>
          <p14:tracePt t="95680" x="2214563" y="2973388"/>
          <p14:tracePt t="95696" x="2197100" y="2982913"/>
          <p14:tracePt t="95713" x="2197100" y="2990850"/>
          <p14:tracePt t="95729" x="2179638" y="3062288"/>
          <p14:tracePt t="95746" x="2179638" y="3214688"/>
          <p14:tracePt t="95763" x="2179638" y="3384550"/>
          <p14:tracePt t="95780" x="2205038" y="3509963"/>
          <p14:tracePt t="95796" x="2268538" y="3687763"/>
          <p14:tracePt t="95814" x="2374900" y="3902075"/>
          <p14:tracePt t="95833" x="2473325" y="4044950"/>
          <p14:tracePt t="95847" x="2527300" y="4143375"/>
          <p14:tracePt t="95863" x="2581275" y="4241800"/>
          <p14:tracePt t="95880" x="2687638" y="4348163"/>
          <p14:tracePt t="95896" x="2768600" y="4429125"/>
          <p14:tracePt t="95913" x="2847975" y="4483100"/>
          <p14:tracePt t="95929" x="2874963" y="4500563"/>
          <p14:tracePt t="95946" x="2901950" y="4537075"/>
          <p14:tracePt t="95963" x="2928938" y="4545013"/>
          <p14:tracePt t="95979" x="3017838" y="4598988"/>
          <p14:tracePt t="95996" x="3098800" y="4616450"/>
          <p14:tracePt t="96013" x="3179763" y="4633913"/>
          <p14:tracePt t="96013" x="3205163" y="4633913"/>
          <p14:tracePt t="96030" x="3241675" y="4633913"/>
          <p14:tracePt t="96046" x="3313113" y="4652963"/>
          <p14:tracePt t="96063" x="3384550" y="4660900"/>
          <p14:tracePt t="96079" x="3490913" y="4660900"/>
          <p14:tracePt t="96096" x="3554413" y="4679950"/>
          <p14:tracePt t="96112" x="3643313" y="4697413"/>
          <p14:tracePt t="96130" x="3768725" y="4714875"/>
          <p14:tracePt t="96146" x="3990975" y="4751388"/>
          <p14:tracePt t="96170" x="4062413" y="4751388"/>
          <p14:tracePt t="96179" x="4187825" y="4768850"/>
          <p14:tracePt t="96196" x="4303713" y="4768850"/>
          <p14:tracePt t="96212" x="4402138" y="4768850"/>
          <p14:tracePt t="96212" x="4429125" y="4768850"/>
          <p14:tracePt t="96230" x="4518025" y="4768850"/>
          <p14:tracePt t="96246" x="4643438" y="4768850"/>
          <p14:tracePt t="96263" x="4714875" y="4768850"/>
          <p14:tracePt t="96280" x="4751388" y="4741863"/>
          <p14:tracePt t="96296" x="4803775" y="4714875"/>
          <p14:tracePt t="96313" x="4857750" y="4652963"/>
          <p14:tracePt t="96330" x="4894263" y="4572000"/>
          <p14:tracePt t="96346" x="4929188" y="4473575"/>
          <p14:tracePt t="96363" x="4946650" y="4375150"/>
          <p14:tracePt t="96379" x="4946650" y="4259263"/>
          <p14:tracePt t="96397" x="4946650" y="4116388"/>
          <p14:tracePt t="96412" x="4857750" y="3938588"/>
          <p14:tracePt t="96430" x="4660900" y="3652838"/>
          <p14:tracePt t="96446" x="4537075" y="3517900"/>
          <p14:tracePt t="96463" x="4438650" y="3438525"/>
          <p14:tracePt t="96479" x="4367213" y="3394075"/>
          <p14:tracePt t="96496" x="4259263" y="3367088"/>
          <p14:tracePt t="96528" x="4179888" y="3330575"/>
          <p14:tracePt t="96529" x="3822700" y="3330575"/>
          <p14:tracePt t="96617" x="3705225" y="3375025"/>
          <p14:tracePt t="96695" x="3670300" y="3384550"/>
          <p14:tracePt t="96696" x="3652838" y="3394075"/>
          <p14:tracePt t="96712" x="3625850" y="3419475"/>
          <p14:tracePt t="96728" x="3598863" y="3455988"/>
          <p14:tracePt t="96746" x="3554413" y="3517900"/>
          <p14:tracePt t="96778" x="3536950" y="3536950"/>
          <p14:tracePt t="96779" x="3536950" y="3571875"/>
          <p14:tracePt t="96795" x="3536950" y="3643313"/>
          <p14:tracePt t="96813" x="3536950" y="3795713"/>
          <p14:tracePt t="96837" x="3536950" y="3894138"/>
          <p14:tracePt t="96846" x="3536950" y="3965575"/>
          <p14:tracePt t="96862" x="3544888" y="4054475"/>
          <p14:tracePt t="96879" x="3589338" y="4152900"/>
          <p14:tracePt t="96895" x="3670300" y="4276725"/>
          <p14:tracePt t="96912" x="3732213" y="4367213"/>
          <p14:tracePt t="96929" x="3795713" y="4429125"/>
          <p14:tracePt t="96945" x="3857625" y="4491038"/>
          <p14:tracePt t="96963" x="3867150" y="4510088"/>
          <p14:tracePt t="96978" x="3911600" y="4554538"/>
          <p14:tracePt t="96995" x="3973513" y="4598988"/>
          <p14:tracePt t="97012" x="4062413" y="4660900"/>
          <p14:tracePt t="97029" x="4205288" y="4732338"/>
          <p14:tracePt t="97045" x="4276725" y="4759325"/>
          <p14:tracePt t="97063" x="4402138" y="4795838"/>
          <p14:tracePt t="97079" x="4537075" y="4830763"/>
          <p14:tracePt t="97096" x="4697413" y="4848225"/>
          <p14:tracePt t="97112" x="4840288" y="4848225"/>
          <p14:tracePt t="97129" x="4946650" y="4867275"/>
          <p14:tracePt t="97145" x="4983163" y="4867275"/>
          <p14:tracePt t="97182" x="5000625" y="4867275"/>
          <p14:tracePt t="97182" x="5027613" y="4848225"/>
          <p14:tracePt t="97195" x="5062538" y="4813300"/>
          <p14:tracePt t="97212" x="5170488" y="4741863"/>
          <p14:tracePt t="97212" x="5241925" y="4687888"/>
          <p14:tracePt t="97229" x="5330825" y="4562475"/>
          <p14:tracePt t="97246" x="5384800" y="4411663"/>
          <p14:tracePt t="97262" x="5419725" y="4286250"/>
          <p14:tracePt t="97279" x="5438775" y="4187825"/>
          <p14:tracePt t="97295" x="5438775" y="4133850"/>
          <p14:tracePt t="97312" x="5438775" y="4081463"/>
          <p14:tracePt t="97329" x="5438775" y="4037013"/>
          <p14:tracePt t="97998" x="5394325" y="4037013"/>
          <p14:tracePt t="98006" x="5322888" y="4037013"/>
          <p14:tracePt t="98013" x="5251450" y="4037013"/>
          <p14:tracePt t="98022" x="5180013" y="4037013"/>
          <p14:tracePt t="98029" x="5062538" y="4037013"/>
          <p14:tracePt t="98045" x="4884738" y="4062413"/>
          <p14:tracePt t="98063" x="4848225" y="4062413"/>
          <p14:tracePt t="98078" x="4840288" y="4062413"/>
          <p14:tracePt t="98198" x="4830763" y="4062413"/>
          <p14:tracePt t="98213" x="4822825" y="4071938"/>
          <p14:tracePt t="98222" x="4803775" y="4089400"/>
          <p14:tracePt t="98230" x="4795838" y="4116388"/>
          <p14:tracePt t="98245" x="4724400" y="4179888"/>
          <p14:tracePt t="98246" x="4652963" y="4313238"/>
          <p14:tracePt t="98262" x="4616450" y="4402138"/>
          <p14:tracePt t="98279" x="4589463" y="4438650"/>
          <p14:tracePt t="98296" x="4589463" y="4465638"/>
          <p14:tracePt t="98313" x="4581525" y="4483100"/>
          <p14:tracePt t="98329" x="4581525" y="4500563"/>
          <p14:tracePt t="98345" x="4572000" y="4537075"/>
          <p14:tracePt t="98362" x="4572000" y="4589463"/>
          <p14:tracePt t="98380" x="4572000" y="4643438"/>
          <p14:tracePt t="98396" x="4581525" y="4679950"/>
          <p14:tracePt t="98438" x="4581525" y="4687888"/>
          <p14:tracePt t="98445" x="4598988" y="4705350"/>
          <p14:tracePt t="98446" x="4608513" y="4732338"/>
          <p14:tracePt t="98461" x="4625975" y="4768850"/>
          <p14:tracePt t="98481" x="4652963" y="4803775"/>
          <p14:tracePt t="98496" x="4679950" y="4848225"/>
          <p14:tracePt t="98513" x="4687888" y="4875213"/>
          <p14:tracePt t="98529" x="4705350" y="4894263"/>
          <p14:tracePt t="98546" x="4705350" y="4902200"/>
          <p14:tracePt t="98562" x="4741863" y="4929188"/>
          <p14:tracePt t="98580" x="4786313" y="4991100"/>
          <p14:tracePt t="98596" x="4848225" y="5081588"/>
          <p14:tracePt t="98613" x="4894263" y="5153025"/>
          <p14:tracePt t="98635" x="4919663" y="5180013"/>
          <p14:tracePt t="98646" x="4946650" y="5205413"/>
          <p14:tracePt t="98662" x="5000625" y="5259388"/>
          <p14:tracePt t="98680" x="5081588" y="5322888"/>
          <p14:tracePt t="98696" x="5160963" y="5367338"/>
          <p14:tracePt t="98712" x="5187950" y="5384800"/>
          <p14:tracePt t="98728" x="5197475" y="5394325"/>
          <p14:tracePt t="98745" x="5268913" y="5419725"/>
          <p14:tracePt t="98762" x="5340350" y="5456238"/>
          <p14:tracePt t="98779" x="5473700" y="5518150"/>
          <p14:tracePt t="98998" x="5446713" y="5527675"/>
          <p14:tracePt t="99005" x="5384800" y="5554663"/>
          <p14:tracePt t="99013" x="5340350" y="5581650"/>
          <p14:tracePt t="99018" x="5268913" y="5599113"/>
          <p14:tracePt t="99028" x="5160963" y="5653088"/>
          <p14:tracePt t="99028" x="5099050" y="5680075"/>
          <p14:tracePt t="99046" x="5037138" y="5732463"/>
          <p14:tracePt t="99063" x="4973638" y="5786438"/>
          <p14:tracePt t="99079" x="4902200" y="5875338"/>
          <p14:tracePt t="99095" x="4857750" y="5938838"/>
          <p14:tracePt t="99112" x="4840288" y="5983288"/>
          <p14:tracePt t="99129" x="4813300" y="6010275"/>
          <p14:tracePt t="99145" x="4813300" y="6054725"/>
          <p14:tracePt t="99169" x="4813300" y="6081713"/>
          <p14:tracePt t="99178" x="4813300" y="6134100"/>
          <p14:tracePt t="99195" x="4813300" y="6232525"/>
          <p14:tracePt t="99212" x="4840288" y="6323013"/>
          <p14:tracePt t="99228" x="4929188" y="6446838"/>
          <p14:tracePt t="99246" x="4991100" y="6510338"/>
          <p14:tracePt t="99262" x="5018088" y="6537325"/>
          <p14:tracePt t="99280" x="5037138" y="6554788"/>
          <p14:tracePt t="99295" x="5045075" y="6562725"/>
          <p14:tracePt t="99312" x="5062538" y="6562725"/>
          <p14:tracePt t="99328" x="5099050" y="6572250"/>
          <p14:tracePt t="99346" x="5126038" y="6581775"/>
          <p14:tracePt t="99362" x="5153025" y="6581775"/>
          <p14:tracePt t="99379" x="5170488" y="6581775"/>
          <p14:tracePt t="99395" x="5197475" y="6581775"/>
          <p14:tracePt t="99413" x="5251450" y="6581775"/>
          <p14:tracePt t="99428" x="5330825" y="6581775"/>
          <p14:tracePt t="99446" x="5348288" y="6581775"/>
          <p14:tracePt t="99463" x="5375275" y="6581775"/>
          <p14:tracePt t="99479" x="5402263" y="6581775"/>
          <p14:tracePt t="99496" x="5446713" y="6537325"/>
          <p14:tracePt t="99512" x="5473700" y="6473825"/>
          <p14:tracePt t="99529" x="5491163" y="6419850"/>
          <p14:tracePt t="99547" x="5510213" y="6340475"/>
          <p14:tracePt t="99562" x="5537200" y="6303963"/>
          <p14:tracePt t="99579" x="5537200" y="6251575"/>
          <p14:tracePt t="99595" x="5545138" y="6170613"/>
          <p14:tracePt t="99612" x="5545138" y="6116638"/>
          <p14:tracePt t="99628" x="5545138" y="6037263"/>
          <p14:tracePt t="99646" x="5545138" y="5991225"/>
          <p14:tracePt t="99661" x="5510213" y="5919788"/>
          <p14:tracePt t="99678" x="5465763" y="5840413"/>
          <p14:tracePt t="99696" x="5419725" y="5776913"/>
          <p14:tracePt t="99711" x="5375275" y="5732463"/>
          <p14:tracePt t="99730" x="5322888" y="5680075"/>
          <p14:tracePt t="99745" x="5276850" y="5653088"/>
          <p14:tracePt t="99762" x="5180013" y="5599113"/>
          <p14:tracePt t="99778" x="5054600" y="5562600"/>
          <p14:tracePt t="99795" x="4991100" y="5545138"/>
          <p14:tracePt t="99812" x="4956175" y="5537200"/>
          <p14:tracePt t="99829" x="4929188" y="5537200"/>
          <p14:tracePt t="99829" x="4919663" y="5537200"/>
          <p14:tracePt t="99846" x="4894263" y="5537200"/>
          <p14:tracePt t="99863" x="4776788" y="5608638"/>
          <p14:tracePt t="99863" x="4768850" y="5616575"/>
          <p14:tracePt t="99918" x="4857750" y="5956300"/>
          <p14:tracePt t="100030" x="4894263" y="5991225"/>
          <p14:tracePt t="100031" x="4911725" y="6027738"/>
          <p14:tracePt t="100046" x="5010150" y="6089650"/>
          <p14:tracePt t="100063" x="5037138" y="6116638"/>
          <p14:tracePt t="100079" x="5054600" y="6126163"/>
          <p14:tracePt t="100096" x="5072063" y="6134100"/>
          <p14:tracePt t="100112" x="5099050" y="6143625"/>
          <p14:tracePt t="100129" x="5133975" y="6153150"/>
          <p14:tracePt t="100146" x="5205413" y="6180138"/>
          <p14:tracePt t="100168" x="5214938" y="6180138"/>
          <p14:tracePt t="100179" x="5232400" y="6180138"/>
          <p14:tracePt t="100195" x="5241925" y="6188075"/>
          <p14:tracePt t="100230" x="5251450" y="6188075"/>
          <p14:tracePt t="100230" x="5259388" y="6188075"/>
          <p14:tracePt t="100230" x="5286375" y="6197600"/>
          <p14:tracePt t="100262" x="5295900" y="6197600"/>
          <p14:tracePt t="100262" x="5313363" y="6205538"/>
          <p14:tracePt t="100301" x="5322888" y="6205538"/>
          <p14:tracePt t="100333" x="5330825" y="6205538"/>
          <p14:tracePt t="100686" x="5340350" y="6205538"/>
          <p14:tracePt t="104293" x="5340350" y="6224588"/>
          <p14:tracePt t="104302" x="5322888" y="6251575"/>
          <p14:tracePt t="104302" x="5276850" y="6303963"/>
          <p14:tracePt t="104312" x="5143500" y="6483350"/>
          <p14:tracePt t="104369" x="5133975" y="6483350"/>
          <p14:tracePt t="104446" x="5126038" y="6483350"/>
          <p14:tracePt t="104470" x="5116513" y="6491288"/>
          <p14:tracePt t="104478" x="5108575" y="6491288"/>
          <p14:tracePt t="104485" x="5081588" y="6510338"/>
          <p14:tracePt t="104495" x="5054600" y="6518275"/>
          <p14:tracePt t="104511" x="5027613" y="6537325"/>
          <p14:tracePt t="104529" x="4973638" y="6545263"/>
          <p14:tracePt t="104545" x="4919663" y="6562725"/>
          <p14:tracePt t="104562" x="4840288" y="6589713"/>
          <p14:tracePt t="104578" x="4768850" y="6608763"/>
          <p14:tracePt t="104595" x="4660900" y="6626225"/>
          <p14:tracePt t="104612" x="4643438" y="6626225"/>
          <p14:tracePt t="104629" x="4633913" y="6626225"/>
          <p14:tracePt t="104645" x="4608513" y="6626225"/>
          <p14:tracePt t="104662" x="4554538" y="6626225"/>
          <p14:tracePt t="104679" x="4438650" y="6626225"/>
          <p14:tracePt t="104695" x="4313238" y="6626225"/>
          <p14:tracePt t="104712" x="4170363" y="6626225"/>
          <p14:tracePt t="104728" x="4071938" y="6616700"/>
          <p14:tracePt t="104745" x="3911600" y="6589713"/>
          <p14:tracePt t="104798" x="3902075" y="6581775"/>
          <p14:tracePt t="104814" x="3894138" y="6572250"/>
          <p14:tracePt t="104815" x="3884613" y="6572250"/>
          <p14:tracePt t="104829" x="3840163" y="6527800"/>
          <p14:tracePt t="104829" x="3822700" y="6527800"/>
          <p14:tracePt t="104846" x="3741738" y="6446838"/>
          <p14:tracePt t="104878" x="3724275" y="6429375"/>
          <p14:tracePt t="104879" x="3660775" y="6367463"/>
          <p14:tracePt t="104895" x="3625850" y="6313488"/>
          <p14:tracePt t="104912" x="3598863" y="6276975"/>
          <p14:tracePt t="104928" x="3598863" y="6251575"/>
          <p14:tracePt t="104945" x="3598863" y="6242050"/>
          <p14:tracePt t="104982" x="3598863" y="6224588"/>
          <p14:tracePt t="104998" x="3598863" y="6215063"/>
          <p14:tracePt t="105000" x="3598863" y="6205538"/>
          <p14:tracePt t="105011" x="3598863" y="6197600"/>
          <p14:tracePt t="105028" x="3598863" y="6170613"/>
          <p14:tracePt t="105028" x="3598863" y="6161088"/>
          <p14:tracePt t="105062" x="3598863" y="6143625"/>
          <p14:tracePt t="105062" x="3608388" y="6126163"/>
          <p14:tracePt t="105079" x="3616325" y="6116638"/>
          <p14:tracePt t="105095" x="3652838" y="6081713"/>
          <p14:tracePt t="105111" x="3697288" y="6062663"/>
          <p14:tracePt t="105129" x="3705225" y="6054725"/>
          <p14:tracePt t="105145" x="3714750" y="6054725"/>
          <p14:tracePt t="105162" x="3751263" y="6037263"/>
          <p14:tracePt t="105184" x="3776663" y="6037263"/>
          <p14:tracePt t="105195" x="3822700" y="6027738"/>
          <p14:tracePt t="105211" x="3857625" y="6027738"/>
          <p14:tracePt t="105228" x="3884613" y="6027738"/>
          <p14:tracePt t="105245" x="3919538" y="6027738"/>
          <p14:tracePt t="105245" x="3929063" y="6027738"/>
          <p14:tracePt t="105262" x="3946525" y="6045200"/>
          <p14:tracePt t="105278" x="3983038" y="6072188"/>
          <p14:tracePt t="105295" x="4027488" y="6116638"/>
          <p14:tracePt t="105312" x="4044950" y="6143625"/>
          <p14:tracePt t="105329" x="4062413" y="6188075"/>
          <p14:tracePt t="105345" x="4071938" y="6215063"/>
          <p14:tracePt t="105362" x="4071938" y="6251575"/>
          <p14:tracePt t="105378" x="4071938" y="6313488"/>
          <p14:tracePt t="105395" x="3911600" y="6554788"/>
          <p14:tracePt t="105495" x="3902075" y="6554788"/>
          <p14:tracePt t="105496" x="3803650" y="6554788"/>
          <p14:tracePt t="105511" x="3705225" y="6554788"/>
          <p14:tracePt t="105528" x="3652838" y="6554788"/>
          <p14:tracePt t="105544" x="3509963" y="6545263"/>
          <p14:tracePt t="105562" x="3375025" y="6500813"/>
          <p14:tracePt t="105578" x="3303588" y="6473825"/>
          <p14:tracePt t="105595" x="3259138" y="6456363"/>
          <p14:tracePt t="105612" x="3232150" y="6438900"/>
          <p14:tracePt t="105628" x="3224213" y="6429375"/>
          <p14:tracePt t="105646" x="3197225" y="6411913"/>
          <p14:tracePt t="105662" x="3197225" y="6394450"/>
          <p14:tracePt t="105679" x="3187700" y="6357938"/>
          <p14:tracePt t="105695" x="3170238" y="6313488"/>
          <p14:tracePt t="105713" x="3170238" y="6269038"/>
          <p14:tracePt t="105729" x="3170238" y="6170613"/>
          <p14:tracePt t="105764" x="3170238" y="6134100"/>
          <p14:tracePt t="105779" x="3170238" y="6116638"/>
          <p14:tracePt t="105795" x="3170238" y="6072188"/>
          <p14:tracePt t="105812" x="3170238" y="6054725"/>
          <p14:tracePt t="105828" x="3187700" y="6027738"/>
          <p14:tracePt t="105828" x="3197225" y="6010275"/>
          <p14:tracePt t="105862" x="3197225" y="5983288"/>
          <p14:tracePt t="105863" x="3205163" y="5973763"/>
          <p14:tracePt t="105879" x="3224213" y="5956300"/>
          <p14:tracePt t="105895" x="3241675" y="5946775"/>
          <p14:tracePt t="105912" x="3259138" y="5929313"/>
          <p14:tracePt t="105928" x="3295650" y="5911850"/>
          <p14:tracePt t="105961" x="3303588" y="5911850"/>
          <p14:tracePt t="105962" x="3322638" y="5902325"/>
          <p14:tracePt t="105979" x="3357563" y="5902325"/>
          <p14:tracePt t="105995" x="3394075" y="5902325"/>
          <p14:tracePt t="106011" x="3419475" y="5902325"/>
          <p14:tracePt t="106028" x="3429000" y="5902325"/>
          <p14:tracePt t="106045" x="3465513" y="5902325"/>
          <p14:tracePt t="106045" x="3473450" y="5902325"/>
          <p14:tracePt t="106063" x="3517900" y="5902325"/>
          <p14:tracePt t="106078" x="3554413" y="5911850"/>
          <p14:tracePt t="106095" x="3581400" y="5919788"/>
          <p14:tracePt t="106112" x="3598863" y="5929313"/>
          <p14:tracePt t="106128" x="3616325" y="5938838"/>
          <p14:tracePt t="106145" x="3643313" y="5983288"/>
          <p14:tracePt t="106161" x="3679825" y="6054725"/>
          <p14:tracePt t="106184" x="3697288" y="6081713"/>
          <p14:tracePt t="106195" x="3705225" y="6116638"/>
          <p14:tracePt t="106211" x="3705225" y="6161088"/>
          <p14:tracePt t="106229" x="3724275" y="6180138"/>
          <p14:tracePt t="106244" x="3724275" y="6205538"/>
          <p14:tracePt t="106262" x="3724275" y="6242050"/>
          <p14:tracePt t="106278" x="3724275" y="6269038"/>
          <p14:tracePt t="106295" x="3724275" y="6303963"/>
          <p14:tracePt t="106311" x="3724275" y="6340475"/>
          <p14:tracePt t="106329" x="3724275" y="6348413"/>
          <p14:tracePt t="106345" x="3714750" y="6375400"/>
          <p14:tracePt t="106362" x="3705225" y="6402388"/>
          <p14:tracePt t="106378" x="3687763" y="6429375"/>
          <p14:tracePt t="106395" x="3679825" y="6456363"/>
          <p14:tracePt t="106411" x="3652838" y="6483350"/>
          <p14:tracePt t="106428" x="3643313" y="6491288"/>
          <p14:tracePt t="106428" x="3625850" y="6491288"/>
          <p14:tracePt t="106446" x="3608388" y="6518275"/>
          <p14:tracePt t="106461" x="3562350" y="6527800"/>
          <p14:tracePt t="106478" x="3527425" y="6545263"/>
          <p14:tracePt t="106497" x="3402013" y="6562725"/>
          <p14:tracePt t="106497" x="3394075" y="6562725"/>
          <p14:tracePt t="106569" x="3276600" y="6554788"/>
          <p14:tracePt t="106651" x="3251200" y="6545263"/>
          <p14:tracePt t="106661" x="3224213" y="6527800"/>
          <p14:tracePt t="106679" x="3187700" y="6518275"/>
          <p14:tracePt t="106695" x="3170238" y="6510338"/>
          <p14:tracePt t="106712" x="3152775" y="6491288"/>
          <p14:tracePt t="106728" x="3108325" y="6473825"/>
          <p14:tracePt t="106783" x="3098800" y="6473825"/>
          <p14:tracePt t="106783" x="3089275" y="6473825"/>
          <p14:tracePt t="106795" x="3071813" y="6465888"/>
          <p14:tracePt t="106812" x="3054350" y="6465888"/>
          <p14:tracePt t="106828" x="3017838" y="6456363"/>
          <p14:tracePt t="106828" x="3017838" y="6446838"/>
          <p14:tracePt t="106846" x="3009900" y="6446838"/>
          <p14:tracePt t="106861" x="2990850" y="6446838"/>
          <p14:tracePt t="108621" x="2982913" y="6438900"/>
          <p14:tracePt t="108822" x="2965450" y="6438900"/>
          <p14:tracePt t="109006" x="2973388" y="6429375"/>
          <p14:tracePt t="109016" x="2990850" y="6429375"/>
          <p14:tracePt t="109017" x="3017838" y="6411913"/>
          <p14:tracePt t="109027" x="3036888" y="6411913"/>
          <p14:tracePt t="109045" x="3071813" y="6402388"/>
          <p14:tracePt t="109062" x="3098800" y="6402388"/>
          <p14:tracePt t="109078" x="3108325" y="6402388"/>
          <p14:tracePt t="109094" x="3133725" y="6402388"/>
          <p14:tracePt t="109111" x="3143250" y="6402388"/>
          <p14:tracePt t="109129" x="3152775" y="6394450"/>
          <p14:tracePt t="109206" x="3160713" y="6384925"/>
          <p14:tracePt t="109278" x="3179763" y="6367463"/>
          <p14:tracePt t="109318" x="3187700" y="6367463"/>
          <p14:tracePt t="109398" x="3197225" y="6367463"/>
          <p14:tracePt t="109414" x="3205163" y="6367463"/>
          <p14:tracePt t="109438" x="3224213" y="6367463"/>
          <p14:tracePt t="109462" x="3232150" y="6357938"/>
          <p14:tracePt t="109478" x="3241675" y="6357938"/>
          <p14:tracePt t="109510" x="3259138" y="6357938"/>
          <p14:tracePt t="110075" x="3251200" y="6357938"/>
          <p14:tracePt t="110099" x="3241675" y="6357938"/>
          <p14:tracePt t="114054" x="3232150" y="6357938"/>
          <p14:tracePt t="114102" x="3224213" y="6357938"/>
          <p14:tracePt t="114118" x="3214688" y="6357938"/>
          <p14:tracePt t="114128" x="3205163" y="6357938"/>
          <p14:tracePt t="114621" x="3187700" y="6357938"/>
          <p14:tracePt t="114629" x="3179763" y="6367463"/>
          <p14:tracePt t="114678" x="3160713" y="6367463"/>
          <p14:tracePt t="114702" x="3152775" y="6384925"/>
          <p14:tracePt t="114765" x="3143250" y="6384925"/>
          <p14:tracePt t="114949" x="3125788" y="6384925"/>
          <p14:tracePt t="114982" x="3116263" y="6394450"/>
          <p14:tracePt t="115045" x="3108325" y="6394450"/>
          <p14:tracePt t="115053" x="3098800" y="6394450"/>
          <p14:tracePt t="115060" x="3089275" y="6394450"/>
          <p14:tracePt t="115066" x="3071813" y="6394450"/>
          <p14:tracePt t="115077" x="3009900" y="6394450"/>
          <p14:tracePt t="115095" x="2982913" y="6394450"/>
          <p14:tracePt t="115111" x="2946400" y="6394450"/>
          <p14:tracePt t="115129" x="2928938" y="6394450"/>
          <p14:tracePt t="115144" x="2901950" y="6384925"/>
          <p14:tracePt t="115162" x="2867025" y="6384925"/>
          <p14:tracePt t="115177" x="2867025" y="6375400"/>
          <p14:tracePt t="115194" x="2768600" y="6330950"/>
          <p14:tracePt t="115216" x="2751138" y="6323013"/>
          <p14:tracePt t="115228" x="2660650" y="6269038"/>
          <p14:tracePt t="115244" x="2589213" y="6242050"/>
          <p14:tracePt t="115244" x="2562225" y="6224588"/>
          <p14:tracePt t="115262" x="2554288" y="6215063"/>
          <p14:tracePt t="115262" x="2527300" y="6197600"/>
          <p14:tracePt t="115278" x="2482850" y="6153150"/>
          <p14:tracePt t="115294" x="2446338" y="6126163"/>
          <p14:tracePt t="115311" x="2428875" y="6062663"/>
          <p14:tracePt t="115328" x="2419350" y="6027738"/>
          <p14:tracePt t="115344" x="2401888" y="5991225"/>
          <p14:tracePt t="115362" x="2393950" y="5929313"/>
          <p14:tracePt t="115378" x="2393950" y="5875338"/>
          <p14:tracePt t="115394" x="2374900" y="5840413"/>
          <p14:tracePt t="115411" x="2374900" y="5795963"/>
          <p14:tracePt t="115427" x="2374900" y="5759450"/>
          <p14:tracePt t="115444" x="2401888" y="5375275"/>
          <p14:tracePt t="115527" x="2401888" y="5268913"/>
          <p14:tracePt t="115528" x="2401888" y="5153025"/>
          <p14:tracePt t="115545" x="2419350" y="5054600"/>
          <p14:tracePt t="115561" x="2419350" y="4956175"/>
          <p14:tracePt t="115578" x="2419350" y="4902200"/>
          <p14:tracePt t="115594" x="2438400" y="4848225"/>
          <p14:tracePt t="115612" x="2455863" y="4751388"/>
          <p14:tracePt t="115627" x="2465388" y="4652963"/>
          <p14:tracePt t="115644" x="2482850" y="4554538"/>
          <p14:tracePt t="115661" x="2500313" y="4419600"/>
          <p14:tracePt t="115678" x="2527300" y="4340225"/>
          <p14:tracePt t="115694" x="2554288" y="4268788"/>
          <p14:tracePt t="115711" x="2589213" y="4179888"/>
          <p14:tracePt t="115727" x="2616200" y="4108450"/>
          <p14:tracePt t="115745" x="2633663" y="4017963"/>
          <p14:tracePt t="115760" x="2679700" y="3946525"/>
          <p14:tracePt t="115778" x="2857500" y="3724275"/>
          <p14:tracePt t="115829" x="2874963" y="3697288"/>
          <p14:tracePt t="115830" x="2911475" y="3660775"/>
          <p14:tracePt t="115844" x="3009900" y="3571875"/>
          <p14:tracePt t="115861" x="3081338" y="3509963"/>
          <p14:tracePt t="115861" x="3125788" y="3490913"/>
          <p14:tracePt t="115878" x="3197225" y="3419475"/>
          <p14:tracePt t="115894" x="3286125" y="3394075"/>
          <p14:tracePt t="115911" x="3384550" y="3357563"/>
          <p14:tracePt t="115927" x="3482975" y="3303588"/>
          <p14:tracePt t="115944" x="3562350" y="3276600"/>
          <p14:tracePt t="115962" x="3660775" y="3259138"/>
          <p14:tracePt t="115977" x="3741738" y="3224213"/>
          <p14:tracePt t="115994" x="3840163" y="3205163"/>
          <p14:tracePt t="116010" x="3919538" y="3197225"/>
          <p14:tracePt t="116028" x="3946525" y="3197225"/>
          <p14:tracePt t="116044" x="3983038" y="3197225"/>
          <p14:tracePt t="116061" x="4037013" y="3197225"/>
          <p14:tracePt t="116078" x="4108450" y="3197225"/>
          <p14:tracePt t="116095" x="4179888" y="3197225"/>
          <p14:tracePt t="116111" x="4276725" y="3197225"/>
          <p14:tracePt t="116128" x="4357688" y="3197225"/>
          <p14:tracePt t="116144" x="4465638" y="3197225"/>
          <p14:tracePt t="116161" x="4545013" y="3197225"/>
          <p14:tracePt t="116177" x="4598988" y="3214688"/>
          <p14:tracePt t="116195" x="4670425" y="3259138"/>
          <p14:tracePt t="116217" x="4705350" y="3268663"/>
          <p14:tracePt t="116227" x="4786313" y="3295650"/>
          <p14:tracePt t="116243" x="4884738" y="3340100"/>
          <p14:tracePt t="116243" x="4894263" y="3348038"/>
          <p14:tracePt t="116261" x="4946650" y="3367088"/>
          <p14:tracePt t="116261" x="4983163" y="3402013"/>
          <p14:tracePt t="116277" x="5054600" y="3429000"/>
          <p14:tracePt t="116295" x="5160963" y="3500438"/>
          <p14:tracePt t="116311" x="5224463" y="3536950"/>
          <p14:tracePt t="116328" x="5286375" y="3581400"/>
          <p14:tracePt t="116344" x="5340350" y="3616325"/>
          <p14:tracePt t="116361" x="5367338" y="3652838"/>
          <p14:tracePt t="116378" x="5419725" y="3697288"/>
          <p14:tracePt t="116394" x="5473700" y="3759200"/>
          <p14:tracePt t="116411" x="5527675" y="3813175"/>
          <p14:tracePt t="116427" x="5599113" y="3902075"/>
          <p14:tracePt t="116444" x="5661025" y="3965575"/>
          <p14:tracePt t="116444" x="5697538" y="4017963"/>
          <p14:tracePt t="116462" x="5715000" y="4037013"/>
          <p14:tracePt t="116462" x="5732463" y="4071938"/>
          <p14:tracePt t="116478" x="5776913" y="4133850"/>
          <p14:tracePt t="116494" x="5813425" y="4179888"/>
          <p14:tracePt t="116511" x="5991225" y="4465638"/>
          <p14:tracePt t="116603" x="6010275" y="4491038"/>
          <p14:tracePt t="116603" x="6037263" y="4537075"/>
          <p14:tracePt t="116614" x="6054725" y="4554538"/>
          <p14:tracePt t="116614" x="6054725" y="4581525"/>
          <p14:tracePt t="116627" x="6081713" y="4643438"/>
          <p14:tracePt t="116644" x="6108700" y="4732338"/>
          <p14:tracePt t="116661" x="6134100" y="4786313"/>
          <p14:tracePt t="116661" x="6143625" y="4830763"/>
          <p14:tracePt t="116678" x="6170613" y="4884738"/>
          <p14:tracePt t="116694" x="6205538" y="4946650"/>
          <p14:tracePt t="116711" x="6215063" y="5000625"/>
          <p14:tracePt t="116727" x="6232525" y="5081588"/>
          <p14:tracePt t="116744" x="6259513" y="5187950"/>
          <p14:tracePt t="116760" x="6269038" y="5259388"/>
          <p14:tracePt t="116778" x="6276975" y="5537200"/>
          <p14:tracePt t="116830" x="6276975" y="5589588"/>
          <p14:tracePt t="116831" x="6276975" y="5643563"/>
          <p14:tracePt t="116844" x="6276975" y="5741988"/>
          <p14:tracePt t="116844" x="6276975" y="5786438"/>
          <p14:tracePt t="116862" x="6276975" y="5857875"/>
          <p14:tracePt t="116878" x="6276975" y="5929313"/>
          <p14:tracePt t="116895" x="6276975" y="5991225"/>
          <p14:tracePt t="116911" x="6276975" y="6027738"/>
          <p14:tracePt t="116928" x="6276975" y="6062663"/>
          <p14:tracePt t="116944" x="6276975" y="6108700"/>
          <p14:tracePt t="116961" x="6276975" y="6126163"/>
          <p14:tracePt t="116977" x="6259513" y="6170613"/>
          <p14:tracePt t="116994" x="6232525" y="6224588"/>
          <p14:tracePt t="117010" x="6224588" y="6259513"/>
          <p14:tracePt t="117043" x="6205538" y="6286500"/>
          <p14:tracePt t="117044" x="6197600" y="6313488"/>
          <p14:tracePt t="117044" x="6180138" y="6330950"/>
          <p14:tracePt t="117062" x="6170613" y="6348413"/>
          <p14:tracePt t="117078" x="6153150" y="6394450"/>
          <p14:tracePt t="117095" x="6126163" y="6429375"/>
          <p14:tracePt t="117111" x="6099175" y="6465888"/>
          <p14:tracePt t="117128" x="6054725" y="6510338"/>
          <p14:tracePt t="117144" x="6010275" y="6554788"/>
          <p14:tracePt t="117161" x="5973763" y="6599238"/>
          <p14:tracePt t="117177" x="5911850" y="6643688"/>
          <p14:tracePt t="117194" x="5813425" y="6715125"/>
          <p14:tracePt t="117227" x="5795963" y="6724650"/>
          <p14:tracePt t="117227" x="5741988" y="6751638"/>
          <p14:tracePt t="117244" x="5688013" y="6786563"/>
          <p14:tracePt t="117260" x="5608638" y="6823075"/>
          <p14:tracePt t="117278" x="5527675" y="6848475"/>
          <p14:tracePt t="117294" x="5491163" y="6848475"/>
          <p14:tracePt t="117312" x="5429250" y="6848475"/>
          <p14:tracePt t="117327" x="5348288" y="6848475"/>
          <p14:tracePt t="117345" x="5259388" y="6848475"/>
          <p14:tracePt t="117361" x="5143500" y="6848475"/>
          <p14:tracePt t="117378" x="5010150" y="6848475"/>
          <p14:tracePt t="117394" x="4894263" y="6848475"/>
          <p14:tracePt t="117412" x="4840288" y="6848475"/>
          <p14:tracePt t="117428" x="4724400" y="6848475"/>
          <p14:tracePt t="117428" x="4697413" y="6848475"/>
          <p14:tracePt t="117447" x="4660900" y="6848475"/>
          <p14:tracePt t="117463" x="4598988" y="6848475"/>
          <p14:tracePt t="117480" x="4527550" y="6848475"/>
          <p14:tracePt t="117496" x="4429125" y="6848475"/>
          <p14:tracePt t="117513" x="4375150" y="6848475"/>
          <p14:tracePt t="117529" x="4286250" y="6848475"/>
          <p14:tracePt t="117545" x="4187825" y="6848475"/>
          <p14:tracePt t="117561" x="4116388" y="6848475"/>
          <p14:tracePt t="117579" x="4062413" y="6848475"/>
          <p14:tracePt t="117594" x="4017963" y="6848475"/>
          <p14:tracePt t="117612" x="3633788" y="6848475"/>
          <p14:tracePt t="117711" x="3608388" y="6848475"/>
          <p14:tracePt t="117727" x="3571875" y="6848475"/>
          <p14:tracePt t="117744" x="3527425" y="6848475"/>
          <p14:tracePt t="117760" x="3490913" y="6848475"/>
          <p14:tracePt t="117777" x="3455988" y="6848475"/>
          <p14:tracePt t="117794" x="3384550" y="6848475"/>
          <p14:tracePt t="117810" x="3322638" y="6848475"/>
          <p14:tracePt t="117851" x="3313113" y="6848475"/>
          <p14:tracePt t="117861" x="3276600" y="6848475"/>
          <p14:tracePt t="117877" x="3224213" y="6848475"/>
          <p14:tracePt t="117899" x="3143250" y="6813550"/>
          <p14:tracePt t="117911" x="3062288" y="6777038"/>
          <p14:tracePt t="117928" x="3009900" y="6759575"/>
          <p14:tracePt t="117944" x="2973388" y="6751638"/>
          <p14:tracePt t="117962" x="2938463" y="6724650"/>
          <p14:tracePt t="117977" x="2928938" y="6715125"/>
          <p14:tracePt t="117994" x="2894013" y="6697663"/>
          <p14:tracePt t="118011" x="2867025" y="6670675"/>
          <p14:tracePt t="118028" x="2857500" y="6661150"/>
          <p14:tracePt t="118062" x="2857500" y="6653213"/>
          <p14:tracePt t="118063" x="2847975" y="6643688"/>
          <p14:tracePt t="118110" x="2840038" y="6634163"/>
          <p14:tracePt t="118118" x="2830513" y="6634163"/>
          <p14:tracePt t="118119" x="2830513" y="6616700"/>
          <p14:tracePt t="118128" x="2813050" y="6599238"/>
          <p14:tracePt t="118174" x="2813050" y="6589713"/>
          <p14:tracePt t="118239" x="2803525" y="6581775"/>
          <p14:tracePt t="118254" x="2795588" y="6581775"/>
          <p14:tracePt t="118262" x="2786063" y="6581775"/>
          <p14:tracePt t="118270" x="2768600" y="6581775"/>
          <p14:tracePt t="118270" x="2751138" y="6562725"/>
          <p14:tracePt t="118278" x="2724150" y="6537325"/>
          <p14:tracePt t="118294" x="2705100" y="6510338"/>
          <p14:tracePt t="118312" x="2660650" y="6473825"/>
          <p14:tracePt t="118328" x="2616200" y="6429375"/>
          <p14:tracePt t="118345" x="2562225" y="6375400"/>
          <p14:tracePt t="118360" x="2536825" y="6348413"/>
          <p14:tracePt t="118377" x="2490788" y="6303963"/>
          <p14:tracePt t="118394" x="2465388" y="6276975"/>
          <p14:tracePt t="118412" x="2419350" y="6232525"/>
          <p14:tracePt t="118427" x="2401888" y="6197600"/>
          <p14:tracePt t="118445" x="2366963" y="6180138"/>
          <p14:tracePt t="118461" x="2339975" y="6153150"/>
          <p14:tracePt t="118478" x="2312988" y="6126163"/>
          <p14:tracePt t="118494" x="2303463" y="6116638"/>
          <p14:tracePt t="118510" x="2276475" y="6108700"/>
          <p14:tracePt t="118527" x="2259013" y="6089650"/>
          <p14:tracePt t="118544" x="2259013" y="6081713"/>
          <p14:tracePt t="118560" x="2251075" y="6072188"/>
          <p14:tracePt t="118578" x="2232025" y="6037263"/>
          <p14:tracePt t="118594" x="2205038" y="5991225"/>
          <p14:tracePt t="118611" x="2170113" y="5929313"/>
          <p14:tracePt t="118628" x="2160588" y="5875338"/>
          <p14:tracePt t="118643" x="2143125" y="5803900"/>
          <p14:tracePt t="118643" x="2143125" y="5776913"/>
          <p14:tracePt t="118662" x="2143125" y="5732463"/>
          <p14:tracePt t="118677" x="2133600" y="5643563"/>
          <p14:tracePt t="118695" x="2133600" y="5419725"/>
          <p14:tracePt t="118695" x="2133600" y="5411788"/>
          <p14:tracePt t="118798" x="2143125" y="5268913"/>
          <p14:tracePt t="118878" x="2143125" y="5259388"/>
          <p14:tracePt t="118878" x="2152650" y="5251450"/>
          <p14:tracePt t="118894" x="2160588" y="5232400"/>
          <p14:tracePt t="118934" x="2160588" y="5224463"/>
          <p14:tracePt t="118950" x="2170113" y="5214938"/>
          <p14:tracePt t="118965" x="2179638" y="5205413"/>
          <p14:tracePt t="120078" x="2187575" y="5133975"/>
          <p14:tracePt t="120085" x="2187575" y="5089525"/>
          <p14:tracePt t="120093" x="2205038" y="4965700"/>
          <p14:tracePt t="120116" x="2232025" y="4884738"/>
          <p14:tracePt t="120127" x="2232025" y="4830763"/>
          <p14:tracePt t="120144" x="2251075" y="4795838"/>
          <p14:tracePt t="120160" x="2251075" y="4768850"/>
          <p14:tracePt t="120177" x="2251075" y="4732338"/>
          <p14:tracePt t="120193" x="2276475" y="4633913"/>
          <p14:tracePt t="120227" x="2276475" y="4625975"/>
          <p14:tracePt t="120232" x="2286000" y="4608513"/>
          <p14:tracePt t="120243" x="2286000" y="4589463"/>
          <p14:tracePt t="120260" x="2303463" y="4562475"/>
          <p14:tracePt t="120260" x="2312988" y="4545013"/>
          <p14:tracePt t="120278" x="2312988" y="4527550"/>
          <p14:tracePt t="120293" x="2330450" y="4510088"/>
          <p14:tracePt t="120311" x="2339975" y="4483100"/>
          <p14:tracePt t="120327" x="2366963" y="4438650"/>
          <p14:tracePt t="120343" x="2374900" y="4429125"/>
          <p14:tracePt t="120360" x="2419350" y="4384675"/>
          <p14:tracePt t="120377" x="2482850" y="4340225"/>
          <p14:tracePt t="120393" x="2554288" y="4303713"/>
          <p14:tracePt t="120410" x="2643188" y="4259263"/>
          <p14:tracePt t="120427" x="2705100" y="4232275"/>
          <p14:tracePt t="120427" x="2751138" y="4205288"/>
          <p14:tracePt t="120447" x="2847975" y="4170363"/>
          <p14:tracePt t="120465" x="3027363" y="4116388"/>
          <p14:tracePt t="120479" x="3197225" y="4071938"/>
          <p14:tracePt t="120496" x="3367088" y="4017963"/>
          <p14:tracePt t="120511" x="3490913" y="3983038"/>
          <p14:tracePt t="120530" x="3616325" y="3946525"/>
          <p14:tracePt t="120545" x="3840163" y="3894138"/>
          <p14:tracePt t="120568" x="3911600" y="3875088"/>
          <p14:tracePt t="120577" x="4017963" y="3840163"/>
          <p14:tracePt t="120594" x="4062413" y="3822700"/>
          <p14:tracePt t="120610" x="4098925" y="3813175"/>
          <p14:tracePt t="120627" x="4152900" y="3813175"/>
          <p14:tracePt t="120644" x="4251325" y="3795713"/>
          <p14:tracePt t="120661" x="4357688" y="3776663"/>
          <p14:tracePt t="120677" x="4473575" y="3759200"/>
          <p14:tracePt t="120695" x="4518025" y="3759200"/>
          <p14:tracePt t="120710" x="4554538" y="3751263"/>
          <p14:tracePt t="120727" x="4589463" y="3751263"/>
          <p14:tracePt t="120744" x="4660900" y="3751263"/>
          <p14:tracePt t="120760" x="4732338" y="3751263"/>
          <p14:tracePt t="120777" x="4786313" y="3751263"/>
          <p14:tracePt t="120794" x="4813300" y="3751263"/>
          <p14:tracePt t="120810" x="4867275" y="3751263"/>
          <p14:tracePt t="120828" x="4946650" y="3786188"/>
          <p14:tracePt t="120844" x="5000625" y="3795713"/>
          <p14:tracePt t="120861" x="5089525" y="3848100"/>
          <p14:tracePt t="120877" x="5241925" y="3919538"/>
          <p14:tracePt t="120895" x="5313363" y="3938588"/>
          <p14:tracePt t="120912" x="5394325" y="3973513"/>
          <p14:tracePt t="120936" x="5419725" y="4010025"/>
          <p14:tracePt t="120944" x="5680075" y="4179888"/>
          <p14:tracePt t="120994" x="5911850" y="4348163"/>
          <p14:tracePt t="121026" x="6357938" y="4660900"/>
          <p14:tracePt t="121144" x="6375400" y="4687888"/>
          <p14:tracePt t="121144" x="6411913" y="4724400"/>
          <p14:tracePt t="121160" x="6446838" y="4795838"/>
          <p14:tracePt t="121177" x="6491288" y="4840288"/>
          <p14:tracePt t="121194" x="6537325" y="4884738"/>
          <p14:tracePt t="121211" x="6572250" y="4919663"/>
          <p14:tracePt t="121227" x="6599238" y="4965700"/>
          <p14:tracePt t="121245" x="6616700" y="4973638"/>
          <p14:tracePt t="121260" x="6643688" y="5000625"/>
          <p14:tracePt t="121260" x="6653213" y="5027613"/>
          <p14:tracePt t="121293" x="6688138" y="5072063"/>
          <p14:tracePt t="121294" x="6715125" y="5133975"/>
          <p14:tracePt t="121310" x="6751638" y="5180013"/>
          <p14:tracePt t="121328" x="6759575" y="5224463"/>
          <p14:tracePt t="121343" x="6777038" y="5259388"/>
          <p14:tracePt t="121361" x="6786563" y="5340350"/>
          <p14:tracePt t="121377" x="6804025" y="5438775"/>
          <p14:tracePt t="121394" x="6823075" y="5562600"/>
          <p14:tracePt t="121410" x="6840538" y="5670550"/>
          <p14:tracePt t="121427" x="6858000" y="5759450"/>
          <p14:tracePt t="121444" x="6858000" y="5857875"/>
          <p14:tracePt t="121444" x="6858000" y="5902325"/>
          <p14:tracePt t="121461" x="6858000" y="5956300"/>
          <p14:tracePt t="121477" x="6858000" y="6054725"/>
          <p14:tracePt t="121495" x="6858000" y="6108700"/>
          <p14:tracePt t="121511" x="6840538" y="6134100"/>
          <p14:tracePt t="121528" x="6840538" y="6170613"/>
          <p14:tracePt t="121543" x="6823075" y="6197600"/>
          <p14:tracePt t="121561" x="6804025" y="6232525"/>
          <p14:tracePt t="121577" x="6796088" y="6242050"/>
          <p14:tracePt t="121594" x="6777038" y="6259513"/>
          <p14:tracePt t="121610" x="6759575" y="6286500"/>
          <p14:tracePt t="121627" x="6732588" y="6303963"/>
          <p14:tracePt t="121644" x="6715125" y="6340475"/>
          <p14:tracePt t="121660" x="6661150" y="6384925"/>
          <p14:tracePt t="121677" x="6581775" y="6429375"/>
          <p14:tracePt t="121694" x="6545263" y="6473825"/>
          <p14:tracePt t="121710" x="6510338" y="6510338"/>
          <p14:tracePt t="121727" x="6465888" y="6537325"/>
          <p14:tracePt t="121744" x="6429375" y="6581775"/>
          <p14:tracePt t="121761" x="6384925" y="6608763"/>
          <p14:tracePt t="121777" x="6340475" y="6653213"/>
          <p14:tracePt t="121794" x="6286500" y="6680200"/>
          <p14:tracePt t="121811" x="6259513" y="6688138"/>
          <p14:tracePt t="121827" x="6251575" y="6705600"/>
          <p14:tracePt t="121844" x="6232525" y="6705600"/>
          <p14:tracePt t="121860" x="6224588" y="6715125"/>
          <p14:tracePt t="121860" x="6215063" y="6724650"/>
          <p14:tracePt t="121894" x="6197600" y="6732588"/>
          <p14:tracePt t="121895" x="6170613" y="6742113"/>
          <p14:tracePt t="121911" x="6170613" y="6751638"/>
          <p14:tracePt t="122577" x="6153150" y="6759575"/>
          <p14:tracePt t="122590" x="6108700" y="6777038"/>
          <p14:tracePt t="122592" x="5983288" y="6813550"/>
          <p14:tracePt t="122608" x="5840413" y="6848475"/>
          <p14:tracePt t="122627" x="5616575" y="6848475"/>
          <p14:tracePt t="122644" x="5402263" y="6848475"/>
          <p14:tracePt t="122660" x="5143500" y="6848475"/>
          <p14:tracePt t="122660" x="5062538" y="6848475"/>
          <p14:tracePt t="122678" x="5010150" y="6848475"/>
          <p14:tracePt t="122693" x="4616450" y="6848475"/>
          <p14:tracePt t="122710" x="4098925" y="6848475"/>
          <p14:tracePt t="122727" x="3446463" y="6848475"/>
          <p14:tracePt t="122744" x="2867025" y="6848475"/>
          <p14:tracePt t="122760" x="2473325" y="6848475"/>
          <p14:tracePt t="122778" x="2286000" y="6823075"/>
          <p14:tracePt t="122793" x="2197100" y="6786563"/>
          <p14:tracePt t="122811" x="2170113" y="6777038"/>
          <p14:tracePt t="122827" x="2089150" y="6732588"/>
          <p14:tracePt t="122844" x="1990725" y="6670675"/>
          <p14:tracePt t="122861" x="1857375" y="6599238"/>
          <p14:tracePt t="122861" x="1803400" y="6562725"/>
          <p14:tracePt t="122878" x="1741488" y="6537325"/>
          <p14:tracePt t="122893" x="1589088" y="6438900"/>
          <p14:tracePt t="122911" x="1500188" y="6375400"/>
          <p14:tracePt t="122926" x="1401763" y="6303963"/>
          <p14:tracePt t="122945" x="1295400" y="6224588"/>
          <p14:tracePt t="122960" x="1187450" y="6153150"/>
          <p14:tracePt t="122984" x="1179513" y="6134100"/>
          <p14:tracePt t="122994" x="1152525" y="6099175"/>
          <p14:tracePt t="123011" x="1133475" y="6089650"/>
          <p14:tracePt t="123027" x="1133475" y="6081713"/>
          <p14:tracePt t="123044" x="1133475" y="6062663"/>
          <p14:tracePt t="123060" x="1133475" y="6037263"/>
          <p14:tracePt t="123060" x="1133475" y="6018213"/>
          <p14:tracePt t="123079" x="1133475" y="5991225"/>
          <p14:tracePt t="123079" x="1133475" y="5965825"/>
          <p14:tracePt t="123094" x="1133475" y="5894388"/>
          <p14:tracePt t="123111" x="1133475" y="5857875"/>
          <p14:tracePt t="123127" x="1143000" y="5813425"/>
          <p14:tracePt t="123144" x="1169988" y="5759450"/>
          <p14:tracePt t="123161" x="1187450" y="5715000"/>
          <p14:tracePt t="123177" x="1204913" y="5670550"/>
          <p14:tracePt t="123195" x="1223963" y="5626100"/>
          <p14:tracePt t="123210" x="1250950" y="5572125"/>
          <p14:tracePt t="123227" x="1268413" y="5537200"/>
          <p14:tracePt t="123260" x="1276350" y="5527675"/>
          <p14:tracePt t="123261" x="1285875" y="5491163"/>
          <p14:tracePt t="123277" x="1295400" y="5483225"/>
          <p14:tracePt t="123294" x="1347788" y="5429250"/>
          <p14:tracePt t="123361" x="1411288" y="5367338"/>
          <p14:tracePt t="123400" x="1438275" y="5348288"/>
          <p14:tracePt t="123410" x="1536700" y="5295900"/>
          <p14:tracePt t="123428" x="1633538" y="5205413"/>
          <p14:tracePt t="123444" x="1741488" y="5160963"/>
          <p14:tracePt t="123444" x="1795463" y="5126038"/>
          <p14:tracePt t="123462" x="1857375" y="5072063"/>
          <p14:tracePt t="123477" x="2133600" y="4902200"/>
          <p14:tracePt t="123495" x="2366963" y="4732338"/>
          <p14:tracePt t="123510" x="2616200" y="4537075"/>
          <p14:tracePt t="123527" x="2786063" y="4384675"/>
          <p14:tracePt t="123544" x="2911475" y="4259263"/>
          <p14:tracePt t="123560" x="3054350" y="4133850"/>
          <p14:tracePt t="123577" x="3224213" y="3990975"/>
          <p14:tracePt t="123594" x="3394075" y="3840163"/>
          <p14:tracePt t="123610" x="3544888" y="3705225"/>
          <p14:tracePt t="123627" x="3679825" y="3625850"/>
          <p14:tracePt t="123644" x="3732213" y="3581400"/>
          <p14:tracePt t="123660" x="3867150" y="3509963"/>
          <p14:tracePt t="123660" x="3929063" y="3490913"/>
          <p14:tracePt t="123678" x="3990975" y="3473450"/>
          <p14:tracePt t="123693" x="4214813" y="3419475"/>
          <p14:tracePt t="123711" x="4313238" y="3402013"/>
          <p14:tracePt t="123727" x="4384675" y="3402013"/>
          <p14:tracePt t="123743" x="4438650" y="3402013"/>
          <p14:tracePt t="123760" x="4537075" y="3402013"/>
          <p14:tracePt t="123778" x="4608513" y="3402013"/>
          <p14:tracePt t="123793" x="4803775" y="3455988"/>
          <p14:tracePt t="123810" x="4973638" y="3527425"/>
          <p14:tracePt t="123827" x="5160963" y="3608388"/>
          <p14:tracePt t="123843" x="5322888" y="3687763"/>
          <p14:tracePt t="123860" x="5491163" y="3795713"/>
          <p14:tracePt t="123860" x="5554663" y="3840163"/>
          <p14:tracePt t="123878" x="5634038" y="3875088"/>
          <p14:tracePt t="123893" x="5884863" y="4037013"/>
          <p14:tracePt t="123911" x="6045200" y="4116388"/>
          <p14:tracePt t="123927" x="6143625" y="4179888"/>
          <p14:tracePt t="123944" x="6197600" y="4214813"/>
          <p14:tracePt t="123961" x="6259513" y="4268788"/>
          <p14:tracePt t="123977" x="6357938" y="4367213"/>
          <p14:tracePt t="123994" x="6518275" y="4518025"/>
          <p14:tracePt t="124010" x="6732588" y="4714875"/>
          <p14:tracePt t="124028" x="6911975" y="4875213"/>
          <p14:tracePt t="124043" x="7027863" y="5027613"/>
          <p14:tracePt t="124060" x="7116763" y="5160963"/>
          <p14:tracePt t="124060" x="7153275" y="5214938"/>
          <p14:tracePt t="124079" x="7205663" y="5330825"/>
          <p14:tracePt t="124095" x="7259638" y="5545138"/>
          <p14:tracePt t="124134" x="7277100" y="5589588"/>
          <p14:tracePt t="124135" x="7277100" y="5643563"/>
          <p14:tracePt t="124144" x="7277100" y="5759450"/>
          <p14:tracePt t="124161" x="7296150" y="5911850"/>
          <p14:tracePt t="124186" x="7296150" y="5938838"/>
          <p14:tracePt t="124193" x="7277100" y="6027738"/>
          <p14:tracePt t="124210" x="7251700" y="6126163"/>
          <p14:tracePt t="124228" x="7099300" y="6394450"/>
          <p14:tracePt t="124277" x="7000875" y="6510338"/>
          <p14:tracePt t="124278" x="6946900" y="6572250"/>
          <p14:tracePt t="124278" x="6875463" y="6661150"/>
          <p14:tracePt t="124294" x="6724650" y="6777038"/>
          <p14:tracePt t="124310" x="6572250" y="6848475"/>
          <p14:tracePt t="124327" x="6438900" y="6848475"/>
          <p14:tracePt t="124343" x="6251575" y="6848475"/>
          <p14:tracePt t="124361" x="6045200" y="6848475"/>
          <p14:tracePt t="124376" x="5795963" y="6848475"/>
          <p14:tracePt t="124394" x="4973638" y="6848475"/>
          <p14:tracePt t="124428" x="2795588" y="6848475"/>
          <p14:tracePt t="124478" x="2482850" y="6848475"/>
          <p14:tracePt t="124479" x="2089150" y="6848475"/>
          <p14:tracePt t="124494" x="1901825" y="6848475"/>
          <p14:tracePt t="124511" x="1776413" y="6840538"/>
          <p14:tracePt t="124527" x="1687513" y="6786563"/>
          <p14:tracePt t="124543" x="1625600" y="6742113"/>
          <p14:tracePt t="124560" x="1554163" y="6688138"/>
          <p14:tracePt t="124578" x="1482725" y="6599238"/>
          <p14:tracePt t="124594" x="1428750" y="6473825"/>
          <p14:tracePt t="124611" x="1295400" y="6296025"/>
          <p14:tracePt t="124627" x="1196975" y="6161088"/>
          <p14:tracePt t="124643" x="1143000" y="6054725"/>
          <p14:tracePt t="124660" x="1116013" y="5965825"/>
          <p14:tracePt t="124660" x="1098550" y="5919788"/>
          <p14:tracePt t="124678" x="1081088" y="5894388"/>
          <p14:tracePt t="124694" x="1009650" y="5759450"/>
          <p14:tracePt t="124711" x="982663" y="5680075"/>
          <p14:tracePt t="124727" x="928688" y="5554663"/>
          <p14:tracePt t="124744" x="839788" y="5394325"/>
          <p14:tracePt t="124760" x="803275" y="5330825"/>
          <p14:tracePt t="124777" x="785813" y="5295900"/>
          <p14:tracePt t="124822" x="785813" y="5276850"/>
          <p14:tracePt t="124838" x="803275" y="5241925"/>
          <p14:tracePt t="124846" x="803275" y="5205413"/>
          <p14:tracePt t="124847" x="822325" y="5143500"/>
          <p14:tracePt t="124862" x="847725" y="5054600"/>
          <p14:tracePt t="124862" x="874713" y="5000625"/>
          <p14:tracePt t="124878" x="884238" y="4973638"/>
          <p14:tracePt t="124893" x="1009650" y="4840288"/>
          <p14:tracePt t="124911" x="1108075" y="4741863"/>
          <p14:tracePt t="124927" x="1196975" y="4670425"/>
          <p14:tracePt t="124944" x="1295400" y="4598988"/>
          <p14:tracePt t="124961" x="1419225" y="4527550"/>
          <p14:tracePt t="124977" x="1581150" y="4456113"/>
          <p14:tracePt t="124994" x="1758950" y="4394200"/>
          <p14:tracePt t="125010" x="1866900" y="4348163"/>
          <p14:tracePt t="125027" x="2054225" y="4303713"/>
          <p14:tracePt t="125043" x="2286000" y="4241800"/>
          <p14:tracePt t="125061" x="2536825" y="4205288"/>
          <p14:tracePt t="125077" x="2874963" y="4179888"/>
          <p14:tracePt t="125077" x="3071813" y="4125913"/>
          <p14:tracePt t="125094" x="3509963" y="4071938"/>
          <p14:tracePt t="125110" x="3875088" y="4027488"/>
          <p14:tracePt t="125128" x="4251325" y="3946525"/>
          <p14:tracePt t="125143" x="4714875" y="3894138"/>
          <p14:tracePt t="125160" x="5170488" y="3840163"/>
          <p14:tracePt t="125177" x="5545138" y="3776663"/>
          <p14:tracePt t="125194" x="5902325" y="3741738"/>
          <p14:tracePt t="125210" x="6242050" y="3687763"/>
          <p14:tracePt t="125228" x="6500813" y="3643313"/>
          <p14:tracePt t="125243" x="6705600" y="3625850"/>
          <p14:tracePt t="125261" x="6938963" y="3625850"/>
          <p14:tracePt t="125277" x="7188200" y="3625850"/>
          <p14:tracePt t="125277" x="7304088" y="3625850"/>
          <p14:tracePt t="125294" x="7653338" y="3625850"/>
          <p14:tracePt t="125310" x="8018463" y="3625850"/>
          <p14:tracePt t="125328" x="8215313" y="3625850"/>
          <p14:tracePt t="125343" x="8251825" y="3625850"/>
          <p14:tracePt t="125749" x="8259763" y="3652838"/>
          <p14:tracePt t="125757" x="8259763" y="3679825"/>
          <p14:tracePt t="125757" x="8259763" y="3705225"/>
          <p14:tracePt t="125776" x="8259763" y="3732213"/>
          <p14:tracePt t="125777" x="8232775" y="3795713"/>
          <p14:tracePt t="125793" x="8205788" y="3840163"/>
          <p14:tracePt t="125810" x="8180388" y="3902075"/>
          <p14:tracePt t="125826" x="8134350" y="3938588"/>
          <p14:tracePt t="125843" x="8081963" y="3990975"/>
          <p14:tracePt t="125860" x="7983538" y="4062413"/>
          <p14:tracePt t="125876" x="7894638" y="4133850"/>
          <p14:tracePt t="125894" x="7858125" y="4170363"/>
          <p14:tracePt t="125910" x="7840663" y="4179888"/>
          <p14:tracePt t="125927" x="7823200" y="4197350"/>
          <p14:tracePt t="125943" x="7804150" y="4205288"/>
          <p14:tracePt t="126557" x="7804150" y="4214813"/>
          <p14:tracePt t="126563" x="7804150" y="4251325"/>
          <p14:tracePt t="126885" x="7804150" y="4232275"/>
          <p14:tracePt t="126893" x="7804150" y="4214813"/>
          <p14:tracePt t="126902" x="7786688" y="4187825"/>
          <p14:tracePt t="126910" x="7777163" y="4160838"/>
          <p14:tracePt t="126910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/>
        </p:nvSpPr>
        <p:spPr>
          <a:xfrm>
            <a:off x="3505200" y="990599"/>
            <a:ext cx="3810000" cy="3651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What molecular mechanisms?</a:t>
            </a:r>
          </a:p>
        </p:txBody>
      </p:sp>
      <p:sp>
        <p:nvSpPr>
          <p:cNvPr id="699" name="Shape 699"/>
          <p:cNvSpPr/>
          <p:nvPr/>
        </p:nvSpPr>
        <p:spPr>
          <a:xfrm>
            <a:off x="507998" y="355599"/>
            <a:ext cx="9144004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Chromosomal instability (CIN) is a feature of most of the sporadic CRC</a:t>
            </a:r>
          </a:p>
        </p:txBody>
      </p:sp>
      <p:grpSp>
        <p:nvGrpSpPr>
          <p:cNvPr id="704" name="Group 704"/>
          <p:cNvGrpSpPr/>
          <p:nvPr/>
        </p:nvGrpSpPr>
        <p:grpSpPr>
          <a:xfrm>
            <a:off x="304794" y="1676396"/>
            <a:ext cx="8686812" cy="3236921"/>
            <a:chOff x="-1" y="0"/>
            <a:chExt cx="8686810" cy="3236920"/>
          </a:xfrm>
        </p:grpSpPr>
        <p:grpSp>
          <p:nvGrpSpPr>
            <p:cNvPr id="702" name="Group 702"/>
            <p:cNvGrpSpPr/>
            <p:nvPr/>
          </p:nvGrpSpPr>
          <p:grpSpPr>
            <a:xfrm>
              <a:off x="-2" y="-1"/>
              <a:ext cx="8686811" cy="2532072"/>
              <a:chOff x="0" y="0"/>
              <a:chExt cx="8686810" cy="2532071"/>
            </a:xfrm>
          </p:grpSpPr>
          <p:sp>
            <p:nvSpPr>
              <p:cNvPr id="700" name="Shape 700"/>
              <p:cNvSpPr/>
              <p:nvPr/>
            </p:nvSpPr>
            <p:spPr>
              <a:xfrm>
                <a:off x="2057401" y="0"/>
                <a:ext cx="6629409" cy="5842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spcBef>
                    <a:spcPts val="900"/>
                  </a:spcBef>
                  <a:defRPr sz="1600"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pPr lvl="0">
                  <a:defRPr sz="1800"/>
                </a:pPr>
                <a:r>
                  <a:rPr sz="1600"/>
                  <a:t>Qualitative and quantitative chromosomal alterations during mitosis segregation</a:t>
                </a:r>
              </a:p>
            </p:txBody>
          </p:sp>
          <p:pic>
            <p:nvPicPr>
              <p:cNvPr id="701" name="image38.png" descr="CIN2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0"/>
                <a:ext cx="2166942" cy="253207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</p:grpSp>
        <p:pic>
          <p:nvPicPr>
            <p:cNvPr id="703" name="image15.jpeg" descr="CIN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24201" y="914400"/>
              <a:ext cx="3043243" cy="2322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549678"/>
      </p:ext>
    </p:extLst>
  </p:cSld>
  <p:clrMapOvr>
    <a:masterClrMapping/>
  </p:clrMapOvr>
  <p:transition spd="med" advTm="2731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4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6005" x="2241550" y="0"/>
          <p14:tracePt t="6020" x="2251075" y="9525"/>
          <p14:tracePt t="6038" x="2268538" y="9525"/>
          <p14:tracePt t="6045" x="2276475" y="26988"/>
          <p14:tracePt t="6062" x="2286000" y="26988"/>
          <p14:tracePt t="6077" x="2303463" y="26988"/>
          <p14:tracePt t="6086" x="2312988" y="26988"/>
          <p14:tracePt t="6096" x="2322513" y="26988"/>
          <p14:tracePt t="6134" x="2330450" y="26988"/>
          <p14:tracePt t="6149" x="2357438" y="26988"/>
          <p14:tracePt t="6165" x="2366963" y="17463"/>
          <p14:tracePt t="6181" x="2374900" y="9525"/>
          <p14:tracePt t="6198" x="2374900" y="0"/>
          <p14:tracePt t="6222" x="2384425" y="0"/>
          <p14:tracePt t="6262" x="2330450" y="0"/>
          <p14:tracePt t="6263" x="2009775" y="0"/>
          <p14:tracePt t="6289" x="1652588" y="0"/>
          <p14:tracePt t="6305" x="1401763" y="0"/>
          <p14:tracePt t="6322" x="1204913" y="0"/>
          <p14:tracePt t="6337" x="1108075" y="44450"/>
          <p14:tracePt t="6354" x="1017588" y="187325"/>
          <p14:tracePt t="6371" x="982663" y="401638"/>
          <p14:tracePt t="6388" x="955675" y="679450"/>
          <p14:tracePt t="6405" x="990600" y="1027113"/>
          <p14:tracePt t="6423" x="1152525" y="1295400"/>
          <p14:tracePt t="6445" x="1322388" y="1527175"/>
          <p14:tracePt t="6456" x="1536700" y="1731963"/>
          <p14:tracePt t="6471" x="1724025" y="1847850"/>
          <p14:tracePt t="6488" x="1919288" y="1928813"/>
          <p14:tracePt t="6505" x="2143125" y="2027238"/>
          <p14:tracePt t="6522" x="2384425" y="2062163"/>
          <p14:tracePt t="6538" x="2571750" y="2062163"/>
          <p14:tracePt t="6555" x="2759075" y="2062163"/>
          <p14:tracePt t="6571" x="2911475" y="2036763"/>
          <p14:tracePt t="6589" x="3044825" y="1973263"/>
          <p14:tracePt t="6605" x="3214688" y="1830388"/>
          <p14:tracePt t="6622" x="3286125" y="1741488"/>
          <p14:tracePt t="6638" x="3330575" y="1633538"/>
          <p14:tracePt t="6655" x="3357563" y="1509713"/>
          <p14:tracePt t="6672" x="3394075" y="1339850"/>
          <p14:tracePt t="6689" x="3394075" y="1179513"/>
          <p14:tracePt t="6705" x="3394075" y="1054100"/>
          <p14:tracePt t="6723" x="3241675" y="803275"/>
          <p14:tracePt t="6746" x="3160713" y="696913"/>
          <p14:tracePt t="6755" x="3017838" y="554038"/>
          <p14:tracePt t="6772" x="2884488" y="465138"/>
          <p14:tracePt t="6788" x="2214563" y="339725"/>
          <p14:tracePt t="6846" x="2143125" y="339725"/>
          <p14:tracePt t="6855" x="2089150" y="366713"/>
          <p14:tracePt t="6856" x="1965325" y="455613"/>
          <p14:tracePt t="6872" x="1901825" y="571500"/>
          <p14:tracePt t="6887" x="1839913" y="723900"/>
          <p14:tracePt t="6905" x="1839913" y="847725"/>
          <p14:tracePt t="6921" x="1822450" y="973138"/>
          <p14:tracePt t="6939" x="1874838" y="1285875"/>
          <p14:tracePt t="6939" x="1911350" y="1339850"/>
          <p14:tracePt t="7010" x="1928813" y="1366838"/>
          <p14:tracePt t="7011" x="1973263" y="1438275"/>
          <p14:tracePt t="7021" x="2044700" y="1509713"/>
          <p14:tracePt t="7039" x="2108200" y="1554163"/>
          <p14:tracePt t="7056" x="2214563" y="1608138"/>
          <p14:tracePt t="7072" x="2303463" y="1608138"/>
          <p14:tracePt t="7088" x="2384425" y="1608138"/>
          <p14:tracePt t="7105" x="2490788" y="1608138"/>
          <p14:tracePt t="7121" x="2616200" y="1544638"/>
          <p14:tracePt t="7138" x="2732088" y="1455738"/>
          <p14:tracePt t="7154" x="2822575" y="1347788"/>
          <p14:tracePt t="7171" x="2874963" y="1268413"/>
          <p14:tracePt t="7188" x="2894013" y="1204913"/>
          <p14:tracePt t="7205" x="2901950" y="1133475"/>
          <p14:tracePt t="7205" x="2901950" y="1108075"/>
          <p14:tracePt t="7222" x="2901950" y="1054100"/>
          <p14:tracePt t="7238" x="2901950" y="1000125"/>
          <p14:tracePt t="7255" x="2901950" y="973138"/>
          <p14:tracePt t="7271" x="2901950" y="938213"/>
          <p14:tracePt t="7288" x="2894013" y="919163"/>
          <p14:tracePt t="7313" x="2884488" y="901700"/>
          <p14:tracePt t="7321" x="2867025" y="884238"/>
          <p14:tracePt t="7338" x="2840038" y="866775"/>
          <p14:tracePt t="7355" x="2830513" y="847725"/>
          <p14:tracePt t="7371" x="2803525" y="839788"/>
          <p14:tracePt t="7388" x="2795588" y="839788"/>
          <p14:tracePt t="7405" x="2768600" y="839788"/>
          <p14:tracePt t="7423" x="2732088" y="857250"/>
          <p14:tracePt t="7439" x="2697163" y="884238"/>
          <p14:tracePt t="7456" x="2679700" y="901700"/>
          <p14:tracePt t="7471" x="2625725" y="946150"/>
          <p14:tracePt t="7488" x="2598738" y="990600"/>
          <p14:tracePt t="7504" x="2589213" y="1009650"/>
          <p14:tracePt t="7522" x="2589213" y="1027113"/>
          <p14:tracePt t="7538" x="2589213" y="1036638"/>
          <p14:tracePt t="7555" x="2581275" y="1044575"/>
          <p14:tracePt t="7637" x="2589213" y="1062038"/>
          <p14:tracePt t="7646" x="2598738" y="1071563"/>
          <p14:tracePt t="7661" x="2625725" y="1089025"/>
          <p14:tracePt t="7677" x="2633663" y="1098550"/>
          <p14:tracePt t="7678" x="2660650" y="1098550"/>
          <p14:tracePt t="7688" x="2687638" y="1116013"/>
          <p14:tracePt t="7704" x="2724150" y="1116013"/>
          <p14:tracePt t="7721" x="2751138" y="1116013"/>
          <p14:tracePt t="7737" x="2768600" y="1116013"/>
          <p14:tracePt t="7754" x="2813050" y="1116013"/>
          <p14:tracePt t="7772" x="2867025" y="1116013"/>
          <p14:tracePt t="7787" x="2928938" y="1108075"/>
          <p14:tracePt t="7812" x="2955925" y="1108075"/>
          <p14:tracePt t="7821" x="3027363" y="1089025"/>
          <p14:tracePt t="7839" x="3054350" y="1081088"/>
          <p14:tracePt t="7855" x="3089275" y="1062038"/>
          <p14:tracePt t="7872" x="3108325" y="1062038"/>
          <p14:tracePt t="7888" x="3125788" y="1044575"/>
          <p14:tracePt t="7926" x="3125788" y="1027113"/>
          <p14:tracePt t="7942" x="3133725" y="1017588"/>
          <p14:tracePt t="7943" x="3143250" y="1009650"/>
          <p14:tracePt t="7973" x="3143250" y="1000125"/>
          <p14:tracePt t="7974" x="3143250" y="990600"/>
          <p14:tracePt t="7988" x="3160713" y="973138"/>
          <p14:tracePt t="8726" x="3152775" y="973138"/>
          <p14:tracePt t="8734" x="3143250" y="973138"/>
          <p14:tracePt t="8758" x="3133725" y="973138"/>
          <p14:tracePt t="8774" x="3133725" y="982663"/>
          <p14:tracePt t="8797" x="3125788" y="990600"/>
          <p14:tracePt t="8798" x="3116263" y="1000125"/>
          <p14:tracePt t="8838" x="3108325" y="1000125"/>
          <p14:tracePt t="8839" x="3098800" y="1017588"/>
          <p14:tracePt t="8855" x="3098800" y="1044575"/>
          <p14:tracePt t="8872" x="3054350" y="1187450"/>
          <p14:tracePt t="8959" x="3054350" y="1214438"/>
          <p14:tracePt t="8970" x="3044825" y="1250950"/>
          <p14:tracePt t="9013" x="3044825" y="1268413"/>
          <p14:tracePt t="9349" x="3044825" y="1258888"/>
          <p14:tracePt t="9373" x="3054350" y="1258888"/>
          <p14:tracePt t="9421" x="3062288" y="1258888"/>
          <p14:tracePt t="9444" x="3089275" y="1258888"/>
          <p14:tracePt t="9461" x="3098800" y="1258888"/>
          <p14:tracePt t="9471" x="3143250" y="1268413"/>
          <p14:tracePt t="9509" x="3152775" y="1276350"/>
          <p14:tracePt t="9525" x="3160713" y="1276350"/>
          <p14:tracePt t="9557" x="3160713" y="1285875"/>
          <p14:tracePt t="10516" x="3152775" y="1285875"/>
          <p14:tracePt t="11133" x="3143250" y="1303338"/>
          <p14:tracePt t="11149" x="3143250" y="1312863"/>
          <p14:tracePt t="11157" x="3143250" y="1322388"/>
          <p14:tracePt t="11173" x="3143250" y="1330325"/>
          <p14:tracePt t="11176" x="3143250" y="1339850"/>
          <p14:tracePt t="12092" x="3143250" y="1357313"/>
          <p14:tracePt t="12117" x="3143250" y="1366838"/>
          <p14:tracePt t="12140" x="3125788" y="1384300"/>
          <p14:tracePt t="12173" x="3116263" y="1401763"/>
          <p14:tracePt t="12180" x="3116263" y="1419225"/>
          <p14:tracePt t="12193" x="3116263" y="1446213"/>
          <p14:tracePt t="12196" x="3116263" y="1490663"/>
          <p14:tracePt t="12205" x="3116263" y="1589088"/>
          <p14:tracePt t="12205" x="3116263" y="1660525"/>
          <p14:tracePt t="12221" x="3116263" y="1776413"/>
          <p14:tracePt t="12237" x="3116263" y="1874838"/>
          <p14:tracePt t="12253" x="3116263" y="1928813"/>
          <p14:tracePt t="12271" x="3116263" y="1946275"/>
          <p14:tracePt t="12286" x="3116263" y="1990725"/>
          <p14:tracePt t="12303" x="3116263" y="2062163"/>
          <p14:tracePt t="12303" x="3116263" y="2071688"/>
          <p14:tracePt t="12352" x="3116263" y="2081213"/>
          <p14:tracePt t="12359" x="3116263" y="2108200"/>
          <p14:tracePt t="12370" x="3116263" y="2116138"/>
          <p14:tracePt t="12386" x="3133725" y="2170113"/>
          <p14:tracePt t="12403" x="3143250" y="2197100"/>
          <p14:tracePt t="12419" x="3170238" y="2276475"/>
          <p14:tracePt t="12437" x="3187700" y="2312988"/>
          <p14:tracePt t="12453" x="3214688" y="2357438"/>
          <p14:tracePt t="12572" x="3214688" y="2366963"/>
          <p14:tracePt t="12621" x="3224213" y="2366963"/>
          <p14:tracePt t="12629" x="3232150" y="2366963"/>
          <p14:tracePt t="12678" x="3232150" y="2357438"/>
          <p14:tracePt t="12852" x="3232150" y="2347913"/>
          <p14:tracePt t="12860" x="3224213" y="2347913"/>
          <p14:tracePt t="12878" x="3205163" y="2366963"/>
          <p14:tracePt t="12880" x="3170238" y="2384425"/>
          <p14:tracePt t="12886" x="3152775" y="2411413"/>
          <p14:tracePt t="12903" x="3125788" y="2455863"/>
          <p14:tracePt t="12920" x="3108325" y="2473325"/>
          <p14:tracePt t="12937" x="3108325" y="2482850"/>
          <p14:tracePt t="12953" x="3108325" y="2490788"/>
          <p14:tracePt t="12971" x="3098800" y="2500313"/>
          <p14:tracePt t="13164" x="3098800" y="2509838"/>
          <p14:tracePt t="13169" x="3116263" y="2509838"/>
          <p14:tracePt t="13176" x="3125788" y="2500313"/>
          <p14:tracePt t="13186" x="3152775" y="2473325"/>
          <p14:tracePt t="13203" x="3179763" y="2419350"/>
          <p14:tracePt t="13220" x="3205163" y="2366963"/>
          <p14:tracePt t="13237" x="3205163" y="2312988"/>
          <p14:tracePt t="13253" x="3205163" y="2268538"/>
          <p14:tracePt t="13271" x="3205163" y="2197100"/>
          <p14:tracePt t="13287" x="3205163" y="2143125"/>
          <p14:tracePt t="13303" x="3205163" y="2108200"/>
          <p14:tracePt t="13320" x="3179763" y="2081213"/>
          <p14:tracePt t="13338" x="3170238" y="2071688"/>
          <p14:tracePt t="13353" x="3116263" y="2071688"/>
          <p14:tracePt t="13393" x="3089275" y="2071688"/>
          <p14:tracePt t="13404" x="2928938" y="2303463"/>
          <p14:tracePt t="13404" x="2911475" y="2330450"/>
          <p14:tracePt t="13454" x="2911475" y="2357438"/>
          <p14:tracePt t="13471" x="2911475" y="2366963"/>
          <p14:tracePt t="13525" x="2911475" y="2374900"/>
          <p14:tracePt t="13526" x="2919413" y="2384425"/>
          <p14:tracePt t="13536" x="2965450" y="2393950"/>
          <p14:tracePt t="13573" x="2973388" y="2401888"/>
          <p14:tracePt t="13574" x="2982913" y="2401888"/>
          <p14:tracePt t="13587" x="2990850" y="2401888"/>
          <p14:tracePt t="13603" x="3000375" y="2401888"/>
          <p14:tracePt t="13603" x="3009900" y="2401888"/>
          <p14:tracePt t="13636" x="3027363" y="2401888"/>
          <p14:tracePt t="13637" x="3044825" y="2393950"/>
          <p14:tracePt t="13653" x="3054350" y="2374900"/>
          <p14:tracePt t="13670" x="3071813" y="2347913"/>
          <p14:tracePt t="13687" x="3071813" y="2303463"/>
          <p14:tracePt t="13703" x="3081338" y="2259013"/>
          <p14:tracePt t="13720" x="3081338" y="2214563"/>
          <p14:tracePt t="13737" x="3081338" y="2179638"/>
          <p14:tracePt t="13753" x="3081338" y="2143125"/>
          <p14:tracePt t="13770" x="3062288" y="2108200"/>
          <p14:tracePt t="13787" x="3044825" y="2098675"/>
          <p14:tracePt t="13803" x="2982913" y="2081213"/>
          <p14:tracePt t="13836" x="2973388" y="2081213"/>
          <p14:tracePt t="13837" x="2938463" y="2081213"/>
          <p14:tracePt t="13853" x="2884488" y="2108200"/>
          <p14:tracePt t="13870" x="2822575" y="2205038"/>
          <p14:tracePt t="13886" x="2786063" y="2259013"/>
          <p14:tracePt t="13903" x="2768600" y="2303463"/>
          <p14:tracePt t="13920" x="2759075" y="2339975"/>
          <p14:tracePt t="13936" x="2751138" y="2357438"/>
          <p14:tracePt t="13972" x="2751138" y="2374900"/>
          <p14:tracePt t="14045" x="2759075" y="2374900"/>
          <p14:tracePt t="14052" x="2768600" y="2374900"/>
          <p14:tracePt t="14060" x="2795588" y="2374900"/>
          <p14:tracePt t="14070" x="2830513" y="2374900"/>
          <p14:tracePt t="14086" x="2867025" y="2374900"/>
          <p14:tracePt t="14104" x="2938463" y="2259013"/>
          <p14:tracePt t="14159" x="2938463" y="2232025"/>
          <p14:tracePt t="14170" x="2955925" y="2152650"/>
          <p14:tracePt t="14188" x="2955925" y="2036763"/>
          <p14:tracePt t="14188" x="2955925" y="2009775"/>
          <p14:tracePt t="14213" x="2946400" y="1955800"/>
          <p14:tracePt t="14213" x="2938463" y="1919288"/>
          <p14:tracePt t="14245" x="2919413" y="1901825"/>
          <p14:tracePt t="14258" x="2911475" y="1893888"/>
          <p14:tracePt t="14261" x="2894013" y="1866900"/>
          <p14:tracePt t="14289" x="2874963" y="1866900"/>
          <p14:tracePt t="14349" x="2867025" y="1866900"/>
          <p14:tracePt t="14356" x="2857500" y="1866900"/>
          <p14:tracePt t="14358" x="2840038" y="1866900"/>
          <p14:tracePt t="14369" x="2822575" y="1919288"/>
          <p14:tracePt t="14386" x="2803525" y="2017713"/>
          <p14:tracePt t="14404" x="2803525" y="2116138"/>
          <p14:tracePt t="14419" x="2803525" y="2187575"/>
          <p14:tracePt t="14437" x="2874963" y="2393950"/>
          <p14:tracePt t="14524" x="2919413" y="2438400"/>
          <p14:tracePt t="14536" x="2990850" y="2490788"/>
          <p14:tracePt t="14596" x="3000375" y="2490788"/>
          <p14:tracePt t="14660" x="3017838" y="2490788"/>
          <p14:tracePt t="14668" x="3017838" y="2482850"/>
          <p14:tracePt t="14676" x="3036888" y="2465388"/>
          <p14:tracePt t="14686" x="3044825" y="2455863"/>
          <p14:tracePt t="14702" x="3054350" y="2411413"/>
          <p14:tracePt t="14720" x="3071813" y="2384425"/>
          <p14:tracePt t="14736" x="3081338" y="2374900"/>
          <p14:tracePt t="14753" x="3081338" y="2366963"/>
          <p14:tracePt t="14789" x="3081338" y="2347913"/>
          <p14:tracePt t="15028" x="3081338" y="2339975"/>
          <p14:tracePt t="15037" x="3081338" y="2330450"/>
          <p14:tracePt t="15052" x="3081338" y="2322513"/>
          <p14:tracePt t="15069" x="3081338" y="2303463"/>
          <p14:tracePt t="15070" x="3081338" y="2286000"/>
          <p14:tracePt t="15092" x="3081338" y="2268538"/>
          <p14:tracePt t="15103" x="3081338" y="2259013"/>
          <p14:tracePt t="15148" x="3081338" y="2251075"/>
          <p14:tracePt t="15173" x="3081338" y="2241550"/>
          <p14:tracePt t="15444" x="3081338" y="2232025"/>
          <p14:tracePt t="15453" x="3089275" y="2224088"/>
          <p14:tracePt t="15453" x="3098800" y="2197100"/>
          <p14:tracePt t="15469" x="3108325" y="2197100"/>
          <p14:tracePt t="15486" x="3116263" y="2170113"/>
          <p14:tracePt t="15503" x="3116263" y="2160588"/>
          <p14:tracePt t="15520" x="3116263" y="2152650"/>
          <p14:tracePt t="15542" x="3125788" y="2152650"/>
          <p14:tracePt t="16517" x="3133725" y="2143125"/>
          <p14:tracePt t="16532" x="3143250" y="2133600"/>
          <p14:tracePt t="16548" x="3152775" y="2125663"/>
          <p14:tracePt t="16564" x="3160713" y="2116138"/>
          <p14:tracePt t="16575" x="3160713" y="2108200"/>
          <p14:tracePt t="16604" x="3170238" y="2108200"/>
          <p14:tracePt t="16620" x="3179763" y="2098675"/>
          <p14:tracePt t="16716" x="3187700" y="2098675"/>
          <p14:tracePt t="16804" x="3197225" y="2098675"/>
          <p14:tracePt t="16805" x="3241675" y="2098675"/>
          <p14:tracePt t="16859" x="3259138" y="2098675"/>
          <p14:tracePt t="16870" x="3286125" y="2108200"/>
          <p14:tracePt t="16902" x="3303588" y="2116138"/>
          <p14:tracePt t="16940" x="3313113" y="2116138"/>
          <p14:tracePt t="16959" x="3322638" y="2116138"/>
          <p14:tracePt t="16980" x="3330575" y="2116138"/>
          <p14:tracePt t="17036" x="3348038" y="2116138"/>
          <p14:tracePt t="17077" x="3357563" y="2116138"/>
          <p14:tracePt t="17093" x="3367088" y="2108200"/>
          <p14:tracePt t="17116" x="3384550" y="2098675"/>
          <p14:tracePt t="17123" x="3394075" y="2098675"/>
          <p14:tracePt t="17141" x="3411538" y="2089150"/>
          <p14:tracePt t="17154" x="3455988" y="2062163"/>
          <p14:tracePt t="17285" x="3473450" y="2054225"/>
          <p14:tracePt t="17437" x="3490913" y="2054225"/>
          <p14:tracePt t="17443" x="3500438" y="2054225"/>
          <p14:tracePt t="17447" x="3527425" y="2054225"/>
          <p14:tracePt t="17453" x="3544888" y="2054225"/>
          <p14:tracePt t="17469" x="3589338" y="2054225"/>
          <p14:tracePt t="17486" x="3608388" y="2054225"/>
          <p14:tracePt t="17503" x="3652838" y="2054225"/>
          <p14:tracePt t="17520" x="3697288" y="2071688"/>
          <p14:tracePt t="17543" x="3714750" y="2071688"/>
          <p14:tracePt t="17552" x="3768725" y="2081213"/>
          <p14:tracePt t="17570" x="3848100" y="2098675"/>
          <p14:tracePt t="17587" x="4000500" y="2170113"/>
          <p14:tracePt t="17619" x="4054475" y="2187575"/>
          <p14:tracePt t="17620" x="4276725" y="2241550"/>
          <p14:tracePt t="17638" x="4446588" y="2295525"/>
          <p14:tracePt t="17653" x="4643438" y="2339975"/>
          <p14:tracePt t="17670" x="4867275" y="2393950"/>
          <p14:tracePt t="17686" x="5081588" y="2419350"/>
          <p14:tracePt t="17703" x="5251450" y="2455863"/>
          <p14:tracePt t="17719" x="5367338" y="2455863"/>
          <p14:tracePt t="17737" x="5465763" y="2473325"/>
          <p14:tracePt t="17776" x="5491163" y="2473325"/>
          <p14:tracePt t="17788" x="5510213" y="2473325"/>
          <p14:tracePt t="17802" x="5510213" y="2465388"/>
          <p14:tracePt t="17804" x="5527675" y="2455863"/>
          <p14:tracePt t="17819" x="5527675" y="2438400"/>
          <p14:tracePt t="17852" x="5545138" y="2419350"/>
          <p14:tracePt t="17853" x="5545138" y="2393950"/>
          <p14:tracePt t="17869" x="5545138" y="2366963"/>
          <p14:tracePt t="17886" x="5483225" y="2179638"/>
          <p14:tracePt t="17968" x="5438775" y="2160588"/>
          <p14:tracePt t="17976" x="5411788" y="2125663"/>
          <p14:tracePt t="17986" x="5330825" y="2089150"/>
          <p14:tracePt t="18014" x="5303838" y="2089150"/>
          <p14:tracePt t="18041" x="5295900" y="2089150"/>
          <p14:tracePt t="18041" x="5276850" y="2089150"/>
          <p14:tracePt t="18053" x="5251450" y="2089150"/>
          <p14:tracePt t="18069" x="5224463" y="2098675"/>
          <p14:tracePt t="18086" x="5205413" y="2108200"/>
          <p14:tracePt t="18103" x="5180013" y="2116138"/>
          <p14:tracePt t="18120" x="5160963" y="2133600"/>
          <p14:tracePt t="18136" x="5133975" y="2143125"/>
          <p14:tracePt t="18153" x="5116513" y="2160588"/>
          <p14:tracePt t="18169" x="5099050" y="2160588"/>
          <p14:tracePt t="18186" x="5099050" y="2170113"/>
          <p14:tracePt t="18228" x="5089525" y="2170113"/>
          <p14:tracePt t="18236" x="5081588" y="2179638"/>
          <p14:tracePt t="18268" x="5072063" y="2179638"/>
          <p14:tracePt t="18276" x="5062538" y="2179638"/>
          <p14:tracePt t="18301" x="5054600" y="2187575"/>
          <p14:tracePt t="18389" x="5037138" y="2187575"/>
          <p14:tracePt t="18460" x="5027613" y="2187575"/>
          <p14:tracePt t="18468" x="5000625" y="2187575"/>
          <p14:tracePt t="18474" x="4956175" y="2187575"/>
          <p14:tracePt t="18486" x="4857750" y="2160588"/>
          <p14:tracePt t="18503" x="4786313" y="2125663"/>
          <p14:tracePt t="18519" x="4741863" y="2108200"/>
          <p14:tracePt t="18537" x="4714875" y="2098675"/>
          <p14:tracePt t="18860" x="4714875" y="2089150"/>
          <p14:tracePt t="18885" x="4714875" y="2081213"/>
          <p14:tracePt t="18890" x="4724400" y="2071688"/>
          <p14:tracePt t="18940" x="4732338" y="2071688"/>
          <p14:tracePt t="18955" x="4741863" y="2071688"/>
          <p14:tracePt t="18985" x="4751388" y="2071688"/>
          <p14:tracePt t="19004" x="4751388" y="2062163"/>
          <p14:tracePt t="19005" x="4768850" y="2054225"/>
          <p14:tracePt t="19076" x="4776788" y="2054225"/>
          <p14:tracePt t="19112" x="4786313" y="2054225"/>
          <p14:tracePt t="19645" x="4786313" y="2044700"/>
          <p14:tracePt t="19677" x="4795838" y="2044700"/>
          <p14:tracePt t="20317" x="4803775" y="2044700"/>
          <p14:tracePt t="20918" x="4813300" y="2036763"/>
          <p14:tracePt t="20973" x="4830763" y="2036763"/>
          <p14:tracePt t="20973" x="4848225" y="2036763"/>
          <p14:tracePt t="20982" x="5000625" y="2036763"/>
          <p14:tracePt t="20982" x="5037138" y="2036763"/>
          <p14:tracePt t="21035" x="5259388" y="2036763"/>
          <p14:tracePt t="21035" x="5286375" y="2036763"/>
          <p14:tracePt t="21094" x="5313363" y="2036763"/>
          <p14:tracePt t="21103" x="5340350" y="2036763"/>
          <p14:tracePt t="21120" x="5384800" y="2036763"/>
          <p14:tracePt t="21136" x="5429250" y="2036763"/>
          <p14:tracePt t="21154" x="5491163" y="2036763"/>
          <p14:tracePt t="21170" x="5554663" y="2036763"/>
          <p14:tracePt t="21188" x="5626100" y="2036763"/>
          <p14:tracePt t="21203" x="5697538" y="2036763"/>
          <p14:tracePt t="21220" x="5768975" y="2036763"/>
          <p14:tracePt t="21236" x="5894388" y="2036763"/>
          <p14:tracePt t="21254" x="5965825" y="2036763"/>
          <p14:tracePt t="21271" x="6062663" y="2036763"/>
          <p14:tracePt t="21286" x="6161088" y="2036763"/>
          <p14:tracePt t="21311" x="6205538" y="2036763"/>
          <p14:tracePt t="21320" x="6242050" y="2036763"/>
          <p14:tracePt t="21337" x="6303963" y="2036763"/>
          <p14:tracePt t="21353" x="6340475" y="2036763"/>
          <p14:tracePt t="21370" x="6375400" y="2036763"/>
          <p14:tracePt t="21386" x="6419850" y="2036763"/>
          <p14:tracePt t="21404" x="6465888" y="2036763"/>
          <p14:tracePt t="21420" x="6510338" y="2036763"/>
          <p14:tracePt t="21420" x="6537325" y="2036763"/>
          <p14:tracePt t="21438" x="6589713" y="2036763"/>
          <p14:tracePt t="21459" x="6626225" y="2036763"/>
          <p14:tracePt t="21471" x="6680200" y="2036763"/>
          <p14:tracePt t="21487" x="6732588" y="2036763"/>
          <p14:tracePt t="21504" x="6769100" y="2036763"/>
          <p14:tracePt t="21520" x="6813550" y="2036763"/>
          <p14:tracePt t="21538" x="6831013" y="2036763"/>
          <p14:tracePt t="21553" x="6858000" y="2036763"/>
          <p14:tracePt t="21571" x="6884988" y="2036763"/>
          <p14:tracePt t="21603" x="6902450" y="2036763"/>
          <p14:tracePt t="21604" x="6911975" y="2036763"/>
          <p14:tracePt t="21620" x="6919913" y="2036763"/>
          <p14:tracePt t="21620" x="6938963" y="2036763"/>
          <p14:tracePt t="21662" x="6946900" y="2036763"/>
          <p14:tracePt t="21663" x="6946900" y="2027238"/>
          <p14:tracePt t="21749" x="6956425" y="2017713"/>
          <p14:tracePt t="21813" x="6965950" y="2017713"/>
          <p14:tracePt t="21837" x="6983413" y="2017713"/>
          <p14:tracePt t="21848" x="6991350" y="2017713"/>
          <p14:tracePt t="21861" x="7000875" y="2017713"/>
          <p14:tracePt t="22061" x="7010400" y="2017713"/>
          <p14:tracePt t="22069" x="7089775" y="2017713"/>
          <p14:tracePt t="22087" x="7224713" y="2044700"/>
          <p14:tracePt t="22153" x="7232650" y="2044700"/>
          <p14:tracePt t="22154" x="7277100" y="2054225"/>
          <p14:tracePt t="22171" x="7296150" y="2054225"/>
          <p14:tracePt t="22187" x="7323138" y="2054225"/>
          <p14:tracePt t="22221" x="7331075" y="2054225"/>
          <p14:tracePt t="22302" x="7340600" y="2054225"/>
          <p14:tracePt t="22494" x="7367588" y="2054225"/>
          <p14:tracePt t="22495" x="7419975" y="2054225"/>
          <p14:tracePt t="22510" x="7446963" y="2054225"/>
          <p14:tracePt t="22520" x="7500938" y="2054225"/>
          <p14:tracePt t="22537" x="7527925" y="2054225"/>
          <p14:tracePt t="22553" x="7545388" y="2054225"/>
          <p14:tracePt t="22570" x="7572375" y="2054225"/>
          <p14:tracePt t="22586" x="7581900" y="2054225"/>
          <p14:tracePt t="22620" x="7589838" y="2054225"/>
          <p14:tracePt t="22622" x="7608888" y="2054225"/>
          <p14:tracePt t="22636" x="7626350" y="2054225"/>
          <p14:tracePt t="22654" x="7653338" y="2054225"/>
          <p14:tracePt t="22726" x="7661275" y="2054225"/>
          <p14:tracePt t="22766" x="7670800" y="2054225"/>
          <p14:tracePt t="22780" x="7697788" y="2054225"/>
          <p14:tracePt t="22790" x="7715250" y="2054225"/>
          <p14:tracePt t="22791" x="7724775" y="2054225"/>
          <p14:tracePt t="22804" x="7759700" y="2054225"/>
          <p14:tracePt t="22804" x="7777163" y="2054225"/>
          <p14:tracePt t="22822" x="7983538" y="2098675"/>
          <p14:tracePt t="22870" x="8134350" y="2143125"/>
          <p14:tracePt t="22871" x="8313738" y="2179638"/>
          <p14:tracePt t="22887" x="8483600" y="2224088"/>
          <p14:tracePt t="22903" x="8724900" y="2286000"/>
          <p14:tracePt t="22921" x="8974138" y="2347913"/>
          <p14:tracePt t="22937" x="9126538" y="2384425"/>
          <p14:tracePt t="22953" x="9134475" y="2384425"/>
          <p14:tracePt t="22970" x="9134475" y="2393950"/>
          <p14:tracePt t="23198" x="9117013" y="2393950"/>
          <p14:tracePt t="23206" x="9109075" y="2393950"/>
          <p14:tracePt t="23214" x="9090025" y="2411413"/>
          <p14:tracePt t="23221" x="9072563" y="2411413"/>
          <p14:tracePt t="23229" x="9072563" y="2419350"/>
          <p14:tracePt t="23236" x="9001125" y="2438400"/>
          <p14:tracePt t="23254" x="8929688" y="2465388"/>
          <p14:tracePt t="23271" x="8894763" y="2473325"/>
          <p14:tracePt t="23287" x="8840788" y="2490788"/>
          <p14:tracePt t="23304" x="8796338" y="2500313"/>
          <p14:tracePt t="23320" x="8688388" y="2536825"/>
          <p14:tracePt t="23353" x="8661400" y="2554288"/>
          <p14:tracePt t="23354" x="8555038" y="2581275"/>
          <p14:tracePt t="23371" x="8466138" y="2625725"/>
          <p14:tracePt t="23387" x="8367713" y="2687638"/>
          <p14:tracePt t="23404" x="8242300" y="2741613"/>
          <p14:tracePt t="23420" x="8116888" y="2795588"/>
          <p14:tracePt t="23420" x="8081963" y="2813050"/>
          <p14:tracePt t="23439" x="8045450" y="2813050"/>
          <p14:tracePt t="23453" x="7956550" y="2830513"/>
          <p14:tracePt t="23470" x="7875588" y="2840038"/>
          <p14:tracePt t="23487" x="7732713" y="2840038"/>
          <p14:tracePt t="23504" x="7500938" y="2840038"/>
          <p14:tracePt t="23521" x="7134225" y="2840038"/>
          <p14:tracePt t="23536" x="6769100" y="2803525"/>
          <p14:tracePt t="23555" x="6465888" y="2759075"/>
          <p14:tracePt t="23570" x="6224588" y="2714625"/>
          <p14:tracePt t="23587" x="6081713" y="2697163"/>
          <p14:tracePt t="23604" x="6037263" y="2687638"/>
          <p14:tracePt t="23621" x="6010275" y="2670175"/>
          <p14:tracePt t="23637" x="5991225" y="2652713"/>
          <p14:tracePt t="23654" x="5983288" y="2643188"/>
          <p14:tracePt t="23853" x="5983288" y="2633663"/>
          <p14:tracePt t="23893" x="5983288" y="2625725"/>
          <p14:tracePt t="23904" x="5983288" y="2616200"/>
          <p14:tracePt t="23942" x="5991225" y="2616200"/>
          <p14:tracePt t="23965" x="6010275" y="2616200"/>
          <p14:tracePt t="23982" x="6018213" y="2608263"/>
          <p14:tracePt t="23997" x="6027738" y="2608263"/>
          <p14:tracePt t="24001" x="6037263" y="2608263"/>
          <p14:tracePt t="24010" x="6054725" y="2598738"/>
          <p14:tracePt t="24020" x="6089650" y="2581275"/>
          <p14:tracePt t="24020" x="6108700" y="2581275"/>
          <p14:tracePt t="24039" x="6126163" y="2571750"/>
          <p14:tracePt t="24053" x="6161088" y="2562225"/>
          <p14:tracePt t="24072" x="6205538" y="2544763"/>
          <p14:tracePt t="24086" x="6276975" y="2527300"/>
          <p14:tracePt t="24104" x="6348413" y="2527300"/>
          <p14:tracePt t="24120" x="6411913" y="2517775"/>
          <p14:tracePt t="24137" x="6438900" y="2517775"/>
          <p14:tracePt t="24153" x="6473825" y="2500313"/>
          <p14:tracePt t="24170" x="6491288" y="2500313"/>
          <p14:tracePt t="24187" x="6518275" y="2490788"/>
          <p14:tracePt t="24203" x="6545263" y="2482850"/>
          <p14:tracePt t="24221" x="6554788" y="2482850"/>
          <p14:tracePt t="24278" x="6562725" y="2482850"/>
          <p14:tracePt t="24294" x="6572250" y="2473325"/>
          <p14:tracePt t="24406" x="6572250" y="2465388"/>
          <p14:tracePt t="24452" x="6581775" y="2465388"/>
          <p14:tracePt t="24526" x="6599238" y="2465388"/>
          <p14:tracePt t="24622" x="6616700" y="2465388"/>
          <p14:tracePt t="24814" x="6616700" y="2455863"/>
          <p14:tracePt t="24861" x="6634163" y="2455863"/>
          <p14:tracePt t="24878" x="6653213" y="2455863"/>
          <p14:tracePt t="24886" x="6680200" y="2455863"/>
          <p14:tracePt t="24887" x="6697663" y="2455863"/>
          <p14:tracePt t="24904" x="6732588" y="2446338"/>
          <p14:tracePt t="24920" x="6742113" y="2446338"/>
          <p14:tracePt t="24938" x="6777038" y="2446338"/>
          <p14:tracePt t="24953" x="6796088" y="2446338"/>
          <p14:tracePt t="24970" x="6823075" y="2446338"/>
          <p14:tracePt t="24987" x="6848475" y="2446338"/>
          <p14:tracePt t="25003" x="6902450" y="2446338"/>
          <p14:tracePt t="25020" x="6973888" y="2446338"/>
          <p14:tracePt t="25020" x="7018338" y="2446338"/>
          <p14:tracePt t="25039" x="7062788" y="2446338"/>
          <p14:tracePt t="25054" x="7188200" y="2446338"/>
          <p14:tracePt t="25071" x="7242175" y="2446338"/>
          <p14:tracePt t="25087" x="7304088" y="2446338"/>
          <p14:tracePt t="25104" x="7340600" y="2446338"/>
          <p14:tracePt t="25120" x="7367588" y="2465388"/>
          <p14:tracePt t="25138" x="7419975" y="2465388"/>
          <p14:tracePt t="25154" x="7466013" y="2490788"/>
          <p14:tracePt t="25171" x="7500938" y="2490788"/>
          <p14:tracePt t="25186" x="7510463" y="2490788"/>
          <p14:tracePt t="25204" x="7545388" y="2517775"/>
          <p14:tracePt t="25220" x="7581900" y="2544763"/>
          <p14:tracePt t="25220" x="7616825" y="2554288"/>
          <p14:tracePt t="25238" x="7643813" y="2589213"/>
          <p14:tracePt t="25253" x="7769225" y="2732088"/>
          <p14:tracePt t="25272" x="7858125" y="2857500"/>
          <p14:tracePt t="25289" x="7929563" y="3000375"/>
          <p14:tracePt t="25303" x="7966075" y="3125788"/>
          <p14:tracePt t="25320" x="7983538" y="3224213"/>
          <p14:tracePt t="25337" x="7983538" y="3303588"/>
          <p14:tracePt t="25354" x="7983538" y="3375025"/>
          <p14:tracePt t="25370" x="7983538" y="3446463"/>
          <p14:tracePt t="25387" x="7974013" y="3544888"/>
          <p14:tracePt t="25403" x="7966075" y="3652838"/>
          <p14:tracePt t="25403" x="7966075" y="3714750"/>
          <p14:tracePt t="25424" x="7966075" y="3894138"/>
          <p14:tracePt t="25440" x="7966075" y="4205288"/>
          <p14:tracePt t="25468" x="7966075" y="5429250"/>
          <p14:tracePt t="25539" x="7966075" y="5724525"/>
          <p14:tracePt t="25554" x="7966075" y="5946775"/>
          <p14:tracePt t="25570" x="7966075" y="6099175"/>
          <p14:tracePt t="25587" x="7966075" y="6205538"/>
          <p14:tracePt t="25603" x="7966075" y="6269038"/>
          <p14:tracePt t="25621" x="7966075" y="6330950"/>
          <p14:tracePt t="25637" x="7974013" y="6394450"/>
          <p14:tracePt t="25637" x="7983538" y="6411913"/>
          <p14:tracePt t="25654" x="7983538" y="6465888"/>
          <p14:tracePt t="25670" x="7991475" y="6537325"/>
          <p14:tracePt t="25687" x="7991475" y="6608763"/>
          <p14:tracePt t="25703" x="7991475" y="6705600"/>
          <p14:tracePt t="25720" x="8010525" y="6804025"/>
          <p14:tracePt t="25736" x="8027988" y="6848475"/>
          <p14:tracePt t="2581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 239"/>
          <p:cNvGrpSpPr/>
          <p:nvPr/>
        </p:nvGrpSpPr>
        <p:grpSpPr>
          <a:xfrm>
            <a:off x="895315" y="4178200"/>
            <a:ext cx="5748698" cy="2243433"/>
            <a:chOff x="-1" y="0"/>
            <a:chExt cx="5748696" cy="2243431"/>
          </a:xfrm>
        </p:grpSpPr>
        <p:pic>
          <p:nvPicPr>
            <p:cNvPr id="236" name="image3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5580360" cy="2220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Shape 237"/>
            <p:cNvSpPr/>
            <p:nvPr/>
          </p:nvSpPr>
          <p:spPr>
            <a:xfrm>
              <a:off x="334492" y="1824731"/>
              <a:ext cx="1959959" cy="4187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4161490" y="1800509"/>
              <a:ext cx="1587206" cy="17532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40" name="Shape 240"/>
          <p:cNvSpPr/>
          <p:nvPr/>
        </p:nvSpPr>
        <p:spPr>
          <a:xfrm>
            <a:off x="6184536" y="6210748"/>
            <a:ext cx="1773393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200"/>
              <a:t>J Pathol 2002; 196: 1–7</a:t>
            </a:r>
          </a:p>
        </p:txBody>
      </p:sp>
      <p:sp>
        <p:nvSpPr>
          <p:cNvPr id="241" name="Shape 241"/>
          <p:cNvSpPr/>
          <p:nvPr/>
        </p:nvSpPr>
        <p:spPr>
          <a:xfrm>
            <a:off x="396080" y="241299"/>
            <a:ext cx="835184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Epigenetic mechanisms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are involved in the control of different gene expression patterns that in some cases can be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inherited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.....</a:t>
            </a:r>
          </a:p>
        </p:txBody>
      </p:sp>
      <p:sp>
        <p:nvSpPr>
          <p:cNvPr id="242" name="Shape 242"/>
          <p:cNvSpPr/>
          <p:nvPr/>
        </p:nvSpPr>
        <p:spPr>
          <a:xfrm>
            <a:off x="635163" y="1030727"/>
            <a:ext cx="7202859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 for most of the genes the allelic expression is not inherited …</a:t>
            </a:r>
          </a:p>
        </p:txBody>
      </p:sp>
      <p:sp>
        <p:nvSpPr>
          <p:cNvPr id="243" name="Shape 243"/>
          <p:cNvSpPr/>
          <p:nvPr/>
        </p:nvSpPr>
        <p:spPr>
          <a:xfrm>
            <a:off x="5056807" y="1414266"/>
            <a:ext cx="3880942" cy="317501"/>
          </a:xfrm>
          <a:prstGeom prst="rect">
            <a:avLst/>
          </a:prstGeom>
          <a:solidFill>
            <a:srgbClr val="C6FEFE"/>
          </a:solidFill>
          <a:ln w="25400">
            <a:solidFill>
              <a:schemeClr val="accent2">
                <a:lumMod val="75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Non-methylated/methylated </a:t>
            </a:r>
            <a:r>
              <a:rPr sz="1600" dirty="0" err="1"/>
              <a:t>CpG</a:t>
            </a:r>
            <a:r>
              <a:rPr sz="1600" dirty="0"/>
              <a:t> islands</a:t>
            </a:r>
          </a:p>
        </p:txBody>
      </p:sp>
      <p:sp>
        <p:nvSpPr>
          <p:cNvPr id="244" name="Shape 244"/>
          <p:cNvSpPr/>
          <p:nvPr/>
        </p:nvSpPr>
        <p:spPr>
          <a:xfrm>
            <a:off x="310669" y="1931869"/>
            <a:ext cx="60333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112668" indent="-112668"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few mammalian autosomal genes are unusual since the allelic expression depends on its parental origin, the so-called “imprinted genes”</a:t>
            </a:r>
          </a:p>
        </p:txBody>
      </p:sp>
      <p:sp>
        <p:nvSpPr>
          <p:cNvPr id="245" name="Shape 245"/>
          <p:cNvSpPr/>
          <p:nvPr/>
        </p:nvSpPr>
        <p:spPr>
          <a:xfrm>
            <a:off x="324744" y="3417211"/>
            <a:ext cx="3944249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112668" indent="-112668"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“transposon” sequences are methylated</a:t>
            </a:r>
          </a:p>
        </p:txBody>
      </p:sp>
      <p:sp>
        <p:nvSpPr>
          <p:cNvPr id="246" name="Shape 246"/>
          <p:cNvSpPr/>
          <p:nvPr/>
        </p:nvSpPr>
        <p:spPr>
          <a:xfrm>
            <a:off x="310669" y="2809881"/>
            <a:ext cx="6033300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marL="112668" indent="-112668"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one of the female X chromosome is inactivated by methylation</a:t>
            </a:r>
          </a:p>
        </p:txBody>
      </p:sp>
      <p:sp>
        <p:nvSpPr>
          <p:cNvPr id="247" name="Shape 247"/>
          <p:cNvSpPr/>
          <p:nvPr/>
        </p:nvSpPr>
        <p:spPr>
          <a:xfrm>
            <a:off x="377288" y="3761394"/>
            <a:ext cx="410742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112668" indent="-112668"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“repeated” sequences are methylated</a:t>
            </a:r>
          </a:p>
        </p:txBody>
      </p:sp>
      <p:sp>
        <p:nvSpPr>
          <p:cNvPr id="248" name="Shape 248"/>
          <p:cNvSpPr/>
          <p:nvPr/>
        </p:nvSpPr>
        <p:spPr>
          <a:xfrm>
            <a:off x="6378528" y="2591766"/>
            <a:ext cx="2264569" cy="317501"/>
          </a:xfrm>
          <a:prstGeom prst="rect">
            <a:avLst/>
          </a:prstGeom>
          <a:gradFill>
            <a:gsLst>
              <a:gs pos="0">
                <a:srgbClr val="A2C3FF"/>
              </a:gs>
              <a:gs pos="35000">
                <a:srgbClr val="BDD4FF"/>
              </a:gs>
              <a:gs pos="100000">
                <a:srgbClr val="E6EEFF"/>
              </a:gs>
            </a:gsLst>
            <a:lin ang="16200000"/>
          </a:gra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Methylated </a:t>
            </a:r>
            <a:r>
              <a:rPr sz="1600" dirty="0" err="1"/>
              <a:t>CpG</a:t>
            </a:r>
            <a:r>
              <a:rPr sz="1600" dirty="0"/>
              <a:t> islands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959"/>
    </mc:Choice>
    <mc:Fallback xmlns="">
      <p:transition advTm="9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755" x="7974013" y="4133850"/>
          <p14:tracePt t="4995" x="7974013" y="4125913"/>
          <p14:tracePt t="5004" x="7956550" y="4089400"/>
          <p14:tracePt t="5007" x="7902575" y="4010025"/>
          <p14:tracePt t="5024" x="7867650" y="3956050"/>
          <p14:tracePt t="5041" x="7813675" y="3902075"/>
          <p14:tracePt t="5056" x="7751763" y="3840163"/>
          <p14:tracePt t="5074" x="7715250" y="3813175"/>
          <p14:tracePt t="5090" x="7670800" y="3768725"/>
          <p14:tracePt t="5107" x="7616825" y="3724275"/>
          <p14:tracePt t="5107" x="7537450" y="3679825"/>
          <p14:tracePt t="5123" x="7402513" y="3616325"/>
          <p14:tracePt t="5140" x="7215188" y="3571875"/>
          <p14:tracePt t="5157" x="6205538" y="3340100"/>
          <p14:tracePt t="5230" x="5991225" y="3303588"/>
          <p14:tracePt t="5247" x="5919788" y="3286125"/>
          <p14:tracePt t="5257" x="5572125" y="3152775"/>
          <p14:tracePt t="5257" x="5491163" y="3116263"/>
          <p14:tracePt t="5292" x="5394325" y="3054350"/>
          <p14:tracePt t="5307" x="5197475" y="2928938"/>
          <p14:tracePt t="5324" x="4902200" y="2751138"/>
          <p14:tracePt t="5340" x="4652963" y="2562225"/>
          <p14:tracePt t="5357" x="4375150" y="2276475"/>
          <p14:tracePt t="5373" x="4160838" y="2017713"/>
          <p14:tracePt t="5390" x="3894138" y="1660525"/>
          <p14:tracePt t="5423" x="3830638" y="1562100"/>
          <p14:tracePt t="5425" x="3473450" y="1062038"/>
          <p14:tracePt t="5454" x="3375025" y="866775"/>
          <p14:tracePt t="5476" x="3322638" y="776288"/>
          <p14:tracePt t="5477" x="3251200" y="679450"/>
          <p14:tracePt t="5491" x="3160713" y="554038"/>
          <p14:tracePt t="5507" x="3062288" y="401638"/>
          <p14:tracePt t="5524" x="3027363" y="330200"/>
          <p14:tracePt t="5540" x="3009900" y="303213"/>
          <p14:tracePt t="5558" x="2982913" y="250825"/>
          <p14:tracePt t="5573" x="2973388" y="223838"/>
          <p14:tracePt t="5591" x="2955925" y="204788"/>
          <p14:tracePt t="5607" x="2938463" y="169863"/>
          <p14:tracePt t="6244" x="2938463" y="179388"/>
          <p14:tracePt t="6252" x="2938463" y="187325"/>
          <p14:tracePt t="6258" x="2919413" y="223838"/>
          <p14:tracePt t="6262" x="2911475" y="231775"/>
          <p14:tracePt t="6273" x="2894013" y="268288"/>
          <p14:tracePt t="6291" x="2884488" y="312738"/>
          <p14:tracePt t="6307" x="2830513" y="366713"/>
          <p14:tracePt t="6325" x="2803525" y="411163"/>
          <p14:tracePt t="6340" x="2776538" y="438150"/>
          <p14:tracePt t="6358" x="2768600" y="455613"/>
          <p14:tracePt t="6374" x="2759075" y="455613"/>
          <p14:tracePt t="6390" x="2741613" y="482600"/>
          <p14:tracePt t="6407" x="2724150" y="490538"/>
          <p14:tracePt t="6423" x="2697163" y="527050"/>
          <p14:tracePt t="6460" x="2679700" y="527050"/>
          <p14:tracePt t="6482" x="2670175" y="527050"/>
          <p14:tracePt t="6492" x="2660650" y="536575"/>
          <p14:tracePt t="7156" x="2633663" y="536575"/>
          <p14:tracePt t="7159" x="2062163" y="741363"/>
          <p14:tracePt t="7190" x="1608138" y="857250"/>
          <p14:tracePt t="7191" x="544513" y="1169988"/>
          <p14:tracePt t="7207" x="0" y="1465263"/>
          <p14:tracePt t="7223" x="0" y="1554163"/>
          <p14:tracePt t="7240" x="0" y="1571625"/>
          <p14:tracePt t="7292" x="0" y="1554163"/>
          <p14:tracePt t="7300" x="0" y="1544638"/>
          <p14:tracePt t="7308" x="0" y="1527175"/>
          <p14:tracePt t="7316" x="0" y="1509713"/>
          <p14:tracePt t="7324" x="0" y="1465263"/>
          <p14:tracePt t="7340" x="0" y="1438275"/>
          <p14:tracePt t="7358" x="0" y="1428750"/>
          <p14:tracePt t="7428" x="0" y="1419225"/>
          <p14:tracePt t="7444" x="0" y="1401763"/>
          <p14:tracePt t="7448" x="0" y="1393825"/>
          <p14:tracePt t="7457" x="9525" y="1374775"/>
          <p14:tracePt t="7474" x="53975" y="1330325"/>
          <p14:tracePt t="7491" x="107950" y="1303338"/>
          <p14:tracePt t="7507" x="179388" y="1250950"/>
          <p14:tracePt t="7507" x="231775" y="1214438"/>
          <p14:tracePt t="7525" x="312738" y="1187450"/>
          <p14:tracePt t="7540" x="473075" y="1116013"/>
          <p14:tracePt t="7557" x="679450" y="1027113"/>
          <p14:tracePt t="7573" x="830263" y="955675"/>
          <p14:tracePt t="7590" x="982663" y="901700"/>
          <p14:tracePt t="7607" x="1098550" y="830263"/>
          <p14:tracePt t="7624" x="1214438" y="768350"/>
          <p14:tracePt t="7641" x="1347788" y="714375"/>
          <p14:tracePt t="7657" x="1482725" y="633413"/>
          <p14:tracePt t="7674" x="1581150" y="571500"/>
          <p14:tracePt t="7690" x="1643063" y="544513"/>
          <p14:tracePt t="7707" x="1687513" y="517525"/>
          <p14:tracePt t="7734" x="1697038" y="509588"/>
          <p14:tracePt t="7773" x="1714500" y="509588"/>
          <p14:tracePt t="7774" x="1731963" y="490538"/>
          <p14:tracePt t="7800" x="1758950" y="482600"/>
          <p14:tracePt t="7807" x="1803400" y="482600"/>
          <p14:tracePt t="7823" x="1857375" y="465138"/>
          <p14:tracePt t="7841" x="1911350" y="465138"/>
          <p14:tracePt t="7857" x="1973263" y="465138"/>
          <p14:tracePt t="7875" x="2036763" y="465138"/>
          <p14:tracePt t="7890" x="2062163" y="465138"/>
          <p14:tracePt t="7924" x="2071688" y="465138"/>
          <p14:tracePt t="7972" x="2081213" y="465138"/>
          <p14:tracePt t="7980" x="2098675" y="465138"/>
          <p14:tracePt t="7992" x="2108200" y="465138"/>
          <p14:tracePt t="8013" x="2116138" y="465138"/>
          <p14:tracePt t="8020" x="2125663" y="465138"/>
          <p14:tracePt t="8026" x="2170113" y="465138"/>
          <p14:tracePt t="8040" x="2205038" y="465138"/>
          <p14:tracePt t="8058" x="2251075" y="465138"/>
          <p14:tracePt t="8092" x="2268538" y="465138"/>
          <p14:tracePt t="8093" x="2276475" y="465138"/>
          <p14:tracePt t="8107" x="2303463" y="465138"/>
          <p14:tracePt t="8125" x="2322513" y="465138"/>
          <p14:tracePt t="8140" x="2357438" y="465138"/>
          <p14:tracePt t="8157" x="2411413" y="465138"/>
          <p14:tracePt t="8173" x="2465388" y="465138"/>
          <p14:tracePt t="8194" x="2527300" y="446088"/>
          <p14:tracePt t="8207" x="2589213" y="428625"/>
          <p14:tracePt t="8240" x="2660650" y="428625"/>
          <p14:tracePt t="8241" x="2751138" y="428625"/>
          <p14:tracePt t="8258" x="2847975" y="428625"/>
          <p14:tracePt t="8273" x="2901950" y="428625"/>
          <p14:tracePt t="8291" x="2946400" y="428625"/>
          <p14:tracePt t="8307" x="2955925" y="428625"/>
          <p14:tracePt t="8628" x="2990850" y="455613"/>
          <p14:tracePt t="8628" x="2990850" y="473075"/>
          <p14:tracePt t="8644" x="3009900" y="509588"/>
          <p14:tracePt t="8645" x="3009900" y="527050"/>
          <p14:tracePt t="8656" x="3036888" y="608013"/>
          <p14:tracePt t="8674" x="3089275" y="687388"/>
          <p14:tracePt t="8689" x="3089275" y="750888"/>
          <p14:tracePt t="8706" x="3098800" y="758825"/>
          <p14:tracePt t="8723" x="3108325" y="768350"/>
          <p14:tracePt t="8763" x="3108325" y="776288"/>
          <p14:tracePt t="9714" x="3125788" y="785813"/>
          <p14:tracePt t="9722" x="3152775" y="785813"/>
          <p14:tracePt t="9729" x="3259138" y="785813"/>
          <p14:tracePt t="9738" x="3295650" y="768350"/>
          <p14:tracePt t="9755" x="3340100" y="758825"/>
          <p14:tracePt t="9772" x="3384550" y="750888"/>
          <p14:tracePt t="9772" x="3394075" y="741363"/>
          <p14:tracePt t="9803" x="3411538" y="741363"/>
          <p14:tracePt t="9821" x="3446463" y="731838"/>
          <p14:tracePt t="9822" x="3562350" y="723900"/>
          <p14:tracePt t="9838" x="3751263" y="723900"/>
          <p14:tracePt t="9855" x="4000500" y="723900"/>
          <p14:tracePt t="9873" x="4197350" y="723900"/>
          <p14:tracePt t="9889" x="4322763" y="704850"/>
          <p14:tracePt t="9905" x="4446588" y="704850"/>
          <p14:tracePt t="9923" x="4518025" y="704850"/>
          <p14:tracePt t="9939" x="4633913" y="704850"/>
          <p14:tracePt t="9957" x="4803775" y="704850"/>
          <p14:tracePt t="9972" x="4973638" y="704850"/>
          <p14:tracePt t="9990" x="5108575" y="704850"/>
          <p14:tracePt t="10005" x="5259388" y="714375"/>
          <p14:tracePt t="10023" x="5357813" y="714375"/>
          <p14:tracePt t="10039" x="5429250" y="714375"/>
          <p14:tracePt t="10055" x="5483225" y="714375"/>
          <p14:tracePt t="10072" x="5537200" y="714375"/>
          <p14:tracePt t="10090" x="5589588" y="714375"/>
          <p14:tracePt t="10105" x="5661025" y="714375"/>
          <p14:tracePt t="10105" x="5688013" y="714375"/>
          <p14:tracePt t="10124" x="5776913" y="714375"/>
          <p14:tracePt t="10139" x="5875338" y="714375"/>
          <p14:tracePt t="10156" x="5956300" y="714375"/>
          <p14:tracePt t="10172" x="6027738" y="714375"/>
          <p14:tracePt t="10189" x="6108700" y="714375"/>
          <p14:tracePt t="10206" x="6242050" y="714375"/>
          <p14:tracePt t="10230" x="6313488" y="731838"/>
          <p14:tracePt t="10240" x="6491288" y="758825"/>
          <p14:tracePt t="10256" x="6884988" y="758825"/>
          <p14:tracePt t="10280" x="7027863" y="758825"/>
          <p14:tracePt t="10289" x="7251700" y="758825"/>
          <p14:tracePt t="10305" x="7500938" y="776288"/>
          <p14:tracePt t="10305" x="7572375" y="776288"/>
          <p14:tracePt t="10323" x="7626350" y="776288"/>
          <p14:tracePt t="10339" x="7705725" y="776288"/>
          <p14:tracePt t="10507" x="7715250" y="776288"/>
          <p14:tracePt t="11018" x="7724775" y="776288"/>
          <p14:tracePt t="11027" x="7751763" y="776288"/>
          <p14:tracePt t="11028" x="7796213" y="758825"/>
          <p14:tracePt t="11038" x="7848600" y="731838"/>
          <p14:tracePt t="11056" x="7875588" y="714375"/>
          <p14:tracePt t="11072" x="7894638" y="714375"/>
          <p14:tracePt t="11089" x="7912100" y="714375"/>
          <p14:tracePt t="11291" x="7894638" y="714375"/>
          <p14:tracePt t="11299" x="7813675" y="741363"/>
          <p14:tracePt t="11311" x="7742238" y="776288"/>
          <p14:tracePt t="11322" x="7562850" y="847725"/>
          <p14:tracePt t="11340" x="7367588" y="884238"/>
          <p14:tracePt t="11356" x="7143750" y="946150"/>
          <p14:tracePt t="11373" x="6858000" y="1036638"/>
          <p14:tracePt t="11389" x="6537325" y="1081088"/>
          <p14:tracePt t="11406" x="6269038" y="1108075"/>
          <p14:tracePt t="11422" x="5956300" y="1152525"/>
          <p14:tracePt t="11439" x="5680075" y="1152525"/>
          <p14:tracePt t="11455" x="5384800" y="1152525"/>
          <p14:tracePt t="11472" x="5116513" y="1152525"/>
          <p14:tracePt t="11488" x="4813300" y="1187450"/>
          <p14:tracePt t="11506" x="4518025" y="1187450"/>
          <p14:tracePt t="11522" x="4160838" y="1187450"/>
          <p14:tracePt t="11540" x="3965575" y="1187450"/>
          <p14:tracePt t="11555" x="3795713" y="1187450"/>
          <p14:tracePt t="11572" x="3598863" y="1214438"/>
          <p14:tracePt t="11588" x="3438525" y="1231900"/>
          <p14:tracePt t="11605" x="3241675" y="1250950"/>
          <p14:tracePt t="11622" x="3036888" y="1285875"/>
          <p14:tracePt t="11638" x="2813050" y="1330325"/>
          <p14:tracePt t="11655" x="2517775" y="1374775"/>
          <p14:tracePt t="11672" x="2179638" y="1419225"/>
          <p14:tracePt t="11689" x="1938338" y="1438275"/>
          <p14:tracePt t="11705" x="1741488" y="1455738"/>
          <p14:tracePt t="11705" x="1670050" y="1455738"/>
          <p14:tracePt t="11723" x="1527175" y="1455738"/>
          <p14:tracePt t="11748" x="1500188" y="1455738"/>
          <p14:tracePt t="11755" x="1401763" y="1455738"/>
          <p14:tracePt t="11772" x="1285875" y="1455738"/>
          <p14:tracePt t="11805" x="1258888" y="1455738"/>
          <p14:tracePt t="11805" x="1231900" y="1455738"/>
          <p14:tracePt t="11843" x="1223963" y="1455738"/>
          <p14:tracePt t="11844" x="1196975" y="1455738"/>
          <p14:tracePt t="11857" x="1169988" y="1455738"/>
          <p14:tracePt t="11872" x="1133475" y="1438275"/>
          <p14:tracePt t="11889" x="1081088" y="1401763"/>
          <p14:tracePt t="11905" x="1017588" y="1339850"/>
          <p14:tracePt t="11905" x="982663" y="1303338"/>
          <p14:tracePt t="11923" x="928688" y="1204913"/>
          <p14:tracePt t="11939" x="884238" y="1116013"/>
          <p14:tracePt t="11956" x="866775" y="1062038"/>
          <p14:tracePt t="11972" x="857250" y="1017588"/>
          <p14:tracePt t="11989" x="857250" y="1000125"/>
          <p14:tracePt t="12005" x="857250" y="982663"/>
          <p14:tracePt t="12107" x="866775" y="973138"/>
          <p14:tracePt t="12115" x="874713" y="973138"/>
          <p14:tracePt t="12131" x="901700" y="955675"/>
          <p14:tracePt t="12147" x="911225" y="955675"/>
          <p14:tracePt t="12155" x="928688" y="955675"/>
          <p14:tracePt t="12156" x="965200" y="946150"/>
          <p14:tracePt t="12172" x="982663" y="928688"/>
          <p14:tracePt t="12189" x="990600" y="928688"/>
          <p14:tracePt t="12235" x="1000125" y="919163"/>
          <p14:tracePt t="12251" x="1017588" y="919163"/>
          <p14:tracePt t="12275" x="1027113" y="919163"/>
          <p14:tracePt t="12723" x="1036638" y="919163"/>
          <p14:tracePt t="13067" x="1054100" y="901700"/>
          <p14:tracePt t="13099" x="1062038" y="901700"/>
          <p14:tracePt t="13115" x="1071563" y="901700"/>
          <p14:tracePt t="13179" x="1071563" y="893763"/>
          <p14:tracePt t="13194" x="1081088" y="893763"/>
          <p14:tracePt t="13211" x="1108075" y="893763"/>
          <p14:tracePt t="13219" x="1125538" y="884238"/>
          <p14:tracePt t="13239" x="1133475" y="884238"/>
          <p14:tracePt t="13240" x="1160463" y="884238"/>
          <p14:tracePt t="13255" x="1187450" y="884238"/>
          <p14:tracePt t="13272" x="1223963" y="874713"/>
          <p14:tracePt t="13288" x="1276350" y="874713"/>
          <p14:tracePt t="13306" x="1330325" y="857250"/>
          <p14:tracePt t="13322" x="1384300" y="857250"/>
          <p14:tracePt t="13322" x="1411288" y="857250"/>
          <p14:tracePt t="13339" x="1438275" y="839788"/>
          <p14:tracePt t="13355" x="1455738" y="839788"/>
          <p14:tracePt t="13373" x="1500188" y="839788"/>
          <p14:tracePt t="13399" x="1509713" y="839788"/>
          <p14:tracePt t="13422" x="1517650" y="839788"/>
          <p14:tracePt t="13423" x="1562100" y="830263"/>
          <p14:tracePt t="13455" x="1589088" y="830263"/>
          <p14:tracePt t="13515" x="1598613" y="830263"/>
          <p14:tracePt t="13835" x="1608138" y="830263"/>
          <p14:tracePt t="13843" x="1714500" y="830263"/>
          <p14:tracePt t="13888" x="1751013" y="830263"/>
          <p14:tracePt t="13905" x="1768475" y="830263"/>
          <p14:tracePt t="13906" x="1830388" y="830263"/>
          <p14:tracePt t="13906" x="1839913" y="830263"/>
          <p14:tracePt t="13923" x="1866900" y="847725"/>
          <p14:tracePt t="13938" x="1965325" y="866775"/>
          <p14:tracePt t="13956" x="2062163" y="893763"/>
          <p14:tracePt t="13972" x="2125663" y="911225"/>
          <p14:tracePt t="13989" x="2160588" y="919163"/>
          <p14:tracePt t="14007" x="2187575" y="919163"/>
          <p14:tracePt t="14021" x="2224088" y="919163"/>
          <p14:tracePt t="14039" x="2241550" y="919163"/>
          <p14:tracePt t="14055" x="2322513" y="938213"/>
          <p14:tracePt t="14072" x="2374900" y="946150"/>
          <p14:tracePt t="14088" x="2473325" y="965200"/>
          <p14:tracePt t="14105" x="2562225" y="973138"/>
          <p14:tracePt t="14122" x="2608263" y="982663"/>
          <p14:tracePt t="14122" x="2633663" y="990600"/>
          <p14:tracePt t="14139" x="2679700" y="990600"/>
          <p14:tracePt t="14155" x="2732088" y="1009650"/>
          <p14:tracePt t="14172" x="2795588" y="1036638"/>
          <p14:tracePt t="14188" x="2894013" y="1054100"/>
          <p14:tracePt t="14206" x="2965450" y="1071563"/>
          <p14:tracePt t="14222" x="3017838" y="1071563"/>
          <p14:tracePt t="14239" x="3062288" y="1081088"/>
          <p14:tracePt t="14255" x="3098800" y="1081088"/>
          <p14:tracePt t="14272" x="3133725" y="1081088"/>
          <p14:tracePt t="14288" x="3152775" y="1098550"/>
          <p14:tracePt t="14305" x="3160713" y="1098550"/>
          <p14:tracePt t="14322" x="3179763" y="1098550"/>
          <p14:tracePt t="14322" x="3205163" y="1098550"/>
          <p14:tracePt t="14339" x="3232150" y="1098550"/>
          <p14:tracePt t="14355" x="3259138" y="1108075"/>
          <p14:tracePt t="14372" x="3276600" y="1108075"/>
          <p14:tracePt t="14388" x="3322638" y="1125538"/>
          <p14:tracePt t="14405" x="3394075" y="1125538"/>
          <p14:tracePt t="14421" x="3527425" y="1143000"/>
          <p14:tracePt t="14439" x="3705225" y="1179513"/>
          <p14:tracePt t="14462" x="3732213" y="1179513"/>
          <p14:tracePt t="14474" x="3803650" y="1187450"/>
          <p14:tracePt t="14489" x="3946525" y="1204913"/>
          <p14:tracePt t="14529" x="3965575" y="1204913"/>
          <p14:tracePt t="14538" x="4295775" y="1250950"/>
          <p14:tracePt t="14596" x="4340225" y="1268413"/>
          <p14:tracePt t="14605" x="4438650" y="1285875"/>
          <p14:tracePt t="14622" x="4518025" y="1285875"/>
          <p14:tracePt t="14638" x="4608513" y="1285875"/>
          <p14:tracePt t="14656" x="4660900" y="1285875"/>
          <p14:tracePt t="14672" x="4714875" y="1285875"/>
          <p14:tracePt t="14689" x="4759325" y="1285875"/>
          <p14:tracePt t="14705" x="4813300" y="1285875"/>
          <p14:tracePt t="14705" x="4830763" y="1285875"/>
          <p14:tracePt t="14738" x="4875213" y="1285875"/>
          <p14:tracePt t="14739" x="4911725" y="1276350"/>
          <p14:tracePt t="14755" x="4929188" y="1268413"/>
          <p14:tracePt t="14772" x="5054600" y="1204913"/>
          <p14:tracePt t="14822" x="5072063" y="1196975"/>
          <p14:tracePt t="14838" x="5089525" y="1187450"/>
          <p14:tracePt t="14855" x="5108575" y="1169988"/>
          <p14:tracePt t="14855" x="5143500" y="1143000"/>
          <p14:tracePt t="14875" x="5160963" y="1125538"/>
          <p14:tracePt t="14905" x="5180013" y="1116013"/>
          <p14:tracePt t="14905" x="5197475" y="1108075"/>
          <p14:tracePt t="14907" x="5214938" y="1081088"/>
          <p14:tracePt t="14921" x="5259388" y="1054100"/>
          <p14:tracePt t="14921" x="5286375" y="1044575"/>
          <p14:tracePt t="14939" x="5340350" y="1009650"/>
          <p14:tracePt t="14955" x="5402263" y="982663"/>
          <p14:tracePt t="14972" x="5465763" y="955675"/>
          <p14:tracePt t="14988" x="5537200" y="919163"/>
          <p14:tracePt t="15006" x="5608638" y="893763"/>
          <p14:tracePt t="15021" x="5697538" y="874713"/>
          <p14:tracePt t="15039" x="5776913" y="857250"/>
          <p14:tracePt t="15054" x="5848350" y="839788"/>
          <p14:tracePt t="15072" x="5956300" y="830263"/>
          <p14:tracePt t="15088" x="6126163" y="803275"/>
          <p14:tracePt t="15105" x="6348413" y="803275"/>
          <p14:tracePt t="15121" x="6545263" y="803275"/>
          <p14:tracePt t="15121" x="6616700" y="803275"/>
          <p14:tracePt t="15139" x="6742113" y="803275"/>
          <p14:tracePt t="15155" x="6813550" y="803275"/>
          <p14:tracePt t="15172" x="6884988" y="803275"/>
          <p14:tracePt t="15188" x="6919913" y="803275"/>
          <p14:tracePt t="15205" x="6973888" y="803275"/>
          <p14:tracePt t="15221" x="7018338" y="803275"/>
          <p14:tracePt t="15239" x="7054850" y="803275"/>
          <p14:tracePt t="15255" x="7081838" y="803275"/>
          <p14:tracePt t="15272" x="7089775" y="803275"/>
          <p14:tracePt t="15288" x="7108825" y="803275"/>
          <p14:tracePt t="15305" x="7126288" y="803275"/>
          <p14:tracePt t="15867" x="7116763" y="803275"/>
          <p14:tracePt t="15883" x="7108825" y="812800"/>
          <p14:tracePt t="15891" x="7089775" y="812800"/>
          <p14:tracePt t="15899" x="7081838" y="822325"/>
          <p14:tracePt t="15912" x="7045325" y="830263"/>
          <p14:tracePt t="15922" x="7000875" y="847725"/>
          <p14:tracePt t="15922" x="6965950" y="847725"/>
          <p14:tracePt t="15939" x="6902450" y="857250"/>
          <p14:tracePt t="15955" x="6831013" y="857250"/>
          <p14:tracePt t="15972" x="6777038" y="874713"/>
          <p14:tracePt t="15988" x="6724650" y="874713"/>
          <p14:tracePt t="16006" x="6643688" y="884238"/>
          <p14:tracePt t="16021" x="6545263" y="901700"/>
          <p14:tracePt t="16039" x="6419850" y="919163"/>
          <p14:tracePt t="16055" x="6276975" y="955675"/>
          <p14:tracePt t="16072" x="6108700" y="1000125"/>
          <p14:tracePt t="16088" x="5795963" y="1062038"/>
          <p14:tracePt t="16105" x="5402263" y="1143000"/>
          <p14:tracePt t="16122" x="5133975" y="1160463"/>
          <p14:tracePt t="16122" x="5010150" y="1179513"/>
          <p14:tracePt t="16139" x="4687888" y="1250950"/>
          <p14:tracePt t="16155" x="4411663" y="1330325"/>
          <p14:tracePt t="16172" x="4205288" y="1393825"/>
          <p14:tracePt t="16188" x="4062413" y="1428750"/>
          <p14:tracePt t="16205" x="3946525" y="1455738"/>
          <p14:tracePt t="16222" x="3884613" y="1455738"/>
          <p14:tracePt t="16239" x="3768725" y="1465263"/>
          <p14:tracePt t="16256" x="3633788" y="1509713"/>
          <p14:tracePt t="16271" x="3490913" y="1544638"/>
          <p14:tracePt t="16289" x="3367088" y="1544638"/>
          <p14:tracePt t="16305" x="3276600" y="1562100"/>
          <p14:tracePt t="16305" x="3241675" y="1571625"/>
          <p14:tracePt t="16323" x="3160713" y="1589088"/>
          <p14:tracePt t="16338" x="2919413" y="1670050"/>
          <p14:tracePt t="16356" x="2751138" y="1704975"/>
          <p14:tracePt t="16372" x="2598738" y="1768475"/>
          <p14:tracePt t="16388" x="2517775" y="1776413"/>
          <p14:tracePt t="16405" x="2465388" y="1795463"/>
          <p14:tracePt t="16422" x="2411413" y="1795463"/>
          <p14:tracePt t="16438" x="2374900" y="1803400"/>
          <p14:tracePt t="16455" x="2366963" y="1803400"/>
          <p14:tracePt t="16834" x="2357438" y="1803400"/>
          <p14:tracePt t="16847" x="2357438" y="1795463"/>
          <p14:tracePt t="16855" x="2366963" y="1776413"/>
          <p14:tracePt t="16856" x="2374900" y="1768475"/>
          <p14:tracePt t="16873" x="2411413" y="1751013"/>
          <p14:tracePt t="16908" x="2428875" y="1731963"/>
          <p14:tracePt t="16924" x="2438400" y="1731963"/>
          <p14:tracePt t="16938" x="2446338" y="1731963"/>
          <p14:tracePt t="16939" x="2446338" y="1724025"/>
          <p14:tracePt t="16955" x="2490788" y="1714500"/>
          <p14:tracePt t="16972" x="2527300" y="1714500"/>
          <p14:tracePt t="16988" x="2581275" y="1697038"/>
          <p14:tracePt t="17006" x="2608263" y="1687513"/>
          <p14:tracePt t="17021" x="2625725" y="1687513"/>
          <p14:tracePt t="17038" x="2633663" y="1670050"/>
          <p14:tracePt t="17055" x="2660650" y="1670050"/>
          <p14:tracePt t="17072" x="2697163" y="1660525"/>
          <p14:tracePt t="17088" x="2741613" y="1652588"/>
          <p14:tracePt t="17105" x="2795588" y="1643063"/>
          <p14:tracePt t="17121" x="2813050" y="1643063"/>
          <p14:tracePt t="17139" x="2822575" y="1633538"/>
          <p14:tracePt t="17155" x="2857500" y="1633538"/>
          <p14:tracePt t="17172" x="2874963" y="1625600"/>
          <p14:tracePt t="17188" x="2894013" y="1625600"/>
          <p14:tracePt t="17205" x="2901950" y="1616075"/>
          <p14:tracePt t="17259" x="2911475" y="1616075"/>
          <p14:tracePt t="17563" x="2919413" y="1616075"/>
          <p14:tracePt t="17587" x="2938463" y="1608138"/>
          <p14:tracePt t="17603" x="2946400" y="1598613"/>
          <p14:tracePt t="17643" x="2965450" y="1598613"/>
          <p14:tracePt t="17755" x="2965450" y="1589088"/>
          <p14:tracePt t="17794" x="2973388" y="1581150"/>
          <p14:tracePt t="17843" x="2990850" y="1581150"/>
          <p14:tracePt t="17867" x="3000375" y="1581150"/>
          <p14:tracePt t="17875" x="3017838" y="1571625"/>
          <p14:tracePt t="17888" x="3036888" y="1562100"/>
          <p14:tracePt t="17890" x="3054350" y="1562100"/>
          <p14:tracePt t="17904" x="3089275" y="1554163"/>
          <p14:tracePt t="17921" x="3098800" y="1554163"/>
          <p14:tracePt t="17921" x="3125788" y="1554163"/>
          <p14:tracePt t="17939" x="3152775" y="1536700"/>
          <p14:tracePt t="17968" x="3160713" y="1536700"/>
          <p14:tracePt t="17995" x="3179763" y="1536700"/>
          <p14:tracePt t="17996" x="3187700" y="1536700"/>
          <p14:tracePt t="18004" x="3241675" y="1536700"/>
          <p14:tracePt t="18021" x="3295650" y="1536700"/>
          <p14:tracePt t="18038" x="3367088" y="1536700"/>
          <p14:tracePt t="18055" x="3419475" y="1536700"/>
          <p14:tracePt t="18071" x="3446463" y="1536700"/>
          <p14:tracePt t="18089" x="3490913" y="1536700"/>
          <p14:tracePt t="18105" x="3536950" y="1544638"/>
          <p14:tracePt t="18122" x="3571875" y="1554163"/>
          <p14:tracePt t="18138" x="3608388" y="1562100"/>
          <p14:tracePt t="18155" x="3608388" y="1571625"/>
          <p14:tracePt t="18467" x="3625850" y="1571625"/>
          <p14:tracePt t="18852" x="3633788" y="1571625"/>
          <p14:tracePt t="18860" x="3679825" y="1571625"/>
          <p14:tracePt t="20660" x="3652838" y="1571625"/>
          <p14:tracePt t="20668" x="3652838" y="1581150"/>
          <p14:tracePt t="20676" x="3633788" y="1589088"/>
          <p14:tracePt t="20688" x="3616325" y="1589088"/>
          <p14:tracePt t="20689" x="3571875" y="1608138"/>
          <p14:tracePt t="20707" x="3536950" y="1616075"/>
          <p14:tracePt t="20722" x="3509963" y="1616075"/>
          <p14:tracePt t="20722" x="3482975" y="1633538"/>
          <p14:tracePt t="20740" x="3455988" y="1652588"/>
          <p14:tracePt t="20755" x="3394075" y="1652588"/>
          <p14:tracePt t="20773" x="3340100" y="1652588"/>
          <p14:tracePt t="20790" x="3295650" y="1660525"/>
          <p14:tracePt t="20806" x="3241675" y="1679575"/>
          <p14:tracePt t="20823" x="3187700" y="1679575"/>
          <p14:tracePt t="20839" x="3160713" y="1679575"/>
          <p14:tracePt t="20856" x="3152775" y="1687513"/>
          <p14:tracePt t="20916" x="3143250" y="1687513"/>
          <p14:tracePt t="21156" x="3143250" y="1679575"/>
          <p14:tracePt t="21162" x="3160713" y="1670050"/>
          <p14:tracePt t="21189" x="3170238" y="1660525"/>
          <p14:tracePt t="21206" x="3179763" y="1660525"/>
          <p14:tracePt t="21276" x="3187700" y="1660525"/>
          <p14:tracePt t="21404" x="3197225" y="1660525"/>
          <p14:tracePt t="21428" x="3197225" y="1652588"/>
          <p14:tracePt t="21452" x="3205163" y="1652588"/>
          <p14:tracePt t="21492" x="3214688" y="1652588"/>
          <p14:tracePt t="21508" x="3224213" y="1643063"/>
          <p14:tracePt t="21787" x="3232150" y="1643063"/>
          <p14:tracePt t="22020" x="3241675" y="1643063"/>
          <p14:tracePt t="22076" x="3251200" y="1643063"/>
          <p14:tracePt t="22100" x="3251200" y="1633538"/>
          <p14:tracePt t="22109" x="3259138" y="1625600"/>
          <p14:tracePt t="22283" x="3268663" y="1625600"/>
          <p14:tracePt t="22300" x="3286125" y="1625600"/>
          <p14:tracePt t="22316" x="3295650" y="1625600"/>
          <p14:tracePt t="22324" x="3303588" y="1625600"/>
          <p14:tracePt t="22340" x="3322638" y="1625600"/>
          <p14:tracePt t="22364" x="3330575" y="1625600"/>
          <p14:tracePt t="22820" x="3340100" y="1625600"/>
          <p14:tracePt t="23372" x="3348038" y="1625600"/>
          <p14:tracePt t="23388" x="3357563" y="1625600"/>
          <p14:tracePt t="23395" x="3375025" y="1625600"/>
          <p14:tracePt t="23395" x="0" y="0"/>
        </p14:tracePtLst>
        <p14:tracePtLst>
          <p14:tracePt t="27428" x="3062288" y="2322513"/>
          <p14:tracePt t="27996" x="3062288" y="2330450"/>
          <p14:tracePt t="28004" x="3054350" y="2366963"/>
          <p14:tracePt t="28012" x="3009900" y="2419350"/>
          <p14:tracePt t="28031" x="2973388" y="2446338"/>
          <p14:tracePt t="28046" x="2973388" y="2473325"/>
          <p14:tracePt t="28055" x="2938463" y="2500313"/>
          <p14:tracePt t="28072" x="2894013" y="2544763"/>
          <p14:tracePt t="28089" x="2857500" y="2581275"/>
          <p14:tracePt t="28105" x="2847975" y="2589213"/>
          <p14:tracePt t="28171" x="2847975" y="2598738"/>
          <p14:tracePt t="28180" x="2847975" y="2616200"/>
          <p14:tracePt t="28181" x="2847975" y="2652713"/>
          <p14:tracePt t="28188" x="2847975" y="2732088"/>
          <p14:tracePt t="28205" x="2847975" y="2894013"/>
          <p14:tracePt t="28222" x="2911475" y="2973388"/>
          <p14:tracePt t="28238" x="2938463" y="3009900"/>
          <p14:tracePt t="28256" x="2955925" y="3036888"/>
          <p14:tracePt t="28272" x="2982913" y="3036888"/>
          <p14:tracePt t="28324" x="2990850" y="3036888"/>
          <p14:tracePt t="28332" x="3036888" y="3044825"/>
          <p14:tracePt t="28347" x="3054350" y="3044825"/>
          <p14:tracePt t="28355" x="3179763" y="3062288"/>
          <p14:tracePt t="28371" x="3303588" y="3098800"/>
          <p14:tracePt t="28389" x="3402013" y="3098800"/>
          <p14:tracePt t="28405" x="3517900" y="3098800"/>
          <p14:tracePt t="28422" x="3581400" y="3116263"/>
          <p14:tracePt t="28438" x="3633788" y="3116263"/>
          <p14:tracePt t="28455" x="3705225" y="3116263"/>
          <p14:tracePt t="28471" x="3776663" y="3116263"/>
          <p14:tracePt t="28489" x="3830638" y="3116263"/>
          <p14:tracePt t="28505" x="3867150" y="3116263"/>
          <p14:tracePt t="28522" x="3902075" y="3116263"/>
          <p14:tracePt t="28539" x="3919538" y="3098800"/>
          <p14:tracePt t="28539" x="3929063" y="3098800"/>
          <p14:tracePt t="28556" x="3946525" y="3081338"/>
          <p14:tracePt t="28573" x="4010025" y="3000375"/>
          <p14:tracePt t="28573" x="4037013" y="2955925"/>
          <p14:tracePt t="28613" x="4044950" y="2955925"/>
          <p14:tracePt t="28622" x="4054475" y="2901950"/>
          <p14:tracePt t="28639" x="4054475" y="2867025"/>
          <p14:tracePt t="28656" x="4071938" y="2813050"/>
          <p14:tracePt t="28672" x="4071938" y="2714625"/>
          <p14:tracePt t="28672" x="4071938" y="2687638"/>
          <p14:tracePt t="28716" x="4071938" y="2652713"/>
          <p14:tracePt t="28724" x="4081463" y="2633663"/>
          <p14:tracePt t="28732" x="4081463" y="2608263"/>
          <p14:tracePt t="28739" x="4081463" y="2589213"/>
          <p14:tracePt t="28755" x="4081463" y="2571750"/>
          <p14:tracePt t="28812" x="4081463" y="2562225"/>
          <p14:tracePt t="28860" x="4071938" y="2562225"/>
          <p14:tracePt t="28972" x="4062413" y="2562225"/>
          <p14:tracePt t="28996" x="4044950" y="2562225"/>
          <p14:tracePt t="29020" x="4027488" y="2571750"/>
          <p14:tracePt t="29172" x="4027488" y="2581275"/>
          <p14:tracePt t="30204" x="4027488" y="2589213"/>
          <p14:tracePt t="30204" x="3983038" y="2589213"/>
          <p14:tracePt t="30220" x="3956050" y="2589213"/>
          <p14:tracePt t="30228" x="3929063" y="2589213"/>
          <p14:tracePt t="30236" x="3902075" y="2589213"/>
          <p14:tracePt t="30244" x="3884613" y="2589213"/>
          <p14:tracePt t="30255" x="3875088" y="2598738"/>
          <p14:tracePt t="30271" x="3857625" y="2598738"/>
          <p14:tracePt t="30288" x="3840163" y="2608263"/>
          <p14:tracePt t="30331" x="3822700" y="2608263"/>
          <p14:tracePt t="30347" x="3803650" y="2625725"/>
          <p14:tracePt t="30363" x="3786188" y="2633663"/>
          <p14:tracePt t="30371" x="3776663" y="2643188"/>
          <p14:tracePt t="30373" x="3768725" y="2643188"/>
          <p14:tracePt t="30388" x="3732213" y="2679700"/>
          <p14:tracePt t="30405" x="3714750" y="2697163"/>
          <p14:tracePt t="30421" x="3670300" y="2724150"/>
          <p14:tracePt t="30438" x="3633788" y="2751138"/>
          <p14:tracePt t="30455" x="3625850" y="2776538"/>
          <p14:tracePt t="30472" x="3608388" y="2776538"/>
          <p14:tracePt t="30488" x="3581400" y="2803525"/>
          <p14:tracePt t="30506" x="3554413" y="2822575"/>
          <p14:tracePt t="30521" x="3544888" y="2840038"/>
          <p14:tracePt t="30539" x="3527425" y="2840038"/>
          <p14:tracePt t="30555" x="3527425" y="2847975"/>
          <p14:tracePt t="30572" x="3500438" y="2847975"/>
          <p14:tracePt t="30588" x="3500438" y="2857500"/>
          <p14:tracePt t="30948" x="3490913" y="2847975"/>
          <p14:tracePt t="30956" x="3482975" y="2840038"/>
          <p14:tracePt t="30957" x="3473450" y="2830513"/>
          <p14:tracePt t="30972" x="3455988" y="2795588"/>
          <p14:tracePt t="30988" x="3429000" y="2768600"/>
          <p14:tracePt t="31005" x="3402013" y="2741613"/>
          <p14:tracePt t="31023" x="3394075" y="2732088"/>
          <p14:tracePt t="31038" x="3367088" y="2724150"/>
          <p14:tracePt t="31055" x="3357563" y="2705100"/>
          <p14:tracePt t="31071" x="3330575" y="2697163"/>
          <p14:tracePt t="31088" x="3303588" y="2687638"/>
          <p14:tracePt t="31104" x="3276600" y="2670175"/>
          <p14:tracePt t="31122" x="3241675" y="2670175"/>
          <p14:tracePt t="31138" x="3224213" y="2660650"/>
          <p14:tracePt t="31172" x="3205163" y="2660650"/>
          <p14:tracePt t="31204" x="3197225" y="2660650"/>
          <p14:tracePt t="31212" x="3187700" y="2660650"/>
          <p14:tracePt t="31277" x="3179763" y="2660650"/>
          <p14:tracePt t="31300" x="3160713" y="2660650"/>
          <p14:tracePt t="31304" x="3143250" y="2660650"/>
          <p14:tracePt t="31324" x="3133725" y="2670175"/>
          <p14:tracePt t="31325" x="3125788" y="2679700"/>
          <p14:tracePt t="31339" x="3108325" y="2705100"/>
          <p14:tracePt t="31361" x="3081338" y="2759075"/>
          <p14:tracePt t="31373" x="3062288" y="2795588"/>
          <p14:tracePt t="31388" x="3054350" y="2795588"/>
          <p14:tracePt t="31883" x="3054350" y="2803525"/>
          <p14:tracePt t="31892" x="3027363" y="2803525"/>
          <p14:tracePt t="31893" x="2768600" y="2500313"/>
          <p14:tracePt t="31893" x="2732088" y="2465388"/>
          <p14:tracePt t="31972" x="2608263" y="2347913"/>
          <p14:tracePt t="31973" x="2446338" y="2259013"/>
          <p14:tracePt t="32000" x="2384425" y="2241550"/>
          <p14:tracePt t="32005" x="2295525" y="2214563"/>
          <p14:tracePt t="32023" x="2232025" y="2197100"/>
          <p14:tracePt t="32038" x="2179638" y="2179638"/>
          <p14:tracePt t="32055" x="2081213" y="2152650"/>
          <p14:tracePt t="32055" x="2054225" y="2152650"/>
          <p14:tracePt t="32092" x="2036763" y="2152650"/>
          <p14:tracePt t="32105" x="1990725" y="2143125"/>
          <p14:tracePt t="32122" x="1919288" y="2143125"/>
          <p14:tracePt t="32138" x="1884363" y="2143125"/>
          <p14:tracePt t="32138" x="1839913" y="2143125"/>
          <p14:tracePt t="32156" x="1785938" y="2125663"/>
          <p14:tracePt t="32156" x="1741488" y="2125663"/>
          <p14:tracePt t="32173" x="1660525" y="2108200"/>
          <p14:tracePt t="32188" x="1608138" y="2108200"/>
          <p14:tracePt t="32205" x="1581150" y="2108200"/>
          <p14:tracePt t="32221" x="1571625" y="2108200"/>
          <p14:tracePt t="32238" x="1562100" y="2108200"/>
          <p14:tracePt t="32300" x="1536700" y="2108200"/>
          <p14:tracePt t="32302" x="1536700" y="2133600"/>
          <p14:tracePt t="32310" x="1536700" y="2143125"/>
          <p14:tracePt t="32321" x="1527175" y="2224088"/>
          <p14:tracePt t="32338" x="1509713" y="2322513"/>
          <p14:tracePt t="32355" x="1509713" y="2374900"/>
          <p14:tracePt t="32355" x="1509713" y="2384425"/>
          <p14:tracePt t="32372" x="1509713" y="2411413"/>
          <p14:tracePt t="32388" x="1509713" y="2419350"/>
          <p14:tracePt t="32405" x="1509713" y="2428875"/>
          <p14:tracePt t="32508" x="1509713" y="2438400"/>
          <p14:tracePt t="32579" x="1517650" y="2428875"/>
          <p14:tracePt t="32587" x="1536700" y="2419350"/>
          <p14:tracePt t="32591" x="1554163" y="2393950"/>
          <p14:tracePt t="32605" x="1562100" y="2384425"/>
          <p14:tracePt t="32621" x="1598613" y="2366963"/>
          <p14:tracePt t="32638" x="1616075" y="2347913"/>
          <p14:tracePt t="32656" x="1643063" y="2322513"/>
          <p14:tracePt t="32671" x="1704975" y="2286000"/>
          <p14:tracePt t="32689" x="1741488" y="2251075"/>
          <p14:tracePt t="32704" x="1776413" y="2214563"/>
          <p14:tracePt t="32721" x="1812925" y="2197100"/>
          <p14:tracePt t="32738" x="1839913" y="2179638"/>
          <p14:tracePt t="32755" x="1874838" y="2160588"/>
          <p14:tracePt t="32771" x="1901825" y="2143125"/>
          <p14:tracePt t="32789" x="1911350" y="2143125"/>
          <p14:tracePt t="32805" x="1919288" y="2143125"/>
          <p14:tracePt t="32822" x="1938338" y="2133600"/>
          <p14:tracePt t="32838" x="1973263" y="2116138"/>
          <p14:tracePt t="32856" x="2000250" y="2116138"/>
          <p14:tracePt t="32873" x="2017713" y="2116138"/>
          <p14:tracePt t="32889" x="2044700" y="2116138"/>
          <p14:tracePt t="32905" x="2081213" y="2116138"/>
          <p14:tracePt t="32922" x="2170113" y="2116138"/>
          <p14:tracePt t="32971" x="2187575" y="2116138"/>
          <p14:tracePt t="32972" x="2214563" y="2116138"/>
          <p14:tracePt t="32988" x="2268538" y="2133600"/>
          <p14:tracePt t="33027" x="2330450" y="2179638"/>
          <p14:tracePt t="33045" x="2366963" y="2187575"/>
          <p14:tracePt t="33055" x="2401888" y="2205038"/>
          <p14:tracePt t="33071" x="2473325" y="2251075"/>
          <p14:tracePt t="33108" x="2490788" y="2251075"/>
          <p14:tracePt t="33109" x="2500313" y="2251075"/>
          <p14:tracePt t="33121" x="2527300" y="2268538"/>
          <p14:tracePt t="33138" x="2544763" y="2268538"/>
          <p14:tracePt t="33155" x="2571750" y="2276475"/>
          <p14:tracePt t="33172" x="2589213" y="2276475"/>
          <p14:tracePt t="33188" x="2616200" y="2295525"/>
          <p14:tracePt t="33206" x="2625725" y="2295525"/>
          <p14:tracePt t="33252" x="2633663" y="2295525"/>
          <p14:tracePt t="33532" x="2660650" y="2295525"/>
          <p14:tracePt t="33540" x="2679700" y="2295525"/>
          <p14:tracePt t="33548" x="2705100" y="2286000"/>
          <p14:tracePt t="33548" x="2724150" y="2276475"/>
          <p14:tracePt t="33556" x="2741613" y="2276475"/>
          <p14:tracePt t="33571" x="2813050" y="2241550"/>
          <p14:tracePt t="33589" x="2867025" y="2241550"/>
          <p14:tracePt t="33605" x="2919413" y="2241550"/>
          <p14:tracePt t="33622" x="3000375" y="2241550"/>
          <p14:tracePt t="33655" x="3044825" y="2241550"/>
          <p14:tracePt t="33656" x="3160713" y="2241550"/>
          <p14:tracePt t="33671" x="3259138" y="2241550"/>
          <p14:tracePt t="33688" x="3340100" y="2241550"/>
          <p14:tracePt t="33705" x="3394075" y="2241550"/>
          <p14:tracePt t="33722" x="3402013" y="2241550"/>
          <p14:tracePt t="33788" x="3411538" y="2241550"/>
          <p14:tracePt t="34012" x="3419475" y="2241550"/>
          <p14:tracePt t="34308" x="3438525" y="2241550"/>
          <p14:tracePt t="34316" x="3446463" y="2241550"/>
          <p14:tracePt t="34332" x="3455988" y="2241550"/>
          <p14:tracePt t="34340" x="3473450" y="2241550"/>
          <p14:tracePt t="34348" x="3517900" y="2241550"/>
          <p14:tracePt t="34348" x="3536950" y="2241550"/>
          <p14:tracePt t="34373" x="3554413" y="2232025"/>
          <p14:tracePt t="34388" x="3581400" y="2232025"/>
          <p14:tracePt t="34404" x="3598863" y="2232025"/>
          <p14:tracePt t="34421" x="3616325" y="2232025"/>
          <p14:tracePt t="34438" x="3633788" y="2224088"/>
          <p14:tracePt t="34455" x="3652838" y="2224088"/>
          <p14:tracePt t="34492" x="3660775" y="2224088"/>
          <p14:tracePt t="34504" x="3670300" y="2224088"/>
          <p14:tracePt t="34505" x="3697288" y="2224088"/>
          <p14:tracePt t="34522" x="3751263" y="2224088"/>
          <p14:tracePt t="34537" x="3822700" y="2224088"/>
          <p14:tracePt t="34537" x="3867150" y="2224088"/>
          <p14:tracePt t="34556" x="3894138" y="2224088"/>
          <p14:tracePt t="34571" x="3990975" y="2224088"/>
          <p14:tracePt t="34588" x="4044950" y="2224088"/>
          <p14:tracePt t="34605" x="4125913" y="2241550"/>
          <p14:tracePt t="34621" x="4214813" y="2286000"/>
          <p14:tracePt t="34638" x="4330700" y="2347913"/>
          <p14:tracePt t="34655" x="4456113" y="2401888"/>
          <p14:tracePt t="34671" x="4518025" y="2446338"/>
          <p14:tracePt t="34689" x="4554538" y="2490788"/>
          <p14:tracePt t="34704" x="4572000" y="2509838"/>
          <p14:tracePt t="34722" x="4581525" y="2517775"/>
          <p14:tracePt t="34780" x="4581525" y="2527300"/>
          <p14:tracePt t="34804" x="4581525" y="2544763"/>
          <p14:tracePt t="34819" x="4581525" y="2554288"/>
          <p14:tracePt t="34836" x="4581525" y="2562225"/>
          <p14:tracePt t="34842" x="4581525" y="2571750"/>
          <p14:tracePt t="34855" x="4581525" y="2589213"/>
          <p14:tracePt t="34871" x="4581525" y="2608263"/>
          <p14:tracePt t="34889" x="4562475" y="2633663"/>
          <p14:tracePt t="34904" x="4562475" y="2660650"/>
          <p14:tracePt t="34921" x="4554538" y="2697163"/>
          <p14:tracePt t="34939" x="4527550" y="2759075"/>
          <p14:tracePt t="34971" x="4527550" y="2768600"/>
          <p14:tracePt t="34973" x="4518025" y="2786063"/>
          <p14:tracePt t="34988" x="4518025" y="2795588"/>
          <p14:tracePt t="35284" x="4510088" y="2803525"/>
          <p14:tracePt t="36044" x="4510088" y="2795588"/>
          <p14:tracePt t="36092" x="4510088" y="2776538"/>
          <p14:tracePt t="37115" x="0" y="0"/>
        </p14:tracePtLst>
        <p14:tracePtLst>
          <p14:tracePt t="48243" x="2652713" y="2928938"/>
          <p14:tracePt t="48253" x="2643188" y="2928938"/>
          <p14:tracePt t="48255" x="2608263" y="2928938"/>
          <p14:tracePt t="48295" x="2562225" y="2911475"/>
          <p14:tracePt t="48309" x="2544763" y="2884488"/>
          <p14:tracePt t="48319" x="2509838" y="2847975"/>
          <p14:tracePt t="48337" x="2473325" y="2813050"/>
          <p14:tracePt t="48353" x="2446338" y="2803525"/>
          <p14:tracePt t="48369" x="2419350" y="2786063"/>
          <p14:tracePt t="48369" x="2411413" y="2776538"/>
          <p14:tracePt t="48387" x="2401888" y="2768600"/>
          <p14:tracePt t="48403" x="2393950" y="2759075"/>
          <p14:tracePt t="48420" x="2384425" y="2741613"/>
          <p14:tracePt t="48436" x="2374900" y="2724150"/>
          <p14:tracePt t="48453" x="2330450" y="2697163"/>
          <p14:tracePt t="48470" x="2276475" y="2670175"/>
          <p14:tracePt t="48486" x="2224088" y="2652713"/>
          <p14:tracePt t="48502" x="2197100" y="2652713"/>
          <p14:tracePt t="48519" x="2187575" y="2652713"/>
          <p14:tracePt t="48537" x="2160588" y="2652713"/>
          <p14:tracePt t="48553" x="2152650" y="2652713"/>
          <p14:tracePt t="48569" x="2125663" y="2652713"/>
          <p14:tracePt t="48586" x="2089150" y="2652713"/>
          <p14:tracePt t="48603" x="2062163" y="2687638"/>
          <p14:tracePt t="48619" x="2036763" y="2724150"/>
          <p14:tracePt t="48637" x="2017713" y="2776538"/>
          <p14:tracePt t="48653" x="2000250" y="2874963"/>
          <p14:tracePt t="48670" x="1955800" y="3009900"/>
          <p14:tracePt t="48693" x="1938338" y="3054350"/>
          <p14:tracePt t="48703" x="1919288" y="3116263"/>
          <p14:tracePt t="48719" x="1919288" y="3187700"/>
          <p14:tracePt t="48736" x="1911350" y="3224213"/>
          <p14:tracePt t="48752" x="1911350" y="3268663"/>
          <p14:tracePt t="48770" x="1911350" y="3276600"/>
          <p14:tracePt t="48786" x="1911350" y="3286125"/>
          <p14:tracePt t="48803" x="1911350" y="3303588"/>
          <p14:tracePt t="48859" x="1911350" y="3313113"/>
          <p14:tracePt t="48867" x="1919288" y="3313113"/>
          <p14:tracePt t="48875" x="1928813" y="3313113"/>
          <p14:tracePt t="48979" x="1955800" y="3313113"/>
          <p14:tracePt t="48979" x="1965325" y="3330575"/>
          <p14:tracePt t="48988" x="1990725" y="3330575"/>
          <p14:tracePt t="49307" x="2000250" y="3330575"/>
          <p14:tracePt t="49347" x="1990725" y="3322638"/>
          <p14:tracePt t="49355" x="1990725" y="3313113"/>
          <p14:tracePt t="49371" x="1955800" y="3313113"/>
          <p14:tracePt t="49373" x="1955800" y="3303588"/>
          <p14:tracePt t="49386" x="1901825" y="3303588"/>
          <p14:tracePt t="49403" x="1884363" y="3295650"/>
          <p14:tracePt t="49420" x="1866900" y="3295650"/>
          <p14:tracePt t="49437" x="1847850" y="3295650"/>
          <p14:tracePt t="49453" x="1822450" y="3295650"/>
          <p14:tracePt t="49470" x="1795463" y="3313113"/>
          <p14:tracePt t="49486" x="1768475" y="3313113"/>
          <p14:tracePt t="49503" x="1741488" y="3322638"/>
          <p14:tracePt t="49520" x="1731963" y="3322638"/>
          <p14:tracePt t="49537" x="1704975" y="3330575"/>
          <p14:tracePt t="49553" x="1687513" y="3340100"/>
          <p14:tracePt t="49588" x="1670050" y="3340100"/>
          <p14:tracePt t="49589" x="1660525" y="3348038"/>
          <p14:tracePt t="49604" x="1652588" y="3348038"/>
          <p14:tracePt t="49619" x="1652588" y="3357563"/>
          <p14:tracePt t="49637" x="1643063" y="3357563"/>
          <p14:tracePt t="49835" x="1652588" y="3357563"/>
          <p14:tracePt t="49843" x="1679575" y="3357563"/>
          <p14:tracePt t="49851" x="1704975" y="3357563"/>
          <p14:tracePt t="49860" x="1714500" y="3357563"/>
          <p14:tracePt t="49870" x="1776413" y="3340100"/>
          <p14:tracePt t="49886" x="1812925" y="3313113"/>
          <p14:tracePt t="49903" x="1884363" y="3303588"/>
          <p14:tracePt t="49920" x="1928813" y="3286125"/>
          <p14:tracePt t="49936" x="1990725" y="3259138"/>
          <p14:tracePt t="49953" x="2009775" y="3241675"/>
          <p14:tracePt t="49969" x="2027238" y="3241675"/>
          <p14:tracePt t="49987" x="2081213" y="3224213"/>
          <p14:tracePt t="50083" x="2089150" y="3224213"/>
          <p14:tracePt t="50579" x="2098675" y="3224213"/>
          <p14:tracePt t="50611" x="2108200" y="3224213"/>
          <p14:tracePt t="50619" x="2133600" y="3224213"/>
          <p14:tracePt t="50619" x="2160588" y="3224213"/>
          <p14:tracePt t="50636" x="2179638" y="3224213"/>
          <p14:tracePt t="50643" x="2205038" y="3224213"/>
          <p14:tracePt t="50651" x="2241550" y="3224213"/>
          <p14:tracePt t="50651" x="2259013" y="3224213"/>
          <p14:tracePt t="50660" x="2286000" y="3224213"/>
          <p14:tracePt t="50669" x="2295525" y="3224213"/>
          <p14:tracePt t="50707" x="2303463" y="3224213"/>
          <p14:tracePt t="50739" x="2322513" y="3224213"/>
          <p14:tracePt t="50747" x="2339975" y="3224213"/>
          <p14:tracePt t="50747" x="2357438" y="3224213"/>
          <p14:tracePt t="50763" x="2401888" y="3224213"/>
          <p14:tracePt t="50771" x="2411413" y="3224213"/>
          <p14:tracePt t="50779" x="2438400" y="3224213"/>
          <p14:tracePt t="50779" x="2455863" y="3224213"/>
          <p14:tracePt t="50834" x="2465388" y="3224213"/>
          <p14:tracePt t="50843" x="2473325" y="3224213"/>
          <p14:tracePt t="50851" x="2490788" y="3224213"/>
          <p14:tracePt t="50857" x="2509838" y="3224213"/>
          <p14:tracePt t="50869" x="2517775" y="3241675"/>
          <p14:tracePt t="50906" x="2527300" y="3241675"/>
          <p14:tracePt t="50919" x="2544763" y="3241675"/>
          <p14:tracePt t="50920" x="2562225" y="3241675"/>
          <p14:tracePt t="50936" x="2571750" y="3251200"/>
          <p14:tracePt t="50952" x="2589213" y="3251200"/>
          <p14:tracePt t="51339" x="2625725" y="3251200"/>
          <p14:tracePt t="51347" x="2652713" y="3241675"/>
          <p14:tracePt t="51355" x="2660650" y="3241675"/>
          <p14:tracePt t="51363" x="2705100" y="3241675"/>
          <p14:tracePt t="51369" x="2803525" y="3224213"/>
          <p14:tracePt t="51386" x="2901950" y="3224213"/>
          <p14:tracePt t="51386" x="2973388" y="3205163"/>
          <p14:tracePt t="51403" x="3027363" y="3205163"/>
          <p14:tracePt t="51419" x="3143250" y="3205163"/>
          <p14:tracePt t="51437" x="3259138" y="3205163"/>
          <p14:tracePt t="51452" x="3500438" y="3205163"/>
          <p14:tracePt t="51470" x="4143375" y="3205163"/>
          <p14:tracePt t="51503" x="4286250" y="3205163"/>
          <p14:tracePt t="51519" x="4303713" y="3205163"/>
          <p14:tracePt t="51715" x="4313238" y="3205163"/>
          <p14:tracePt t="53131" x="4295775" y="3205163"/>
          <p14:tracePt t="53155" x="4286250" y="3205163"/>
          <p14:tracePt t="53167" x="4276725" y="3205163"/>
          <p14:tracePt t="53175" x="4259263" y="3224213"/>
          <p14:tracePt t="53186" x="4143375" y="3241675"/>
          <p14:tracePt t="53204" x="4071938" y="3241675"/>
          <p14:tracePt t="53204" x="4000500" y="3259138"/>
          <p14:tracePt t="53219" x="3803650" y="3276600"/>
          <p14:tracePt t="53237" x="3490913" y="3322638"/>
          <p14:tracePt t="53252" x="3160713" y="3348038"/>
          <p14:tracePt t="53270" x="2795588" y="3348038"/>
          <p14:tracePt t="53286" x="2536825" y="3348038"/>
          <p14:tracePt t="53303" x="2347913" y="3348038"/>
          <p14:tracePt t="53319" x="2251075" y="3348038"/>
          <p14:tracePt t="53336" x="2197100" y="3348038"/>
          <p14:tracePt t="53352" x="2187575" y="3348038"/>
          <p14:tracePt t="53370" x="2179638" y="3348038"/>
          <p14:tracePt t="53386" x="2160588" y="3348038"/>
          <p14:tracePt t="55898" x="2133600" y="3348038"/>
          <p14:tracePt t="55899" x="2071688" y="3340100"/>
          <p14:tracePt t="55924" x="2027238" y="3322638"/>
          <p14:tracePt t="55935" x="1982788" y="3322638"/>
          <p14:tracePt t="55952" x="1946275" y="3295650"/>
          <p14:tracePt t="55969" x="1928813" y="3295650"/>
          <p14:tracePt t="55985" x="1901825" y="3286125"/>
          <p14:tracePt t="56002" x="1893888" y="3286125"/>
          <p14:tracePt t="56002" x="1866900" y="3286125"/>
          <p14:tracePt t="56019" x="1785938" y="3268663"/>
          <p14:tracePt t="56042" x="1714500" y="3268663"/>
          <p14:tracePt t="56052" x="1625600" y="3251200"/>
          <p14:tracePt t="56069" x="1527175" y="3232150"/>
          <p14:tracePt t="56085" x="1455738" y="3232150"/>
          <p14:tracePt t="56109" x="1446213" y="3232150"/>
          <p14:tracePt t="56118" x="1438275" y="3232150"/>
          <p14:tracePt t="56267" x="1428750" y="3241675"/>
          <p14:tracePt t="56274" x="1428750" y="3259138"/>
          <p14:tracePt t="56283" x="1446213" y="3286125"/>
          <p14:tracePt t="56292" x="1473200" y="3295650"/>
          <p14:tracePt t="56302" x="1490663" y="3313113"/>
          <p14:tracePt t="56319" x="1517650" y="3322638"/>
          <p14:tracePt t="56336" x="1536700" y="3322638"/>
          <p14:tracePt t="56352" x="1544638" y="3322638"/>
          <p14:tracePt t="56369" x="1571625" y="3322638"/>
          <p14:tracePt t="56385" x="1625600" y="3322638"/>
          <p14:tracePt t="56402" x="1724025" y="3322638"/>
          <p14:tracePt t="56420" x="1758950" y="3322638"/>
          <p14:tracePt t="56435" x="1776413" y="3322638"/>
          <p14:tracePt t="56453" x="1795463" y="3322638"/>
          <p14:tracePt t="56469" x="1822450" y="3313113"/>
          <p14:tracePt t="56486" x="1857375" y="3313113"/>
          <p14:tracePt t="56502" x="1884363" y="3295650"/>
          <p14:tracePt t="56519" x="1911350" y="3286125"/>
          <p14:tracePt t="56535" x="1938338" y="3286125"/>
          <p14:tracePt t="56553" x="1973263" y="3268663"/>
          <p14:tracePt t="56569" x="2009775" y="3268663"/>
          <p14:tracePt t="56586" x="2017713" y="3268663"/>
          <p14:tracePt t="56602" x="2027238" y="3268663"/>
          <p14:tracePt t="56667" x="2036763" y="3268663"/>
          <p14:tracePt t="56930" x="2027238" y="3268663"/>
          <p14:tracePt t="56938" x="2027238" y="3276600"/>
          <p14:tracePt t="56946" x="2017713" y="3286125"/>
          <p14:tracePt t="56946" x="2009775" y="3286125"/>
          <p14:tracePt t="56971" x="2000250" y="3286125"/>
          <p14:tracePt t="56972" x="1946275" y="3313113"/>
          <p14:tracePt t="57012" x="1911350" y="3313113"/>
          <p14:tracePt t="57029" x="1830388" y="3330575"/>
          <p14:tracePt t="57051" x="1758950" y="3330575"/>
          <p14:tracePt t="57069" x="1724025" y="3330575"/>
          <p14:tracePt t="57085" x="1687513" y="3330575"/>
          <p14:tracePt t="57102" x="1670050" y="3330575"/>
          <p14:tracePt t="57118" x="1625600" y="3330575"/>
          <p14:tracePt t="57136" x="1589088" y="3330575"/>
          <p14:tracePt t="57152" x="1554163" y="3330575"/>
          <p14:tracePt t="57168" x="1490663" y="3330575"/>
          <p14:tracePt t="57185" x="1455738" y="3330575"/>
          <p14:tracePt t="57202" x="1330325" y="3313113"/>
          <p14:tracePt t="57220" x="1295400" y="3313113"/>
          <p14:tracePt t="57259" x="1276350" y="3313113"/>
          <p14:tracePt t="57707" x="1295400" y="3313113"/>
          <p14:tracePt t="57715" x="1303338" y="3303588"/>
          <p14:tracePt t="57723" x="1347788" y="3303588"/>
          <p14:tracePt t="57736" x="1401763" y="3303588"/>
          <p14:tracePt t="57752" x="1500188" y="3286125"/>
          <p14:tracePt t="57769" x="1589088" y="3286125"/>
          <p14:tracePt t="57786" x="1751013" y="3268663"/>
          <p14:tracePt t="57819" x="1758950" y="3251200"/>
          <p14:tracePt t="57820" x="1785938" y="3251200"/>
          <p14:tracePt t="57835" x="1812925" y="3251200"/>
          <p14:tracePt t="57852" x="1847850" y="3241675"/>
          <p14:tracePt t="57870" x="1884363" y="3241675"/>
          <p14:tracePt t="57885" x="1911350" y="3224213"/>
          <p14:tracePt t="57902" x="1928813" y="3224213"/>
          <p14:tracePt t="57918" x="1973263" y="3224213"/>
          <p14:tracePt t="57935" x="1990725" y="3224213"/>
          <p14:tracePt t="58258" x="2000250" y="3224213"/>
          <p14:tracePt t="58291" x="2017713" y="3224213"/>
          <p14:tracePt t="58299" x="2062163" y="3224213"/>
          <p14:tracePt t="58307" x="2098675" y="3224213"/>
          <p14:tracePt t="58319" x="2179638" y="3224213"/>
          <p14:tracePt t="58335" x="2251075" y="3251200"/>
          <p14:tracePt t="58353" x="2286000" y="3259138"/>
          <p14:tracePt t="58394" x="2295525" y="3259138"/>
          <p14:tracePt t="58403" x="2322513" y="3259138"/>
          <p14:tracePt t="58408" x="2366963" y="3259138"/>
          <p14:tracePt t="58418" x="2633663" y="3303588"/>
          <p14:tracePt t="58435" x="2830513" y="3340100"/>
          <p14:tracePt t="58452" x="2901950" y="3340100"/>
          <p14:tracePt t="58468" x="2928938" y="3340100"/>
          <p14:tracePt t="58485" x="2938463" y="3340100"/>
          <p14:tracePt t="58502" x="3000375" y="3367088"/>
          <p14:tracePt t="58519" x="3098800" y="3402013"/>
          <p14:tracePt t="58536" x="3197225" y="3402013"/>
          <p14:tracePt t="58551" x="3251200" y="3419475"/>
          <p14:tracePt t="58569" x="3268663" y="3419475"/>
          <p14:tracePt t="58585" x="3313113" y="3419475"/>
          <p14:tracePt t="58585" x="3340100" y="3429000"/>
          <p14:tracePt t="58603" x="3367088" y="3429000"/>
          <p14:tracePt t="58618" x="3455988" y="3429000"/>
          <p14:tracePt t="58636" x="3509963" y="3429000"/>
          <p14:tracePt t="58652" x="3598863" y="3429000"/>
          <p14:tracePt t="58670" x="3813175" y="3429000"/>
          <p14:tracePt t="58685" x="4027488" y="3429000"/>
          <p14:tracePt t="58702" x="4214813" y="3429000"/>
          <p14:tracePt t="58719" x="4367213" y="3429000"/>
          <p14:tracePt t="58736" x="4456113" y="3429000"/>
          <p14:tracePt t="58751" x="4527550" y="3429000"/>
          <p14:tracePt t="58770" x="4598988" y="3429000"/>
          <p14:tracePt t="58786" x="4652963" y="3429000"/>
          <p14:tracePt t="58786" x="4660900" y="3429000"/>
          <p14:tracePt t="58804" x="4714875" y="3429000"/>
          <p14:tracePt t="58826" x="4768850" y="3429000"/>
          <p14:tracePt t="58836" x="4830763" y="3411538"/>
          <p14:tracePt t="58852" x="4929188" y="3394075"/>
          <p14:tracePt t="58869" x="4983163" y="3394075"/>
          <p14:tracePt t="58885" x="5062538" y="3375025"/>
          <p14:tracePt t="58902" x="5099050" y="3375025"/>
          <p14:tracePt t="58920" x="5126038" y="3367088"/>
          <p14:tracePt t="58935" x="5160963" y="3367088"/>
          <p14:tracePt t="58952" x="5197475" y="3367088"/>
          <p14:tracePt t="58969" x="5214938" y="3357563"/>
          <p14:tracePt t="58986" x="5224463" y="3357563"/>
          <p14:tracePt t="59156" x="5232400" y="3357563"/>
          <p14:tracePt t="59163" x="5241925" y="3367088"/>
          <p14:tracePt t="59171" x="5259388" y="3375025"/>
          <p14:tracePt t="59203" x="5268913" y="3394075"/>
          <p14:tracePt t="59315" x="5286375" y="3419475"/>
          <p14:tracePt t="59324" x="5295900" y="3438525"/>
          <p14:tracePt t="59330" x="5303838" y="3455988"/>
          <p14:tracePt t="59330" x="5313363" y="3465513"/>
          <p14:tracePt t="59363" x="5330825" y="3473450"/>
          <p14:tracePt t="59475" x="5340350" y="3473450"/>
          <p14:tracePt t="59491" x="5340350" y="3482975"/>
          <p14:tracePt t="59523" x="5348288" y="3490913"/>
          <p14:tracePt t="59540" x="5357813" y="3490913"/>
          <p14:tracePt t="59572" x="5357813" y="3500438"/>
          <p14:tracePt t="59579" x="5357813" y="3509963"/>
          <p14:tracePt t="59891" x="5367338" y="3509963"/>
          <p14:tracePt t="59899" x="5357813" y="3527425"/>
          <p14:tracePt t="59914" x="5348288" y="3544888"/>
          <p14:tracePt t="59917" x="5330825" y="3554413"/>
          <p14:tracePt t="59955" x="5322888" y="3554413"/>
          <p14:tracePt t="60147" x="5313363" y="3562350"/>
          <p14:tracePt t="60155" x="5276850" y="3581400"/>
          <p14:tracePt t="60162" x="5072063" y="3643313"/>
          <p14:tracePt t="60190" x="5010150" y="3660775"/>
          <p14:tracePt t="60202" x="4902200" y="3697288"/>
          <p14:tracePt t="60219" x="4840288" y="3697288"/>
          <p14:tracePt t="60235" x="4822825" y="3705225"/>
          <p14:tracePt t="60451" x="4840288" y="3714750"/>
          <p14:tracePt t="60460" x="4857750" y="3714750"/>
          <p14:tracePt t="60463" x="4884738" y="3732213"/>
          <p14:tracePt t="60468" x="4938713" y="3741738"/>
          <p14:tracePt t="60485" x="4965700" y="3741738"/>
          <p14:tracePt t="60502" x="4973638" y="3741738"/>
          <p14:tracePt t="63579" x="4965700" y="3751263"/>
          <p14:tracePt t="63583" x="4956175" y="3751263"/>
          <p14:tracePt t="63591" x="4946650" y="3751263"/>
          <p14:tracePt t="63601" x="4911725" y="3768725"/>
          <p14:tracePt t="63601" x="4867275" y="3786188"/>
          <p14:tracePt t="63619" x="4813300" y="3786188"/>
          <p14:tracePt t="63636" x="4670425" y="3786188"/>
          <p14:tracePt t="63652" x="4510088" y="3786188"/>
          <p14:tracePt t="63668" x="4241800" y="3786188"/>
          <p14:tracePt t="63686" x="4017963" y="3786188"/>
          <p14:tracePt t="63701" x="3741738" y="3803650"/>
          <p14:tracePt t="63718" x="3500438" y="3822700"/>
          <p14:tracePt t="63735" x="3170238" y="3902075"/>
          <p14:tracePt t="63752" x="2955925" y="3929063"/>
          <p14:tracePt t="63768" x="2714625" y="3973513"/>
          <p14:tracePt t="63768" x="2598738" y="3973513"/>
          <p14:tracePt t="63786" x="2473325" y="4010025"/>
          <p14:tracePt t="63802" x="2286000" y="4037013"/>
          <p14:tracePt t="63802" x="2214563" y="4054475"/>
          <p14:tracePt t="63819" x="2179638" y="4054475"/>
          <p14:tracePt t="63819" x="2152650" y="4054475"/>
          <p14:tracePt t="63835" x="2089150" y="4054475"/>
          <p14:tracePt t="63851" x="2009775" y="4054475"/>
          <p14:tracePt t="63851" x="1955800" y="4054475"/>
          <p14:tracePt t="63875" x="1884363" y="4054475"/>
          <p14:tracePt t="63884" x="1679575" y="4054475"/>
          <p14:tracePt t="63902" x="1411288" y="4071938"/>
          <p14:tracePt t="63918" x="1223963" y="4089400"/>
          <p14:tracePt t="63936" x="1062038" y="4125913"/>
          <p14:tracePt t="63951" x="973138" y="4143375"/>
          <p14:tracePt t="63969" x="919163" y="4160838"/>
          <p14:tracePt t="63985" x="893763" y="4170363"/>
          <p14:tracePt t="64002" x="857250" y="4170363"/>
          <p14:tracePt t="64018" x="750888" y="4197350"/>
          <p14:tracePt t="64036" x="741363" y="4197350"/>
          <p14:tracePt t="64307" x="750888" y="4197350"/>
          <p14:tracePt t="64315" x="768350" y="4197350"/>
          <p14:tracePt t="64320" x="776288" y="4197350"/>
          <p14:tracePt t="64335" x="803275" y="4197350"/>
          <p14:tracePt t="64371" x="812800" y="4197350"/>
          <p14:tracePt t="64387" x="839788" y="4197350"/>
          <p14:tracePt t="64388" x="847725" y="4197350"/>
          <p14:tracePt t="64401" x="874713" y="4197350"/>
          <p14:tracePt t="64401" x="901700" y="4197350"/>
          <p14:tracePt t="64419" x="955675" y="4197350"/>
          <p14:tracePt t="64475" x="973138" y="4197350"/>
          <p14:tracePt t="64499" x="990600" y="4187825"/>
          <p14:tracePt t="64523" x="1000125" y="4187825"/>
          <p14:tracePt t="64530" x="1009650" y="4187825"/>
          <p14:tracePt t="64538" x="1017588" y="4187825"/>
          <p14:tracePt t="64602" x="1027113" y="4179888"/>
          <p14:tracePt t="65059" x="1036638" y="4179888"/>
          <p14:tracePt t="65060" x="1108075" y="4179888"/>
          <p14:tracePt t="65147" x="1125538" y="4179888"/>
          <p14:tracePt t="65155" x="1133475" y="4179888"/>
          <p14:tracePt t="65157" x="1143000" y="4179888"/>
          <p14:tracePt t="65168" x="1160463" y="4179888"/>
          <p14:tracePt t="65185" x="1250950" y="4179888"/>
          <p14:tracePt t="65243" x="1330325" y="4179888"/>
          <p14:tracePt t="65268" x="1357313" y="4179888"/>
          <p14:tracePt t="65269" x="1428750" y="4160838"/>
          <p14:tracePt t="65289" x="1500188" y="4143375"/>
          <p14:tracePt t="65301" x="1581150" y="4133850"/>
          <p14:tracePt t="65319" x="1679575" y="4116388"/>
          <p14:tracePt t="65335" x="1758950" y="4116388"/>
          <p14:tracePt t="65352" x="1847850" y="4098925"/>
          <p14:tracePt t="65369" x="1938338" y="4098925"/>
          <p14:tracePt t="65386" x="2017713" y="4098925"/>
          <p14:tracePt t="65402" x="2170113" y="4098925"/>
          <p14:tracePt t="65418" x="2446338" y="4098925"/>
          <p14:tracePt t="65435" x="2616200" y="4098925"/>
          <p14:tracePt t="65452" x="2786063" y="4098925"/>
          <p14:tracePt t="65468" x="2946400" y="4098925"/>
          <p14:tracePt t="65486" x="3089275" y="4098925"/>
          <p14:tracePt t="65502" x="3232150" y="4098925"/>
          <p14:tracePt t="65519" x="3384550" y="4098925"/>
          <p14:tracePt t="65535" x="3527425" y="4098925"/>
          <p14:tracePt t="65553" x="3687763" y="4098925"/>
          <p14:tracePt t="65568" x="3857625" y="4098925"/>
          <p14:tracePt t="65586" x="3973513" y="4098925"/>
          <p14:tracePt t="65601" x="4044950" y="4098925"/>
          <p14:tracePt t="65601" x="4098925" y="4098925"/>
          <p14:tracePt t="65619" x="4465638" y="4062413"/>
          <p14:tracePt t="65668" x="4527550" y="4054475"/>
          <p14:tracePt t="65685" x="4562475" y="4054475"/>
          <p14:tracePt t="65701" x="4572000" y="4037013"/>
          <p14:tracePt t="65718" x="4598988" y="4037013"/>
          <p14:tracePt t="65735" x="4670425" y="4027488"/>
          <p14:tracePt t="65751" x="4741863" y="4010025"/>
          <p14:tracePt t="65769" x="4803775" y="3990975"/>
          <p14:tracePt t="65784" x="4840288" y="3983038"/>
          <p14:tracePt t="65784" x="4857750" y="3965575"/>
          <p14:tracePt t="65803" x="4867275" y="3965575"/>
          <p14:tracePt t="65818" x="4929188" y="3938588"/>
          <p14:tracePt t="65836" x="4983163" y="3911600"/>
          <p14:tracePt t="65851" x="5000625" y="3911600"/>
          <p14:tracePt t="65869" x="5027613" y="3894138"/>
          <p14:tracePt t="65885" x="5054600" y="3884613"/>
          <p14:tracePt t="65902" x="5089525" y="3875088"/>
          <p14:tracePt t="65918" x="5133975" y="3857625"/>
          <p14:tracePt t="65935" x="5170488" y="3848100"/>
          <p14:tracePt t="65952" x="5197475" y="3848100"/>
          <p14:tracePt t="65968" x="5232400" y="3830638"/>
          <p14:tracePt t="65985" x="5286375" y="3813175"/>
          <p14:tracePt t="66002" x="5330825" y="3803650"/>
          <p14:tracePt t="66018" x="5394325" y="3803650"/>
          <p14:tracePt t="66036" x="5419725" y="3803650"/>
          <p14:tracePt t="66083" x="5429250" y="3803650"/>
          <p14:tracePt t="66099" x="5456238" y="3803650"/>
          <p14:tracePt t="66108" x="5465763" y="3803650"/>
          <p14:tracePt t="66108" x="5491163" y="3803650"/>
          <p14:tracePt t="66121" x="5518150" y="3786188"/>
          <p14:tracePt t="66154" x="5527675" y="3786188"/>
          <p14:tracePt t="66171" x="5537200" y="3786188"/>
          <p14:tracePt t="66172" x="5572125" y="3786188"/>
          <p14:tracePt t="66203" x="5581650" y="3786188"/>
          <p14:tracePt t="66204" x="5599113" y="3786188"/>
          <p14:tracePt t="66218" x="5608638" y="3786188"/>
          <p14:tracePt t="66234" x="5634038" y="3786188"/>
          <p14:tracePt t="66252" x="5643563" y="3786188"/>
          <p14:tracePt t="66267" x="5653088" y="3786188"/>
          <p14:tracePt t="66314" x="5661025" y="3786188"/>
          <p14:tracePt t="66346" x="5680075" y="3786188"/>
          <p14:tracePt t="66363" x="5688013" y="3786188"/>
          <p14:tracePt t="66371" x="5697538" y="3786188"/>
          <p14:tracePt t="66371" x="5715000" y="3786188"/>
          <p14:tracePt t="66394" x="5724525" y="3786188"/>
          <p14:tracePt t="66410" x="5732463" y="3786188"/>
          <p14:tracePt t="66427" x="5741988" y="3786188"/>
          <p14:tracePt t="66442" x="5759450" y="3786188"/>
          <p14:tracePt t="66459" x="5768975" y="3786188"/>
          <p14:tracePt t="66484" x="5776913" y="3795713"/>
          <p14:tracePt t="66491" x="5795963" y="3795713"/>
          <p14:tracePt t="66499" x="5803900" y="3795713"/>
          <p14:tracePt t="66507" x="5822950" y="3795713"/>
          <p14:tracePt t="66519" x="5848350" y="3795713"/>
          <p14:tracePt t="66535" x="5884863" y="3795713"/>
          <p14:tracePt t="66552" x="5929313" y="3795713"/>
          <p14:tracePt t="66568" x="6045200" y="3795713"/>
          <p14:tracePt t="66607" x="6072188" y="3795713"/>
          <p14:tracePt t="66618" x="6116638" y="3795713"/>
          <p14:tracePt t="66668" x="6134100" y="3795713"/>
          <p14:tracePt t="66900" x="0" y="0"/>
        </p14:tracePtLst>
        <p14:tracePtLst>
          <p14:tracePt t="68146" x="5768975" y="6848475"/>
          <p14:tracePt t="68149" x="5759450" y="6848475"/>
          <p14:tracePt t="68173" x="5741988" y="6848475"/>
          <p14:tracePt t="68174" x="5732463" y="6848475"/>
          <p14:tracePt t="68315" x="5715000" y="6848475"/>
          <p14:tracePt t="68323" x="5680075" y="6848475"/>
          <p14:tracePt t="68340" x="5653088" y="6848475"/>
          <p14:tracePt t="68341" x="5626100" y="6848475"/>
          <p14:tracePt t="68351" x="5554663" y="6848475"/>
          <p14:tracePt t="68368" x="5473700" y="6848475"/>
          <p14:tracePt t="68386" x="5367338" y="6848475"/>
          <p14:tracePt t="68401" x="5313363" y="6848475"/>
          <p14:tracePt t="68401" x="5276850" y="6848475"/>
          <p14:tracePt t="68419" x="5251450" y="6848475"/>
          <p14:tracePt t="68435" x="5187950" y="6848475"/>
          <p14:tracePt t="68452" x="5170488" y="6848475"/>
          <p14:tracePt t="68515" x="5153025" y="6848475"/>
          <p14:tracePt t="68523" x="5143500" y="6848475"/>
          <p14:tracePt t="68531" x="5072063" y="6840538"/>
          <p14:tracePt t="68534" x="4956175" y="6786563"/>
          <p14:tracePt t="68551" x="4822825" y="6705600"/>
          <p14:tracePt t="68568" x="4697413" y="6634163"/>
          <p14:tracePt t="68584" x="4581525" y="6589713"/>
          <p14:tracePt t="68602" x="4510088" y="6562725"/>
          <p14:tracePt t="68618" x="4473575" y="6545263"/>
          <p14:tracePt t="68618" x="4456113" y="6545263"/>
          <p14:tracePt t="68635" x="4402138" y="6510338"/>
          <p14:tracePt t="68651" x="4322763" y="6491288"/>
          <p14:tracePt t="68668" x="4214813" y="6483350"/>
          <p14:tracePt t="68684" x="4152900" y="6483350"/>
          <p14:tracePt t="68701" x="4098925" y="6465888"/>
          <p14:tracePt t="68718" x="4000500" y="6429375"/>
          <p14:tracePt t="68735" x="3857625" y="6375400"/>
          <p14:tracePt t="68751" x="3652838" y="6340475"/>
          <p14:tracePt t="68769" x="3482975" y="6323013"/>
          <p14:tracePt t="68785" x="3367088" y="6303963"/>
          <p14:tracePt t="68785" x="3313113" y="6286500"/>
          <p14:tracePt t="68803" x="3259138" y="6269038"/>
          <p14:tracePt t="68818" x="3152775" y="6251575"/>
          <p14:tracePt t="68836" x="3098800" y="6242050"/>
          <p14:tracePt t="68851" x="2946400" y="6180138"/>
          <p14:tracePt t="68869" x="2776538" y="6134100"/>
          <p14:tracePt t="68901" x="2741613" y="6116638"/>
          <p14:tracePt t="68902" x="2633663" y="6045200"/>
          <p14:tracePt t="68918" x="2554288" y="5973763"/>
          <p14:tracePt t="68935" x="2455863" y="5919788"/>
          <p14:tracePt t="68951" x="2401888" y="5884863"/>
          <p14:tracePt t="68968" x="2322513" y="5848350"/>
          <p14:tracePt t="68985" x="2232025" y="5786438"/>
          <p14:tracePt t="69001" x="2187575" y="5759450"/>
          <p14:tracePt t="69018" x="2160588" y="5732463"/>
          <p14:tracePt t="69034" x="2133600" y="5697538"/>
          <p14:tracePt t="69052" x="2116138" y="5661025"/>
          <p14:tracePt t="69068" x="2098675" y="5616575"/>
          <p14:tracePt t="69085" x="2081213" y="5500688"/>
          <p14:tracePt t="69126" x="2081213" y="5456238"/>
          <p14:tracePt t="69134" x="2081213" y="5402263"/>
          <p14:tracePt t="69151" x="2081213" y="5348288"/>
          <p14:tracePt t="69168" x="2081213" y="5303838"/>
          <p14:tracePt t="69185" x="2081213" y="5286375"/>
          <p14:tracePt t="69201" x="2098675" y="5241925"/>
          <p14:tracePt t="69201" x="2116138" y="5214938"/>
          <p14:tracePt t="69219" x="2152650" y="5180013"/>
          <p14:tracePt t="69234" x="2179638" y="5116513"/>
          <p14:tracePt t="69251" x="2187575" y="5072063"/>
          <p14:tracePt t="69268" x="2187575" y="5054600"/>
          <p14:tracePt t="69301" x="2214563" y="5010150"/>
          <p14:tracePt t="69301" x="2251075" y="4938713"/>
          <p14:tracePt t="69318" x="2251075" y="4919663"/>
          <p14:tracePt t="69334" x="2276475" y="4875213"/>
          <p14:tracePt t="69351" x="2286000" y="4830763"/>
          <p14:tracePt t="69368" x="2322513" y="4751388"/>
          <p14:tracePt t="69384" x="2347913" y="4670425"/>
          <p14:tracePt t="69402" x="2366963" y="4633913"/>
          <p14:tracePt t="69418" x="2393950" y="4581525"/>
          <p14:tracePt t="69436" x="2419350" y="4518025"/>
          <p14:tracePt t="69451" x="2438400" y="4483100"/>
          <p14:tracePt t="69468" x="2438400" y="4473575"/>
          <p14:tracePt t="69484" x="2438400" y="4446588"/>
          <p14:tracePt t="69501" x="2465388" y="4438650"/>
          <p14:tracePt t="69517" x="2465388" y="4429125"/>
          <p14:tracePt t="69535" x="2482850" y="4402138"/>
          <p14:tracePt t="69551" x="2490788" y="4384675"/>
          <p14:tracePt t="69569" x="2500313" y="4384675"/>
          <p14:tracePt t="69584" x="2517775" y="4367213"/>
          <p14:tracePt t="69601" x="2536825" y="4348163"/>
          <p14:tracePt t="69617" x="2562225" y="4322763"/>
          <p14:tracePt t="69617" x="2562225" y="4313238"/>
          <p14:tracePt t="69635" x="2571750" y="4303713"/>
          <p14:tracePt t="69651" x="2589213" y="4286250"/>
          <p14:tracePt t="69668" x="2633663" y="4276725"/>
          <p14:tracePt t="69684" x="2687638" y="4251325"/>
          <p14:tracePt t="69701" x="2768600" y="4214813"/>
          <p14:tracePt t="69717" x="2803525" y="4205288"/>
          <p14:tracePt t="69735" x="2840038" y="4205288"/>
          <p14:tracePt t="69751" x="2894013" y="4179888"/>
          <p14:tracePt t="69768" x="2946400" y="4160838"/>
          <p14:tracePt t="69784" x="2982913" y="4160838"/>
          <p14:tracePt t="69801" x="3036888" y="4160838"/>
          <p14:tracePt t="69801" x="3054350" y="4152900"/>
          <p14:tracePt t="69819" x="3081338" y="4152900"/>
          <p14:tracePt t="69835" x="3133725" y="4143375"/>
          <p14:tracePt t="69853" x="3160713" y="4133850"/>
          <p14:tracePt t="69869" x="3197225" y="4125913"/>
          <p14:tracePt t="69885" x="3241675" y="4125913"/>
          <p14:tracePt t="69901" x="3313113" y="4108450"/>
          <p14:tracePt t="69919" x="3429000" y="4098925"/>
          <p14:tracePt t="69984" x="3455988" y="4098925"/>
          <p14:tracePt t="69986" x="3544888" y="4098925"/>
          <p14:tracePt t="70001" x="3625850" y="4098925"/>
          <p14:tracePt t="70001" x="3652838" y="4098925"/>
          <p14:tracePt t="70019" x="3660775" y="4098925"/>
          <p14:tracePt t="70034" x="3697288" y="4098925"/>
          <p14:tracePt t="70052" x="3741738" y="4098925"/>
          <p14:tracePt t="70068" x="3803650" y="4098925"/>
          <p14:tracePt t="70085" x="3848100" y="4098925"/>
          <p14:tracePt t="70123" x="3867150" y="4098925"/>
          <p14:tracePt t="70147" x="3884613" y="4108450"/>
          <p14:tracePt t="70155" x="3894138" y="4108450"/>
          <p14:tracePt t="70173" x="3911600" y="4108450"/>
          <p14:tracePt t="70174" x="3919538" y="4108450"/>
          <p14:tracePt t="70184" x="3965575" y="4108450"/>
          <p14:tracePt t="70200" x="3983038" y="4125913"/>
          <p14:tracePt t="70200" x="4010025" y="4125913"/>
          <p14:tracePt t="70219" x="4044950" y="4125913"/>
          <p14:tracePt t="70235" x="4089400" y="4133850"/>
          <p14:tracePt t="70251" x="4125913" y="4143375"/>
          <p14:tracePt t="70267" x="4160838" y="4143375"/>
          <p14:tracePt t="70285" x="4205288" y="4143375"/>
          <p14:tracePt t="70302" x="4241800" y="4160838"/>
          <p14:tracePt t="70318" x="4295775" y="4170363"/>
          <p14:tracePt t="70335" x="4367213" y="4197350"/>
          <p14:tracePt t="70351" x="4411663" y="4214813"/>
          <p14:tracePt t="70368" x="4473575" y="4241800"/>
          <p14:tracePt t="70384" x="4562475" y="4268788"/>
          <p14:tracePt t="70401" x="4608513" y="4286250"/>
          <p14:tracePt t="70417" x="4660900" y="4322763"/>
          <p14:tracePt t="70435" x="4679950" y="4330700"/>
          <p14:tracePt t="70452" x="4705350" y="4340225"/>
          <p14:tracePt t="70468" x="4724400" y="4348163"/>
          <p14:tracePt t="70484" x="4776788" y="4375150"/>
          <p14:tracePt t="70501" x="4830763" y="4402138"/>
          <p14:tracePt t="70518" x="4919663" y="4456113"/>
          <p14:tracePt t="70555" x="4929188" y="4473575"/>
          <p14:tracePt t="70556" x="4946650" y="4473575"/>
          <p14:tracePt t="70568" x="4965700" y="4483100"/>
          <p14:tracePt t="70584" x="5010150" y="4510088"/>
          <p14:tracePt t="70601" x="5045075" y="4537075"/>
          <p14:tracePt t="70617" x="5072063" y="4545013"/>
          <p14:tracePt t="70617" x="5089525" y="4554538"/>
          <p14:tracePt t="70635" x="5108575" y="4562475"/>
          <p14:tracePt t="70651" x="5126038" y="4581525"/>
          <p14:tracePt t="70678" x="5153025" y="4598988"/>
          <p14:tracePt t="70684" x="5187950" y="4616450"/>
          <p14:tracePt t="70701" x="5205413" y="4633913"/>
          <p14:tracePt t="70717" x="5224463" y="4633913"/>
          <p14:tracePt t="70735" x="5232400" y="4652963"/>
          <p14:tracePt t="70751" x="5295900" y="4679950"/>
          <p14:tracePt t="70768" x="5375275" y="4732338"/>
          <p14:tracePt t="70785" x="5438775" y="4776788"/>
          <p14:tracePt t="70801" x="5500688" y="4803775"/>
          <p14:tracePt t="70801" x="5510213" y="4803775"/>
          <p14:tracePt t="70819" x="5518150" y="4813300"/>
          <p14:tracePt t="70834" x="5545138" y="4813300"/>
          <p14:tracePt t="70853" x="5581650" y="4840288"/>
          <p14:tracePt t="70869" x="5608638" y="4857750"/>
          <p14:tracePt t="70885" x="5634038" y="4867275"/>
          <p14:tracePt t="70901" x="5848350" y="4938713"/>
          <p14:tracePt t="71022" x="5911850" y="4965700"/>
          <p14:tracePt t="71022" x="5929313" y="4973638"/>
          <p14:tracePt t="71059" x="5938838" y="4973638"/>
          <p14:tracePt t="71059" x="5938838" y="4983163"/>
          <p14:tracePt t="71076" x="5956300" y="4983163"/>
          <p14:tracePt t="71084" x="5983288" y="5027613"/>
          <p14:tracePt t="71110" x="6000750" y="5037138"/>
          <p14:tracePt t="71118" x="6027738" y="5072063"/>
          <p14:tracePt t="71134" x="6072188" y="5126038"/>
          <p14:tracePt t="71151" x="6089650" y="5170488"/>
          <p14:tracePt t="71169" x="6108700" y="5224463"/>
          <p14:tracePt t="71184" x="6143625" y="5251450"/>
          <p14:tracePt t="71201" x="6153150" y="5295900"/>
          <p14:tracePt t="71218" x="6197600" y="5348288"/>
          <p14:tracePt t="71251" x="6232525" y="5394325"/>
          <p14:tracePt t="71252" x="6251575" y="5411788"/>
          <p14:tracePt t="71268" x="6276975" y="5429250"/>
          <p14:tracePt t="71284" x="6296025" y="5446713"/>
          <p14:tracePt t="71302" x="6303963" y="5456238"/>
          <p14:tracePt t="71318" x="6313488" y="5465763"/>
          <p14:tracePt t="71334" x="6323013" y="5473700"/>
          <p14:tracePt t="71351" x="6340475" y="5491163"/>
          <p14:tracePt t="71369" x="6348413" y="5518150"/>
          <p14:tracePt t="71385" x="6367463" y="5537200"/>
          <p14:tracePt t="71401" x="6375400" y="5562600"/>
          <p14:tracePt t="71418" x="6384925" y="5589588"/>
          <p14:tracePt t="71418" x="6384925" y="5616575"/>
          <p14:tracePt t="71436" x="6402388" y="5634038"/>
          <p14:tracePt t="71451" x="6402388" y="5653088"/>
          <p14:tracePt t="71468" x="6402388" y="5661025"/>
          <p14:tracePt t="71484" x="6402388" y="5670550"/>
          <p14:tracePt t="71501" x="6402388" y="5680075"/>
          <p14:tracePt t="71518" x="6402388" y="5705475"/>
          <p14:tracePt t="71535" x="6402388" y="5732463"/>
          <p14:tracePt t="71551" x="6402388" y="5759450"/>
          <p14:tracePt t="71568" x="6402388" y="5786438"/>
          <p14:tracePt t="71584" x="6394450" y="5813425"/>
          <p14:tracePt t="71601" x="6384925" y="5857875"/>
          <p14:tracePt t="71618" x="6367463" y="5894388"/>
          <p14:tracePt t="71634" x="6340475" y="5929313"/>
          <p14:tracePt t="71652" x="6340475" y="5938838"/>
          <p14:tracePt t="71667" x="6323013" y="5991225"/>
          <p14:tracePt t="71684" x="6303963" y="6010275"/>
          <p14:tracePt t="71701" x="6276975" y="6045200"/>
          <p14:tracePt t="71718" x="6269038" y="6089650"/>
          <p14:tracePt t="71735" x="6251575" y="6116638"/>
          <p14:tracePt t="71752" x="6224588" y="6153150"/>
          <p14:tracePt t="71768" x="6197600" y="6197600"/>
          <p14:tracePt t="71784" x="6170613" y="6242050"/>
          <p14:tracePt t="71800" x="6143625" y="6296025"/>
          <p14:tracePt t="71818" x="6116638" y="6340475"/>
          <p14:tracePt t="71834" x="6072188" y="6384925"/>
          <p14:tracePt t="71852" x="6062663" y="6402388"/>
          <p14:tracePt t="71868" x="6045200" y="6429375"/>
          <p14:tracePt t="71885" x="6027738" y="6456363"/>
          <p14:tracePt t="71901" x="6000750" y="6500813"/>
          <p14:tracePt t="71918" x="5991225" y="6518275"/>
          <p14:tracePt t="71934" x="5973763" y="6545263"/>
          <p14:tracePt t="71951" x="5965825" y="6562725"/>
          <p14:tracePt t="71968" x="5956300" y="6581775"/>
          <p14:tracePt t="71985" x="5929313" y="6608763"/>
          <p14:tracePt t="72001" x="5813425" y="6751638"/>
          <p14:tracePt t="72076" x="5803900" y="6769100"/>
          <p14:tracePt t="72084" x="5688013" y="6840538"/>
          <p14:tracePt t="72135" x="5616575" y="6848475"/>
          <p14:tracePt t="72187" x="5599113" y="6848475"/>
          <p14:tracePt t="72188" x="5589588" y="6848475"/>
          <p14:tracePt t="72201" x="5537200" y="6848475"/>
          <p14:tracePt t="72218" x="5473700" y="6848475"/>
          <p14:tracePt t="72218" x="5438775" y="6848475"/>
          <p14:tracePt t="72235" x="5340350" y="6848475"/>
          <p14:tracePt t="72251" x="5224463" y="6848475"/>
          <p14:tracePt t="72269" x="5081588" y="6848475"/>
          <p14:tracePt t="72285" x="4919663" y="6848475"/>
          <p14:tracePt t="72303" x="4776788" y="6848475"/>
          <p14:tracePt t="72318" x="4687888" y="6848475"/>
          <p14:tracePt t="72335" x="4633913" y="6848475"/>
          <p14:tracePt t="72351" x="4598988" y="6848475"/>
          <p14:tracePt t="72368" x="4545013" y="6848475"/>
          <p14:tracePt t="72384" x="4491038" y="6848475"/>
          <p14:tracePt t="72401" x="4446588" y="6848475"/>
          <p14:tracePt t="72418" x="4429125" y="6848475"/>
          <p14:tracePt t="72418" x="4402138" y="6848475"/>
          <p14:tracePt t="72436" x="4357688" y="6848475"/>
          <p14:tracePt t="72451" x="4313238" y="6848475"/>
          <p14:tracePt t="72468" x="4268788" y="6848475"/>
          <p14:tracePt t="72484" x="4251325" y="6848475"/>
          <p14:tracePt t="72501" x="4224338" y="6848475"/>
          <p14:tracePt t="72517" x="4170363" y="6848475"/>
          <p14:tracePt t="72534" x="4054475" y="6848475"/>
          <p14:tracePt t="72550" x="3938588" y="6848475"/>
          <p14:tracePt t="72568" x="3840163" y="6848475"/>
          <p14:tracePt t="72585" x="3795713" y="6848475"/>
          <p14:tracePt t="72601" x="3776663" y="6848475"/>
          <p14:tracePt t="72618" x="3741738" y="6848475"/>
          <p14:tracePt t="72634" x="3687763" y="6848475"/>
          <p14:tracePt t="72651" x="3652838" y="6848475"/>
          <p14:tracePt t="72667" x="3625850" y="6848475"/>
          <p14:tracePt t="72685" x="3589338" y="6848475"/>
          <p14:tracePt t="72701" x="3536950" y="6848475"/>
          <p14:tracePt t="72718" x="3419475" y="6848475"/>
          <p14:tracePt t="72734" x="3303588" y="6848475"/>
          <p14:tracePt t="72751" x="3232150" y="6848475"/>
          <p14:tracePt t="72767" x="3179763" y="6848475"/>
          <p14:tracePt t="72785" x="3098800" y="6840538"/>
          <p14:tracePt t="72801" x="2973388" y="6823075"/>
          <p14:tracePt t="72819" x="2847975" y="6804025"/>
          <p14:tracePt t="72834" x="2643188" y="6786563"/>
          <p14:tracePt t="72852" x="2482850" y="6751638"/>
          <p14:tracePt t="72868" x="2366963" y="6732588"/>
          <p14:tracePt t="72884" x="2251075" y="6724650"/>
          <p14:tracePt t="72901" x="2224088" y="6705600"/>
          <p14:tracePt t="72918" x="2179638" y="6688138"/>
          <p14:tracePt t="72935" x="2116138" y="6670675"/>
          <p14:tracePt t="72951" x="2000250" y="6626225"/>
          <p14:tracePt t="72968" x="1874838" y="6589713"/>
          <p14:tracePt t="72984" x="1768475" y="6554788"/>
          <p14:tracePt t="73001" x="1697038" y="6545263"/>
          <p14:tracePt t="73017" x="1660525" y="6518275"/>
          <p14:tracePt t="73034" x="1643063" y="6518275"/>
          <p14:tracePt t="73427" x="1643063" y="6510338"/>
          <p14:tracePt t="73450" x="1643063" y="6500813"/>
          <p14:tracePt t="73459" x="1643063" y="6491288"/>
          <p14:tracePt t="73467" x="1652588" y="6483350"/>
          <p14:tracePt t="73468" x="1670050" y="6473825"/>
          <p14:tracePt t="73485" x="1687513" y="6456363"/>
          <p14:tracePt t="73500" x="1704975" y="6446838"/>
          <p14:tracePt t="73518" x="1785938" y="6411913"/>
          <p14:tracePt t="73533" x="1839913" y="6402388"/>
          <p14:tracePt t="73551" x="1884363" y="6394450"/>
          <p14:tracePt t="73567" x="1911350" y="6375400"/>
          <p14:tracePt t="73584" x="1938338" y="6367463"/>
          <p14:tracePt t="73601" x="1955800" y="6367463"/>
          <p14:tracePt t="73617" x="1982788" y="6348413"/>
          <p14:tracePt t="73634" x="2017713" y="6348413"/>
          <p14:tracePt t="73651" x="2027238" y="6340475"/>
          <p14:tracePt t="74195" x="2027238" y="6330950"/>
          <p14:tracePt t="76091" x="2017713" y="6330950"/>
          <p14:tracePt t="76179" x="2000250" y="6330950"/>
          <p14:tracePt t="76194" x="2000250" y="6323013"/>
          <p14:tracePt t="76675" x="1990725" y="6323013"/>
          <p14:tracePt t="76683" x="1982788" y="6323013"/>
          <p14:tracePt t="76691" x="1955800" y="6323013"/>
          <p14:tracePt t="76701" x="1938338" y="6313488"/>
          <p14:tracePt t="77659" x="1938338" y="6303963"/>
          <p14:tracePt t="77667" x="1938338" y="6296025"/>
          <p14:tracePt t="77676" x="1938338" y="6286500"/>
          <p14:tracePt t="77684" x="1928813" y="6251575"/>
          <p14:tracePt t="77685" x="1911350" y="6242050"/>
          <p14:tracePt t="77701" x="1901825" y="6215063"/>
          <p14:tracePt t="77717" x="1893888" y="6215063"/>
          <p14:tracePt t="77734" x="1893888" y="6205538"/>
          <p14:tracePt t="77779" x="1874838" y="6197600"/>
          <p14:tracePt t="77796" x="1874838" y="6180138"/>
          <p14:tracePt t="77811" x="1874838" y="6170613"/>
          <p14:tracePt t="77827" x="1857375" y="6153150"/>
          <p14:tracePt t="77851" x="1847850" y="6134100"/>
          <p14:tracePt t="77859" x="1847850" y="6126163"/>
          <p14:tracePt t="77875" x="1830388" y="6116638"/>
          <p14:tracePt t="77891" x="1822450" y="6099175"/>
          <p14:tracePt t="77907" x="1822450" y="6089650"/>
          <p14:tracePt t="77931" x="1812925" y="6081713"/>
          <p14:tracePt t="77947" x="1812925" y="6072188"/>
          <p14:tracePt t="77953" x="1803400" y="6045200"/>
          <p14:tracePt t="77967" x="1795463" y="6037263"/>
          <p14:tracePt t="77984" x="1785938" y="6010275"/>
          <p14:tracePt t="78000" x="1776413" y="5983288"/>
          <p14:tracePt t="78018" x="1758950" y="5965825"/>
          <p14:tracePt t="78034" x="1724025" y="5894388"/>
          <p14:tracePt t="78052" x="1704975" y="5840413"/>
          <p14:tracePt t="78067" x="1679575" y="5795963"/>
          <p14:tracePt t="78085" x="1652588" y="5715000"/>
          <p14:tracePt t="78101" x="1633538" y="5670550"/>
          <p14:tracePt t="78118" x="1598613" y="5572125"/>
          <p14:tracePt t="78150" x="1581150" y="5500688"/>
          <p14:tracePt t="78167" x="1581150" y="5429250"/>
          <p14:tracePt t="78185" x="1562100" y="5384800"/>
          <p14:tracePt t="78200" x="1562100" y="5330825"/>
          <p14:tracePt t="78218" x="1554163" y="5276850"/>
          <p14:tracePt t="78234" x="1554163" y="5205413"/>
          <p14:tracePt t="78234" x="1544638" y="5170488"/>
          <p14:tracePt t="78251" x="1536700" y="5099050"/>
          <p14:tracePt t="78268" x="1536700" y="5027613"/>
          <p14:tracePt t="78285" x="1536700" y="4973638"/>
          <p14:tracePt t="78300" x="1536700" y="4938713"/>
          <p14:tracePt t="78317" x="1536700" y="4867275"/>
          <p14:tracePt t="78334" x="1536700" y="4795838"/>
          <p14:tracePt t="78351" x="1536700" y="4724400"/>
          <p14:tracePt t="78368" x="1554163" y="4660900"/>
          <p14:tracePt t="78384" x="1562100" y="4625975"/>
          <p14:tracePt t="78400" x="1581150" y="4545013"/>
          <p14:tracePt t="78417" x="1608138" y="4483100"/>
          <p14:tracePt t="78434" x="1625600" y="4402138"/>
          <p14:tracePt t="78434" x="1660525" y="4357688"/>
          <p14:tracePt t="78451" x="1687513" y="4295775"/>
          <p14:tracePt t="78468" x="1724025" y="4224338"/>
          <p14:tracePt t="78484" x="1751013" y="4179888"/>
          <p14:tracePt t="78502" x="1830388" y="4071938"/>
          <p14:tracePt t="78544" x="1928813" y="4000500"/>
          <p14:tracePt t="78569" x="2160588" y="3911600"/>
          <p14:tracePt t="78598" x="2251075" y="3894138"/>
          <p14:tracePt t="78623" x="2330450" y="3875088"/>
          <p14:tracePt t="78624" x="2401888" y="3875088"/>
          <p14:tracePt t="78634" x="2589213" y="3875088"/>
          <p14:tracePt t="78651" x="3071813" y="3875088"/>
          <p14:tracePt t="78668" x="3527425" y="3884613"/>
          <p14:tracePt t="78684" x="3813175" y="3956050"/>
          <p14:tracePt t="78700" x="4000500" y="3990975"/>
          <p14:tracePt t="78717" x="4071938" y="4027488"/>
          <p14:tracePt t="78735" x="4098925" y="4037013"/>
          <p14:tracePt t="78751" x="4160838" y="4098925"/>
          <p14:tracePt t="78767" x="4241800" y="4179888"/>
          <p14:tracePt t="78784" x="4295775" y="4259263"/>
          <p14:tracePt t="78802" x="4340225" y="4340225"/>
          <p14:tracePt t="78817" x="4367213" y="4411663"/>
          <p14:tracePt t="78834" x="4394200" y="4527550"/>
          <p14:tracePt t="78851" x="4411663" y="4625975"/>
          <p14:tracePt t="78868" x="4411663" y="4724400"/>
          <p14:tracePt t="78885" x="4419600" y="4776788"/>
          <p14:tracePt t="78900" x="4438650" y="4830763"/>
          <p14:tracePt t="78916" x="4438650" y="4867275"/>
          <p14:tracePt t="78934" x="4438650" y="4894263"/>
          <p14:tracePt t="78951" x="4438650" y="4902200"/>
          <p14:tracePt t="78987" x="4438650" y="4911725"/>
          <p14:tracePt t="78988" x="4438650" y="4938713"/>
          <p14:tracePt t="79000" x="4419600" y="4946650"/>
          <p14:tracePt t="79017" x="4402138" y="4983163"/>
          <p14:tracePt t="79034" x="4375150" y="5027613"/>
          <p14:tracePt t="79034" x="4357688" y="5045075"/>
          <p14:tracePt t="79067" x="4303713" y="5099050"/>
          <p14:tracePt t="79068" x="4224338" y="5170488"/>
          <p14:tracePt t="79085" x="4179888" y="5241925"/>
          <p14:tracePt t="79100" x="4125913" y="5303838"/>
          <p14:tracePt t="79118" x="3973513" y="5384800"/>
          <p14:tracePt t="79159" x="3956050" y="5394325"/>
          <p14:tracePt t="79167" x="3902075" y="5411788"/>
          <p14:tracePt t="79184" x="3848100" y="5419725"/>
          <p14:tracePt t="79200" x="3786188" y="5438775"/>
          <p14:tracePt t="79217" x="3714750" y="5456238"/>
          <p14:tracePt t="79234" x="3625850" y="5456238"/>
          <p14:tracePt t="79234" x="3554413" y="5456238"/>
          <p14:tracePt t="79251" x="3482975" y="5456238"/>
          <p14:tracePt t="79267" x="3438525" y="5456238"/>
          <p14:tracePt t="79284" x="3411538" y="5456238"/>
          <p14:tracePt t="79300" x="3357563" y="5456238"/>
          <p14:tracePt t="79317" x="3313113" y="5456238"/>
          <p14:tracePt t="79334" x="3160713" y="5340350"/>
          <p14:tracePt t="79356" x="3116263" y="5313363"/>
          <p14:tracePt t="79368" x="3009900" y="5224463"/>
          <p14:tracePt t="79383" x="2901950" y="5133975"/>
          <p14:tracePt t="79401" x="2857500" y="5072063"/>
          <p14:tracePt t="79417" x="2813050" y="5010150"/>
          <p14:tracePt t="79434" x="2741613" y="4938713"/>
          <p14:tracePt t="79450" x="2697163" y="4867275"/>
          <p14:tracePt t="79468" x="2652713" y="4795838"/>
          <p14:tracePt t="79484" x="2643188" y="4741863"/>
          <p14:tracePt t="79501" x="2616200" y="4697413"/>
          <p14:tracePt t="79517" x="2616200" y="4643438"/>
          <p14:tracePt t="79534" x="2616200" y="4625975"/>
          <p14:tracePt t="79550" x="2616200" y="4589463"/>
          <p14:tracePt t="79568" x="2616200" y="4562475"/>
          <p14:tracePt t="79583" x="2616200" y="4510088"/>
          <p14:tracePt t="79608" x="2616200" y="4491038"/>
          <p14:tracePt t="79617" x="2660650" y="4456113"/>
          <p14:tracePt t="79617" x="2679700" y="4438650"/>
          <p14:tracePt t="79635" x="2741613" y="4419600"/>
          <p14:tracePt t="79650" x="2938463" y="4348163"/>
          <p14:tracePt t="79668" x="3062288" y="4313238"/>
          <p14:tracePt t="79684" x="3160713" y="4295775"/>
          <p14:tracePt t="79701" x="3232150" y="4295775"/>
          <p14:tracePt t="79717" x="3313113" y="4276725"/>
          <p14:tracePt t="79734" x="3482975" y="4276725"/>
          <p14:tracePt t="79767" x="3509963" y="4276725"/>
          <p14:tracePt t="79767" x="3527425" y="4276725"/>
          <p14:tracePt t="79783" x="3554413" y="4276725"/>
          <p14:tracePt t="79801" x="3598863" y="4276725"/>
          <p14:tracePt t="79818" x="3652838" y="4295775"/>
          <p14:tracePt t="79834" x="3679825" y="4313238"/>
          <p14:tracePt t="79834" x="3687763" y="4322763"/>
          <p14:tracePt t="79851" x="3697288" y="4330700"/>
          <p14:tracePt t="79877" x="3705225" y="4340225"/>
          <p14:tracePt t="79884" x="3724275" y="4375150"/>
          <p14:tracePt t="79900" x="3776663" y="4438650"/>
          <p14:tracePt t="79918" x="3786188" y="4456113"/>
          <p14:tracePt t="79963" x="3786188" y="4473575"/>
          <p14:tracePt t="79987" x="3786188" y="4500563"/>
          <p14:tracePt t="79995" x="3786188" y="4510088"/>
          <p14:tracePt t="80003" x="3786188" y="4518025"/>
          <p14:tracePt t="80010" x="3786188" y="4545013"/>
          <p14:tracePt t="80017" x="3786188" y="4589463"/>
          <p14:tracePt t="80033" x="3786188" y="4625975"/>
          <p14:tracePt t="80033" x="3786188" y="4633913"/>
          <p14:tracePt t="80052" x="3786188" y="4687888"/>
          <p14:tracePt t="80067" x="3786188" y="4724400"/>
          <p14:tracePt t="80084" x="3786188" y="4776788"/>
          <p14:tracePt t="80100" x="3786188" y="4822825"/>
          <p14:tracePt t="80117" x="3786188" y="4830763"/>
          <p14:tracePt t="80363" x="3776663" y="4857750"/>
          <p14:tracePt t="80387" x="3776663" y="4867275"/>
          <p14:tracePt t="80395" x="3776663" y="4884738"/>
          <p14:tracePt t="80411" x="3768725" y="4894263"/>
          <p14:tracePt t="80419" x="3768725" y="4902200"/>
          <p14:tracePt t="80427" x="3768725" y="4911725"/>
          <p14:tracePt t="80434" x="3768725" y="4938713"/>
          <p14:tracePt t="80450" x="3759200" y="4956175"/>
          <p14:tracePt t="80490" x="3759200" y="4965700"/>
          <p14:tracePt t="80514" x="3751263" y="4973638"/>
          <p14:tracePt t="80538" x="3751263" y="4983163"/>
          <p14:tracePt t="80779" x="3741738" y="4983163"/>
          <p14:tracePt t="80835" x="3705225" y="5081588"/>
          <p14:tracePt t="80843" x="3670300" y="5322888"/>
          <p14:tracePt t="80857" x="3608388" y="5545138"/>
          <p14:tracePt t="80869" x="3571875" y="5643563"/>
          <p14:tracePt t="80886" x="3562350" y="5661025"/>
          <p14:tracePt t="80987" x="3554413" y="5661025"/>
          <p14:tracePt t="81004" x="3536950" y="5661025"/>
          <p14:tracePt t="81011" x="3509963" y="5653088"/>
          <p14:tracePt t="81020" x="3482975" y="5634038"/>
          <p14:tracePt t="81028" x="3473450" y="5634038"/>
          <p14:tracePt t="81036" x="3419475" y="5608638"/>
          <p14:tracePt t="81036" x="3394075" y="5589588"/>
          <p14:tracePt t="81053" x="3348038" y="5581650"/>
          <p14:tracePt t="81068" x="3322638" y="5562600"/>
          <p14:tracePt t="81085" x="3303588" y="5554663"/>
          <p14:tracePt t="81101" x="3295650" y="5545138"/>
          <p14:tracePt t="81118" x="3251200" y="5510213"/>
          <p14:tracePt t="81134" x="3179763" y="5394325"/>
          <p14:tracePt t="81159" x="3133725" y="5330825"/>
          <p14:tracePt t="81168" x="2973388" y="5081588"/>
          <p14:tracePt t="81191" x="2919413" y="5000625"/>
          <p14:tracePt t="81202" x="2822575" y="4822825"/>
          <p14:tracePt t="81217" x="2741613" y="4679950"/>
          <p14:tracePt t="81236" x="2714625" y="4633913"/>
          <p14:tracePt t="81251" x="2705100" y="4598988"/>
          <p14:tracePt t="81363" x="2724150" y="4572000"/>
          <p14:tracePt t="81373" x="2751138" y="4545013"/>
          <p14:tracePt t="81374" x="2803525" y="4510088"/>
          <p14:tracePt t="81384" x="2894013" y="4465638"/>
          <p14:tracePt t="81402" x="3036888" y="4384675"/>
          <p14:tracePt t="81418" x="3160713" y="4330700"/>
          <p14:tracePt t="81435" x="3241675" y="4303713"/>
          <p14:tracePt t="81452" x="3330575" y="4268788"/>
          <p14:tracePt t="81468" x="3429000" y="4251325"/>
          <p14:tracePt t="81484" x="3571875" y="4232275"/>
          <p14:tracePt t="81501" x="3724275" y="4214813"/>
          <p14:tracePt t="81518" x="3795713" y="4205288"/>
          <p14:tracePt t="81534" x="3840163" y="4187825"/>
          <p14:tracePt t="81551" x="3848100" y="4187825"/>
          <p14:tracePt t="81568" x="3875088" y="4170363"/>
          <p14:tracePt t="81584" x="3911600" y="4160838"/>
          <p14:tracePt t="81601" x="3983038" y="4160838"/>
          <p14:tracePt t="81618" x="4044950" y="4143375"/>
          <p14:tracePt t="81635" x="4062413" y="4143375"/>
          <p14:tracePt t="81635" x="4071938" y="4143375"/>
          <p14:tracePt t="81652" x="4098925" y="4143375"/>
          <p14:tracePt t="81668" x="4116388" y="4143375"/>
          <p14:tracePt t="81685" x="4160838" y="4143375"/>
          <p14:tracePt t="81701" x="4170363" y="4143375"/>
          <p14:tracePt t="81718" x="4179888" y="4143375"/>
          <p14:tracePt t="81734" x="4205288" y="4143375"/>
          <p14:tracePt t="81752" x="4251325" y="4160838"/>
          <p14:tracePt t="81768" x="4286250" y="4179888"/>
          <p14:tracePt t="81785" x="4313238" y="4187825"/>
          <p14:tracePt t="81802" x="4340225" y="4197350"/>
          <p14:tracePt t="81825" x="4340225" y="4205288"/>
          <p14:tracePt t="81835" x="4348163" y="4214813"/>
          <p14:tracePt t="81852" x="4402138" y="4241800"/>
          <p14:tracePt t="81918" x="4411663" y="4241800"/>
          <p14:tracePt t="81919" x="4429125" y="4251325"/>
          <p14:tracePt t="81935" x="4438650" y="4268788"/>
          <p14:tracePt t="81951" x="4465638" y="4276725"/>
          <p14:tracePt t="81988" x="4473575" y="4276725"/>
          <p14:tracePt t="82001" x="4483100" y="4276725"/>
          <p14:tracePt t="82002" x="4510088" y="4295775"/>
          <p14:tracePt t="82018" x="4527550" y="4295775"/>
          <p14:tracePt t="82034" x="4545013" y="4303713"/>
          <p14:tracePt t="82034" x="4554538" y="4313238"/>
          <p14:tracePt t="82053" x="4581525" y="4313238"/>
          <p14:tracePt t="82069" x="4616450" y="4340225"/>
          <p14:tracePt t="82085" x="4660900" y="4357688"/>
          <p14:tracePt t="82102" x="4679950" y="4357688"/>
          <p14:tracePt t="82120" x="4705350" y="4367213"/>
          <p14:tracePt t="82137" x="4751388" y="4384675"/>
          <p14:tracePt t="82168" x="4795838" y="4394200"/>
          <p14:tracePt t="82184" x="4830763" y="4411663"/>
          <p14:tracePt t="82202" x="4857750" y="4419600"/>
          <p14:tracePt t="82218" x="4867275" y="4419600"/>
          <p14:tracePt t="82252" x="4884738" y="4438650"/>
          <p14:tracePt t="82253" x="4902200" y="4446588"/>
          <p14:tracePt t="82269" x="4929188" y="4473575"/>
          <p14:tracePt t="82285" x="4965700" y="4518025"/>
          <p14:tracePt t="82303" x="5010150" y="4581525"/>
          <p14:tracePt t="82318" x="5027613" y="4625975"/>
          <p14:tracePt t="82335" x="5054600" y="4679950"/>
          <p14:tracePt t="82351" x="5072063" y="4759325"/>
          <p14:tracePt t="82369" x="5081588" y="4813300"/>
          <p14:tracePt t="82384" x="5099050" y="4884738"/>
          <p14:tracePt t="82401" x="5099050" y="4938713"/>
          <p14:tracePt t="82418" x="5099050" y="4956175"/>
          <p14:tracePt t="82493" x="5089525" y="4973638"/>
          <p14:tracePt t="82500" x="5072063" y="4973638"/>
          <p14:tracePt t="82509" x="5062538" y="4983163"/>
          <p14:tracePt t="82516" x="5000625" y="5010150"/>
          <p14:tracePt t="82516" x="4983163" y="5010150"/>
          <p14:tracePt t="82551" x="4973638" y="5027613"/>
          <p14:tracePt t="82553" x="4946650" y="5027613"/>
          <p14:tracePt t="82568" x="4902200" y="5037138"/>
          <p14:tracePt t="82585" x="4857750" y="5054600"/>
          <p14:tracePt t="82601" x="4795838" y="5072063"/>
          <p14:tracePt t="82618" x="4741863" y="5072063"/>
          <p14:tracePt t="82634" x="4670425" y="5072063"/>
          <p14:tracePt t="82634" x="4625975" y="5072063"/>
          <p14:tracePt t="82652" x="4500563" y="5072063"/>
          <p14:tracePt t="82668" x="4313238" y="5072063"/>
          <p14:tracePt t="82685" x="4170363" y="5072063"/>
          <p14:tracePt t="82701" x="4044950" y="5072063"/>
          <p14:tracePt t="82720" x="3973513" y="5072063"/>
          <p14:tracePt t="82736" x="3938588" y="5072063"/>
          <p14:tracePt t="82754" x="3894138" y="5062538"/>
          <p14:tracePt t="82769" x="3867150" y="5054600"/>
          <p14:tracePt t="83276" x="3875088" y="5054600"/>
          <p14:tracePt t="83284" x="3884613" y="5062538"/>
          <p14:tracePt t="83290" x="3902075" y="5072063"/>
          <p14:tracePt t="83301" x="3911600" y="5072063"/>
          <p14:tracePt t="84260" x="3919538" y="5072063"/>
          <p14:tracePt t="84276" x="3938588" y="5072063"/>
          <p14:tracePt t="84284" x="3946525" y="5054600"/>
          <p14:tracePt t="84300" x="3965575" y="5045075"/>
          <p14:tracePt t="84301" x="3973513" y="5027613"/>
          <p14:tracePt t="84318" x="4000500" y="4991100"/>
          <p14:tracePt t="84335" x="4017963" y="4956175"/>
          <p14:tracePt t="84351" x="4027488" y="4938713"/>
          <p14:tracePt t="84368" x="4027488" y="4929188"/>
          <p14:tracePt t="84385" x="4027488" y="4911725"/>
          <p14:tracePt t="84868" x="4037013" y="4911725"/>
          <p14:tracePt t="84933" x="4044950" y="4911725"/>
          <p14:tracePt t="84948" x="4081463" y="4919663"/>
          <p14:tracePt t="84955" x="4089400" y="4929188"/>
          <p14:tracePt t="84961" x="4089400" y="4938713"/>
          <p14:tracePt t="84968" x="4116388" y="4956175"/>
          <p14:tracePt t="84984" x="4152900" y="4991100"/>
          <p14:tracePt t="85002" x="4179888" y="5018088"/>
          <p14:tracePt t="85018" x="4214813" y="5045075"/>
          <p14:tracePt t="85035" x="4224338" y="5045075"/>
          <p14:tracePt t="85100" x="4251325" y="5054600"/>
          <p14:tracePt t="85108" x="4276725" y="5072063"/>
          <p14:tracePt t="85108" x="4303713" y="5081588"/>
          <p14:tracePt t="85124" x="4322763" y="5099050"/>
          <p14:tracePt t="85134" x="4340225" y="5108575"/>
          <p14:tracePt t="85151" x="4357688" y="5116513"/>
          <p14:tracePt t="85412" x="4357688" y="5089525"/>
          <p14:tracePt t="85420" x="4357688" y="5062538"/>
          <p14:tracePt t="85421" x="4357688" y="5018088"/>
          <p14:tracePt t="85434" x="4384675" y="4875213"/>
          <p14:tracePt t="85434" x="4394200" y="4840288"/>
          <p14:tracePt t="85452" x="4411663" y="4768850"/>
          <p14:tracePt t="85467" x="4438650" y="4652963"/>
          <p14:tracePt t="85485" x="4446588" y="4616450"/>
          <p14:tracePt t="85517" x="4465638" y="4572000"/>
          <p14:tracePt t="85519" x="4483100" y="4537075"/>
          <p14:tracePt t="85534" x="4500563" y="4510088"/>
          <p14:tracePt t="85551" x="4527550" y="4465638"/>
          <p14:tracePt t="85568" x="4581525" y="4429125"/>
          <p14:tracePt t="85585" x="4670425" y="4357688"/>
          <p14:tracePt t="85610" x="4697413" y="4348163"/>
          <p14:tracePt t="85618" x="4759325" y="4313238"/>
          <p14:tracePt t="85634" x="4875213" y="4259263"/>
          <p14:tracePt t="85634" x="4973638" y="4259263"/>
          <p14:tracePt t="85652" x="5045075" y="4241800"/>
          <p14:tracePt t="85667" x="5259388" y="4224338"/>
          <p14:tracePt t="85685" x="5411788" y="4205288"/>
          <p14:tracePt t="85702" x="5634038" y="4205288"/>
          <p14:tracePt t="85717" x="5911850" y="4205288"/>
          <p14:tracePt t="85735" x="6153150" y="4205288"/>
          <p14:tracePt t="85751" x="6276975" y="4259263"/>
          <p14:tracePt t="85768" x="6348413" y="4295775"/>
          <p14:tracePt t="85784" x="6419850" y="4348163"/>
          <p14:tracePt t="85801" x="6473825" y="4402138"/>
          <p14:tracePt t="85818" x="6562725" y="4473575"/>
          <p14:tracePt t="85835" x="6661150" y="4554538"/>
          <p14:tracePt t="85851" x="6742113" y="4633913"/>
          <p14:tracePt t="85870" x="6759575" y="4643438"/>
          <p14:tracePt t="85884" x="6769100" y="4670425"/>
          <p14:tracePt t="85902" x="6786563" y="4714875"/>
          <p14:tracePt t="85917" x="6796088" y="4732338"/>
          <p14:tracePt t="85935" x="6804025" y="4768850"/>
          <p14:tracePt t="85951" x="6804025" y="4786313"/>
          <p14:tracePt t="85968" x="6804025" y="4795838"/>
          <p14:tracePt t="85984" x="6804025" y="4830763"/>
          <p14:tracePt t="86001" x="6804025" y="4867275"/>
          <p14:tracePt t="86018" x="6804025" y="4929188"/>
          <p14:tracePt t="86035" x="6777038" y="4965700"/>
          <p14:tracePt t="86051" x="6732588" y="5037138"/>
          <p14:tracePt t="86069" x="6705600" y="5081588"/>
          <p14:tracePt t="86085" x="6697663" y="5153025"/>
          <p14:tracePt t="86102" x="6661150" y="5205413"/>
          <p14:tracePt t="86118" x="6608763" y="5276850"/>
          <p14:tracePt t="86141" x="6438900" y="5438775"/>
          <p14:tracePt t="86228" x="6419850" y="5446713"/>
          <p14:tracePt t="86229" x="6357938" y="5483225"/>
          <p14:tracePt t="86260" x="6330950" y="5491163"/>
          <p14:tracePt t="86268" x="6197600" y="5545138"/>
          <p14:tracePt t="86285" x="6081713" y="5545138"/>
          <p14:tracePt t="86301" x="5956300" y="5562600"/>
          <p14:tracePt t="86319" x="5857875" y="5581650"/>
          <p14:tracePt t="86334" x="5759450" y="5581650"/>
          <p14:tracePt t="86352" x="5661025" y="5581650"/>
          <p14:tracePt t="86368" x="5562600" y="5581650"/>
          <p14:tracePt t="86384" x="5394325" y="5581650"/>
          <p14:tracePt t="86401" x="5251450" y="5581650"/>
          <p14:tracePt t="86418" x="5089525" y="5581650"/>
          <p14:tracePt t="86434" x="4991100" y="5581650"/>
          <p14:tracePt t="86434" x="4965700" y="5581650"/>
          <p14:tracePt t="86452" x="4929188" y="5581650"/>
          <p14:tracePt t="86467" x="4830763" y="5545138"/>
          <p14:tracePt t="86485" x="4768850" y="5537200"/>
          <p14:tracePt t="86501" x="4670425" y="5510213"/>
          <p14:tracePt t="86518" x="4616450" y="5483225"/>
          <p14:tracePt t="86534" x="4562475" y="5456238"/>
          <p14:tracePt t="86551" x="4527550" y="5446713"/>
          <p14:tracePt t="86568" x="4500563" y="5419725"/>
          <p14:tracePt t="86585" x="4491038" y="5411788"/>
          <p14:tracePt t="86602" x="4483100" y="5375275"/>
          <p14:tracePt t="86617" x="4483100" y="5340350"/>
          <p14:tracePt t="86634" x="4465638" y="5295900"/>
          <p14:tracePt t="86634" x="4465638" y="5268913"/>
          <p14:tracePt t="86652" x="4465638" y="5232400"/>
          <p14:tracePt t="86668" x="4465638" y="5180013"/>
          <p14:tracePt t="86684" x="4465638" y="5108575"/>
          <p14:tracePt t="86702" x="4473575" y="5027613"/>
          <p14:tracePt t="86717" x="4500563" y="4991100"/>
          <p14:tracePt t="86735" x="4527550" y="4946650"/>
          <p14:tracePt t="86751" x="4554538" y="4919663"/>
          <p14:tracePt t="86768" x="4562475" y="4902200"/>
          <p14:tracePt t="86784" x="4581525" y="4867275"/>
          <p14:tracePt t="86802" x="4608513" y="4867275"/>
          <p14:tracePt t="86818" x="4679950" y="4830763"/>
          <p14:tracePt t="86835" x="4724400" y="4813300"/>
          <p14:tracePt t="86851" x="4741863" y="4795838"/>
          <p14:tracePt t="86884" x="4751388" y="4795838"/>
          <p14:tracePt t="86909" x="4759325" y="4795838"/>
          <p14:tracePt t="86924" x="4768850" y="4795838"/>
          <p14:tracePt t="87044" x="4786313" y="4795838"/>
          <p14:tracePt t="87364" x="4795838" y="4795838"/>
          <p14:tracePt t="87373" x="4822825" y="4795838"/>
          <p14:tracePt t="87375" x="4867275" y="4795838"/>
          <p14:tracePt t="87384" x="4983163" y="4795838"/>
          <p14:tracePt t="87401" x="5126038" y="4795838"/>
          <p14:tracePt t="87418" x="5276850" y="4776788"/>
          <p14:tracePt t="87434" x="5375275" y="4776788"/>
          <p14:tracePt t="87434" x="5402263" y="4776788"/>
          <p14:tracePt t="87452" x="5429250" y="4776788"/>
          <p14:tracePt t="87467" x="5473700" y="4776788"/>
          <p14:tracePt t="87484" x="5500688" y="4776788"/>
          <p14:tracePt t="87501" x="5527675" y="4776788"/>
          <p14:tracePt t="87518" x="5554663" y="4776788"/>
          <p14:tracePt t="87535" x="5581650" y="4776788"/>
          <p14:tracePt t="87551" x="5599113" y="4776788"/>
          <p14:tracePt t="87567" x="5634038" y="4795838"/>
          <p14:tracePt t="87584" x="5670550" y="4822825"/>
          <p14:tracePt t="87601" x="5724525" y="4867275"/>
          <p14:tracePt t="87618" x="5786438" y="4911725"/>
          <p14:tracePt t="87641" x="5795963" y="4919663"/>
          <p14:tracePt t="87650" x="5822950" y="4938713"/>
          <p14:tracePt t="87700" x="5830888" y="4946650"/>
          <p14:tracePt t="87925" x="5848350" y="4946650"/>
          <p14:tracePt t="87940" x="5857875" y="4946650"/>
          <p14:tracePt t="87948" x="5867400" y="4946650"/>
          <p14:tracePt t="87972" x="5875338" y="4938713"/>
          <p14:tracePt t="87996" x="5894388" y="4938713"/>
          <p14:tracePt t="88020" x="5902325" y="4919663"/>
          <p14:tracePt t="88043" x="5911850" y="4919663"/>
          <p14:tracePt t="88060" x="5929313" y="4919663"/>
          <p14:tracePt t="88068" x="5938838" y="4919663"/>
          <p14:tracePt t="88076" x="5965825" y="4911725"/>
          <p14:tracePt t="88085" x="5983288" y="4911725"/>
          <p14:tracePt t="88101" x="6045200" y="4894263"/>
          <p14:tracePt t="88118" x="6099175" y="4884738"/>
          <p14:tracePt t="88134" x="6188075" y="4884738"/>
          <p14:tracePt t="88152" x="6313488" y="4884738"/>
          <p14:tracePt t="88173" x="6357938" y="4884738"/>
          <p14:tracePt t="88184" x="6473825" y="4884738"/>
          <p14:tracePt t="88200" x="6643688" y="4884738"/>
          <p14:tracePt t="88217" x="6875463" y="4884738"/>
          <p14:tracePt t="88234" x="7072313" y="4884738"/>
          <p14:tracePt t="88251" x="7170738" y="4884738"/>
          <p14:tracePt t="88267" x="7215188" y="4867275"/>
          <p14:tracePt t="88284" x="7232650" y="4867275"/>
          <p14:tracePt t="88300" x="7251700" y="4857750"/>
          <p14:tracePt t="88318" x="7313613" y="4840288"/>
          <p14:tracePt t="88334" x="7348538" y="4830763"/>
          <p14:tracePt t="88351" x="7375525" y="4813300"/>
          <p14:tracePt t="88368" x="7385050" y="4803775"/>
          <p14:tracePt t="92428" x="7394575" y="4803775"/>
          <p14:tracePt t="92436" x="7394575" y="4830763"/>
          <p14:tracePt t="92443" x="7394575" y="4857750"/>
          <p14:tracePt t="92452" x="7375525" y="4884738"/>
          <p14:tracePt t="92467" x="7367588" y="4973638"/>
          <p14:tracePt t="92485" x="7358063" y="5018088"/>
          <p14:tracePt t="92500" x="7348538" y="5045075"/>
          <p14:tracePt t="92517" x="7348538" y="5072063"/>
          <p14:tracePt t="92533" x="7323138" y="5126038"/>
          <p14:tracePt t="92551" x="7304088" y="5170488"/>
          <p14:tracePt t="92567" x="7296150" y="5224463"/>
          <p14:tracePt t="92584" x="7277100" y="5303838"/>
          <p14:tracePt t="92600" x="7251700" y="5340350"/>
          <p14:tracePt t="92618" x="7232650" y="5402263"/>
          <p14:tracePt t="92634" x="7205663" y="5419725"/>
          <p14:tracePt t="92651" x="7205663" y="5438775"/>
          <p14:tracePt t="92667" x="7170738" y="5456238"/>
          <p14:tracePt t="92684" x="7143750" y="5491163"/>
          <p14:tracePt t="92700" x="7018338" y="5554663"/>
          <p14:tracePt t="92718" x="6938963" y="5608638"/>
          <p14:tracePt t="92734" x="6867525" y="5643563"/>
          <p14:tracePt t="92751" x="6769100" y="5680075"/>
          <p14:tracePt t="92767" x="6661150" y="5732463"/>
          <p14:tracePt t="92784" x="6581775" y="5759450"/>
          <p14:tracePt t="92800" x="6537325" y="5776913"/>
          <p14:tracePt t="92817" x="6518275" y="5776913"/>
          <p14:tracePt t="92834" x="5768975" y="5822950"/>
          <p14:tracePt t="92918" x="5473700" y="5822950"/>
          <p14:tracePt t="92935" x="5303838" y="5822950"/>
          <p14:tracePt t="92950" x="5232400" y="5822950"/>
          <p14:tracePt t="92968" x="5187950" y="5803900"/>
          <p14:tracePt t="92984" x="5160963" y="5776913"/>
          <p14:tracePt t="93000" x="5126038" y="5697538"/>
          <p14:tracePt t="93017" x="5089525" y="5518150"/>
          <p14:tracePt t="93034" x="5045075" y="5303838"/>
          <p14:tracePt t="93050" x="5010150" y="5108575"/>
          <p14:tracePt t="93067" x="4965700" y="4884738"/>
          <p14:tracePt t="93084" x="4956175" y="4813300"/>
          <p14:tracePt t="93101" x="4956175" y="4803775"/>
          <p14:tracePt t="93172" x="4956175" y="4776788"/>
          <p14:tracePt t="93188" x="4973638" y="4759325"/>
          <p14:tracePt t="93197" x="5027613" y="4751388"/>
          <p14:tracePt t="93205" x="5062538" y="4741863"/>
          <p14:tracePt t="93206" x="5116513" y="4724400"/>
          <p14:tracePt t="93217" x="5241925" y="4687888"/>
          <p14:tracePt t="93235" x="5402263" y="4633913"/>
          <p14:tracePt t="93250" x="5554663" y="4589463"/>
          <p14:tracePt t="93250" x="5616575" y="4572000"/>
          <p14:tracePt t="93268" x="5661025" y="4554538"/>
          <p14:tracePt t="93284" x="5795963" y="4545013"/>
          <p14:tracePt t="93301" x="5867400" y="4545013"/>
          <p14:tracePt t="93317" x="5983288" y="4545013"/>
          <p14:tracePt t="93334" x="6126163" y="4589463"/>
          <p14:tracePt t="93351" x="6259513" y="4660900"/>
          <p14:tracePt t="93367" x="6367463" y="4732338"/>
          <p14:tracePt t="93384" x="6456363" y="4803775"/>
          <p14:tracePt t="93400" x="6527800" y="4848225"/>
          <p14:tracePt t="93417" x="6572250" y="4894263"/>
          <p14:tracePt t="93433" x="6616700" y="4946650"/>
          <p14:tracePt t="93450" x="6643688" y="4991100"/>
          <p14:tracePt t="93467" x="6661150" y="5037138"/>
          <p14:tracePt t="93467" x="6670675" y="5045075"/>
          <p14:tracePt t="93484" x="6680200" y="5072063"/>
          <p14:tracePt t="93500" x="6688138" y="5081588"/>
          <p14:tracePt t="93748" x="6715125" y="5081588"/>
          <p14:tracePt t="93756" x="6742113" y="5081588"/>
          <p14:tracePt t="9375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2"/>
          <p:cNvGrpSpPr/>
          <p:nvPr/>
        </p:nvGrpSpPr>
        <p:grpSpPr>
          <a:xfrm>
            <a:off x="250822" y="188912"/>
            <a:ext cx="8424871" cy="865192"/>
            <a:chOff x="-1" y="0"/>
            <a:chExt cx="8424869" cy="865190"/>
          </a:xfrm>
        </p:grpSpPr>
        <p:sp>
          <p:nvSpPr>
            <p:cNvPr id="250" name="Shape 250"/>
            <p:cNvSpPr/>
            <p:nvPr/>
          </p:nvSpPr>
          <p:spPr>
            <a:xfrm>
              <a:off x="-2" y="0"/>
              <a:ext cx="8424871" cy="865192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-2" y="165893"/>
              <a:ext cx="842487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3000"/>
                <a:t>DNA hypo- and hypermethylation in cancer</a:t>
              </a:r>
            </a:p>
          </p:txBody>
        </p:sp>
      </p:grpSp>
      <p:sp>
        <p:nvSpPr>
          <p:cNvPr id="253" name="Shape 253"/>
          <p:cNvSpPr/>
          <p:nvPr/>
        </p:nvSpPr>
        <p:spPr>
          <a:xfrm>
            <a:off x="6467838" y="6413048"/>
            <a:ext cx="2190707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500"/>
              <a:t>J Pathol 2002; 196: 1–7</a:t>
            </a:r>
          </a:p>
        </p:txBody>
      </p:sp>
      <p:grpSp>
        <p:nvGrpSpPr>
          <p:cNvPr id="258" name="Group 258"/>
          <p:cNvGrpSpPr/>
          <p:nvPr/>
        </p:nvGrpSpPr>
        <p:grpSpPr>
          <a:xfrm>
            <a:off x="485237" y="1585585"/>
            <a:ext cx="7672280" cy="4904504"/>
            <a:chOff x="0" y="-1"/>
            <a:chExt cx="7672278" cy="4904503"/>
          </a:xfrm>
        </p:grpSpPr>
        <p:grpSp>
          <p:nvGrpSpPr>
            <p:cNvPr id="256" name="Group 256"/>
            <p:cNvGrpSpPr/>
            <p:nvPr/>
          </p:nvGrpSpPr>
          <p:grpSpPr>
            <a:xfrm>
              <a:off x="-1" y="-2"/>
              <a:ext cx="7672280" cy="4904504"/>
              <a:chOff x="0" y="0"/>
              <a:chExt cx="7672278" cy="4904503"/>
            </a:xfrm>
          </p:grpSpPr>
          <p:pic>
            <p:nvPicPr>
              <p:cNvPr id="254" name="image4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-1"/>
                <a:ext cx="7672280" cy="49045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5" name="Shape 255"/>
              <p:cNvSpPr/>
              <p:nvPr/>
            </p:nvSpPr>
            <p:spPr>
              <a:xfrm>
                <a:off x="764316" y="3873666"/>
                <a:ext cx="6531165" cy="96037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57" name="Shape 257"/>
            <p:cNvSpPr/>
            <p:nvPr/>
          </p:nvSpPr>
          <p:spPr>
            <a:xfrm>
              <a:off x="5697914" y="2819856"/>
              <a:ext cx="1389253" cy="105381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482"/>
    </mc:Choice>
    <mc:Fallback xmlns="">
      <p:transition advTm="4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25" x="5099050" y="5197475"/>
          <p14:tracePt t="2779" x="5089525" y="5205413"/>
          <p14:tracePt t="2803" x="5081588" y="5205413"/>
          <p14:tracePt t="2819" x="5054600" y="5197475"/>
          <p14:tracePt t="2827" x="5037138" y="5187950"/>
          <p14:tracePt t="2835" x="5010150" y="5170488"/>
          <p14:tracePt t="2835" x="4946650" y="5143500"/>
          <p14:tracePt t="2851" x="4919663" y="5108575"/>
          <p14:tracePt t="2859" x="4884738" y="5081588"/>
          <p14:tracePt t="2867" x="4759325" y="4991100"/>
          <p14:tracePt t="2890" x="4714875" y="4965700"/>
          <p14:tracePt t="2897" x="4633913" y="4911725"/>
          <p14:tracePt t="2897" x="4581525" y="4875213"/>
          <p14:tracePt t="2915" x="4527550" y="4840288"/>
          <p14:tracePt t="2930" x="4402138" y="4768850"/>
          <p14:tracePt t="2948" x="4303713" y="4705350"/>
          <p14:tracePt t="2964" x="4268788" y="4679950"/>
          <p14:tracePt t="2981" x="4241800" y="4660900"/>
          <p14:tracePt t="2997" x="4214813" y="4652963"/>
          <p14:tracePt t="3016" x="4197350" y="4633913"/>
          <p14:tracePt t="3030" x="4187825" y="4625975"/>
          <p14:tracePt t="3047" x="4170363" y="4598988"/>
          <p14:tracePt t="3064" x="4160838" y="4572000"/>
          <p14:tracePt t="3081" x="4098925" y="4197350"/>
          <p14:tracePt t="3153" x="4081463" y="4089400"/>
          <p14:tracePt t="3206" x="4081463" y="4081463"/>
          <p14:tracePt t="3299" x="4081463" y="4071938"/>
          <p14:tracePt t="3307" x="4081463" y="4054475"/>
          <p14:tracePt t="3323" x="4081463" y="4044950"/>
          <p14:tracePt t="3326" x="4081463" y="4017963"/>
          <p14:tracePt t="3346" x="4081463" y="4010025"/>
          <p14:tracePt t="3411" x="4081463" y="4000500"/>
          <p14:tracePt t="3419" x="4081463" y="3983038"/>
          <p14:tracePt t="3435" x="4081463" y="3973513"/>
          <p14:tracePt t="3443" x="4098925" y="3965575"/>
          <p14:tracePt t="3451" x="4098925" y="3946525"/>
          <p14:tracePt t="3464" x="4098925" y="3938588"/>
          <p14:tracePt t="3480" x="4098925" y="3929063"/>
          <p14:tracePt t="3497" x="4098925" y="3902075"/>
          <p14:tracePt t="3539" x="4098925" y="3894138"/>
          <p14:tracePt t="3563" x="4098925" y="3884613"/>
          <p14:tracePt t="3571" x="4098925" y="3867150"/>
          <p14:tracePt t="3588" x="4098925" y="3857625"/>
          <p14:tracePt t="3843" x="4116388" y="3857625"/>
          <p14:tracePt t="4258" x="4116388" y="3848100"/>
          <p14:tracePt t="4532" x="4125913" y="3848100"/>
          <p14:tracePt t="4924" x="4089400" y="3848100"/>
          <p14:tracePt t="4932" x="4054475" y="3848100"/>
          <p14:tracePt t="4937" x="3911600" y="3776663"/>
          <p14:tracePt t="4948" x="3768725" y="3724275"/>
          <p14:tracePt t="4964" x="3616325" y="3670300"/>
          <p14:tracePt t="4981" x="3509963" y="3633788"/>
          <p14:tracePt t="4998" x="3438525" y="3616325"/>
          <p14:tracePt t="5016" x="3394075" y="3589338"/>
          <p14:tracePt t="5032" x="3322638" y="3562350"/>
          <p14:tracePt t="5048" x="3170238" y="3527425"/>
          <p14:tracePt t="5064" x="2990850" y="3482975"/>
          <p14:tracePt t="5080" x="2786063" y="3465513"/>
          <p14:tracePt t="5098" x="2660650" y="3446463"/>
          <p14:tracePt t="5114" x="2536825" y="3429000"/>
          <p14:tracePt t="5114" x="2473325" y="3411538"/>
          <p14:tracePt t="5132" x="2393950" y="3411538"/>
          <p14:tracePt t="5148" x="2330450" y="3402013"/>
          <p14:tracePt t="5166" x="2276475" y="3384550"/>
          <p14:tracePt t="5181" x="2224088" y="3367088"/>
          <p14:tracePt t="5198" x="2205038" y="3367088"/>
          <p14:tracePt t="5214" x="2197100" y="3357563"/>
          <p14:tracePt t="5232" x="2187575" y="3340100"/>
          <p14:tracePt t="5248" x="2160588" y="3330575"/>
          <p14:tracePt t="5266" x="2143125" y="3303588"/>
          <p14:tracePt t="5281" x="2125663" y="3286125"/>
          <p14:tracePt t="5299" x="2017713" y="3143250"/>
          <p14:tracePt t="5355" x="1697038" y="2608263"/>
          <p14:tracePt t="5443" x="1687513" y="2589213"/>
          <p14:tracePt t="5448" x="1660525" y="2517775"/>
          <p14:tracePt t="5464" x="1643063" y="2438400"/>
          <p14:tracePt t="5482" x="1625600" y="2347913"/>
          <p14:tracePt t="5498" x="1608138" y="2214563"/>
          <p14:tracePt t="5498" x="1598613" y="2152650"/>
          <p14:tracePt t="5516" x="1589088" y="2116138"/>
          <p14:tracePt t="5531" x="1571625" y="1990725"/>
          <p14:tracePt t="5549" x="1562100" y="1938338"/>
          <p14:tracePt t="5564" x="1562100" y="1893888"/>
          <p14:tracePt t="5582" x="1554163" y="1847850"/>
          <p14:tracePt t="5598" x="1544638" y="1803400"/>
          <p14:tracePt t="5615" x="1536700" y="1758950"/>
          <p14:tracePt t="5631" x="1517650" y="1724025"/>
          <p14:tracePt t="5649" x="1473200" y="1660525"/>
          <p14:tracePt t="5664" x="1401763" y="1581150"/>
          <p14:tracePt t="5682" x="1285875" y="1509713"/>
          <p14:tracePt t="5697" x="1160463" y="1455738"/>
          <p14:tracePt t="5715" x="1054100" y="1384300"/>
          <p14:tracePt t="5731" x="955675" y="1347788"/>
          <p14:tracePt t="5731" x="938213" y="1322388"/>
          <p14:tracePt t="5749" x="884238" y="1303338"/>
          <p14:tracePt t="5765" x="866775" y="1295400"/>
          <p14:tracePt t="5781" x="847725" y="1276350"/>
          <p14:tracePt t="5797" x="812800" y="1258888"/>
          <p14:tracePt t="5814" x="785813" y="1241425"/>
          <p14:tracePt t="5831" x="741363" y="1204913"/>
          <p14:tracePt t="5848" x="679450" y="1187450"/>
          <p14:tracePt t="5864" x="482600" y="1098550"/>
          <p14:tracePt t="5887" x="374650" y="1081088"/>
          <p14:tracePt t="5898" x="160338" y="1000125"/>
          <p14:tracePt t="5914" x="0" y="928688"/>
          <p14:tracePt t="5914" x="0" y="901700"/>
          <p14:tracePt t="5932" x="0" y="884238"/>
          <p14:tracePt t="5947" x="0" y="822325"/>
          <p14:tracePt t="5965" x="0" y="776288"/>
          <p14:tracePt t="5981" x="0" y="758825"/>
          <p14:tracePt t="5998" x="0" y="714375"/>
          <p14:tracePt t="6015" x="0" y="696913"/>
          <p14:tracePt t="6032" x="0" y="669925"/>
          <p14:tracePt t="6048" x="0" y="652463"/>
          <p14:tracePt t="6064" x="0" y="633413"/>
          <p14:tracePt t="6081" x="0" y="608013"/>
          <p14:tracePt t="6099" x="0" y="581025"/>
          <p14:tracePt t="6114" x="0" y="544513"/>
          <p14:tracePt t="6114" x="0" y="536575"/>
          <p14:tracePt t="6133" x="0" y="527050"/>
          <p14:tracePt t="6133" x="0" y="509588"/>
          <p14:tracePt t="6148" x="0" y="490538"/>
          <p14:tracePt t="6388" x="0" y="482600"/>
          <p14:tracePt t="6396" x="0" y="527050"/>
          <p14:tracePt t="6612" x="0" y="536575"/>
          <p14:tracePt t="6620" x="26988" y="561975"/>
          <p14:tracePt t="6625" x="214313" y="660400"/>
          <p14:tracePt t="6648" x="268288" y="696913"/>
          <p14:tracePt t="6664" x="322263" y="731838"/>
          <p14:tracePt t="6665" x="419100" y="785813"/>
          <p14:tracePt t="6682" x="490538" y="822325"/>
          <p14:tracePt t="6698" x="615950" y="884238"/>
          <p14:tracePt t="6715" x="812800" y="1009650"/>
          <p14:tracePt t="6731" x="1571625" y="1393825"/>
          <p14:tracePt t="6749" x="2116138" y="1608138"/>
          <p14:tracePt t="6766" x="2455863" y="1758950"/>
          <p14:tracePt t="6786" x="2571750" y="1812925"/>
          <p14:tracePt t="6798" x="2608263" y="1830388"/>
          <p14:tracePt t="6814" x="2616200" y="1839913"/>
          <p14:tracePt t="6832" x="2643188" y="1847850"/>
          <p14:tracePt t="6847" x="2670175" y="1847850"/>
          <p14:tracePt t="6865" x="2705100" y="1866900"/>
          <p14:tracePt t="6897" x="2732088" y="1866900"/>
          <p14:tracePt t="6899" x="2822575" y="1884363"/>
          <p14:tracePt t="6914" x="3036888" y="1946275"/>
          <p14:tracePt t="6914" x="3179763" y="2000250"/>
          <p14:tracePt t="6932" x="3589338" y="2197100"/>
          <p14:tracePt t="6948" x="4062413" y="2384425"/>
          <p14:tracePt t="6965" x="4330700" y="2490788"/>
          <p14:tracePt t="6981" x="4456113" y="2562225"/>
          <p14:tracePt t="6998" x="4500563" y="2581275"/>
          <p14:tracePt t="7016" x="4537075" y="2616200"/>
          <p14:tracePt t="7032" x="4572000" y="2652713"/>
          <p14:tracePt t="7048" x="4608513" y="2670175"/>
          <p14:tracePt t="7065" x="4633913" y="2687638"/>
          <p14:tracePt t="7081" x="4652963" y="2705100"/>
          <p14:tracePt t="7098" x="4670425" y="2724150"/>
          <p14:tracePt t="7115" x="4705350" y="2741613"/>
          <p14:tracePt t="7115" x="4714875" y="2751138"/>
          <p14:tracePt t="7148" x="4732338" y="2768600"/>
          <p14:tracePt t="7196" x="4732338" y="2786063"/>
          <p14:tracePt t="7236" x="4741863" y="2795588"/>
          <p14:tracePt t="7248" x="4741863" y="2803525"/>
          <p14:tracePt t="7253" x="4741863" y="2813050"/>
          <p14:tracePt t="7264" x="4705350" y="2874963"/>
          <p14:tracePt t="7282" x="4660900" y="2973388"/>
          <p14:tracePt t="7297" x="4562475" y="3152775"/>
          <p14:tracePt t="7315" x="4500563" y="3303588"/>
          <p14:tracePt t="7331" x="4429125" y="3500438"/>
          <p14:tracePt t="7348" x="4411663" y="3625850"/>
          <p14:tracePt t="7365" x="4411663" y="3751263"/>
          <p14:tracePt t="7382" x="4411663" y="3822700"/>
          <p14:tracePt t="7397" x="4411663" y="3857625"/>
          <p14:tracePt t="7556" x="4419600" y="3884613"/>
          <p14:tracePt t="7564" x="4465638" y="3894138"/>
          <p14:tracePt t="7576" x="4500563" y="3894138"/>
          <p14:tracePt t="7581" x="4527550" y="3911600"/>
          <p14:tracePt t="7597" x="4572000" y="3919538"/>
          <p14:tracePt t="7615" x="4598988" y="3929063"/>
          <p14:tracePt t="7631" x="4598988" y="3938588"/>
          <p14:tracePt t="7756" x="4598988" y="3946525"/>
          <p14:tracePt t="7765" x="4589463" y="3965575"/>
          <p14:tracePt t="7765" x="4357688" y="4081463"/>
          <p14:tracePt t="7792" x="4232275" y="4125913"/>
          <p14:tracePt t="7798" x="3946525" y="4187825"/>
          <p14:tracePt t="7815" x="3679825" y="4259263"/>
          <p14:tracePt t="7831" x="3473450" y="4295775"/>
          <p14:tracePt t="7848" x="3313113" y="4295775"/>
          <p14:tracePt t="7865" x="3170238" y="4295775"/>
          <p14:tracePt t="7881" x="3089275" y="4286250"/>
          <p14:tracePt t="7898" x="2938463" y="4205288"/>
          <p14:tracePt t="7914" x="2786063" y="4116388"/>
          <p14:tracePt t="7914" x="2697163" y="4062413"/>
          <p14:tracePt t="7932" x="2616200" y="4000500"/>
          <p14:tracePt t="7948" x="2374900" y="3776663"/>
          <p14:tracePt t="7966" x="2276475" y="3679825"/>
          <p14:tracePt t="7980" x="2224088" y="3598863"/>
          <p14:tracePt t="7998" x="2205038" y="3544888"/>
          <p14:tracePt t="8016" x="2197100" y="3446463"/>
          <p14:tracePt t="8031" x="2197100" y="3348038"/>
          <p14:tracePt t="8048" x="2179638" y="3276600"/>
          <p14:tracePt t="8064" x="2179638" y="3179763"/>
          <p14:tracePt t="8081" x="2179638" y="3098800"/>
          <p14:tracePt t="8098" x="2179638" y="3009900"/>
          <p14:tracePt t="8114" x="2179638" y="2938463"/>
          <p14:tracePt t="8131" x="2197100" y="2867025"/>
          <p14:tracePt t="8149" x="2224088" y="2795588"/>
          <p14:tracePt t="8165" x="2251075" y="2751138"/>
          <p14:tracePt t="8182" x="2276475" y="2679700"/>
          <p14:tracePt t="8198" x="2295525" y="2625725"/>
          <p14:tracePt t="8215" x="2322513" y="2581275"/>
          <p14:tracePt t="8231" x="2339975" y="2554288"/>
          <p14:tracePt t="8249" x="2393950" y="2517775"/>
          <p14:tracePt t="8264" x="2446338" y="2465388"/>
          <p14:tracePt t="8281" x="2490788" y="2446338"/>
          <p14:tracePt t="8298" x="2527300" y="2428875"/>
          <p14:tracePt t="8314" x="2608263" y="2374900"/>
          <p14:tracePt t="8331" x="2670175" y="2347913"/>
          <p14:tracePt t="8331" x="2714625" y="2330450"/>
          <p14:tracePt t="8349" x="2768600" y="2312988"/>
          <p14:tracePt t="8364" x="2847975" y="2303463"/>
          <p14:tracePt t="8381" x="2973388" y="2286000"/>
          <p14:tracePt t="8397" x="3205163" y="2241550"/>
          <p14:tracePt t="8415" x="3482975" y="2241550"/>
          <p14:tracePt t="8431" x="3741738" y="2241550"/>
          <p14:tracePt t="8449" x="4017963" y="2241550"/>
          <p14:tracePt t="8481" x="4081463" y="2241550"/>
          <p14:tracePt t="8481" x="4232275" y="2241550"/>
          <p14:tracePt t="8497" x="4429125" y="2241550"/>
          <p14:tracePt t="8497" x="4581525" y="2241550"/>
          <p14:tracePt t="8517" x="4768850" y="2241550"/>
          <p14:tracePt t="8531" x="5037138" y="2241550"/>
          <p14:tracePt t="8531" x="5133975" y="2259013"/>
          <p14:tracePt t="8549" x="5303838" y="2295525"/>
          <p14:tracePt t="8565" x="5438775" y="2330450"/>
          <p14:tracePt t="8582" x="5589588" y="2374900"/>
          <p14:tracePt t="8599" x="5715000" y="2411413"/>
          <p14:tracePt t="8615" x="5786438" y="2455863"/>
          <p14:tracePt t="8631" x="5840413" y="2482850"/>
          <p14:tracePt t="8648" x="5894388" y="2527300"/>
          <p14:tracePt t="8665" x="5938838" y="2571750"/>
          <p14:tracePt t="8697" x="5973763" y="2598738"/>
          <p14:tracePt t="8698" x="6062663" y="2687638"/>
          <p14:tracePt t="8714" x="6161088" y="2813050"/>
          <p14:tracePt t="8731" x="6251575" y="2901950"/>
          <p14:tracePt t="8731" x="6269038" y="2928938"/>
          <p14:tracePt t="8748" x="6296025" y="2955925"/>
          <p14:tracePt t="8765" x="6296025" y="2973388"/>
          <p14:tracePt t="8781" x="6313488" y="2990850"/>
          <p14:tracePt t="8805" x="6330950" y="3017838"/>
          <p14:tracePt t="8814" x="6348413" y="3081338"/>
          <p14:tracePt t="8831" x="6375400" y="3152775"/>
          <p14:tracePt t="8848" x="6402388" y="3232150"/>
          <p14:tracePt t="8864" x="6411913" y="3340100"/>
          <p14:tracePt t="8881" x="6419850" y="3429000"/>
          <p14:tracePt t="8898" x="6419850" y="3571875"/>
          <p14:tracePt t="8914" x="6419850" y="3751263"/>
          <p14:tracePt t="8914" x="6394450" y="3840163"/>
          <p14:tracePt t="8932" x="6357938" y="3938588"/>
          <p14:tracePt t="8947" x="6269038" y="4152900"/>
          <p14:tracePt t="8965" x="6224588" y="4241800"/>
          <p14:tracePt t="8981" x="6197600" y="4322763"/>
          <p14:tracePt t="8998" x="6143625" y="4411663"/>
          <p14:tracePt t="9016" x="6089650" y="4483100"/>
          <p14:tracePt t="9031" x="6027738" y="4545013"/>
          <p14:tracePt t="9047" x="5965825" y="4581525"/>
          <p14:tracePt t="9064" x="5867400" y="4643438"/>
          <p14:tracePt t="9081" x="5732463" y="4697413"/>
          <p14:tracePt t="9097" x="5483225" y="4768850"/>
          <p14:tracePt t="9114" x="5187950" y="4857750"/>
          <p14:tracePt t="9131" x="4795838" y="4956175"/>
          <p14:tracePt t="9131" x="4679950" y="4983163"/>
          <p14:tracePt t="9148" x="4527550" y="4983163"/>
          <p14:tracePt t="9164" x="4473575" y="4983163"/>
          <p14:tracePt t="9182" x="4394200" y="4938713"/>
          <p14:tracePt t="9197" x="4259263" y="4822825"/>
          <p14:tracePt t="9215" x="4125913" y="4687888"/>
          <p14:tracePt t="9230" x="3919538" y="4483100"/>
          <p14:tracePt t="9249" x="3732213" y="4251325"/>
          <p14:tracePt t="9265" x="3490913" y="3946525"/>
          <p14:tracePt t="9281" x="3303588" y="3697288"/>
          <p14:tracePt t="9297" x="3133725" y="3465513"/>
          <p14:tracePt t="9314" x="3017838" y="3303588"/>
          <p14:tracePt t="9331" x="2965450" y="3224213"/>
          <p14:tracePt t="9331" x="2946400" y="3197225"/>
          <p14:tracePt t="9349" x="2911475" y="3133725"/>
          <p14:tracePt t="9364" x="2901950" y="3108325"/>
          <p14:tracePt t="9382" x="2901950" y="3098800"/>
          <p14:tracePt t="9398" x="2901950" y="3071813"/>
          <p14:tracePt t="9414" x="2901950" y="3054350"/>
          <p14:tracePt t="9431" x="2901950" y="3036888"/>
          <p14:tracePt t="9447" x="2901950" y="3017838"/>
          <p14:tracePt t="9480" x="2901950" y="2982913"/>
          <p14:tracePt t="9481" x="2946400" y="2946400"/>
          <p14:tracePt t="9498" x="2973388" y="2911475"/>
          <p14:tracePt t="9515" x="3027363" y="2874963"/>
          <p14:tracePt t="9515" x="3054350" y="2847975"/>
          <p14:tracePt t="9532" x="3071813" y="2830513"/>
          <p14:tracePt t="9547" x="3152775" y="2786063"/>
          <p14:tracePt t="9566" x="3205163" y="2768600"/>
          <p14:tracePt t="9581" x="3224213" y="2751138"/>
          <p14:tracePt t="9598" x="3268663" y="2732088"/>
          <p14:tracePt t="9615" x="3367088" y="2687638"/>
          <p14:tracePt t="9631" x="3438525" y="2679700"/>
          <p14:tracePt t="9647" x="3500438" y="2660650"/>
          <p14:tracePt t="9665" x="3554413" y="2652713"/>
          <p14:tracePt t="9681" x="3625850" y="2652713"/>
          <p14:tracePt t="9698" x="3724275" y="2652713"/>
          <p14:tracePt t="9720" x="3776663" y="2652713"/>
          <p14:tracePt t="9731" x="3830638" y="2652713"/>
          <p14:tracePt t="9747" x="3929063" y="2652713"/>
          <p14:tracePt t="9765" x="3983038" y="2652713"/>
          <p14:tracePt t="9781" x="4054475" y="2652713"/>
          <p14:tracePt t="9798" x="4170363" y="2652713"/>
          <p14:tracePt t="9814" x="4241800" y="2652713"/>
          <p14:tracePt t="9831" x="4276725" y="2652713"/>
          <p14:tracePt t="9847" x="4295775" y="2652713"/>
          <p14:tracePt t="9865" x="4322763" y="2652713"/>
          <p14:tracePt t="9881" x="4402138" y="2660650"/>
          <p14:tracePt t="9904" x="4419600" y="2670175"/>
          <p14:tracePt t="9914" x="4446588" y="2670175"/>
          <p14:tracePt t="9931" x="4500563" y="2687638"/>
          <p14:tracePt t="9948" x="4537075" y="2697163"/>
          <p14:tracePt t="9964" x="4572000" y="2697163"/>
          <p14:tracePt t="9982" x="4608513" y="2705100"/>
          <p14:tracePt t="9997" x="4633913" y="2705100"/>
          <p14:tracePt t="10016" x="4670425" y="2724150"/>
          <p14:tracePt t="10031" x="4714875" y="2724150"/>
          <p14:tracePt t="10048" x="4776788" y="2732088"/>
          <p14:tracePt t="10064" x="4894263" y="2741613"/>
          <p14:tracePt t="10081" x="5010150" y="2768600"/>
          <p14:tracePt t="10097" x="5108575" y="2786063"/>
          <p14:tracePt t="10115" x="5143500" y="2786063"/>
          <p14:tracePt t="10131" x="5214938" y="2803525"/>
          <p14:tracePt t="10148" x="5286375" y="2803525"/>
          <p14:tracePt t="10164" x="5394325" y="2830513"/>
          <p14:tracePt t="10181" x="5473700" y="2847975"/>
          <p14:tracePt t="10197" x="5554663" y="2867025"/>
          <p14:tracePt t="10225" x="5562600" y="2874963"/>
          <p14:tracePt t="10231" x="5589588" y="2874963"/>
          <p14:tracePt t="10248" x="5634038" y="2894013"/>
          <p14:tracePt t="10264" x="5670550" y="2901950"/>
          <p14:tracePt t="10281" x="5715000" y="2919413"/>
          <p14:tracePt t="10297" x="5732463" y="2928938"/>
          <p14:tracePt t="10314" x="5751513" y="2938463"/>
          <p14:tracePt t="10331" x="5776913" y="2946400"/>
          <p14:tracePt t="10348" x="5786438" y="2965450"/>
          <p14:tracePt t="10364" x="5803900" y="2973388"/>
          <p14:tracePt t="10380" x="5813425" y="2982913"/>
          <p14:tracePt t="10397" x="5822950" y="2990850"/>
          <p14:tracePt t="10415" x="5830888" y="3000375"/>
          <p14:tracePt t="10432" x="5857875" y="3017838"/>
          <p14:tracePt t="10447" x="5867400" y="3044825"/>
          <p14:tracePt t="10464" x="5884863" y="3081338"/>
          <p14:tracePt t="10480" x="5911850" y="3125788"/>
          <p14:tracePt t="10498" x="5919788" y="3170238"/>
          <p14:tracePt t="10515" x="5919788" y="3205163"/>
          <p14:tracePt t="10532" x="5929313" y="3232150"/>
          <p14:tracePt t="10548" x="5965825" y="3322638"/>
          <p14:tracePt t="10564" x="5973763" y="3367088"/>
          <p14:tracePt t="10580" x="5991225" y="3411538"/>
          <p14:tracePt t="10598" x="6000750" y="3438525"/>
          <p14:tracePt t="10614" x="6000750" y="3446463"/>
          <p14:tracePt t="10631" x="6018213" y="3482975"/>
          <p14:tracePt t="10647" x="6027738" y="3490913"/>
          <p14:tracePt t="10780" x="6027738" y="3509963"/>
          <p14:tracePt t="10785" x="6037263" y="3527425"/>
          <p14:tracePt t="10803" x="6037263" y="3643313"/>
          <p14:tracePt t="10855" x="6037263" y="3652838"/>
          <p14:tracePt t="10865" x="6037263" y="3697288"/>
          <p14:tracePt t="10905" x="6027738" y="3714750"/>
          <p14:tracePt t="10914" x="6010275" y="3751263"/>
          <p14:tracePt t="10930" x="5983288" y="3795713"/>
          <p14:tracePt t="10930" x="5973763" y="3822700"/>
          <p14:tracePt t="10949" x="5929313" y="3894138"/>
          <p14:tracePt t="10964" x="5902325" y="3929063"/>
          <p14:tracePt t="10982" x="5884863" y="3946525"/>
          <p14:tracePt t="10997" x="5875338" y="3973513"/>
          <p14:tracePt t="11016" x="5867400" y="3990975"/>
          <p14:tracePt t="11032" x="5822950" y="4044950"/>
          <p14:tracePt t="11048" x="5786438" y="4089400"/>
          <p14:tracePt t="11064" x="5732463" y="4143375"/>
          <p14:tracePt t="11081" x="5705475" y="4170363"/>
          <p14:tracePt t="11097" x="5680075" y="4197350"/>
          <p14:tracePt t="11115" x="5643563" y="4232275"/>
          <p14:tracePt t="11130" x="5608638" y="4259263"/>
          <p14:tracePt t="11130" x="5572125" y="4286250"/>
          <p14:tracePt t="11149" x="5510213" y="4330700"/>
          <p14:tracePt t="11165" x="5473700" y="4348163"/>
          <p14:tracePt t="11181" x="5429250" y="4357688"/>
          <p14:tracePt t="11197" x="5394325" y="4357688"/>
          <p14:tracePt t="11214" x="5348288" y="4375150"/>
          <p14:tracePt t="11230" x="5276850" y="4394200"/>
          <p14:tracePt t="11247" x="5214938" y="4402138"/>
          <p14:tracePt t="11264" x="5180013" y="4402138"/>
          <p14:tracePt t="11281" x="5089525" y="4402138"/>
          <p14:tracePt t="11298" x="5037138" y="4419600"/>
          <p14:tracePt t="11314" x="4938713" y="4419600"/>
          <p14:tracePt t="11331" x="4867275" y="4419600"/>
          <p14:tracePt t="11347" x="4724400" y="4419600"/>
          <p14:tracePt t="11365" x="4616450" y="4419600"/>
          <p14:tracePt t="11381" x="4554538" y="4419600"/>
          <p14:tracePt t="11398" x="4491038" y="4411663"/>
          <p14:tracePt t="11413" x="4419600" y="4402138"/>
          <p14:tracePt t="11431" x="4330700" y="4375150"/>
          <p14:tracePt t="11447" x="4286250" y="4357688"/>
          <p14:tracePt t="11465" x="4259263" y="4357688"/>
          <p14:tracePt t="11481" x="4241800" y="4357688"/>
          <p14:tracePt t="11498" x="4214813" y="4340225"/>
          <p14:tracePt t="11515" x="4187825" y="4330700"/>
          <p14:tracePt t="11531" x="4152900" y="4322763"/>
          <p14:tracePt t="11547" x="4098925" y="4303713"/>
          <p14:tracePt t="11565" x="4062413" y="4276725"/>
          <p14:tracePt t="11581" x="4017963" y="4268788"/>
          <p14:tracePt t="11598" x="3965575" y="4241800"/>
          <p14:tracePt t="11613" x="3938588" y="4224338"/>
          <p14:tracePt t="11630" x="3902075" y="4214813"/>
          <p14:tracePt t="11647" x="3875088" y="4197350"/>
          <p14:tracePt t="11664" x="3867150" y="4197350"/>
          <p14:tracePt t="11681" x="3857625" y="4197350"/>
          <p14:tracePt t="11732" x="3830638" y="4187825"/>
          <p14:tracePt t="11799" x="3813175" y="4179888"/>
          <p14:tracePt t="11823" x="3795713" y="4160838"/>
          <p14:tracePt t="11823" x="3786188" y="4152900"/>
          <p14:tracePt t="11830" x="3732213" y="4116388"/>
          <p14:tracePt t="12684" x="3714750" y="4098925"/>
          <p14:tracePt t="12707" x="3714750" y="4062413"/>
          <p14:tracePt t="12712" x="3714750" y="4037013"/>
          <p14:tracePt t="12730" x="3714750" y="3990975"/>
          <p14:tracePt t="12730" x="3697288" y="3884613"/>
          <p14:tracePt t="12730" x="3697288" y="3848100"/>
          <p14:tracePt t="12747" x="3679825" y="3768725"/>
          <p14:tracePt t="12763" x="3679825" y="3732213"/>
          <p14:tracePt t="12781" x="3679825" y="3714750"/>
          <p14:tracePt t="12875" x="3679825" y="3705225"/>
          <p14:tracePt t="12883" x="3679825" y="3697288"/>
          <p14:tracePt t="12888" x="3732213" y="3527425"/>
          <p14:tracePt t="12942" x="3759200" y="3455988"/>
          <p14:tracePt t="12963" x="3759200" y="3438525"/>
          <p14:tracePt t="12964" x="3776663" y="3394075"/>
          <p14:tracePt t="12991" x="3786188" y="3348038"/>
          <p14:tracePt t="13005" x="3795713" y="3340100"/>
          <p14:tracePt t="13014" x="3813175" y="3295650"/>
          <p14:tracePt t="13031" x="3830638" y="3251200"/>
          <p14:tracePt t="13064" x="3857625" y="3205163"/>
          <p14:tracePt t="13083" x="3875088" y="3179763"/>
          <p14:tracePt t="13091" x="3884613" y="3152775"/>
          <p14:tracePt t="13098" x="3946525" y="3081338"/>
          <p14:tracePt t="13113" x="3990975" y="3017838"/>
          <p14:tracePt t="13131" x="4044950" y="2955925"/>
          <p14:tracePt t="13146" x="4089400" y="2901950"/>
          <p14:tracePt t="13164" x="4108450" y="2884488"/>
          <p14:tracePt t="13180" x="4125913" y="2874963"/>
          <p14:tracePt t="13197" x="4152900" y="2840038"/>
          <p14:tracePt t="13213" x="4179888" y="2830513"/>
          <p14:tracePt t="13231" x="4214813" y="2830513"/>
          <p14:tracePt t="13247" x="4259263" y="2813050"/>
          <p14:tracePt t="13264" x="4286250" y="2795588"/>
          <p14:tracePt t="13280" x="4330700" y="2776538"/>
          <p14:tracePt t="13297" x="4402138" y="2776538"/>
          <p14:tracePt t="13313" x="4545013" y="2759075"/>
          <p14:tracePt t="13313" x="4616450" y="2741613"/>
          <p14:tracePt t="13331" x="4714875" y="2741613"/>
          <p14:tracePt t="13346" x="4983163" y="2724150"/>
          <p14:tracePt t="13364" x="5072063" y="2705100"/>
          <p14:tracePt t="13380" x="5116513" y="2705100"/>
          <p14:tracePt t="13397" x="5170488" y="2705100"/>
          <p14:tracePt t="13413" x="5295900" y="2705100"/>
          <p14:tracePt t="13430" x="5473700" y="2705100"/>
          <p14:tracePt t="13446" x="5589588" y="2705100"/>
          <p14:tracePt t="13463" x="5670550" y="2714625"/>
          <p14:tracePt t="13480" x="5724525" y="2732088"/>
          <p14:tracePt t="13497" x="5803900" y="2741613"/>
          <p14:tracePt t="13514" x="5857875" y="2776538"/>
          <p14:tracePt t="13530" x="5929313" y="2795588"/>
          <p14:tracePt t="13530" x="5956300" y="2795588"/>
          <p14:tracePt t="13548" x="6018213" y="2822575"/>
          <p14:tracePt t="13563" x="6054725" y="2857500"/>
          <p14:tracePt t="13581" x="6116638" y="2901950"/>
          <p14:tracePt t="13596" x="6134100" y="2928938"/>
          <p14:tracePt t="13614" x="6170613" y="2965450"/>
          <p14:tracePt t="13630" x="6197600" y="3027363"/>
          <p14:tracePt t="13647" x="6215063" y="3098800"/>
          <p14:tracePt t="13663" x="6232525" y="3152775"/>
          <p14:tracePt t="13680" x="6232525" y="3205163"/>
          <p14:tracePt t="13696" x="6232525" y="3232150"/>
          <p14:tracePt t="13713" x="6232525" y="3251200"/>
          <p14:tracePt t="13729" x="6232525" y="3295650"/>
          <p14:tracePt t="13729" x="6232525" y="3340100"/>
          <p14:tracePt t="13747" x="6232525" y="3394075"/>
          <p14:tracePt t="13763" x="6232525" y="3455988"/>
          <p14:tracePt t="13780" x="6215063" y="3500438"/>
          <p14:tracePt t="13796" x="6197600" y="3562350"/>
          <p14:tracePt t="13813" x="6188075" y="3616325"/>
          <p14:tracePt t="13829" x="6170613" y="3652838"/>
          <p14:tracePt t="13846" x="6153150" y="3697288"/>
          <p14:tracePt t="13863" x="6143625" y="3714750"/>
          <p14:tracePt t="13880" x="6134100" y="3741738"/>
          <p14:tracePt t="13896" x="6099175" y="3803650"/>
          <p14:tracePt t="13928" x="6081713" y="3830638"/>
          <p14:tracePt t="13946" x="6062663" y="3848100"/>
          <p14:tracePt t="13947" x="6045200" y="3884613"/>
          <p14:tracePt t="13963" x="6027738" y="3911600"/>
          <p14:tracePt t="13980" x="6018213" y="3919538"/>
          <p14:tracePt t="13997" x="5991225" y="3956050"/>
          <p14:tracePt t="14013" x="5965825" y="3990975"/>
          <p14:tracePt t="14031" x="5938838" y="4037013"/>
          <p14:tracePt t="14054" x="5929313" y="4044950"/>
          <p14:tracePt t="14063" x="5884863" y="4108450"/>
          <p14:tracePt t="14103" x="5875338" y="4116388"/>
          <p14:tracePt t="14907" x="5867400" y="4116388"/>
          <p14:tracePt t="14924" x="5840413" y="4125913"/>
          <p14:tracePt t="14936" x="5751513" y="4160838"/>
          <p14:tracePt t="14946" x="5491163" y="4224338"/>
          <p14:tracePt t="14964" x="5322888" y="4286250"/>
          <p14:tracePt t="14979" x="5224463" y="4303713"/>
          <p14:tracePt t="14997" x="5126038" y="4330700"/>
          <p14:tracePt t="15014" x="5072063" y="4330700"/>
          <p14:tracePt t="15030" x="4956175" y="4330700"/>
          <p14:tracePt t="15046" x="4768850" y="4330700"/>
          <p14:tracePt t="15064" x="4429125" y="4330700"/>
          <p14:tracePt t="15080" x="4054475" y="4330700"/>
          <p14:tracePt t="15097" x="3759200" y="4330700"/>
          <p14:tracePt t="15113" x="3536950" y="4330700"/>
          <p14:tracePt t="15130" x="3322638" y="4330700"/>
          <p14:tracePt t="15146" x="3054350" y="4224338"/>
          <p14:tracePt t="15164" x="2786063" y="4108450"/>
          <p14:tracePt t="15196" x="2697163" y="4071938"/>
          <p14:tracePt t="15197" x="2527300" y="3990975"/>
          <p14:tracePt t="15213" x="2374900" y="3894138"/>
          <p14:tracePt t="15230" x="2214563" y="3776663"/>
          <p14:tracePt t="15246" x="2089150" y="3687763"/>
          <p14:tracePt t="15263" x="1866900" y="3536950"/>
          <p14:tracePt t="15279" x="1616075" y="3411538"/>
          <p14:tracePt t="15296" x="1411288" y="3286125"/>
          <p14:tracePt t="15313" x="1250950" y="3197225"/>
          <p14:tracePt t="15329" x="1133475" y="3116263"/>
          <p14:tracePt t="15329" x="1081088" y="3081338"/>
          <p14:tracePt t="15347" x="990600" y="3017838"/>
          <p14:tracePt t="15363" x="928688" y="2965450"/>
          <p14:tracePt t="15380" x="874713" y="2911475"/>
          <p14:tracePt t="15396" x="847725" y="2857500"/>
          <p14:tracePt t="15413" x="830263" y="2795588"/>
          <p14:tracePt t="15429" x="822325" y="2741613"/>
          <p14:tracePt t="15446" x="803275" y="2670175"/>
          <p14:tracePt t="15462" x="803275" y="2589213"/>
          <p14:tracePt t="15480" x="803275" y="2500313"/>
          <p14:tracePt t="15496" x="803275" y="2411413"/>
          <p14:tracePt t="15514" x="822325" y="2339975"/>
          <p14:tracePt t="15529" x="857250" y="2286000"/>
          <p14:tracePt t="15529" x="857250" y="2268538"/>
          <p14:tracePt t="15547" x="884238" y="2224088"/>
          <p14:tracePt t="15563" x="919163" y="2187575"/>
          <p14:tracePt t="15580" x="982663" y="2125663"/>
          <p14:tracePt t="15596" x="1062038" y="2054225"/>
          <p14:tracePt t="15613" x="1143000" y="1982788"/>
          <p14:tracePt t="15629" x="1214438" y="1919288"/>
          <p14:tracePt t="15647" x="1285875" y="1866900"/>
          <p14:tracePt t="15663" x="1357313" y="1803400"/>
          <p14:tracePt t="15680" x="1455738" y="1758950"/>
          <p14:tracePt t="15696" x="1527175" y="1724025"/>
          <p14:tracePt t="15714" x="1581150" y="1704975"/>
          <p14:tracePt t="15729" x="1633538" y="1697038"/>
          <p14:tracePt t="15746" x="1679575" y="1679575"/>
          <p14:tracePt t="15746" x="1704975" y="1679575"/>
          <p14:tracePt t="15765" x="1795463" y="1679575"/>
          <p14:tracePt t="15779" x="1928813" y="1679575"/>
          <p14:tracePt t="15796" x="2098675" y="1679575"/>
          <p14:tracePt t="15813" x="2276475" y="1679575"/>
          <p14:tracePt t="15830" x="2419350" y="1679575"/>
          <p14:tracePt t="15846" x="2509838" y="1679575"/>
          <p14:tracePt t="15863" x="2562225" y="1679575"/>
          <p14:tracePt t="15879" x="2633663" y="1679575"/>
          <p14:tracePt t="15897" x="2973388" y="1679575"/>
          <p14:tracePt t="15946" x="3125788" y="1679575"/>
          <p14:tracePt t="15946" x="3214688" y="1679575"/>
          <p14:tracePt t="15964" x="3330575" y="1679575"/>
          <p14:tracePt t="15980" x="3473450" y="1679575"/>
          <p14:tracePt t="15997" x="3598863" y="1679575"/>
          <p14:tracePt t="16014" x="3714750" y="1679575"/>
          <p14:tracePt t="16030" x="3857625" y="1679575"/>
          <p14:tracePt t="16046" x="4027488" y="1679575"/>
          <p14:tracePt t="16063" x="4214813" y="1679575"/>
          <p14:tracePt t="16079" x="4411663" y="1704975"/>
          <p14:tracePt t="16097" x="4554538" y="1724025"/>
          <p14:tracePt t="16113" x="4633913" y="1741488"/>
          <p14:tracePt t="16113" x="4643438" y="1741488"/>
          <p14:tracePt t="16131" x="4652963" y="1741488"/>
          <p14:tracePt t="16146" x="4679950" y="1741488"/>
          <p14:tracePt t="16243" x="4687888" y="1751013"/>
          <p14:tracePt t="16411" x="4697413" y="1758950"/>
          <p14:tracePt t="16427" x="4705350" y="1768475"/>
          <p14:tracePt t="16443" x="4714875" y="1785938"/>
          <p14:tracePt t="16451" x="4714875" y="1795463"/>
          <p14:tracePt t="16467" x="4724400" y="1812925"/>
          <p14:tracePt t="16483" x="4741863" y="1822450"/>
          <p14:tracePt t="16763" x="4759325" y="1839913"/>
          <p14:tracePt t="17116" x="4776788" y="1839913"/>
          <p14:tracePt t="17133" x="4786313" y="1839913"/>
          <p14:tracePt t="17139" x="4795838" y="1839913"/>
          <p14:tracePt t="17156" x="4803775" y="1839913"/>
          <p14:tracePt t="17172" x="4813300" y="1839913"/>
          <p14:tracePt t="17188" x="4830763" y="1839913"/>
          <p14:tracePt t="17210" x="4840288" y="1839913"/>
          <p14:tracePt t="17316" x="4848225" y="1830388"/>
          <p14:tracePt t="17388" x="4857750" y="1822450"/>
          <p14:tracePt t="17420" x="4867275" y="1822450"/>
          <p14:tracePt t="17428" x="4884738" y="1803400"/>
          <p14:tracePt t="17452" x="4894263" y="1803400"/>
          <p14:tracePt t="17452" x="4902200" y="1803400"/>
          <p14:tracePt t="17476" x="4919663" y="1803400"/>
          <p14:tracePt t="17484" x="4938713" y="1795463"/>
          <p14:tracePt t="17492" x="4946650" y="1795463"/>
          <p14:tracePt t="17492" x="4965700" y="1795463"/>
          <p14:tracePt t="17501" x="4991100" y="1795463"/>
          <p14:tracePt t="17513" x="5045075" y="1776413"/>
          <p14:tracePt t="17530" x="5099050" y="1776413"/>
          <p14:tracePt t="17530" x="5143500" y="1768475"/>
          <p14:tracePt t="17564" x="5187950" y="1768475"/>
          <p14:tracePt t="17566" x="5268913" y="1768475"/>
          <p14:tracePt t="17581" x="5357813" y="1768475"/>
          <p14:tracePt t="17598" x="5446713" y="1768475"/>
          <p14:tracePt t="17614" x="5545138" y="1768475"/>
          <p14:tracePt t="17631" x="5608638" y="1768475"/>
          <p14:tracePt t="17647" x="5661025" y="1768475"/>
          <p14:tracePt t="17664" x="5697538" y="1768475"/>
          <p14:tracePt t="17681" x="5732463" y="1768475"/>
          <p14:tracePt t="17697" x="5768975" y="1768475"/>
          <p14:tracePt t="17714" x="5786438" y="1768475"/>
          <p14:tracePt t="17730" x="5795963" y="1768475"/>
          <p14:tracePt t="17996" x="5803900" y="1768475"/>
          <p14:tracePt t="18012" x="5822950" y="1751013"/>
          <p14:tracePt t="18052" x="5830888" y="1751013"/>
          <p14:tracePt t="18060" x="5857875" y="1751013"/>
          <p14:tracePt t="18068" x="5884863" y="1751013"/>
          <p14:tracePt t="18080" x="5911850" y="1751013"/>
          <p14:tracePt t="18082" x="6000750" y="1751013"/>
          <p14:tracePt t="18097" x="6099175" y="1751013"/>
          <p14:tracePt t="18114" x="6143625" y="1751013"/>
          <p14:tracePt t="18130" x="6161088" y="1751013"/>
          <p14:tracePt t="18147" x="6188075" y="1751013"/>
          <p14:tracePt t="18164" x="6286500" y="1751013"/>
          <p14:tracePt t="18182" x="6411913" y="1776413"/>
          <p14:tracePt t="18197" x="6465888" y="1795463"/>
          <p14:tracePt t="18214" x="6510338" y="1803400"/>
          <p14:tracePt t="18230" x="6518275" y="1803400"/>
          <p14:tracePt t="18247" x="6527800" y="1803400"/>
          <p14:tracePt t="18284" x="6537325" y="1803400"/>
          <p14:tracePt t="18292" x="6545263" y="1812925"/>
          <p14:tracePt t="18572" x="6581775" y="1812925"/>
          <p14:tracePt t="18588" x="6616700" y="1812925"/>
          <p14:tracePt t="18604" x="6626225" y="1812925"/>
          <p14:tracePt t="19340" x="6688138" y="1812925"/>
          <p14:tracePt t="19348" x="6831013" y="1812925"/>
          <p14:tracePt t="19364" x="6884988" y="1812925"/>
          <p14:tracePt t="19370" x="6983413" y="1812925"/>
          <p14:tracePt t="19380" x="7027863" y="1812925"/>
          <p14:tracePt t="19398" x="7054850" y="1812925"/>
          <p14:tracePt t="19414" x="7081838" y="1812925"/>
          <p14:tracePt t="19431" x="7099300" y="1812925"/>
          <p14:tracePt t="19447" x="7108825" y="1812925"/>
          <p14:tracePt t="19463" x="7116763" y="1830388"/>
          <p14:tracePt t="19480" x="7134225" y="1830388"/>
          <p14:tracePt t="19497" x="7153275" y="1839913"/>
          <p14:tracePt t="19533" x="7170738" y="1839913"/>
          <p14:tracePt t="19533" x="7170738" y="1847850"/>
          <p14:tracePt t="19788" x="7170738" y="1857375"/>
          <p14:tracePt t="19852" x="7170738" y="1866900"/>
          <p14:tracePt t="20596" x="7170738" y="1874838"/>
          <p14:tracePt t="20612" x="6323013" y="1670050"/>
          <p14:tracePt t="20713" x="5894388" y="1571625"/>
          <p14:tracePt t="20747" x="5483225" y="1517650"/>
          <p14:tracePt t="20748" x="5224463" y="1490663"/>
          <p14:tracePt t="20764" x="4456113" y="1374775"/>
          <p14:tracePt t="20781" x="4044950" y="1322388"/>
          <p14:tracePt t="20797" x="3679825" y="1276350"/>
          <p14:tracePt t="20815" x="3402013" y="1231900"/>
          <p14:tracePt t="20830" x="3232150" y="1214438"/>
          <p14:tracePt t="20848" x="3089275" y="1214438"/>
          <p14:tracePt t="20863" x="2946400" y="1214438"/>
          <p14:tracePt t="20880" x="2795588" y="1223963"/>
          <p14:tracePt t="20896" x="2500313" y="1295400"/>
          <p14:tracePt t="20932" x="2401888" y="1330325"/>
          <p14:tracePt t="20932" x="1633538" y="1608138"/>
          <p14:tracePt t="20996" x="1581150" y="1643063"/>
          <p14:tracePt t="21007" x="1544638" y="1679575"/>
          <p14:tracePt t="21013" x="1465263" y="1768475"/>
          <p14:tracePt t="21030" x="1428750" y="1901825"/>
          <p14:tracePt t="21047" x="1428750" y="1990725"/>
          <p14:tracePt t="21063" x="1419225" y="2081213"/>
          <p14:tracePt t="21080" x="1419225" y="2125663"/>
          <p14:tracePt t="21096" x="1419225" y="2170113"/>
          <p14:tracePt t="21114" x="1419225" y="2205038"/>
          <p14:tracePt t="21130" x="1419225" y="2232025"/>
          <p14:tracePt t="21147" x="1419225" y="2312988"/>
          <p14:tracePt t="21165" x="1419225" y="2339975"/>
          <p14:tracePt t="21180" x="1419225" y="2419350"/>
          <p14:tracePt t="21197" x="1419225" y="2482850"/>
          <p14:tracePt t="21213" x="1419225" y="2527300"/>
          <p14:tracePt t="21230" x="1419225" y="2581275"/>
          <p14:tracePt t="21247" x="1419225" y="2652713"/>
          <p14:tracePt t="21264" x="1419225" y="2679700"/>
          <p14:tracePt t="21280" x="1419225" y="2687638"/>
          <p14:tracePt t="21324" x="1419225" y="2705100"/>
          <p14:tracePt t="21340" x="1419225" y="2714625"/>
          <p14:tracePt t="21348" x="1419225" y="2724150"/>
          <p14:tracePt t="21356" x="1419225" y="2732088"/>
          <p14:tracePt t="21363" x="1419225" y="2759075"/>
          <p14:tracePt t="21381" x="1419225" y="2776538"/>
          <p14:tracePt t="21397" x="1419225" y="2822575"/>
          <p14:tracePt t="21413" x="1419225" y="2840038"/>
          <p14:tracePt t="21431" x="1419225" y="2857500"/>
          <p14:tracePt t="21447" x="1419225" y="2867025"/>
          <p14:tracePt t="21463" x="1419225" y="2874963"/>
          <p14:tracePt t="21812" x="1419225" y="2919413"/>
          <p14:tracePt t="21820" x="1419225" y="2973388"/>
          <p14:tracePt t="21830" x="1419225" y="3000375"/>
          <p14:tracePt t="21836" x="1419225" y="3116263"/>
          <p14:tracePt t="21847" x="1419225" y="3276600"/>
          <p14:tracePt t="21864" x="1419225" y="3490913"/>
          <p14:tracePt t="21881" x="1419225" y="3705225"/>
          <p14:tracePt t="21897" x="1419225" y="3911600"/>
          <p14:tracePt t="21913" x="1419225" y="4081463"/>
          <p14:tracePt t="21929" x="1428750" y="4187825"/>
          <p14:tracePt t="22140" x="1428750" y="4197350"/>
          <p14:tracePt t="22156" x="1428750" y="4205288"/>
          <p14:tracePt t="22162" x="1428750" y="4214813"/>
          <p14:tracePt t="22180" x="1428750" y="4241800"/>
          <p14:tracePt t="22180" x="1428750" y="4268788"/>
          <p14:tracePt t="22198" x="1428750" y="4286250"/>
          <p14:tracePt t="22213" x="1428750" y="4322763"/>
          <p14:tracePt t="22231" x="1428750" y="4394200"/>
          <p14:tracePt t="22247" x="1428750" y="4465638"/>
          <p14:tracePt t="22264" x="1428750" y="4589463"/>
          <p14:tracePt t="22280" x="1428750" y="4705350"/>
          <p14:tracePt t="22298" x="1428750" y="4830763"/>
          <p14:tracePt t="22313" x="1446213" y="4929188"/>
          <p14:tracePt t="22331" x="1446213" y="5000625"/>
          <p14:tracePt t="22347" x="1465263" y="5062538"/>
          <p14:tracePt t="22347" x="1473200" y="5089525"/>
          <p14:tracePt t="22364" x="1490663" y="5187950"/>
          <p14:tracePt t="22380" x="1517650" y="5268913"/>
          <p14:tracePt t="22397" x="1527175" y="5330825"/>
          <p14:tracePt t="22413" x="1527175" y="5384800"/>
          <p14:tracePt t="22430" x="1536700" y="5446713"/>
          <p14:tracePt t="22446" x="1554163" y="5483225"/>
          <p14:tracePt t="22463" x="1554163" y="5562600"/>
          <p14:tracePt t="22480" x="1571625" y="5608638"/>
          <p14:tracePt t="22497" x="1571625" y="5653088"/>
          <p14:tracePt t="22515" x="1581150" y="5688013"/>
          <p14:tracePt t="22530" x="1581150" y="5715000"/>
          <p14:tracePt t="22547" x="1589088" y="5759450"/>
          <p14:tracePt t="22563" x="1589088" y="5776913"/>
          <p14:tracePt t="22580" x="1589088" y="5786438"/>
          <p14:tracePt t="22597" x="1589088" y="5795963"/>
          <p14:tracePt t="22615" x="1589088" y="5830888"/>
          <p14:tracePt t="22892" x="1589088" y="5840413"/>
          <p14:tracePt t="22908" x="1608138" y="5857875"/>
          <p14:tracePt t="22924" x="1608138" y="5867400"/>
          <p14:tracePt t="23876" x="1608138" y="5875338"/>
          <p14:tracePt t="23884" x="1643063" y="5857875"/>
          <p14:tracePt t="24140" x="1633538" y="5857875"/>
          <p14:tracePt t="24156" x="1625600" y="5857875"/>
          <p14:tracePt t="24180" x="1616075" y="5857875"/>
          <p14:tracePt t="24212" x="1589088" y="5857875"/>
          <p14:tracePt t="24556" x="1581150" y="5867400"/>
          <p14:tracePt t="24644" x="1581150" y="5875338"/>
          <p14:tracePt t="24652" x="1598613" y="5884863"/>
          <p14:tracePt t="24660" x="1616075" y="5894388"/>
          <p14:tracePt t="24669" x="1643063" y="5911850"/>
          <p14:tracePt t="24695" x="1652588" y="5911850"/>
          <p14:tracePt t="24713" x="1670050" y="5911850"/>
          <p14:tracePt t="24729" x="1670050" y="5919788"/>
          <p14:tracePt t="24820" x="1687513" y="5919788"/>
          <p14:tracePt t="24820" x="1697038" y="5929313"/>
          <p14:tracePt t="24844" x="1704975" y="5929313"/>
          <p14:tracePt t="24869" x="1731963" y="5929313"/>
          <p14:tracePt t="25228" x="1751013" y="5938838"/>
          <p14:tracePt t="25236" x="1776413" y="5956300"/>
          <p14:tracePt t="25244" x="1795463" y="5956300"/>
          <p14:tracePt t="25244" x="1822450" y="5965825"/>
          <p14:tracePt t="25252" x="1847850" y="5983288"/>
          <p14:tracePt t="25300" x="1866900" y="5983288"/>
          <p14:tracePt t="25324" x="1874838" y="5983288"/>
          <p14:tracePt t="25332" x="1884363" y="5983288"/>
          <p14:tracePt t="25340" x="1893888" y="5983288"/>
          <p14:tracePt t="25346" x="1919288" y="5983288"/>
          <p14:tracePt t="25363" x="1946275" y="5983288"/>
          <p14:tracePt t="25381" x="1973263" y="5983288"/>
          <p14:tracePt t="25396" x="2009775" y="5983288"/>
          <p14:tracePt t="25413" x="2044700" y="5983288"/>
          <p14:tracePt t="25430" x="2081213" y="5983288"/>
          <p14:tracePt t="25447" x="2098675" y="5983288"/>
          <p14:tracePt t="25462" x="2108200" y="5983288"/>
          <p14:tracePt t="25500" x="2116138" y="5983288"/>
          <p14:tracePt t="25503" x="2133600" y="5983288"/>
          <p14:tracePt t="25514" x="2152650" y="5983288"/>
          <p14:tracePt t="25530" x="2160588" y="5983288"/>
          <p14:tracePt t="25565" x="2179638" y="5983288"/>
          <p14:tracePt t="25596" x="2187575" y="5983288"/>
          <p14:tracePt t="25652" x="2197100" y="5983288"/>
          <p14:tracePt t="25677" x="2224088" y="5983288"/>
          <p14:tracePt t="25684" x="2401888" y="5983288"/>
          <p14:tracePt t="25730" x="2438400" y="5983288"/>
          <p14:tracePt t="25746" x="2490788" y="5991225"/>
          <p14:tracePt t="25763" x="2562225" y="5991225"/>
          <p14:tracePt t="25781" x="2608263" y="5991225"/>
          <p14:tracePt t="25797" x="2633663" y="5991225"/>
          <p14:tracePt t="25813" x="2660650" y="5991225"/>
          <p14:tracePt t="25831" x="2714625" y="5991225"/>
          <p14:tracePt t="25846" x="2768600" y="5991225"/>
          <p14:tracePt t="25863" x="2830513" y="5991225"/>
          <p14:tracePt t="25880" x="2857500" y="5991225"/>
          <p14:tracePt t="25897" x="2884488" y="5991225"/>
          <p14:tracePt t="25912" x="2901950" y="5991225"/>
          <p14:tracePt t="25930" x="2911475" y="5991225"/>
          <p14:tracePt t="25947" x="2965450" y="5991225"/>
          <p14:tracePt t="25963" x="3000375" y="5991225"/>
          <p14:tracePt t="25980" x="3054350" y="5991225"/>
          <p14:tracePt t="25998" x="3071813" y="5991225"/>
          <p14:tracePt t="25998" x="3089275" y="5991225"/>
          <p14:tracePt t="26053" x="3098800" y="5991225"/>
          <p14:tracePt t="26053" x="3232150" y="5991225"/>
          <p14:tracePt t="26220" x="3251200" y="5991225"/>
          <p14:tracePt t="26236" x="3259138" y="5991225"/>
          <p14:tracePt t="26243" x="3268663" y="5991225"/>
          <p14:tracePt t="26246" x="3313113" y="5991225"/>
          <p14:tracePt t="26262" x="3357563" y="5991225"/>
          <p14:tracePt t="26280" x="3375025" y="5991225"/>
          <p14:tracePt t="26296" x="3384550" y="5991225"/>
          <p14:tracePt t="26339" x="3394075" y="5991225"/>
          <p14:tracePt t="26348" x="3402013" y="5991225"/>
          <p14:tracePt t="26364" x="3419475" y="5991225"/>
          <p14:tracePt t="26388" x="3429000" y="5991225"/>
          <p14:tracePt t="26425" x="3438525" y="5991225"/>
          <p14:tracePt t="26444" x="3446463" y="5991225"/>
          <p14:tracePt t="26452" x="3465513" y="5991225"/>
          <p14:tracePt t="26460" x="3473450" y="5991225"/>
          <p14:tracePt t="26469" x="3482975" y="5991225"/>
          <p14:tracePt t="26860" x="3500438" y="5991225"/>
          <p14:tracePt t="26868" x="3509963" y="5991225"/>
          <p14:tracePt t="26876" x="3517900" y="5991225"/>
          <p14:tracePt t="26886" x="3527425" y="5991225"/>
          <p14:tracePt t="27060" x="3536950" y="5983288"/>
          <p14:tracePt t="27308" x="3527425" y="5983288"/>
          <p14:tracePt t="27320" x="3517900" y="5983288"/>
          <p14:tracePt t="27324" x="3517900" y="5991225"/>
          <p14:tracePt t="27332" x="3509963" y="6000750"/>
          <p14:tracePt t="27347" x="3482975" y="6010275"/>
          <p14:tracePt t="27363" x="3455988" y="6054725"/>
          <p14:tracePt t="27380" x="3419475" y="6072188"/>
          <p14:tracePt t="27396" x="3394075" y="6099175"/>
          <p14:tracePt t="27413" x="3357563" y="6116638"/>
          <p14:tracePt t="27429" x="3330575" y="6126163"/>
          <p14:tracePt t="27446" x="3295650" y="6153150"/>
          <p14:tracePt t="27462" x="3268663" y="6170613"/>
          <p14:tracePt t="27480" x="3187700" y="6180138"/>
          <p14:tracePt t="27513" x="3044825" y="6180138"/>
          <p14:tracePt t="27513" x="2894013" y="6180138"/>
          <p14:tracePt t="27531" x="2714625" y="6180138"/>
          <p14:tracePt t="27546" x="2544763" y="6180138"/>
          <p14:tracePt t="27563" x="2455863" y="6180138"/>
          <p14:tracePt t="27579" x="2384425" y="6180138"/>
          <p14:tracePt t="27597" x="2347913" y="6180138"/>
          <p14:tracePt t="27613" x="2295525" y="6180138"/>
          <p14:tracePt t="27630" x="2251075" y="6180138"/>
          <p14:tracePt t="27646" x="2197100" y="6161088"/>
          <p14:tracePt t="27663" x="2133600" y="6116638"/>
          <p14:tracePt t="27680" x="2044700" y="6072188"/>
          <p14:tracePt t="27696" x="1946275" y="6018213"/>
          <p14:tracePt t="27713" x="1839913" y="5946775"/>
          <p14:tracePt t="27730" x="1741488" y="5875338"/>
          <p14:tracePt t="27746" x="1697038" y="5830888"/>
          <p14:tracePt t="27746" x="1660525" y="5813425"/>
          <p14:tracePt t="27765" x="1652588" y="5803900"/>
          <p14:tracePt t="27780" x="1616075" y="5776913"/>
          <p14:tracePt t="27797" x="1608138" y="5768975"/>
          <p14:tracePt t="27813" x="1589088" y="5751513"/>
          <p14:tracePt t="27884" x="1581150" y="5732463"/>
          <p14:tracePt t="29036" x="1589088" y="5715000"/>
          <p14:tracePt t="29044" x="1589088" y="5688013"/>
          <p14:tracePt t="29052" x="1589088" y="5680075"/>
          <p14:tracePt t="29059" x="1589088" y="5661025"/>
          <p14:tracePt t="29068" x="1589088" y="5634038"/>
          <p14:tracePt t="29079" x="1581150" y="5599113"/>
          <p14:tracePt t="29097" x="1581150" y="5572125"/>
          <p14:tracePt t="29114" x="1571625" y="5562600"/>
          <p14:tracePt t="29130" x="1571625" y="5554663"/>
          <p14:tracePt t="29733" x="1581150" y="5562600"/>
          <p14:tracePt t="29741" x="1598613" y="5581650"/>
          <p14:tracePt t="29762" x="1625600" y="5599113"/>
          <p14:tracePt t="29781" x="1625600" y="5616575"/>
          <p14:tracePt t="29796" x="1633538" y="5626100"/>
          <p14:tracePt t="29813" x="1643063" y="5634038"/>
          <p14:tracePt t="29829" x="1652588" y="5653088"/>
          <p14:tracePt t="29875" x="1670050" y="5661025"/>
          <p14:tracePt t="29916" x="1687513" y="5670550"/>
          <p14:tracePt t="30500" x="1687513" y="5661025"/>
          <p14:tracePt t="30508" x="1679575" y="5661025"/>
          <p14:tracePt t="30515" x="1670050" y="5643563"/>
          <p14:tracePt t="30520" x="1660525" y="5634038"/>
          <p14:tracePt t="30529" x="1554163" y="5518150"/>
          <p14:tracePt t="30529" x="1536700" y="5491163"/>
          <p14:tracePt t="30598" x="1482725" y="5394325"/>
          <p14:tracePt t="30652" x="1465263" y="5367338"/>
          <p14:tracePt t="30660" x="1465263" y="5357813"/>
          <p14:tracePt t="30668" x="1455738" y="5295900"/>
          <p14:tracePt t="30679" x="1438275" y="5241925"/>
          <p14:tracePt t="30696" x="1428750" y="5205413"/>
          <p14:tracePt t="30713" x="1411288" y="5160963"/>
          <p14:tracePt t="30729" x="1411288" y="5143500"/>
          <p14:tracePt t="30746" x="1411288" y="5054600"/>
          <p14:tracePt t="30790" x="1411288" y="5045075"/>
          <p14:tracePt t="30803" x="1401763" y="5018088"/>
          <p14:tracePt t="30813" x="1401763" y="5000625"/>
          <p14:tracePt t="30829" x="1401763" y="4983163"/>
          <p14:tracePt t="30846" x="1401763" y="4973638"/>
          <p14:tracePt t="30862" x="1401763" y="4965700"/>
          <p14:tracePt t="31004" x="1401763" y="4938713"/>
          <p14:tracePt t="31012" x="1401763" y="4929188"/>
          <p14:tracePt t="31019" x="1401763" y="4902200"/>
          <p14:tracePt t="31031" x="1401763" y="4894263"/>
          <p14:tracePt t="31046" x="1401763" y="4884738"/>
          <p14:tracePt t="31063" x="1401763" y="4857750"/>
          <p14:tracePt t="31132" x="1401763" y="4848225"/>
          <p14:tracePt t="31140" x="1401763" y="4830763"/>
          <p14:tracePt t="31148" x="1411288" y="4813300"/>
          <p14:tracePt t="31162" x="1411288" y="4803775"/>
          <p14:tracePt t="31179" x="1411288" y="4795838"/>
          <p14:tracePt t="31196" x="1419225" y="4795838"/>
          <p14:tracePt t="31213" x="1428750" y="4759325"/>
          <p14:tracePt t="31230" x="1438275" y="4741863"/>
          <p14:tracePt t="31532" x="1446213" y="4732338"/>
          <p14:tracePt t="35204" x="1446213" y="4741863"/>
          <p14:tracePt t="35300" x="1446213" y="4751388"/>
          <p14:tracePt t="35308" x="1446213" y="4768850"/>
          <p14:tracePt t="35316" x="1446213" y="4795838"/>
          <p14:tracePt t="35324" x="1446213" y="4803775"/>
          <p14:tracePt t="35332" x="1446213" y="4840288"/>
          <p14:tracePt t="35346" x="1446213" y="4867275"/>
          <p14:tracePt t="35362" x="1446213" y="4902200"/>
          <p14:tracePt t="35380" x="1446213" y="4911725"/>
          <p14:tracePt t="35380" x="1446213" y="4919663"/>
          <p14:tracePt t="35396" x="1446213" y="4938713"/>
          <p14:tracePt t="35412" x="1446213" y="4946650"/>
          <p14:tracePt t="35429" x="1446213" y="4973638"/>
          <p14:tracePt t="35446" x="1446213" y="4983163"/>
          <p14:tracePt t="35462" x="1446213" y="4991100"/>
          <p14:tracePt t="35479" x="1446213" y="5000625"/>
          <p14:tracePt t="35496" x="1446213" y="5027613"/>
          <p14:tracePt t="35513" x="1446213" y="5037138"/>
          <p14:tracePt t="35531" x="1446213" y="5062538"/>
          <p14:tracePt t="35546" x="1446213" y="5072063"/>
          <p14:tracePt t="35564" x="1446213" y="5081588"/>
          <p14:tracePt t="35644" x="1455738" y="5089525"/>
          <p14:tracePt t="35708" x="1465263" y="5089525"/>
          <p14:tracePt t="35718" x="1473200" y="5089525"/>
          <p14:tracePt t="35722" x="1482725" y="5089525"/>
          <p14:tracePt t="35729" x="1509713" y="5089525"/>
          <p14:tracePt t="35746" x="1536700" y="5072063"/>
          <p14:tracePt t="35763" x="1562100" y="5062538"/>
          <p14:tracePt t="35779" x="1581150" y="5054600"/>
          <p14:tracePt t="35779" x="1598613" y="5037138"/>
          <p14:tracePt t="35797" x="1616075" y="5027613"/>
          <p14:tracePt t="35813" x="1633538" y="5018088"/>
          <p14:tracePt t="35830" x="1643063" y="5010150"/>
          <p14:tracePt t="35846" x="1670050" y="5000625"/>
          <p14:tracePt t="35932" x="1687513" y="4983163"/>
          <p14:tracePt t="36004" x="1704975" y="4983163"/>
          <p14:tracePt t="36036" x="1714500" y="4973638"/>
          <p14:tracePt t="36124" x="1724025" y="4973638"/>
          <p14:tracePt t="36138" x="1731963" y="4973638"/>
          <p14:tracePt t="36364" x="1751013" y="4973638"/>
          <p14:tracePt t="36404" x="1758950" y="4973638"/>
          <p14:tracePt t="36516" x="1768475" y="4965700"/>
          <p14:tracePt t="36564" x="1776413" y="4965700"/>
          <p14:tracePt t="36596" x="1785938" y="4965700"/>
          <p14:tracePt t="36660" x="1785938" y="4956175"/>
          <p14:tracePt t="36677" x="1803400" y="4956175"/>
          <p14:tracePt t="36756" x="1812925" y="4956175"/>
          <p14:tracePt t="36780" x="1822450" y="4956175"/>
          <p14:tracePt t="37052" x="1830388" y="4965700"/>
          <p14:tracePt t="37060" x="1830388" y="4973638"/>
          <p14:tracePt t="37068" x="1822450" y="5010150"/>
          <p14:tracePt t="37079" x="1812925" y="5037138"/>
          <p14:tracePt t="37096" x="1812925" y="5045075"/>
          <p14:tracePt t="39763" x="1812925" y="5054600"/>
          <p14:tracePt t="39828" x="1830388" y="5054600"/>
          <p14:tracePt t="39844" x="1839913" y="5054600"/>
          <p14:tracePt t="39922" x="1857375" y="5054600"/>
          <p14:tracePt t="39939" x="1874838" y="5054600"/>
          <p14:tracePt t="39947" x="1893888" y="5054600"/>
          <p14:tracePt t="39955" x="1911350" y="5054600"/>
          <p14:tracePt t="39962" x="1938338" y="5054600"/>
          <p14:tracePt t="39978" x="1946275" y="5054600"/>
          <p14:tracePt t="40035" x="1955800" y="5054600"/>
          <p14:tracePt t="40067" x="1973263" y="5054600"/>
          <p14:tracePt t="40115" x="1982788" y="5054600"/>
          <p14:tracePt t="40123" x="1990725" y="5054600"/>
          <p14:tracePt t="40126" x="2000250" y="5054600"/>
          <p14:tracePt t="40134" x="2027238" y="5054600"/>
          <p14:tracePt t="40144" x="2054225" y="5054600"/>
          <p14:tracePt t="40161" x="2089150" y="5054600"/>
          <p14:tracePt t="40177" x="2133600" y="5054600"/>
          <p14:tracePt t="40177" x="2152650" y="5062538"/>
          <p14:tracePt t="40195" x="2187575" y="5081588"/>
          <p14:tracePt t="40211" x="2276475" y="5116513"/>
          <p14:tracePt t="40228" x="2401888" y="5153025"/>
          <p14:tracePt t="40244" x="2509838" y="5205413"/>
          <p14:tracePt t="40261" x="2652713" y="5286375"/>
          <p14:tracePt t="40278" x="2776538" y="5367338"/>
          <p14:tracePt t="40295" x="2919413" y="5446713"/>
          <p14:tracePt t="40311" x="3054350" y="5545138"/>
          <p14:tracePt t="40328" x="3205163" y="5616575"/>
          <p14:tracePt t="40344" x="3357563" y="5688013"/>
          <p14:tracePt t="40368" x="3394075" y="5705475"/>
          <p14:tracePt t="40378" x="3429000" y="5732463"/>
          <p14:tracePt t="40378" x="3473450" y="5741988"/>
          <p14:tracePt t="40396" x="3527425" y="5751513"/>
          <p14:tracePt t="40411" x="3616325" y="5776913"/>
          <p14:tracePt t="40428" x="3759200" y="5813425"/>
          <p14:tracePt t="40445" x="3884613" y="5830888"/>
          <p14:tracePt t="40461" x="3990975" y="5867400"/>
          <p14:tracePt t="40479" x="4071938" y="5884863"/>
          <p14:tracePt t="40494" x="4143375" y="5894388"/>
          <p14:tracePt t="40511" x="4241800" y="5911850"/>
          <p14:tracePt t="40528" x="4340225" y="5929313"/>
          <p14:tracePt t="40545" x="4438650" y="5929313"/>
          <p14:tracePt t="40561" x="4510088" y="5929313"/>
          <p14:tracePt t="40627" x="4518025" y="5929313"/>
          <p14:tracePt t="40664" x="4527550" y="5929313"/>
          <p14:tracePt t="40678" x="4537075" y="5929313"/>
          <p14:tracePt t="40694" x="4545013" y="5929313"/>
          <p14:tracePt t="40771" x="4572000" y="5929313"/>
          <p14:tracePt t="40779" x="4598988" y="5929313"/>
          <p14:tracePt t="40787" x="4608513" y="5929313"/>
          <p14:tracePt t="40798" x="4633913" y="5929313"/>
          <p14:tracePt t="40811" x="4643438" y="5929313"/>
          <p14:tracePt t="40828" x="4679950" y="5929313"/>
          <p14:tracePt t="40844" x="4759325" y="5929313"/>
          <p14:tracePt t="40861" x="4929188" y="5929313"/>
          <p14:tracePt t="40878" x="5116513" y="5938838"/>
          <p14:tracePt t="40894" x="5259388" y="5956300"/>
          <p14:tracePt t="40911" x="5313363" y="5973763"/>
          <p14:tracePt t="40928" x="5375275" y="5991225"/>
          <p14:tracePt t="40944" x="5438775" y="6000750"/>
          <p14:tracePt t="40961" x="5572125" y="6000750"/>
          <p14:tracePt t="40977" x="5741988" y="6000750"/>
          <p14:tracePt t="40977" x="5830888" y="6000750"/>
          <p14:tracePt t="40995" x="5902325" y="6000750"/>
          <p14:tracePt t="40995" x="5973763" y="6000750"/>
          <p14:tracePt t="41011" x="6037263" y="6000750"/>
          <p14:tracePt t="41029" x="6089650" y="6000750"/>
          <p14:tracePt t="41044" x="6134100" y="5965825"/>
          <p14:tracePt t="41062" x="6215063" y="5902325"/>
          <p14:tracePt t="41077" x="6303963" y="5830888"/>
          <p14:tracePt t="41095" x="6357938" y="5795963"/>
          <p14:tracePt t="41111" x="6419850" y="5724525"/>
          <p14:tracePt t="41128" x="6483350" y="5626100"/>
          <p14:tracePt t="41144" x="6545263" y="5465763"/>
          <p14:tracePt t="41161" x="6545263" y="5286375"/>
          <p14:tracePt t="41178" x="6545263" y="5099050"/>
          <p14:tracePt t="41178" x="6545263" y="4983163"/>
          <p14:tracePt t="41195" x="6545263" y="4911725"/>
          <p14:tracePt t="41211" x="6473825" y="4660900"/>
          <p14:tracePt t="41228" x="6394450" y="4465638"/>
          <p14:tracePt t="41243" x="6269038" y="4303713"/>
          <p14:tracePt t="41261" x="6153150" y="4143375"/>
          <p14:tracePt t="41277" x="6010275" y="3983038"/>
          <p14:tracePt t="41294" x="5938838" y="3875088"/>
          <p14:tracePt t="41311" x="5867400" y="3803650"/>
          <p14:tracePt t="41328" x="5776913" y="3724275"/>
          <p14:tracePt t="41344" x="5688013" y="3670300"/>
          <p14:tracePt t="41361" x="5537200" y="3625850"/>
          <p14:tracePt t="41416" x="5510213" y="3625850"/>
          <p14:tracePt t="41428" x="5483225" y="3625850"/>
          <p14:tracePt t="41444" x="5438775" y="3625850"/>
          <p14:tracePt t="41461" x="5357813" y="3625850"/>
          <p14:tracePt t="41478" x="5286375" y="3633788"/>
          <p14:tracePt t="41494" x="5153025" y="3705225"/>
          <p14:tracePt t="41511" x="5000625" y="3822700"/>
          <p14:tracePt t="41528" x="4795838" y="3965575"/>
          <p14:tracePt t="41545" x="4554538" y="4143375"/>
          <p14:tracePt t="41560" x="4402138" y="4214813"/>
          <p14:tracePt t="41578" x="4322763" y="4268788"/>
          <p14:tracePt t="41594" x="4268788" y="4295775"/>
          <p14:tracePt t="41611" x="4224338" y="4303713"/>
          <p14:tracePt t="41628" x="4187825" y="4322763"/>
          <p14:tracePt t="41645" x="4125913" y="4384675"/>
          <p14:tracePt t="41661" x="4054475" y="4446588"/>
          <p14:tracePt t="41678" x="3938588" y="4652963"/>
          <p14:tracePt t="41735" x="3929063" y="4697413"/>
          <p14:tracePt t="41768" x="3929063" y="4714875"/>
          <p14:tracePt t="41778" x="3929063" y="4732338"/>
          <p14:tracePt t="41778" x="3929063" y="4776788"/>
          <p14:tracePt t="41795" x="3929063" y="4830763"/>
          <p14:tracePt t="41811" x="3965575" y="4894263"/>
          <p14:tracePt t="41829" x="4027488" y="4965700"/>
          <p14:tracePt t="41844" x="4062413" y="5000625"/>
          <p14:tracePt t="41862" x="4098925" y="5062538"/>
          <p14:tracePt t="41878" x="4152900" y="5116513"/>
          <p14:tracePt t="41895" x="4232275" y="5187950"/>
          <p14:tracePt t="41911" x="4348163" y="5286375"/>
          <p14:tracePt t="41929" x="4411663" y="5348288"/>
          <p14:tracePt t="41944" x="4473575" y="5394325"/>
          <p14:tracePt t="41961" x="4518025" y="5438775"/>
          <p14:tracePt t="41977" x="4554538" y="5465763"/>
          <p14:tracePt t="41977" x="4554538" y="5473700"/>
          <p14:tracePt t="41995" x="4581525" y="5518150"/>
          <p14:tracePt t="42012" x="4625975" y="5562600"/>
          <p14:tracePt t="42030" x="4660900" y="5589588"/>
          <p14:tracePt t="42045" x="4741863" y="5643563"/>
          <p14:tracePt t="42045" x="4759325" y="5661025"/>
          <p14:tracePt t="42082" x="4786313" y="5688013"/>
          <p14:tracePt t="42084" x="4803775" y="5705475"/>
          <p14:tracePt t="42095" x="4848225" y="5732463"/>
          <p14:tracePt t="42111" x="4902200" y="5759450"/>
          <p14:tracePt t="42129" x="4991100" y="5813425"/>
          <p14:tracePt t="42145" x="5045075" y="5822950"/>
          <p14:tracePt t="42161" x="5072063" y="5848350"/>
          <p14:tracePt t="42178" x="5081588" y="5848350"/>
          <p14:tracePt t="42195" x="5116513" y="5848350"/>
          <p14:tracePt t="42211" x="5160963" y="5867400"/>
          <p14:tracePt t="42228" x="5241925" y="5894388"/>
          <p14:tracePt t="42245" x="5276850" y="5911850"/>
          <p14:tracePt t="42261" x="5313363" y="5919788"/>
          <p14:tracePt t="42278" x="5330825" y="5919788"/>
          <p14:tracePt t="42295" x="5348288" y="5919788"/>
          <p14:tracePt t="42311" x="5384800" y="5919788"/>
          <p14:tracePt t="42328" x="5438775" y="5919788"/>
          <p14:tracePt t="42345" x="5510213" y="5919788"/>
          <p14:tracePt t="42361" x="5554663" y="5919788"/>
          <p14:tracePt t="42378" x="5661025" y="5919788"/>
          <p14:tracePt t="42417" x="5795963" y="5884863"/>
          <p14:tracePt t="42438" x="5840413" y="5884863"/>
          <p14:tracePt t="42445" x="5938838" y="5848350"/>
          <p14:tracePt t="42461" x="6000750" y="5813425"/>
          <p14:tracePt t="42478" x="6037263" y="5803900"/>
          <p14:tracePt t="42494" x="6099175" y="5768975"/>
          <p14:tracePt t="42511" x="6153150" y="5732463"/>
          <p14:tracePt t="42528" x="6188075" y="5697538"/>
          <p14:tracePt t="42545" x="6232525" y="5653088"/>
          <p14:tracePt t="42561" x="6286500" y="5562600"/>
          <p14:tracePt t="42579" x="6348413" y="5483225"/>
          <p14:tracePt t="42594" x="6384925" y="5411788"/>
          <p14:tracePt t="42594" x="6402388" y="5367338"/>
          <p14:tracePt t="42612" x="6438900" y="5241925"/>
          <p14:tracePt t="42628" x="6438900" y="5160963"/>
          <p14:tracePt t="42645" x="6438900" y="5072063"/>
          <p14:tracePt t="42662" x="6438900" y="5000625"/>
          <p14:tracePt t="42678" x="6438900" y="4902200"/>
          <p14:tracePt t="42695" x="6438900" y="4786313"/>
          <p14:tracePt t="42711" x="6438900" y="4670425"/>
          <p14:tracePt t="42728" x="6429375" y="4562475"/>
          <p14:tracePt t="42744" x="6394450" y="4483100"/>
          <p14:tracePt t="42761" x="6134100" y="4098925"/>
          <p14:tracePt t="42855" x="6072188" y="4054475"/>
          <p14:tracePt t="42857" x="6037263" y="4027488"/>
          <p14:tracePt t="42861" x="5965825" y="3973513"/>
          <p14:tracePt t="42878" x="5822950" y="3911600"/>
          <p14:tracePt t="42895" x="5608638" y="3803650"/>
          <p14:tracePt t="42927" x="5510213" y="3786188"/>
          <p14:tracePt t="42928" x="5357813" y="3751263"/>
          <p14:tracePt t="42945" x="5276850" y="3714750"/>
          <p14:tracePt t="42962" x="5241925" y="3714750"/>
          <p14:tracePt t="42978" x="5180013" y="3705225"/>
          <p14:tracePt t="42978" x="5170488" y="3705225"/>
          <p14:tracePt t="42996" x="5062538" y="3670300"/>
          <p14:tracePt t="43026" x="4991100" y="3670300"/>
          <p14:tracePt t="43036" x="4965700" y="3670300"/>
          <p14:tracePt t="43045" x="4884738" y="3652838"/>
          <p14:tracePt t="43073" x="4875213" y="3652838"/>
          <p14:tracePt t="43077" x="4830763" y="3652838"/>
          <p14:tracePt t="43094" x="4759325" y="3679825"/>
          <p14:tracePt t="43111" x="4697413" y="3687763"/>
          <p14:tracePt t="43128" x="4643438" y="3724275"/>
          <p14:tracePt t="43145" x="4572000" y="3751263"/>
          <p14:tracePt t="43161" x="4545013" y="3768725"/>
          <p14:tracePt t="43178" x="4483100" y="3795713"/>
          <p14:tracePt t="43194" x="4394200" y="3875088"/>
          <p14:tracePt t="43212" x="4340225" y="3911600"/>
          <p14:tracePt t="43227" x="4303713" y="3946525"/>
          <p14:tracePt t="43244" x="4268788" y="3965575"/>
          <p14:tracePt t="43260" x="4232275" y="4010025"/>
          <p14:tracePt t="43278" x="4205288" y="4037013"/>
          <p14:tracePt t="43294" x="4170363" y="4071938"/>
          <p14:tracePt t="43311" x="4160838" y="4089400"/>
          <p14:tracePt t="43327" x="4143375" y="4098925"/>
          <p14:tracePt t="43344" x="4143375" y="4108450"/>
          <p14:tracePt t="43360" x="4133850" y="4125913"/>
          <p14:tracePt t="43377" x="4125913" y="4133850"/>
          <p14:tracePt t="43394" x="4108450" y="4152900"/>
          <p14:tracePt t="43411" x="4089400" y="4205288"/>
          <p14:tracePt t="43460" x="4089400" y="4214813"/>
          <p14:tracePt t="43461" x="4071938" y="4241800"/>
          <p14:tracePt t="43478" x="4071938" y="4251325"/>
          <p14:tracePt t="43494" x="4062413" y="4303713"/>
          <p14:tracePt t="43511" x="4054475" y="4357688"/>
          <p14:tracePt t="43527" x="4027488" y="4429125"/>
          <p14:tracePt t="43544" x="4027488" y="4500563"/>
          <p14:tracePt t="43561" x="4010025" y="4537075"/>
          <p14:tracePt t="43578" x="4010025" y="4572000"/>
          <p14:tracePt t="43595" x="4000500" y="4589463"/>
          <p14:tracePt t="43611" x="4000500" y="4625975"/>
          <p14:tracePt t="43628" x="4000500" y="4660900"/>
          <p14:tracePt t="43644" x="4000500" y="4679950"/>
          <p14:tracePt t="43661" x="4000500" y="4724400"/>
          <p14:tracePt t="43677" x="4000500" y="4759325"/>
          <p14:tracePt t="43695" x="4000500" y="4795838"/>
          <p14:tracePt t="43710" x="4000500" y="4848225"/>
          <p14:tracePt t="43728" x="4000500" y="4919663"/>
          <p14:tracePt t="43744" x="4010025" y="4973638"/>
          <p14:tracePt t="43761" x="4037013" y="5062538"/>
          <p14:tracePt t="43777" x="4071938" y="5126038"/>
          <p14:tracePt t="43795" x="4098925" y="5180013"/>
          <p14:tracePt t="43810" x="4143375" y="5268913"/>
          <p14:tracePt t="43828" x="4160838" y="5295900"/>
          <p14:tracePt t="43844" x="4197350" y="5348288"/>
          <p14:tracePt t="43861" x="4456113" y="5589588"/>
          <p14:tracePt t="43950" x="4491038" y="5634038"/>
          <p14:tracePt t="43977" x="4518025" y="5661025"/>
          <p14:tracePt t="43977" x="4572000" y="5697538"/>
          <p14:tracePt t="43977" x="4589463" y="5715000"/>
          <p14:tracePt t="43995" x="4616450" y="5724525"/>
          <p14:tracePt t="44010" x="4670425" y="5768975"/>
          <p14:tracePt t="44029" x="4697413" y="5768975"/>
          <p14:tracePt t="44045" x="4705350" y="5776913"/>
          <p14:tracePt t="44060" x="4714875" y="5786438"/>
          <p14:tracePt t="44077" x="4724400" y="5786438"/>
          <p14:tracePt t="44093" x="4751388" y="5786438"/>
          <p14:tracePt t="44111" x="4786313" y="5803900"/>
          <p14:tracePt t="44127" x="4848225" y="5822950"/>
          <p14:tracePt t="44144" x="4946650" y="5867400"/>
          <p14:tracePt t="44160" x="5000625" y="5894388"/>
          <p14:tracePt t="44177" x="5045075" y="5911850"/>
          <p14:tracePt t="44194" x="5116513" y="5938838"/>
          <p14:tracePt t="44211" x="5205413" y="5956300"/>
          <p14:tracePt t="44244" x="5313363" y="5983288"/>
          <p14:tracePt t="44245" x="5384800" y="6000750"/>
          <p14:tracePt t="44260" x="5446713" y="6018213"/>
          <p14:tracePt t="44278" x="5500688" y="6037263"/>
          <p14:tracePt t="44293" x="5670550" y="6037263"/>
          <p14:tracePt t="44332" x="5724525" y="6037263"/>
          <p14:tracePt t="44344" x="5759450" y="6037263"/>
          <p14:tracePt t="44360" x="5795963" y="6027738"/>
          <p14:tracePt t="44378" x="5822950" y="6027738"/>
          <p14:tracePt t="44394" x="5973763" y="5965825"/>
          <p14:tracePt t="44422" x="6072188" y="5919788"/>
          <p14:tracePt t="44422" x="6099175" y="5911850"/>
          <p14:tracePt t="44444" x="6251575" y="5715000"/>
          <p14:tracePt t="44504" x="6303963" y="5608638"/>
          <p14:tracePt t="44517" x="6303963" y="5572125"/>
          <p14:tracePt t="44528" x="6330950" y="5510213"/>
          <p14:tracePt t="44544" x="6348413" y="5473700"/>
          <p14:tracePt t="44561" x="6357938" y="5446713"/>
          <p14:tracePt t="44577" x="6357938" y="5429250"/>
          <p14:tracePt t="44594" x="6367463" y="5419725"/>
          <p14:tracePt t="4498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oup 262" descr="20130226_141647.jpg"/>
          <p:cNvGrpSpPr/>
          <p:nvPr/>
        </p:nvGrpSpPr>
        <p:grpSpPr>
          <a:xfrm>
            <a:off x="664416" y="2647798"/>
            <a:ext cx="8158738" cy="2123908"/>
            <a:chOff x="0" y="-1"/>
            <a:chExt cx="8158736" cy="2123906"/>
          </a:xfrm>
        </p:grpSpPr>
        <p:sp>
          <p:nvSpPr>
            <p:cNvPr id="260" name="Shape 260"/>
            <p:cNvSpPr/>
            <p:nvPr/>
          </p:nvSpPr>
          <p:spPr>
            <a:xfrm>
              <a:off x="-1" y="-1"/>
              <a:ext cx="8158738" cy="2123907"/>
            </a:xfrm>
            <a:prstGeom prst="rect">
              <a:avLst/>
            </a:prstGeom>
            <a:solidFill>
              <a:srgbClr val="FFFF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61" name="image2.jpeg"/>
            <p:cNvPicPr/>
            <p:nvPr/>
          </p:nvPicPr>
          <p:blipFill>
            <a:blip r:embed="rId4">
              <a:extLst/>
            </a:blip>
            <a:srcRect l="4948" t="22994" b="13146"/>
            <a:stretch>
              <a:fillRect/>
            </a:stretch>
          </p:blipFill>
          <p:spPr>
            <a:xfrm>
              <a:off x="1" y="-2"/>
              <a:ext cx="8158734" cy="21239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3" name="Shape 263"/>
          <p:cNvSpPr/>
          <p:nvPr/>
        </p:nvSpPr>
        <p:spPr>
          <a:xfrm rot="16200000">
            <a:off x="-614059" y="3587749"/>
            <a:ext cx="1930402" cy="317501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Met Levels</a:t>
            </a:r>
          </a:p>
        </p:txBody>
      </p:sp>
      <p:grpSp>
        <p:nvGrpSpPr>
          <p:cNvPr id="266" name="Group 266"/>
          <p:cNvGrpSpPr/>
          <p:nvPr/>
        </p:nvGrpSpPr>
        <p:grpSpPr>
          <a:xfrm>
            <a:off x="217484" y="188909"/>
            <a:ext cx="8675696" cy="1439869"/>
            <a:chOff x="-1" y="-1"/>
            <a:chExt cx="8675694" cy="1439867"/>
          </a:xfrm>
        </p:grpSpPr>
        <p:sp>
          <p:nvSpPr>
            <p:cNvPr id="264" name="Shape 264"/>
            <p:cNvSpPr/>
            <p:nvPr/>
          </p:nvSpPr>
          <p:spPr>
            <a:xfrm>
              <a:off x="-2" y="-2"/>
              <a:ext cx="8675696" cy="1439869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-2" y="186531"/>
              <a:ext cx="8675696" cy="106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3000"/>
                <a:t>DNA Hypo- and hyper methylation in cancer progression</a:t>
              </a:r>
            </a:p>
          </p:txBody>
        </p:sp>
      </p:grpSp>
      <p:sp>
        <p:nvSpPr>
          <p:cNvPr id="267" name="Shape 267"/>
          <p:cNvSpPr/>
          <p:nvPr/>
        </p:nvSpPr>
        <p:spPr>
          <a:xfrm>
            <a:off x="3255952" y="5283729"/>
            <a:ext cx="4175127" cy="317501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Tumor progression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496"/>
    </mc:Choice>
    <mc:Fallback xmlns="">
      <p:transition advTm="4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03" x="3598863" y="5116513"/>
          <p14:tracePt t="6476" x="3598863" y="5126038"/>
          <p14:tracePt t="6483" x="3554413" y="5072063"/>
          <p14:tracePt t="6525" x="3554413" y="5062538"/>
          <p14:tracePt t="6541" x="3527425" y="5027613"/>
          <p14:tracePt t="6542" x="3517900" y="5027613"/>
          <p14:tracePt t="6558" x="3509963" y="5018088"/>
          <p14:tracePt t="6575" x="3482975" y="5018088"/>
          <p14:tracePt t="6592" x="3411538" y="5018088"/>
          <p14:tracePt t="6608" x="3357563" y="5018088"/>
          <p14:tracePt t="6625" x="3241675" y="5062538"/>
          <p14:tracePt t="6642" x="3152775" y="5116513"/>
          <p14:tracePt t="6658" x="3071813" y="5160963"/>
          <p14:tracePt t="6675" x="2982913" y="5224463"/>
          <p14:tracePt t="6692" x="2919413" y="5295900"/>
          <p14:tracePt t="6709" x="2840038" y="5367338"/>
          <p14:tracePt t="6725" x="2751138" y="5473700"/>
          <p14:tracePt t="6742" x="2660650" y="5572125"/>
          <p14:tracePt t="6758" x="2598738" y="5608638"/>
          <p14:tracePt t="6776" x="2589213" y="5626100"/>
          <p14:tracePt t="6792" x="2589213" y="5634038"/>
          <p14:tracePt t="6815" x="2571750" y="5653088"/>
          <p14:tracePt t="6825" x="2571750" y="5680075"/>
          <p14:tracePt t="6860" x="2562225" y="5688013"/>
          <p14:tracePt t="6875" x="2554288" y="5688013"/>
          <p14:tracePt t="6894" x="2544763" y="5688013"/>
          <p14:tracePt t="6900" x="2536825" y="5688013"/>
          <p14:tracePt t="6908" x="2482850" y="5688013"/>
          <p14:tracePt t="6925" x="2401888" y="5670550"/>
          <p14:tracePt t="6942" x="2295525" y="5661025"/>
          <p14:tracePt t="6958" x="2170113" y="5634038"/>
          <p14:tracePt t="6975" x="2089150" y="5634038"/>
          <p14:tracePt t="6991" x="2027238" y="5616575"/>
          <p14:tracePt t="7008" x="1990725" y="5608638"/>
          <p14:tracePt t="7025" x="1946275" y="5599113"/>
          <p14:tracePt t="7041" x="1884363" y="5572125"/>
          <p14:tracePt t="7058" x="1768475" y="5545138"/>
          <p14:tracePt t="7100" x="1758950" y="5545138"/>
          <p14:tracePt t="7116" x="1741488" y="5527675"/>
          <p14:tracePt t="7121" x="1731963" y="5527675"/>
          <p14:tracePt t="7126" x="1704975" y="5527675"/>
          <p14:tracePt t="7142" x="1670050" y="5527675"/>
          <p14:tracePt t="7159" x="1652588" y="5527675"/>
          <p14:tracePt t="7175" x="1625600" y="5527675"/>
          <p14:tracePt t="7192" x="1608138" y="5527675"/>
          <p14:tracePt t="7208" x="1571625" y="5527675"/>
          <p14:tracePt t="7308" x="1562100" y="5527675"/>
          <p14:tracePt t="7316" x="1554163" y="5537200"/>
          <p14:tracePt t="7318" x="1536700" y="5545138"/>
          <p14:tracePt t="7325" x="1509713" y="5562600"/>
          <p14:tracePt t="7342" x="1490663" y="5572125"/>
          <p14:tracePt t="7620" x="1490663" y="5562600"/>
          <p14:tracePt t="7628" x="1500188" y="5545138"/>
          <p14:tracePt t="7636" x="1509713" y="5537200"/>
          <p14:tracePt t="7642" x="1527175" y="5500688"/>
          <p14:tracePt t="7658" x="1554163" y="5456238"/>
          <p14:tracePt t="7675" x="1562100" y="5402263"/>
          <p14:tracePt t="7692" x="1571625" y="5375275"/>
          <p14:tracePt t="7709" x="1581150" y="5340350"/>
          <p14:tracePt t="7725" x="1581150" y="5322888"/>
          <p14:tracePt t="7796" x="1581150" y="5303838"/>
          <p14:tracePt t="8020" x="1598613" y="5286375"/>
          <p14:tracePt t="8025" x="1608138" y="5286375"/>
          <p14:tracePt t="8042" x="1633538" y="5286375"/>
          <p14:tracePt t="8042" x="1687513" y="5286375"/>
          <p14:tracePt t="8058" x="1731963" y="5286375"/>
          <p14:tracePt t="8075" x="1812925" y="5286375"/>
          <p14:tracePt t="8098" x="1847850" y="5295900"/>
          <p14:tracePt t="8724" x="1857375" y="5295900"/>
          <p14:tracePt t="13875" x="0" y="0"/>
        </p14:tracePtLst>
        <p14:tracePtLst>
          <p14:tracePt t="24321" x="4402138" y="3384550"/>
          <p14:tracePt t="24692" x="4402138" y="3402013"/>
          <p14:tracePt t="24700" x="4402138" y="3419475"/>
          <p14:tracePt t="24709" x="4384675" y="3438525"/>
          <p14:tracePt t="24709" x="4375150" y="3455988"/>
          <p14:tracePt t="24723" x="4340225" y="3509963"/>
          <p14:tracePt t="24741" x="4330700" y="3517900"/>
          <p14:tracePt t="24762" x="4322763" y="3527425"/>
          <p14:tracePt t="24774" x="4303713" y="3554413"/>
          <p14:tracePt t="24790" x="4276725" y="3598863"/>
          <p14:tracePt t="24807" x="4259263" y="3616325"/>
          <p14:tracePt t="24824" x="4251325" y="3625850"/>
          <p14:tracePt t="24840" x="4241800" y="3633788"/>
          <p14:tracePt t="24857" x="4214813" y="3660775"/>
          <p14:tracePt t="24874" x="4152900" y="3705225"/>
          <p14:tracePt t="24890" x="4081463" y="3741738"/>
          <p14:tracePt t="24890" x="4062413" y="3759200"/>
          <p14:tracePt t="24908" x="4027488" y="3786188"/>
          <p14:tracePt t="24923" x="3848100" y="3919538"/>
          <p14:tracePt t="24941" x="3714750" y="4037013"/>
          <p14:tracePt t="24957" x="3598863" y="4125913"/>
          <p14:tracePt t="24974" x="3473450" y="4179888"/>
          <p14:tracePt t="24990" x="3348038" y="4268788"/>
          <p14:tracePt t="25007" x="3276600" y="4322763"/>
          <p14:tracePt t="25024" x="3197225" y="4375150"/>
          <p14:tracePt t="25040" x="2490788" y="4857750"/>
          <p14:tracePt t="25040" x="2465388" y="4867275"/>
          <p14:tracePt t="25148" x="2411413" y="4911725"/>
          <p14:tracePt t="25148" x="2357438" y="4946650"/>
          <p14:tracePt t="25164" x="2312988" y="4965700"/>
          <p14:tracePt t="25173" x="2214563" y="5045075"/>
          <p14:tracePt t="25191" x="2152650" y="5099050"/>
          <p14:tracePt t="25207" x="2098675" y="5143500"/>
          <p14:tracePt t="25224" x="2071688" y="5180013"/>
          <p14:tracePt t="25268" x="2054225" y="5187950"/>
          <p14:tracePt t="25276" x="2044700" y="5205413"/>
          <p14:tracePt t="25277" x="2027238" y="5224463"/>
          <p14:tracePt t="25291" x="1866900" y="5330825"/>
          <p14:tracePt t="25324" x="1803400" y="5357813"/>
          <p14:tracePt t="25325" x="1724025" y="5419725"/>
          <p14:tracePt t="25350" x="1697038" y="5429250"/>
          <p14:tracePt t="25428" x="1697038" y="5438775"/>
          <p14:tracePt t="25820" x="1697038" y="5429250"/>
          <p14:tracePt t="25825" x="1768475" y="5411788"/>
          <p14:tracePt t="25910" x="1785938" y="5394325"/>
          <p14:tracePt t="25927" x="1812925" y="5384800"/>
          <p14:tracePt t="25948" x="1822450" y="5384800"/>
          <p14:tracePt t="25957" x="1839913" y="5375275"/>
          <p14:tracePt t="25998" x="1857375" y="5367338"/>
          <p14:tracePt t="26036" x="1874838" y="5367338"/>
          <p14:tracePt t="26048" x="1893888" y="5348288"/>
          <p14:tracePt t="26073" x="1911350" y="5340350"/>
          <p14:tracePt t="26091" x="1919288" y="5340350"/>
          <p14:tracePt t="26107" x="1938338" y="5340350"/>
          <p14:tracePt t="26149" x="1938338" y="5330825"/>
          <p14:tracePt t="26157" x="1946275" y="5322888"/>
          <p14:tracePt t="26316" x="1946275" y="5313363"/>
          <p14:tracePt t="26329" x="1866900" y="5295900"/>
          <p14:tracePt t="26329" x="1847850" y="5295900"/>
          <p14:tracePt t="26365" x="1839913" y="5295900"/>
          <p14:tracePt t="26374" x="1724025" y="5340350"/>
          <p14:tracePt t="26374" x="1687513" y="5357813"/>
          <p14:tracePt t="26428" x="1660525" y="5367338"/>
          <p14:tracePt t="26436" x="1633538" y="5384800"/>
          <p14:tracePt t="26440" x="1581150" y="5384800"/>
          <p14:tracePt t="26457" x="1544638" y="5394325"/>
          <p14:tracePt t="26474" x="1527175" y="5394325"/>
          <p14:tracePt t="26490" x="1509713" y="5394325"/>
          <p14:tracePt t="26507" x="1482725" y="5394325"/>
          <p14:tracePt t="26523" x="1446213" y="5394325"/>
          <p14:tracePt t="26547" x="1428750" y="5394325"/>
          <p14:tracePt t="26556" x="1384300" y="5384800"/>
          <p14:tracePt t="26575" x="1339850" y="5357813"/>
          <p14:tracePt t="26590" x="1303338" y="5340350"/>
          <p14:tracePt t="26608" x="1250950" y="5313363"/>
          <p14:tracePt t="26624" x="1143000" y="5276850"/>
          <p14:tracePt t="26641" x="1062038" y="5241925"/>
          <p14:tracePt t="26657" x="1009650" y="5232400"/>
          <p14:tracePt t="26674" x="965200" y="5214938"/>
          <p14:tracePt t="26764" x="955675" y="5214938"/>
          <p14:tracePt t="26916" x="946150" y="5214938"/>
          <p14:tracePt t="27004" x="955675" y="5214938"/>
          <p14:tracePt t="27028" x="965200" y="5214938"/>
          <p14:tracePt t="27036" x="982663" y="5214938"/>
          <p14:tracePt t="27044" x="990600" y="5214938"/>
          <p14:tracePt t="27046" x="1000125" y="5214938"/>
          <p14:tracePt t="27057" x="1044575" y="5214938"/>
          <p14:tracePt t="27074" x="1062038" y="5214938"/>
          <p14:tracePt t="27091" x="1108075" y="5232400"/>
          <p14:tracePt t="27106" x="1133475" y="5241925"/>
          <p14:tracePt t="27106" x="1143000" y="5241925"/>
          <p14:tracePt t="27125" x="1152525" y="5241925"/>
          <p14:tracePt t="27140" x="1160463" y="5241925"/>
          <p14:tracePt t="27157" x="1196975" y="5241925"/>
          <p14:tracePt t="27173" x="1223963" y="5241925"/>
          <p14:tracePt t="27190" x="1241425" y="5241925"/>
          <p14:tracePt t="27207" x="1258888" y="5241925"/>
          <p14:tracePt t="27244" x="1268413" y="5241925"/>
          <p14:tracePt t="27275" x="1276350" y="5241925"/>
          <p14:tracePt t="27348" x="1295400" y="5241925"/>
          <p14:tracePt t="27363" x="1347788" y="5241925"/>
          <p14:tracePt t="27412" x="1374775" y="5241925"/>
          <p14:tracePt t="27440" x="1384300" y="5241925"/>
          <p14:tracePt t="27456" x="1401763" y="5241925"/>
          <p14:tracePt t="27473" x="1411288" y="5241925"/>
          <p14:tracePt t="27490" x="1438275" y="5241925"/>
          <p14:tracePt t="27507" x="1465263" y="5232400"/>
          <p14:tracePt t="27523" x="1527175" y="5232400"/>
          <p14:tracePt t="27546" x="1562100" y="5232400"/>
          <p14:tracePt t="27557" x="1608138" y="5232400"/>
          <p14:tracePt t="27573" x="1643063" y="5232400"/>
          <p14:tracePt t="27590" x="1714500" y="5232400"/>
          <p14:tracePt t="27607" x="1795463" y="5232400"/>
          <p14:tracePt t="27623" x="1911350" y="5232400"/>
          <p14:tracePt t="27640" x="2044700" y="5232400"/>
          <p14:tracePt t="27658" x="2179638" y="5214938"/>
          <p14:tracePt t="27673" x="2312988" y="5197475"/>
          <p14:tracePt t="27690" x="2438400" y="5180013"/>
          <p14:tracePt t="27707" x="2652713" y="5133975"/>
          <p14:tracePt t="27707" x="2795588" y="5133975"/>
          <p14:tracePt t="27725" x="3044825" y="5133975"/>
          <p14:tracePt t="27740" x="3251200" y="5133975"/>
          <p14:tracePt t="27758" x="3411538" y="5133975"/>
          <p14:tracePt t="27773" x="3571875" y="5133975"/>
          <p14:tracePt t="27791" x="3751263" y="5133975"/>
          <p14:tracePt t="27807" x="3894138" y="5133975"/>
          <p14:tracePt t="27824" x="4010025" y="5133975"/>
          <p14:tracePt t="27841" x="4179888" y="5133975"/>
          <p14:tracePt t="27858" x="4322763" y="5133975"/>
          <p14:tracePt t="27874" x="4465638" y="5133975"/>
          <p14:tracePt t="27891" x="4652963" y="5133975"/>
          <p14:tracePt t="27907" x="4822825" y="5133975"/>
          <p14:tracePt t="27907" x="4911725" y="5133975"/>
          <p14:tracePt t="27924" x="4991100" y="5133975"/>
          <p14:tracePt t="27924" x="5081588" y="5133975"/>
          <p14:tracePt t="27940" x="5251450" y="5133975"/>
          <p14:tracePt t="27957" x="5411788" y="5133975"/>
          <p14:tracePt t="27973" x="5572125" y="5133975"/>
          <p14:tracePt t="27990" x="5634038" y="5133975"/>
          <p14:tracePt t="28006" x="5688013" y="5133975"/>
          <p14:tracePt t="28024" x="5724525" y="5133975"/>
          <p14:tracePt t="28040" x="5759450" y="5133975"/>
          <p14:tracePt t="28057" x="5776913" y="5133975"/>
          <p14:tracePt t="28153" x="5776913" y="5126038"/>
          <p14:tracePt t="28180" x="5759450" y="5126038"/>
          <p14:tracePt t="28181" x="5741988" y="5126038"/>
          <p14:tracePt t="28190" x="5643563" y="5143500"/>
          <p14:tracePt t="28207" x="5510213" y="5170488"/>
          <p14:tracePt t="28223" x="5357813" y="5187950"/>
          <p14:tracePt t="28241" x="5241925" y="5187950"/>
          <p14:tracePt t="28257" x="5099050" y="5187950"/>
          <p14:tracePt t="28273" x="4884738" y="5187950"/>
          <p14:tracePt t="28290" x="4589463" y="5187950"/>
          <p14:tracePt t="28307" x="4108450" y="5187950"/>
          <p14:tracePt t="28323" x="3357563" y="5089525"/>
          <p14:tracePt t="28341" x="2973388" y="5037138"/>
          <p14:tracePt t="28356" x="2751138" y="4956175"/>
          <p14:tracePt t="28374" x="2554288" y="4894263"/>
          <p14:tracePt t="28390" x="2428875" y="4857750"/>
          <p14:tracePt t="28407" x="2276475" y="4803775"/>
          <p14:tracePt t="28423" x="2179638" y="4759325"/>
          <p14:tracePt t="28440" x="2062163" y="4652963"/>
          <p14:tracePt t="28530" x="2036763" y="4625975"/>
          <p14:tracePt t="28572" x="2017713" y="4616450"/>
          <p14:tracePt t="28580" x="2009775" y="4608513"/>
          <p14:tracePt t="28588" x="2000250" y="4581525"/>
          <p14:tracePt t="28596" x="1990725" y="4572000"/>
          <p14:tracePt t="28606" x="1973263" y="4545013"/>
          <p14:tracePt t="28644" x="1965325" y="4545013"/>
          <p14:tracePt t="29356" x="1973263" y="4554538"/>
          <p14:tracePt t="29452" x="1973263" y="4562475"/>
          <p14:tracePt t="29458" x="1973263" y="4581525"/>
          <p14:tracePt t="29463" x="1973263" y="4608513"/>
          <p14:tracePt t="29473" x="1973263" y="4625975"/>
          <p14:tracePt t="29490" x="1973263" y="4652963"/>
          <p14:tracePt t="29507" x="1973263" y="4660900"/>
          <p14:tracePt t="29507" x="1973263" y="4670425"/>
          <p14:tracePt t="29628" x="1973263" y="4679950"/>
          <p14:tracePt t="29804" x="1965325" y="4679950"/>
          <p14:tracePt t="29836" x="1955800" y="4670425"/>
          <p14:tracePt t="29840" x="1946275" y="4670425"/>
          <p14:tracePt t="29916" x="1946275" y="4660900"/>
          <p14:tracePt t="29924" x="1938338" y="4660900"/>
          <p14:tracePt t="29932" x="1938338" y="4652963"/>
          <p14:tracePt t="29932" x="1919288" y="4643438"/>
          <p14:tracePt t="29940" x="1874838" y="4643438"/>
          <p14:tracePt t="29956" x="1830388" y="4625975"/>
          <p14:tracePt t="29974" x="1758950" y="4616450"/>
          <p14:tracePt t="29990" x="1714500" y="4598988"/>
          <p14:tracePt t="30007" x="1679575" y="4589463"/>
          <p14:tracePt t="30023" x="1633538" y="4572000"/>
          <p14:tracePt t="30041" x="1571625" y="4545013"/>
          <p14:tracePt t="30057" x="1536700" y="4545013"/>
          <p14:tracePt t="30074" x="1517650" y="4537075"/>
          <p14:tracePt t="30090" x="1500188" y="4527550"/>
          <p14:tracePt t="30090" x="1490663" y="4527550"/>
          <p14:tracePt t="30108" x="1482725" y="4527550"/>
          <p14:tracePt t="30123" x="1446213" y="4518025"/>
          <p14:tracePt t="30141" x="1428750" y="4518025"/>
          <p14:tracePt t="30157" x="1411288" y="4518025"/>
          <p14:tracePt t="30175" x="1401763" y="4518025"/>
          <p14:tracePt t="30190" x="1384300" y="4518025"/>
          <p14:tracePt t="30325" x="1393825" y="4510088"/>
          <p14:tracePt t="30332" x="1401763" y="4510088"/>
          <p14:tracePt t="30346" x="1411288" y="4491038"/>
          <p14:tracePt t="30348" x="1446213" y="4491038"/>
          <p14:tracePt t="30357" x="1490663" y="4465638"/>
          <p14:tracePt t="30373" x="1581150" y="4446588"/>
          <p14:tracePt t="30391" x="1670050" y="4438650"/>
          <p14:tracePt t="30407" x="1751013" y="4419600"/>
          <p14:tracePt t="30423" x="1803400" y="4419600"/>
          <p14:tracePt t="30439" x="1839913" y="4402138"/>
          <p14:tracePt t="30457" x="1866900" y="4394200"/>
          <p14:tracePt t="30473" x="1893888" y="4384675"/>
          <p14:tracePt t="30490" x="1928813" y="4367213"/>
          <p14:tracePt t="30506" x="1982788" y="4348163"/>
          <p14:tracePt t="30523" x="2027238" y="4313238"/>
          <p14:tracePt t="30540" x="2036763" y="4303713"/>
          <p14:tracePt t="30557" x="2071688" y="4295775"/>
          <p14:tracePt t="30573" x="2098675" y="4268788"/>
          <p14:tracePt t="30591" x="2125663" y="4241800"/>
          <p14:tracePt t="30607" x="2170113" y="4214813"/>
          <p14:tracePt t="30624" x="2205038" y="4160838"/>
          <p14:tracePt t="30640" x="2259013" y="4054475"/>
          <p14:tracePt t="30658" x="2438400" y="3625850"/>
          <p14:tracePt t="30711" x="2527300" y="3303588"/>
          <p14:tracePt t="30756" x="2544763" y="3268663"/>
          <p14:tracePt t="30757" x="2562225" y="3187700"/>
          <p14:tracePt t="30773" x="2589213" y="3108325"/>
          <p14:tracePt t="30791" x="2660650" y="3000375"/>
          <p14:tracePt t="30807" x="2697163" y="2919413"/>
          <p14:tracePt t="30823" x="2724150" y="2874963"/>
          <p14:tracePt t="30840" x="2786063" y="2822575"/>
          <p14:tracePt t="30856" x="2840038" y="2751138"/>
          <p14:tracePt t="30873" x="3009900" y="2608263"/>
          <p14:tracePt t="30913" x="3027363" y="2589213"/>
          <p14:tracePt t="30923" x="3205163" y="2465388"/>
          <p14:tracePt t="30963" x="3241675" y="2446338"/>
          <p14:tracePt t="30974" x="3295650" y="2438400"/>
          <p14:tracePt t="30990" x="3330575" y="2411413"/>
          <p14:tracePt t="31007" x="3348038" y="2411413"/>
          <p14:tracePt t="31056" x="3357563" y="2393950"/>
          <p14:tracePt t="31260" x="3367088" y="2393950"/>
          <p14:tracePt t="31291" x="3367088" y="2401888"/>
          <p14:tracePt t="31325" x="3375025" y="2401888"/>
          <p14:tracePt t="31340" x="3384550" y="2428875"/>
          <p14:tracePt t="31348" x="3402013" y="2455863"/>
          <p14:tracePt t="31354" x="3429000" y="2500313"/>
          <p14:tracePt t="31363" x="3465513" y="2571750"/>
          <p14:tracePt t="31373" x="3490913" y="2643188"/>
          <p14:tracePt t="31390" x="3509963" y="2670175"/>
          <p14:tracePt t="31406" x="3536950" y="2714625"/>
          <p14:tracePt t="31424" x="3544888" y="2741613"/>
          <p14:tracePt t="31439" x="3544888" y="2751138"/>
          <p14:tracePt t="31532" x="3544888" y="2759075"/>
          <p14:tracePt t="31540" x="3562350" y="2786063"/>
          <p14:tracePt t="31556" x="3562350" y="2822575"/>
          <p14:tracePt t="31573" x="3571875" y="2830513"/>
          <p14:tracePt t="31590" x="3581400" y="2847975"/>
          <p14:tracePt t="31606" x="3581400" y="2874963"/>
          <p14:tracePt t="31623" x="3589338" y="2874963"/>
          <p14:tracePt t="31732" x="3598863" y="2901950"/>
          <p14:tracePt t="31740" x="3741738" y="3160713"/>
          <p14:tracePt t="31863" x="3813175" y="3411538"/>
          <p14:tracePt t="32029" x="3813175" y="3490913"/>
          <p14:tracePt t="32056" x="3840163" y="3608388"/>
          <p14:tracePt t="32083" x="3840163" y="3625850"/>
          <p14:tracePt t="32090" x="3840163" y="3633788"/>
          <p14:tracePt t="32106" x="3848100" y="3652838"/>
          <p14:tracePt t="32148" x="3848100" y="3670300"/>
          <p14:tracePt t="32163" x="3848100" y="3679825"/>
          <p14:tracePt t="32165" x="3848100" y="3751263"/>
          <p14:tracePt t="32240" x="3848100" y="3759200"/>
          <p14:tracePt t="32580" x="3848100" y="3741738"/>
          <p14:tracePt t="32588" x="3848100" y="3705225"/>
          <p14:tracePt t="32604" x="3848100" y="3652838"/>
          <p14:tracePt t="32614" x="3848100" y="3625850"/>
          <p14:tracePt t="32623" x="3848100" y="3536950"/>
          <p14:tracePt t="32656" x="3848100" y="3517900"/>
          <p14:tracePt t="32676" x="3848100" y="3509963"/>
          <p14:tracePt t="32677" x="3848100" y="3500438"/>
          <p14:tracePt t="32716" x="3848100" y="3490913"/>
          <p14:tracePt t="33076" x="3857625" y="3482975"/>
          <p14:tracePt t="33492" x="3867150" y="3482975"/>
          <p14:tracePt t="33501" x="3902075" y="3482975"/>
          <p14:tracePt t="33795" x="3911600" y="3473450"/>
          <p14:tracePt t="33796" x="4054475" y="3429000"/>
          <p14:tracePt t="33942" x="4633913" y="3367088"/>
          <p14:tracePt t="34145" x="4956175" y="3367088"/>
          <p14:tracePt t="34240" x="5143500" y="3367088"/>
          <p14:tracePt t="34313" x="5367338" y="3367088"/>
          <p14:tracePt t="34366" x="5394325" y="3367088"/>
          <p14:tracePt t="34374" x="5465763" y="3367088"/>
          <p14:tracePt t="34389" x="5518150" y="3367088"/>
          <p14:tracePt t="34407" x="5697538" y="3367088"/>
          <p14:tracePt t="34407" x="5741988" y="3367088"/>
          <p14:tracePt t="34455" x="5884863" y="3367088"/>
          <p14:tracePt t="34490" x="5911850" y="3367088"/>
          <p14:tracePt t="34507" x="5919788" y="3367088"/>
          <p14:tracePt t="34523" x="5973763" y="3367088"/>
          <p14:tracePt t="34542" x="6143625" y="3340100"/>
          <p14:tracePt t="34627" x="6180138" y="3322638"/>
          <p14:tracePt t="34641" x="6215063" y="3322638"/>
          <p14:tracePt t="34656" x="6259513" y="3313113"/>
          <p14:tracePt t="34674" x="6313488" y="3313113"/>
          <p14:tracePt t="34689" x="6367463" y="3295650"/>
          <p14:tracePt t="34707" x="6411913" y="3295650"/>
          <p14:tracePt t="34723" x="6438900" y="3286125"/>
          <p14:tracePt t="34742" x="6465888" y="3286125"/>
          <p14:tracePt t="35844" x="6456363" y="3295650"/>
          <p14:tracePt t="35851" x="6446838" y="3295650"/>
          <p14:tracePt t="35855" x="6303963" y="3367088"/>
          <p14:tracePt t="36010" x="6161088" y="3411538"/>
          <p14:tracePt t="36063" x="5911850" y="3429000"/>
          <p14:tracePt t="36098" x="5813425" y="3446463"/>
          <p14:tracePt t="36106" x="5562600" y="3446463"/>
          <p14:tracePt t="36124" x="5180013" y="3473450"/>
          <p14:tracePt t="36124" x="4991100" y="3473450"/>
          <p14:tracePt t="36141" x="4616450" y="3490913"/>
          <p14:tracePt t="36141" x="4554538" y="3509963"/>
          <p14:tracePt t="36181" x="4510088" y="3509963"/>
          <p14:tracePt t="36190" x="4205288" y="3544888"/>
          <p14:tracePt t="36243" x="4108450" y="3562350"/>
          <p14:tracePt t="36256" x="4027488" y="3562350"/>
          <p14:tracePt t="36273" x="3768725" y="3562350"/>
          <p14:tracePt t="36324" x="3724275" y="3562350"/>
          <p14:tracePt t="36325" x="3598863" y="3562350"/>
          <p14:tracePt t="36349" x="2982913" y="3670300"/>
          <p14:tracePt t="36433" x="2205038" y="3660775"/>
          <p14:tracePt t="36578" x="2179638" y="3643313"/>
          <p14:tracePt t="36638" x="2170113" y="3625850"/>
          <p14:tracePt t="36662" x="2170113" y="3598863"/>
          <p14:tracePt t="36673" x="2170113" y="3536950"/>
          <p14:tracePt t="36673" x="2170113" y="3509963"/>
          <p14:tracePt t="36701" x="2170113" y="3473450"/>
          <p14:tracePt t="36724" x="2170113" y="3446463"/>
          <p14:tracePt t="36725" x="2152650" y="3411538"/>
          <p14:tracePt t="37052" x="2152650" y="3402013"/>
          <p14:tracePt t="37064" x="2179638" y="3375025"/>
          <p14:tracePt t="37064" x="2187575" y="3367088"/>
          <p14:tracePt t="37101" x="2197100" y="3367088"/>
          <p14:tracePt t="37112" x="2205038" y="3357563"/>
          <p14:tracePt t="37123" x="2224088" y="3357563"/>
          <p14:tracePt t="37140" x="2232025" y="3357563"/>
          <p14:tracePt t="37189" x="2241550" y="3357563"/>
          <p14:tracePt t="37190" x="2276475" y="3357563"/>
          <p14:tracePt t="37207" x="2312988" y="3357563"/>
          <p14:tracePt t="37223" x="2374900" y="3375025"/>
          <p14:tracePt t="37240" x="2509838" y="3438525"/>
          <p14:tracePt t="37263" x="2527300" y="3465513"/>
          <p14:tracePt t="37273" x="2571750" y="3490913"/>
          <p14:tracePt t="37290" x="2581275" y="3509963"/>
          <p14:tracePt t="37365" x="2581275" y="3517900"/>
          <p14:tracePt t="37365" x="2581275" y="3536950"/>
          <p14:tracePt t="37379" x="2581275" y="3554413"/>
          <p14:tracePt t="37389" x="2581275" y="3571875"/>
          <p14:tracePt t="37407" x="2581275" y="3679825"/>
          <p14:tracePt t="37453" x="2562225" y="3867150"/>
          <p14:tracePt t="37493" x="2562225" y="3894138"/>
          <p14:tracePt t="37506" x="2562225" y="3929063"/>
          <p14:tracePt t="37523" x="2616200" y="4071938"/>
          <p14:tracePt t="37634" x="2643188" y="4098925"/>
          <p14:tracePt t="37673" x="2741613" y="4160838"/>
          <p14:tracePt t="37764" x="2751138" y="4170363"/>
          <p14:tracePt t="37772" x="2786063" y="4187825"/>
          <p14:tracePt t="37806" x="2822575" y="4187825"/>
          <p14:tracePt t="37807" x="2857500" y="4187825"/>
          <p14:tracePt t="37823" x="2884488" y="4187825"/>
          <p14:tracePt t="37839" x="2901950" y="4187825"/>
          <p14:tracePt t="37856" x="2901950" y="4197350"/>
          <p14:tracePt t="37873" x="2928938" y="4197350"/>
          <p14:tracePt t="37889" x="2955925" y="4197350"/>
          <p14:tracePt t="37906" x="3009900" y="4205288"/>
          <p14:tracePt t="37906" x="3036888" y="4205288"/>
          <p14:tracePt t="37925" x="3062288" y="4224338"/>
          <p14:tracePt t="37940" x="3116263" y="4232275"/>
          <p14:tracePt t="37957" x="3160713" y="4251325"/>
          <p14:tracePt t="37990" x="3187700" y="4251325"/>
          <p14:tracePt t="37990" x="3268663" y="4259263"/>
          <p14:tracePt t="38007" x="3357563" y="4259263"/>
          <p14:tracePt t="38023" x="3438525" y="4276725"/>
          <p14:tracePt t="38040" x="3465513" y="4276725"/>
          <p14:tracePt t="38057" x="3482975" y="4295775"/>
          <p14:tracePt t="38074" x="3527425" y="4295775"/>
          <p14:tracePt t="38090" x="3581400" y="4303713"/>
          <p14:tracePt t="38107" x="3652838" y="4303713"/>
          <p14:tracePt t="38123" x="3687763" y="4322763"/>
          <p14:tracePt t="38123" x="3705225" y="4322763"/>
          <p14:tracePt t="38141" x="3724275" y="4330700"/>
          <p14:tracePt t="38157" x="3857625" y="4348163"/>
          <p14:tracePt t="38211" x="3946525" y="4357688"/>
          <p14:tracePt t="38240" x="4081463" y="4375150"/>
          <p14:tracePt t="38274" x="4089400" y="4375150"/>
          <p14:tracePt t="38290" x="4125913" y="4394200"/>
          <p14:tracePt t="38291" x="4179888" y="4394200"/>
          <p14:tracePt t="38307" x="4322763" y="4419600"/>
          <p14:tracePt t="38348" x="4375150" y="4419600"/>
          <p14:tracePt t="38357" x="4402138" y="4419600"/>
          <p14:tracePt t="38374" x="4438650" y="4429125"/>
          <p14:tracePt t="38390" x="4473575" y="4438650"/>
          <p14:tracePt t="38407" x="4527550" y="4438650"/>
          <p14:tracePt t="38424" x="4581525" y="4456113"/>
          <p14:tracePt t="38456" x="4589463" y="4456113"/>
          <p14:tracePt t="38458" x="4633913" y="4465638"/>
          <p14:tracePt t="38473" x="4652963" y="4483100"/>
          <p14:tracePt t="38491" x="4679950" y="4483100"/>
          <p14:tracePt t="38506" x="4687888" y="4483100"/>
          <p14:tracePt t="38523" x="4697413" y="4483100"/>
          <p14:tracePt t="38539" x="4768850" y="4491038"/>
          <p14:tracePt t="38556" x="4822825" y="4491038"/>
          <p14:tracePt t="38572" x="4857750" y="4510088"/>
          <p14:tracePt t="38590" x="4884738" y="4510088"/>
          <p14:tracePt t="38606" x="4938713" y="4510088"/>
          <p14:tracePt t="38631" x="4946650" y="4518025"/>
          <p14:tracePt t="38639" x="5000625" y="4518025"/>
          <p14:tracePt t="38656" x="5045075" y="4537075"/>
          <p14:tracePt t="38672" x="5062538" y="4537075"/>
          <p14:tracePt t="38691" x="5089525" y="4545013"/>
          <p14:tracePt t="38706" x="5099050" y="4545013"/>
          <p14:tracePt t="38722" x="5108575" y="4554538"/>
          <p14:tracePt t="38739" x="5205413" y="4572000"/>
          <p14:tracePt t="38852" x="5214938" y="4572000"/>
          <p14:tracePt t="38868" x="5224463" y="4572000"/>
          <p14:tracePt t="38873" x="5251450" y="4572000"/>
          <p14:tracePt t="38886" x="5375275" y="4608513"/>
          <p14:tracePt t="38928" x="5402263" y="4625975"/>
          <p14:tracePt t="38939" x="5429250" y="4625975"/>
          <p14:tracePt t="38956" x="5438775" y="4625975"/>
          <p14:tracePt t="38973" x="5456238" y="4625975"/>
          <p14:tracePt t="40652" x="5465763" y="4625975"/>
          <p14:tracePt t="40660" x="5473700" y="4625975"/>
          <p14:tracePt t="46067" x="5465763" y="4608513"/>
          <p14:tracePt t="46069" x="5446713" y="4581525"/>
          <p14:tracePt t="46087" x="5438775" y="4572000"/>
          <p14:tracePt t="46105" x="5411788" y="4527550"/>
          <p14:tracePt t="46121" x="5411788" y="4518025"/>
          <p14:tracePt t="46155" x="5402263" y="4510088"/>
          <p14:tracePt t="46156" x="5402263" y="4491038"/>
          <p14:tracePt t="46171" x="5402263" y="4483100"/>
          <p14:tracePt t="4658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 278"/>
          <p:cNvGrpSpPr/>
          <p:nvPr/>
        </p:nvGrpSpPr>
        <p:grpSpPr>
          <a:xfrm>
            <a:off x="469275" y="648734"/>
            <a:ext cx="4533237" cy="5759516"/>
            <a:chOff x="0" y="-1"/>
            <a:chExt cx="4533236" cy="5759514"/>
          </a:xfrm>
        </p:grpSpPr>
        <p:pic>
          <p:nvPicPr>
            <p:cNvPr id="275" name="image5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2"/>
              <a:ext cx="4533237" cy="5759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Shape 276"/>
            <p:cNvSpPr/>
            <p:nvPr/>
          </p:nvSpPr>
          <p:spPr>
            <a:xfrm>
              <a:off x="348828" y="3207068"/>
              <a:ext cx="347295" cy="27814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348828" y="-1"/>
              <a:ext cx="347295" cy="27814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79" name="Shape 279"/>
          <p:cNvSpPr/>
          <p:nvPr/>
        </p:nvSpPr>
        <p:spPr>
          <a:xfrm>
            <a:off x="5647423" y="6337536"/>
            <a:ext cx="3251926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NATURE REVIEWS | 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Genetics, 2009</a:t>
            </a:r>
          </a:p>
        </p:txBody>
      </p:sp>
      <p:sp>
        <p:nvSpPr>
          <p:cNvPr id="280" name="Shape 280"/>
          <p:cNvSpPr/>
          <p:nvPr/>
        </p:nvSpPr>
        <p:spPr>
          <a:xfrm>
            <a:off x="4950886" y="937313"/>
            <a:ext cx="4032461" cy="103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2000" dirty="0">
                <a:latin typeface="Comic Sans MS"/>
                <a:ea typeface="Comic Sans MS"/>
                <a:cs typeface="Comic Sans MS"/>
                <a:sym typeface="Comic Sans MS"/>
              </a:rPr>
              <a:t>Retrotransposon elements,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unstable DNA elements that can migrate  to different regions of the genome</a:t>
            </a:r>
          </a:p>
        </p:txBody>
      </p:sp>
      <p:sp>
        <p:nvSpPr>
          <p:cNvPr id="281" name="Shape 281"/>
          <p:cNvSpPr/>
          <p:nvPr/>
        </p:nvSpPr>
        <p:spPr>
          <a:xfrm>
            <a:off x="437031" y="186753"/>
            <a:ext cx="7373240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Members of the interspersed families of repeated sequences can be considered as transposable elements</a:t>
            </a:r>
          </a:p>
        </p:txBody>
      </p:sp>
      <p:sp>
        <p:nvSpPr>
          <p:cNvPr id="282" name="Shape 282"/>
          <p:cNvSpPr/>
          <p:nvPr/>
        </p:nvSpPr>
        <p:spPr>
          <a:xfrm>
            <a:off x="5023503" y="1968550"/>
            <a:ext cx="3959844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Their RNA transcript can be converted into  a complementary DNA that can be reinsert back into chromosomal DNA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162"/>
    </mc:Choice>
    <mc:Fallback xmlns="">
      <p:transition advTm="16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53" x="4500563" y="3840163"/>
          <p14:tracePt t="5477" x="4491038" y="3840163"/>
          <p14:tracePt t="5497" x="4322763" y="3894138"/>
          <p14:tracePt t="5592" x="4295775" y="3894138"/>
          <p14:tracePt t="5593" x="4276725" y="3894138"/>
          <p14:tracePt t="5610" x="4251325" y="3894138"/>
          <p14:tracePt t="5626" x="4214813" y="3884613"/>
          <p14:tracePt t="5644" x="4197350" y="3884613"/>
          <p14:tracePt t="5659" x="4187825" y="3884613"/>
          <p14:tracePt t="5676" x="4179888" y="3867150"/>
          <p14:tracePt t="5693" x="4160838" y="3867150"/>
          <p14:tracePt t="5731" x="4152900" y="3867150"/>
          <p14:tracePt t="5743" x="4143375" y="3867150"/>
          <p14:tracePt t="5837" x="4133850" y="3867150"/>
          <p14:tracePt t="5845" x="4125913" y="3867150"/>
          <p14:tracePt t="5853" x="4116388" y="3867150"/>
          <p14:tracePt t="5859" x="4037013" y="3857625"/>
          <p14:tracePt t="5875" x="3911600" y="3786188"/>
          <p14:tracePt t="5875" x="3830638" y="3751263"/>
          <p14:tracePt t="5909" x="3660775" y="3670300"/>
          <p14:tracePt t="5909" x="3554413" y="3616325"/>
          <p14:tracePt t="5927" x="3473450" y="3589338"/>
          <p14:tracePt t="5942" x="3429000" y="3562350"/>
          <p14:tracePt t="5960" x="3375025" y="3544888"/>
          <p14:tracePt t="5976" x="3241675" y="3536950"/>
          <p14:tracePt t="5993" x="3108325" y="3509963"/>
          <p14:tracePt t="6009" x="2938463" y="3490913"/>
          <p14:tracePt t="6026" x="2803525" y="3438525"/>
          <p14:tracePt t="6043" x="2705100" y="3402013"/>
          <p14:tracePt t="6060" x="2608263" y="3348038"/>
          <p14:tracePt t="6076" x="2500313" y="3303588"/>
          <p14:tracePt t="6076" x="2446338" y="3276600"/>
          <p14:tracePt t="6093" x="2374900" y="3241675"/>
          <p14:tracePt t="6126" x="2295525" y="3197225"/>
          <p14:tracePt t="6127" x="2224088" y="3160713"/>
          <p14:tracePt t="6143" x="2160588" y="3143250"/>
          <p14:tracePt t="6160" x="2108200" y="3108325"/>
          <p14:tracePt t="6177" x="2062163" y="3081338"/>
          <p14:tracePt t="6193" x="2000250" y="3027363"/>
          <p14:tracePt t="6210" x="1965325" y="3017838"/>
          <p14:tracePt t="6226" x="1911350" y="3000375"/>
          <p14:tracePt t="6244" x="1866900" y="2955925"/>
          <p14:tracePt t="6265" x="1830388" y="2928938"/>
          <p14:tracePt t="6276" x="1785938" y="2884488"/>
          <p14:tracePt t="6293" x="1697038" y="2759075"/>
          <p14:tracePt t="6310" x="1652588" y="2660650"/>
          <p14:tracePt t="6326" x="1633538" y="2517775"/>
          <p14:tracePt t="6343" x="1616075" y="2276475"/>
          <p14:tracePt t="6359" x="1616075" y="2017713"/>
          <p14:tracePt t="6376" x="1616075" y="1741488"/>
          <p14:tracePt t="6393" x="1616075" y="1517650"/>
          <p14:tracePt t="6410" x="1625600" y="1285875"/>
          <p14:tracePt t="6426" x="1687513" y="1089025"/>
          <p14:tracePt t="6444" x="1724025" y="938213"/>
          <p14:tracePt t="6459" x="1741488" y="803275"/>
          <p14:tracePt t="6476" x="1795463" y="669925"/>
          <p14:tracePt t="6476" x="1822450" y="588963"/>
          <p14:tracePt t="6494" x="1857375" y="465138"/>
          <p14:tracePt t="6510" x="1866900" y="384175"/>
          <p14:tracePt t="6526" x="1901825" y="303213"/>
          <p14:tracePt t="6543" x="1911350" y="268288"/>
          <p14:tracePt t="6559" x="1965325" y="179388"/>
          <p14:tracePt t="6593" x="1982788" y="169863"/>
          <p14:tracePt t="6613" x="1982788" y="160338"/>
          <p14:tracePt t="6621" x="2017713" y="152400"/>
          <p14:tracePt t="6648" x="2027238" y="142875"/>
          <p14:tracePt t="6660" x="2062163" y="125413"/>
          <p14:tracePt t="6684" x="2143125" y="125413"/>
          <p14:tracePt t="6716" x="2465388" y="196850"/>
          <p14:tracePt t="6751" x="2581275" y="231775"/>
          <p14:tracePt t="6759" x="3160713" y="536575"/>
          <p14:tracePt t="6810" x="3330575" y="633413"/>
          <p14:tracePt t="6826" x="3482975" y="741363"/>
          <p14:tracePt t="6843" x="3589338" y="830263"/>
          <p14:tracePt t="6860" x="3660775" y="938213"/>
          <p14:tracePt t="6875" x="3768725" y="1081088"/>
          <p14:tracePt t="6875" x="3803650" y="1160463"/>
          <p14:tracePt t="6909" x="3929063" y="1295400"/>
          <p14:tracePt t="6909" x="4054475" y="1446213"/>
          <p14:tracePt t="6926" x="4160838" y="1562100"/>
          <p14:tracePt t="6943" x="4251325" y="1697038"/>
          <p14:tracePt t="6959" x="4303713" y="1803400"/>
          <p14:tracePt t="6976" x="4375150" y="1911350"/>
          <p14:tracePt t="6993" x="4456113" y="2062163"/>
          <p14:tracePt t="7009" x="4545013" y="2214563"/>
          <p14:tracePt t="7026" x="4598988" y="2322513"/>
          <p14:tracePt t="7043" x="4616450" y="2366963"/>
          <p14:tracePt t="7059" x="4633913" y="2401888"/>
          <p14:tracePt t="7077" x="4643438" y="2419350"/>
          <p14:tracePt t="7094" x="4643438" y="2446338"/>
          <p14:tracePt t="7126" x="4643438" y="2455863"/>
          <p14:tracePt t="7126" x="4643438" y="2482850"/>
          <p14:tracePt t="7143" x="4643438" y="2500313"/>
          <p14:tracePt t="7159" x="4643438" y="2527300"/>
          <p14:tracePt t="7176" x="4625975" y="2544763"/>
          <p14:tracePt t="7192" x="4572000" y="2608263"/>
          <p14:tracePt t="7216" x="4554538" y="2625725"/>
          <p14:tracePt t="7226" x="4518025" y="2660650"/>
          <p14:tracePt t="7244" x="4465638" y="2679700"/>
          <p14:tracePt t="7259" x="4419600" y="2714625"/>
          <p14:tracePt t="7276" x="4322763" y="2795588"/>
          <p14:tracePt t="7292" x="4133850" y="2894013"/>
          <p14:tracePt t="7310" x="3990975" y="2946400"/>
          <p14:tracePt t="7326" x="3840163" y="3000375"/>
          <p14:tracePt t="7343" x="3741738" y="3017838"/>
          <p14:tracePt t="7359" x="3589338" y="3036888"/>
          <p14:tracePt t="7376" x="3455988" y="3081338"/>
          <p14:tracePt t="7392" x="3295650" y="3108325"/>
          <p14:tracePt t="7410" x="3133725" y="3108325"/>
          <p14:tracePt t="7426" x="2938463" y="3108325"/>
          <p14:tracePt t="7443" x="2776538" y="3108325"/>
          <p14:tracePt t="7459" x="2633663" y="3108325"/>
          <p14:tracePt t="7459" x="2581275" y="3108325"/>
          <p14:tracePt t="7477" x="2536825" y="3108325"/>
          <p14:tracePt t="7492" x="2411413" y="3108325"/>
          <p14:tracePt t="7509" x="2339975" y="3108325"/>
          <p14:tracePt t="7527" x="2303463" y="3108325"/>
          <p14:tracePt t="7542" x="2251075" y="3108325"/>
          <p14:tracePt t="7559" x="2197100" y="3108325"/>
          <p14:tracePt t="7576" x="2170113" y="3108325"/>
          <p14:tracePt t="7593" x="2133600" y="3108325"/>
          <p14:tracePt t="7609" x="2081213" y="3108325"/>
          <p14:tracePt t="7626" x="2044700" y="3108325"/>
          <p14:tracePt t="7642" x="1982788" y="3108325"/>
          <p14:tracePt t="7660" x="1946275" y="3108325"/>
          <p14:tracePt t="7675" x="1911350" y="3108325"/>
          <p14:tracePt t="7675" x="1901825" y="3108325"/>
          <p14:tracePt t="7694" x="1670050" y="3089275"/>
          <p14:tracePt t="7859" x="1670050" y="3081338"/>
          <p14:tracePt t="7875" x="1643063" y="3036888"/>
          <p14:tracePt t="7876" x="1643063" y="2990850"/>
          <p14:tracePt t="7876" x="1625600" y="2946400"/>
          <p14:tracePt t="7909" x="1589088" y="2795588"/>
          <p14:tracePt t="7910" x="1554163" y="2598738"/>
          <p14:tracePt t="7926" x="1527175" y="2384425"/>
          <p14:tracePt t="7942" x="1490663" y="2179638"/>
          <p14:tracePt t="7959" x="1473200" y="1982788"/>
          <p14:tracePt t="7976" x="1473200" y="1839913"/>
          <p14:tracePt t="7993" x="1473200" y="1724025"/>
          <p14:tracePt t="8009" x="1473200" y="1616075"/>
          <p14:tracePt t="8026" x="1473200" y="1544638"/>
          <p14:tracePt t="8042" x="1473200" y="1473200"/>
          <p14:tracePt t="8061" x="1473200" y="1411288"/>
          <p14:tracePt t="8061" x="1473200" y="1374775"/>
          <p14:tracePt t="8081" x="1473200" y="1322388"/>
          <p14:tracePt t="8094" x="1500188" y="1231900"/>
          <p14:tracePt t="8121" x="1517650" y="1196975"/>
          <p14:tracePt t="8126" x="1571625" y="1125538"/>
          <p14:tracePt t="8143" x="1608138" y="1062038"/>
          <p14:tracePt t="8159" x="1625600" y="1036638"/>
          <p14:tracePt t="8177" x="1660525" y="1000125"/>
          <p14:tracePt t="8192" x="1758950" y="955675"/>
          <p14:tracePt t="8192" x="1822450" y="938213"/>
          <p14:tracePt t="8229" x="1884363" y="919163"/>
          <p14:tracePt t="8234" x="1938338" y="919163"/>
          <p14:tracePt t="8242" x="2062163" y="901700"/>
          <p14:tracePt t="8259" x="2179638" y="901700"/>
          <p14:tracePt t="8276" x="2366963" y="901700"/>
          <p14:tracePt t="8292" x="2751138" y="938213"/>
          <p14:tracePt t="8309" x="3017838" y="1000125"/>
          <p14:tracePt t="8326" x="3251200" y="1116013"/>
          <p14:tracePt t="8342" x="3490913" y="1231900"/>
          <p14:tracePt t="8359" x="3714750" y="1312863"/>
          <p14:tracePt t="8376" x="3929063" y="1428750"/>
          <p14:tracePt t="8392" x="4133850" y="1544638"/>
          <p14:tracePt t="8409" x="4348163" y="1679575"/>
          <p14:tracePt t="8425" x="4537075" y="1785938"/>
          <p14:tracePt t="8443" x="4660900" y="1893888"/>
          <p14:tracePt t="8459" x="4714875" y="1946275"/>
          <p14:tracePt t="8476" x="4768850" y="2017713"/>
          <p14:tracePt t="8476" x="4813300" y="2081213"/>
          <p14:tracePt t="8493" x="4911725" y="2214563"/>
          <p14:tracePt t="8509" x="5027613" y="2393950"/>
          <p14:tracePt t="8526" x="5170488" y="2571750"/>
          <p14:tracePt t="8542" x="5259388" y="2705100"/>
          <p14:tracePt t="8559" x="5276850" y="2751138"/>
          <p14:tracePt t="8576" x="5286375" y="2786063"/>
          <p14:tracePt t="8593" x="5303838" y="2822575"/>
          <p14:tracePt t="8609" x="5303838" y="2874963"/>
          <p14:tracePt t="8626" x="5303838" y="2901950"/>
          <p14:tracePt t="8642" x="5303838" y="2911475"/>
          <p14:tracePt t="8659" x="5303838" y="2919413"/>
          <p14:tracePt t="8676" x="5303838" y="2946400"/>
          <p14:tracePt t="8693" x="5303838" y="2955925"/>
          <p14:tracePt t="8709" x="5303838" y="2965450"/>
          <p14:tracePt t="8726" x="5214938" y="3027363"/>
          <p14:tracePt t="8763" x="5062538" y="3125788"/>
          <p14:tracePt t="8776" x="4348163" y="3455988"/>
          <p14:tracePt t="8864" x="4027488" y="3517900"/>
          <p14:tracePt t="8936" x="3956050" y="3517900"/>
          <p14:tracePt t="8943" x="3759200" y="3554413"/>
          <p14:tracePt t="8959" x="3571875" y="3554413"/>
          <p14:tracePt t="8976" x="3429000" y="3554413"/>
          <p14:tracePt t="8992" x="3330575" y="3554413"/>
          <p14:tracePt t="9009" x="3259138" y="3554413"/>
          <p14:tracePt t="9026" x="3197225" y="3554413"/>
          <p14:tracePt t="9043" x="3143250" y="3554413"/>
          <p14:tracePt t="9059" x="3108325" y="3554413"/>
          <p14:tracePt t="9059" x="3098800" y="3554413"/>
          <p14:tracePt t="9078" x="3089275" y="3554413"/>
          <p14:tracePt t="9092" x="3017838" y="3554413"/>
          <p14:tracePt t="9116" x="2990850" y="3554413"/>
          <p14:tracePt t="9126" x="2965450" y="3554413"/>
          <p14:tracePt t="9143" x="2946400" y="3554413"/>
          <p14:tracePt t="9948" x="2928938" y="3554413"/>
          <p14:tracePt t="9956" x="2616200" y="3660775"/>
          <p14:tracePt t="10244" x="2598738" y="3670300"/>
          <p14:tracePt t="10252" x="2581275" y="3670300"/>
          <p14:tracePt t="10258" x="2562225" y="3670300"/>
          <p14:tracePt t="10265" x="2527300" y="3670300"/>
          <p14:tracePt t="10275" x="2509838" y="3670300"/>
          <p14:tracePt t="10275" x="2500313" y="3670300"/>
          <p14:tracePt t="10293" x="2482850" y="3670300"/>
          <p14:tracePt t="10308" x="2455863" y="3670300"/>
          <p14:tracePt t="10476" x="2446338" y="3660775"/>
          <p14:tracePt t="10580" x="2446338" y="3652838"/>
          <p14:tracePt t="10612" x="2446338" y="3643313"/>
          <p14:tracePt t="10700" x="2455863" y="3643313"/>
          <p14:tracePt t="10724" x="2465388" y="3643313"/>
          <p14:tracePt t="10756" x="2473325" y="3643313"/>
          <p14:tracePt t="10796" x="2490788" y="3643313"/>
          <p14:tracePt t="10812" x="2509838" y="3643313"/>
          <p14:tracePt t="10972" x="2509838" y="3652838"/>
          <p14:tracePt t="10980" x="2536825" y="3660775"/>
          <p14:tracePt t="10991" x="2544763" y="3670300"/>
          <p14:tracePt t="10996" x="2554288" y="3670300"/>
          <p14:tracePt t="11015" x="2571750" y="3687763"/>
          <p14:tracePt t="11045" x="2581275" y="3687763"/>
          <p14:tracePt t="11084" x="2589213" y="3687763"/>
          <p14:tracePt t="11092" x="2625725" y="3687763"/>
          <p14:tracePt t="11148" x="2643188" y="3687763"/>
          <p14:tracePt t="11165" x="2652713" y="3687763"/>
          <p14:tracePt t="11165" x="2660650" y="3687763"/>
          <p14:tracePt t="11174" x="2697163" y="3687763"/>
          <p14:tracePt t="11193" x="2724150" y="3687763"/>
          <p14:tracePt t="11208" x="2732088" y="3687763"/>
          <p14:tracePt t="11225" x="2751138" y="3687763"/>
          <p14:tracePt t="11241" x="2768600" y="3670300"/>
          <p14:tracePt t="11258" x="2776538" y="3670300"/>
          <p14:tracePt t="11300" x="2795588" y="3660775"/>
          <p14:tracePt t="11324" x="2803525" y="3660775"/>
          <p14:tracePt t="11332" x="2813050" y="3660775"/>
          <p14:tracePt t="11356" x="2822575" y="3660775"/>
          <p14:tracePt t="11364" x="2830513" y="3652838"/>
          <p14:tracePt t="11413" x="2840038" y="3643313"/>
          <p14:tracePt t="11436" x="2847975" y="3643313"/>
          <p14:tracePt t="11447" x="2867025" y="3633788"/>
          <p14:tracePt t="11620" x="2874963" y="3633788"/>
          <p14:tracePt t="11630" x="2884488" y="3633788"/>
          <p14:tracePt t="11636" x="2928938" y="3616325"/>
          <p14:tracePt t="11641" x="3027363" y="3598863"/>
          <p14:tracePt t="11658" x="3187700" y="3571875"/>
          <p14:tracePt t="11676" x="3394075" y="3527425"/>
          <p14:tracePt t="11691" x="4037013" y="3500438"/>
          <p14:tracePt t="11709" x="4732338" y="3500438"/>
          <p14:tracePt t="11724" x="5537200" y="3500438"/>
          <p14:tracePt t="11742" x="6161088" y="3500438"/>
          <p14:tracePt t="11758" x="6473825" y="3517900"/>
          <p14:tracePt t="11775" x="6643688" y="3554413"/>
          <p14:tracePt t="11791" x="6697663" y="3571875"/>
          <p14:tracePt t="11808" x="6724650" y="3581400"/>
          <p14:tracePt t="11825" x="6796088" y="3598863"/>
          <p14:tracePt t="11842" x="6902450" y="3616325"/>
          <p14:tracePt t="11858" x="7018338" y="3633788"/>
          <p14:tracePt t="11875" x="7081838" y="3633788"/>
          <p14:tracePt t="11891" x="7108825" y="3633788"/>
          <p14:tracePt t="11941" x="7116763" y="3633788"/>
          <p14:tracePt t="11949" x="7331075" y="3633788"/>
          <p14:tracePt t="11988" x="7358063" y="3633788"/>
          <p14:tracePt t="11992" x="7394575" y="3633788"/>
          <p14:tracePt t="12009" x="7402513" y="3633788"/>
          <p14:tracePt t="12276" x="7412038" y="3633788"/>
          <p14:tracePt t="12420" x="7412038" y="3660775"/>
          <p14:tracePt t="12428" x="7412038" y="3670300"/>
          <p14:tracePt t="12436" x="7412038" y="3687763"/>
          <p14:tracePt t="12441" x="7394575" y="3724275"/>
          <p14:tracePt t="12458" x="7385050" y="3759200"/>
          <p14:tracePt t="12475" x="7385050" y="3803650"/>
          <p14:tracePt t="12491" x="7367588" y="3857625"/>
          <p14:tracePt t="12508" x="7358063" y="3867150"/>
          <p14:tracePt t="12525" x="7340600" y="3902075"/>
          <p14:tracePt t="12542" x="7340600" y="3929063"/>
          <p14:tracePt t="12558" x="7331075" y="3973513"/>
          <p14:tracePt t="12575" x="7323138" y="3990975"/>
          <p14:tracePt t="12591" x="7323138" y="4010025"/>
          <p14:tracePt t="12608" x="7323138" y="4017963"/>
          <p14:tracePt t="12625" x="7313613" y="4017963"/>
          <p14:tracePt t="12642" x="7304088" y="4027488"/>
          <p14:tracePt t="12657" x="7296150" y="4044950"/>
          <p14:tracePt t="12657" x="7269163" y="4062413"/>
          <p14:tracePt t="12676" x="7259638" y="4081463"/>
          <p14:tracePt t="12691" x="7215188" y="4125913"/>
          <p14:tracePt t="12709" x="7170738" y="4133850"/>
          <p14:tracePt t="12724" x="7134225" y="4133850"/>
          <p14:tracePt t="12741" x="7108825" y="4133850"/>
          <p14:tracePt t="12758" x="7054850" y="4133850"/>
          <p14:tracePt t="12774" x="7000875" y="4133850"/>
          <p14:tracePt t="12791" x="6894513" y="4125913"/>
          <p14:tracePt t="12808" x="6751638" y="4037013"/>
          <p14:tracePt t="12824" x="6581775" y="3938588"/>
          <p14:tracePt t="12841" x="6446838" y="3857625"/>
          <p14:tracePt t="12857" x="6367463" y="3813175"/>
          <p14:tracePt t="12875" x="6296025" y="3751263"/>
          <p14:tracePt t="12891" x="6224588" y="3697288"/>
          <p14:tracePt t="12909" x="6205538" y="3652838"/>
          <p14:tracePt t="12925" x="6197600" y="3643313"/>
          <p14:tracePt t="12964" x="6197600" y="3633788"/>
          <p14:tracePt t="12980" x="6197600" y="3616325"/>
          <p14:tracePt t="12980" x="6197600" y="3608388"/>
          <p14:tracePt t="12989" x="6197600" y="3598863"/>
          <p14:tracePt t="13015" x="6197600" y="3581400"/>
          <p14:tracePt t="13016" x="6197600" y="3571875"/>
          <p14:tracePt t="13025" x="6232525" y="3554413"/>
          <p14:tracePt t="13041" x="6269038" y="3527425"/>
          <p14:tracePt t="13058" x="6330950" y="3517900"/>
          <p14:tracePt t="13075" x="6438900" y="3509963"/>
          <p14:tracePt t="13075" x="6473825" y="3500438"/>
          <p14:tracePt t="13092" x="6572250" y="3500438"/>
          <p14:tracePt t="13092" x="6626225" y="3482975"/>
          <p14:tracePt t="13108" x="6680200" y="3482975"/>
          <p14:tracePt t="13124" x="6705600" y="3482975"/>
          <p14:tracePt t="13141" x="6759575" y="3482975"/>
          <p14:tracePt t="13159" x="6848475" y="3482975"/>
          <p14:tracePt t="13175" x="6929438" y="3482975"/>
          <p14:tracePt t="13193" x="6991350" y="3517900"/>
          <p14:tracePt t="13208" x="7018338" y="3527425"/>
          <p14:tracePt t="13248" x="7054850" y="3562350"/>
          <p14:tracePt t="13307" x="7054850" y="3571875"/>
          <p14:tracePt t="1357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1050" y="1700209"/>
            <a:ext cx="5051425" cy="16748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" name="Group 287"/>
          <p:cNvGrpSpPr/>
          <p:nvPr/>
        </p:nvGrpSpPr>
        <p:grpSpPr>
          <a:xfrm>
            <a:off x="631990" y="190497"/>
            <a:ext cx="7368813" cy="1259187"/>
            <a:chOff x="0" y="-1"/>
            <a:chExt cx="7368812" cy="1259186"/>
          </a:xfrm>
        </p:grpSpPr>
        <p:sp>
          <p:nvSpPr>
            <p:cNvPr id="285" name="Shape 285"/>
            <p:cNvSpPr/>
            <p:nvPr/>
          </p:nvSpPr>
          <p:spPr>
            <a:xfrm>
              <a:off x="0" y="-2"/>
              <a:ext cx="7368813" cy="1259187"/>
            </a:xfrm>
            <a:prstGeom prst="rect">
              <a:avLst/>
            </a:prstGeom>
            <a:noFill/>
            <a:ln w="28575" cap="flat">
              <a:solidFill>
                <a:srgbClr val="FF99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42900" lvl="0" indent="-342900" algn="ctr">
                <a:defRPr sz="2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0" y="273990"/>
              <a:ext cx="7368813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L="342900" indent="-34290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DNA hypomethylation of repeated sequences is associated with retrotransposition activation</a:t>
              </a:r>
            </a:p>
          </p:txBody>
        </p:sp>
      </p:grpSp>
      <p:sp>
        <p:nvSpPr>
          <p:cNvPr id="288" name="Shape 288"/>
          <p:cNvSpPr/>
          <p:nvPr/>
        </p:nvSpPr>
        <p:spPr>
          <a:xfrm>
            <a:off x="250825" y="4652962"/>
            <a:ext cx="8640765" cy="1368429"/>
          </a:xfrm>
          <a:prstGeom prst="rightArrow">
            <a:avLst>
              <a:gd name="adj1" fmla="val 36472"/>
              <a:gd name="adj2" fmla="val 86443"/>
            </a:avLst>
          </a:pr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3435048" y="5876925"/>
            <a:ext cx="5651504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Activation and transposition of endogenous retroviral elements in hypomethylation induced tumors in mice.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Howard G</a:t>
            </a:r>
          </a:p>
        </p:txBody>
      </p:sp>
      <p:sp>
        <p:nvSpPr>
          <p:cNvPr id="290" name="Shape 290"/>
          <p:cNvSpPr/>
          <p:nvPr/>
        </p:nvSpPr>
        <p:spPr>
          <a:xfrm>
            <a:off x="2914650" y="5157787"/>
            <a:ext cx="1585913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2008</a:t>
            </a:r>
          </a:p>
        </p:txBody>
      </p:sp>
      <p:sp>
        <p:nvSpPr>
          <p:cNvPr id="291" name="Shape 291"/>
          <p:cNvSpPr/>
          <p:nvPr/>
        </p:nvSpPr>
        <p:spPr>
          <a:xfrm>
            <a:off x="3708398" y="5589587"/>
            <a:ext cx="2" cy="360366"/>
          </a:xfrm>
          <a:prstGeom prst="line">
            <a:avLst/>
          </a:prstGeom>
          <a:ln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0" y="5876925"/>
            <a:ext cx="3348038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Unit-length line-1 transcripts in human teratocarcinoma cells.</a:t>
            </a:r>
            <a:endParaRPr sz="16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J Skowronski</a:t>
            </a:r>
          </a:p>
        </p:txBody>
      </p:sp>
      <p:sp>
        <p:nvSpPr>
          <p:cNvPr id="293" name="Shape 293"/>
          <p:cNvSpPr/>
          <p:nvPr/>
        </p:nvSpPr>
        <p:spPr>
          <a:xfrm>
            <a:off x="395285" y="5157787"/>
            <a:ext cx="1585916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1988</a:t>
            </a:r>
          </a:p>
        </p:txBody>
      </p:sp>
      <p:sp>
        <p:nvSpPr>
          <p:cNvPr id="294" name="Shape 294"/>
          <p:cNvSpPr/>
          <p:nvPr/>
        </p:nvSpPr>
        <p:spPr>
          <a:xfrm>
            <a:off x="1187450" y="5589587"/>
            <a:ext cx="2" cy="215904"/>
          </a:xfrm>
          <a:prstGeom prst="line">
            <a:avLst/>
          </a:prstGeom>
          <a:ln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4440237" y="5165723"/>
            <a:ext cx="1192216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2010</a:t>
            </a:r>
          </a:p>
        </p:txBody>
      </p:sp>
      <p:sp>
        <p:nvSpPr>
          <p:cNvPr id="296" name="Shape 296"/>
          <p:cNvSpPr/>
          <p:nvPr/>
        </p:nvSpPr>
        <p:spPr>
          <a:xfrm>
            <a:off x="782634" y="4351337"/>
            <a:ext cx="5849944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Somatic expression of LINE-1 elements in human tissues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Victoria P. Belancio</a:t>
            </a:r>
          </a:p>
        </p:txBody>
      </p:sp>
      <p:sp>
        <p:nvSpPr>
          <p:cNvPr id="297" name="Shape 297"/>
          <p:cNvSpPr/>
          <p:nvPr/>
        </p:nvSpPr>
        <p:spPr>
          <a:xfrm>
            <a:off x="5003800" y="4797423"/>
            <a:ext cx="2" cy="300042"/>
          </a:xfrm>
          <a:prstGeom prst="line">
            <a:avLst/>
          </a:prstGeom>
          <a:ln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6899275" y="5195887"/>
            <a:ext cx="1192213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2014</a:t>
            </a:r>
          </a:p>
        </p:txBody>
      </p:sp>
      <p:sp>
        <p:nvSpPr>
          <p:cNvPr id="299" name="Shape 299"/>
          <p:cNvSpPr/>
          <p:nvPr/>
        </p:nvSpPr>
        <p:spPr>
          <a:xfrm>
            <a:off x="7451724" y="4076698"/>
            <a:ext cx="14291" cy="1020764"/>
          </a:xfrm>
          <a:prstGeom prst="line">
            <a:avLst/>
          </a:prstGeom>
          <a:ln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163512" y="3500437"/>
            <a:ext cx="8861426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Hypomethylation of long interspersed nuclear element-1 (LINE-1) leads to activation of proto-oncogenes in human colorectal cancer metastasis.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Hur 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146"/>
    </mc:Choice>
    <mc:Fallback xmlns="">
      <p:transition advTm="2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31" x="5259388" y="2679700"/>
          <p14:tracePt t="1582" x="5241925" y="2643188"/>
          <p14:tracePt t="1590" x="5197475" y="2598738"/>
          <p14:tracePt t="1598" x="5126038" y="2490788"/>
          <p14:tracePt t="1607" x="5108575" y="2465388"/>
          <p14:tracePt t="1616" x="5099050" y="2455863"/>
          <p14:tracePt t="1633" x="5089525" y="2428875"/>
          <p14:tracePt t="1650" x="5045075" y="2384425"/>
          <p14:tracePt t="1666" x="4973638" y="2295525"/>
          <p14:tracePt t="1684" x="4929188" y="2251075"/>
          <p14:tracePt t="1699" x="4857750" y="2179638"/>
          <p14:tracePt t="1699" x="4786313" y="2133600"/>
          <p14:tracePt t="1718" x="4598988" y="2017713"/>
          <p14:tracePt t="1749" x="4224338" y="1866900"/>
          <p14:tracePt t="1750" x="3741738" y="1660525"/>
          <p14:tracePt t="1773" x="3286125" y="1465263"/>
          <p14:tracePt t="1783" x="2822575" y="1322388"/>
          <p14:tracePt t="1800" x="2589213" y="1258888"/>
          <p14:tracePt t="1816" x="2490788" y="1223963"/>
          <p14:tracePt t="1833" x="2411413" y="1204913"/>
          <p14:tracePt t="1849" x="2330450" y="1196975"/>
          <p14:tracePt t="1866" x="2205038" y="1160463"/>
          <p14:tracePt t="1883" x="2098675" y="1125538"/>
          <p14:tracePt t="1900" x="2044700" y="1108075"/>
          <p14:tracePt t="1916" x="1965325" y="1054100"/>
          <p14:tracePt t="1933" x="1830388" y="1000125"/>
          <p14:tracePt t="1949" x="1536700" y="901700"/>
          <p14:tracePt t="1967" x="1322388" y="847725"/>
          <p14:tracePt t="1983" x="1241425" y="830263"/>
          <p14:tracePt t="2190" x="1231900" y="839788"/>
          <p14:tracePt t="2198" x="1231900" y="857250"/>
          <p14:tracePt t="2206" x="1268413" y="866775"/>
          <p14:tracePt t="2214" x="1268413" y="874713"/>
          <p14:tracePt t="2214" x="1295400" y="884238"/>
          <p14:tracePt t="2233" x="1330325" y="919163"/>
          <p14:tracePt t="2234" x="1393825" y="938213"/>
          <p14:tracePt t="2250" x="1419225" y="946150"/>
          <p14:tracePt t="2266" x="1465263" y="955675"/>
          <p14:tracePt t="2303" x="1473200" y="955675"/>
          <p14:tracePt t="2304" x="1517650" y="973138"/>
          <p14:tracePt t="2335" x="1527175" y="973138"/>
          <p14:tracePt t="2349" x="1536700" y="973138"/>
          <p14:tracePt t="2350" x="1544638" y="973138"/>
          <p14:tracePt t="2366" x="1571625" y="973138"/>
          <p14:tracePt t="2383" x="1598613" y="973138"/>
          <p14:tracePt t="2399" x="1652588" y="973138"/>
          <p14:tracePt t="2417" x="1704975" y="973138"/>
          <p14:tracePt t="2433" x="1776413" y="973138"/>
          <p14:tracePt t="2450" x="1830388" y="973138"/>
          <p14:tracePt t="2466" x="1884363" y="973138"/>
          <p14:tracePt t="2484" x="1938338" y="973138"/>
          <p14:tracePt t="2499" x="2036763" y="990600"/>
          <p14:tracePt t="2517" x="2187575" y="1009650"/>
          <p14:tracePt t="2532" x="2276475" y="1009650"/>
          <p14:tracePt t="2532" x="2330450" y="1009650"/>
          <p14:tracePt t="2566" x="2384425" y="1009650"/>
          <p14:tracePt t="2567" x="2438400" y="1009650"/>
          <p14:tracePt t="2583" x="2509838" y="1009650"/>
          <p14:tracePt t="2599" x="2589213" y="1009650"/>
          <p14:tracePt t="2616" x="2705100" y="1009650"/>
          <p14:tracePt t="2632" x="2776538" y="1009650"/>
          <p14:tracePt t="2649" x="2830513" y="1009650"/>
          <p14:tracePt t="2666" x="2867025" y="1009650"/>
          <p14:tracePt t="2682" x="2894013" y="1009650"/>
          <p14:tracePt t="2700" x="2911475" y="1009650"/>
          <p14:tracePt t="2782" x="2928938" y="1009650"/>
          <p14:tracePt t="2870" x="2938463" y="1009650"/>
          <p14:tracePt t="2893" x="2946400" y="1009650"/>
          <p14:tracePt t="2911" x="2965450" y="1009650"/>
          <p14:tracePt t="2934" x="2973388" y="1009650"/>
          <p14:tracePt t="2945" x="2982913" y="1009650"/>
          <p14:tracePt t="2950" x="2990850" y="1009650"/>
          <p14:tracePt t="2982" x="3009900" y="1009650"/>
          <p14:tracePt t="3158" x="3017838" y="1009650"/>
          <p14:tracePt t="3171" x="3027363" y="1009650"/>
          <p14:tracePt t="3174" x="3054350" y="1009650"/>
          <p14:tracePt t="3183" x="3133725" y="1000125"/>
          <p14:tracePt t="3199" x="3322638" y="938213"/>
          <p14:tracePt t="3218" x="3517900" y="884238"/>
          <p14:tracePt t="3233" x="3687763" y="803275"/>
          <p14:tracePt t="3250" x="3840163" y="768350"/>
          <p14:tracePt t="3266" x="3965575" y="750888"/>
          <p14:tracePt t="3283" x="4133850" y="714375"/>
          <p14:tracePt t="3299" x="4232275" y="696913"/>
          <p14:tracePt t="3316" x="4313238" y="679450"/>
          <p14:tracePt t="3333" x="4367213" y="679450"/>
          <p14:tracePt t="3333" x="4411663" y="679450"/>
          <p14:tracePt t="3351" x="4510088" y="679450"/>
          <p14:tracePt t="3367" x="4902200" y="696913"/>
          <p14:tracePt t="3460" x="4911725" y="704850"/>
          <p14:tracePt t="3486" x="4929188" y="704850"/>
          <p14:tracePt t="3487" x="4938713" y="723900"/>
          <p14:tracePt t="3499" x="4956175" y="731838"/>
          <p14:tracePt t="3516" x="4973638" y="741363"/>
          <p14:tracePt t="3532" x="5018088" y="768350"/>
          <p14:tracePt t="3549" x="5081588" y="795338"/>
          <p14:tracePt t="3572" x="5143500" y="830263"/>
          <p14:tracePt t="3583" x="5241925" y="857250"/>
          <p14:tracePt t="3600" x="5322888" y="874713"/>
          <p14:tracePt t="3616" x="5402263" y="893763"/>
          <p14:tracePt t="3633" x="5438775" y="893763"/>
          <p14:tracePt t="3649" x="5473700" y="901700"/>
          <p14:tracePt t="3667" x="5491163" y="901700"/>
          <p14:tracePt t="3683" x="5500688" y="901700"/>
          <p14:tracePt t="3700" x="5510213" y="901700"/>
          <p14:tracePt t="3716" x="5537200" y="901700"/>
          <p14:tracePt t="3734" x="5572125" y="901700"/>
          <p14:tracePt t="3749" x="5626100" y="901700"/>
          <p14:tracePt t="4222" x="5634038" y="901700"/>
          <p14:tracePt t="4318" x="5634038" y="911225"/>
          <p14:tracePt t="4326" x="5653088" y="919163"/>
          <p14:tracePt t="4343" x="5653088" y="938213"/>
          <p14:tracePt t="4358" x="5653088" y="946150"/>
          <p14:tracePt t="4375" x="5661025" y="955675"/>
          <p14:tracePt t="4390" x="5661025" y="965200"/>
          <p14:tracePt t="4405" x="5661025" y="990600"/>
          <p14:tracePt t="4423" x="5670550" y="1000125"/>
          <p14:tracePt t="4648" x="5670550" y="1044575"/>
          <p14:tracePt t="4655" x="5670550" y="1098550"/>
          <p14:tracePt t="4660" x="5670550" y="1179513"/>
          <p14:tracePt t="4667" x="5688013" y="1339850"/>
          <p14:tracePt t="4683" x="5715000" y="1527175"/>
          <p14:tracePt t="4701" x="5715000" y="1697038"/>
          <p14:tracePt t="4718" x="5715000" y="1812925"/>
          <p14:tracePt t="4735" x="5715000" y="1955800"/>
          <p14:tracePt t="4750" x="5732463" y="2589213"/>
          <p14:tracePt t="4787" x="5732463" y="3054350"/>
          <p14:tracePt t="4817" x="5732463" y="3490913"/>
          <p14:tracePt t="4817" x="5776913" y="3795713"/>
          <p14:tracePt t="4834" x="5795963" y="3965575"/>
          <p14:tracePt t="4850" x="5813425" y="4000500"/>
          <p14:tracePt t="4867" x="5813425" y="4010025"/>
          <p14:tracePt t="4883" x="5813425" y="4037013"/>
          <p14:tracePt t="4900" x="5830888" y="4089400"/>
          <p14:tracePt t="4917" x="5867400" y="4160838"/>
          <p14:tracePt t="4933" x="5884863" y="4187825"/>
          <p14:tracePt t="4968" x="5894388" y="4197350"/>
          <p14:tracePt t="5023" x="5911850" y="4197350"/>
          <p14:tracePt t="5031" x="5919788" y="4214813"/>
          <p14:tracePt t="5039" x="5973763" y="4295775"/>
          <p14:tracePt t="5050" x="6027738" y="4402138"/>
          <p14:tracePt t="5067" x="6054725" y="4429125"/>
          <p14:tracePt t="5167" x="6062663" y="4438650"/>
          <p14:tracePt t="5174" x="6072188" y="4438650"/>
          <p14:tracePt t="5183" x="6089650" y="4429125"/>
          <p14:tracePt t="5184" x="6126163" y="4367213"/>
          <p14:tracePt t="5200" x="6180138" y="4251325"/>
          <p14:tracePt t="5218" x="6232525" y="4108450"/>
          <p14:tracePt t="5233" x="6269038" y="3983038"/>
          <p14:tracePt t="5250" x="6286500" y="3830638"/>
          <p14:tracePt t="5266" x="6286500" y="3705225"/>
          <p14:tracePt t="5283" x="6276975" y="3598863"/>
          <p14:tracePt t="5300" x="6232525" y="3490913"/>
          <p14:tracePt t="5317" x="6197600" y="3455988"/>
          <p14:tracePt t="5333" x="6197600" y="3438525"/>
          <p14:tracePt t="5383" x="6188075" y="3438525"/>
          <p14:tracePt t="5391" x="6170613" y="3455988"/>
          <p14:tracePt t="5396" x="6143625" y="3465513"/>
          <p14:tracePt t="5401" x="6045200" y="3509963"/>
          <p14:tracePt t="5417" x="5929313" y="3589338"/>
          <p14:tracePt t="5434" x="5830888" y="3679825"/>
          <p14:tracePt t="5450" x="5751513" y="3768725"/>
          <p14:tracePt t="5467" x="5724525" y="3813175"/>
          <p14:tracePt t="5483" x="5705475" y="3830638"/>
          <p14:tracePt t="5501" x="5705475" y="3840163"/>
          <p14:tracePt t="5517" x="5705475" y="3894138"/>
          <p14:tracePt t="5534" x="5705475" y="3965575"/>
          <p14:tracePt t="5550" x="5983288" y="4259263"/>
          <p14:tracePt t="5604" x="6572250" y="4081463"/>
          <p14:tracePt t="5604" x="6643688" y="4027488"/>
          <p14:tracePt t="5720" x="6715125" y="3983038"/>
          <p14:tracePt t="5733" x="6786563" y="3848100"/>
          <p14:tracePt t="5750" x="6858000" y="3652838"/>
          <p14:tracePt t="5768" x="6875463" y="3473450"/>
          <p14:tracePt t="5800" x="6875463" y="3429000"/>
          <p14:tracePt t="5801" x="6875463" y="3402013"/>
          <p14:tracePt t="5818" x="6875463" y="3394075"/>
          <p14:tracePt t="5911" x="6848475" y="3394075"/>
          <p14:tracePt t="5919" x="6831013" y="3411538"/>
          <p14:tracePt t="5920" x="6813550" y="3411538"/>
          <p14:tracePt t="5933" x="6742113" y="3500438"/>
          <p14:tracePt t="5950" x="6661150" y="3589338"/>
          <p14:tracePt t="5966" x="6537325" y="3830638"/>
          <p14:tracePt t="5985" x="6500813" y="4000500"/>
          <p14:tracePt t="6001" x="6483350" y="4125913"/>
          <p14:tracePt t="6018" x="6483350" y="4224338"/>
          <p14:tracePt t="6033" x="6483350" y="4276725"/>
          <p14:tracePt t="6050" x="6491288" y="4313238"/>
          <p14:tracePt t="6067" x="6510338" y="4340225"/>
          <p14:tracePt t="6084" x="6527800" y="4348163"/>
          <p14:tracePt t="6100" x="6554788" y="4357688"/>
          <p14:tracePt t="6118" x="6634163" y="4394200"/>
          <p14:tracePt t="6134" x="6705600" y="4411663"/>
          <p14:tracePt t="6151" x="6751638" y="4419600"/>
          <p14:tracePt t="6167" x="6786563" y="4419600"/>
          <p14:tracePt t="6184" x="6813550" y="4419600"/>
          <p14:tracePt t="6200" x="6823075" y="4419600"/>
          <p14:tracePt t="6239" x="6831013" y="4419600"/>
          <p14:tracePt t="6240" x="6840538" y="4419600"/>
          <p14:tracePt t="8367" x="6848475" y="4429125"/>
          <p14:tracePt t="8375" x="6848475" y="4456113"/>
          <p14:tracePt t="8383" x="6848475" y="4510088"/>
          <p14:tracePt t="8389" x="6840538" y="4545013"/>
          <p14:tracePt t="8400" x="6840538" y="4572000"/>
          <p14:tracePt t="8616" x="6840538" y="4562475"/>
          <p14:tracePt t="8648" x="6840538" y="4554538"/>
          <p14:tracePt t="8655" x="6840538" y="4545013"/>
          <p14:tracePt t="8656" x="6840538" y="4518025"/>
          <p14:tracePt t="8667" x="6840538" y="4483100"/>
          <p14:tracePt t="8684" x="6840538" y="4456113"/>
          <p14:tracePt t="8700" x="6840538" y="4429125"/>
          <p14:tracePt t="8718" x="6840538" y="4419600"/>
          <p14:tracePt t="8733" x="6840538" y="4411663"/>
          <p14:tracePt t="8750" x="6840538" y="4402138"/>
          <p14:tracePt t="8960" x="6840538" y="4394200"/>
          <p14:tracePt t="10190" x="6831013" y="4394200"/>
          <p14:tracePt t="10198" x="6804025" y="4394200"/>
          <p14:tracePt t="10206" x="6732588" y="4394200"/>
          <p14:tracePt t="10216" x="6688138" y="4394200"/>
          <p14:tracePt t="10217" x="6562725" y="4375150"/>
          <p14:tracePt t="10232" x="6375400" y="4357688"/>
          <p14:tracePt t="10249" x="6224588" y="4322763"/>
          <p14:tracePt t="10266" x="6010275" y="4259263"/>
          <p14:tracePt t="10283" x="5848350" y="4214813"/>
          <p14:tracePt t="10299" x="5697538" y="4160838"/>
          <p14:tracePt t="10315" x="5527675" y="4143375"/>
          <p14:tracePt t="10332" x="5313363" y="4108450"/>
          <p14:tracePt t="10349" x="5133975" y="4108450"/>
          <p14:tracePt t="10366" x="4911725" y="4081463"/>
          <p14:tracePt t="10366" x="4822825" y="4081463"/>
          <p14:tracePt t="10383" x="4633913" y="4081463"/>
          <p14:tracePt t="10399" x="4438650" y="4081463"/>
          <p14:tracePt t="10416" x="4205288" y="4081463"/>
          <p14:tracePt t="10432" x="3990975" y="4081463"/>
          <p14:tracePt t="10450" x="3875088" y="4081463"/>
          <p14:tracePt t="10465" x="3776663" y="4081463"/>
          <p14:tracePt t="10482" x="3679825" y="4081463"/>
          <p14:tracePt t="10499" x="3608388" y="4089400"/>
          <p14:tracePt t="10516" x="3527425" y="4125913"/>
          <p14:tracePt t="10532" x="3465513" y="4152900"/>
          <p14:tracePt t="10549" x="3438525" y="4170363"/>
          <p14:tracePt t="10566" x="3402013" y="4187825"/>
          <p14:tracePt t="10583" x="3357563" y="4232275"/>
          <p14:tracePt t="10599" x="3322638" y="4251325"/>
          <p14:tracePt t="10616" x="3295650" y="4286250"/>
          <p14:tracePt t="10632" x="3251200" y="4295775"/>
          <p14:tracePt t="10649" x="3214688" y="4322763"/>
          <p14:tracePt t="10665" x="3170238" y="4322763"/>
          <p14:tracePt t="10682" x="3116263" y="4340225"/>
          <p14:tracePt t="10699" x="3081338" y="4340225"/>
          <p14:tracePt t="10716" x="3054350" y="4340225"/>
          <p14:tracePt t="10733" x="3009900" y="4340225"/>
          <p14:tracePt t="10749" x="2965450" y="4340225"/>
          <p14:tracePt t="10749" x="2938463" y="4340225"/>
          <p14:tracePt t="10766" x="2901950" y="4340225"/>
          <p14:tracePt t="10766" x="2857500" y="4340225"/>
          <p14:tracePt t="10782" x="2759075" y="4340225"/>
          <p14:tracePt t="10782" x="2732088" y="4340225"/>
          <p14:tracePt t="10815" x="2724150" y="4340225"/>
          <p14:tracePt t="10816" x="2660650" y="4330700"/>
          <p14:tracePt t="10832" x="2608263" y="4322763"/>
          <p14:tracePt t="10848" x="2571750" y="4303713"/>
          <p14:tracePt t="10866" x="2554288" y="4303713"/>
          <p14:tracePt t="10882" x="2536825" y="4303713"/>
          <p14:tracePt t="10899" x="2500313" y="4303713"/>
          <p14:tracePt t="10915" x="2374900" y="4286250"/>
          <p14:tracePt t="10932" x="2232025" y="4268788"/>
          <p14:tracePt t="10948" x="2081213" y="4268788"/>
          <p14:tracePt t="10948" x="2017713" y="4268788"/>
          <p14:tracePt t="10966" x="1893888" y="4268788"/>
          <p14:tracePt t="10982" x="1839913" y="4268788"/>
          <p14:tracePt t="10999" x="1803400" y="4268788"/>
          <p14:tracePt t="11015" x="1758950" y="4268788"/>
          <p14:tracePt t="11032" x="1714500" y="4276725"/>
          <p14:tracePt t="11048" x="1643063" y="4295775"/>
          <p14:tracePt t="11065" x="1544638" y="4295775"/>
          <p14:tracePt t="11082" x="990600" y="4295775"/>
          <p14:tracePt t="11119" x="839788" y="4295775"/>
          <p14:tracePt t="11132" x="571500" y="4295775"/>
          <p14:tracePt t="11149" x="366713" y="4295775"/>
          <p14:tracePt t="11165" x="0" y="4295775"/>
          <p14:tracePt t="11254" x="0" y="4286250"/>
          <p14:tracePt t="11318" x="0" y="4276725"/>
          <p14:tracePt t="11510" x="26988" y="4276725"/>
          <p14:tracePt t="11518" x="71438" y="4276725"/>
          <p14:tracePt t="11526" x="115888" y="4276725"/>
          <p14:tracePt t="11526" x="187325" y="4276725"/>
          <p14:tracePt t="11535" x="285750" y="4276725"/>
          <p14:tracePt t="11555" x="347663" y="4276725"/>
          <p14:tracePt t="11572" x="384175" y="4276725"/>
          <p14:tracePt t="11582" x="419100" y="4276725"/>
          <p14:tracePt t="11599" x="473075" y="4276725"/>
          <p14:tracePt t="11615" x="536575" y="4276725"/>
          <p14:tracePt t="11632" x="652463" y="4276725"/>
          <p14:tracePt t="11648" x="795338" y="4276725"/>
          <p14:tracePt t="11666" x="919163" y="4276725"/>
          <p14:tracePt t="11682" x="990600" y="4276725"/>
          <p14:tracePt t="11698" x="1027113" y="4276725"/>
          <p14:tracePt t="11721" x="1044575" y="4259263"/>
          <p14:tracePt t="11732" x="1062038" y="4259263"/>
          <p14:tracePt t="11748" x="1089025" y="4259263"/>
          <p14:tracePt t="11748" x="1108075" y="4259263"/>
          <p14:tracePt t="11766" x="1125538" y="4259263"/>
          <p14:tracePt t="11782" x="1125538" y="4251325"/>
          <p14:tracePt t="11998" x="1133475" y="4251325"/>
          <p14:tracePt t="12022" x="1143000" y="4251325"/>
          <p14:tracePt t="12030" x="1169988" y="4259263"/>
          <p14:tracePt t="12039" x="1187450" y="4259263"/>
          <p14:tracePt t="12046" x="1214438" y="4259263"/>
          <p14:tracePt t="12055" x="1231900" y="4268788"/>
          <p14:tracePt t="12065" x="1258888" y="4268788"/>
          <p14:tracePt t="12083" x="1268413" y="4268788"/>
          <p14:tracePt t="12099" x="1276350" y="4268788"/>
          <p14:tracePt t="12238" x="1295400" y="4268788"/>
          <p14:tracePt t="12247" x="1303338" y="4268788"/>
          <p14:tracePt t="12255" x="1330325" y="4268788"/>
          <p14:tracePt t="12265" x="1339850" y="4268788"/>
          <p14:tracePt t="12269" x="1393825" y="4276725"/>
          <p14:tracePt t="12296" x="1411288" y="4276725"/>
          <p14:tracePt t="12296" x="1428750" y="4276725"/>
          <p14:tracePt t="12318" x="1438275" y="4276725"/>
          <p14:tracePt t="12321" x="1446213" y="4276725"/>
          <p14:tracePt t="12332" x="1509713" y="4276725"/>
          <p14:tracePt t="12349" x="1517650" y="4276725"/>
          <p14:tracePt t="12365" x="1527175" y="4276725"/>
          <p14:tracePt t="12806" x="1536700" y="4276725"/>
          <p14:tracePt t="12958" x="1554163" y="4276725"/>
          <p14:tracePt t="13510" x="1598613" y="4276725"/>
          <p14:tracePt t="13518" x="1643063" y="4268788"/>
          <p14:tracePt t="13526" x="1697038" y="4268788"/>
          <p14:tracePt t="13532" x="1776413" y="4241800"/>
          <p14:tracePt t="13549" x="1857375" y="4205288"/>
          <p14:tracePt t="13549" x="1866900" y="4205288"/>
          <p14:tracePt t="13581" x="1874838" y="4197350"/>
          <p14:tracePt t="13630" x="1893888" y="4187825"/>
          <p14:tracePt t="14086" x="1901825" y="4187825"/>
          <p14:tracePt t="14966" x="1911350" y="4179888"/>
          <p14:tracePt t="15379" x="1919288" y="4160838"/>
          <p14:tracePt t="15421" x="1938338" y="4160838"/>
          <p14:tracePt t="15455" x="1946275" y="4152900"/>
          <p14:tracePt t="15470" x="1955800" y="4152900"/>
          <p14:tracePt t="15495" x="1982788" y="4133850"/>
          <p14:tracePt t="15551" x="1990725" y="4133850"/>
          <p14:tracePt t="15735" x="2009775" y="4133850"/>
          <p14:tracePt t="15758" x="2027238" y="4133850"/>
          <p14:tracePt t="15774" x="2027238" y="4125913"/>
          <p14:tracePt t="15798" x="2044700" y="4125913"/>
          <p14:tracePt t="15805" x="2081213" y="4125913"/>
          <p14:tracePt t="15822" x="2133600" y="4125913"/>
          <p14:tracePt t="15832" x="2187575" y="4125913"/>
          <p14:tracePt t="15848" x="2241550" y="4133850"/>
          <p14:tracePt t="15865" x="2268538" y="4133850"/>
          <p14:tracePt t="15918" x="2276475" y="4133850"/>
          <p14:tracePt t="16135" x="2303463" y="4133850"/>
          <p14:tracePt t="16142" x="2312988" y="4133850"/>
          <p14:tracePt t="16159" x="2330450" y="4133850"/>
          <p14:tracePt t="16183" x="2347913" y="4133850"/>
          <p14:tracePt t="16199" x="2347913" y="4143375"/>
          <p14:tracePt t="16207" x="2357438" y="4143375"/>
          <p14:tracePt t="16223" x="2374900" y="4143375"/>
          <p14:tracePt t="16226" x="2384425" y="4143375"/>
          <p14:tracePt t="16232" x="2401888" y="4152900"/>
          <p14:tracePt t="16248" x="2411413" y="4152900"/>
          <p14:tracePt t="16265" x="2419350" y="4152900"/>
          <p14:tracePt t="16281" x="2438400" y="4160838"/>
          <p14:tracePt t="16298" x="2465388" y="4170363"/>
          <p14:tracePt t="16315" x="2482850" y="4170363"/>
          <p14:tracePt t="16333" x="2500313" y="4170363"/>
          <p14:tracePt t="16348" x="2517775" y="4170363"/>
          <p14:tracePt t="16348" x="2527300" y="4170363"/>
          <p14:tracePt t="16398" x="2536825" y="4170363"/>
          <p14:tracePt t="16438" x="2554288" y="4170363"/>
          <p14:tracePt t="16671" x="2562225" y="4170363"/>
          <p14:tracePt t="16679" x="2608263" y="4170363"/>
          <p14:tracePt t="16688" x="2660650" y="4187825"/>
          <p14:tracePt t="16689" x="2732088" y="4187825"/>
          <p14:tracePt t="16699" x="2901950" y="4224338"/>
          <p14:tracePt t="16717" x="3089275" y="4224338"/>
          <p14:tracePt t="16732" x="3241675" y="4224338"/>
          <p14:tracePt t="16749" x="3330575" y="4224338"/>
          <p14:tracePt t="16765" x="3357563" y="4224338"/>
          <p14:tracePt t="16765" x="3367088" y="4224338"/>
          <p14:tracePt t="16783" x="3384550" y="4224338"/>
          <p14:tracePt t="16799" x="3411538" y="4205288"/>
          <p14:tracePt t="16827" x="3429000" y="4205288"/>
          <p14:tracePt t="16832" x="3446463" y="4197350"/>
          <p14:tracePt t="16849" x="3455988" y="4187825"/>
          <p14:tracePt t="16903" x="3473450" y="4187825"/>
          <p14:tracePt t="17791" x="3517900" y="4187825"/>
          <p14:tracePt t="17799" x="3803650" y="4187825"/>
          <p14:tracePt t="17823" x="3875088" y="4187825"/>
          <p14:tracePt t="17824" x="3946525" y="4187825"/>
          <p14:tracePt t="17833" x="4152900" y="4187825"/>
          <p14:tracePt t="17848" x="4348163" y="4187825"/>
          <p14:tracePt t="17866" x="4465638" y="4187825"/>
          <p14:tracePt t="17882" x="4518025" y="4187825"/>
          <p14:tracePt t="17899" x="4527550" y="4187825"/>
          <p14:tracePt t="17915" x="4545013" y="4187825"/>
          <p14:tracePt t="18582" x="4554538" y="4187825"/>
          <p14:tracePt t="18591" x="4670425" y="4187825"/>
          <p14:tracePt t="18591" x="4741863" y="4187825"/>
          <p14:tracePt t="18607" x="4840288" y="4197350"/>
          <p14:tracePt t="18615" x="5411788" y="4214813"/>
          <p14:tracePt t="18665" x="5589588" y="4214813"/>
          <p14:tracePt t="18682" x="5795963" y="4187825"/>
          <p14:tracePt t="18720" x="5848350" y="4170363"/>
          <p14:tracePt t="1872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304"/>
          <p:cNvGrpSpPr/>
          <p:nvPr/>
        </p:nvGrpSpPr>
        <p:grpSpPr>
          <a:xfrm>
            <a:off x="253389" y="355183"/>
            <a:ext cx="6585099" cy="753658"/>
            <a:chOff x="-1" y="-1"/>
            <a:chExt cx="6585098" cy="753657"/>
          </a:xfrm>
        </p:grpSpPr>
        <p:sp>
          <p:nvSpPr>
            <p:cNvPr id="302" name="Shape 302"/>
            <p:cNvSpPr/>
            <p:nvPr/>
          </p:nvSpPr>
          <p:spPr>
            <a:xfrm>
              <a:off x="-2" y="-2"/>
              <a:ext cx="6585099" cy="753658"/>
            </a:xfrm>
            <a:prstGeom prst="rect">
              <a:avLst/>
            </a:prstGeom>
            <a:noFill/>
            <a:ln w="28575" cap="flat">
              <a:solidFill>
                <a:srgbClr val="FF99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42900" lvl="0" indent="-342900" algn="ctr">
                <a:defRPr sz="2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-2" y="199025"/>
              <a:ext cx="658509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L="342900" indent="-342900" algn="ctr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Gene imprinting loss as a cause of cancer</a:t>
              </a:r>
            </a:p>
          </p:txBody>
        </p:sp>
      </p:grpSp>
      <p:pic>
        <p:nvPicPr>
          <p:cNvPr id="305" name="image3.jpeg" descr="http://ars.els-cdn.com/content/image/1-s2.0-S1740676506000745-gr3.jpg"/>
          <p:cNvPicPr/>
          <p:nvPr/>
        </p:nvPicPr>
        <p:blipFill>
          <a:blip r:embed="rId4">
            <a:extLst/>
          </a:blip>
          <a:srcRect b="6851"/>
          <a:stretch>
            <a:fillRect/>
          </a:stretch>
        </p:blipFill>
        <p:spPr>
          <a:xfrm>
            <a:off x="1704891" y="1449665"/>
            <a:ext cx="4877297" cy="293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4541932" y="4918049"/>
            <a:ext cx="4043699" cy="1708160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192878" lvl="0" indent="-192878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Wilms’ 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Tumour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200" dirty="0">
                <a:latin typeface="Comic Sans MS"/>
                <a:ea typeface="Comic Sans MS"/>
                <a:cs typeface="Comic Sans MS"/>
                <a:sym typeface="Comic Sans MS"/>
              </a:rPr>
              <a:t>(Nature 1993; </a:t>
            </a:r>
            <a:r>
              <a:rPr sz="1200" dirty="0" smtClean="0">
                <a:latin typeface="Comic Sans MS"/>
                <a:ea typeface="Comic Sans MS"/>
                <a:cs typeface="Comic Sans MS"/>
                <a:sym typeface="Comic Sans MS"/>
              </a:rPr>
              <a:t>362:747-9)</a:t>
            </a:r>
            <a:endParaRPr sz="12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Colorectal cancer</a:t>
            </a:r>
            <a:endParaRPr sz="32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192878" lvl="0" indent="-192878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Prostate cancer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192878" lvl="0" indent="-192878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 Lung cancer</a:t>
            </a:r>
          </a:p>
        </p:txBody>
      </p:sp>
      <p:pic>
        <p:nvPicPr>
          <p:cNvPr id="307" name="image4.jpeg" descr="11p15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7935" y="1179228"/>
            <a:ext cx="1333504" cy="419100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3218431" y="4331934"/>
            <a:ext cx="3058499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1400" b="1"/>
              <a:t>Hypomethylation of maternal allele</a:t>
            </a:r>
          </a:p>
        </p:txBody>
      </p:sp>
      <p:sp>
        <p:nvSpPr>
          <p:cNvPr id="311" name="Shape 311"/>
          <p:cNvSpPr/>
          <p:nvPr/>
        </p:nvSpPr>
        <p:spPr>
          <a:xfrm>
            <a:off x="424483" y="5638139"/>
            <a:ext cx="3327110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insulin-like growth factor type 2, IGF2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178"/>
    </mc:Choice>
    <mc:Fallback xmlns="">
      <p:transition advTm="4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819" x="3295650" y="6545263"/>
          <p14:tracePt t="12022" x="3286125" y="6500813"/>
          <p14:tracePt t="12030" x="3214688" y="6429375"/>
          <p14:tracePt t="12046" x="3152775" y="6394450"/>
          <p14:tracePt t="12054" x="3017838" y="6303963"/>
          <p14:tracePt t="12070" x="2322513" y="5894388"/>
          <p14:tracePt t="12123" x="2179638" y="5840413"/>
          <p14:tracePt t="12137" x="2098675" y="5840413"/>
          <p14:tracePt t="12153" x="2081213" y="5840413"/>
          <p14:tracePt t="12190" x="2062163" y="5840413"/>
          <p14:tracePt t="12279" x="2044700" y="5840413"/>
          <p14:tracePt t="12285" x="1973263" y="5938838"/>
          <p14:tracePt t="12311" x="1955800" y="5956300"/>
          <p14:tracePt t="12320" x="1938338" y="5965825"/>
          <p14:tracePt t="12336" x="1928813" y="5965825"/>
          <p14:tracePt t="12353" x="1874838" y="5965825"/>
          <p14:tracePt t="12370" x="1724025" y="5929313"/>
          <p14:tracePt t="12387" x="1608138" y="5911850"/>
          <p14:tracePt t="12403" x="1581150" y="5911850"/>
          <p14:tracePt t="12420" x="1571625" y="5911850"/>
          <p14:tracePt t="12471" x="1562100" y="5911850"/>
          <p14:tracePt t="12487" x="1544638" y="5911850"/>
          <p14:tracePt t="12494" x="1536700" y="5894388"/>
          <p14:tracePt t="12502" x="1527175" y="5894388"/>
          <p14:tracePt t="12510" x="1509713" y="5894388"/>
          <p14:tracePt t="12520" x="1490663" y="5894388"/>
          <p14:tracePt t="12536" x="1482725" y="5894388"/>
          <p14:tracePt t="12553" x="1438275" y="5884863"/>
          <p14:tracePt t="12570" x="1285875" y="5884863"/>
          <p14:tracePt t="12646" x="1258888" y="5884863"/>
          <p14:tracePt t="12661" x="1250950" y="5894388"/>
          <p14:tracePt t="12677" x="1231900" y="5902325"/>
          <p14:tracePt t="12677" x="1214438" y="5911850"/>
          <p14:tracePt t="12687" x="1204913" y="5919788"/>
          <p14:tracePt t="12704" x="1204913" y="5929313"/>
          <p14:tracePt t="12719" x="1187450" y="5938838"/>
          <p14:tracePt t="12855" x="1187450" y="5956300"/>
          <p14:tracePt t="12856" x="1223963" y="6018213"/>
          <p14:tracePt t="12856" x="1258888" y="6062663"/>
          <p14:tracePt t="12871" x="1268413" y="6072188"/>
          <p14:tracePt t="12886" x="1357313" y="6134100"/>
          <p14:tracePt t="12904" x="1393825" y="6153150"/>
          <p14:tracePt t="12919" x="1419225" y="6153150"/>
          <p14:tracePt t="12936" x="1500188" y="6153150"/>
          <p14:tracePt t="12969" x="1544638" y="6153150"/>
          <p14:tracePt t="12970" x="1687513" y="6153150"/>
          <p14:tracePt t="12986" x="1803400" y="6153150"/>
          <p14:tracePt t="13027" x="1839913" y="6153150"/>
          <p14:tracePt t="13053" x="1884363" y="6153150"/>
          <p14:tracePt t="13053" x="1928813" y="6153150"/>
          <p14:tracePt t="13071" x="1973263" y="6153150"/>
          <p14:tracePt t="13086" x="2062163" y="6153150"/>
          <p14:tracePt t="13104" x="2081213" y="6153150"/>
          <p14:tracePt t="13119" x="2098675" y="6153150"/>
          <p14:tracePt t="13136" x="2116138" y="6153150"/>
          <p14:tracePt t="13154" x="2160588" y="6134100"/>
          <p14:tracePt t="13169" x="2205038" y="6134100"/>
          <p14:tracePt t="13187" x="2251075" y="6108700"/>
          <p14:tracePt t="13203" x="2286000" y="6099175"/>
          <p14:tracePt t="13219" x="2374900" y="6054725"/>
          <p14:tracePt t="13236" x="2473325" y="6027738"/>
          <p14:tracePt t="13253" x="2608263" y="6000750"/>
          <p14:tracePt t="13269" x="2697163" y="5991225"/>
          <p14:tracePt t="13269" x="2751138" y="5973763"/>
          <p14:tracePt t="13286" x="2786063" y="5973763"/>
          <p14:tracePt t="13302" x="2813050" y="5965825"/>
          <p14:tracePt t="13320" x="2822575" y="5965825"/>
          <p14:tracePt t="13336" x="2830513" y="5965825"/>
          <p14:tracePt t="13353" x="2840038" y="5965825"/>
          <p14:tracePt t="13370" x="2867025" y="5965825"/>
          <p14:tracePt t="13387" x="2874963" y="5965825"/>
          <p14:tracePt t="13423" x="2894013" y="5965825"/>
          <p14:tracePt t="13543" x="2901950" y="5965825"/>
          <p14:tracePt t="13646" x="2911475" y="5965825"/>
          <p14:tracePt t="13662" x="2919413" y="5965825"/>
          <p14:tracePt t="13679" x="2938463" y="5965825"/>
          <p14:tracePt t="14134" x="2946400" y="5965825"/>
          <p14:tracePt t="14166" x="2973388" y="5983288"/>
          <p14:tracePt t="14174" x="2990850" y="5983288"/>
          <p14:tracePt t="14174" x="3000375" y="5983288"/>
          <p14:tracePt t="14190" x="3009900" y="5983288"/>
          <p14:tracePt t="14198" x="3027363" y="5991225"/>
          <p14:tracePt t="14206" x="3044825" y="5991225"/>
          <p14:tracePt t="14220" x="3071813" y="5991225"/>
          <p14:tracePt t="14236" x="3081338" y="5991225"/>
          <p14:tracePt t="14253" x="3089275" y="5991225"/>
          <p14:tracePt t="14269" x="3116263" y="5991225"/>
          <p14:tracePt t="14269" x="3125788" y="5991225"/>
          <p14:tracePt t="14287" x="3133725" y="5991225"/>
          <p14:tracePt t="14302" x="3160713" y="5991225"/>
          <p14:tracePt t="14319" x="3170238" y="5991225"/>
          <p14:tracePt t="14336" x="3179763" y="5991225"/>
          <p14:tracePt t="14353" x="3197225" y="5991225"/>
          <p14:tracePt t="14391" x="3205163" y="5991225"/>
          <p14:tracePt t="14402" x="3214688" y="5991225"/>
          <p14:tracePt t="14406" x="3232150" y="5991225"/>
          <p14:tracePt t="14419" x="3241675" y="5991225"/>
          <p14:tracePt t="14436" x="3251200" y="5991225"/>
          <p14:tracePt t="14453" x="3259138" y="5991225"/>
          <p14:tracePt t="14469" x="3276600" y="5991225"/>
          <p14:tracePt t="14511" x="3286125" y="5991225"/>
          <p14:tracePt t="14518" x="3295650" y="5991225"/>
          <p14:tracePt t="14526" x="3330575" y="5991225"/>
          <p14:tracePt t="14536" x="3375025" y="5991225"/>
          <p14:tracePt t="14552" x="3411538" y="6010275"/>
          <p14:tracePt t="14606" x="3419475" y="6010275"/>
          <p14:tracePt t="14646" x="3429000" y="6010275"/>
          <p14:tracePt t="14670" x="3429000" y="6000750"/>
          <p14:tracePt t="14679" x="3429000" y="5991225"/>
          <p14:tracePt t="14686" x="3429000" y="5973763"/>
          <p14:tracePt t="14694" x="3429000" y="5965825"/>
          <p14:tracePt t="14702" x="3429000" y="5938838"/>
          <p14:tracePt t="14720" x="3394075" y="5911850"/>
          <p14:tracePt t="14737" x="3322638" y="5867400"/>
          <p14:tracePt t="14753" x="3259138" y="5803900"/>
          <p14:tracePt t="14770" x="3232150" y="5759450"/>
          <p14:tracePt t="14786" x="3187700" y="5724525"/>
          <p14:tracePt t="14803" x="3179763" y="5705475"/>
          <p14:tracePt t="14819" x="3179763" y="5697538"/>
          <p14:tracePt t="14836" x="3170238" y="5688013"/>
          <p14:tracePt t="14852" x="3152775" y="5653088"/>
          <p14:tracePt t="14852" x="3133725" y="5608638"/>
          <p14:tracePt t="14871" x="3133725" y="5581650"/>
          <p14:tracePt t="14885" x="3089275" y="5394325"/>
          <p14:tracePt t="14903" x="3044825" y="5187950"/>
          <p14:tracePt t="14920" x="3000375" y="4875213"/>
          <p14:tracePt t="14936" x="2955925" y="4510088"/>
          <p14:tracePt t="14953" x="2901950" y="4125913"/>
          <p14:tracePt t="14969" x="2847975" y="3633788"/>
          <p14:tracePt t="14986" x="2759075" y="3081338"/>
          <p14:tracePt t="15002" x="2670175" y="2419350"/>
          <p14:tracePt t="15020" x="2581275" y="1857375"/>
          <p14:tracePt t="15036" x="2490788" y="1339850"/>
          <p14:tracePt t="15053" x="2411413" y="874713"/>
          <p14:tracePt t="15069" x="2312988" y="536575"/>
          <p14:tracePt t="15069" x="2295525" y="438150"/>
          <p14:tracePt t="15087" x="2251075" y="241300"/>
          <p14:tracePt t="15102" x="2197100" y="53975"/>
          <p14:tracePt t="15119" x="2179638" y="0"/>
          <p14:tracePt t="15136" x="2143125" y="0"/>
          <p14:tracePt t="15153" x="2116138" y="0"/>
          <p14:tracePt t="15169" x="2098675" y="0"/>
          <p14:tracePt t="15206" x="2089150" y="0"/>
          <p14:tracePt t="15367" x="2089150" y="9525"/>
          <p14:tracePt t="15370" x="2071688" y="36513"/>
          <p14:tracePt t="15375" x="2062163" y="61913"/>
          <p14:tracePt t="15385" x="2027238" y="107950"/>
          <p14:tracePt t="15403" x="2017713" y="160338"/>
          <p14:tracePt t="15419" x="1973263" y="231775"/>
          <p14:tracePt t="15436" x="1928813" y="330200"/>
          <p14:tracePt t="15452" x="1911350" y="438150"/>
          <p14:tracePt t="15469" x="1857375" y="598488"/>
          <p14:tracePt t="15485" x="1803400" y="803275"/>
          <p14:tracePt t="15504" x="1768475" y="928688"/>
          <p14:tracePt t="15519" x="1731963" y="1027113"/>
          <p14:tracePt t="15537" x="1714500" y="1125538"/>
          <p14:tracePt t="15553" x="1714500" y="1179513"/>
          <p14:tracePt t="15570" x="1714500" y="1204913"/>
          <p14:tracePt t="15586" x="1714500" y="1223963"/>
          <p14:tracePt t="15603" x="1714500" y="1250950"/>
          <p14:tracePt t="15686" x="1714500" y="1258888"/>
          <p14:tracePt t="15694" x="1714500" y="1276350"/>
          <p14:tracePt t="15702" x="1714500" y="1303338"/>
          <p14:tracePt t="15703" x="1714500" y="1374775"/>
          <p14:tracePt t="15719" x="1714500" y="1465263"/>
          <p14:tracePt t="15736" x="1714500" y="1554163"/>
          <p14:tracePt t="15752" x="1714500" y="1608138"/>
          <p14:tracePt t="15777" x="1714500" y="1616075"/>
          <p14:tracePt t="15806" x="1724025" y="1633538"/>
          <p14:tracePt t="16319" x="1751013" y="1633538"/>
          <p14:tracePt t="16342" x="1884363" y="1660525"/>
          <p14:tracePt t="16343" x="2000250" y="1660525"/>
          <p14:tracePt t="16352" x="2179638" y="1660525"/>
          <p14:tracePt t="16370" x="2224088" y="1652588"/>
          <p14:tracePt t="16393" x="2241550" y="1652588"/>
          <p14:tracePt t="16402" x="2251075" y="1643063"/>
          <p14:tracePt t="16419" x="2276475" y="1625600"/>
          <p14:tracePt t="16436" x="2303463" y="1616075"/>
          <p14:tracePt t="16452" x="2312988" y="1608138"/>
          <p14:tracePt t="16469" x="2312988" y="1598613"/>
          <p14:tracePt t="16485" x="2322513" y="1598613"/>
          <p14:tracePt t="18094" x="2339975" y="1581150"/>
          <p14:tracePt t="18101" x="2347913" y="1571625"/>
          <p14:tracePt t="18108" x="2411413" y="1509713"/>
          <p14:tracePt t="18119" x="2446338" y="1465263"/>
          <p14:tracePt t="18137" x="2482850" y="1438275"/>
          <p14:tracePt t="18152" x="2517775" y="1401763"/>
          <p14:tracePt t="18169" x="2527300" y="1374775"/>
          <p14:tracePt t="18186" x="2536825" y="1366838"/>
          <p14:tracePt t="18202" x="2562225" y="1357313"/>
          <p14:tracePt t="18218" x="2581275" y="1330325"/>
          <p14:tracePt t="18235" x="2625725" y="1322388"/>
          <p14:tracePt t="18252" x="2660650" y="1312863"/>
          <p14:tracePt t="18269" x="2679700" y="1295400"/>
          <p14:tracePt t="18285" x="2724150" y="1285875"/>
          <p14:tracePt t="18303" x="2786063" y="1268413"/>
          <p14:tracePt t="18318" x="2840038" y="1268413"/>
          <p14:tracePt t="18336" x="2857500" y="1268413"/>
          <p14:tracePt t="18352" x="2874963" y="1268413"/>
          <p14:tracePt t="18406" x="2884488" y="1268413"/>
          <p14:tracePt t="18407" x="2919413" y="1268413"/>
          <p14:tracePt t="18436" x="2938463" y="1268413"/>
          <p14:tracePt t="18871" x="2946400" y="1268413"/>
          <p14:tracePt t="18873" x="2973388" y="1411288"/>
          <p14:tracePt t="18953" x="2973388" y="1438275"/>
          <p14:tracePt t="18970" x="2973388" y="1455738"/>
          <p14:tracePt t="18986" x="2982913" y="1473200"/>
          <p14:tracePt t="19004" x="2982913" y="1482725"/>
          <p14:tracePt t="19019" x="2990850" y="1500188"/>
          <p14:tracePt t="19037" x="2990850" y="1509713"/>
          <p14:tracePt t="19053" x="2990850" y="1536700"/>
          <p14:tracePt t="19070" x="3009900" y="1554163"/>
          <p14:tracePt t="19086" x="3009900" y="1589088"/>
          <p14:tracePt t="19127" x="3009900" y="1598613"/>
          <p14:tracePt t="19143" x="3009900" y="1608138"/>
          <p14:tracePt t="19151" x="3009900" y="1616075"/>
          <p14:tracePt t="19855" x="3017838" y="1616075"/>
          <p14:tracePt t="19984" x="3027363" y="1608138"/>
          <p14:tracePt t="20023" x="3036888" y="1608138"/>
          <p14:tracePt t="20176" x="3036888" y="1598613"/>
          <p14:tracePt t="20759" x="3027363" y="1598613"/>
          <p14:tracePt t="20769" x="2982913" y="1625600"/>
          <p14:tracePt t="20803" x="2928938" y="1643063"/>
          <p14:tracePt t="20959" x="2901950" y="1643063"/>
          <p14:tracePt t="20962" x="2884488" y="1652588"/>
          <p14:tracePt t="20986" x="2847975" y="1660525"/>
          <p14:tracePt t="20986" x="2813050" y="1670050"/>
          <p14:tracePt t="21004" x="2786063" y="1670050"/>
          <p14:tracePt t="21279" x="2803525" y="1670050"/>
          <p14:tracePt t="21287" x="2847975" y="1687513"/>
          <p14:tracePt t="21288" x="2901950" y="1687513"/>
          <p14:tracePt t="21302" x="3116263" y="1687513"/>
          <p14:tracePt t="21320" x="3286125" y="1704975"/>
          <p14:tracePt t="21337" x="3455988" y="1724025"/>
          <p14:tracePt t="21354" x="3581400" y="1724025"/>
          <p14:tracePt t="21370" x="3670300" y="1724025"/>
          <p14:tracePt t="21387" x="3724275" y="1724025"/>
          <p14:tracePt t="21403" x="3759200" y="1724025"/>
          <p14:tracePt t="21420" x="3830638" y="1724025"/>
          <p14:tracePt t="21437" x="4000500" y="1724025"/>
          <p14:tracePt t="21437" x="4071938" y="1724025"/>
          <p14:tracePt t="21464" x="4098925" y="1724025"/>
          <p14:tracePt t="21486" x="4170363" y="1724025"/>
          <p14:tracePt t="21487" x="4224338" y="1724025"/>
          <p14:tracePt t="21503" x="4322763" y="1724025"/>
          <p14:tracePt t="21521" x="4394200" y="1724025"/>
          <p14:tracePt t="21537" x="4446588" y="1724025"/>
          <p14:tracePt t="21553" x="4473575" y="1724025"/>
          <p14:tracePt t="21570" x="4527550" y="1724025"/>
          <p14:tracePt t="21586" x="4589463" y="1724025"/>
          <p14:tracePt t="21603" x="4991100" y="1724025"/>
          <p14:tracePt t="21652" x="5027613" y="1724025"/>
          <p14:tracePt t="21658" x="5045075" y="1724025"/>
          <p14:tracePt t="21670" x="5099050" y="1724025"/>
          <p14:tracePt t="21686" x="5187950" y="1724025"/>
          <p14:tracePt t="21686" x="5259388" y="1724025"/>
          <p14:tracePt t="21704" x="5357813" y="1724025"/>
          <p14:tracePt t="21720" x="5411788" y="1724025"/>
          <p14:tracePt t="21759" x="5419725" y="1724025"/>
          <p14:tracePt t="21765" x="5429250" y="1724025"/>
          <p14:tracePt t="21770" x="5438775" y="1724025"/>
          <p14:tracePt t="21786" x="5456238" y="1724025"/>
          <p14:tracePt t="21804" x="5465763" y="1724025"/>
          <p14:tracePt t="21840" x="5473700" y="1724025"/>
          <p14:tracePt t="21840" x="5483225" y="1714500"/>
          <p14:tracePt t="22615" x="5500688" y="1714500"/>
          <p14:tracePt t="22743" x="5491163" y="1724025"/>
          <p14:tracePt t="22751" x="5473700" y="1751013"/>
          <p14:tracePt t="22759" x="5419725" y="1795463"/>
          <p14:tracePt t="22770" x="5348288" y="1847850"/>
          <p14:tracePt t="22786" x="5286375" y="1911350"/>
          <p14:tracePt t="22803" x="5259388" y="1938338"/>
          <p14:tracePt t="22820" x="5232400" y="1955800"/>
          <p14:tracePt t="22838" x="5224463" y="1973263"/>
          <p14:tracePt t="22853" x="5197475" y="1982788"/>
          <p14:tracePt t="22888" x="5187950" y="1990725"/>
          <p14:tracePt t="22889" x="5160963" y="2017713"/>
          <p14:tracePt t="22926" x="5133975" y="2054225"/>
          <p14:tracePt t="24351" x="5126038" y="2054225"/>
          <p14:tracePt t="24363" x="5116513" y="2054225"/>
          <p14:tracePt t="24368" x="5089525" y="2054225"/>
          <p14:tracePt t="24375" x="5062538" y="2054225"/>
          <p14:tracePt t="24386" x="5010150" y="2044700"/>
          <p14:tracePt t="24403" x="4956175" y="2044700"/>
          <p14:tracePt t="24419" x="4875213" y="2036763"/>
          <p14:tracePt t="24436" x="4776788" y="2036763"/>
          <p14:tracePt t="24452" x="4687888" y="2036763"/>
          <p14:tracePt t="24469" x="4545013" y="2036763"/>
          <p14:tracePt t="24486" x="4419600" y="2036763"/>
          <p14:tracePt t="24486" x="4348163" y="2036763"/>
          <p14:tracePt t="24503" x="4214813" y="2009775"/>
          <p14:tracePt t="24519" x="3857625" y="1955800"/>
          <p14:tracePt t="24519" x="3697288" y="1928813"/>
          <p14:tracePt t="24559" x="3536950" y="1911350"/>
          <p14:tracePt t="24560" x="3375025" y="1884363"/>
          <p14:tracePt t="24569" x="3089275" y="1847850"/>
          <p14:tracePt t="24585" x="2973388" y="1822450"/>
          <p14:tracePt t="24603" x="2938463" y="1822450"/>
          <p14:tracePt t="24619" x="2901950" y="1822450"/>
          <p14:tracePt t="24637" x="2857500" y="1822450"/>
          <p14:tracePt t="24652" x="2822575" y="1822450"/>
          <p14:tracePt t="24670" x="2786063" y="1822450"/>
          <p14:tracePt t="24686" x="2751138" y="1822450"/>
          <p14:tracePt t="24686" x="2705100" y="1822450"/>
          <p14:tracePt t="24703" x="2608263" y="1822450"/>
          <p14:tracePt t="24719" x="2571750" y="1839913"/>
          <p14:tracePt t="24775" x="2562225" y="1839913"/>
          <p14:tracePt t="24871" x="2581275" y="1839913"/>
          <p14:tracePt t="24881" x="2589213" y="1839913"/>
          <p14:tracePt t="24904" x="2598738" y="1839913"/>
          <p14:tracePt t="24905" x="2633663" y="1839913"/>
          <p14:tracePt t="24936" x="2643188" y="1839913"/>
          <p14:tracePt t="24943" x="2670175" y="1839913"/>
          <p14:tracePt t="24953" x="2776538" y="1839913"/>
          <p14:tracePt t="24992" x="2847975" y="1857375"/>
          <p14:tracePt t="25039" x="2867025" y="1857375"/>
          <p14:tracePt t="25055" x="2874963" y="1857375"/>
          <p14:tracePt t="25079" x="2884488" y="1857375"/>
          <p14:tracePt t="25511" x="2901950" y="1857375"/>
          <p14:tracePt t="25519" x="2911475" y="1857375"/>
          <p14:tracePt t="25526" x="2973388" y="1938338"/>
          <p14:tracePt t="25536" x="3062288" y="2081213"/>
          <p14:tracePt t="25553" x="3179763" y="2276475"/>
          <p14:tracePt t="25569" x="3286125" y="2517775"/>
          <p14:tracePt t="25586" x="3348038" y="2652713"/>
          <p14:tracePt t="25603" x="3375025" y="2687638"/>
          <p14:tracePt t="25619" x="3411538" y="2724150"/>
          <p14:tracePt t="25637" x="3455988" y="2795588"/>
          <p14:tracePt t="25660" x="3455988" y="2830513"/>
          <p14:tracePt t="25669" x="3490913" y="2867025"/>
          <p14:tracePt t="25687" x="3509963" y="2894013"/>
          <p14:tracePt t="25702" x="3509963" y="2901950"/>
          <p14:tracePt t="25720" x="3517900" y="2919413"/>
          <p14:tracePt t="25736" x="3536950" y="2928938"/>
          <p14:tracePt t="25753" x="3544888" y="2946400"/>
          <p14:tracePt t="25831" x="3554413" y="2946400"/>
          <p14:tracePt t="25855" x="3562350" y="2938463"/>
          <p14:tracePt t="25871" x="3571875" y="2919413"/>
          <p14:tracePt t="25878" x="3571875" y="2911475"/>
          <p14:tracePt t="25888" x="3571875" y="2901950"/>
          <p14:tracePt t="25889" x="3598863" y="2813050"/>
          <p14:tracePt t="25962" x="3616325" y="2751138"/>
          <p14:tracePt t="26019" x="3616325" y="2732088"/>
          <p14:tracePt t="26020" x="3643313" y="2697163"/>
          <p14:tracePt t="26037" x="3643313" y="2687638"/>
          <p14:tracePt t="26053" x="3643313" y="2670175"/>
          <p14:tracePt t="26719" x="3652838" y="2670175"/>
          <p14:tracePt t="27055" x="3679825" y="2670175"/>
          <p14:tracePt t="27367" x="3697288" y="2670175"/>
          <p14:tracePt t="27407" x="3714750" y="2660650"/>
          <p14:tracePt t="27471" x="3732213" y="2660650"/>
          <p14:tracePt t="27495" x="3732213" y="2652713"/>
          <p14:tracePt t="28343" x="3741738" y="2643188"/>
          <p14:tracePt t="28349" x="3759200" y="2643188"/>
          <p14:tracePt t="28352" x="3786188" y="2633663"/>
          <p14:tracePt t="28370" x="3795713" y="2633663"/>
          <p14:tracePt t="28386" x="3822700" y="2633663"/>
          <p14:tracePt t="28402" x="3830638" y="2633663"/>
          <p14:tracePt t="28419" x="3840163" y="2633663"/>
          <p14:tracePt t="28472" x="3848100" y="2625725"/>
          <p14:tracePt t="28479" x="3857625" y="2625725"/>
          <p14:tracePt t="28495" x="3867150" y="2625725"/>
          <p14:tracePt t="28511" x="3875088" y="2625725"/>
          <p14:tracePt t="28527" x="3884613" y="2625725"/>
          <p14:tracePt t="28559" x="3902075" y="2625725"/>
          <p14:tracePt t="28600" x="3911600" y="2625725"/>
          <p14:tracePt t="28608" x="3929063" y="2625725"/>
          <p14:tracePt t="28648" x="3946525" y="2625725"/>
          <p14:tracePt t="29455" x="3956050" y="2625725"/>
          <p14:tracePt t="29463" x="4017963" y="2625725"/>
          <p14:tracePt t="29471" x="4089400" y="2625725"/>
          <p14:tracePt t="29476" x="4160838" y="2625725"/>
          <p14:tracePt t="29486" x="4456113" y="2625725"/>
          <p14:tracePt t="29502" x="5180013" y="2724150"/>
          <p14:tracePt t="29519" x="5483225" y="2768600"/>
          <p14:tracePt t="29535" x="5616575" y="2786063"/>
          <p14:tracePt t="29553" x="5670550" y="2786063"/>
          <p14:tracePt t="29569" x="5741988" y="2795588"/>
          <p14:tracePt t="29592" x="5813425" y="2795588"/>
          <p14:tracePt t="29602" x="5946775" y="2813050"/>
          <p14:tracePt t="29620" x="6170613" y="2847975"/>
          <p14:tracePt t="29798" x="6188075" y="2847975"/>
          <p14:tracePt t="29830" x="6205538" y="2847975"/>
          <p14:tracePt t="30519" x="6197600" y="2874963"/>
          <p14:tracePt t="30536" x="6197600" y="2894013"/>
          <p14:tracePt t="30541" x="6180138" y="2911475"/>
          <p14:tracePt t="30592" x="6180138" y="2919413"/>
          <p14:tracePt t="30880" x="6153150" y="2973388"/>
          <p14:tracePt t="30888" x="6143625" y="3000375"/>
          <p14:tracePt t="30894" x="6099175" y="3125788"/>
          <p14:tracePt t="30920" x="6099175" y="3152775"/>
          <p14:tracePt t="30921" x="6072188" y="3224213"/>
          <p14:tracePt t="30936" x="6000750" y="3465513"/>
          <p14:tracePt t="30988" x="5973763" y="3562350"/>
          <p14:tracePt t="31002" x="5956300" y="3670300"/>
          <p14:tracePt t="31020" x="5938838" y="3848100"/>
          <p14:tracePt t="31053" x="5919788" y="4224338"/>
          <p14:tracePt t="31156" x="5938838" y="4251325"/>
          <p14:tracePt t="31176" x="5946775" y="4259263"/>
          <p14:tracePt t="31186" x="5956300" y="4295775"/>
          <p14:tracePt t="31202" x="5983288" y="4330700"/>
          <p14:tracePt t="31220" x="6027738" y="4402138"/>
          <p14:tracePt t="31236" x="6072188" y="4465638"/>
          <p14:tracePt t="31253" x="6116638" y="4527550"/>
          <p14:tracePt t="31269" x="6143625" y="4554538"/>
          <p14:tracePt t="31287" x="6170613" y="4598988"/>
          <p14:tracePt t="31303" x="6197600" y="4616450"/>
          <p14:tracePt t="31303" x="6205538" y="4633913"/>
          <p14:tracePt t="31321" x="6251575" y="4679950"/>
          <p14:tracePt t="31336" x="6286500" y="4705350"/>
          <p14:tracePt t="31353" x="6313488" y="4705350"/>
          <p14:tracePt t="31370" x="6323013" y="4705350"/>
          <p14:tracePt t="31415" x="6330950" y="4697413"/>
          <p14:tracePt t="31423" x="6348413" y="4643438"/>
          <p14:tracePt t="31435" x="6348413" y="4598988"/>
          <p14:tracePt t="31437" x="6348413" y="4527550"/>
          <p14:tracePt t="31452" x="6348413" y="4473575"/>
          <p14:tracePt t="31469" x="6340475" y="4446588"/>
          <p14:tracePt t="31485" x="6323013" y="4411663"/>
          <p14:tracePt t="31502" x="6269038" y="4357688"/>
          <p14:tracePt t="31519" x="6180138" y="4251325"/>
          <p14:tracePt t="31536" x="6108700" y="4187825"/>
          <p14:tracePt t="31553" x="6037263" y="4152900"/>
          <p14:tracePt t="31569" x="5973763" y="4116388"/>
          <p14:tracePt t="31586" x="5919788" y="4081463"/>
          <p14:tracePt t="31603" x="5857875" y="4054475"/>
          <p14:tracePt t="31619" x="5803900" y="4027488"/>
          <p14:tracePt t="31636" x="5751513" y="4027488"/>
          <p14:tracePt t="31652" x="5599113" y="4010025"/>
          <p14:tracePt t="31693" x="5545138" y="4010025"/>
          <p14:tracePt t="31702" x="5446713" y="4037013"/>
          <p14:tracePt t="31719" x="5330825" y="4071938"/>
          <p14:tracePt t="31737" x="5224463" y="4098925"/>
          <p14:tracePt t="31753" x="5133975" y="4116388"/>
          <p14:tracePt t="31769" x="5018088" y="4116388"/>
          <p14:tracePt t="31786" x="4911725" y="4152900"/>
          <p14:tracePt t="31803" x="4848225" y="4179888"/>
          <p14:tracePt t="31819" x="4822825" y="4179888"/>
          <p14:tracePt t="31835" x="4795838" y="4197350"/>
          <p14:tracePt t="31852" x="4768850" y="4224338"/>
          <p14:tracePt t="31870" x="4759325" y="4232275"/>
          <p14:tracePt t="31904" x="4751388" y="4241800"/>
          <p14:tracePt t="31950" x="4751388" y="4251325"/>
          <p14:tracePt t="31967" x="4751388" y="4259263"/>
          <p14:tracePt t="31975" x="4751388" y="4268788"/>
          <p14:tracePt t="31991" x="4751388" y="4286250"/>
          <p14:tracePt t="32007" x="4751388" y="4322763"/>
          <p14:tracePt t="32023" x="4768850" y="4340225"/>
          <p14:tracePt t="32031" x="4776788" y="4348163"/>
          <p14:tracePt t="32039" x="4803775" y="4394200"/>
          <p14:tracePt t="32053" x="4848225" y="4429125"/>
          <p14:tracePt t="32069" x="4894263" y="4473575"/>
          <p14:tracePt t="32086" x="4946650" y="4518025"/>
          <p14:tracePt t="32102" x="5054600" y="4608513"/>
          <p14:tracePt t="32120" x="5153025" y="4697413"/>
          <p14:tracePt t="32135" x="5232400" y="4751388"/>
          <p14:tracePt t="32153" x="5286375" y="4776788"/>
          <p14:tracePt t="32169" x="5303838" y="4795838"/>
          <p14:tracePt t="32186" x="5313363" y="4795838"/>
          <p14:tracePt t="32202" x="5348288" y="4795838"/>
          <p14:tracePt t="32219" x="5384800" y="4795838"/>
          <p14:tracePt t="32236" x="5456238" y="4795838"/>
          <p14:tracePt t="32252" x="5518150" y="4768850"/>
          <p14:tracePt t="32268" x="5616575" y="4705350"/>
          <p14:tracePt t="32286" x="5661025" y="4643438"/>
          <p14:tracePt t="32286" x="5697538" y="4589463"/>
          <p14:tracePt t="32304" x="5705475" y="4572000"/>
          <p14:tracePt t="32319" x="5751513" y="4500563"/>
          <p14:tracePt t="32337" x="5768975" y="4473575"/>
          <p14:tracePt t="32352" x="5776913" y="4446588"/>
          <p14:tracePt t="32370" x="5795963" y="4394200"/>
          <p14:tracePt t="32386" x="5795963" y="4295775"/>
          <p14:tracePt t="32403" x="5795963" y="4179888"/>
          <p14:tracePt t="32419" x="5795963" y="4108450"/>
          <p14:tracePt t="32436" x="5795963" y="4044950"/>
          <p14:tracePt t="32452" x="5751513" y="3946525"/>
          <p14:tracePt t="32469" x="5680075" y="3840163"/>
          <p14:tracePt t="32486" x="5554663" y="3724275"/>
          <p14:tracePt t="32502" x="5411788" y="3608388"/>
          <p14:tracePt t="32519" x="5170488" y="3473450"/>
          <p14:tracePt t="32536" x="5018088" y="3394075"/>
          <p14:tracePt t="32552" x="4848225" y="3375025"/>
          <p14:tracePt t="32570" x="4697413" y="3357563"/>
          <p14:tracePt t="32586" x="4197350" y="3402013"/>
          <p14:tracePt t="32641" x="4116388" y="3419475"/>
          <p14:tracePt t="32652" x="4037013" y="3446463"/>
          <p14:tracePt t="32670" x="3795713" y="3571875"/>
          <p14:tracePt t="32670" x="3768725" y="3589338"/>
          <p14:tracePt t="32720" x="3741738" y="3598863"/>
          <p14:tracePt t="32720" x="3714750" y="3625850"/>
          <p14:tracePt t="32736" x="3697288" y="3633788"/>
          <p14:tracePt t="32753" x="3670300" y="3670300"/>
          <p14:tracePt t="32769" x="3652838" y="3714750"/>
          <p14:tracePt t="32786" x="3625850" y="3786188"/>
          <p14:tracePt t="32802" x="3625850" y="3857625"/>
          <p14:tracePt t="32819" x="3625850" y="3956050"/>
          <p14:tracePt t="32835" x="3625850" y="4010025"/>
          <p14:tracePt t="32852" x="3625850" y="4027488"/>
          <p14:tracePt t="32869" x="3625850" y="4062413"/>
          <p14:tracePt t="32886" x="3625850" y="4108450"/>
          <p14:tracePt t="32901" x="3633788" y="4143375"/>
          <p14:tracePt t="32901" x="3643313" y="4170363"/>
          <p14:tracePt t="32919" x="3670300" y="4214813"/>
          <p14:tracePt t="32936" x="3687763" y="4259263"/>
          <p14:tracePt t="32953" x="3714750" y="4295775"/>
          <p14:tracePt t="32969" x="3751263" y="4348163"/>
          <p14:tracePt t="32986" x="3822700" y="4411663"/>
          <p14:tracePt t="33002" x="3867150" y="4465638"/>
          <p14:tracePt t="33019" x="3919538" y="4518025"/>
          <p14:tracePt t="33036" x="3946525" y="4545013"/>
          <p14:tracePt t="33053" x="3973513" y="4554538"/>
          <p14:tracePt t="33069" x="4010025" y="4572000"/>
          <p14:tracePt t="33087" x="4062413" y="4581525"/>
          <p14:tracePt t="33102" x="4098925" y="4581525"/>
          <p14:tracePt t="33102" x="4125913" y="4598988"/>
          <p14:tracePt t="33120" x="4152900" y="4598988"/>
          <p14:tracePt t="33136" x="4205288" y="4598988"/>
          <p14:tracePt t="33152" x="4276725" y="4598988"/>
          <p14:tracePt t="33169" x="4348163" y="4598988"/>
          <p14:tracePt t="33185" x="4429125" y="4598988"/>
          <p14:tracePt t="33202" x="4483100" y="4598988"/>
          <p14:tracePt t="33218" x="4554538" y="4589463"/>
          <p14:tracePt t="33236" x="4652963" y="4572000"/>
          <p14:tracePt t="33252" x="4751388" y="4554538"/>
          <p14:tracePt t="33269" x="4848225" y="4518025"/>
          <p14:tracePt t="33286" x="4919663" y="4510088"/>
          <p14:tracePt t="33286" x="4965700" y="4500563"/>
          <p14:tracePt t="33303" x="5010150" y="4473575"/>
          <p14:tracePt t="33318" x="5133975" y="4411663"/>
          <p14:tracePt t="33336" x="5180013" y="4384675"/>
          <p14:tracePt t="33352" x="5259388" y="4348163"/>
          <p14:tracePt t="33370" x="5348288" y="4295775"/>
          <p14:tracePt t="33385" x="5402263" y="4268788"/>
          <p14:tracePt t="33403" x="5429250" y="4241800"/>
          <p14:tracePt t="33419" x="5438775" y="4232275"/>
          <p14:tracePt t="33552" x="5456238" y="4232275"/>
          <p14:tracePt t="33567" x="5473700" y="4232275"/>
          <p14:tracePt t="33575" x="5500688" y="4241800"/>
          <p14:tracePt t="33583" x="5527675" y="4259263"/>
          <p14:tracePt t="33583" x="5554663" y="4259263"/>
          <p14:tracePt t="33591" x="5562600" y="4276725"/>
          <p14:tracePt t="33602" x="5634038" y="4295775"/>
          <p14:tracePt t="33618" x="5741988" y="4322763"/>
          <p14:tracePt t="33635" x="5894388" y="4367213"/>
          <p14:tracePt t="33651" x="6010275" y="4384675"/>
          <p14:tracePt t="33669" x="6688138" y="4456113"/>
          <p14:tracePt t="33734" x="7170738" y="4456113"/>
          <p14:tracePt t="33734" x="7197725" y="4456113"/>
          <p14:tracePt t="33791" x="7205663" y="4456113"/>
          <p14:tracePt t="33792" x="7232650" y="4456113"/>
          <p14:tracePt t="33802" x="7277100" y="4446588"/>
          <p14:tracePt t="33819" x="7348538" y="4419600"/>
          <p14:tracePt t="33836" x="7412038" y="4375150"/>
          <p14:tracePt t="33852" x="7456488" y="4340225"/>
          <p14:tracePt t="33870" x="7483475" y="4313238"/>
          <p14:tracePt t="33886" x="7510463" y="4286250"/>
          <p14:tracePt t="33902" x="7527925" y="4268788"/>
          <p14:tracePt t="33902" x="7537450" y="4259263"/>
          <p14:tracePt t="33919" x="7554913" y="4241800"/>
          <p14:tracePt t="33935" x="7572375" y="4224338"/>
          <p14:tracePt t="33952" x="7581900" y="4205288"/>
          <p14:tracePt t="33969" x="7589838" y="4187825"/>
          <p14:tracePt t="33986" x="7599363" y="4170363"/>
          <p14:tracePt t="34003" x="7616825" y="4152900"/>
          <p14:tracePt t="34019" x="7626350" y="4089400"/>
          <p14:tracePt t="34035" x="7643813" y="4000500"/>
          <p14:tracePt t="34053" x="7661275" y="3857625"/>
          <p14:tracePt t="34077" x="7661275" y="3803650"/>
          <p14:tracePt t="34085" x="7661275" y="3705225"/>
          <p14:tracePt t="34085" x="7661275" y="3633788"/>
          <p14:tracePt t="34103" x="7661275" y="3571875"/>
          <p14:tracePt t="34118" x="7661275" y="3330575"/>
          <p14:tracePt t="34136" x="7589838" y="3089275"/>
          <p14:tracePt t="34152" x="7456488" y="2840038"/>
          <p14:tracePt t="34169" x="7358063" y="2652713"/>
          <p14:tracePt t="34185" x="7286625" y="2517775"/>
          <p14:tracePt t="34203" x="7215188" y="2419350"/>
          <p14:tracePt t="34218" x="7161213" y="2357438"/>
          <p14:tracePt t="34235" x="7108825" y="2322513"/>
          <p14:tracePt t="34252" x="7045325" y="2295525"/>
          <p14:tracePt t="34269" x="6938963" y="2276475"/>
          <p14:tracePt t="34286" x="6884988" y="2276475"/>
          <p14:tracePt t="34303" x="6813550" y="2276475"/>
          <p14:tracePt t="34319" x="6742113" y="2295525"/>
          <p14:tracePt t="34336" x="6661150" y="2339975"/>
          <p14:tracePt t="34352" x="6589713" y="2393950"/>
          <p14:tracePt t="34370" x="6500813" y="2465388"/>
          <p14:tracePt t="34385" x="6402388" y="2544763"/>
          <p14:tracePt t="34402" x="6296025" y="2643188"/>
          <p14:tracePt t="34420" x="6205538" y="2741613"/>
          <p14:tracePt t="34438" x="6180138" y="2786063"/>
          <p14:tracePt t="34453" x="6153150" y="2813050"/>
          <p14:tracePt t="34471" x="6143625" y="2840038"/>
          <p14:tracePt t="34485" x="6126163" y="2874963"/>
          <p14:tracePt t="34502" x="6116638" y="2911475"/>
          <p14:tracePt t="34518" x="6099175" y="3000375"/>
          <p14:tracePt t="34536" x="6089650" y="3071813"/>
          <p14:tracePt t="34553" x="6089650" y="3143250"/>
          <p14:tracePt t="34569" x="6089650" y="3179763"/>
          <p14:tracePt t="34586" x="6089650" y="3251200"/>
          <p14:tracePt t="34602" x="6089650" y="3348038"/>
          <p14:tracePt t="34619" x="6089650" y="3455988"/>
          <p14:tracePt t="34635" x="6099175" y="3581400"/>
          <p14:tracePt t="34652" x="6153150" y="3741738"/>
          <p14:tracePt t="34669" x="6205538" y="3867150"/>
          <p14:tracePt t="34686" x="6276975" y="3983038"/>
          <p14:tracePt t="34719" x="6330950" y="4071938"/>
          <p14:tracePt t="34720" x="6438900" y="4143375"/>
          <p14:tracePt t="34736" x="6554788" y="4232275"/>
          <p14:tracePt t="34753" x="6680200" y="4322763"/>
          <p14:tracePt t="34769" x="6813550" y="4375150"/>
          <p14:tracePt t="34787" x="6965950" y="4473575"/>
          <p14:tracePt t="34803" x="7126288" y="4527550"/>
          <p14:tracePt t="34820" x="7286625" y="4572000"/>
          <p14:tracePt t="34836" x="7473950" y="4608513"/>
          <p14:tracePt t="34853" x="7643813" y="4625975"/>
          <p14:tracePt t="34869" x="7769225" y="4625975"/>
          <p14:tracePt t="34887" x="7848600" y="4598988"/>
          <p14:tracePt t="34902" x="7983538" y="4510088"/>
          <p14:tracePt t="34902" x="8018463" y="4473575"/>
          <p14:tracePt t="34920" x="8134350" y="4394200"/>
          <p14:tracePt t="34936" x="8215313" y="4303713"/>
          <p14:tracePt t="34952" x="8286750" y="4197350"/>
          <p14:tracePt t="34969" x="8340725" y="4108450"/>
          <p14:tracePt t="34985" x="8358188" y="4054475"/>
          <p14:tracePt t="35003" x="8385175" y="4000500"/>
          <p14:tracePt t="35019" x="8385175" y="3946525"/>
          <p14:tracePt t="35036" x="8385175" y="3894138"/>
          <p14:tracePt t="35052" x="8385175" y="3857625"/>
          <p14:tracePt t="35069" x="8385175" y="3803650"/>
          <p14:tracePt t="35096" x="8385175" y="3776663"/>
          <p14:tracePt t="35108" x="8385175" y="3768725"/>
          <p14:tracePt t="35118" x="8385175" y="3732213"/>
          <p14:tracePt t="35136" x="8385175" y="3724275"/>
          <p14:tracePt t="35152" x="8385175" y="3705225"/>
          <p14:tracePt t="35191" x="8385175" y="3697288"/>
          <p14:tracePt t="35207" x="8385175" y="3687763"/>
          <p14:tracePt t="35472" x="8385175" y="3679825"/>
          <p14:tracePt t="35480" x="8385175" y="3660775"/>
          <p14:tracePt t="35486" x="8385175" y="3625850"/>
          <p14:tracePt t="35504" x="8385175" y="3616325"/>
          <p14:tracePt t="35519" x="8402638" y="3571875"/>
          <p14:tracePt t="35520" x="8402638" y="3554413"/>
          <p14:tracePt t="35559" x="8412163" y="3536950"/>
          <p14:tracePt t="35631" x="8412163" y="3527425"/>
          <p14:tracePt t="35639" x="8412163" y="3402013"/>
          <p14:tracePt t="35667" x="8412163" y="3375025"/>
          <p14:tracePt t="35675" x="8412163" y="3313113"/>
          <p14:tracePt t="35686" x="8340725" y="3170238"/>
          <p14:tracePt t="35707" x="8323263" y="3143250"/>
          <p14:tracePt t="35707" x="8304213" y="3125788"/>
          <p14:tracePt t="35719" x="8286750" y="3108325"/>
          <p14:tracePt t="35735" x="8224838" y="3044825"/>
          <p14:tracePt t="35752" x="8170863" y="3009900"/>
          <p14:tracePt t="35769" x="8081963" y="2946400"/>
          <p14:tracePt t="35786" x="7939088" y="2884488"/>
          <p14:tracePt t="35802" x="7796213" y="2840038"/>
          <p14:tracePt t="35819" x="7643813" y="2786063"/>
          <p14:tracePt t="35835" x="7562850" y="2759075"/>
          <p14:tracePt t="35852" x="7483475" y="2741613"/>
          <p14:tracePt t="35871" x="7385050" y="2724150"/>
          <p14:tracePt t="35885" x="7331075" y="2705100"/>
          <p14:tracePt t="35903" x="7251700" y="2705100"/>
          <p14:tracePt t="35903" x="7224713" y="2714625"/>
          <p14:tracePt t="35935" x="7143750" y="2732088"/>
          <p14:tracePt t="35952" x="7089775" y="2759075"/>
          <p14:tracePt t="35969" x="7054850" y="2776538"/>
          <p14:tracePt t="35985" x="7018338" y="2803525"/>
          <p14:tracePt t="36002" x="6983413" y="2822575"/>
          <p14:tracePt t="36019" x="6929438" y="2857500"/>
          <p14:tracePt t="36036" x="6894513" y="2901950"/>
          <p14:tracePt t="36052" x="6831013" y="2946400"/>
          <p14:tracePt t="36069" x="6796088" y="2973388"/>
          <p14:tracePt t="36085" x="6751638" y="3009900"/>
          <p14:tracePt t="36102" x="6616700" y="3098800"/>
          <p14:tracePt t="36125" x="6527800" y="3160713"/>
          <p14:tracePt t="36136" x="6411913" y="3241675"/>
          <p14:tracePt t="36152" x="6340475" y="3303588"/>
          <p14:tracePt t="36169" x="6286500" y="3340100"/>
          <p14:tracePt t="36185" x="6215063" y="3394075"/>
          <p14:tracePt t="36202" x="6126163" y="3446463"/>
          <p14:tracePt t="36218" x="6081713" y="3482975"/>
          <p14:tracePt t="36235" x="6045200" y="3509963"/>
          <p14:tracePt t="36252" x="6010275" y="3536950"/>
          <p14:tracePt t="36269" x="5983288" y="3554413"/>
          <p14:tracePt t="36285" x="5946775" y="3581400"/>
          <p14:tracePt t="36285" x="5946775" y="3598863"/>
          <p14:tracePt t="36303" x="5929313" y="3608388"/>
          <p14:tracePt t="36303" x="5929313" y="3625850"/>
          <p14:tracePt t="36320" x="5911850" y="3643313"/>
          <p14:tracePt t="36335" x="5884863" y="3687763"/>
          <p14:tracePt t="36353" x="5867400" y="3741738"/>
          <p14:tracePt t="36369" x="5857875" y="3813175"/>
          <p14:tracePt t="36386" x="5857875" y="3911600"/>
          <p14:tracePt t="36402" x="5857875" y="4054475"/>
          <p14:tracePt t="36418" x="5857875" y="4160838"/>
          <p14:tracePt t="36435" x="5929313" y="4295775"/>
          <p14:tracePt t="36452" x="5965825" y="4394200"/>
          <p14:tracePt t="36468" x="6018213" y="4456113"/>
          <p14:tracePt t="36485" x="6054725" y="4527550"/>
          <p14:tracePt t="36502" x="6161088" y="4589463"/>
          <p14:tracePt t="36502" x="6215063" y="4625975"/>
          <p14:tracePt t="36519" x="6367463" y="4705350"/>
          <p14:tracePt t="36535" x="6491288" y="4741863"/>
          <p14:tracePt t="36553" x="6599238" y="4795838"/>
          <p14:tracePt t="36569" x="6697663" y="4813300"/>
          <p14:tracePt t="36586" x="6813550" y="4840288"/>
          <p14:tracePt t="36602" x="6919913" y="4848225"/>
          <p14:tracePt t="36619" x="7045325" y="4848225"/>
          <p14:tracePt t="36635" x="7242175" y="4848225"/>
          <p14:tracePt t="36652" x="7456488" y="4848225"/>
          <p14:tracePt t="36668" x="8251825" y="4625975"/>
          <p14:tracePt t="36756" x="8367713" y="4581525"/>
          <p14:tracePt t="36768" x="8474075" y="4527550"/>
          <p14:tracePt t="36785" x="8582025" y="4473575"/>
          <p14:tracePt t="36825" x="8616950" y="4456113"/>
          <p14:tracePt t="36839" x="8643938" y="4438650"/>
          <p14:tracePt t="36840" x="8653463" y="4429125"/>
          <p14:tracePt t="36852" x="8697913" y="4411663"/>
          <p14:tracePt t="36870" x="8705850" y="4402138"/>
          <p14:tracePt t="36903" x="8715375" y="4394200"/>
          <p14:tracePt t="36904" x="8732838" y="4394200"/>
          <p14:tracePt t="36918" x="8759825" y="4384675"/>
          <p14:tracePt t="36936" x="8777288" y="4384675"/>
          <p14:tracePt t="37079" x="8786813" y="4384675"/>
          <p14:tracePt t="37976" x="8796338" y="4384675"/>
          <p14:tracePt t="38005" x="8813800" y="4384675"/>
          <p14:tracePt t="39272" x="8804275" y="4384675"/>
          <p14:tracePt t="39295" x="8796338" y="4384675"/>
          <p14:tracePt t="39319" x="8786813" y="4394200"/>
          <p14:tracePt t="39383" x="8777288" y="4394200"/>
          <p14:tracePt t="39751" x="8724900" y="4446588"/>
          <p14:tracePt t="39758" x="8715375" y="4446588"/>
          <p14:tracePt t="39768" x="8697913" y="4456113"/>
          <p14:tracePt t="39785" x="8661400" y="4483100"/>
          <p14:tracePt t="39785" x="8616950" y="4500563"/>
          <p14:tracePt t="39802" x="8609013" y="4510088"/>
          <p14:tracePt t="39818" x="8599488" y="4518025"/>
          <p14:tracePt t="39871" x="8589963" y="4527550"/>
          <p14:tracePt t="39879" x="8582025" y="4537075"/>
          <p14:tracePt t="39886" x="8562975" y="4554538"/>
          <p14:tracePt t="39892" x="8537575" y="4581525"/>
          <p14:tracePt t="39901" x="8491538" y="4652963"/>
          <p14:tracePt t="39918" x="8456613" y="4724400"/>
          <p14:tracePt t="39918" x="8439150" y="4759325"/>
          <p14:tracePt t="39936" x="8402638" y="4822825"/>
          <p14:tracePt t="39968" x="8394700" y="4848225"/>
          <p14:tracePt t="39969" x="8375650" y="4875213"/>
          <p14:tracePt t="39998" x="8375650" y="4884738"/>
          <p14:tracePt t="40002" x="8375650" y="4894263"/>
          <p14:tracePt t="40018" x="8367713" y="4902200"/>
          <p14:tracePt t="40071" x="8367713" y="4919663"/>
          <p14:tracePt t="40071" x="8358188" y="4919663"/>
          <p14:tracePt t="40103" x="8358188" y="4929188"/>
          <p14:tracePt t="40119" x="8358188" y="4956175"/>
          <p14:tracePt t="40127" x="8340725" y="4965700"/>
          <p14:tracePt t="40136" x="8331200" y="4973638"/>
          <p14:tracePt t="40136" x="8323263" y="4991100"/>
          <p14:tracePt t="40145" x="8304213" y="5010150"/>
          <p14:tracePt t="40152" x="8296275" y="5027613"/>
          <p14:tracePt t="40169" x="8286750" y="5045075"/>
          <p14:tracePt t="40248" x="8277225" y="5045075"/>
          <p14:tracePt t="40263" x="8180388" y="4946650"/>
          <p14:tracePt t="40303" x="8116888" y="4875213"/>
          <p14:tracePt t="40319" x="8072438" y="4822825"/>
          <p14:tracePt t="40319" x="8045450" y="4776788"/>
          <p14:tracePt t="40335" x="8010525" y="4741863"/>
          <p14:tracePt t="40335" x="7991475" y="4724400"/>
          <p14:tracePt t="40351" x="7929563" y="4660900"/>
          <p14:tracePt t="40369" x="7831138" y="4581525"/>
          <p14:tracePt t="40385" x="7697788" y="4491038"/>
          <p14:tracePt t="40402" x="7562850" y="4394200"/>
          <p14:tracePt t="40418" x="7429500" y="4303713"/>
          <p14:tracePt t="40435" x="7259638" y="4205288"/>
          <p14:tracePt t="40453" x="7037388" y="4098925"/>
          <p14:tracePt t="40470" x="6875463" y="4044950"/>
          <p14:tracePt t="40486" x="6661150" y="3990975"/>
          <p14:tracePt t="40504" x="6616700" y="3973513"/>
          <p14:tracePt t="40504" x="6589713" y="3973513"/>
          <p14:tracePt t="40519" x="6510338" y="3973513"/>
          <p14:tracePt t="40538" x="6411913" y="3990975"/>
          <p14:tracePt t="40553" x="6286500" y="4010025"/>
          <p14:tracePt t="40569" x="6188075" y="4044950"/>
          <p14:tracePt t="40585" x="6081713" y="4081463"/>
          <p14:tracePt t="40602" x="6010275" y="4116388"/>
          <p14:tracePt t="40618" x="5946775" y="4143375"/>
          <p14:tracePt t="40635" x="5919788" y="4179888"/>
          <p14:tracePt t="40652" x="5894388" y="4197350"/>
          <p14:tracePt t="40669" x="5857875" y="4259263"/>
          <p14:tracePt t="40685" x="5857875" y="4286250"/>
          <p14:tracePt t="40702" x="5857875" y="4384675"/>
          <p14:tracePt t="40735" x="5857875" y="4456113"/>
          <p14:tracePt t="40736" x="5867400" y="4537075"/>
          <p14:tracePt t="40752" x="5919788" y="4643438"/>
          <p14:tracePt t="40768" x="5965825" y="4705350"/>
          <p14:tracePt t="40787" x="6054725" y="4795838"/>
          <p14:tracePt t="40802" x="6126163" y="4867275"/>
          <p14:tracePt t="40818" x="6197600" y="4902200"/>
          <p14:tracePt t="40835" x="6269038" y="4946650"/>
          <p14:tracePt t="40852" x="6348413" y="4983163"/>
          <p14:tracePt t="40868" x="6402388" y="4991100"/>
          <p14:tracePt t="40886" x="6438900" y="4991100"/>
          <p14:tracePt t="40901" x="6483350" y="4991100"/>
          <p14:tracePt t="40918" x="6491288" y="4991100"/>
          <p14:tracePt t="40936" x="6500813" y="4991100"/>
          <p14:tracePt t="41023" x="6510338" y="5010150"/>
          <p14:tracePt t="41031" x="6500813" y="5045075"/>
          <p14:tracePt t="41039" x="6419850" y="5187950"/>
          <p14:tracePt t="41062" x="6402388" y="5205413"/>
          <p14:tracePt t="41068" x="6375400" y="5251450"/>
          <p14:tracePt t="41086" x="6348413" y="5276850"/>
          <p14:tracePt t="41101" x="6313488" y="5330825"/>
          <p14:tracePt t="41101" x="6296025" y="5348288"/>
          <p14:tracePt t="41120" x="6232525" y="5419725"/>
          <p14:tracePt t="41141" x="6143625" y="5483225"/>
          <p14:tracePt t="41152" x="6072188" y="5518150"/>
          <p14:tracePt t="41169" x="6027738" y="5537200"/>
          <p14:tracePt t="41186" x="5938838" y="5554663"/>
          <p14:tracePt t="41218" x="5902325" y="5554663"/>
          <p14:tracePt t="41219" x="5786438" y="5554663"/>
          <p14:tracePt t="41236" x="5465763" y="5554663"/>
          <p14:tracePt t="41272" x="5394325" y="5554663"/>
          <p14:tracePt t="41285" x="5322888" y="5554663"/>
          <p14:tracePt t="41286" x="5205413" y="5527675"/>
          <p14:tracePt t="41303" x="5126038" y="5510213"/>
          <p14:tracePt t="41318" x="5062538" y="5510213"/>
          <p14:tracePt t="41336" x="5045075" y="5510213"/>
          <p14:tracePt t="41375" x="5037138" y="5491163"/>
          <p14:tracePt t="41383" x="5027613" y="5473700"/>
          <p14:tracePt t="41392" x="5018088" y="5465763"/>
          <p14:tracePt t="41402" x="5000625" y="5446713"/>
          <p14:tracePt t="41418" x="5000625" y="5429250"/>
          <p14:tracePt t="41435" x="5000625" y="5394325"/>
          <p14:tracePt t="41451" x="5000625" y="5348288"/>
          <p14:tracePt t="41468" x="5018088" y="5303838"/>
          <p14:tracePt t="41485" x="5045075" y="5259388"/>
          <p14:tracePt t="41502" x="5072063" y="5232400"/>
          <p14:tracePt t="41518" x="5116513" y="5187950"/>
          <p14:tracePt t="41518" x="5143500" y="5187950"/>
          <p14:tracePt t="41536" x="5197475" y="5170488"/>
          <p14:tracePt t="41552" x="5340350" y="5170488"/>
          <p14:tracePt t="41569" x="5500688" y="5170488"/>
          <p14:tracePt t="41585" x="5688013" y="5224463"/>
          <p14:tracePt t="41602" x="5884863" y="5276850"/>
          <p14:tracePt t="41618" x="6099175" y="5357813"/>
          <p14:tracePt t="41635" x="6259513" y="5419725"/>
          <p14:tracePt t="41651" x="6357938" y="5473700"/>
          <p14:tracePt t="41668" x="6402388" y="5537200"/>
          <p14:tracePt t="41685" x="6438900" y="5599113"/>
          <p14:tracePt t="41702" x="6473825" y="5751513"/>
          <p14:tracePt t="41735" x="6491288" y="5919788"/>
          <p14:tracePt t="41736" x="6491288" y="6010275"/>
          <p14:tracePt t="41753" x="6491288" y="6089650"/>
          <p14:tracePt t="41768" x="6491288" y="6126163"/>
          <p14:tracePt t="41815" x="6491288" y="6134100"/>
          <p14:tracePt t="41839" x="6483350" y="6134100"/>
          <p14:tracePt t="41855" x="6473825" y="6134100"/>
          <p14:tracePt t="41863" x="6456363" y="6134100"/>
          <p14:tracePt t="41867" x="6419850" y="6134100"/>
          <p14:tracePt t="41886" x="6348413" y="6089650"/>
          <p14:tracePt t="41901" x="6215063" y="5965825"/>
          <p14:tracePt t="41919" x="6037263" y="5795963"/>
          <p14:tracePt t="41935" x="5919788" y="5688013"/>
          <p14:tracePt t="41952" x="5848350" y="5608638"/>
          <p14:tracePt t="41968" x="5803900" y="5518150"/>
          <p14:tracePt t="41986" x="5768975" y="5438775"/>
          <p14:tracePt t="42001" x="5751513" y="5375275"/>
          <p14:tracePt t="42018" x="5751513" y="5303838"/>
          <p14:tracePt t="42035" x="5751513" y="5251450"/>
          <p14:tracePt t="42053" x="5751513" y="5180013"/>
          <p14:tracePt t="42068" x="5759450" y="5108575"/>
          <p14:tracePt t="42085" x="5768975" y="5037138"/>
          <p14:tracePt t="42110" x="5795963" y="5018088"/>
          <p14:tracePt t="42124" x="5840413" y="4983163"/>
          <p14:tracePt t="42136" x="5894388" y="4965700"/>
          <p14:tracePt t="42155" x="5938838" y="4938713"/>
          <p14:tracePt t="42168" x="6010275" y="4919663"/>
          <p14:tracePt t="42185" x="6161088" y="4884738"/>
          <p14:tracePt t="42202" x="6527800" y="4884738"/>
          <p14:tracePt t="42235" x="6653213" y="4884738"/>
          <p14:tracePt t="42236" x="6759575" y="4884738"/>
          <p14:tracePt t="42251" x="6769100" y="4884738"/>
          <p14:tracePt t="42295" x="6796088" y="4884738"/>
          <p14:tracePt t="42304" x="6804025" y="4884738"/>
          <p14:tracePt t="42304" x="6831013" y="4884738"/>
          <p14:tracePt t="42318" x="6840538" y="4884738"/>
          <p14:tracePt t="42318" x="6848475" y="4884738"/>
          <p14:tracePt t="42359" x="6848475" y="4894263"/>
          <p14:tracePt t="42361" x="6848475" y="4919663"/>
          <p14:tracePt t="42368" x="6894513" y="5000625"/>
          <p14:tracePt t="42385" x="6965950" y="5116513"/>
          <p14:tracePt t="42402" x="7000875" y="5197475"/>
          <p14:tracePt t="42418" x="7000875" y="5224463"/>
          <p14:tracePt t="42436" x="7018338" y="5268913"/>
          <p14:tracePt t="42451" x="7018338" y="5286375"/>
          <p14:tracePt t="42639" x="7018338" y="5313363"/>
          <p14:tracePt t="42651" x="7027863" y="5340350"/>
          <p14:tracePt t="42652" x="7027863" y="5411788"/>
          <p14:tracePt t="42668" x="7062788" y="5518150"/>
          <p14:tracePt t="42685" x="7108825" y="5680075"/>
          <p14:tracePt t="42701" x="7153275" y="5822950"/>
          <p14:tracePt t="42701" x="7153275" y="5830888"/>
          <p14:tracePt t="43135" x="7153275" y="5822950"/>
          <p14:tracePt t="43143" x="7153275" y="5813425"/>
          <p14:tracePt t="43416" x="7126288" y="5813425"/>
          <p14:tracePt t="43422" x="7099300" y="5813425"/>
          <p14:tracePt t="43424" x="7089775" y="5813425"/>
          <p14:tracePt t="43434" x="7062788" y="5813425"/>
          <p14:tracePt t="43451" x="7037388" y="5813425"/>
          <p14:tracePt t="43468" x="7000875" y="5813425"/>
          <p14:tracePt t="43486" x="6946900" y="5813425"/>
          <p14:tracePt t="43501" x="6911975" y="5822950"/>
          <p14:tracePt t="43519" x="6867525" y="5822950"/>
          <p14:tracePt t="43519" x="6840538" y="5822950"/>
          <p14:tracePt t="43535" x="6769100" y="5822950"/>
          <p14:tracePt t="43552" x="6697663" y="5830888"/>
          <p14:tracePt t="43568" x="6616700" y="5867400"/>
          <p14:tracePt t="43586" x="6572250" y="5875338"/>
          <p14:tracePt t="43601" x="6545263" y="5875338"/>
          <p14:tracePt t="43619" x="6527800" y="5884863"/>
          <p14:tracePt t="43635" x="6500813" y="5902325"/>
          <p14:tracePt t="43652" x="6456363" y="5919788"/>
          <p14:tracePt t="43668" x="6429375" y="5929313"/>
          <p14:tracePt t="43685" x="6394450" y="5946775"/>
          <p14:tracePt t="43701" x="6384925" y="5946775"/>
          <p14:tracePt t="43718" x="6375400" y="5956300"/>
          <p14:tracePt t="43735" x="6348413" y="5956300"/>
          <p14:tracePt t="43751" x="6323013" y="5956300"/>
          <p14:tracePt t="43768" x="6313488" y="5956300"/>
          <p14:tracePt t="43786" x="6303963" y="5965825"/>
          <p14:tracePt t="43831" x="6348413" y="5983288"/>
          <p14:tracePt t="43831" x="6419850" y="6000750"/>
          <p14:tracePt t="43847" x="6491288" y="6018213"/>
          <p14:tracePt t="43855" x="6562725" y="6018213"/>
          <p14:tracePt t="43863" x="6599238" y="6037263"/>
          <p14:tracePt t="43868" x="6661150" y="6037263"/>
          <p14:tracePt t="43886" x="6705600" y="6037263"/>
          <p14:tracePt t="43901" x="6848475" y="6037263"/>
          <p14:tracePt t="43901" x="6973888" y="6037263"/>
          <p14:tracePt t="43919" x="7304088" y="6037263"/>
          <p14:tracePt t="43936" x="7715250" y="6037263"/>
          <p14:tracePt t="43957" x="8027988" y="6037263"/>
          <p14:tracePt t="43970" x="8081963" y="6037263"/>
          <p14:tracePt t="44111" x="8081963" y="6054725"/>
          <p14:tracePt t="44119" x="8081963" y="6062663"/>
          <p14:tracePt t="44129" x="8081963" y="6081713"/>
          <p14:tracePt t="44140" x="8062913" y="6089650"/>
          <p14:tracePt t="44152" x="8037513" y="6116638"/>
          <p14:tracePt t="44169" x="8018463" y="6126163"/>
          <p14:tracePt t="44185" x="7991475" y="6143625"/>
          <p14:tracePt t="44202" x="7983538" y="6153150"/>
          <p14:tracePt t="44218" x="7966075" y="6153150"/>
          <p14:tracePt t="44235" x="7939088" y="6170613"/>
          <p14:tracePt t="44251" x="7912100" y="6197600"/>
          <p14:tracePt t="44269" x="7885113" y="6224588"/>
          <p14:tracePt t="44285" x="7875588" y="6259513"/>
          <p14:tracePt t="44303" x="7848600" y="6394450"/>
          <p14:tracePt t="44303" x="7848600" y="6402388"/>
          <p14:tracePt t="44360" x="7848600" y="6411913"/>
          <p14:tracePt t="44368" x="7848600" y="6429375"/>
          <p14:tracePt t="44386" x="7848600" y="6446838"/>
          <p14:tracePt t="44401" x="7848600" y="6456363"/>
          <p14:tracePt t="44418" x="7875588" y="6500813"/>
          <p14:tracePt t="44435" x="7902575" y="6562725"/>
          <p14:tracePt t="44451" x="7929563" y="6599238"/>
          <p14:tracePt t="44468" x="7939088" y="6608763"/>
          <p14:tracePt t="44511" x="7956550" y="6626225"/>
          <p14:tracePt t="44527" x="7966075" y="6634163"/>
          <p14:tracePt t="44543" x="7983538" y="6653213"/>
          <p14:tracePt t="44840" x="7966075" y="6653213"/>
          <p14:tracePt t="44857" x="7929563" y="6634163"/>
          <p14:tracePt t="44857" x="7902575" y="6626225"/>
          <p14:tracePt t="44870" x="7840663" y="6608763"/>
          <p14:tracePt t="44885" x="7786688" y="6599238"/>
          <p14:tracePt t="44902" x="7732713" y="6581775"/>
          <p14:tracePt t="44918" x="7661275" y="6581775"/>
          <p14:tracePt t="44918" x="7634288" y="6581775"/>
          <p14:tracePt t="44936" x="7599363" y="6581775"/>
          <p14:tracePt t="44951" x="7527925" y="6589713"/>
          <p14:tracePt t="44976" x="7510463" y="6589713"/>
          <p14:tracePt t="44985" x="7473950" y="6616700"/>
          <p14:tracePt t="45002" x="7456488" y="6634163"/>
          <p14:tracePt t="45018" x="7419975" y="6653213"/>
          <p14:tracePt t="45035" x="7419975" y="6661150"/>
          <p14:tracePt t="45051" x="7412038" y="6670675"/>
          <p14:tracePt t="45199" x="7419975" y="6670675"/>
          <p14:tracePt t="45239" x="7429500" y="6670675"/>
          <p14:tracePt t="45265" x="7446963" y="6670675"/>
          <p14:tracePt t="45544" x="7446963" y="6688138"/>
          <p14:tracePt t="45551" x="7429500" y="6688138"/>
          <p14:tracePt t="45567" x="7419975" y="6705600"/>
          <p14:tracePt t="45573" x="7402513" y="6724650"/>
          <p14:tracePt t="45585" x="7385050" y="6742113"/>
          <p14:tracePt t="45601" x="7340600" y="6769100"/>
          <p14:tracePt t="45618" x="7296150" y="6796088"/>
          <p14:tracePt t="45635" x="7232650" y="6831013"/>
          <p14:tracePt t="45652" x="7153275" y="6848475"/>
          <p14:tracePt t="45668" x="7116763" y="6848475"/>
          <p14:tracePt t="45685" x="7099300" y="6848475"/>
          <p14:tracePt t="45701" x="7081838" y="6848475"/>
          <p14:tracePt t="45718" x="7054850" y="6848475"/>
          <p14:tracePt t="45852" x="7062788" y="6848475"/>
          <p14:tracePt t="45871" x="7099300" y="6848475"/>
          <p14:tracePt t="45879" x="7134225" y="6848475"/>
          <p14:tracePt t="45887" x="7224713" y="6831013"/>
          <p14:tracePt t="45901" x="7296150" y="6813550"/>
          <p14:tracePt t="45918" x="7331075" y="6813550"/>
          <p14:tracePt t="45918" x="7358063" y="6813550"/>
          <p14:tracePt t="45936" x="7367588" y="6813550"/>
          <p14:tracePt t="45936" x="7375525" y="6813550"/>
          <p14:tracePt t="45951" x="7429500" y="6813550"/>
          <p14:tracePt t="45968" x="7500938" y="6813550"/>
          <p14:tracePt t="46001" x="7599363" y="6813550"/>
          <p14:tracePt t="46003" x="7643813" y="6813550"/>
          <p14:tracePt t="46018" x="7653338" y="6804025"/>
          <p14:tracePt t="46056" x="7653338" y="6796088"/>
          <p14:tracePt t="46071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3|0.1|0.7|0.9|0.7|4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1247</Words>
  <Application>Microsoft Office PowerPoint</Application>
  <PresentationFormat>Presentazione su schermo (4:3)</PresentationFormat>
  <Paragraphs>252</Paragraphs>
  <Slides>30</Slides>
  <Notes>2</Notes>
  <HiddenSlides>1</HiddenSlides>
  <MMClips>30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Default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Colorectal cancer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HP</cp:lastModifiedBy>
  <cp:revision>56</cp:revision>
  <dcterms:modified xsi:type="dcterms:W3CDTF">2020-04-20T14:50:20Z</dcterms:modified>
</cp:coreProperties>
</file>