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322" r:id="rId2"/>
    <p:sldId id="294" r:id="rId3"/>
    <p:sldId id="293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6" r:id="rId14"/>
    <p:sldId id="305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</p:sldIdLst>
  <p:sldSz cx="9144000" cy="6858000" type="screen4x3"/>
  <p:notesSz cx="6858000" cy="9144000"/>
  <p:defaultTextStyle>
    <a:lvl1pPr>
      <a:defRPr>
        <a:latin typeface="+mj-lt"/>
        <a:ea typeface="+mj-ea"/>
        <a:cs typeface="+mj-cs"/>
        <a:sym typeface="Avenir Roman"/>
      </a:defRPr>
    </a:lvl1pPr>
    <a:lvl2pPr>
      <a:defRPr>
        <a:latin typeface="+mj-lt"/>
        <a:ea typeface="+mj-ea"/>
        <a:cs typeface="+mj-cs"/>
        <a:sym typeface="Avenir Roman"/>
      </a:defRPr>
    </a:lvl2pPr>
    <a:lvl3pPr>
      <a:defRPr>
        <a:latin typeface="+mj-lt"/>
        <a:ea typeface="+mj-ea"/>
        <a:cs typeface="+mj-cs"/>
        <a:sym typeface="Avenir Roman"/>
      </a:defRPr>
    </a:lvl3pPr>
    <a:lvl4pPr>
      <a:defRPr>
        <a:latin typeface="+mj-lt"/>
        <a:ea typeface="+mj-ea"/>
        <a:cs typeface="+mj-cs"/>
        <a:sym typeface="Avenir Roman"/>
      </a:defRPr>
    </a:lvl4pPr>
    <a:lvl5pPr>
      <a:defRPr>
        <a:latin typeface="+mj-lt"/>
        <a:ea typeface="+mj-ea"/>
        <a:cs typeface="+mj-cs"/>
        <a:sym typeface="Avenir Roman"/>
      </a:defRPr>
    </a:lvl5pPr>
    <a:lvl6pPr>
      <a:defRPr>
        <a:latin typeface="+mj-lt"/>
        <a:ea typeface="+mj-ea"/>
        <a:cs typeface="+mj-cs"/>
        <a:sym typeface="Avenir Roman"/>
      </a:defRPr>
    </a:lvl6pPr>
    <a:lvl7pPr>
      <a:defRPr>
        <a:latin typeface="+mj-lt"/>
        <a:ea typeface="+mj-ea"/>
        <a:cs typeface="+mj-cs"/>
        <a:sym typeface="Avenir Roman"/>
      </a:defRPr>
    </a:lvl7pPr>
    <a:lvl8pPr>
      <a:defRPr>
        <a:latin typeface="+mj-lt"/>
        <a:ea typeface="+mj-ea"/>
        <a:cs typeface="+mj-cs"/>
        <a:sym typeface="Avenir Roman"/>
      </a:defRPr>
    </a:lvl8pPr>
    <a:lvl9pPr>
      <a:defRPr>
        <a:latin typeface="+mj-lt"/>
        <a:ea typeface="+mj-ea"/>
        <a:cs typeface="+mj-cs"/>
        <a:sym typeface="Avenir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792" y="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0178913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algn="ctr">
        <a:defRPr sz="4400">
          <a:latin typeface="Arial"/>
          <a:ea typeface="Arial"/>
          <a:cs typeface="Arial"/>
          <a:sym typeface="Arial"/>
        </a:defRPr>
      </a:lvl1pPr>
      <a:lvl2pPr algn="ctr">
        <a:defRPr sz="4400">
          <a:latin typeface="Arial"/>
          <a:ea typeface="Arial"/>
          <a:cs typeface="Arial"/>
          <a:sym typeface="Arial"/>
        </a:defRPr>
      </a:lvl2pPr>
      <a:lvl3pPr algn="ctr">
        <a:defRPr sz="4400">
          <a:latin typeface="Arial"/>
          <a:ea typeface="Arial"/>
          <a:cs typeface="Arial"/>
          <a:sym typeface="Arial"/>
        </a:defRPr>
      </a:lvl3pPr>
      <a:lvl4pPr algn="ctr">
        <a:defRPr sz="4400">
          <a:latin typeface="Arial"/>
          <a:ea typeface="Arial"/>
          <a:cs typeface="Arial"/>
          <a:sym typeface="Arial"/>
        </a:defRPr>
      </a:lvl4pPr>
      <a:lvl5pPr algn="ctr">
        <a:defRPr sz="4400">
          <a:latin typeface="Arial"/>
          <a:ea typeface="Arial"/>
          <a:cs typeface="Arial"/>
          <a:sym typeface="Arial"/>
        </a:defRPr>
      </a:lvl5pPr>
      <a:lvl6pPr algn="ctr">
        <a:defRPr sz="4400">
          <a:latin typeface="Arial"/>
          <a:ea typeface="Arial"/>
          <a:cs typeface="Arial"/>
          <a:sym typeface="Arial"/>
        </a:defRPr>
      </a:lvl6pPr>
      <a:lvl7pPr algn="ctr">
        <a:defRPr sz="4400">
          <a:latin typeface="Arial"/>
          <a:ea typeface="Arial"/>
          <a:cs typeface="Arial"/>
          <a:sym typeface="Arial"/>
        </a:defRPr>
      </a:lvl7pPr>
      <a:lvl8pPr algn="ctr">
        <a:defRPr sz="4400">
          <a:latin typeface="Arial"/>
          <a:ea typeface="Arial"/>
          <a:cs typeface="Arial"/>
          <a:sym typeface="Arial"/>
        </a:defRPr>
      </a:lvl8pPr>
      <a:lvl9pPr algn="ctr">
        <a:defRPr sz="4400"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1pPr>
      <a:lvl2pPr marL="783771" indent="-326571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2pPr>
      <a:lvl3pPr marL="1219200" indent="-3048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3pPr>
      <a:lvl4pPr marL="1737360" indent="-365760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4pPr>
      <a:lvl5pPr marL="2235200" indent="-4064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5pPr>
      <a:lvl6pPr marL="26924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6pPr>
      <a:lvl7pPr marL="31496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7pPr>
      <a:lvl8pPr marL="36068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8pPr>
      <a:lvl9pPr marL="40640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4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</a:t>
            </a:r>
            <a:r>
              <a:rPr lang="it-IT" sz="24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2a</a:t>
            </a:r>
            <a:endParaRPr lang="it-IT" sz="2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accent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accent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37256"/>
      </p:ext>
    </p:extLst>
  </p:cSld>
  <p:clrMapOvr>
    <a:masterClrMapping/>
  </p:clrMapOvr>
  <p:transition spd="med" advTm="11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/>
          <p:nvPr/>
        </p:nvSpPr>
        <p:spPr>
          <a:xfrm>
            <a:off x="1907704" y="214311"/>
            <a:ext cx="4901167" cy="51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FF0066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0066"/>
                </a:solidFill>
              </a:rPr>
              <a:t>CHRONIC MYELOID LEUKEMIA</a:t>
            </a:r>
          </a:p>
        </p:txBody>
      </p:sp>
      <p:pic>
        <p:nvPicPr>
          <p:cNvPr id="1026" name="Picture 2" descr="https://wiki.mcmaster.ca/LIFESCI_4M03/_media/screen_shot_2017-10-01_at_6.19.43_pm.png?w=525&amp;tok=fa61d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63466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(John K. University of Pennsylvania)&#10;Normal Chronic phase CML&#10;CML: Peripheral Blood Smear&#10;01/12/15 5&#10;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0759" r="11064" b="15883"/>
          <a:stretch/>
        </p:blipFill>
        <p:spPr bwMode="auto">
          <a:xfrm>
            <a:off x="5004048" y="2731172"/>
            <a:ext cx="2881431" cy="182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915816" y="1556792"/>
            <a:ext cx="265713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Peripheral</a:t>
            </a:r>
            <a:r>
              <a:rPr kumimoji="0" lang="it-IT" sz="18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</a:t>
            </a:r>
            <a:r>
              <a:rPr kumimoji="0" lang="it-IT" sz="1800" b="1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blood</a:t>
            </a:r>
            <a:r>
              <a:rPr kumimoji="0" lang="it-IT" sz="18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</a:t>
            </a:r>
            <a:r>
              <a:rPr kumimoji="0" lang="it-IT" sz="1800" b="1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smear</a:t>
            </a:r>
            <a:endParaRPr kumimoji="0" lang="it-IT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5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459" x="61913" y="4295775"/>
          <p14:tracePt t="28604" x="53975" y="4295775"/>
          <p14:tracePt t="28620" x="44450" y="4295775"/>
          <p14:tracePt t="28628" x="26988" y="4295775"/>
          <p14:tracePt t="28637" x="0" y="4295775"/>
          <p14:tracePt t="28637" x="0" y="4322763"/>
          <p14:tracePt t="28653" x="0" y="4348163"/>
          <p14:tracePt t="28666" x="0" y="4411663"/>
          <p14:tracePt t="28683" x="0" y="4510088"/>
          <p14:tracePt t="28699" x="0" y="4572000"/>
          <p14:tracePt t="28699" x="0" y="4589463"/>
          <p14:tracePt t="28717" x="0" y="4598988"/>
          <p14:tracePt t="28844" x="44450" y="4598988"/>
          <p14:tracePt t="28852" x="919163" y="4598988"/>
          <p14:tracePt t="28882" x="1527175" y="4598988"/>
          <p14:tracePt t="28895" x="1795463" y="4598988"/>
          <p14:tracePt t="28903" x="1990725" y="4598988"/>
          <p14:tracePt t="28915" x="2205038" y="4598988"/>
          <p14:tracePt t="29004" x="2214563" y="4598988"/>
          <p14:tracePt t="29132" x="2224088" y="4598988"/>
          <p14:tracePt t="29180" x="2232025" y="4598988"/>
          <p14:tracePt t="29187" x="2330450" y="4562475"/>
          <p14:tracePt t="29187" x="2446338" y="4518025"/>
          <p14:tracePt t="29218" x="2581275" y="4465638"/>
          <p14:tracePt t="29236" x="2660650" y="4429125"/>
          <p14:tracePt t="29240" x="2741613" y="4402138"/>
          <p14:tracePt t="29250" x="2894013" y="4367213"/>
          <p14:tracePt t="29266" x="3108325" y="4313238"/>
          <p14:tracePt t="29282" x="3214688" y="4276725"/>
          <p14:tracePt t="29299" x="3232150" y="4259263"/>
          <p14:tracePt t="29335" x="3251200" y="4251325"/>
          <p14:tracePt t="29356" x="3259138" y="4241800"/>
          <p14:tracePt t="29357" x="3268663" y="4224338"/>
          <p14:tracePt t="29365" x="3295650" y="4143375"/>
          <p14:tracePt t="29382" x="3313113" y="4044950"/>
          <p14:tracePt t="29399" x="3348038" y="3902075"/>
          <p14:tracePt t="29416" x="3357563" y="3697288"/>
          <p14:tracePt t="29432" x="3394075" y="3490913"/>
          <p14:tracePt t="29450" x="3394075" y="3303588"/>
          <p14:tracePt t="29466" x="3394075" y="3160713"/>
          <p14:tracePt t="29483" x="3375025" y="3071813"/>
          <p14:tracePt t="29499" x="3330575" y="3009900"/>
          <p14:tracePt t="29499" x="3295650" y="2973388"/>
          <p14:tracePt t="29517" x="3197225" y="2938463"/>
          <p14:tracePt t="29532" x="3027363" y="2901950"/>
          <p14:tracePt t="29550" x="2776538" y="2867025"/>
          <p14:tracePt t="29582" x="2438400" y="2813050"/>
          <p14:tracePt t="29584" x="1847850" y="2724150"/>
          <p14:tracePt t="29599" x="1285875" y="2633663"/>
          <p14:tracePt t="29616" x="1036638" y="2598738"/>
          <p14:tracePt t="29632" x="990600" y="2598738"/>
          <p14:tracePt t="29669" x="965200" y="2598738"/>
          <p14:tracePt t="29671" x="901700" y="2598738"/>
          <p14:tracePt t="29682" x="723900" y="2795588"/>
          <p14:tracePt t="29699" x="312738" y="3187700"/>
          <p14:tracePt t="29717" x="160338" y="3357563"/>
          <p14:tracePt t="29732" x="71438" y="3509963"/>
          <p14:tracePt t="29749" x="0" y="3660775"/>
          <p14:tracePt t="29766" x="0" y="3830638"/>
          <p14:tracePt t="29782" x="0" y="4037013"/>
          <p14:tracePt t="29799" x="0" y="4241800"/>
          <p14:tracePt t="29815" x="44450" y="4608513"/>
          <p14:tracePt t="29884" x="44450" y="4616450"/>
          <p14:tracePt t="29924" x="71438" y="4616450"/>
          <p14:tracePt t="29932" x="107950" y="4616450"/>
          <p14:tracePt t="29940" x="169863" y="4616450"/>
          <p14:tracePt t="29948" x="214313" y="4616450"/>
          <p14:tracePt t="29956" x="339725" y="4633913"/>
          <p14:tracePt t="29965" x="465138" y="4660900"/>
          <p14:tracePt t="29982" x="536575" y="4670425"/>
          <p14:tracePt t="29999" x="554038" y="4670425"/>
          <p14:tracePt t="30015" x="561975" y="4670425"/>
          <p14:tracePt t="30034" x="571500" y="4670425"/>
          <p14:tracePt t="30050" x="581025" y="4670425"/>
          <p14:tracePt t="30067" x="633413" y="4679950"/>
          <p14:tracePt t="30084" x="812800" y="4705350"/>
          <p14:tracePt t="30102" x="965200" y="4724400"/>
          <p14:tracePt t="30118" x="1089025" y="4741863"/>
          <p14:tracePt t="30134" x="1231900" y="4795838"/>
          <p14:tracePt t="30153" x="1384300" y="4813300"/>
          <p14:tracePt t="30167" x="1455738" y="4813300"/>
          <p14:tracePt t="30184" x="1473200" y="4830763"/>
          <p14:tracePt t="30260" x="1482725" y="4830763"/>
          <p14:tracePt t="30268" x="2000250" y="4973638"/>
          <p14:tracePt t="30500" x="2009775" y="4973638"/>
          <p14:tracePt t="30516" x="2027238" y="4973638"/>
          <p14:tracePt t="30524" x="2071688" y="4973638"/>
          <p14:tracePt t="30532" x="2116138" y="4973638"/>
          <p14:tracePt t="30540" x="2241550" y="4973638"/>
          <p14:tracePt t="30550" x="2384425" y="4973638"/>
          <p14:tracePt t="30565" x="2500313" y="4973638"/>
          <p14:tracePt t="30583" x="2581275" y="4973638"/>
          <p14:tracePt t="30599" x="2687638" y="4956175"/>
          <p14:tracePt t="30616" x="2776538" y="4956175"/>
          <p14:tracePt t="30632" x="2786063" y="4956175"/>
          <p14:tracePt t="30852" x="2813050" y="4956175"/>
          <p14:tracePt t="30860" x="3116263" y="4956175"/>
          <p14:tracePt t="30860" x="3197225" y="4956175"/>
          <p14:tracePt t="30917" x="3384550" y="4956175"/>
          <p14:tracePt t="30933" x="3527425" y="4956175"/>
          <p14:tracePt t="30949" x="3581400" y="4956175"/>
          <p14:tracePt t="30966" x="3608388" y="4956175"/>
          <p14:tracePt t="30982" x="3616325" y="4956175"/>
          <p14:tracePt t="30999" x="3633788" y="4973638"/>
          <p14:tracePt t="31015" x="3670300" y="5000625"/>
          <p14:tracePt t="31032" x="3697288" y="5037138"/>
          <p14:tracePt t="31048" x="3732213" y="5099050"/>
          <p14:tracePt t="31066" x="3786188" y="5197475"/>
          <p14:tracePt t="31082" x="3813175" y="5303838"/>
          <p14:tracePt t="31082" x="3830638" y="5330825"/>
          <p14:tracePt t="31100" x="3848100" y="5367338"/>
          <p14:tracePt t="31115" x="3857625" y="5446713"/>
          <p14:tracePt t="31133" x="3867150" y="5465763"/>
          <p14:tracePt t="31188" x="3867150" y="5483225"/>
          <p14:tracePt t="31220" x="3867150" y="5491163"/>
          <p14:tracePt t="31228" x="3867150" y="5500688"/>
          <p14:tracePt t="31236" x="3867150" y="5510213"/>
          <p14:tracePt t="31244" x="3867150" y="5554663"/>
          <p14:tracePt t="31250" x="3840163" y="5581650"/>
          <p14:tracePt t="31265" x="3803650" y="5616575"/>
          <p14:tracePt t="31283" x="3598863" y="5705475"/>
          <p14:tracePt t="31316" x="3544888" y="5715000"/>
          <p14:tracePt t="31317" x="3036888" y="5857875"/>
          <p14:tracePt t="31386" x="2017713" y="5902325"/>
          <p14:tracePt t="31469" x="1946275" y="5894388"/>
          <p14:tracePt t="31482" x="1874838" y="5894388"/>
          <p14:tracePt t="31498" x="1830388" y="5875338"/>
          <p14:tracePt t="31498" x="1803400" y="5857875"/>
          <p14:tracePt t="31516" x="1758950" y="5857875"/>
          <p14:tracePt t="31532" x="1687513" y="5830888"/>
          <p14:tracePt t="31549" x="1608138" y="5813425"/>
          <p14:tracePt t="31565" x="1554163" y="5813425"/>
          <p14:tracePt t="31582" x="1500188" y="5795963"/>
          <p14:tracePt t="31598" x="1428750" y="5786438"/>
          <p14:tracePt t="31616" x="1347788" y="5786438"/>
          <p14:tracePt t="31632" x="1295400" y="5786438"/>
          <p14:tracePt t="31650" x="1223963" y="5786438"/>
          <p14:tracePt t="31665" x="1169988" y="5786438"/>
          <p14:tracePt t="31683" x="1133475" y="5786438"/>
          <p14:tracePt t="31698" x="1081088" y="5786438"/>
          <p14:tracePt t="31716" x="1044575" y="5786438"/>
          <p14:tracePt t="31732" x="1009650" y="5803900"/>
          <p14:tracePt t="32036" x="1009650" y="5822950"/>
          <p14:tracePt t="32044" x="1017588" y="5822950"/>
          <p14:tracePt t="32052" x="1081088" y="5822950"/>
          <p14:tracePt t="32056" x="1160463" y="5813425"/>
          <p14:tracePt t="32065" x="1357313" y="5759450"/>
          <p14:tracePt t="32082" x="1589088" y="5715000"/>
          <p14:tracePt t="32099" x="1822450" y="5653088"/>
          <p14:tracePt t="32115" x="2044700" y="5599113"/>
          <p14:tracePt t="32136" x="2152650" y="5562600"/>
          <p14:tracePt t="32152" x="2232025" y="5537200"/>
          <p14:tracePt t="32167" x="2286000" y="5500688"/>
          <p14:tracePt t="32183" x="2339975" y="5465763"/>
          <p14:tracePt t="32201" x="2393950" y="5429250"/>
          <p14:tracePt t="32216" x="2465388" y="5375275"/>
          <p14:tracePt t="32234" x="2571750" y="5303838"/>
          <p14:tracePt t="32251" x="2660650" y="5214938"/>
          <p14:tracePt t="32265" x="2803525" y="5108575"/>
          <p14:tracePt t="32282" x="2928938" y="5010150"/>
          <p14:tracePt t="32298" x="3044825" y="4867275"/>
          <p14:tracePt t="32316" x="3116263" y="4786313"/>
          <p14:tracePt t="32332" x="3152775" y="4714875"/>
          <p14:tracePt t="32349" x="3170238" y="4643438"/>
          <p14:tracePt t="32365" x="3170238" y="4572000"/>
          <p14:tracePt t="32382" x="3152775" y="4438650"/>
          <p14:tracePt t="32398" x="3017838" y="4303713"/>
          <p14:tracePt t="32416" x="2840038" y="4187825"/>
          <p14:tracePt t="32431" x="2598738" y="4037013"/>
          <p14:tracePt t="32449" x="2197100" y="3867150"/>
          <p14:tracePt t="32465" x="1544638" y="3660775"/>
          <p14:tracePt t="32500" x="1438275" y="3633788"/>
          <p14:tracePt t="32501" x="1276350" y="3581400"/>
          <p14:tracePt t="32522" x="1179513" y="3562350"/>
          <p14:tracePt t="32532" x="1152525" y="3554413"/>
          <p14:tracePt t="32716" x="1143000" y="3554413"/>
          <p14:tracePt t="32724" x="1116013" y="3544888"/>
          <p14:tracePt t="32748" x="1125538" y="3517900"/>
          <p14:tracePt t="32749" x="1152525" y="3438525"/>
          <p14:tracePt t="32766" x="1196975" y="3367088"/>
          <p14:tracePt t="32781" x="1241425" y="3276600"/>
          <p14:tracePt t="32799" x="1268413" y="3205163"/>
          <p14:tracePt t="32831" x="1285875" y="3170238"/>
          <p14:tracePt t="32833" x="1285875" y="3143250"/>
          <p14:tracePt t="32848" x="1285875" y="3116263"/>
          <p14:tracePt t="32865" x="1285875" y="3108325"/>
          <p14:tracePt t="32882" x="1285875" y="3089275"/>
          <p14:tracePt t="32882" x="1268413" y="3081338"/>
          <p14:tracePt t="32900" x="1268413" y="3071813"/>
          <p14:tracePt t="32915" x="1098550" y="2946400"/>
          <p14:tracePt t="32969" x="1000125" y="2919413"/>
          <p14:tracePt t="32982" x="857250" y="2919413"/>
          <p14:tracePt t="32999" x="731838" y="2901950"/>
          <p14:tracePt t="33015" x="696913" y="2901950"/>
          <p14:tracePt t="33034" x="642938" y="2901950"/>
          <p14:tracePt t="33050" x="598488" y="2928938"/>
          <p14:tracePt t="33068" x="544513" y="2982913"/>
          <p14:tracePt t="33083" x="482600" y="3125788"/>
          <p14:tracePt t="33101" x="446088" y="3251200"/>
          <p14:tracePt t="33117" x="411163" y="3394075"/>
          <p14:tracePt t="33134" x="401638" y="3527425"/>
          <p14:tracePt t="33154" x="366713" y="3652838"/>
          <p14:tracePt t="33166" x="339725" y="3724275"/>
          <p14:tracePt t="33183" x="330200" y="3776663"/>
          <p14:tracePt t="33200" x="312738" y="3857625"/>
          <p14:tracePt t="33218" x="312738" y="3911600"/>
          <p14:tracePt t="33233" x="312738" y="3983038"/>
          <p14:tracePt t="33250" x="312738" y="4037013"/>
          <p14:tracePt t="33267" x="312738" y="4062413"/>
          <p14:tracePt t="33282" x="322263" y="4089400"/>
          <p14:tracePt t="33299" x="339725" y="4116388"/>
          <p14:tracePt t="33299" x="357188" y="4125913"/>
          <p14:tracePt t="33316" x="401638" y="4170363"/>
          <p14:tracePt t="33332" x="482600" y="4214813"/>
          <p14:tracePt t="33350" x="571500" y="4259263"/>
          <p14:tracePt t="33365" x="696913" y="4295775"/>
          <p14:tracePt t="33383" x="803275" y="4313238"/>
          <p14:tracePt t="33399" x="965200" y="4313238"/>
          <p14:tracePt t="33416" x="1098550" y="4313238"/>
          <p14:tracePt t="33432" x="1204913" y="4313238"/>
          <p14:tracePt t="33450" x="1241425" y="4313238"/>
          <p14:tracePt t="33465" x="1268413" y="4313238"/>
          <p14:tracePt t="33483" x="1312863" y="4295775"/>
          <p14:tracePt t="33498" x="1347788" y="4276725"/>
          <p14:tracePt t="33498" x="1357313" y="4268788"/>
          <p14:tracePt t="33516" x="1393825" y="4251325"/>
          <p14:tracePt t="33516" x="1419225" y="4241800"/>
          <p14:tracePt t="33532" x="1500188" y="4187825"/>
          <p14:tracePt t="33549" x="1633538" y="4116388"/>
          <p14:tracePt t="33565" x="1697038" y="4071938"/>
          <p14:tracePt t="33583" x="1768475" y="4010025"/>
          <p14:tracePt t="33598" x="1847850" y="3938588"/>
          <p14:tracePt t="33615" x="1919288" y="3857625"/>
          <p14:tracePt t="33632" x="2000250" y="3741738"/>
          <p14:tracePt t="33650" x="2108200" y="3598863"/>
          <p14:tracePt t="33665" x="2197100" y="3455988"/>
          <p14:tracePt t="33682" x="2259013" y="3340100"/>
          <p14:tracePt t="33699" x="2303463" y="3276600"/>
          <p14:tracePt t="33699" x="2322513" y="3251200"/>
          <p14:tracePt t="33716" x="2330450" y="3205163"/>
          <p14:tracePt t="33732" x="2366963" y="3125788"/>
          <p14:tracePt t="33749" x="2374900" y="3071813"/>
          <p14:tracePt t="33765" x="2393950" y="2982913"/>
          <p14:tracePt t="33782" x="2411413" y="2919413"/>
          <p14:tracePt t="33799" x="2411413" y="2822575"/>
          <p14:tracePt t="33816" x="2411413" y="2751138"/>
          <p14:tracePt t="33831" x="2401888" y="2697163"/>
          <p14:tracePt t="33848" x="2374900" y="2652713"/>
          <p14:tracePt t="33866" x="2330450" y="2589213"/>
          <p14:tracePt t="33882" x="2027238" y="2428875"/>
          <p14:tracePt t="33882" x="1830388" y="2366963"/>
          <p14:tracePt t="33947" x="1393825" y="2312988"/>
          <p14:tracePt t="34005" x="1322388" y="2312988"/>
          <p14:tracePt t="34005" x="1295400" y="2312988"/>
          <p14:tracePt t="34015" x="1196975" y="2312988"/>
          <p14:tracePt t="34032" x="1089025" y="2312988"/>
          <p14:tracePt t="34049" x="919163" y="2366963"/>
          <p14:tracePt t="34065" x="785813" y="2401888"/>
          <p14:tracePt t="34082" x="642938" y="2438400"/>
          <p14:tracePt t="34099" x="465138" y="2490788"/>
          <p14:tracePt t="34117" x="384175" y="2517775"/>
          <p14:tracePt t="34134" x="241300" y="2571750"/>
          <p14:tracePt t="34152" x="98425" y="2616200"/>
          <p14:tracePt t="34167" x="0" y="2670175"/>
          <p14:tracePt t="34183" x="0" y="2751138"/>
          <p14:tracePt t="34200" x="0" y="2857500"/>
          <p14:tracePt t="34216" x="0" y="3009900"/>
          <p14:tracePt t="34234" x="0" y="3160713"/>
          <p14:tracePt t="34251" x="0" y="3303588"/>
          <p14:tracePt t="34266" x="0" y="3402013"/>
          <p14:tracePt t="34266" x="0" y="3429000"/>
          <p14:tracePt t="34285" x="0" y="3455988"/>
          <p14:tracePt t="34298" x="0" y="3509963"/>
          <p14:tracePt t="34298" x="0" y="3536950"/>
          <p14:tracePt t="34316" x="0" y="3562350"/>
          <p14:tracePt t="34332" x="36513" y="3660775"/>
          <p14:tracePt t="34349" x="125413" y="3822700"/>
          <p14:tracePt t="34373" x="142875" y="3867150"/>
          <p14:tracePt t="34382" x="223838" y="3965575"/>
          <p14:tracePt t="34398" x="339725" y="4081463"/>
          <p14:tracePt t="34415" x="419100" y="4160838"/>
          <p14:tracePt t="34431" x="482600" y="4205288"/>
          <p14:tracePt t="34448" x="561975" y="4259263"/>
          <p14:tracePt t="34465" x="714375" y="4357688"/>
          <p14:tracePt t="34482" x="847725" y="4411663"/>
          <p14:tracePt t="34498" x="946150" y="4465638"/>
          <p14:tracePt t="34498" x="1000125" y="4465638"/>
          <p14:tracePt t="34516" x="1071563" y="4491038"/>
          <p14:tracePt t="34532" x="1089025" y="4500563"/>
          <p14:tracePt t="34549" x="1133475" y="4510088"/>
          <p14:tracePt t="34566" x="1214438" y="4537075"/>
          <p14:tracePt t="34582" x="1330325" y="4562475"/>
          <p14:tracePt t="34598" x="1465263" y="4589463"/>
          <p14:tracePt t="34616" x="1643063" y="4643438"/>
          <p14:tracePt t="34631" x="1803400" y="4670425"/>
          <p14:tracePt t="34651" x="1973263" y="4705350"/>
          <p14:tracePt t="34665" x="2170113" y="4724400"/>
          <p14:tracePt t="34682" x="2357438" y="4759325"/>
          <p14:tracePt t="34698" x="2554288" y="4776788"/>
          <p14:tracePt t="34698" x="2633663" y="4776788"/>
          <p14:tracePt t="34716" x="2822575" y="4776788"/>
          <p14:tracePt t="34732" x="2938463" y="4776788"/>
          <p14:tracePt t="34749" x="2965450" y="4776788"/>
          <p14:tracePt t="34796" x="2973388" y="4776788"/>
          <p14:tracePt t="34798" x="2982913" y="4776788"/>
          <p14:tracePt t="34815" x="3017838" y="4768850"/>
          <p14:tracePt t="34815" x="3089275" y="4751388"/>
          <p14:tracePt t="34832" x="3179763" y="4732338"/>
          <p14:tracePt t="34848" x="3251200" y="4697413"/>
          <p14:tracePt t="34865" x="3295650" y="4697413"/>
          <p14:tracePt t="34882" x="3330575" y="4670425"/>
          <p14:tracePt t="34899" x="3384550" y="4660900"/>
          <p14:tracePt t="34915" x="3517900" y="4589463"/>
          <p14:tracePt t="34938" x="3598863" y="4562475"/>
          <p14:tracePt t="34948" x="3643313" y="4545013"/>
          <p14:tracePt t="34967" x="3724275" y="4483100"/>
          <p14:tracePt t="35019" x="3867150" y="4348163"/>
          <p14:tracePt t="35065" x="3919538" y="4313238"/>
          <p14:tracePt t="35066" x="4010025" y="4224338"/>
          <p14:tracePt t="35082" x="4081463" y="4179888"/>
          <p14:tracePt t="35099" x="4116388" y="4133850"/>
          <p14:tracePt t="35115" x="4160838" y="4044950"/>
          <p14:tracePt t="35133" x="4187825" y="4000500"/>
          <p14:tracePt t="35149" x="4197350" y="3983038"/>
          <p14:tracePt t="35165" x="4197350" y="3965575"/>
          <p14:tracePt t="35181" x="4214813" y="3938588"/>
          <p14:tracePt t="35200" x="4232275" y="3902075"/>
          <p14:tracePt t="35216" x="4232275" y="3867150"/>
          <p14:tracePt t="35233" x="4232275" y="3813175"/>
          <p14:tracePt t="35250" x="4241800" y="3751263"/>
          <p14:tracePt t="35265" x="4259263" y="3697288"/>
          <p14:tracePt t="35265" x="4259263" y="3687763"/>
          <p14:tracePt t="35285" x="4259263" y="3643313"/>
          <p14:tracePt t="35299" x="4259263" y="3482975"/>
          <p14:tracePt t="35348" x="4259263" y="3402013"/>
          <p14:tracePt t="35366" x="4259263" y="3367088"/>
          <p14:tracePt t="35366" x="4224338" y="3286125"/>
          <p14:tracePt t="35389" x="4205288" y="3276600"/>
          <p14:tracePt t="35399" x="4197350" y="3251200"/>
          <p14:tracePt t="35416" x="4170363" y="3214688"/>
          <p14:tracePt t="35432" x="4143375" y="3170238"/>
          <p14:tracePt t="35449" x="4116388" y="3143250"/>
          <p14:tracePt t="35465" x="4089400" y="3116263"/>
          <p14:tracePt t="35482" x="4054475" y="3071813"/>
          <p14:tracePt t="35498" x="4027488" y="3036888"/>
          <p14:tracePt t="35498" x="3983038" y="3027363"/>
          <p14:tracePt t="35516" x="3965575" y="3009900"/>
          <p14:tracePt t="35516" x="3946525" y="3000375"/>
          <p14:tracePt t="35532" x="3911600" y="2965450"/>
          <p14:tracePt t="35549" x="3857625" y="2938463"/>
          <p14:tracePt t="35566" x="3759200" y="2884488"/>
          <p14:tracePt t="35582" x="3687763" y="2857500"/>
          <p14:tracePt t="35598" x="3608388" y="2822575"/>
          <p14:tracePt t="35615" x="3536950" y="2786063"/>
          <p14:tracePt t="35632" x="3482975" y="2776538"/>
          <p14:tracePt t="35650" x="3357563" y="2741613"/>
          <p14:tracePt t="35665" x="3241675" y="2714625"/>
          <p14:tracePt t="35682" x="3125788" y="2687638"/>
          <p14:tracePt t="35698" x="3054350" y="2660650"/>
          <p14:tracePt t="35698" x="3017838" y="2652713"/>
          <p14:tracePt t="35716" x="2965450" y="2652713"/>
          <p14:tracePt t="35732" x="2894013" y="2633663"/>
          <p14:tracePt t="35748" x="2847975" y="2625725"/>
          <p14:tracePt t="35765" x="2830513" y="2625725"/>
          <p14:tracePt t="35782" x="2786063" y="2625725"/>
          <p14:tracePt t="35799" x="2732088" y="2625725"/>
          <p14:tracePt t="35815" x="2660650" y="2625725"/>
          <p14:tracePt t="35832" x="2571750" y="2625725"/>
          <p14:tracePt t="35848" x="2490788" y="2643188"/>
          <p14:tracePt t="35865" x="2393950" y="2679700"/>
          <p14:tracePt t="35882" x="2303463" y="2714625"/>
          <p14:tracePt t="35898" x="2251075" y="2741613"/>
          <p14:tracePt t="35914" x="2081213" y="2822575"/>
          <p14:tracePt t="35946" x="2071688" y="2822575"/>
          <p14:tracePt t="35954" x="2027238" y="2867025"/>
          <p14:tracePt t="35966" x="1982788" y="2919413"/>
          <p14:tracePt t="35982" x="1919288" y="3027363"/>
          <p14:tracePt t="35999" x="1893888" y="3143250"/>
          <p14:tracePt t="36015" x="1857375" y="3224213"/>
          <p14:tracePt t="36032" x="1847850" y="3303588"/>
          <p14:tracePt t="36048" x="1847850" y="3340100"/>
          <p14:tracePt t="36066" x="1847850" y="3367088"/>
          <p14:tracePt t="36082" x="1847850" y="3402013"/>
          <p14:tracePt t="36099" x="1847850" y="3455988"/>
          <p14:tracePt t="36115" x="1866900" y="3527425"/>
          <p14:tracePt t="36132" x="1884363" y="3589338"/>
          <p14:tracePt t="36150" x="1911350" y="3625850"/>
          <p14:tracePt t="36165" x="1928813" y="3652838"/>
          <p14:tracePt t="36183" x="1965325" y="3705225"/>
          <p14:tracePt t="36201" x="1990725" y="3751263"/>
          <p14:tracePt t="36216" x="2036763" y="3813175"/>
          <p14:tracePt t="36234" x="2098675" y="3902075"/>
          <p14:tracePt t="36251" x="2143125" y="3965575"/>
          <p14:tracePt t="36266" x="2170113" y="4010025"/>
          <p14:tracePt t="36266" x="2170113" y="4027488"/>
          <p14:tracePt t="36286" x="2187575" y="4037013"/>
          <p14:tracePt t="36301" x="2205038" y="4062413"/>
          <p14:tracePt t="36317" x="2251075" y="4116388"/>
          <p14:tracePt t="36360" x="2251075" y="4143375"/>
          <p14:tracePt t="36370" x="2268538" y="4152900"/>
          <p14:tracePt t="36383" x="2322513" y="4214813"/>
          <p14:tracePt t="36425" x="2347913" y="4232275"/>
          <p14:tracePt t="36426" x="2374900" y="4232275"/>
          <p14:tracePt t="36431" x="2393950" y="4259263"/>
          <p14:tracePt t="36449" x="2438400" y="4268788"/>
          <p14:tracePt t="36465" x="2446338" y="4286250"/>
          <p14:tracePt t="36482" x="2465388" y="4286250"/>
          <p14:tracePt t="36498" x="2465388" y="4295775"/>
          <p14:tracePt t="36515" x="2490788" y="4303713"/>
          <p14:tracePt t="36532" x="2544763" y="4322763"/>
          <p14:tracePt t="36549" x="2660650" y="4357688"/>
          <p14:tracePt t="36565" x="2741613" y="4367213"/>
          <p14:tracePt t="36582" x="2803525" y="4402138"/>
          <p14:tracePt t="36598" x="2822575" y="4402138"/>
          <p14:tracePt t="36615" x="2830513" y="4402138"/>
          <p14:tracePt t="36632" x="2857500" y="4402138"/>
          <p14:tracePt t="36650" x="2884488" y="4402138"/>
          <p14:tracePt t="36665" x="2928938" y="4402138"/>
          <p14:tracePt t="36682" x="3036888" y="4402138"/>
          <p14:tracePt t="36698" x="3133725" y="4402138"/>
          <p14:tracePt t="36698" x="3205163" y="4402138"/>
          <p14:tracePt t="36716" x="3259138" y="4402138"/>
          <p14:tracePt t="36731" x="3303588" y="4411663"/>
          <p14:tracePt t="36749" x="3322638" y="4411663"/>
          <p14:tracePt t="36765" x="3411538" y="4411663"/>
          <p14:tracePt t="36806" x="3419475" y="4411663"/>
          <p14:tracePt t="36815" x="3438525" y="4411663"/>
          <p14:tracePt t="36832" x="3482975" y="4411663"/>
          <p14:tracePt t="36848" x="3500438" y="4411663"/>
          <p14:tracePt t="36865" x="3527425" y="4394200"/>
          <p14:tracePt t="36882" x="3536950" y="4394200"/>
          <p14:tracePt t="37724" x="3562350" y="4394200"/>
          <p14:tracePt t="37732" x="3608388" y="4394200"/>
          <p14:tracePt t="37740" x="3608388" y="4411663"/>
          <p14:tracePt t="37748" x="3633788" y="4429125"/>
          <p14:tracePt t="37756" x="3652838" y="4456113"/>
          <p14:tracePt t="37766" x="3697288" y="4483100"/>
          <p14:tracePt t="37782" x="3732213" y="4500563"/>
          <p14:tracePt t="37799" x="3759200" y="4527550"/>
          <p14:tracePt t="37815" x="3776663" y="4527550"/>
          <p14:tracePt t="37832" x="3786188" y="4545013"/>
          <p14:tracePt t="37848" x="3973513" y="4608513"/>
          <p14:tracePt t="37848" x="3983038" y="4616450"/>
          <p14:tracePt t="37924" x="3990975" y="4616450"/>
          <p14:tracePt t="37932" x="4010025" y="4625975"/>
          <p14:tracePt t="37933" x="4010025" y="4633913"/>
          <p14:tracePt t="37948" x="4081463" y="4643438"/>
          <p14:tracePt t="37979" x="4125913" y="4660900"/>
          <p14:tracePt t="37981" x="4232275" y="4697413"/>
          <p14:tracePt t="37999" x="4340225" y="4751388"/>
          <p14:tracePt t="38015" x="4438650" y="4786313"/>
          <p14:tracePt t="38032" x="4518025" y="4813300"/>
          <p14:tracePt t="38048" x="4581525" y="4848225"/>
          <p14:tracePt t="38066" x="4687888" y="4902200"/>
          <p14:tracePt t="38081" x="4786313" y="4956175"/>
          <p14:tracePt t="38099" x="4929188" y="5027613"/>
          <p14:tracePt t="38115" x="5072063" y="5099050"/>
          <p14:tracePt t="38133" x="5133975" y="5126038"/>
          <p14:tracePt t="38149" x="5180013" y="5143500"/>
          <p14:tracePt t="38165" x="5214938" y="5153025"/>
          <p14:tracePt t="38182" x="5224463" y="5160963"/>
          <p14:tracePt t="38244" x="5232400" y="5160963"/>
          <p14:tracePt t="38249" x="5446713" y="5268913"/>
          <p14:tracePt t="38298" x="5465763" y="5268913"/>
          <p14:tracePt t="38298" x="5518150" y="5295900"/>
          <p14:tracePt t="38298" x="5545138" y="5303838"/>
          <p14:tracePt t="38316" x="5581650" y="5322888"/>
          <p14:tracePt t="38331" x="5661025" y="5348288"/>
          <p14:tracePt t="38349" x="5705475" y="5348288"/>
          <p14:tracePt t="38365" x="5776913" y="5348288"/>
          <p14:tracePt t="38392" x="5867400" y="5348288"/>
          <p14:tracePt t="38417" x="5965825" y="5348288"/>
          <p14:tracePt t="38439" x="6010275" y="5348288"/>
          <p14:tracePt t="38448" x="6108700" y="5348288"/>
          <p14:tracePt t="38465" x="6170613" y="5348288"/>
          <p14:tracePt t="38483" x="6215063" y="5367338"/>
          <p14:tracePt t="38556" x="6224588" y="5367338"/>
          <p14:tracePt t="38564" x="6340475" y="5367338"/>
          <p14:tracePt t="38564" x="6438900" y="5367338"/>
          <p14:tracePt t="38588" x="6545263" y="5367338"/>
          <p14:tracePt t="38598" x="6705600" y="5367338"/>
          <p14:tracePt t="38598" x="7099300" y="5367338"/>
          <p14:tracePt t="38615" x="7439025" y="5367338"/>
          <p14:tracePt t="38631" x="7653338" y="5367338"/>
          <p14:tracePt t="38649" x="7715250" y="5367338"/>
          <p14:tracePt t="38664" x="7724775" y="5367338"/>
          <p14:tracePt t="38780" x="7732713" y="5367338"/>
          <p14:tracePt t="38788" x="7769225" y="5357813"/>
          <p14:tracePt t="38796" x="7796213" y="5348288"/>
          <p14:tracePt t="38796" x="7804150" y="5348288"/>
          <p14:tracePt t="38815" x="7813675" y="5330825"/>
          <p14:tracePt t="38815" x="7831138" y="5330825"/>
          <p14:tracePt t="38979" x="7777163" y="5322888"/>
          <p14:tracePt t="38987" x="7089775" y="5322888"/>
          <p14:tracePt t="39014" x="6438900" y="5322888"/>
          <p14:tracePt t="39031" x="5643563" y="5322888"/>
          <p14:tracePt t="39048" x="5010150" y="5322888"/>
          <p14:tracePt t="39066" x="4741863" y="5322888"/>
          <p14:tracePt t="39081" x="4679950" y="5322888"/>
          <p14:tracePt t="39188" x="4652963" y="5322888"/>
          <p14:tracePt t="39196" x="4616450" y="5303838"/>
          <p14:tracePt t="39205" x="4598988" y="5303838"/>
          <p14:tracePt t="39216" x="4537075" y="5295900"/>
          <p14:tracePt t="39218" x="4394200" y="5241925"/>
          <p14:tracePt t="39232" x="4251325" y="5214938"/>
          <p14:tracePt t="39250" x="4116388" y="5214938"/>
          <p14:tracePt t="39266" x="4071938" y="5205413"/>
          <p14:tracePt t="39266" x="4062413" y="5205413"/>
          <p14:tracePt t="39412" x="4098925" y="5205413"/>
          <p14:tracePt t="39421" x="4197350" y="5205413"/>
          <p14:tracePt t="39422" x="4313238" y="5205413"/>
          <p14:tracePt t="39432" x="4705350" y="5205413"/>
          <p14:tracePt t="39449" x="5160963" y="5205413"/>
          <p14:tracePt t="39465" x="5384800" y="5205413"/>
          <p14:tracePt t="39482" x="5483225" y="5205413"/>
          <p14:tracePt t="39498" x="5500688" y="5205413"/>
          <p14:tracePt t="39515" x="5518150" y="5205413"/>
          <p14:tracePt t="39531" x="5705475" y="5205413"/>
          <p14:tracePt t="39549" x="5848350" y="5205413"/>
          <p14:tracePt t="39565" x="5973763" y="5205413"/>
          <p14:tracePt t="39582" x="6000750" y="5197475"/>
          <p14:tracePt t="39598" x="6018213" y="5197475"/>
          <p14:tracePt t="39616" x="6062663" y="5197475"/>
          <p14:tracePt t="39631" x="6116638" y="5197475"/>
          <p14:tracePt t="39649" x="6134100" y="5180013"/>
          <p14:tracePt t="39708" x="6161088" y="5180013"/>
          <p14:tracePt t="39716" x="6251575" y="5180013"/>
          <p14:tracePt t="39724" x="6402388" y="5197475"/>
          <p14:tracePt t="39732" x="6653213" y="5224463"/>
          <p14:tracePt t="39733" x="7358063" y="5313363"/>
          <p14:tracePt t="39748" x="7777163" y="5394325"/>
          <p14:tracePt t="39765" x="7920038" y="5411788"/>
          <p14:tracePt t="39868" x="7939088" y="5411788"/>
          <p14:tracePt t="40092" x="7769225" y="5411788"/>
          <p14:tracePt t="40100" x="7385050" y="5411788"/>
          <p14:tracePt t="40107" x="6902450" y="5411788"/>
          <p14:tracePt t="40131" x="5116513" y="5411788"/>
          <p14:tracePt t="40132" x="4295775" y="5411788"/>
          <p14:tracePt t="40148" x="3990975" y="5411788"/>
          <p14:tracePt t="40165" x="3956050" y="5411788"/>
          <p14:tracePt t="40364" x="3983038" y="5411788"/>
          <p14:tracePt t="40372" x="5715000" y="5411788"/>
          <p14:tracePt t="40500" x="5741988" y="5411788"/>
          <p14:tracePt t="40500" x="5751513" y="5411788"/>
          <p14:tracePt t="40514" x="5776913" y="5411788"/>
          <p14:tracePt t="40531" x="5803900" y="5411788"/>
          <p14:tracePt t="40548" x="5822950" y="5411788"/>
          <p14:tracePt t="40588" x="5830888" y="5411788"/>
          <p14:tracePt t="41325" x="5776913" y="5394325"/>
          <p14:tracePt t="41332" x="5680075" y="5375275"/>
          <p14:tracePt t="41341" x="5562600" y="5375275"/>
          <p14:tracePt t="41346" x="5438775" y="5348288"/>
          <p14:tracePt t="41355" x="5232400" y="5313363"/>
          <p14:tracePt t="41366" x="5126038" y="5295900"/>
          <p14:tracePt t="41382" x="5054600" y="5295900"/>
          <p14:tracePt t="41612" x="5081588" y="5303838"/>
          <p14:tracePt t="41624" x="5126038" y="5313363"/>
          <p14:tracePt t="41628" x="5197475" y="5313363"/>
          <p14:tracePt t="41636" x="5268913" y="5330825"/>
          <p14:tracePt t="41650" x="5303838" y="5330825"/>
          <p14:tracePt t="41665" x="5322888" y="5340350"/>
          <p14:tracePt t="41681" x="5330825" y="5348288"/>
          <p14:tracePt t="41698" x="5375275" y="5348288"/>
          <p14:tracePt t="41715" x="5562600" y="5348288"/>
          <p14:tracePt t="41731" x="6126163" y="5367338"/>
          <p14:tracePt t="41751" x="6438900" y="5394325"/>
          <p14:tracePt t="41768" x="6581775" y="5394325"/>
          <p14:tracePt t="41782" x="6608763" y="5394325"/>
          <p14:tracePt t="43739" x="6616700" y="5394325"/>
          <p14:tracePt t="43747" x="6634163" y="5384800"/>
          <p14:tracePt t="43755" x="6653213" y="5357813"/>
          <p14:tracePt t="43763" x="6653213" y="5322888"/>
          <p14:tracePt t="43780" x="6680200" y="5295900"/>
          <p14:tracePt t="43797" x="6688138" y="5268913"/>
          <p14:tracePt t="43813" x="6697663" y="5259388"/>
          <p14:tracePt t="43851" x="6697663" y="5251450"/>
          <p14:tracePt t="43859" x="6715125" y="5232400"/>
          <p14:tracePt t="43864" x="6724650" y="5224463"/>
          <p14:tracePt t="43880" x="6732588" y="5187950"/>
          <p14:tracePt t="43897" x="6769100" y="5160963"/>
          <p14:tracePt t="43914" x="6867525" y="4965700"/>
          <p14:tracePt t="44019" x="6875463" y="4938713"/>
          <p14:tracePt t="44024" x="6894513" y="4919663"/>
          <p14:tracePt t="44029" x="6902450" y="4875213"/>
          <p14:tracePt t="44063" x="6902450" y="4848225"/>
          <p14:tracePt t="44064" x="6938963" y="4786313"/>
          <p14:tracePt t="44080" x="6991350" y="4679950"/>
          <p14:tracePt t="44097" x="7045325" y="4554538"/>
          <p14:tracePt t="44113" x="7116763" y="4446588"/>
          <p14:tracePt t="44113" x="7153275" y="4394200"/>
          <p14:tracePt t="44132" x="7170738" y="4340225"/>
          <p14:tracePt t="44132" x="7205663" y="4303713"/>
          <p14:tracePt t="44148" x="7242175" y="4214813"/>
          <p14:tracePt t="44164" x="7277100" y="4170363"/>
          <p14:tracePt t="44180" x="7304088" y="4125913"/>
          <p14:tracePt t="44197" x="7323138" y="4116388"/>
          <p14:tracePt t="44213" x="7331075" y="4098925"/>
          <p14:tracePt t="44323" x="7348538" y="4098925"/>
          <p14:tracePt t="44331" x="7358063" y="4098925"/>
          <p14:tracePt t="44339" x="7367588" y="4089400"/>
          <p14:tracePt t="44347" x="7385050" y="4081463"/>
          <p14:tracePt t="44364" x="7402513" y="4081463"/>
          <p14:tracePt t="44381" x="7412038" y="4081463"/>
          <p14:tracePt t="44397" x="7419975" y="4081463"/>
          <p14:tracePt t="44451" x="7439025" y="4081463"/>
          <p14:tracePt t="44467" x="7456488" y="4089400"/>
          <p14:tracePt t="44474" x="7473950" y="4116388"/>
          <p14:tracePt t="44495" x="7491413" y="4152900"/>
          <p14:tracePt t="44514" x="7500938" y="4170363"/>
          <p14:tracePt t="44530" x="7518400" y="4197350"/>
          <p14:tracePt t="44548" x="7518400" y="4205288"/>
          <p14:tracePt t="44563" x="7518400" y="4214813"/>
          <p14:tracePt t="44581" x="7518400" y="4241800"/>
          <p14:tracePt t="44613" x="7518400" y="4251325"/>
          <p14:tracePt t="44614" x="7518400" y="4259263"/>
          <p14:tracePt t="44667" x="7518400" y="4276725"/>
          <p14:tracePt t="44683" x="7518400" y="4286250"/>
          <p14:tracePt t="44699" x="7518400" y="4295775"/>
          <p14:tracePt t="44715" x="7518400" y="4313238"/>
          <p14:tracePt t="44739" x="7510463" y="4313238"/>
          <p14:tracePt t="44763" x="7491413" y="4313238"/>
          <p14:tracePt t="44780" x="7483475" y="4313238"/>
          <p14:tracePt t="44787" x="7446963" y="4313238"/>
          <p14:tracePt t="44796" x="7419975" y="4303713"/>
          <p14:tracePt t="44808" x="7419975" y="4268788"/>
          <p14:tracePt t="44813" x="7385050" y="4214813"/>
          <p14:tracePt t="44831" x="7385050" y="4179888"/>
          <p14:tracePt t="44847" x="7385050" y="4125913"/>
          <p14:tracePt t="44863" x="7385050" y="4089400"/>
          <p14:tracePt t="44880" x="7385050" y="4071938"/>
          <p14:tracePt t="44897" x="7385050" y="4037013"/>
          <p14:tracePt t="44913" x="7412038" y="3973513"/>
          <p14:tracePt t="44913" x="7429500" y="3946525"/>
          <p14:tracePt t="44931" x="7466013" y="3919538"/>
          <p14:tracePt t="44947" x="7545388" y="3803650"/>
          <p14:tracePt t="44964" x="7634288" y="3705225"/>
          <p14:tracePt t="44980" x="7777163" y="3536950"/>
          <p14:tracePt t="45009" x="7848600" y="3482975"/>
          <p14:tracePt t="45013" x="7974013" y="3384550"/>
          <p14:tracePt t="45031" x="8116888" y="3322638"/>
          <p14:tracePt t="45046" x="8197850" y="3268663"/>
          <p14:tracePt t="45064" x="8224838" y="3259138"/>
          <p14:tracePt t="45139" x="8232775" y="3259138"/>
          <p14:tracePt t="45153" x="8242300" y="3259138"/>
          <p14:tracePt t="45153" x="8251825" y="3259138"/>
          <p14:tracePt t="45155" x="8277225" y="3268663"/>
          <p14:tracePt t="45163" x="8313738" y="3286125"/>
          <p14:tracePt t="45180" x="8348663" y="3303588"/>
          <p14:tracePt t="45197" x="8375650" y="3340100"/>
          <p14:tracePt t="45213" x="8439150" y="3394075"/>
          <p14:tracePt t="45230" x="8466138" y="3429000"/>
          <p14:tracePt t="45248" x="8501063" y="3490913"/>
          <p14:tracePt t="45265" x="8528050" y="3544888"/>
          <p14:tracePt t="45281" x="8537575" y="3589338"/>
          <p14:tracePt t="45298" x="8537575" y="3608388"/>
          <p14:tracePt t="45331" x="8537575" y="3616325"/>
          <p14:tracePt t="45332" x="8537575" y="3625850"/>
          <p14:tracePt t="45347" x="8537575" y="3643313"/>
          <p14:tracePt t="45363" x="8510588" y="3670300"/>
          <p14:tracePt t="45381" x="8466138" y="3732213"/>
          <p14:tracePt t="45397" x="8402638" y="3776663"/>
          <p14:tracePt t="45414" x="8340725" y="3822700"/>
          <p14:tracePt t="45430" x="8296275" y="3867150"/>
          <p14:tracePt t="45448" x="7966075" y="4089400"/>
          <p14:tracePt t="45637" x="7894638" y="4116388"/>
          <p14:tracePt t="45664" x="7804150" y="4143375"/>
          <p14:tracePt t="45688" x="7796213" y="4143375"/>
          <p14:tracePt t="45697" x="7786688" y="4152900"/>
          <p14:tracePt t="45747" x="7769225" y="4152900"/>
          <p14:tracePt t="45755" x="7759700" y="4152900"/>
          <p14:tracePt t="45763" x="7724775" y="4152900"/>
          <p14:tracePt t="45769" x="7680325" y="4152900"/>
          <p14:tracePt t="45780" x="7626350" y="4152900"/>
          <p14:tracePt t="45797" x="7589838" y="4152900"/>
          <p14:tracePt t="45814" x="7554913" y="4152900"/>
          <p14:tracePt t="45832" x="7510463" y="4152900"/>
          <p14:tracePt t="45848" x="7429500" y="4152900"/>
          <p14:tracePt t="45871" x="7419975" y="4152900"/>
          <p14:tracePt t="45880" x="7375525" y="4152900"/>
          <p14:tracePt t="45947" x="7358063" y="4143375"/>
          <p14:tracePt t="45948" x="7348538" y="4125913"/>
          <p14:tracePt t="45963" x="7340600" y="4116388"/>
          <p14:tracePt t="45979" x="7313613" y="4098925"/>
          <p14:tracePt t="46029" x="7304088" y="4098925"/>
          <p14:tracePt t="46051" x="7304088" y="4081463"/>
          <p14:tracePt t="46057" x="7296150" y="4071938"/>
          <p14:tracePt t="46064" x="7296150" y="4054475"/>
          <p14:tracePt t="46080" x="7296150" y="4027488"/>
          <p14:tracePt t="46097" x="7296150" y="4000500"/>
          <p14:tracePt t="46113" x="7296150" y="3929063"/>
          <p14:tracePt t="46113" x="7296150" y="3919538"/>
          <p14:tracePt t="46131" x="7296150" y="3894138"/>
          <p14:tracePt t="46147" x="7296150" y="3840163"/>
          <p14:tracePt t="46164" x="7296150" y="3830638"/>
          <p14:tracePt t="46179" x="7296150" y="3822700"/>
          <p14:tracePt t="46197" x="7296150" y="3795713"/>
          <p14:tracePt t="46213" x="7296150" y="3759200"/>
          <p14:tracePt t="46230" x="7296150" y="3751263"/>
          <p14:tracePt t="46247" x="7296150" y="3724275"/>
          <p14:tracePt t="46266" x="7296150" y="3705225"/>
          <p14:tracePt t="46266" x="7296150" y="3687763"/>
          <p14:tracePt t="46286" x="7296150" y="3670300"/>
          <p14:tracePt t="46299" x="7304088" y="3633788"/>
          <p14:tracePt t="46317" x="7313613" y="3608388"/>
          <p14:tracePt t="46331" x="7323138" y="3581400"/>
          <p14:tracePt t="46363" x="7340600" y="3554413"/>
          <p14:tracePt t="46363" x="7340600" y="3517900"/>
          <p14:tracePt t="46381" x="7348538" y="3490913"/>
          <p14:tracePt t="46397" x="7358063" y="3482975"/>
          <p14:tracePt t="46435" x="7358063" y="3473450"/>
          <p14:tracePt t="46451" x="7375525" y="3455988"/>
          <p14:tracePt t="46462" x="7375525" y="3429000"/>
          <p14:tracePt t="46667" x="7394575" y="3411538"/>
          <p14:tracePt t="46675" x="7402513" y="3411538"/>
          <p14:tracePt t="46683" x="7419975" y="3402013"/>
          <p14:tracePt t="46691" x="7439025" y="3402013"/>
          <p14:tracePt t="46699" x="7466013" y="3384550"/>
          <p14:tracePt t="46714" x="7491413" y="3375025"/>
          <p14:tracePt t="46730" x="7500938" y="3375025"/>
          <p14:tracePt t="46771" x="7510463" y="3375025"/>
          <p14:tracePt t="46795" x="7527925" y="3375025"/>
          <p14:tracePt t="46811" x="7537450" y="3375025"/>
          <p14:tracePt t="46827" x="7545388" y="3375025"/>
          <p14:tracePt t="46843" x="7554913" y="3375025"/>
          <p14:tracePt t="46851" x="7572375" y="3375025"/>
          <p14:tracePt t="46859" x="7581900" y="3375025"/>
          <p14:tracePt t="46863" x="7608888" y="3375025"/>
          <p14:tracePt t="46879" x="7626350" y="3375025"/>
          <p14:tracePt t="47131" x="7634288" y="3375025"/>
          <p14:tracePt t="47211" x="7661275" y="3375025"/>
          <p14:tracePt t="47227" x="7670800" y="3394075"/>
          <p14:tracePt t="47243" x="7688263" y="3402013"/>
          <p14:tracePt t="47249" x="7697788" y="3411538"/>
          <p14:tracePt t="47267" x="7715250" y="3429000"/>
          <p14:tracePt t="47280" x="7724775" y="3438525"/>
          <p14:tracePt t="47281" x="7751763" y="3465513"/>
          <p14:tracePt t="47296" x="7759700" y="3490913"/>
          <p14:tracePt t="47315" x="7769225" y="3490913"/>
          <p14:tracePt t="47331" x="7769225" y="3500438"/>
          <p14:tracePt t="47348" x="7769225" y="3527425"/>
          <p14:tracePt t="47365" x="7769225" y="3536950"/>
          <p14:tracePt t="47365" x="7769225" y="3554413"/>
          <p14:tracePt t="47403" x="7769225" y="3562350"/>
          <p14:tracePt t="47403" x="7769225" y="3571875"/>
          <p14:tracePt t="47420" x="7769225" y="3581400"/>
          <p14:tracePt t="47420" x="7759700" y="3616325"/>
          <p14:tracePt t="47430" x="7742238" y="3633788"/>
          <p14:tracePt t="47447" x="7732713" y="3652838"/>
          <p14:tracePt t="47463" x="7724775" y="3660775"/>
          <p14:tracePt t="47480" x="7705725" y="3687763"/>
          <p14:tracePt t="47496" x="7697788" y="3697288"/>
          <p14:tracePt t="47514" x="7680325" y="3714750"/>
          <p14:tracePt t="47530" x="7653338" y="3732213"/>
          <p14:tracePt t="47530" x="7616825" y="3741738"/>
          <p14:tracePt t="47548" x="7562850" y="3776663"/>
          <p14:tracePt t="47564" x="7277100" y="3938588"/>
          <p14:tracePt t="47564" x="7251700" y="3946525"/>
          <p14:tracePt t="47707" x="7232650" y="3965575"/>
          <p14:tracePt t="47720" x="7224713" y="3965575"/>
          <p14:tracePt t="47730" x="7197725" y="3983038"/>
          <p14:tracePt t="47730" x="7188200" y="3983038"/>
          <p14:tracePt t="47747" x="7126288" y="4017963"/>
          <p14:tracePt t="47763" x="7081838" y="4037013"/>
          <p14:tracePt t="47780" x="7010400" y="4062413"/>
          <p14:tracePt t="47797" x="6956425" y="4071938"/>
          <p14:tracePt t="47813" x="6919913" y="4098925"/>
          <p14:tracePt t="47830" x="6902450" y="4108450"/>
          <p14:tracePt t="47846" x="6894513" y="4116388"/>
          <p14:tracePt t="47863" x="6884988" y="4116388"/>
          <p14:tracePt t="47880" x="6867525" y="4116388"/>
          <p14:tracePt t="47897" x="6848475" y="4133850"/>
          <p14:tracePt t="47913" x="6840538" y="4152900"/>
          <p14:tracePt t="47930" x="6831013" y="4179888"/>
          <p14:tracePt t="47947" x="6813550" y="4232275"/>
          <p14:tracePt t="47964" x="6813550" y="4251325"/>
          <p14:tracePt t="47980" x="6813550" y="4286250"/>
          <p14:tracePt t="47996" x="6813550" y="4303713"/>
          <p14:tracePt t="48013" x="6813550" y="4313238"/>
          <p14:tracePt t="48096" x="6813550" y="4322763"/>
          <p14:tracePt t="48104" x="6848475" y="4330700"/>
          <p14:tracePt t="48155" x="6875463" y="4330700"/>
          <p14:tracePt t="48155" x="6884988" y="4330700"/>
          <p14:tracePt t="48163" x="6938963" y="4330700"/>
          <p14:tracePt t="48180" x="7010400" y="4330700"/>
          <p14:tracePt t="48196" x="7037388" y="4330700"/>
          <p14:tracePt t="48213" x="7054850" y="4330700"/>
          <p14:tracePt t="48230" x="7081838" y="4330700"/>
          <p14:tracePt t="48246" x="7116763" y="4330700"/>
          <p14:tracePt t="48263" x="7170738" y="4313238"/>
          <p14:tracePt t="48281" x="7232650" y="4313238"/>
          <p14:tracePt t="48298" x="7286625" y="4313238"/>
          <p14:tracePt t="48298" x="7313613" y="4313238"/>
          <p14:tracePt t="48316" x="7367588" y="4313238"/>
          <p14:tracePt t="48331" x="7385050" y="4313238"/>
          <p14:tracePt t="48349" x="7394575" y="4313238"/>
          <p14:tracePt t="48364" x="7412038" y="4313238"/>
          <p14:tracePt t="48451" x="7419975" y="4313238"/>
          <p14:tracePt t="48483" x="7429500" y="4313238"/>
          <p14:tracePt t="48499" x="7439025" y="4322763"/>
          <p14:tracePt t="48505" x="7456488" y="4322763"/>
          <p14:tracePt t="48515" x="7466013" y="4340225"/>
          <p14:tracePt t="48516" x="7483475" y="4348163"/>
          <p14:tracePt t="48529" x="7527925" y="4375150"/>
          <p14:tracePt t="48619" x="7537450" y="4384675"/>
          <p14:tracePt t="48636" x="7537450" y="4394200"/>
          <p14:tracePt t="48637" x="7537450" y="4402138"/>
          <p14:tracePt t="48647" x="7537450" y="4429125"/>
          <p14:tracePt t="48664" x="7473950" y="4510088"/>
          <p14:tracePt t="48987" x="7491413" y="4491038"/>
          <p14:tracePt t="49003" x="7500938" y="4483100"/>
          <p14:tracePt t="49011" x="7518400" y="4473575"/>
          <p14:tracePt t="49019" x="7537450" y="4465638"/>
          <p14:tracePt t="49021" x="7562850" y="4446588"/>
          <p14:tracePt t="49030" x="7581900" y="4429125"/>
          <p14:tracePt t="49107" x="7589838" y="4429125"/>
          <p14:tracePt t="49171" x="7599363" y="4429125"/>
          <p14:tracePt t="49227" x="7599363" y="4419600"/>
          <p14:tracePt t="49235" x="7616825" y="4419600"/>
          <p14:tracePt t="49243" x="7626350" y="4419600"/>
          <p14:tracePt t="49249" x="7661275" y="4419600"/>
          <p14:tracePt t="49263" x="7715250" y="4394200"/>
          <p14:tracePt t="49279" x="7777163" y="4348163"/>
          <p14:tracePt t="49298" x="7885113" y="4276725"/>
          <p14:tracePt t="49317" x="7902575" y="4259263"/>
          <p14:tracePt t="49331" x="7939088" y="4224338"/>
          <p14:tracePt t="49349" x="7947025" y="4197350"/>
          <p14:tracePt t="49365" x="7956550" y="4179888"/>
          <p14:tracePt t="49382" x="7974013" y="4152900"/>
          <p14:tracePt t="49398" x="7974013" y="4143375"/>
          <p14:tracePt t="49415" x="7983538" y="4133850"/>
          <p14:tracePt t="49452" x="7983538" y="4116388"/>
          <p14:tracePt t="49454" x="7983538" y="4108450"/>
          <p14:tracePt t="49464" x="8001000" y="4081463"/>
          <p14:tracePt t="49866" x="8001000" y="4089400"/>
          <p14:tracePt t="49874" x="8001000" y="4098925"/>
          <p14:tracePt t="49882" x="7991475" y="4108450"/>
          <p14:tracePt t="49890" x="7974013" y="4133850"/>
          <p14:tracePt t="49896" x="7966075" y="4179888"/>
          <p14:tracePt t="49913" x="7939088" y="4214813"/>
          <p14:tracePt t="49930" x="7920038" y="4251325"/>
          <p14:tracePt t="49946" x="7894638" y="4295775"/>
          <p14:tracePt t="49963" x="7867650" y="4322763"/>
          <p14:tracePt t="49979" x="7831138" y="4348163"/>
          <p14:tracePt t="49997" x="7796213" y="4384675"/>
          <p14:tracePt t="50012" x="7777163" y="4394200"/>
          <p14:tracePt t="50030" x="7751763" y="4411663"/>
          <p14:tracePt t="50046" x="7715250" y="4411663"/>
          <p14:tracePt t="50063" x="7688263" y="4419600"/>
          <p14:tracePt t="50079" x="7661275" y="4419600"/>
          <p14:tracePt t="50097" x="7643813" y="4419600"/>
          <p14:tracePt t="50112" x="7589838" y="4419600"/>
          <p14:tracePt t="50130" x="7385050" y="4419600"/>
          <p14:tracePt t="50152" x="7286625" y="4419600"/>
          <p14:tracePt t="50163" x="7242175" y="4419600"/>
          <p14:tracePt t="50180" x="7205663" y="4419600"/>
          <p14:tracePt t="50196" x="7188200" y="4419600"/>
          <p14:tracePt t="50213" x="7170738" y="4419600"/>
          <p14:tracePt t="50396" x="7170738" y="4394200"/>
          <p14:tracePt t="50411" x="7197725" y="4384675"/>
          <p14:tracePt t="50419" x="7215188" y="4357688"/>
          <p14:tracePt t="50429" x="7232650" y="4340225"/>
          <p14:tracePt t="50446" x="7259638" y="4322763"/>
          <p14:tracePt t="50462" x="7277100" y="4322763"/>
          <p14:tracePt t="50480" x="7304088" y="4303713"/>
          <p14:tracePt t="50515" x="7313613" y="4303713"/>
          <p14:tracePt t="50531" x="7331075" y="4303713"/>
          <p14:tracePt t="50531" x="7340600" y="4303713"/>
          <p14:tracePt t="50547" x="7367588" y="4303713"/>
          <p14:tracePt t="50548" x="7419975" y="4303713"/>
          <p14:tracePt t="50563" x="7510463" y="4303713"/>
          <p14:tracePt t="50580" x="7572375" y="4303713"/>
          <p14:tracePt t="50596" x="7589838" y="4303713"/>
          <p14:tracePt t="50613" x="7608888" y="4303713"/>
          <p14:tracePt t="50629" x="7643813" y="4303713"/>
          <p14:tracePt t="50648" x="7653338" y="4303713"/>
          <p14:tracePt t="50663" x="7670800" y="4303713"/>
          <p14:tracePt t="50715" x="7680325" y="4303713"/>
          <p14:tracePt t="50722" x="7680325" y="4313238"/>
          <p14:tracePt t="50747" x="7680325" y="4322763"/>
          <p14:tracePt t="50747" x="7680325" y="4348163"/>
          <p14:tracePt t="50763" x="7680325" y="4357688"/>
          <p14:tracePt t="50779" x="7680325" y="4384675"/>
          <p14:tracePt t="50796" x="7661275" y="4402138"/>
          <p14:tracePt t="50835" x="7661275" y="4419600"/>
          <p14:tracePt t="50874" x="7653338" y="4429125"/>
          <p14:tracePt t="50906" x="7653338" y="4438650"/>
          <p14:tracePt t="50912" x="7634288" y="4446588"/>
          <p14:tracePt t="50947" x="7616825" y="4465638"/>
          <p14:tracePt t="50971" x="7616825" y="4473575"/>
          <p14:tracePt t="50979" x="7616825" y="4483100"/>
          <p14:tracePt t="50991" x="7599363" y="4491038"/>
          <p14:tracePt t="50996" x="7599363" y="4500563"/>
          <p14:tracePt t="51013" x="7589838" y="4510088"/>
          <p14:tracePt t="51031" x="7572375" y="4537075"/>
          <p14:tracePt t="51048" x="7518400" y="4625975"/>
          <p14:tracePt t="51096" x="7500938" y="4643438"/>
          <p14:tracePt t="51113" x="7500938" y="4652963"/>
          <p14:tracePt t="51130" x="7491413" y="4660900"/>
          <p14:tracePt t="51147" x="7483475" y="4679950"/>
          <p14:tracePt t="51164" x="7483475" y="4687888"/>
          <p14:tracePt t="51203" x="7483475" y="4697413"/>
          <p14:tracePt t="51219" x="7466013" y="4705350"/>
          <p14:tracePt t="51235" x="7466013" y="4714875"/>
          <p14:tracePt t="51236" x="7466013" y="4724400"/>
          <p14:tracePt t="51248" x="7446963" y="4741863"/>
          <p14:tracePt t="51263" x="7429500" y="4786313"/>
          <p14:tracePt t="51280" x="7412038" y="4803775"/>
          <p14:tracePt t="51297" x="7385050" y="4830763"/>
          <p14:tracePt t="51315" x="7375525" y="4830763"/>
          <p14:tracePt t="51330" x="7375525" y="4840288"/>
          <p14:tracePt t="51330" x="7375525" y="4848225"/>
          <p14:tracePt t="51347" x="7367588" y="4867275"/>
          <p14:tracePt t="51363" x="7358063" y="4875213"/>
          <p14:tracePt t="51381" x="7348538" y="4894263"/>
          <p14:tracePt t="51603" x="7340600" y="4884738"/>
          <p14:tracePt t="51611" x="7331075" y="4848225"/>
          <p14:tracePt t="51619" x="7323138" y="4813300"/>
          <p14:tracePt t="51626" x="7313613" y="4786313"/>
          <p14:tracePt t="51646" x="7304088" y="4759325"/>
          <p14:tracePt t="51649" x="7304088" y="4732338"/>
          <p14:tracePt t="51683" x="7304088" y="4724400"/>
          <p14:tracePt t="51755" x="7304088" y="4705350"/>
          <p14:tracePt t="51763" x="7296150" y="4705350"/>
          <p14:tracePt t="51768" x="7286625" y="4697413"/>
          <p14:tracePt t="51883" x="7259638" y="4697413"/>
          <p14:tracePt t="51891" x="7251700" y="4714875"/>
          <p14:tracePt t="51896" x="7215188" y="4724400"/>
          <p14:tracePt t="51902" x="7205663" y="4741863"/>
          <p14:tracePt t="51914" x="7153275" y="4795838"/>
          <p14:tracePt t="51932" x="7134225" y="4813300"/>
          <p14:tracePt t="51984" x="7134225" y="4822825"/>
          <p14:tracePt t="52012" x="7126288" y="4822825"/>
          <p14:tracePt t="52013" x="7126288" y="4857750"/>
          <p14:tracePt t="52030" x="7108825" y="4894263"/>
          <p14:tracePt t="52046" x="7099300" y="4956175"/>
          <p14:tracePt t="52063" x="7072313" y="5037138"/>
          <p14:tracePt t="52087" x="7062788" y="5081588"/>
          <p14:tracePt t="52097" x="7054850" y="5170488"/>
          <p14:tracePt t="52129" x="7054850" y="5180013"/>
          <p14:tracePt t="52145" x="7054850" y="5197475"/>
          <p14:tracePt t="52146" x="7054850" y="5205413"/>
          <p14:tracePt t="52243" x="7054850" y="5224463"/>
          <p14:tracePt t="52267" x="7072313" y="5241925"/>
          <p14:tracePt t="52275" x="7089775" y="5259388"/>
          <p14:tracePt t="52291" x="7089775" y="5268913"/>
          <p14:tracePt t="52299" x="7099300" y="5276850"/>
          <p14:tracePt t="52307" x="7108825" y="5295900"/>
          <p14:tracePt t="52313" x="7126288" y="5303838"/>
          <p14:tracePt t="52329" x="7134225" y="5313363"/>
          <p14:tracePt t="52516" x="7143750" y="5322888"/>
          <p14:tracePt t="52523" x="7153275" y="5330825"/>
          <p14:tracePt t="52547" x="7188200" y="5340350"/>
          <p14:tracePt t="52555" x="7197725" y="5348288"/>
          <p14:tracePt t="52555" x="7205663" y="5357813"/>
          <p14:tracePt t="5361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image40.png" descr="Ph"/>
          <p:cNvPicPr/>
          <p:nvPr/>
        </p:nvPicPr>
        <p:blipFill>
          <a:blip r:embed="rId4">
            <a:extLst/>
          </a:blip>
          <a:srcRect l="26778" t="9643" r="28841" b="35574"/>
          <a:stretch>
            <a:fillRect/>
          </a:stretch>
        </p:blipFill>
        <p:spPr>
          <a:xfrm>
            <a:off x="1357312" y="428625"/>
            <a:ext cx="6416677" cy="6034088"/>
          </a:xfrm>
          <a:prstGeom prst="rect">
            <a:avLst/>
          </a:prstGeom>
          <a:ln w="19050">
            <a:solidFill>
              <a:srgbClr val="7F7F7F"/>
            </a:solidFill>
            <a:round/>
          </a:ln>
        </p:spPr>
      </p:pic>
      <p:sp>
        <p:nvSpPr>
          <p:cNvPr id="572" name="Shape 572"/>
          <p:cNvSpPr/>
          <p:nvPr/>
        </p:nvSpPr>
        <p:spPr>
          <a:xfrm rot="19570188">
            <a:off x="6711950" y="549275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3" name="Shape 573"/>
          <p:cNvSpPr/>
          <p:nvPr/>
        </p:nvSpPr>
        <p:spPr>
          <a:xfrm rot="7892028">
            <a:off x="6824661" y="3389312"/>
            <a:ext cx="533402" cy="152402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0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51" x="4089400" y="4465638"/>
          <p14:tracePt t="11346" x="4089400" y="4473575"/>
          <p14:tracePt t="11354" x="4098925" y="4483100"/>
          <p14:tracePt t="11370" x="4108450" y="4491038"/>
          <p14:tracePt t="11386" x="4125913" y="4500563"/>
          <p14:tracePt t="11394" x="4133850" y="4500563"/>
          <p14:tracePt t="11399" x="4170363" y="4518025"/>
          <p14:tracePt t="11413" x="4205288" y="4545013"/>
          <p14:tracePt t="11429" x="4251325" y="4581525"/>
          <p14:tracePt t="11447" x="4295775" y="4608513"/>
          <p14:tracePt t="11464" x="4340225" y="4643438"/>
          <p14:tracePt t="11480" x="4438650" y="4687888"/>
          <p14:tracePt t="11480" x="4510088" y="4732338"/>
          <p14:tracePt t="11500" x="4554538" y="4751388"/>
          <p14:tracePt t="11514" x="4714875" y="4840288"/>
          <p14:tracePt t="11531" x="4786313" y="4884738"/>
          <p14:tracePt t="11547" x="4813300" y="4894263"/>
          <p14:tracePt t="11564" x="4840288" y="4911725"/>
          <p14:tracePt t="11580" x="4894263" y="4938713"/>
          <p14:tracePt t="11598" x="4929188" y="4946650"/>
          <p14:tracePt t="11613" x="4965700" y="4965700"/>
          <p14:tracePt t="11630" x="4991100" y="4973638"/>
          <p14:tracePt t="11647" x="5045075" y="4973638"/>
          <p14:tracePt t="11664" x="5126038" y="4973638"/>
          <p14:tracePt t="11680" x="5259388" y="4973638"/>
          <p14:tracePt t="11680" x="5330825" y="4973638"/>
          <p14:tracePt t="11698" x="5429250" y="4973638"/>
          <p14:tracePt t="11713" x="5680075" y="4973638"/>
          <p14:tracePt t="11731" x="5822950" y="4973638"/>
          <p14:tracePt t="11746" x="6000750" y="4965700"/>
          <p14:tracePt t="11763" x="6170613" y="4902200"/>
          <p14:tracePt t="11779" x="6394450" y="4848225"/>
          <p14:tracePt t="11798" x="6705600" y="4768850"/>
          <p14:tracePt t="11813" x="6983413" y="4679950"/>
          <p14:tracePt t="11830" x="7215188" y="4562475"/>
          <p14:tracePt t="11847" x="7402513" y="4456113"/>
          <p14:tracePt t="11863" x="7537450" y="4367213"/>
          <p14:tracePt t="11880" x="7777163" y="4197350"/>
          <p14:tracePt t="11900" x="7885113" y="4081463"/>
          <p14:tracePt t="11917" x="8010525" y="3965575"/>
          <p14:tracePt t="11931" x="8089900" y="3840163"/>
          <p14:tracePt t="11948" x="8170863" y="3724275"/>
          <p14:tracePt t="11964" x="8259763" y="3581400"/>
          <p14:tracePt t="11997" x="8340725" y="3482975"/>
          <p14:tracePt t="11997" x="8394700" y="3375025"/>
          <p14:tracePt t="12014" x="8420100" y="3295650"/>
          <p14:tracePt t="12030" x="8439150" y="3241675"/>
          <p14:tracePt t="12047" x="8439150" y="3214688"/>
          <p14:tracePt t="12064" x="8439150" y="3133725"/>
          <p14:tracePt t="12086" x="8439150" y="3098800"/>
          <p14:tracePt t="12097" x="8420100" y="3081338"/>
          <p14:tracePt t="12097" x="8412163" y="3071813"/>
          <p14:tracePt t="12114" x="8375650" y="3054350"/>
          <p14:tracePt t="12130" x="8340725" y="3009900"/>
          <p14:tracePt t="12148" x="8188325" y="2938463"/>
          <p14:tracePt t="12164" x="7848600" y="2840038"/>
          <p14:tracePt t="12181" x="7323138" y="2697163"/>
          <p14:tracePt t="12197" x="6973888" y="2643188"/>
          <p14:tracePt t="12214" x="6769100" y="2608263"/>
          <p14:tracePt t="12230" x="6670675" y="2608263"/>
          <p14:tracePt t="12248" x="6643688" y="2608263"/>
          <p14:tracePt t="12264" x="6608763" y="2625725"/>
          <p14:tracePt t="12281" x="6473825" y="2776538"/>
          <p14:tracePt t="12330" x="6465888" y="2795588"/>
          <p14:tracePt t="12331" x="6465888" y="2803525"/>
          <p14:tracePt t="12347" x="6465888" y="2830513"/>
          <p14:tracePt t="12363" x="6446838" y="2874963"/>
          <p14:tracePt t="12380" x="6446838" y="2911475"/>
          <p14:tracePt t="12397" x="6446838" y="2965450"/>
          <p14:tracePt t="12414" x="6446838" y="3044825"/>
          <p14:tracePt t="12431" x="6456363" y="3160713"/>
          <p14:tracePt t="12447" x="6491288" y="3259138"/>
          <p14:tracePt t="12464" x="6527800" y="3367088"/>
          <p14:tracePt t="12480" x="6599238" y="3473450"/>
          <p14:tracePt t="12480" x="6634163" y="3527425"/>
          <p14:tracePt t="12499" x="6688138" y="3598863"/>
          <p14:tracePt t="12513" x="6769100" y="3714750"/>
          <p14:tracePt t="12531" x="6813550" y="3768725"/>
          <p14:tracePt t="12548" x="6831013" y="3795713"/>
          <p14:tracePt t="12564" x="6848475" y="3813175"/>
          <p14:tracePt t="12618" x="6858000" y="3813175"/>
          <p14:tracePt t="12666" x="6867525" y="3813175"/>
          <p14:tracePt t="12682" x="6875463" y="3813175"/>
          <p14:tracePt t="12689" x="6884988" y="3822700"/>
          <p14:tracePt t="12698" x="6902450" y="3822700"/>
          <p14:tracePt t="12699" x="6929438" y="3822700"/>
          <p14:tracePt t="12714" x="7054850" y="3822700"/>
          <p14:tracePt t="12732" x="7089775" y="3822700"/>
          <p14:tracePt t="12747" x="7099300" y="3822700"/>
          <p14:tracePt t="12764" x="7134225" y="3813175"/>
          <p14:tracePt t="12780" x="7143750" y="3795713"/>
          <p14:tracePt t="12798" x="7170738" y="3776663"/>
          <p14:tracePt t="12813" x="7180263" y="3751263"/>
          <p14:tracePt t="12831" x="7188200" y="3724275"/>
          <p14:tracePt t="12847" x="7188200" y="3705225"/>
          <p14:tracePt t="12863" x="7188200" y="3670300"/>
          <p14:tracePt t="12879" x="7188200" y="3616325"/>
          <p14:tracePt t="12896" x="7188200" y="3562350"/>
          <p14:tracePt t="12914" x="7180263" y="3527425"/>
          <p14:tracePt t="12987" x="7170738" y="3527425"/>
          <p14:tracePt t="12989" x="7099300" y="3527425"/>
          <p14:tracePt t="13009" x="7027863" y="3536950"/>
          <p14:tracePt t="13014" x="6796088" y="3660775"/>
          <p14:tracePt t="13030" x="6562725" y="3786188"/>
          <p14:tracePt t="13047" x="6313488" y="3946525"/>
          <p14:tracePt t="13073" x="6224588" y="4010025"/>
          <p14:tracePt t="13098" x="6205538" y="4017963"/>
          <p14:tracePt t="13099" x="6205538" y="4027488"/>
          <p14:tracePt t="13099" x="6188075" y="4037013"/>
          <p14:tracePt t="13114" x="6170613" y="4062413"/>
          <p14:tracePt t="13130" x="6153150" y="4108450"/>
          <p14:tracePt t="13147" x="6143625" y="4152900"/>
          <p14:tracePt t="13163" x="6143625" y="4205288"/>
          <p14:tracePt t="13180" x="6143625" y="4251325"/>
          <p14:tracePt t="13196" x="6143625" y="4286250"/>
          <p14:tracePt t="13213" x="6143625" y="4303713"/>
          <p14:tracePt t="13258" x="6143625" y="4313238"/>
          <p14:tracePt t="13290" x="6153150" y="4322763"/>
          <p14:tracePt t="13314" x="6161088" y="4322763"/>
          <p14:tracePt t="13322" x="6197600" y="4340225"/>
          <p14:tracePt t="13356" x="6224588" y="4340225"/>
          <p14:tracePt t="13363" x="6276975" y="4340225"/>
          <p14:tracePt t="13380" x="6330950" y="4340225"/>
          <p14:tracePt t="13397" x="6402388" y="4340225"/>
          <p14:tracePt t="13413" x="6483350" y="4313238"/>
          <p14:tracePt t="13430" x="6581775" y="4251325"/>
          <p14:tracePt t="13447" x="6688138" y="4179888"/>
          <p14:tracePt t="13464" x="6751638" y="4125913"/>
          <p14:tracePt t="13479" x="6786563" y="4098925"/>
          <p14:tracePt t="13479" x="6796088" y="4081463"/>
          <p14:tracePt t="13498" x="6804025" y="4081463"/>
          <p14:tracePt t="13513" x="6840538" y="4037013"/>
          <p14:tracePt t="13530" x="6848475" y="4000500"/>
          <p14:tracePt t="13547" x="6875463" y="3956050"/>
          <p14:tracePt t="13563" x="6875463" y="3902075"/>
          <p14:tracePt t="13580" x="6894513" y="3867150"/>
          <p14:tracePt t="13597" x="6894513" y="3813175"/>
          <p14:tracePt t="13613" x="6894513" y="3759200"/>
          <p14:tracePt t="13631" x="6894513" y="3705225"/>
          <p14:tracePt t="13647" x="6894513" y="3633788"/>
          <p14:tracePt t="13664" x="6894513" y="3598863"/>
          <p14:tracePt t="13680" x="6894513" y="3544888"/>
          <p14:tracePt t="13707" x="6884988" y="3517900"/>
          <p14:tracePt t="13841" x="6840538" y="3554413"/>
          <p14:tracePt t="13858" x="6786563" y="3589338"/>
          <p14:tracePt t="13866" x="6732588" y="3643313"/>
          <p14:tracePt t="13874" x="6680200" y="3679825"/>
          <p14:tracePt t="13881" x="6599238" y="3759200"/>
          <p14:tracePt t="13896" x="6554788" y="3830638"/>
          <p14:tracePt t="13912" x="6518275" y="3946525"/>
          <p14:tracePt t="13931" x="6510338" y="4010025"/>
          <p14:tracePt t="13947" x="6510338" y="4062413"/>
          <p14:tracePt t="13963" x="6510338" y="4098925"/>
          <p14:tracePt t="13985" x="6510338" y="4116388"/>
          <p14:tracePt t="13998" x="6510338" y="4133850"/>
          <p14:tracePt t="14015" x="6510338" y="4143375"/>
          <p14:tracePt t="14031" x="6518275" y="4152900"/>
          <p14:tracePt t="14049" x="6527800" y="4160838"/>
          <p14:tracePt t="14063" x="6545263" y="4170363"/>
          <p14:tracePt t="14081" x="6589713" y="4187825"/>
          <p14:tracePt t="14163" x="6608763" y="4187825"/>
          <p14:tracePt t="14164" x="6626225" y="4187825"/>
          <p14:tracePt t="14181" x="6653213" y="4187825"/>
          <p14:tracePt t="14196" x="6715125" y="4170363"/>
          <p14:tracePt t="14213" x="6751638" y="4143375"/>
          <p14:tracePt t="14229" x="6796088" y="4116388"/>
          <p14:tracePt t="14247" x="6823075" y="4098925"/>
          <p14:tracePt t="14263" x="6840538" y="4081463"/>
          <p14:tracePt t="14280" x="6858000" y="4062413"/>
          <p14:tracePt t="14296" x="6884988" y="4027488"/>
          <p14:tracePt t="14296" x="6884988" y="4010025"/>
          <p14:tracePt t="14314" x="6902450" y="3973513"/>
          <p14:tracePt t="14330" x="6911975" y="3938588"/>
          <p14:tracePt t="14347" x="6929438" y="3884613"/>
          <p14:tracePt t="14379" x="6929438" y="3875088"/>
          <p14:tracePt t="14380" x="6929438" y="3822700"/>
          <p14:tracePt t="14396" x="6929438" y="3768725"/>
          <p14:tracePt t="14413" x="6929438" y="3724275"/>
          <p14:tracePt t="14431" x="6929438" y="3697288"/>
          <p14:tracePt t="14446" x="6919913" y="3679825"/>
          <p14:tracePt t="14463" x="6911975" y="3660775"/>
          <p14:tracePt t="14554" x="6884988" y="3660775"/>
          <p14:tracePt t="14561" x="6840538" y="3660775"/>
          <p14:tracePt t="14569" x="6813550" y="3660775"/>
          <p14:tracePt t="14580" x="6769100" y="3660775"/>
          <p14:tracePt t="14585" x="6688138" y="3660775"/>
          <p14:tracePt t="14597" x="6653213" y="3660775"/>
          <p14:tracePt t="14613" x="6616700" y="3670300"/>
          <p14:tracePt t="14630" x="6581775" y="3687763"/>
          <p14:tracePt t="14646" x="6545263" y="3705225"/>
          <p14:tracePt t="14663" x="6537325" y="3714750"/>
          <p14:tracePt t="14679" x="6510338" y="3724275"/>
          <p14:tracePt t="14696" x="6491288" y="3741738"/>
          <p14:tracePt t="14713" x="6456363" y="3759200"/>
          <p14:tracePt t="14730" x="6446838" y="3768725"/>
          <p14:tracePt t="14747" x="6384925" y="3848100"/>
          <p14:tracePt t="14797" x="6367463" y="3929063"/>
          <p14:tracePt t="14839" x="6367463" y="3938588"/>
          <p14:tracePt t="14846" x="6367463" y="3965575"/>
          <p14:tracePt t="14863" x="6367463" y="3990975"/>
          <p14:tracePt t="14880" x="6367463" y="4017963"/>
          <p14:tracePt t="14899" x="6367463" y="4037013"/>
          <p14:tracePt t="14917" x="6402388" y="4071938"/>
          <p14:tracePt t="14931" x="6473825" y="4071938"/>
          <p14:tracePt t="14950" x="6527800" y="4081463"/>
          <p14:tracePt t="14964" x="6581775" y="4081463"/>
          <p14:tracePt t="14985" x="6653213" y="4081463"/>
          <p14:tracePt t="14998" x="6751638" y="4081463"/>
          <p14:tracePt t="15016" x="6813550" y="4081463"/>
          <p14:tracePt t="15030" x="6840538" y="4081463"/>
          <p14:tracePt t="15047" x="6848475" y="4081463"/>
          <p14:tracePt t="15063" x="6867525" y="4081463"/>
          <p14:tracePt t="15080" x="6884988" y="4054475"/>
          <p14:tracePt t="15097" x="6919913" y="4017963"/>
          <p14:tracePt t="15097" x="6929438" y="4010025"/>
          <p14:tracePt t="15114" x="6965950" y="3973513"/>
          <p14:tracePt t="15130" x="6973888" y="3956050"/>
          <p14:tracePt t="15147" x="7045325" y="3822700"/>
          <p14:tracePt t="15213" x="7045325" y="3803650"/>
          <p14:tracePt t="15229" x="7054850" y="3795713"/>
          <p14:tracePt t="15247" x="7054850" y="3786188"/>
          <p14:tracePt t="15442" x="7072313" y="3751263"/>
          <p14:tracePt t="15450" x="7072313" y="3741738"/>
          <p14:tracePt t="15457" x="7081838" y="3732213"/>
          <p14:tracePt t="15464" x="7099300" y="3705225"/>
          <p14:tracePt t="15479" x="7134225" y="3670300"/>
          <p14:tracePt t="15479" x="7153275" y="3643313"/>
          <p14:tracePt t="15498" x="7153275" y="3616325"/>
          <p14:tracePt t="15513" x="7224713" y="3536950"/>
          <p14:tracePt t="15531" x="7251700" y="3490913"/>
          <p14:tracePt t="15547" x="7277100" y="3455988"/>
          <p14:tracePt t="15564" x="7304088" y="3411538"/>
          <p14:tracePt t="15580" x="7331075" y="3384550"/>
          <p14:tracePt t="15596" x="7340600" y="3375025"/>
          <p14:tracePt t="15613" x="7348538" y="3357563"/>
          <p14:tracePt t="15833" x="7358063" y="3367088"/>
          <p14:tracePt t="15841" x="7394575" y="3411538"/>
          <p14:tracePt t="15854" x="7419975" y="3473450"/>
          <p14:tracePt t="15879" x="7446963" y="3509963"/>
          <p14:tracePt t="15880" x="7491413" y="3625850"/>
          <p14:tracePt t="15896" x="7545388" y="3759200"/>
          <p14:tracePt t="15896" x="7572375" y="3848100"/>
          <p14:tracePt t="15914" x="7608888" y="4027488"/>
          <p14:tracePt t="15930" x="7643813" y="4241800"/>
          <p14:tracePt t="15950" x="7661275" y="4411663"/>
          <p14:tracePt t="15965" x="7680325" y="4554538"/>
          <p14:tracePt t="15987" x="7680325" y="4670425"/>
          <p14:tracePt t="15998" x="7680325" y="4795838"/>
          <p14:tracePt t="16014" x="7680325" y="4911725"/>
          <p14:tracePt t="16029" x="7680325" y="5027613"/>
          <p14:tracePt t="16046" x="7653338" y="5133975"/>
          <p14:tracePt t="16062" x="7581900" y="5286375"/>
          <p14:tracePt t="16080" x="7527925" y="5394325"/>
          <p14:tracePt t="16096" x="7491413" y="5473700"/>
          <p14:tracePt t="16113" x="7429500" y="5589588"/>
          <p14:tracePt t="16130" x="7402513" y="5670550"/>
          <p14:tracePt t="16147" x="7348538" y="5732463"/>
          <p14:tracePt t="16162" x="7304088" y="5795963"/>
          <p14:tracePt t="16181" x="7269163" y="5848350"/>
          <p14:tracePt t="16197" x="7232650" y="5894388"/>
          <p14:tracePt t="16214" x="7205663" y="5938838"/>
          <p14:tracePt t="16230" x="7180263" y="5973763"/>
          <p14:tracePt t="16248" x="7161213" y="5991225"/>
          <p14:tracePt t="16362" x="7161213" y="5965825"/>
          <p14:tracePt t="16370" x="7161213" y="5938838"/>
          <p14:tracePt t="16370" x="7161213" y="5902325"/>
          <p14:tracePt t="16379" x="7215188" y="5813425"/>
          <p14:tracePt t="16406" x="7224713" y="5786438"/>
          <p14:tracePt t="16413" x="7242175" y="5741988"/>
          <p14:tracePt t="16429" x="7269163" y="5670550"/>
          <p14:tracePt t="16446" x="7286625" y="5626100"/>
          <p14:tracePt t="16463" x="7313613" y="5581650"/>
          <p14:tracePt t="16480" x="7323138" y="5562600"/>
          <p14:tracePt t="16497" x="7331075" y="5527675"/>
          <p14:tracePt t="16512" x="7340600" y="5518150"/>
          <p14:tracePt t="16529" x="7340600" y="5510213"/>
          <p14:tracePt t="16570" x="7348538" y="5500688"/>
          <p14:tracePt t="16586" x="7348538" y="5491163"/>
          <p14:tracePt t="16590" x="7358063" y="5473700"/>
          <p14:tracePt t="16596" x="7358063" y="5456238"/>
          <p14:tracePt t="16613" x="7375525" y="5438775"/>
          <p14:tracePt t="16629" x="7385050" y="5419725"/>
          <p14:tracePt t="16646" x="7394575" y="5402263"/>
          <p14:tracePt t="16664" x="7394575" y="5394325"/>
          <p14:tracePt t="16826" x="7394575" y="5411788"/>
          <p14:tracePt t="16842" x="7394575" y="5429250"/>
          <p14:tracePt t="16842" x="7375525" y="5438775"/>
          <p14:tracePt t="16858" x="7367588" y="5446713"/>
          <p14:tracePt t="16881" x="7358063" y="5456238"/>
          <p14:tracePt t="16930" x="7348538" y="5473700"/>
          <p14:tracePt t="16953" x="7348538" y="5483225"/>
          <p14:tracePt t="16962" x="7340600" y="5483225"/>
          <p14:tracePt t="17010" x="7331075" y="5491163"/>
          <p14:tracePt t="17011" x="7331075" y="5500688"/>
          <p14:tracePt t="17034" x="7331075" y="5510213"/>
          <p14:tracePt t="17042" x="7331075" y="5518150"/>
          <p14:tracePt t="17047" x="7323138" y="5527675"/>
          <p14:tracePt t="17418" x="7323138" y="5537200"/>
          <p14:tracePt t="17441" x="7340600" y="5545138"/>
          <p14:tracePt t="17466" x="7340600" y="5554663"/>
          <p14:tracePt t="17474" x="7340600" y="5572125"/>
          <p14:tracePt t="17498" x="7348538" y="5581650"/>
          <p14:tracePt t="17706" x="7358063" y="5572125"/>
          <p14:tracePt t="17714" x="7367588" y="5554663"/>
          <p14:tracePt t="17720" x="7394575" y="5537200"/>
          <p14:tracePt t="17730" x="7419975" y="5491163"/>
          <p14:tracePt t="17746" x="7439025" y="5456238"/>
          <p14:tracePt t="17764" x="7446963" y="5438775"/>
          <p14:tracePt t="17779" x="7456488" y="5438775"/>
          <p14:tracePt t="17908" x="7456488" y="5429250"/>
          <p14:tracePt t="17921" x="7446963" y="5429250"/>
          <p14:tracePt t="17929" x="7419975" y="5429250"/>
          <p14:tracePt t="17937" x="7367588" y="5473700"/>
          <p14:tracePt t="17947" x="7358063" y="5500688"/>
          <p14:tracePt t="17985" x="7358063" y="5510213"/>
          <p14:tracePt t="18025" x="7358063" y="5518150"/>
          <p14:tracePt t="18041" x="7358063" y="5537200"/>
          <p14:tracePt t="18057" x="7358063" y="5545138"/>
          <p14:tracePt t="18177" x="7367588" y="5545138"/>
          <p14:tracePt t="18186" x="7375525" y="5545138"/>
          <p14:tracePt t="18193" x="7385050" y="5527675"/>
          <p14:tracePt t="18217" x="7385050" y="5518150"/>
          <p14:tracePt t="18305" x="7348538" y="5510213"/>
          <p14:tracePt t="18318" x="7259638" y="5518150"/>
          <p14:tracePt t="18322" x="7197725" y="5537200"/>
          <p14:tracePt t="18329" x="7000875" y="5634038"/>
          <p14:tracePt t="18346" x="6956425" y="5661025"/>
          <p14:tracePt t="18363" x="6946900" y="5670550"/>
          <p14:tracePt t="18513" x="6973888" y="5653088"/>
          <p14:tracePt t="18521" x="7027863" y="5634038"/>
          <p14:tracePt t="18530" x="7099300" y="5616575"/>
          <p14:tracePt t="18530" x="7205663" y="5562600"/>
          <p14:tracePt t="18546" x="7277100" y="5554663"/>
          <p14:tracePt t="18563" x="7348538" y="5518150"/>
          <p14:tracePt t="18579" x="7367588" y="5518150"/>
          <p14:tracePt t="18762" x="7375525" y="5537200"/>
          <p14:tracePt t="18769" x="7375525" y="5545138"/>
          <p14:tracePt t="18777" x="7375525" y="5554663"/>
          <p14:tracePt t="18801" x="7394575" y="5572125"/>
          <p14:tracePt t="18988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/>
          </p:cNvSpPr>
          <p:nvPr>
            <p:ph type="title" idx="4294967295"/>
          </p:nvPr>
        </p:nvSpPr>
        <p:spPr>
          <a:xfrm>
            <a:off x="3846512" y="274637"/>
            <a:ext cx="484028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4400"/>
              <a:t>t(9;22)(q34;q11)</a:t>
            </a:r>
          </a:p>
        </p:txBody>
      </p:sp>
      <p:sp>
        <p:nvSpPr>
          <p:cNvPr id="576" name="Shape 576"/>
          <p:cNvSpPr/>
          <p:nvPr/>
        </p:nvSpPr>
        <p:spPr>
          <a:xfrm rot="16200000" flipH="1">
            <a:off x="2857497" y="3771898"/>
            <a:ext cx="76200" cy="152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 sz="2400">
                <a:latin typeface="Times New Roman Bold"/>
                <a:ea typeface="Times New Roman Bold"/>
                <a:cs typeface="Times New Roman Bold"/>
                <a:sym typeface="Times New Roman Bold"/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974725" y="5832475"/>
            <a:ext cx="485138" cy="421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sz="2400"/>
              <a:t>   9</a:t>
            </a:r>
          </a:p>
        </p:txBody>
      </p:sp>
      <p:sp>
        <p:nvSpPr>
          <p:cNvPr id="578" name="Shape 578"/>
          <p:cNvSpPr/>
          <p:nvPr/>
        </p:nvSpPr>
        <p:spPr>
          <a:xfrm>
            <a:off x="2727325" y="5222875"/>
            <a:ext cx="408938" cy="421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sz="2400"/>
              <a:t>22</a:t>
            </a:r>
          </a:p>
        </p:txBody>
      </p:sp>
      <p:sp>
        <p:nvSpPr>
          <p:cNvPr id="579" name="Shape 579"/>
          <p:cNvSpPr/>
          <p:nvPr/>
        </p:nvSpPr>
        <p:spPr>
          <a:xfrm>
            <a:off x="5029200" y="5867400"/>
            <a:ext cx="899625" cy="421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sz="2400"/>
              <a:t>der(9)</a:t>
            </a:r>
          </a:p>
        </p:txBody>
      </p:sp>
      <p:grpSp>
        <p:nvGrpSpPr>
          <p:cNvPr id="589" name="Group 589"/>
          <p:cNvGrpSpPr/>
          <p:nvPr/>
        </p:nvGrpSpPr>
        <p:grpSpPr>
          <a:xfrm>
            <a:off x="1139823" y="2590799"/>
            <a:ext cx="384178" cy="2819402"/>
            <a:chOff x="0" y="0"/>
            <a:chExt cx="384176" cy="2819400"/>
          </a:xfrm>
        </p:grpSpPr>
        <p:sp>
          <p:nvSpPr>
            <p:cNvPr id="580" name="Shape 580"/>
            <p:cNvSpPr/>
            <p:nvPr/>
          </p:nvSpPr>
          <p:spPr>
            <a:xfrm rot="5400000">
              <a:off x="115891" y="1027109"/>
              <a:ext cx="152398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 rot="5400000">
              <a:off x="-304800" y="304799"/>
              <a:ext cx="990601" cy="381002"/>
            </a:xfrm>
            <a:prstGeom prst="rect">
              <a:avLst/>
            </a:prstGeom>
            <a:solidFill>
              <a:srgbClr val="99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82" name="Shape 582"/>
            <p:cNvSpPr/>
            <p:nvPr/>
          </p:nvSpPr>
          <p:spPr>
            <a:xfrm rot="5400000">
              <a:off x="-532607" y="1599405"/>
              <a:ext cx="1449390" cy="381003"/>
            </a:xfrm>
            <a:prstGeom prst="rect">
              <a:avLst/>
            </a:prstGeom>
            <a:solidFill>
              <a:srgbClr val="99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83" name="Shape 583"/>
            <p:cNvSpPr/>
            <p:nvPr/>
          </p:nvSpPr>
          <p:spPr>
            <a:xfrm rot="5400000">
              <a:off x="77787" y="379411"/>
              <a:ext cx="228602" cy="381003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84" name="Shape 584"/>
            <p:cNvSpPr/>
            <p:nvPr/>
          </p:nvSpPr>
          <p:spPr>
            <a:xfrm rot="5400000">
              <a:off x="117475" y="38099"/>
              <a:ext cx="152401" cy="38100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85" name="Shape 585"/>
            <p:cNvSpPr/>
            <p:nvPr/>
          </p:nvSpPr>
          <p:spPr>
            <a:xfrm rot="5400000">
              <a:off x="39687" y="1409700"/>
              <a:ext cx="304802" cy="38100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 rot="5400000">
              <a:off x="115887" y="1866900"/>
              <a:ext cx="152402" cy="38100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87" name="Shape 587"/>
            <p:cNvSpPr/>
            <p:nvPr/>
          </p:nvSpPr>
          <p:spPr>
            <a:xfrm rot="5400000">
              <a:off x="115887" y="2171700"/>
              <a:ext cx="152402" cy="38100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88" name="Shape 588"/>
            <p:cNvSpPr/>
            <p:nvPr/>
          </p:nvSpPr>
          <p:spPr>
            <a:xfrm rot="5400000">
              <a:off x="79375" y="2514600"/>
              <a:ext cx="228601" cy="381002"/>
            </a:xfrm>
            <a:prstGeom prst="rect">
              <a:avLst/>
            </a:prstGeom>
            <a:solidFill>
              <a:srgbClr val="99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</p:grpSp>
      <p:sp>
        <p:nvSpPr>
          <p:cNvPr id="590" name="Shape 590"/>
          <p:cNvSpPr/>
          <p:nvPr/>
        </p:nvSpPr>
        <p:spPr>
          <a:xfrm>
            <a:off x="3733800" y="4191000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 sz="2400">
                <a:latin typeface="Times New Roman Bold"/>
                <a:ea typeface="Times New Roman Bold"/>
                <a:cs typeface="Times New Roman Bold"/>
                <a:sym typeface="Times New Roman Bold"/>
              </a:defRPr>
            </a:pPr>
            <a:endParaRPr/>
          </a:p>
        </p:txBody>
      </p:sp>
      <p:grpSp>
        <p:nvGrpSpPr>
          <p:cNvPr id="599" name="Group 599"/>
          <p:cNvGrpSpPr/>
          <p:nvPr/>
        </p:nvGrpSpPr>
        <p:grpSpPr>
          <a:xfrm>
            <a:off x="5333998" y="2667000"/>
            <a:ext cx="384177" cy="2516189"/>
            <a:chOff x="0" y="0"/>
            <a:chExt cx="384176" cy="2516188"/>
          </a:xfrm>
        </p:grpSpPr>
        <p:sp>
          <p:nvSpPr>
            <p:cNvPr id="591" name="Shape 591"/>
            <p:cNvSpPr/>
            <p:nvPr/>
          </p:nvSpPr>
          <p:spPr>
            <a:xfrm rot="5400000">
              <a:off x="115891" y="1027109"/>
              <a:ext cx="152398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 rot="5400000">
              <a:off x="-304800" y="304799"/>
              <a:ext cx="990601" cy="381002"/>
            </a:xfrm>
            <a:prstGeom prst="rect">
              <a:avLst/>
            </a:prstGeom>
            <a:solidFill>
              <a:srgbClr val="99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93" name="Shape 593"/>
            <p:cNvSpPr/>
            <p:nvPr/>
          </p:nvSpPr>
          <p:spPr>
            <a:xfrm rot="5400000">
              <a:off x="-532607" y="1600992"/>
              <a:ext cx="1449390" cy="381003"/>
            </a:xfrm>
            <a:prstGeom prst="rect">
              <a:avLst/>
            </a:prstGeom>
            <a:solidFill>
              <a:srgbClr val="99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94" name="Shape 594"/>
            <p:cNvSpPr/>
            <p:nvPr/>
          </p:nvSpPr>
          <p:spPr>
            <a:xfrm rot="5400000">
              <a:off x="77787" y="379411"/>
              <a:ext cx="228602" cy="381003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 rot="5400000">
              <a:off x="117475" y="38099"/>
              <a:ext cx="152401" cy="38100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96" name="Shape 596"/>
            <p:cNvSpPr/>
            <p:nvPr/>
          </p:nvSpPr>
          <p:spPr>
            <a:xfrm rot="5400000">
              <a:off x="39687" y="1409700"/>
              <a:ext cx="304802" cy="38100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97" name="Shape 597"/>
            <p:cNvSpPr/>
            <p:nvPr/>
          </p:nvSpPr>
          <p:spPr>
            <a:xfrm rot="5400000">
              <a:off x="115887" y="1866900"/>
              <a:ext cx="152402" cy="38100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 rot="5400000">
              <a:off x="115887" y="2171700"/>
              <a:ext cx="152402" cy="38100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</p:grpSp>
      <p:grpSp>
        <p:nvGrpSpPr>
          <p:cNvPr id="603" name="Group 603"/>
          <p:cNvGrpSpPr/>
          <p:nvPr/>
        </p:nvGrpSpPr>
        <p:grpSpPr>
          <a:xfrm>
            <a:off x="6857999" y="3811202"/>
            <a:ext cx="381003" cy="303599"/>
            <a:chOff x="9873" y="7104"/>
            <a:chExt cx="381001" cy="303597"/>
          </a:xfrm>
        </p:grpSpPr>
        <p:sp>
          <p:nvSpPr>
            <p:cNvPr id="600" name="Shape 600"/>
            <p:cNvSpPr/>
            <p:nvPr/>
          </p:nvSpPr>
          <p:spPr>
            <a:xfrm rot="5400000">
              <a:off x="124174" y="44000"/>
              <a:ext cx="152402" cy="381003"/>
            </a:xfrm>
            <a:prstGeom prst="rect">
              <a:avLst/>
            </a:prstGeom>
            <a:solidFill>
              <a:srgbClr val="FFFF9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13482" y="7104"/>
              <a:ext cx="145184" cy="4839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 flipH="1">
              <a:off x="165043" y="7746"/>
              <a:ext cx="146865" cy="9791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604" name="Shape 604"/>
          <p:cNvSpPr/>
          <p:nvPr/>
        </p:nvSpPr>
        <p:spPr>
          <a:xfrm>
            <a:off x="6934197" y="3860798"/>
            <a:ext cx="152399" cy="10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 sz="2400">
                <a:latin typeface="Times New Roman Bold"/>
                <a:ea typeface="Times New Roman Bold"/>
                <a:cs typeface="Times New Roman Bold"/>
                <a:sym typeface="Times New Roman Bold"/>
              </a:defRPr>
            </a:pPr>
            <a:endParaRPr/>
          </a:p>
        </p:txBody>
      </p:sp>
      <p:grpSp>
        <p:nvGrpSpPr>
          <p:cNvPr id="612" name="Group 612"/>
          <p:cNvGrpSpPr/>
          <p:nvPr/>
        </p:nvGrpSpPr>
        <p:grpSpPr>
          <a:xfrm>
            <a:off x="2743200" y="3659201"/>
            <a:ext cx="381004" cy="1141401"/>
            <a:chOff x="9404" y="9298"/>
            <a:chExt cx="381002" cy="1141400"/>
          </a:xfrm>
        </p:grpSpPr>
        <p:sp>
          <p:nvSpPr>
            <p:cNvPr id="605" name="Shape 605"/>
            <p:cNvSpPr/>
            <p:nvPr/>
          </p:nvSpPr>
          <p:spPr>
            <a:xfrm rot="5400000">
              <a:off x="-66795" y="693497"/>
              <a:ext cx="533402" cy="381003"/>
            </a:xfrm>
            <a:prstGeom prst="rect">
              <a:avLst/>
            </a:prstGeom>
            <a:solidFill>
              <a:srgbClr val="FFFF9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 rot="5400000">
              <a:off x="161805" y="617298"/>
              <a:ext cx="76202" cy="381003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grpSp>
          <p:nvGrpSpPr>
            <p:cNvPr id="610" name="Group 610"/>
            <p:cNvGrpSpPr/>
            <p:nvPr/>
          </p:nvGrpSpPr>
          <p:grpSpPr>
            <a:xfrm>
              <a:off x="9405" y="9298"/>
              <a:ext cx="381003" cy="455603"/>
              <a:chOff x="9405" y="9298"/>
              <a:chExt cx="381002" cy="455602"/>
            </a:xfrm>
          </p:grpSpPr>
          <p:sp>
            <p:nvSpPr>
              <p:cNvPr id="607" name="Shape 607"/>
              <p:cNvSpPr/>
              <p:nvPr/>
            </p:nvSpPr>
            <p:spPr>
              <a:xfrm rot="5400000">
                <a:off x="85605" y="160098"/>
                <a:ext cx="228603" cy="381003"/>
              </a:xfrm>
              <a:prstGeom prst="rect">
                <a:avLst/>
              </a:prstGeom>
              <a:solidFill>
                <a:srgbClr val="FFFF99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latin typeface="Times New Roman Bold"/>
                    <a:ea typeface="Times New Roman Bold"/>
                    <a:cs typeface="Times New Roman Bold"/>
                    <a:sym typeface="Times New Roman Bold"/>
                  </a:defRPr>
                </a:pPr>
                <a:endParaRPr/>
              </a:p>
            </p:txBody>
          </p:sp>
          <p:sp>
            <p:nvSpPr>
              <p:cNvPr id="608" name="Shape 608"/>
              <p:cNvSpPr/>
              <p:nvPr/>
            </p:nvSpPr>
            <p:spPr>
              <a:xfrm>
                <a:off x="12608" y="9298"/>
                <a:ext cx="145994" cy="72998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609" name="Shape 609"/>
              <p:cNvSpPr/>
              <p:nvPr/>
            </p:nvSpPr>
            <p:spPr>
              <a:xfrm flipH="1">
                <a:off x="163800" y="9692"/>
                <a:ext cx="148413" cy="14841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611" name="Shape 611"/>
            <p:cNvSpPr/>
            <p:nvPr/>
          </p:nvSpPr>
          <p:spPr>
            <a:xfrm>
              <a:off x="85602" y="83895"/>
              <a:ext cx="228597" cy="152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</p:grpSp>
      <p:grpSp>
        <p:nvGrpSpPr>
          <p:cNvPr id="616" name="Group 616"/>
          <p:cNvGrpSpPr/>
          <p:nvPr/>
        </p:nvGrpSpPr>
        <p:grpSpPr>
          <a:xfrm>
            <a:off x="5333999" y="4114798"/>
            <a:ext cx="1905001" cy="1600202"/>
            <a:chOff x="0" y="0"/>
            <a:chExt cx="1905000" cy="1600200"/>
          </a:xfrm>
        </p:grpSpPr>
        <p:sp>
          <p:nvSpPr>
            <p:cNvPr id="613" name="Shape 613"/>
            <p:cNvSpPr/>
            <p:nvPr/>
          </p:nvSpPr>
          <p:spPr>
            <a:xfrm rot="5400000">
              <a:off x="-76200" y="1143000"/>
              <a:ext cx="533401" cy="381001"/>
            </a:xfrm>
            <a:prstGeom prst="rect">
              <a:avLst/>
            </a:prstGeom>
            <a:solidFill>
              <a:srgbClr val="FFFF9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614" name="Shape 614"/>
            <p:cNvSpPr/>
            <p:nvPr/>
          </p:nvSpPr>
          <p:spPr>
            <a:xfrm rot="5400000">
              <a:off x="152400" y="1066800"/>
              <a:ext cx="76201" cy="381001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615" name="Shape 615"/>
            <p:cNvSpPr/>
            <p:nvPr/>
          </p:nvSpPr>
          <p:spPr>
            <a:xfrm rot="5400000">
              <a:off x="1600200" y="-76200"/>
              <a:ext cx="228601" cy="381001"/>
            </a:xfrm>
            <a:prstGeom prst="rect">
              <a:avLst/>
            </a:prstGeom>
            <a:solidFill>
              <a:srgbClr val="99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</p:grpSp>
      <p:sp>
        <p:nvSpPr>
          <p:cNvPr id="617" name="Shape 617"/>
          <p:cNvSpPr/>
          <p:nvPr/>
        </p:nvSpPr>
        <p:spPr>
          <a:xfrm>
            <a:off x="6842125" y="4537075"/>
            <a:ext cx="459838" cy="421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sz="2400"/>
              <a:t>Ph</a:t>
            </a:r>
          </a:p>
        </p:txBody>
      </p:sp>
      <p:pic>
        <p:nvPicPr>
          <p:cNvPr id="618" name="image41.png" descr="t9_22_97505B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9600" y="304800"/>
            <a:ext cx="2743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308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6" grpId="1" animBg="1" advAuto="0"/>
    </p:bldLst>
  </p:timing>
  <p:extLst>
    <p:ext uri="{3A86A75C-4F4B-4683-9AE1-C65F6400EC91}">
      <p14:laserTraceLst xmlns:p14="http://schemas.microsoft.com/office/powerpoint/2010/main">
        <p14:tracePtLst>
          <p14:tracePt t="17848" x="2955925" y="4554538"/>
          <p14:tracePt t="17945" x="0" y="0"/>
        </p14:tracePtLst>
        <p14:tracePtLst>
          <p14:tracePt t="27740" x="7062788" y="4303713"/>
          <p14:tracePt t="28332" x="7062788" y="4330700"/>
          <p14:tracePt t="28341" x="7062788" y="4375150"/>
          <p14:tracePt t="28342" x="6956425" y="4465638"/>
          <p14:tracePt t="28351" x="6777038" y="4616450"/>
          <p14:tracePt t="28368" x="6599238" y="4751388"/>
          <p14:tracePt t="28384" x="6500813" y="4848225"/>
          <p14:tracePt t="28401" x="6465888" y="4902200"/>
          <p14:tracePt t="28468" x="6456363" y="4919663"/>
          <p14:tracePt t="28470" x="6581775" y="5599113"/>
          <p14:tracePt t="28637" x="6581775" y="5724525"/>
          <p14:tracePt t="28638" x="6581775" y="5884863"/>
          <p14:tracePt t="28651" x="6581775" y="6197600"/>
          <p14:tracePt t="28651" x="6581775" y="6323013"/>
          <p14:tracePt t="28669" x="6581775" y="6411913"/>
          <p14:tracePt t="28669" x="6581775" y="6483350"/>
          <p14:tracePt t="28684" x="6545263" y="6680200"/>
          <p14:tracePt t="28701" x="6473825" y="6804025"/>
          <p14:tracePt t="28717" x="6429375" y="6848475"/>
          <p14:tracePt t="28780" x="6419850" y="6848475"/>
          <p14:tracePt t="28786" x="6411913" y="6848475"/>
          <p14:tracePt t="28801" x="6357938" y="6848475"/>
          <p14:tracePt t="28802" x="6286500" y="6848475"/>
          <p14:tracePt t="28817" x="6224588" y="6848475"/>
          <p14:tracePt t="28834" x="6170613" y="6848475"/>
          <p14:tracePt t="28852" x="6116638" y="6848475"/>
          <p14:tracePt t="28940" x="6099175" y="6848475"/>
          <p14:tracePt t="28940" x="6081713" y="6848475"/>
          <p14:tracePt t="28956" x="6037263" y="6804025"/>
          <p14:tracePt t="28957" x="5973763" y="6724650"/>
          <p14:tracePt t="28967" x="5894388" y="6581775"/>
          <p14:tracePt t="28984" x="5803900" y="6465888"/>
          <p14:tracePt t="29001" x="5697538" y="6276975"/>
          <p14:tracePt t="29018" x="5634038" y="6161088"/>
          <p14:tracePt t="29034" x="5572125" y="6018213"/>
          <p14:tracePt t="29051" x="5510213" y="5946775"/>
          <p14:tracePt t="29132" x="5510213" y="5938838"/>
          <p14:tracePt t="29132" x="5510213" y="5919788"/>
          <p14:tracePt t="29148" x="5510213" y="5894388"/>
          <p14:tracePt t="29157" x="5510213" y="5867400"/>
          <p14:tracePt t="29158" x="5518150" y="5822950"/>
          <p14:tracePt t="29172" x="5581650" y="5643563"/>
          <p14:tracePt t="29184" x="5715000" y="5384800"/>
          <p14:tracePt t="29200" x="5830888" y="5072063"/>
          <p14:tracePt t="29217" x="5894388" y="4875213"/>
          <p14:tracePt t="29233" x="5919788" y="4776788"/>
          <p14:tracePt t="29233" x="5919788" y="4759325"/>
          <p14:tracePt t="29253" x="5919788" y="4741863"/>
          <p14:tracePt t="29324" x="5929313" y="4732338"/>
          <p14:tracePt t="29340" x="5938838" y="4732338"/>
          <p14:tracePt t="29341" x="5946775" y="4732338"/>
          <p14:tracePt t="29351" x="5973763" y="4786313"/>
          <p14:tracePt t="29369" x="6010275" y="4867275"/>
          <p14:tracePt t="29384" x="6018213" y="4929188"/>
          <p14:tracePt t="29401" x="6037263" y="5000625"/>
          <p14:tracePt t="29417" x="6037263" y="5054600"/>
          <p14:tracePt t="29434" x="6037263" y="5153025"/>
          <p14:tracePt t="29451" x="6037263" y="5205413"/>
          <p14:tracePt t="29467" x="6037263" y="5241925"/>
          <p14:tracePt t="29483" x="6037263" y="5268913"/>
          <p14:tracePt t="29501" x="6018213" y="5303838"/>
          <p14:tracePt t="29517" x="5973763" y="5357813"/>
          <p14:tracePt t="29535" x="5911850" y="5411788"/>
          <p14:tracePt t="29551" x="5813425" y="5518150"/>
          <p14:tracePt t="29568" x="5732463" y="5589588"/>
          <p14:tracePt t="29584" x="5348288" y="5786438"/>
          <p14:tracePt t="29584" x="5303838" y="5795963"/>
          <p14:tracePt t="29704" x="4965700" y="5867400"/>
          <p14:tracePt t="29828" x="4946650" y="5848350"/>
          <p14:tracePt t="29836" x="4938713" y="5813425"/>
          <p14:tracePt t="29844" x="4938713" y="5795963"/>
          <p14:tracePt t="29850" x="4919663" y="5715000"/>
          <p14:tracePt t="29867" x="4867275" y="5562600"/>
          <p14:tracePt t="29885" x="4848225" y="5465763"/>
          <p14:tracePt t="29900" x="4840288" y="5429250"/>
          <p14:tracePt t="29918" x="4840288" y="5419725"/>
          <p14:tracePt t="29981" x="4840288" y="5402263"/>
          <p14:tracePt t="29996" x="4848225" y="5402263"/>
          <p14:tracePt t="30004" x="4894263" y="5384800"/>
          <p14:tracePt t="30010" x="4965700" y="5384800"/>
          <p14:tracePt t="30017" x="5018088" y="5384800"/>
          <p14:tracePt t="30034" x="5045075" y="5384800"/>
          <p14:tracePt t="30051" x="5072063" y="5384800"/>
          <p14:tracePt t="30067" x="5259388" y="5554663"/>
          <p14:tracePt t="30085" x="5473700" y="5688013"/>
          <p14:tracePt t="30101" x="5608638" y="5795963"/>
          <p14:tracePt t="30117" x="5634038" y="5830888"/>
          <p14:tracePt t="30134" x="5643563" y="5848350"/>
          <p14:tracePt t="30171" x="5643563" y="5875338"/>
          <p14:tracePt t="30173" x="5643563" y="5902325"/>
          <p14:tracePt t="30184" x="5643563" y="5938838"/>
          <p14:tracePt t="30200" x="5608638" y="6000750"/>
          <p14:tracePt t="30217" x="5527675" y="6045200"/>
          <p14:tracePt t="30235" x="5456238" y="6089650"/>
          <p14:tracePt t="30235" x="5419725" y="6099175"/>
          <p14:tracePt t="30255" x="5367338" y="6116638"/>
          <p14:tracePt t="30270" x="5313363" y="6116638"/>
          <p14:tracePt t="30285" x="5295900" y="6116638"/>
          <p14:tracePt t="30301" x="5268913" y="6116638"/>
          <p14:tracePt t="30317" x="5214938" y="6010275"/>
          <p14:tracePt t="30334" x="5180013" y="5875338"/>
          <p14:tracePt t="30350" x="5160963" y="5680075"/>
          <p14:tracePt t="30367" x="5160963" y="5483225"/>
          <p14:tracePt t="30383" x="5170488" y="5295900"/>
          <p14:tracePt t="30401" x="5232400" y="5126038"/>
          <p14:tracePt t="30416" x="5303838" y="4956175"/>
          <p14:tracePt t="30434" x="5375275" y="4813300"/>
          <p14:tracePt t="30450" x="5446713" y="4714875"/>
          <p14:tracePt t="30468" x="5527675" y="4652963"/>
          <p14:tracePt t="30484" x="5599113" y="4625975"/>
          <p14:tracePt t="30502" x="5670550" y="4643438"/>
          <p14:tracePt t="30517" x="5803900" y="4724400"/>
          <p14:tracePt t="30535" x="5919788" y="4795838"/>
          <p14:tracePt t="30551" x="5983288" y="4867275"/>
          <p14:tracePt t="30568" x="6018213" y="4929188"/>
          <p14:tracePt t="30585" x="6018213" y="5018088"/>
          <p14:tracePt t="30602" x="6018213" y="5180013"/>
          <p14:tracePt t="30617" x="6018213" y="5357813"/>
          <p14:tracePt t="30635" x="5938838" y="5562600"/>
          <p14:tracePt t="30650" x="5795963" y="5768975"/>
          <p14:tracePt t="30650" x="5724525" y="5840413"/>
          <p14:tracePt t="30669" x="5670550" y="5911850"/>
          <p14:tracePt t="30684" x="5500688" y="6054725"/>
          <p14:tracePt t="30702" x="5473700" y="6062663"/>
          <p14:tracePt t="30717" x="5438775" y="6081713"/>
          <p14:tracePt t="30734" x="5411788" y="6081713"/>
          <p14:tracePt t="30750" x="5384800" y="6081713"/>
          <p14:tracePt t="30767" x="5187950" y="5751513"/>
          <p14:tracePt t="30894" x="5187950" y="5724525"/>
          <p14:tracePt t="30905" x="5187950" y="5653088"/>
          <p14:tracePt t="30918" x="5232400" y="5554663"/>
          <p14:tracePt t="30934" x="5446713" y="5402263"/>
          <p14:tracePt t="30958" x="5527675" y="5357813"/>
          <p14:tracePt t="30967" x="5670550" y="5268913"/>
          <p14:tracePt t="30984" x="5724525" y="5251450"/>
          <p14:tracePt t="31060" x="5741988" y="5251450"/>
          <p14:tracePt t="31083" x="5751513" y="5259388"/>
          <p14:tracePt t="31101" x="5759450" y="5268913"/>
          <p14:tracePt t="31101" x="5768975" y="5268913"/>
          <p14:tracePt t="31124" x="5768975" y="5276850"/>
          <p14:tracePt t="31132" x="5776913" y="5286375"/>
          <p14:tracePt t="31157" x="5776913" y="5295900"/>
          <p14:tracePt t="31601" x="0" y="0"/>
        </p14:tracePtLst>
        <p14:tracePtLst>
          <p14:tracePt t="34914" x="4322763" y="4822825"/>
          <p14:tracePt t="35211" x="4340225" y="4813300"/>
          <p14:tracePt t="35219" x="4375150" y="4830763"/>
          <p14:tracePt t="35227" x="4402138" y="4867275"/>
          <p14:tracePt t="35227" x="4419600" y="4894263"/>
          <p14:tracePt t="35236" x="4456113" y="4919663"/>
          <p14:tracePt t="35249" x="4527550" y="5037138"/>
          <p14:tracePt t="35282" x="4572000" y="5187950"/>
          <p14:tracePt t="35282" x="4608513" y="5295900"/>
          <p14:tracePt t="35324" x="4633913" y="5384800"/>
          <p14:tracePt t="35325" x="4652963" y="5491163"/>
          <p14:tracePt t="35333" x="4670425" y="5697538"/>
          <p14:tracePt t="35349" x="4697413" y="5857875"/>
          <p14:tracePt t="35366" x="4732338" y="6010275"/>
          <p14:tracePt t="35382" x="4741863" y="6116638"/>
          <p14:tracePt t="35400" x="4741863" y="6170613"/>
          <p14:tracePt t="35416" x="4741863" y="6180138"/>
          <p14:tracePt t="35779" x="4741863" y="6205538"/>
          <p14:tracePt t="35784" x="4741863" y="6232525"/>
          <p14:tracePt t="35797" x="4751388" y="6251575"/>
          <p14:tracePt t="35816" x="4759325" y="6259513"/>
          <p14:tracePt t="35818" x="4768850" y="6269038"/>
          <p14:tracePt t="35832" x="4803775" y="6303963"/>
          <p14:tracePt t="35850" x="4848225" y="6348413"/>
          <p14:tracePt t="35865" x="4894263" y="6384925"/>
          <p14:tracePt t="35865" x="4911725" y="6394450"/>
          <p14:tracePt t="35883" x="4946650" y="6419850"/>
          <p14:tracePt t="35899" x="4973638" y="6438900"/>
          <p14:tracePt t="35916" x="5018088" y="6446838"/>
          <p14:tracePt t="35932" x="5072063" y="6473825"/>
          <p14:tracePt t="35949" x="5116513" y="6500813"/>
          <p14:tracePt t="35965" x="5170488" y="6500813"/>
          <p14:tracePt t="35983" x="5232400" y="6518275"/>
          <p14:tracePt t="35999" x="5313363" y="6537325"/>
          <p14:tracePt t="36016" x="5348288" y="6545263"/>
          <p14:tracePt t="36032" x="5367338" y="6545263"/>
          <p14:tracePt t="36049" x="5402263" y="6545263"/>
          <p14:tracePt t="36066" x="5429250" y="6545263"/>
          <p14:tracePt t="36066" x="5438775" y="6545263"/>
          <p14:tracePt t="36085" x="5456238" y="6545263"/>
          <p14:tracePt t="36124" x="5473700" y="6545263"/>
          <p14:tracePt t="36147" x="5483225" y="6545263"/>
          <p14:tracePt t="36155" x="5491163" y="6545263"/>
          <p14:tracePt t="36164" x="5500688" y="6545263"/>
          <p14:tracePt t="36235" x="5518150" y="6545263"/>
          <p14:tracePt t="36427" x="5545138" y="6562725"/>
          <p14:tracePt t="36430" x="5599113" y="6572250"/>
          <p14:tracePt t="36465" x="5653088" y="6572250"/>
          <p14:tracePt t="36467" x="5697538" y="6589713"/>
          <p14:tracePt t="36482" x="5938838" y="6608763"/>
          <p14:tracePt t="36500" x="6010275" y="6608763"/>
          <p14:tracePt t="36516" x="6037263" y="6608763"/>
          <p14:tracePt t="36533" x="6045200" y="6608763"/>
          <p14:tracePt t="36549" x="6108700" y="6608763"/>
          <p14:tracePt t="36566" x="6340475" y="6608763"/>
          <p14:tracePt t="36582" x="6608763" y="6608763"/>
          <p14:tracePt t="36600" x="6831013" y="6599238"/>
          <p14:tracePt t="36615" x="7037388" y="6554788"/>
          <p14:tracePt t="36633" x="7205663" y="6518275"/>
          <p14:tracePt t="36649" x="7313613" y="6465888"/>
          <p14:tracePt t="36666" x="7419975" y="6394450"/>
          <p14:tracePt t="36682" x="7823200" y="6153150"/>
          <p14:tracePt t="36700" x="8045450" y="6000750"/>
          <p14:tracePt t="36715" x="8188325" y="5848350"/>
          <p14:tracePt t="36732" x="8348663" y="5697538"/>
          <p14:tracePt t="36749" x="8447088" y="5554663"/>
          <p14:tracePt t="36765" x="8528050" y="5446713"/>
          <p14:tracePt t="36782" x="8582025" y="5348288"/>
          <p14:tracePt t="36799" x="8634413" y="5224463"/>
          <p14:tracePt t="36815" x="8680450" y="5054600"/>
          <p14:tracePt t="36833" x="8715375" y="4830763"/>
          <p14:tracePt t="36850" x="8715375" y="4572000"/>
          <p14:tracePt t="36865" x="8715375" y="4268788"/>
          <p14:tracePt t="36865" x="8715375" y="4152900"/>
          <p14:tracePt t="36883" x="8715375" y="3919538"/>
          <p14:tracePt t="36899" x="8715375" y="3776663"/>
          <p14:tracePt t="36916" x="8670925" y="3643313"/>
          <p14:tracePt t="36932" x="8609013" y="3536950"/>
          <p14:tracePt t="36956" x="8589963" y="3500438"/>
          <p14:tracePt t="36965" x="8572500" y="3482975"/>
          <p14:tracePt t="37003" x="8555038" y="3473450"/>
          <p14:tracePt t="37004" x="8555038" y="3446463"/>
          <p14:tracePt t="37015" x="8501063" y="3411538"/>
          <p14:tracePt t="37032" x="8429625" y="3357563"/>
          <p14:tracePt t="37049" x="8340725" y="3268663"/>
          <p14:tracePt t="37065" x="8242300" y="3179763"/>
          <p14:tracePt t="37065" x="8197850" y="3143250"/>
          <p14:tracePt t="37084" x="8099425" y="3062288"/>
          <p14:tracePt t="37099" x="8027988" y="3009900"/>
          <p14:tracePt t="37116" x="7974013" y="2990850"/>
          <p14:tracePt t="37132" x="7947025" y="2982913"/>
          <p14:tracePt t="37149" x="7920038" y="2973388"/>
          <p14:tracePt t="37165" x="7875588" y="2973388"/>
          <p14:tracePt t="37182" x="7724775" y="2973388"/>
          <p14:tracePt t="37199" x="7562850" y="2973388"/>
          <p14:tracePt t="37216" x="7348538" y="2973388"/>
          <p14:tracePt t="37232" x="7161213" y="2973388"/>
          <p14:tracePt t="37250" x="6919913" y="2973388"/>
          <p14:tracePt t="37265" x="6688138" y="2973388"/>
          <p14:tracePt t="37265" x="6616700" y="2973388"/>
          <p14:tracePt t="37283" x="6562725" y="2973388"/>
          <p14:tracePt t="37298" x="6456363" y="2990850"/>
          <p14:tracePt t="37316" x="6411913" y="3017838"/>
          <p14:tracePt t="37333" x="6330950" y="3089275"/>
          <p14:tracePt t="37348" x="6205538" y="3179763"/>
          <p14:tracePt t="37366" x="6081713" y="3276600"/>
          <p14:tracePt t="37382" x="5983288" y="3340100"/>
          <p14:tracePt t="37399" x="5911850" y="3411538"/>
          <p14:tracePt t="37415" x="5803900" y="3490913"/>
          <p14:tracePt t="37415" x="5795963" y="3509963"/>
          <p14:tracePt t="37465" x="5786438" y="3714750"/>
          <p14:tracePt t="37534" x="5786438" y="3867150"/>
          <p14:tracePt t="37573" x="5786438" y="3902075"/>
          <p14:tracePt t="37582" x="5822950" y="3973513"/>
          <p14:tracePt t="37600" x="5848350" y="4037013"/>
          <p14:tracePt t="37615" x="5884863" y="4133850"/>
          <p14:tracePt t="37633" x="5956300" y="4259263"/>
          <p14:tracePt t="37648" x="6027738" y="4419600"/>
          <p14:tracePt t="37648" x="6045200" y="4473575"/>
          <p14:tracePt t="37683" x="6062663" y="4527550"/>
          <p14:tracePt t="37684" x="6116638" y="4608513"/>
          <p14:tracePt t="37699" x="6170613" y="4724400"/>
          <p14:tracePt t="37715" x="6232525" y="4848225"/>
          <p14:tracePt t="37732" x="6323013" y="4983163"/>
          <p14:tracePt t="37749" x="6429375" y="5108575"/>
          <p14:tracePt t="37765" x="6465888" y="5153025"/>
          <p14:tracePt t="37782" x="6483350" y="5170488"/>
          <p14:tracePt t="37799" x="6483350" y="5180013"/>
          <p14:tracePt t="37816" x="6500813" y="5180013"/>
          <p14:tracePt t="37832" x="6510338" y="5180013"/>
          <p14:tracePt t="37850" x="6527800" y="5187950"/>
          <p14:tracePt t="37865" x="6581775" y="5205413"/>
          <p14:tracePt t="37883" x="6608763" y="5214938"/>
          <p14:tracePt t="37899" x="6626225" y="5224463"/>
          <p14:tracePt t="37915" x="6661150" y="5232400"/>
          <p14:tracePt t="37932" x="6697663" y="5241925"/>
          <p14:tracePt t="37950" x="6742113" y="5251450"/>
          <p14:tracePt t="37965" x="6777038" y="5268913"/>
          <p14:tracePt t="37982" x="6804025" y="5276850"/>
          <p14:tracePt t="37999" x="6867525" y="5276850"/>
          <p14:tracePt t="38016" x="6983413" y="5295900"/>
          <p14:tracePt t="38032" x="7188200" y="5313363"/>
          <p14:tracePt t="38050" x="7367588" y="5313363"/>
          <p14:tracePt t="38066" x="7473950" y="5313363"/>
          <p14:tracePt t="38066" x="7510463" y="5313363"/>
          <p14:tracePt t="38084" x="7572375" y="5313363"/>
          <p14:tracePt t="38099" x="7608888" y="5313363"/>
          <p14:tracePt t="38116" x="7670800" y="5286375"/>
          <p14:tracePt t="38132" x="7724775" y="5251450"/>
          <p14:tracePt t="38150" x="7796213" y="5205413"/>
          <p14:tracePt t="38165" x="7831138" y="5170488"/>
          <p14:tracePt t="38182" x="7894638" y="5133975"/>
          <p14:tracePt t="38199" x="7947025" y="5062538"/>
          <p14:tracePt t="38215" x="8001000" y="4983163"/>
          <p14:tracePt t="38232" x="8054975" y="4894263"/>
          <p14:tracePt t="38250" x="8108950" y="4795838"/>
          <p14:tracePt t="38265" x="8116888" y="4687888"/>
          <p14:tracePt t="38265" x="8143875" y="4598988"/>
          <p14:tracePt t="38283" x="8143875" y="4402138"/>
          <p14:tracePt t="38299" x="8143875" y="4170363"/>
          <p14:tracePt t="38315" x="8143875" y="3902075"/>
          <p14:tracePt t="38336" x="8143875" y="3697288"/>
          <p14:tracePt t="38350" x="8143875" y="3554413"/>
          <p14:tracePt t="38369" x="8143875" y="3402013"/>
          <p14:tracePt t="38392" x="8134350" y="3375025"/>
          <p14:tracePt t="38399" x="8126413" y="3348038"/>
          <p14:tracePt t="38415" x="8099425" y="3322638"/>
          <p14:tracePt t="38432" x="8062913" y="3295650"/>
          <p14:tracePt t="38449" x="8001000" y="3251200"/>
          <p14:tracePt t="38465" x="7947025" y="3232150"/>
          <p14:tracePt t="38482" x="7848600" y="3187700"/>
          <p14:tracePt t="38500" x="7777163" y="3143250"/>
          <p14:tracePt t="38516" x="7724775" y="3116263"/>
          <p14:tracePt t="38533" x="7466013" y="3054350"/>
          <p14:tracePt t="38584" x="6991350" y="3098800"/>
          <p14:tracePt t="38665" x="6813550" y="3152775"/>
          <p14:tracePt t="38682" x="6572250" y="3232150"/>
          <p14:tracePt t="38701" x="6465888" y="3268663"/>
          <p14:tracePt t="38715" x="6411913" y="3276600"/>
          <p14:tracePt t="38733" x="6367463" y="3303588"/>
          <p14:tracePt t="38750" x="6313488" y="3340100"/>
          <p14:tracePt t="38766" x="6242050" y="3375025"/>
          <p14:tracePt t="38782" x="6134100" y="3429000"/>
          <p14:tracePt t="38799" x="6027738" y="3482975"/>
          <p14:tracePt t="38832" x="5946775" y="3517900"/>
          <p14:tracePt t="38833" x="5867400" y="3544888"/>
          <p14:tracePt t="38850" x="5813425" y="3581400"/>
          <p14:tracePt t="38866" x="5795963" y="3608388"/>
          <p14:tracePt t="38866" x="5776913" y="3616325"/>
          <p14:tracePt t="38883" x="5751513" y="3652838"/>
          <p14:tracePt t="38899" x="5751513" y="3687763"/>
          <p14:tracePt t="38916" x="5732463" y="3741738"/>
          <p14:tracePt t="38932" x="5732463" y="3786188"/>
          <p14:tracePt t="38949" x="5732463" y="3840163"/>
          <p14:tracePt t="38965" x="5732463" y="3894138"/>
          <p14:tracePt t="38982" x="5732463" y="3946525"/>
          <p14:tracePt t="38999" x="5741988" y="4000500"/>
          <p14:tracePt t="39016" x="5768975" y="4044950"/>
          <p14:tracePt t="39032" x="5795963" y="4098925"/>
          <p14:tracePt t="39050" x="5830888" y="4152900"/>
          <p14:tracePt t="39065" x="5875338" y="4214813"/>
          <p14:tracePt t="39065" x="5902325" y="4232275"/>
          <p14:tracePt t="39084" x="5911850" y="4259263"/>
          <p14:tracePt t="39099" x="5973763" y="4330700"/>
          <p14:tracePt t="39116" x="5991225" y="4357688"/>
          <p14:tracePt t="39132" x="6027738" y="4411663"/>
          <p14:tracePt t="39149" x="6081713" y="4446588"/>
          <p14:tracePt t="39166" x="6143625" y="4491038"/>
          <p14:tracePt t="39183" x="6188075" y="4537075"/>
          <p14:tracePt t="39199" x="6296025" y="4625975"/>
          <p14:tracePt t="39215" x="6402388" y="4697413"/>
          <p14:tracePt t="39233" x="6446838" y="4741863"/>
          <p14:tracePt t="39233" x="6473825" y="4759325"/>
          <p14:tracePt t="39267" x="6491288" y="4786313"/>
          <p14:tracePt t="39270" x="6510338" y="4795838"/>
          <p14:tracePt t="39284" x="6537325" y="4813300"/>
          <p14:tracePt t="39316" x="6562725" y="4840288"/>
          <p14:tracePt t="39319" x="6589713" y="4867275"/>
          <p14:tracePt t="39336" x="6616700" y="4875213"/>
          <p14:tracePt t="39351" x="6643688" y="4894263"/>
          <p14:tracePt t="39368" x="6670675" y="4902200"/>
          <p14:tracePt t="39383" x="6680200" y="4911725"/>
          <p14:tracePt t="39402" x="6697663" y="4919663"/>
          <p14:tracePt t="39459" x="6715125" y="4919663"/>
          <p14:tracePt t="39467" x="6724650" y="4919663"/>
          <p14:tracePt t="39468" x="6732588" y="4938713"/>
          <p14:tracePt t="39481" x="6796088" y="4946650"/>
          <p14:tracePt t="39481" x="6831013" y="4946650"/>
          <p14:tracePt t="39499" x="6919913" y="4983163"/>
          <p14:tracePt t="39515" x="7000875" y="5000625"/>
          <p14:tracePt t="39532" x="7099300" y="5027613"/>
          <p14:tracePt t="39549" x="7180263" y="5062538"/>
          <p14:tracePt t="39566" x="7232650" y="5062538"/>
          <p14:tracePt t="39581" x="7331075" y="5099050"/>
          <p14:tracePt t="39600" x="7429500" y="5116513"/>
          <p14:tracePt t="39615" x="7653338" y="5126038"/>
          <p14:tracePt t="39704" x="7804150" y="5126038"/>
          <p14:tracePt t="39799" x="7840663" y="5116513"/>
          <p14:tracePt t="39800" x="7867650" y="5116513"/>
          <p14:tracePt t="39815" x="7894638" y="5108575"/>
          <p14:tracePt t="39832" x="7920038" y="5099050"/>
          <p14:tracePt t="39849" x="7939088" y="5089525"/>
          <p14:tracePt t="39865" x="7939088" y="5081588"/>
          <p14:tracePt t="41195" x="7947025" y="5081588"/>
          <p14:tracePt t="41203" x="7956550" y="5081588"/>
          <p14:tracePt t="41691" x="7966075" y="5072063"/>
          <p14:tracePt t="41699" x="7974013" y="5045075"/>
          <p14:tracePt t="41707" x="7991475" y="4991100"/>
          <p14:tracePt t="41715" x="8018463" y="4956175"/>
          <p14:tracePt t="41721" x="8072438" y="4822825"/>
          <p14:tracePt t="41732" x="8108950" y="4697413"/>
          <p14:tracePt t="41764" x="8116888" y="4660900"/>
          <p14:tracePt t="41766" x="8143875" y="4572000"/>
          <p14:tracePt t="41782" x="8161338" y="4500563"/>
          <p14:tracePt t="41799" x="8170863" y="4456113"/>
          <p14:tracePt t="41816" x="8188325" y="4402138"/>
          <p14:tracePt t="41832" x="8205788" y="4322763"/>
          <p14:tracePt t="41849" x="8205788" y="4251325"/>
          <p14:tracePt t="41865" x="8224838" y="4125913"/>
          <p14:tracePt t="41882" x="8224838" y="3983038"/>
          <p14:tracePt t="41882" x="8224838" y="3894138"/>
          <p14:tracePt t="41899" x="8215313" y="3394075"/>
          <p14:tracePt t="41949" x="7831138" y="2366963"/>
          <p14:tracePt t="42065" x="7796213" y="2312988"/>
          <p14:tracePt t="42066" x="7697788" y="2152650"/>
          <p14:tracePt t="42066" x="7643813" y="2062163"/>
          <p14:tracePt t="42099" x="7500938" y="1874838"/>
          <p14:tracePt t="42100" x="7385050" y="1687513"/>
          <p14:tracePt t="42116" x="7251700" y="1517650"/>
          <p14:tracePt t="42132" x="7153275" y="1393825"/>
          <p14:tracePt t="42150" x="7134225" y="1374775"/>
          <p14:tracePt t="42244" x="7126288" y="1374775"/>
          <p14:tracePt t="42251" x="7099300" y="1357313"/>
          <p14:tracePt t="42259" x="7099300" y="1339850"/>
          <p14:tracePt t="42267" x="7089775" y="1330325"/>
          <p14:tracePt t="42271" x="7062788" y="1303338"/>
          <p14:tracePt t="42281" x="7037388" y="1268413"/>
          <p14:tracePt t="42298" x="7010400" y="1223963"/>
          <p14:tracePt t="42298" x="7000875" y="1214438"/>
          <p14:tracePt t="42387" x="6991350" y="1214438"/>
          <p14:tracePt t="42395" x="6983413" y="1214438"/>
          <p14:tracePt t="42399" x="6938963" y="1214438"/>
          <p14:tracePt t="42415" x="6894513" y="1214438"/>
          <p14:tracePt t="42432" x="6848475" y="1231900"/>
          <p14:tracePt t="42448" x="6786563" y="1258888"/>
          <p14:tracePt t="42465" x="6680200" y="1330325"/>
          <p14:tracePt t="42482" x="6483350" y="1411288"/>
          <p14:tracePt t="42482" x="6402388" y="1446213"/>
          <p14:tracePt t="42516" x="6303963" y="1482725"/>
          <p14:tracePt t="42517" x="6180138" y="1544638"/>
          <p14:tracePt t="42533" x="6027738" y="1581150"/>
          <p14:tracePt t="42549" x="5857875" y="1633538"/>
          <p14:tracePt t="42565" x="5634038" y="1714500"/>
          <p14:tracePt t="42581" x="5438775" y="1776413"/>
          <p14:tracePt t="42599" x="5295900" y="1812925"/>
          <p14:tracePt t="42615" x="5170488" y="1830388"/>
          <p14:tracePt t="42632" x="5089525" y="1830388"/>
          <p14:tracePt t="42649" x="5037138" y="1830388"/>
          <p14:tracePt t="42666" x="4983163" y="1830388"/>
          <p14:tracePt t="42682" x="4965700" y="1830388"/>
          <p14:tracePt t="42682" x="4938713" y="1830388"/>
          <p14:tracePt t="42699" x="4902200" y="1812925"/>
          <p14:tracePt t="42715" x="4875213" y="1812925"/>
          <p14:tracePt t="42732" x="4840288" y="1795463"/>
          <p14:tracePt t="42749" x="4795838" y="1768475"/>
          <p14:tracePt t="42765" x="4714875" y="1741488"/>
          <p14:tracePt t="42781" x="4616450" y="1687513"/>
          <p14:tracePt t="42798" x="4483100" y="1633538"/>
          <p14:tracePt t="42815" x="4357688" y="1571625"/>
          <p14:tracePt t="42832" x="4303713" y="1562100"/>
          <p14:tracePt t="43227" x="4322763" y="1562100"/>
          <p14:tracePt t="43235" x="4348163" y="1562100"/>
          <p14:tracePt t="43237" x="4375150" y="1562100"/>
          <p14:tracePt t="43249" x="4446588" y="1544638"/>
          <p14:tracePt t="43265" x="4500563" y="1536700"/>
          <p14:tracePt t="43282" x="4554538" y="1536700"/>
          <p14:tracePt t="43298" x="4643438" y="1517650"/>
          <p14:tracePt t="43316" x="4714875" y="1517650"/>
          <p14:tracePt t="43331" x="4786313" y="1517650"/>
          <p14:tracePt t="43348" x="4919663" y="1517650"/>
          <p14:tracePt t="43366" x="5072063" y="1517650"/>
          <p14:tracePt t="43381" x="5241925" y="1517650"/>
          <p14:tracePt t="43399" x="5357813" y="1517650"/>
          <p14:tracePt t="43415" x="5438775" y="1517650"/>
          <p14:tracePt t="43432" x="5456238" y="1517650"/>
          <p14:tracePt t="43448" x="5510213" y="1517650"/>
          <p14:tracePt t="43465" x="5616575" y="1517650"/>
          <p14:tracePt t="43481" x="5741988" y="1517650"/>
          <p14:tracePt t="43481" x="5795963" y="1517650"/>
          <p14:tracePt t="43499" x="5919788" y="1517650"/>
          <p14:tracePt t="43515" x="6161088" y="1517650"/>
          <p14:tracePt t="43515" x="6251575" y="1517650"/>
          <p14:tracePt t="43555" x="6323013" y="1517650"/>
          <p14:tracePt t="43565" x="6562725" y="1517650"/>
          <p14:tracePt t="43581" x="7116763" y="1517650"/>
          <p14:tracePt t="43599" x="7894638" y="1517650"/>
          <p14:tracePt t="43615" x="8402638" y="1517650"/>
          <p14:tracePt t="43632" x="8680450" y="1517650"/>
          <p14:tracePt t="43648" x="8751888" y="1517650"/>
          <p14:tracePt t="45579" x="8732838" y="1517650"/>
          <p14:tracePt t="45598" x="8582025" y="1517650"/>
          <p14:tracePt t="45604" x="8429625" y="1517650"/>
          <p14:tracePt t="45605" x="8286750" y="1517650"/>
          <p14:tracePt t="45614" x="7947025" y="1517650"/>
          <p14:tracePt t="45632" x="7653338" y="1517650"/>
          <p14:tracePt t="45648" x="7456488" y="1517650"/>
          <p14:tracePt t="45665" x="7304088" y="1517650"/>
          <p14:tracePt t="45682" x="7215188" y="1517650"/>
          <p14:tracePt t="45682" x="7180263" y="1517650"/>
          <p14:tracePt t="45700" x="7027863" y="1517650"/>
          <p14:tracePt t="45715" x="6848475" y="1517650"/>
          <p14:tracePt t="45731" x="6537325" y="1517650"/>
          <p14:tracePt t="45749" x="6081713" y="1517650"/>
          <p14:tracePt t="45765" x="5803900" y="1517650"/>
          <p14:tracePt t="45781" x="5634038" y="1517650"/>
          <p14:tracePt t="45798" x="5473700" y="1517650"/>
          <p14:tracePt t="45815" x="5330825" y="1517650"/>
          <p14:tracePt t="45832" x="5170488" y="1536700"/>
          <p14:tracePt t="45848" x="5010150" y="1571625"/>
          <p14:tracePt t="45865" x="4803775" y="1598613"/>
          <p14:tracePt t="45882" x="4527550" y="1625600"/>
          <p14:tracePt t="45898" x="4054475" y="1625600"/>
          <p14:tracePt t="45916" x="3500438" y="1625600"/>
          <p14:tracePt t="45931" x="2990850" y="1625600"/>
          <p14:tracePt t="45949" x="2660650" y="1625600"/>
          <p14:tracePt t="45965" x="2616200" y="1625600"/>
          <p14:tracePt t="46161" x="2643188" y="1625600"/>
          <p14:tracePt t="46179" x="2670175" y="1625600"/>
          <p14:tracePt t="46187" x="2697163" y="1625600"/>
          <p14:tracePt t="46195" x="2741613" y="1625600"/>
          <p14:tracePt t="46203" x="2911475" y="1598613"/>
          <p14:tracePt t="46215" x="3152775" y="1581150"/>
          <p14:tracePt t="46231" x="3411538" y="1581150"/>
          <p14:tracePt t="46250" x="3625850" y="1581150"/>
          <p14:tracePt t="46264" x="3857625" y="1581150"/>
          <p14:tracePt t="46264" x="3956050" y="1581150"/>
          <p14:tracePt t="46284" x="4125913" y="1581150"/>
          <p14:tracePt t="46300" x="4500563" y="1581150"/>
          <p14:tracePt t="46317" x="4919663" y="1581150"/>
          <p14:tracePt t="46335" x="5224463" y="1581150"/>
          <p14:tracePt t="46349" x="5419725" y="1581150"/>
          <p14:tracePt t="46367" x="5973763" y="1581150"/>
          <p14:tracePt t="46432" x="6027738" y="1581150"/>
          <p14:tracePt t="46448" x="6099175" y="1581150"/>
          <p14:tracePt t="46465" x="6170613" y="1581150"/>
          <p14:tracePt t="46481" x="6259513" y="1581150"/>
          <p14:tracePt t="46498" x="6303963" y="1581150"/>
          <p14:tracePt t="46515" x="6313488" y="1581150"/>
          <p14:tracePt t="47611" x="6296025" y="1581150"/>
          <p14:tracePt t="47618" x="6108700" y="1589088"/>
          <p14:tracePt t="47640" x="6037263" y="1608138"/>
          <p14:tracePt t="47649" x="5911850" y="1625600"/>
          <p14:tracePt t="47665" x="5786438" y="1643063"/>
          <p14:tracePt t="47681" x="5741988" y="1643063"/>
          <p14:tracePt t="47681" x="5724525" y="1643063"/>
          <p14:tracePt t="47700" x="5705475" y="1660525"/>
          <p14:tracePt t="47714" x="5688013" y="1660525"/>
          <p14:tracePt t="47732" x="5661025" y="1660525"/>
          <p14:tracePt t="47748" x="5608638" y="1670050"/>
          <p14:tracePt t="47765" x="5510213" y="1687513"/>
          <p14:tracePt t="47781" x="5340350" y="1704975"/>
          <p14:tracePt t="47798" x="5099050" y="1751013"/>
          <p14:tracePt t="47814" x="4919663" y="1768475"/>
          <p14:tracePt t="47832" x="4822825" y="1785938"/>
          <p14:tracePt t="47848" x="4786313" y="1785938"/>
          <p14:tracePt t="48163" x="4776788" y="1776413"/>
          <p14:tracePt t="48163" x="4768850" y="1758950"/>
          <p14:tracePt t="48180" x="4768850" y="1751013"/>
          <p14:tracePt t="48187" x="4768850" y="1741488"/>
          <p14:tracePt t="48195" x="4768850" y="1714500"/>
          <p14:tracePt t="48195" x="4768850" y="1697038"/>
          <p14:tracePt t="48204" x="4768850" y="1687513"/>
          <p14:tracePt t="48215" x="4768850" y="1679575"/>
          <p14:tracePt t="48251" x="4768850" y="1670050"/>
          <p14:tracePt t="48755" x="4768850" y="1652588"/>
          <p14:tracePt t="48765" x="4768850" y="1625600"/>
          <p14:tracePt t="48771" x="4768850" y="1598613"/>
          <p14:tracePt t="48779" x="4768850" y="1562100"/>
          <p14:tracePt t="48788" x="4768850" y="1536700"/>
          <p14:tracePt t="48798" x="4768850" y="1482725"/>
          <p14:tracePt t="48815" x="4768850" y="1411288"/>
          <p14:tracePt t="48832" x="4768850" y="1374775"/>
          <p14:tracePt t="48849" x="4768850" y="1330325"/>
          <p14:tracePt t="48881" x="4768850" y="1322388"/>
          <p14:tracePt t="49531" x="4768850" y="1339850"/>
          <p14:tracePt t="49547" x="4768850" y="1357313"/>
          <p14:tracePt t="49555" x="4776788" y="1366838"/>
          <p14:tracePt t="49558" x="4786313" y="1374775"/>
          <p14:tracePt t="49564" x="4795838" y="1384300"/>
          <p14:tracePt t="49643" x="4795838" y="1393825"/>
          <p14:tracePt t="49707" x="4803775" y="1393825"/>
          <p14:tracePt t="49719" x="4938713" y="1536700"/>
          <p14:tracePt t="49882" x="4946650" y="1536700"/>
          <p14:tracePt t="49914" x="4956175" y="1536700"/>
          <p14:tracePt t="49923" x="4965700" y="1536700"/>
          <p14:tracePt t="49924" x="5018088" y="1536700"/>
          <p14:tracePt t="49931" x="5037138" y="1536700"/>
          <p14:tracePt t="49949" x="5062538" y="1536700"/>
          <p14:tracePt t="49964" x="5153025" y="1536700"/>
          <p14:tracePt t="49982" x="5251450" y="1536700"/>
          <p14:tracePt t="49997" x="5286375" y="1536700"/>
          <p14:tracePt t="50015" x="5330825" y="1536700"/>
          <p14:tracePt t="50031" x="5367338" y="1536700"/>
          <p14:tracePt t="50048" x="5402263" y="1536700"/>
          <p14:tracePt t="50064" x="5446713" y="1517650"/>
          <p14:tracePt t="50064" x="5491163" y="1500188"/>
          <p14:tracePt t="50097" x="5608638" y="1428750"/>
          <p14:tracePt t="50099" x="5688013" y="1384300"/>
          <p14:tracePt t="50115" x="5768975" y="1312863"/>
          <p14:tracePt t="50131" x="5867400" y="1250950"/>
          <p14:tracePt t="50148" x="5919788" y="1196975"/>
          <p14:tracePt t="50164" x="5965825" y="1152525"/>
          <p14:tracePt t="50387" x="5956300" y="1169988"/>
          <p14:tracePt t="50395" x="5946775" y="1187450"/>
          <p14:tracePt t="50395" x="5911850" y="1196975"/>
          <p14:tracePt t="50403" x="5884863" y="1214438"/>
          <p14:tracePt t="50414" x="5857875" y="1223963"/>
          <p14:tracePt t="50431" x="5840413" y="1231900"/>
          <p14:tracePt t="50448" x="5803900" y="1250950"/>
          <p14:tracePt t="50465" x="5768975" y="1276350"/>
          <p14:tracePt t="50480" x="5732463" y="1295400"/>
          <p14:tracePt t="50498" x="5670550" y="1312863"/>
          <p14:tracePt t="50516" x="5643563" y="1330325"/>
          <p14:tracePt t="50534" x="5608638" y="1330325"/>
          <p14:tracePt t="50548" x="5589588" y="1330325"/>
          <p14:tracePt t="50565" x="5562600" y="1339850"/>
          <p14:tracePt t="50581" x="5554663" y="1347788"/>
          <p14:tracePt t="50599" x="5527675" y="1347788"/>
          <p14:tracePt t="50620" x="5510213" y="1357313"/>
          <p14:tracePt t="50632" x="5500688" y="1357313"/>
          <p14:tracePt t="50715" x="5491163" y="1357313"/>
          <p14:tracePt t="50755" x="5483225" y="1357313"/>
          <p14:tracePt t="50787" x="5473700" y="1357313"/>
          <p14:tracePt t="53019" x="5483225" y="1357313"/>
          <p14:tracePt t="53020" x="5518150" y="1366838"/>
          <p14:tracePt t="53048" x="5518150" y="1374775"/>
          <p14:tracePt t="53091" x="5537200" y="1374775"/>
          <p14:tracePt t="53283" x="5545138" y="1384300"/>
          <p14:tracePt t="53803" x="5562600" y="1393825"/>
          <p14:tracePt t="53811" x="5581650" y="1393825"/>
          <p14:tracePt t="53815" x="5589588" y="1411288"/>
          <p14:tracePt t="53831" x="5616575" y="1419225"/>
          <p14:tracePt t="53849" x="5643563" y="1419225"/>
          <p14:tracePt t="53865" x="5670550" y="1438275"/>
          <p14:tracePt t="53881" x="5688013" y="1438275"/>
          <p14:tracePt t="53898" x="5705475" y="1438275"/>
          <p14:tracePt t="53898" x="5724525" y="1438275"/>
          <p14:tracePt t="53931" x="5732463" y="1438275"/>
          <p14:tracePt t="53932" x="5751513" y="1438275"/>
          <p14:tracePt t="53948" x="5776913" y="1446213"/>
          <p14:tracePt t="53964" x="5786438" y="1446213"/>
          <p14:tracePt t="53982" x="5813425" y="1446213"/>
          <p14:tracePt t="54018" x="5822950" y="1446213"/>
          <p14:tracePt t="54035" x="5840413" y="1455738"/>
          <p14:tracePt t="54059" x="5848350" y="1455738"/>
          <p14:tracePt t="54067" x="5857875" y="1455738"/>
          <p14:tracePt t="54073" x="5867400" y="1455738"/>
          <p14:tracePt t="54081" x="5902325" y="1473200"/>
          <p14:tracePt t="54154" x="5919788" y="1490663"/>
          <p14:tracePt t="54165" x="5938838" y="1500188"/>
          <p14:tracePt t="54181" x="5973763" y="1527175"/>
          <p14:tracePt t="54219" x="5991225" y="1544638"/>
          <p14:tracePt t="54221" x="6000750" y="1544638"/>
          <p14:tracePt t="54316" x="6010275" y="1544638"/>
          <p14:tracePt t="54331" x="6018213" y="1554163"/>
          <p14:tracePt t="54332" x="6072188" y="1554163"/>
          <p14:tracePt t="54348" x="6161088" y="1554163"/>
          <p14:tracePt t="54365" x="6205538" y="1554163"/>
          <p14:tracePt t="54380" x="6215063" y="1554163"/>
          <p14:tracePt t="54399" x="6224588" y="1554163"/>
          <p14:tracePt t="54435" x="6232525" y="1554163"/>
          <p14:tracePt t="54931" x="6251575" y="1554163"/>
          <p14:tracePt t="54939" x="6286500" y="1554163"/>
          <p14:tracePt t="54953" x="6313488" y="1554163"/>
          <p14:tracePt t="54964" x="6348413" y="1554163"/>
          <p14:tracePt t="55004" x="6357938" y="1554163"/>
          <p14:tracePt t="55035" x="6367463" y="1554163"/>
          <p14:tracePt t="55067" x="6367463" y="1562100"/>
          <p14:tracePt t="55091" x="6375400" y="1562100"/>
          <p14:tracePt t="55387" x="6394450" y="1562100"/>
          <p14:tracePt t="55395" x="6465888" y="1562100"/>
          <p14:tracePt t="55395" x="6510338" y="1562100"/>
          <p14:tracePt t="55412" x="6680200" y="1562100"/>
          <p14:tracePt t="55439" x="6724650" y="1562100"/>
          <p14:tracePt t="55448" x="6751638" y="1562100"/>
          <p14:tracePt t="55464" x="6769100" y="1562100"/>
          <p14:tracePt t="57219" x="6759575" y="1554163"/>
          <p14:tracePt t="57227" x="6715125" y="1554163"/>
          <p14:tracePt t="57235" x="6643688" y="1554163"/>
          <p14:tracePt t="57249" x="6572250" y="1554163"/>
          <p14:tracePt t="57264" x="6518275" y="1554163"/>
          <p14:tracePt t="57281" x="6473825" y="1554163"/>
          <p14:tracePt t="57297" x="6446838" y="1554163"/>
          <p14:tracePt t="57314" x="6438900" y="1544638"/>
          <p14:tracePt t="57331" x="6419850" y="1544638"/>
          <p14:tracePt t="57348" x="6411913" y="1544638"/>
          <p14:tracePt t="57392" x="6411913" y="1536700"/>
          <p14:tracePt t="57404" x="6394450" y="1536700"/>
          <p14:tracePt t="57405" x="6394450" y="1527175"/>
          <p14:tracePt t="57414" x="6384925" y="1527175"/>
          <p14:tracePt t="57515" x="6384925" y="1517650"/>
          <p14:tracePt t="57587" x="6375400" y="1517650"/>
          <p14:tracePt t="57597" x="6375400" y="1509713"/>
          <p14:tracePt t="57635" x="6367463" y="1509713"/>
          <p14:tracePt t="57659" x="6357938" y="1500188"/>
          <p14:tracePt t="57667" x="6357938" y="1490663"/>
          <p14:tracePt t="57675" x="6348413" y="1482725"/>
          <p14:tracePt t="57683" x="6330950" y="1482725"/>
          <p14:tracePt t="57697" x="6323013" y="1473200"/>
          <p14:tracePt t="57714" x="6313488" y="1465263"/>
          <p14:tracePt t="59691" x="6323013" y="1465263"/>
          <p14:tracePt t="59788" x="6340475" y="1465263"/>
          <p14:tracePt t="59795" x="6340475" y="1473200"/>
          <p14:tracePt t="60995" x="6348413" y="1473200"/>
          <p14:tracePt t="61179" x="6357938" y="1473200"/>
          <p14:tracePt t="61195" x="6367463" y="1473200"/>
          <p14:tracePt t="61203" x="6384925" y="1473200"/>
          <p14:tracePt t="61213" x="6384925" y="1482725"/>
          <p14:tracePt t="61230" x="6394450" y="1482725"/>
          <p14:tracePt t="61907" x="6394450" y="1490663"/>
          <p14:tracePt t="63523" x="6394450" y="1500188"/>
          <p14:tracePt t="64259" x="6375400" y="1500188"/>
          <p14:tracePt t="64283" x="6367463" y="1509713"/>
          <p14:tracePt t="64307" x="6357938" y="1509713"/>
          <p14:tracePt t="64315" x="6348413" y="1509713"/>
          <p14:tracePt t="64323" x="6348413" y="1517650"/>
          <p14:tracePt t="67571" x="6340475" y="1517650"/>
          <p14:tracePt t="68011" x="6340475" y="1509713"/>
          <p14:tracePt t="68019" x="6384925" y="1482725"/>
          <p14:tracePt t="68029" x="6429375" y="1465263"/>
          <p14:tracePt t="68031" x="6537325" y="1428750"/>
          <p14:tracePt t="68047" x="6634163" y="1401763"/>
          <p14:tracePt t="68063" x="6742113" y="1366838"/>
          <p14:tracePt t="68080" x="6751638" y="1347788"/>
          <p14:tracePt t="68096" x="6777038" y="1339850"/>
          <p14:tracePt t="68245" x="6786563" y="1339850"/>
          <p14:tracePt t="68308" x="6804025" y="1339850"/>
          <p14:tracePt t="68867" x="6804025" y="1347788"/>
          <p14:tracePt t="68899" x="6804025" y="1357313"/>
          <p14:tracePt t="68907" x="6804025" y="1384300"/>
          <p14:tracePt t="68912" x="6804025" y="1411288"/>
          <p14:tracePt t="68920" x="6804025" y="1455738"/>
          <p14:tracePt t="68930" x="6804025" y="1554163"/>
          <p14:tracePt t="68930" x="6804025" y="1581150"/>
          <p14:tracePt t="68947" x="6804025" y="1633538"/>
          <p14:tracePt t="68963" x="6804025" y="1643063"/>
          <p14:tracePt t="69170" x="6804025" y="1652588"/>
          <p14:tracePt t="70267" x="6813550" y="1660525"/>
          <p14:tracePt t="70276" x="6823075" y="1660525"/>
          <p14:tracePt t="70283" x="6848475" y="1660525"/>
          <p14:tracePt t="70296" x="6858000" y="1660525"/>
          <p14:tracePt t="70298" x="6911975" y="1660525"/>
          <p14:tracePt t="70313" x="6956425" y="1660525"/>
          <p14:tracePt t="70330" x="6991350" y="1660525"/>
          <p14:tracePt t="70330" x="7018338" y="1660525"/>
          <p14:tracePt t="70347" x="7089775" y="1660525"/>
          <p14:tracePt t="70364" x="7348538" y="1633538"/>
          <p14:tracePt t="70397" x="7500938" y="1589088"/>
          <p14:tracePt t="70438" x="7518400" y="1589088"/>
          <p14:tracePt t="70446" x="7527925" y="1589088"/>
          <p14:tracePt t="70523" x="7545388" y="1581150"/>
          <p14:tracePt t="73108" x="7572375" y="1581150"/>
          <p14:tracePt t="73123" x="7581900" y="1581150"/>
          <p14:tracePt t="73136" x="7581900" y="1589088"/>
          <p14:tracePt t="73136" x="7589838" y="1589088"/>
          <p14:tracePt t="73147" x="7599363" y="1589088"/>
          <p14:tracePt t="73411" x="7608888" y="1589088"/>
          <p14:tracePt t="73419" x="7626350" y="1625600"/>
          <p14:tracePt t="74812" x="7626350" y="1633538"/>
          <p14:tracePt t="74821" x="7572375" y="1652588"/>
          <p14:tracePt t="74830" x="7456488" y="1687513"/>
          <p14:tracePt t="74832" x="7205663" y="1714500"/>
          <p14:tracePt t="74847" x="6911975" y="1758950"/>
          <p14:tracePt t="74864" x="6562725" y="1812925"/>
          <p14:tracePt t="74881" x="6054725" y="1812925"/>
          <p14:tracePt t="74919" x="6018213" y="1812925"/>
          <p14:tracePt t="74930" x="5875338" y="1812925"/>
          <p14:tracePt t="74930" x="5751513" y="1812925"/>
          <p14:tracePt t="74948" x="5643563" y="1812925"/>
          <p14:tracePt t="74964" x="5187950" y="1874838"/>
          <p14:tracePt t="74982" x="4625975" y="1965325"/>
          <p14:tracePt t="74997" x="4027488" y="2027238"/>
          <p14:tracePt t="75014" x="3125788" y="2054225"/>
          <p14:tracePt t="75031" x="1724025" y="2054225"/>
          <p14:tracePt t="75048" x="473075" y="2054225"/>
          <p14:tracePt t="75064" x="0" y="2054225"/>
          <p14:tracePt t="75081" x="0" y="2089150"/>
          <p14:tracePt t="75097" x="0" y="2214563"/>
          <p14:tracePt t="75123" x="0" y="2241550"/>
          <p14:tracePt t="75203" x="0" y="2232025"/>
          <p14:tracePt t="75205" x="0" y="2214563"/>
          <p14:tracePt t="75263" x="0" y="2205038"/>
          <p14:tracePt t="75308" x="0" y="2170113"/>
          <p14:tracePt t="75316" x="0" y="2143125"/>
          <p14:tracePt t="75324" x="0" y="2116138"/>
          <p14:tracePt t="75324" x="44450" y="2027238"/>
          <p14:tracePt t="75332" x="71438" y="1946275"/>
          <p14:tracePt t="75347" x="196850" y="1697038"/>
          <p14:tracePt t="75364" x="295275" y="1536700"/>
          <p14:tracePt t="75381" x="393700" y="1357313"/>
          <p14:tracePt t="75399" x="482600" y="1204913"/>
          <p14:tracePt t="75414" x="561975" y="1081088"/>
          <p14:tracePt t="75432" x="633413" y="973138"/>
          <p14:tracePt t="75447" x="679450" y="884238"/>
          <p14:tracePt t="75463" x="704850" y="847725"/>
          <p14:tracePt t="75480" x="731838" y="822325"/>
          <p14:tracePt t="75497" x="750888" y="803275"/>
          <p14:tracePt t="75540" x="750888" y="785813"/>
          <p14:tracePt t="75547" x="758825" y="785813"/>
          <p14:tracePt t="75555" x="758825" y="776288"/>
          <p14:tracePt t="75555" x="776288" y="750888"/>
          <p14:tracePt t="75565" x="803275" y="723900"/>
          <p14:tracePt t="75580" x="839788" y="652463"/>
          <p14:tracePt t="75597" x="893763" y="581025"/>
          <p14:tracePt t="75614" x="955675" y="509588"/>
          <p14:tracePt t="75631" x="1062038" y="428625"/>
          <p14:tracePt t="75647" x="1116013" y="374650"/>
          <p14:tracePt t="75664" x="1160463" y="366713"/>
          <p14:tracePt t="75680" x="1214438" y="347663"/>
          <p14:tracePt t="75697" x="1411288" y="347663"/>
          <p14:tracePt t="75714" x="1643063" y="347663"/>
          <p14:tracePt t="75731" x="1857375" y="347663"/>
          <p14:tracePt t="75747" x="2017713" y="347663"/>
          <p14:tracePt t="75764" x="2133600" y="374650"/>
          <p14:tracePt t="75780" x="2268538" y="384175"/>
          <p14:tracePt t="75797" x="2473325" y="411163"/>
          <p14:tracePt t="75814" x="2857500" y="473075"/>
          <p14:tracePt t="75839" x="2928938" y="517525"/>
          <p14:tracePt t="75847" x="2973388" y="527050"/>
          <p14:tracePt t="75864" x="3017838" y="554038"/>
          <p14:tracePt t="75880" x="3054350" y="581025"/>
          <p14:tracePt t="75897" x="3160713" y="652463"/>
          <p14:tracePt t="75915" x="3268663" y="704850"/>
          <p14:tracePt t="75930" x="3357563" y="795338"/>
          <p14:tracePt t="75957" x="3367088" y="803275"/>
          <p14:tracePt t="75970" x="3394075" y="847725"/>
          <p14:tracePt t="75998" x="3419475" y="884238"/>
          <p14:tracePt t="76014" x="3438525" y="928688"/>
          <p14:tracePt t="76030" x="3438525" y="982663"/>
          <p14:tracePt t="76048" x="3438525" y="1017588"/>
          <p14:tracePt t="76064" x="3438525" y="1054100"/>
          <p14:tracePt t="76082" x="3438525" y="1081088"/>
          <p14:tracePt t="76097" x="3438525" y="1116013"/>
          <p14:tracePt t="76115" x="3429000" y="1152525"/>
          <p14:tracePt t="76131" x="3419475" y="1214438"/>
          <p14:tracePt t="76131" x="3402013" y="1250950"/>
          <p14:tracePt t="76148" x="3384550" y="1295400"/>
          <p14:tracePt t="76164" x="3375025" y="1347788"/>
          <p14:tracePt t="76181" x="3375025" y="1374775"/>
          <p14:tracePt t="76197" x="3367088" y="1384300"/>
          <p14:tracePt t="76214" x="3367088" y="1411288"/>
          <p14:tracePt t="76230" x="3348038" y="1428750"/>
          <p14:tracePt t="76248" x="3340100" y="1455738"/>
          <p14:tracePt t="76263" x="3330575" y="1490663"/>
          <p14:tracePt t="76280" x="3303588" y="1544638"/>
          <p14:tracePt t="76297" x="3286125" y="1589088"/>
          <p14:tracePt t="76314" x="3251200" y="1643063"/>
          <p14:tracePt t="76330" x="3224213" y="1697038"/>
          <p14:tracePt t="76330" x="3205163" y="1724025"/>
          <p14:tracePt t="76348" x="3187700" y="1751013"/>
          <p14:tracePt t="76380" x="3143250" y="1785938"/>
          <p14:tracePt t="76382" x="3125788" y="1822450"/>
          <p14:tracePt t="76399" x="3081338" y="1847850"/>
          <p14:tracePt t="76413" x="3017838" y="1893888"/>
          <p14:tracePt t="76431" x="2973388" y="1928813"/>
          <p14:tracePt t="76447" x="2901950" y="1990725"/>
          <p14:tracePt t="76464" x="2786063" y="2054225"/>
          <p14:tracePt t="76480" x="2705100" y="2108200"/>
          <p14:tracePt t="76497" x="2652713" y="2133600"/>
          <p14:tracePt t="76514" x="2536825" y="2160588"/>
          <p14:tracePt t="76531" x="2411413" y="2197100"/>
          <p14:tracePt t="76547" x="2276475" y="2232025"/>
          <p14:tracePt t="76565" x="2214563" y="2241550"/>
          <p14:tracePt t="76581" x="2143125" y="2251075"/>
          <p14:tracePt t="76598" x="2036763" y="2251075"/>
          <p14:tracePt t="76613" x="1901825" y="2251075"/>
          <p14:tracePt t="76631" x="1847850" y="2251075"/>
          <p14:tracePt t="76647" x="1795463" y="2251075"/>
          <p14:tracePt t="76665" x="1697038" y="2232025"/>
          <p14:tracePt t="76680" x="1571625" y="2214563"/>
          <p14:tracePt t="76697" x="1357313" y="2170113"/>
          <p14:tracePt t="76713" x="1125538" y="2143125"/>
          <p14:tracePt t="76731" x="866775" y="2089150"/>
          <p14:tracePt t="76747" x="660400" y="2054225"/>
          <p14:tracePt t="76747" x="581025" y="2036763"/>
          <p14:tracePt t="76765" x="509588" y="2000250"/>
          <p14:tracePt t="76780" x="490538" y="2000250"/>
          <p14:tracePt t="76797" x="490538" y="1990725"/>
          <p14:tracePt t="76813" x="465138" y="1982788"/>
          <p14:tracePt t="76830" x="438150" y="1955800"/>
          <p14:tracePt t="76847" x="428625" y="1946275"/>
          <p14:tracePt t="76864" x="393700" y="1901825"/>
          <p14:tracePt t="76881" x="347663" y="1839913"/>
          <p14:tracePt t="76897" x="268288" y="1697038"/>
          <p14:tracePt t="76931" x="231775" y="1643063"/>
          <p14:tracePt t="76939" x="223838" y="1633538"/>
          <p14:tracePt t="76947" x="223838" y="1616075"/>
          <p14:tracePt t="76963" x="214313" y="1616075"/>
          <p14:tracePt t="77020" x="214313" y="1598613"/>
          <p14:tracePt t="77035" x="231775" y="1536700"/>
          <p14:tracePt t="77042" x="250825" y="1465263"/>
          <p14:tracePt t="77046" x="285750" y="1339850"/>
          <p14:tracePt t="77063" x="401638" y="1089025"/>
          <p14:tracePt t="77063" x="438150" y="1009650"/>
          <p14:tracePt t="77100" x="455613" y="938213"/>
          <p14:tracePt t="77101" x="490538" y="874713"/>
          <p14:tracePt t="77113" x="554038" y="714375"/>
          <p14:tracePt t="77130" x="588963" y="633413"/>
          <p14:tracePt t="77130" x="598488" y="608013"/>
          <p14:tracePt t="77149" x="615950" y="588963"/>
          <p14:tracePt t="77163" x="625475" y="561975"/>
          <p14:tracePt t="77181" x="625475" y="544513"/>
          <p14:tracePt t="77196" x="642938" y="509588"/>
          <p14:tracePt t="77214" x="652463" y="490538"/>
          <p14:tracePt t="77230" x="669925" y="465138"/>
          <p14:tracePt t="77248" x="723900" y="393700"/>
          <p14:tracePt t="77263" x="795338" y="312738"/>
          <p14:tracePt t="77281" x="839788" y="250825"/>
          <p14:tracePt t="77297" x="901700" y="152400"/>
          <p14:tracePt t="77314" x="955675" y="98425"/>
          <p14:tracePt t="77330" x="1000125" y="53975"/>
          <p14:tracePt t="77347" x="1017588" y="36513"/>
          <p14:tracePt t="77364" x="1027113" y="36513"/>
          <p14:tracePt t="77380" x="1062038" y="36513"/>
          <p14:tracePt t="77397" x="1089025" y="36513"/>
          <p14:tracePt t="77414" x="1108075" y="36513"/>
          <p14:tracePt t="77431" x="1204913" y="36513"/>
          <p14:tracePt t="77446" x="1347788" y="36513"/>
          <p14:tracePt t="77464" x="1536700" y="61913"/>
          <p14:tracePt t="77481" x="1660525" y="61913"/>
          <p14:tracePt t="77497" x="1697038" y="88900"/>
          <p14:tracePt t="77514" x="1812925" y="133350"/>
          <p14:tracePt t="77547" x="1901825" y="169863"/>
          <p14:tracePt t="77547" x="1955800" y="187325"/>
          <p14:tracePt t="77564" x="2036763" y="223838"/>
          <p14:tracePt t="77580" x="2116138" y="258763"/>
          <p14:tracePt t="77598" x="2170113" y="268288"/>
          <p14:tracePt t="77613" x="2214563" y="285750"/>
          <p14:tracePt t="77631" x="2303463" y="303213"/>
          <p14:tracePt t="77647" x="2374900" y="322263"/>
          <p14:tracePt t="77664" x="2411413" y="339725"/>
          <p14:tracePt t="77680" x="2419350" y="339725"/>
          <p14:tracePt t="77697" x="2446338" y="357188"/>
          <p14:tracePt t="77713" x="2482850" y="357188"/>
          <p14:tracePt t="77731" x="2536825" y="384175"/>
          <p14:tracePt t="77747" x="2616200" y="419100"/>
          <p14:tracePt t="77747" x="2660650" y="428625"/>
          <p14:tracePt t="77764" x="2687638" y="446088"/>
          <p14:tracePt t="77780" x="2705100" y="446088"/>
          <p14:tracePt t="77797" x="2724150" y="455613"/>
          <p14:tracePt t="77814" x="2830513" y="490538"/>
          <p14:tracePt t="77830" x="2928938" y="517525"/>
          <p14:tracePt t="77847" x="2990850" y="536575"/>
          <p14:tracePt t="77863" x="3000375" y="536575"/>
          <p14:tracePt t="77880" x="3017838" y="536575"/>
          <p14:tracePt t="77916" x="3044825" y="554038"/>
          <p14:tracePt t="77917" x="3081338" y="571500"/>
          <p14:tracePt t="77930" x="3554413" y="723900"/>
          <p14:tracePt t="77998" x="3562350" y="741363"/>
          <p14:tracePt t="78014" x="3581400" y="741363"/>
          <p14:tracePt t="78053" x="3589338" y="750888"/>
          <p14:tracePt t="78063" x="3608388" y="750888"/>
          <p14:tracePt t="78065" x="3643313" y="803275"/>
          <p14:tracePt t="78082" x="3660775" y="839788"/>
          <p14:tracePt t="78097" x="3697288" y="901700"/>
          <p14:tracePt t="78139" x="3697288" y="911225"/>
          <p14:tracePt t="78141" x="3705225" y="973138"/>
          <p14:tracePt t="78171" x="3705225" y="1000125"/>
          <p14:tracePt t="78181" x="3705225" y="1036638"/>
          <p14:tracePt t="78197" x="3724275" y="1081088"/>
          <p14:tracePt t="78214" x="3724275" y="1089025"/>
          <p14:tracePt t="78230" x="3724275" y="1116013"/>
          <p14:tracePt t="78276" x="3724275" y="1125538"/>
          <p14:tracePt t="78286" x="3724275" y="1133475"/>
          <p14:tracePt t="78292" x="3724275" y="1160463"/>
          <p14:tracePt t="78292" x="3724275" y="1214438"/>
          <p14:tracePt t="78300" x="3724275" y="1223963"/>
          <p14:tracePt t="78313" x="3724275" y="1276350"/>
          <p14:tracePt t="78330" x="3714750" y="1303338"/>
          <p14:tracePt t="78347" x="3714750" y="1347788"/>
          <p14:tracePt t="78364" x="3705225" y="1393825"/>
          <p14:tracePt t="78364" x="3705225" y="1401763"/>
          <p14:tracePt t="78381" x="3705225" y="1428750"/>
          <p14:tracePt t="78398" x="3705225" y="1438275"/>
          <p14:tracePt t="78476" x="3705225" y="1446213"/>
          <p14:tracePt t="78492" x="3697288" y="1473200"/>
          <p14:tracePt t="78508" x="3697288" y="1482725"/>
          <p14:tracePt t="78516" x="3679825" y="1509713"/>
          <p14:tracePt t="78530" x="3660775" y="1544638"/>
          <p14:tracePt t="78530" x="3660775" y="1571625"/>
          <p14:tracePt t="78532" x="3652838" y="1616075"/>
          <p14:tracePt t="78546" x="3571875" y="1822450"/>
          <p14:tracePt t="78564" x="3509963" y="1955800"/>
          <p14:tracePt t="78580" x="3473450" y="2027238"/>
          <p14:tracePt t="78598" x="3438525" y="2089150"/>
          <p14:tracePt t="78613" x="3429000" y="2133600"/>
          <p14:tracePt t="78631" x="3402013" y="2152650"/>
          <p14:tracePt t="78646" x="3375025" y="2179638"/>
          <p14:tracePt t="78663" x="3367088" y="2187575"/>
          <p14:tracePt t="78680" x="3340100" y="2224088"/>
          <p14:tracePt t="78697" x="3313113" y="2232025"/>
          <p14:tracePt t="78713" x="3286125" y="2251075"/>
          <p14:tracePt t="78730" x="3251200" y="2259013"/>
          <p14:tracePt t="78746" x="3133725" y="2295525"/>
          <p14:tracePt t="78746" x="3108325" y="2295525"/>
          <p14:tracePt t="78764" x="3027363" y="2312988"/>
          <p14:tracePt t="78780" x="2973388" y="2312988"/>
          <p14:tracePt t="78797" x="2928938" y="2322513"/>
          <p14:tracePt t="78813" x="2911475" y="2322513"/>
          <p14:tracePt t="78830" x="2901950" y="2322513"/>
          <p14:tracePt t="78847" x="2867025" y="2322513"/>
          <p14:tracePt t="78863" x="2822575" y="2339975"/>
          <p14:tracePt t="78881" x="2751138" y="2339975"/>
          <p14:tracePt t="78896" x="2724150" y="2339975"/>
          <p14:tracePt t="78914" x="2705100" y="2339975"/>
          <p14:tracePt t="78930" x="2687638" y="2339975"/>
          <p14:tracePt t="78930" x="2679700" y="2339975"/>
          <p14:tracePt t="78948" x="2670175" y="2339975"/>
          <p14:tracePt t="78963" x="2633663" y="2339975"/>
          <p14:tracePt t="78981" x="2589213" y="2339975"/>
          <p14:tracePt t="78996" x="2374900" y="2339975"/>
          <p14:tracePt t="79038" x="2179638" y="2339975"/>
          <p14:tracePt t="79096" x="2170113" y="2339975"/>
          <p14:tracePt t="79097" x="2125663" y="2339975"/>
          <p14:tracePt t="79114" x="1990725" y="2330450"/>
          <p14:tracePt t="79130" x="1866900" y="2312988"/>
          <p14:tracePt t="79130" x="1812925" y="2295525"/>
          <p14:tracePt t="79148" x="1768475" y="2295525"/>
          <p14:tracePt t="79163" x="1652588" y="2276475"/>
          <p14:tracePt t="79187" x="1598613" y="2268538"/>
          <p14:tracePt t="79197" x="1581150" y="2268538"/>
          <p14:tracePt t="79213" x="1527175" y="2251075"/>
          <p14:tracePt t="79230" x="1446213" y="2251075"/>
          <p14:tracePt t="79248" x="1393825" y="2241550"/>
          <p14:tracePt t="79263" x="1357313" y="2241550"/>
          <p14:tracePt t="79280" x="1322388" y="2241550"/>
          <p14:tracePt t="79296" x="1241425" y="2224088"/>
          <p14:tracePt t="79313" x="1179513" y="2214563"/>
          <p14:tracePt t="79330" x="1152525" y="2205038"/>
          <p14:tracePt t="79347" x="1108075" y="2197100"/>
          <p14:tracePt t="79363" x="1036638" y="2187575"/>
          <p14:tracePt t="79381" x="990600" y="2187575"/>
          <p14:tracePt t="79398" x="928688" y="2179638"/>
          <p14:tracePt t="79413" x="901700" y="2170113"/>
          <p14:tracePt t="79431" x="847725" y="2160588"/>
          <p14:tracePt t="79447" x="803275" y="2160588"/>
          <p14:tracePt t="79464" x="768350" y="2143125"/>
          <p14:tracePt t="79480" x="758825" y="2143125"/>
          <p14:tracePt t="79516" x="750888" y="2143125"/>
          <p14:tracePt t="79852" x="741363" y="2143125"/>
          <p14:tracePt t="79908" x="731838" y="2143125"/>
          <p14:tracePt t="79924" x="723900" y="2133600"/>
          <p14:tracePt t="79932" x="687388" y="2116138"/>
          <p14:tracePt t="79940" x="660400" y="2108200"/>
          <p14:tracePt t="79947" x="598488" y="2071688"/>
          <p14:tracePt t="79964" x="554038" y="2027238"/>
          <p14:tracePt t="79981" x="527050" y="2000250"/>
          <p14:tracePt t="79997" x="527050" y="1973263"/>
          <p14:tracePt t="80014" x="517525" y="1946275"/>
          <p14:tracePt t="80030" x="509588" y="1884363"/>
          <p14:tracePt t="80047" x="473075" y="1785938"/>
          <p14:tracePt t="80063" x="455613" y="1724025"/>
          <p14:tracePt t="80081" x="428625" y="1608138"/>
          <p14:tracePt t="80137" x="428625" y="1598613"/>
          <p14:tracePt t="80137" x="428625" y="1589088"/>
          <p14:tracePt t="80148" x="428625" y="1554163"/>
          <p14:tracePt t="80164" x="419100" y="1509713"/>
          <p14:tracePt t="80181" x="419100" y="1473200"/>
          <p14:tracePt t="80196" x="419100" y="1438275"/>
          <p14:tracePt t="80215" x="419100" y="1384300"/>
          <p14:tracePt t="80230" x="419100" y="1339850"/>
          <p14:tracePt t="80248" x="419100" y="1223963"/>
          <p14:tracePt t="80296" x="419100" y="1196975"/>
          <p14:tracePt t="80297" x="419100" y="1160463"/>
          <p14:tracePt t="80314" x="419100" y="1125538"/>
          <p14:tracePt t="80344" x="446088" y="1081088"/>
          <p14:tracePt t="80364" x="446088" y="1071563"/>
          <p14:tracePt t="80366" x="482600" y="990600"/>
          <p14:tracePt t="80380" x="544513" y="911225"/>
          <p14:tracePt t="80397" x="615950" y="776288"/>
          <p14:tracePt t="80414" x="696913" y="608013"/>
          <p14:tracePt t="80431" x="795338" y="401638"/>
          <p14:tracePt t="80447" x="874713" y="231775"/>
          <p14:tracePt t="80464" x="928688" y="88900"/>
          <p14:tracePt t="80480" x="955675" y="36513"/>
          <p14:tracePt t="80497" x="965200" y="9525"/>
          <p14:tracePt t="80668" x="973138" y="0"/>
          <p14:tracePt t="80676" x="1000125" y="0"/>
          <p14:tracePt t="80684" x="1027113" y="9525"/>
          <p14:tracePt t="80689" x="1044575" y="9525"/>
          <p14:tracePt t="80696" x="1108075" y="17463"/>
          <p14:tracePt t="80713" x="1196975" y="44450"/>
          <p14:tracePt t="80731" x="1374775" y="71438"/>
          <p14:tracePt t="80747" x="1571625" y="88900"/>
          <p14:tracePt t="80747" x="1643063" y="107950"/>
          <p14:tracePt t="80765" x="1795463" y="169863"/>
          <p14:tracePt t="80786" x="1919288" y="204788"/>
          <p14:tracePt t="80797" x="1938338" y="204788"/>
          <p14:tracePt t="80813" x="1955800" y="204788"/>
          <p14:tracePt t="80830" x="1973263" y="231775"/>
          <p14:tracePt t="80847" x="2000250" y="258763"/>
          <p14:tracePt t="80863" x="2054225" y="312738"/>
          <p14:tracePt t="80880" x="2089150" y="347663"/>
          <p14:tracePt t="80897" x="2098675" y="357188"/>
          <p14:tracePt t="80913" x="2098675" y="374650"/>
          <p14:tracePt t="80946" x="2098675" y="393700"/>
          <p14:tracePt t="80972" x="2098675" y="401638"/>
          <p14:tracePt t="80972" x="2098675" y="411163"/>
          <p14:tracePt t="80980" x="2098675" y="428625"/>
          <p14:tracePt t="81003" x="2098675" y="446088"/>
          <p14:tracePt t="81004" x="2098675" y="473075"/>
          <p14:tracePt t="81014" x="2098675" y="561975"/>
          <p14:tracePt t="81030" x="2044700" y="633413"/>
          <p14:tracePt t="81047" x="1990725" y="696913"/>
          <p14:tracePt t="81063" x="1938338" y="768350"/>
          <p14:tracePt t="81081" x="1901825" y="822325"/>
          <p14:tracePt t="81097" x="1874838" y="839788"/>
          <p14:tracePt t="81114" x="1866900" y="874713"/>
          <p14:tracePt t="81130" x="1847850" y="901700"/>
          <p14:tracePt t="81130" x="1839913" y="928688"/>
          <p14:tracePt t="81148" x="1822450" y="946150"/>
          <p14:tracePt t="81163" x="1776413" y="1017588"/>
          <p14:tracePt t="81181" x="1741488" y="1098550"/>
          <p14:tracePt t="81221" x="1724025" y="1125538"/>
          <p14:tracePt t="81230" x="1724025" y="1133475"/>
          <p14:tracePt t="81230" x="1724025" y="1143000"/>
          <p14:tracePt t="81236" x="1714500" y="1179513"/>
          <p14:tracePt t="81269" x="1704975" y="1187450"/>
          <p14:tracePt t="81271" x="1704975" y="1196975"/>
          <p14:tracePt t="81324" x="1704975" y="1204913"/>
          <p14:tracePt t="81333" x="1704975" y="1231900"/>
          <p14:tracePt t="81333" x="1714500" y="1250950"/>
          <p14:tracePt t="81420" x="1714500" y="1258888"/>
          <p14:tracePt t="81428" x="1724025" y="1268413"/>
          <p14:tracePt t="81436" x="1724025" y="1285875"/>
          <p14:tracePt t="81447" x="1724025" y="1322388"/>
          <p14:tracePt t="81464" x="1724025" y="1339850"/>
          <p14:tracePt t="81480" x="1724025" y="1384300"/>
          <p14:tracePt t="81497" x="1724025" y="1455738"/>
          <p14:tracePt t="81514" x="1724025" y="1581150"/>
          <p14:tracePt t="81530" x="1697038" y="1724025"/>
          <p14:tracePt t="81547" x="1660525" y="1884363"/>
          <p14:tracePt t="81547" x="1633538" y="1946275"/>
          <p14:tracePt t="81565" x="1625600" y="2017713"/>
          <p14:tracePt t="81581" x="1625600" y="2027238"/>
          <p14:tracePt t="81884" x="1625600" y="2017713"/>
          <p14:tracePt t="81892" x="1625600" y="2009775"/>
          <p14:tracePt t="81902" x="1625600" y="1990725"/>
          <p14:tracePt t="81908" x="1625600" y="1982788"/>
          <p14:tracePt t="81914" x="1625600" y="1938338"/>
          <p14:tracePt t="81996" x="1625600" y="1928813"/>
          <p14:tracePt t="82020" x="1625600" y="1919288"/>
          <p14:tracePt t="82164" x="1625600" y="1928813"/>
          <p14:tracePt t="82395" x="1616075" y="1938338"/>
          <p14:tracePt t="82404" x="1616075" y="1928813"/>
          <p14:tracePt t="82405" x="1616075" y="1919288"/>
          <p14:tracePt t="82413" x="1598613" y="1893888"/>
          <p14:tracePt t="82430" x="1598613" y="1874838"/>
          <p14:tracePt t="82500" x="1598613" y="1857375"/>
          <p14:tracePt t="82508" x="1598613" y="1847850"/>
          <p14:tracePt t="82516" x="1598613" y="1839913"/>
          <p14:tracePt t="82530" x="1598613" y="1822450"/>
          <p14:tracePt t="82532" x="1608138" y="1803400"/>
          <p14:tracePt t="82546" x="1608138" y="1776413"/>
          <p14:tracePt t="82563" x="1608138" y="1758950"/>
          <p14:tracePt t="82580" x="1616075" y="1751013"/>
          <p14:tracePt t="82667" x="1616075" y="1741488"/>
          <p14:tracePt t="82686" x="1616075" y="1731963"/>
          <p14:tracePt t="82900" x="1625600" y="1731963"/>
          <p14:tracePt t="82924" x="1625600" y="1758950"/>
          <p14:tracePt t="82932" x="1625600" y="1768475"/>
          <p14:tracePt t="82939" x="1625600" y="1795463"/>
          <p14:tracePt t="82946" x="1625600" y="1822450"/>
          <p14:tracePt t="82962" x="1625600" y="1830388"/>
          <p14:tracePt t="82980" x="1633538" y="1847850"/>
          <p14:tracePt t="82996" x="1633538" y="1866900"/>
          <p14:tracePt t="83013" x="1633538" y="1884363"/>
          <p14:tracePt t="83252" x="1633538" y="1830388"/>
          <p14:tracePt t="83260" x="1633538" y="1731963"/>
          <p14:tracePt t="83268" x="1633538" y="1643063"/>
          <p14:tracePt t="83271" x="1633538" y="1589088"/>
          <p14:tracePt t="83280" x="1670050" y="1465263"/>
          <p14:tracePt t="83296" x="1670050" y="1428750"/>
          <p14:tracePt t="83313" x="1670050" y="1401763"/>
          <p14:tracePt t="83420" x="1679575" y="1401763"/>
          <p14:tracePt t="83428" x="1697038" y="1446213"/>
          <p14:tracePt t="83441" x="1697038" y="1455738"/>
          <p14:tracePt t="83447" x="1697038" y="1509713"/>
          <p14:tracePt t="83464" x="1697038" y="1536700"/>
          <p14:tracePt t="83480" x="1697038" y="1571625"/>
          <p14:tracePt t="83497" x="1697038" y="1589088"/>
          <p14:tracePt t="83514" x="1697038" y="1608138"/>
          <p14:tracePt t="83531" x="1697038" y="1633538"/>
          <p14:tracePt t="83563" x="1697038" y="1643063"/>
          <p14:tracePt t="83565" x="1697038" y="1652588"/>
          <p14:tracePt t="83565" x="1697038" y="1670050"/>
          <p14:tracePt t="83580" x="1697038" y="1687513"/>
          <p14:tracePt t="83598" x="1687513" y="1731963"/>
          <p14:tracePt t="83613" x="1679575" y="1768475"/>
          <p14:tracePt t="83631" x="1679575" y="1776413"/>
          <p14:tracePt t="83646" x="1679575" y="1785938"/>
          <p14:tracePt t="83693" x="1679575" y="1803400"/>
          <p14:tracePt t="83705" x="1679575" y="1812925"/>
          <p14:tracePt t="83706" x="1679575" y="1822450"/>
          <p14:tracePt t="83713" x="1679575" y="1839913"/>
          <p14:tracePt t="83730" x="1679575" y="1857375"/>
          <p14:tracePt t="83746" x="1679575" y="1884363"/>
          <p14:tracePt t="83746" x="1670050" y="1893888"/>
          <p14:tracePt t="83780" x="1670050" y="1901825"/>
          <p14:tracePt t="83956" x="1670050" y="1884363"/>
          <p14:tracePt t="83969" x="1670050" y="1857375"/>
          <p14:tracePt t="83972" x="1670050" y="1785938"/>
          <p14:tracePt t="83981" x="1670050" y="1724025"/>
          <p14:tracePt t="83997" x="1652588" y="1679575"/>
          <p14:tracePt t="84014" x="1652588" y="1643063"/>
          <p14:tracePt t="84050" x="1652588" y="1633538"/>
          <p14:tracePt t="84149" x="1643063" y="1652588"/>
          <p14:tracePt t="84156" x="1625600" y="1679575"/>
          <p14:tracePt t="84164" x="1625600" y="1704975"/>
          <p14:tracePt t="84171" x="1616075" y="1731963"/>
          <p14:tracePt t="84171" x="1616075" y="1751013"/>
          <p14:tracePt t="84180" x="1616075" y="1795463"/>
          <p14:tracePt t="84196" x="1616075" y="1812925"/>
          <p14:tracePt t="84213" x="1616075" y="1822450"/>
          <p14:tracePt t="84804" x="1616075" y="1812925"/>
          <p14:tracePt t="84811" x="1616075" y="1795463"/>
          <p14:tracePt t="85244" x="1633538" y="1795463"/>
          <p14:tracePt t="85292" x="1643063" y="1795463"/>
          <p14:tracePt t="85332" x="1652588" y="1795463"/>
          <p14:tracePt t="85340" x="1660525" y="1795463"/>
          <p14:tracePt t="85628" x="1652588" y="1803400"/>
          <p14:tracePt t="85636" x="1633538" y="1803400"/>
          <p14:tracePt t="85637" x="1589088" y="1803400"/>
          <p14:tracePt t="85647" x="1089025" y="1884363"/>
          <p14:tracePt t="85685" x="928688" y="1911350"/>
          <p14:tracePt t="85703" x="893763" y="1919288"/>
          <p14:tracePt t="85713" x="830263" y="1928813"/>
          <p14:tracePt t="85730" x="795338" y="1946275"/>
          <p14:tracePt t="85746" x="785813" y="1946275"/>
          <p14:tracePt t="85763" x="768350" y="1946275"/>
          <p14:tracePt t="85851" x="758825" y="1946275"/>
          <p14:tracePt t="85867" x="750888" y="1946275"/>
          <p14:tracePt t="85881" x="714375" y="1938338"/>
          <p14:tracePt t="85925" x="714375" y="1928813"/>
          <p14:tracePt t="85996" x="714375" y="1911350"/>
          <p14:tracePt t="86004" x="714375" y="1884363"/>
          <p14:tracePt t="86013" x="714375" y="1839913"/>
          <p14:tracePt t="86019" x="714375" y="1768475"/>
          <p14:tracePt t="86030" x="758825" y="1697038"/>
          <p14:tracePt t="86047" x="795338" y="1616075"/>
          <p14:tracePt t="86062" x="812800" y="1581150"/>
          <p14:tracePt t="86080" x="830263" y="1554163"/>
          <p14:tracePt t="86245" x="839788" y="1562100"/>
          <p14:tracePt t="86252" x="839788" y="1589088"/>
          <p14:tracePt t="86253" x="839788" y="1598613"/>
          <p14:tracePt t="86262" x="839788" y="1652588"/>
          <p14:tracePt t="86280" x="839788" y="1679575"/>
          <p14:tracePt t="86296" x="839788" y="1687513"/>
          <p14:tracePt t="86722" x="857250" y="1697038"/>
          <p14:tracePt t="86732" x="884238" y="1697038"/>
          <p14:tracePt t="86739" x="911225" y="1697038"/>
          <p14:tracePt t="86741" x="1089025" y="1724025"/>
          <p14:tracePt t="86784" x="1187450" y="1724025"/>
          <p14:tracePt t="86796" x="1268413" y="1751013"/>
          <p14:tracePt t="86812" x="1322388" y="1768475"/>
          <p14:tracePt t="86835" x="1347788" y="1785938"/>
          <p14:tracePt t="86846" x="1366838" y="1795463"/>
          <p14:tracePt t="86863" x="1393825" y="1803400"/>
          <p14:tracePt t="86879" x="1428750" y="1830388"/>
          <p14:tracePt t="86896" x="1473200" y="1866900"/>
          <p14:tracePt t="86912" x="1536700" y="1911350"/>
          <p14:tracePt t="86930" x="1598613" y="1955800"/>
          <p14:tracePt t="86946" x="1704975" y="1990725"/>
          <p14:tracePt t="86962" x="1857375" y="2062163"/>
          <p14:tracePt t="86981" x="1938338" y="2089150"/>
          <p14:tracePt t="86996" x="1982788" y="2108200"/>
          <p14:tracePt t="87013" x="1990725" y="2108200"/>
          <p14:tracePt t="87068" x="2009775" y="2108200"/>
          <p14:tracePt t="87075" x="2098675" y="2108200"/>
          <p14:tracePt t="87095" x="2197100" y="2108200"/>
          <p14:tracePt t="87096" x="2295525" y="2108200"/>
          <p14:tracePt t="87113" x="2411413" y="2062163"/>
          <p14:tracePt t="87129" x="2465388" y="2044700"/>
          <p14:tracePt t="87146" x="2544763" y="1990725"/>
          <p14:tracePt t="87163" x="2616200" y="1955800"/>
          <p14:tracePt t="87163" x="2697163" y="1893888"/>
          <p14:tracePt t="87180" x="2768600" y="1866900"/>
          <p14:tracePt t="87196" x="2830513" y="1812925"/>
          <p14:tracePt t="87213" x="2857500" y="1768475"/>
          <p14:tracePt t="87230" x="2884488" y="1724025"/>
          <p14:tracePt t="87262" x="2894013" y="1687513"/>
          <p14:tracePt t="87263" x="2911475" y="1625600"/>
          <p14:tracePt t="87281" x="2946400" y="1571625"/>
          <p14:tracePt t="87295" x="2946400" y="1536700"/>
          <p14:tracePt t="87313" x="2955925" y="1536700"/>
          <p14:tracePt t="87348" x="2955925" y="1527175"/>
          <p14:tracePt t="87362" x="2955925" y="1509713"/>
          <p14:tracePt t="87364" x="2965450" y="1490663"/>
          <p14:tracePt t="87380" x="2982913" y="1465263"/>
          <p14:tracePt t="87396" x="2990850" y="1438275"/>
          <p14:tracePt t="87413" x="2990850" y="1428750"/>
          <p14:tracePt t="87580" x="3000375" y="1428750"/>
          <p14:tracePt t="87589" x="3027363" y="1438275"/>
          <p14:tracePt t="87593" x="3036888" y="1438275"/>
          <p14:tracePt t="87596" x="3062288" y="1465263"/>
          <p14:tracePt t="87612" x="3062288" y="1473200"/>
          <p14:tracePt t="87630" x="3081338" y="1490663"/>
          <p14:tracePt t="87646" x="3081338" y="1517650"/>
          <p14:tracePt t="87663" x="3081338" y="1536700"/>
          <p14:tracePt t="87679" x="3081338" y="1562100"/>
          <p14:tracePt t="87696" x="3062288" y="1608138"/>
          <p14:tracePt t="87712" x="2938463" y="1625600"/>
          <p14:tracePt t="87753" x="2928938" y="1625600"/>
          <p14:tracePt t="87763" x="2901950" y="1625600"/>
          <p14:tracePt t="87779" x="2840038" y="1608138"/>
          <p14:tracePt t="87802" x="2795588" y="1562100"/>
          <p14:tracePt t="87813" x="2751138" y="1517650"/>
          <p14:tracePt t="87830" x="2697163" y="1401763"/>
          <p14:tracePt t="87862" x="2679700" y="1366838"/>
          <p14:tracePt t="87863" x="2633663" y="1214438"/>
          <p14:tracePt t="87896" x="2616200" y="1160463"/>
          <p14:tracePt t="87902" x="2616200" y="1133475"/>
          <p14:tracePt t="87913" x="2598738" y="1081088"/>
          <p14:tracePt t="87929" x="2598738" y="1054100"/>
          <p14:tracePt t="87946" x="2598738" y="1036638"/>
          <p14:tracePt t="87963" x="2598738" y="1017588"/>
          <p14:tracePt t="87963" x="2598738" y="1009650"/>
          <p14:tracePt t="87981" x="2598738" y="973138"/>
          <p14:tracePt t="87996" x="2608263" y="928688"/>
          <p14:tracePt t="88014" x="2633663" y="874713"/>
          <p14:tracePt t="88030" x="2697163" y="803275"/>
          <p14:tracePt t="88047" x="2803525" y="704850"/>
          <p14:tracePt t="88062" x="2946400" y="581025"/>
          <p14:tracePt t="88080" x="3071813" y="490538"/>
          <p14:tracePt t="88095" x="3187700" y="401638"/>
          <p14:tracePt t="88113" x="3251200" y="347663"/>
          <p14:tracePt t="88129" x="3276600" y="339725"/>
          <p14:tracePt t="88147" x="3295650" y="339725"/>
          <p14:tracePt t="88163" x="3303588" y="339725"/>
          <p14:tracePt t="88180" x="3340100" y="339725"/>
          <p14:tracePt t="88196" x="3367088" y="339725"/>
          <p14:tracePt t="88213" x="3394075" y="339725"/>
          <p14:tracePt t="88230" x="3429000" y="374650"/>
          <p14:tracePt t="88248" x="3490913" y="419100"/>
          <p14:tracePt t="88263" x="3554413" y="482600"/>
          <p14:tracePt t="88280" x="3616325" y="554038"/>
          <p14:tracePt t="88296" x="3643313" y="642938"/>
          <p14:tracePt t="88313" x="3660775" y="679450"/>
          <p14:tracePt t="88329" x="3670300" y="731838"/>
          <p14:tracePt t="88346" x="3679825" y="795338"/>
          <p14:tracePt t="88363" x="3687763" y="839788"/>
          <p14:tracePt t="88363" x="3687763" y="866775"/>
          <p14:tracePt t="88381" x="3687763" y="919163"/>
          <p14:tracePt t="88396" x="3687763" y="965200"/>
          <p14:tracePt t="88413" x="3679825" y="1017588"/>
          <p14:tracePt t="88429" x="3679825" y="1044575"/>
          <p14:tracePt t="88446" x="3652838" y="1098550"/>
          <p14:tracePt t="88463" x="3625850" y="1133475"/>
          <p14:tracePt t="88480" x="3589338" y="1204913"/>
          <p14:tracePt t="88496" x="3554413" y="1241425"/>
          <p14:tracePt t="88512" x="3527425" y="1268413"/>
          <p14:tracePt t="88530" x="3509963" y="1295400"/>
          <p14:tracePt t="88546" x="3465513" y="1330325"/>
          <p14:tracePt t="88563" x="3402013" y="1384300"/>
          <p14:tracePt t="88580" x="3322638" y="1428750"/>
          <p14:tracePt t="88597" x="3295650" y="1446213"/>
          <p14:tracePt t="88613" x="3259138" y="1455738"/>
          <p14:tracePt t="88630" x="3214688" y="1455738"/>
          <p14:tracePt t="88646" x="3179763" y="1473200"/>
          <p14:tracePt t="88664" x="3089275" y="1473200"/>
          <p14:tracePt t="88679" x="2965450" y="1473200"/>
          <p14:tracePt t="88697" x="2732088" y="1473200"/>
          <p14:tracePt t="88713" x="2562225" y="1473200"/>
          <p14:tracePt t="88730" x="2419350" y="1473200"/>
          <p14:tracePt t="88746" x="2322513" y="1473200"/>
          <p14:tracePt t="88763" x="2312988" y="1473200"/>
          <p14:tracePt t="88779" x="2286000" y="1455738"/>
          <p14:tracePt t="88797" x="2276475" y="1446213"/>
          <p14:tracePt t="88814" x="2259013" y="1401763"/>
          <p14:tracePt t="88850" x="2241550" y="1322388"/>
          <p14:tracePt t="88879" x="2241550" y="1268413"/>
          <p14:tracePt t="88880" x="2241550" y="1160463"/>
          <p14:tracePt t="88897" x="2241550" y="1089025"/>
          <p14:tracePt t="88913" x="2241550" y="965200"/>
          <p14:tracePt t="88935" x="2241550" y="938213"/>
          <p14:tracePt t="88946" x="2241550" y="901700"/>
          <p14:tracePt t="88963" x="2251075" y="884238"/>
          <p14:tracePt t="88963" x="2251075" y="874713"/>
          <p14:tracePt t="88997" x="2259013" y="866775"/>
          <p14:tracePt t="88998" x="2286000" y="839788"/>
          <p14:tracePt t="89014" x="2303463" y="795338"/>
          <p14:tracePt t="89029" x="2322513" y="776288"/>
          <p14:tracePt t="89047" x="2347913" y="750888"/>
          <p14:tracePt t="89063" x="2357438" y="731838"/>
          <p14:tracePt t="89080" x="2384425" y="704850"/>
          <p14:tracePt t="89096" x="2428875" y="669925"/>
          <p14:tracePt t="89113" x="2509838" y="625475"/>
          <p14:tracePt t="89130" x="2517775" y="615950"/>
          <p14:tracePt t="89147" x="2517775" y="608013"/>
          <p14:tracePt t="89267" x="2536825" y="608013"/>
          <p14:tracePt t="89284" x="2544763" y="608013"/>
          <p14:tracePt t="89300" x="2554288" y="608013"/>
          <p14:tracePt t="89302" x="2562225" y="608013"/>
          <p14:tracePt t="89312" x="2589213" y="608013"/>
          <p14:tracePt t="89329" x="2616200" y="615950"/>
          <p14:tracePt t="89347" x="2625725" y="615950"/>
          <p14:tracePt t="89362" x="2633663" y="625475"/>
          <p14:tracePt t="89362" x="2652713" y="625475"/>
          <p14:tracePt t="89395" x="2660650" y="642938"/>
          <p14:tracePt t="89397" x="2687638" y="652463"/>
          <p14:tracePt t="89413" x="2697163" y="652463"/>
          <p14:tracePt t="89430" x="2705100" y="652463"/>
          <p14:tracePt t="89484" x="2724150" y="652463"/>
          <p14:tracePt t="89500" x="2732088" y="652463"/>
          <p14:tracePt t="89508" x="2759075" y="652463"/>
          <p14:tracePt t="89516" x="2786063" y="652463"/>
          <p14:tracePt t="89530" x="2830513" y="669925"/>
          <p14:tracePt t="89531" x="2911475" y="687388"/>
          <p14:tracePt t="89546" x="2946400" y="687388"/>
          <p14:tracePt t="89563" x="2982913" y="687388"/>
          <p14:tracePt t="89579" x="3017838" y="696913"/>
          <p14:tracePt t="89597" x="3044825" y="696913"/>
          <p14:tracePt t="89612" x="3081338" y="714375"/>
          <p14:tracePt t="89630" x="3160713" y="741363"/>
          <p14:tracePt t="89646" x="3268663" y="758825"/>
          <p14:tracePt t="89663" x="3384550" y="812800"/>
          <p14:tracePt t="89679" x="3455988" y="830263"/>
          <p14:tracePt t="89697" x="3571875" y="866775"/>
          <p14:tracePt t="89713" x="3608388" y="874713"/>
          <p14:tracePt t="89730" x="3633788" y="884238"/>
          <p14:tracePt t="89765" x="3643313" y="901700"/>
          <p14:tracePt t="89781" x="3652838" y="901700"/>
          <p14:tracePt t="89866" x="3670300" y="901700"/>
          <p14:tracePt t="89908" x="3679825" y="911225"/>
          <p14:tracePt t="89912" x="3751263" y="990600"/>
          <p14:tracePt t="89947" x="3759200" y="1000125"/>
          <p14:tracePt t="89949" x="3776663" y="1017588"/>
          <p14:tracePt t="89963" x="3795713" y="1062038"/>
          <p14:tracePt t="90007" x="3803650" y="1071563"/>
          <p14:tracePt t="90013" x="3813175" y="1133475"/>
          <p14:tracePt t="90013" x="3813175" y="1160463"/>
          <p14:tracePt t="90061" x="3830638" y="1187450"/>
          <p14:tracePt t="90079" x="3848100" y="1214438"/>
          <p14:tracePt t="9007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/>
          <p:nvPr/>
        </p:nvSpPr>
        <p:spPr>
          <a:xfrm>
            <a:off x="576262" y="4167186"/>
            <a:ext cx="2971801" cy="3"/>
          </a:xfrm>
          <a:prstGeom prst="line">
            <a:avLst/>
          </a:prstGeom>
          <a:ln w="38100">
            <a:solidFill>
              <a:srgbClr val="FF33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31" name="Shape 631"/>
          <p:cNvSpPr/>
          <p:nvPr/>
        </p:nvSpPr>
        <p:spPr>
          <a:xfrm>
            <a:off x="576262" y="5081586"/>
            <a:ext cx="2971801" cy="3"/>
          </a:xfrm>
          <a:prstGeom prst="line">
            <a:avLst/>
          </a:prstGeom>
          <a:ln w="38100">
            <a:solidFill>
              <a:srgbClr val="FF33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32" name="Shape 632"/>
          <p:cNvSpPr/>
          <p:nvPr/>
        </p:nvSpPr>
        <p:spPr>
          <a:xfrm>
            <a:off x="5662612" y="4643436"/>
            <a:ext cx="2971802" cy="3"/>
          </a:xfrm>
          <a:prstGeom prst="line">
            <a:avLst/>
          </a:prstGeom>
          <a:ln w="38100">
            <a:solidFill>
              <a:srgbClr val="FF33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33" name="Shape 633"/>
          <p:cNvSpPr/>
          <p:nvPr/>
        </p:nvSpPr>
        <p:spPr>
          <a:xfrm>
            <a:off x="873716" y="836612"/>
            <a:ext cx="7406093" cy="261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algn="ctr"/>
            <a:r>
              <a:rPr sz="24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Chronic myeloid leukemia (CML)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/>
            <a:endParaRPr sz="320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/>
            <a:r>
              <a: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Philadelphia chromosome (small 22)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/>
            <a:endParaRPr sz="200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/>
            <a:r>
              <a:rPr sz="24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bcr-abl fusion protein is produced,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sz="24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which results in a </a:t>
            </a:r>
            <a:r>
              <a:rPr sz="2400" u="sng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constitutively active abl kinase</a:t>
            </a:r>
          </a:p>
        </p:txBody>
      </p:sp>
      <p:grpSp>
        <p:nvGrpSpPr>
          <p:cNvPr id="636" name="Group 636"/>
          <p:cNvGrpSpPr/>
          <p:nvPr/>
        </p:nvGrpSpPr>
        <p:grpSpPr>
          <a:xfrm>
            <a:off x="5938836" y="4519612"/>
            <a:ext cx="2362202" cy="228602"/>
            <a:chOff x="0" y="0"/>
            <a:chExt cx="2362201" cy="228600"/>
          </a:xfrm>
        </p:grpSpPr>
        <p:sp>
          <p:nvSpPr>
            <p:cNvPr id="634" name="Shape 634"/>
            <p:cNvSpPr/>
            <p:nvPr/>
          </p:nvSpPr>
          <p:spPr>
            <a:xfrm>
              <a:off x="1143000" y="0"/>
              <a:ext cx="1219201" cy="228601"/>
            </a:xfrm>
            <a:prstGeom prst="rect">
              <a:avLst/>
            </a:prstGeom>
            <a:solidFill>
              <a:srgbClr val="00999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-1" y="0"/>
              <a:ext cx="1143003" cy="228601"/>
            </a:xfrm>
            <a:prstGeom prst="rect">
              <a:avLst/>
            </a:prstGeom>
            <a:solidFill>
              <a:srgbClr val="BBE0E3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637" name="Shape 637"/>
          <p:cNvSpPr/>
          <p:nvPr/>
        </p:nvSpPr>
        <p:spPr>
          <a:xfrm>
            <a:off x="6604000" y="4754562"/>
            <a:ext cx="1023772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33333"/>
                </a:solidFill>
              </a:rPr>
              <a:t>bcr-abl</a:t>
            </a:r>
          </a:p>
        </p:txBody>
      </p:sp>
      <p:sp>
        <p:nvSpPr>
          <p:cNvPr id="638" name="Shape 638"/>
          <p:cNvSpPr/>
          <p:nvPr/>
        </p:nvSpPr>
        <p:spPr>
          <a:xfrm>
            <a:off x="881062" y="4052887"/>
            <a:ext cx="2362201" cy="228602"/>
          </a:xfrm>
          <a:prstGeom prst="rect">
            <a:avLst/>
          </a:prstGeom>
          <a:solidFill>
            <a:srgbClr val="BBE0E3"/>
          </a:solidFill>
          <a:ln w="1270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9" name="Shape 639"/>
          <p:cNvSpPr/>
          <p:nvPr/>
        </p:nvSpPr>
        <p:spPr>
          <a:xfrm>
            <a:off x="881062" y="4967287"/>
            <a:ext cx="2362201" cy="228602"/>
          </a:xfrm>
          <a:prstGeom prst="rect">
            <a:avLst/>
          </a:prstGeom>
          <a:solidFill>
            <a:srgbClr val="009999"/>
          </a:solidFill>
          <a:ln w="1270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40" name="Shape 640"/>
          <p:cNvSpPr/>
          <p:nvPr/>
        </p:nvSpPr>
        <p:spPr>
          <a:xfrm>
            <a:off x="1771650" y="3719512"/>
            <a:ext cx="493448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 i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000" b="1" i="1">
                <a:solidFill>
                  <a:srgbClr val="333333"/>
                </a:solidFill>
              </a:rPr>
              <a:t>bcr</a:t>
            </a:r>
          </a:p>
        </p:txBody>
      </p:sp>
      <p:sp>
        <p:nvSpPr>
          <p:cNvPr id="641" name="Shape 641"/>
          <p:cNvSpPr/>
          <p:nvPr/>
        </p:nvSpPr>
        <p:spPr>
          <a:xfrm>
            <a:off x="1785936" y="5192712"/>
            <a:ext cx="465544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33333"/>
                </a:solidFill>
              </a:rPr>
              <a:t>abl</a:t>
            </a:r>
          </a:p>
        </p:txBody>
      </p:sp>
      <p:sp>
        <p:nvSpPr>
          <p:cNvPr id="642" name="Shape 642"/>
          <p:cNvSpPr/>
          <p:nvPr/>
        </p:nvSpPr>
        <p:spPr>
          <a:xfrm>
            <a:off x="1681161" y="4357687"/>
            <a:ext cx="762002" cy="533401"/>
          </a:xfrm>
          <a:prstGeom prst="line">
            <a:avLst/>
          </a:prstGeom>
          <a:ln w="57150">
            <a:solidFill>
              <a:srgbClr val="33333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43" name="Shape 643"/>
          <p:cNvSpPr/>
          <p:nvPr/>
        </p:nvSpPr>
        <p:spPr>
          <a:xfrm flipH="1">
            <a:off x="1681161" y="4357687"/>
            <a:ext cx="762002" cy="533401"/>
          </a:xfrm>
          <a:prstGeom prst="line">
            <a:avLst/>
          </a:prstGeom>
          <a:ln w="57150">
            <a:solidFill>
              <a:srgbClr val="33333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44" name="Shape 644"/>
          <p:cNvSpPr/>
          <p:nvPr/>
        </p:nvSpPr>
        <p:spPr>
          <a:xfrm>
            <a:off x="3700462" y="4643437"/>
            <a:ext cx="1752602" cy="1"/>
          </a:xfrm>
          <a:prstGeom prst="line">
            <a:avLst/>
          </a:prstGeom>
          <a:ln w="76200">
            <a:solidFill>
              <a:srgbClr val="333333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3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image43.jpeg" descr="bcr-abl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3467" y="905058"/>
            <a:ext cx="5637066" cy="4721042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Shape 627"/>
          <p:cNvSpPr>
            <a:spLocks noGrp="1"/>
          </p:cNvSpPr>
          <p:nvPr>
            <p:ph type="title" idx="4294967295"/>
          </p:nvPr>
        </p:nvSpPr>
        <p:spPr>
          <a:xfrm>
            <a:off x="1340147" y="139847"/>
            <a:ext cx="6463706" cy="82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3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3000"/>
              <a:t>t(9;22)(q34;q11)</a:t>
            </a:r>
          </a:p>
        </p:txBody>
      </p:sp>
      <p:sp>
        <p:nvSpPr>
          <p:cNvPr id="628" name="Shape 628"/>
          <p:cNvSpPr/>
          <p:nvPr/>
        </p:nvSpPr>
        <p:spPr>
          <a:xfrm>
            <a:off x="456370" y="5785558"/>
            <a:ext cx="8231260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sz="1400" b="1">
                <a:latin typeface="Comic Sans MS"/>
                <a:ea typeface="Comic Sans MS"/>
                <a:cs typeface="Comic Sans MS"/>
                <a:sym typeface="Comic Sans MS"/>
              </a:rPr>
              <a:t>ABL1 </a:t>
            </a: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proto-oncogene encodes a cytoplasmic and nuclear protein tyrosine kinase that has been implicated in processes of cell differentiation, cell division, cell adhesion, and stress response. When it is translocated from chromosome 9 to chromosome 22 it become activated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5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48" x="4867275" y="2098675"/>
          <p14:tracePt t="7679" x="4867275" y="2108200"/>
          <p14:tracePt t="7687" x="4867275" y="2133600"/>
          <p14:tracePt t="7695" x="4840288" y="2170113"/>
          <p14:tracePt t="7705" x="4803775" y="2197100"/>
          <p14:tracePt t="7721" x="4786313" y="2205038"/>
          <p14:tracePt t="7738" x="4741863" y="2241550"/>
          <p14:tracePt t="7754" x="4598988" y="2312988"/>
          <p14:tracePt t="7771" x="4438650" y="2374900"/>
          <p14:tracePt t="7788" x="4268788" y="2438400"/>
          <p14:tracePt t="7811" x="4241800" y="2455863"/>
          <p14:tracePt t="7821" x="4187825" y="2455863"/>
          <p14:tracePt t="7838" x="4143375" y="2455863"/>
          <p14:tracePt t="7854" x="4116388" y="2455863"/>
          <p14:tracePt t="7872" x="4071938" y="2455863"/>
          <p14:tracePt t="7888" x="4062413" y="2455863"/>
          <p14:tracePt t="7905" x="4027488" y="2446338"/>
          <p14:tracePt t="7921" x="3938588" y="2330450"/>
          <p14:tracePt t="7939" x="3830638" y="2170113"/>
          <p14:tracePt t="7954" x="3660775" y="1973263"/>
          <p14:tracePt t="7972" x="3419475" y="1803400"/>
          <p14:tracePt t="7988" x="3214688" y="1652588"/>
          <p14:tracePt t="8005" x="3062288" y="1598613"/>
          <p14:tracePt t="8021" x="2938463" y="1581150"/>
          <p14:tracePt t="8021" x="2867025" y="1581150"/>
          <p14:tracePt t="8039" x="2786063" y="1581150"/>
          <p14:tracePt t="8054" x="2571750" y="1581150"/>
          <p14:tracePt t="8072" x="2517775" y="1581150"/>
          <p14:tracePt t="8088" x="2509838" y="1562100"/>
          <p14:tracePt t="8105" x="2473325" y="1517650"/>
          <p14:tracePt t="8121" x="2446338" y="1428750"/>
          <p14:tracePt t="8138" x="2366963" y="1250950"/>
          <p14:tracePt t="8155" x="2303463" y="965200"/>
          <p14:tracePt t="8176" x="2286000" y="857250"/>
          <p14:tracePt t="8189" x="2286000" y="679450"/>
          <p14:tracePt t="8204" x="2286000" y="581025"/>
          <p14:tracePt t="8222" x="2303463" y="517525"/>
          <p14:tracePt t="8237" x="2393950" y="428625"/>
          <p14:tracePt t="8237" x="2428875" y="401638"/>
          <p14:tracePt t="8255" x="2517775" y="357188"/>
          <p14:tracePt t="8271" x="2652713" y="285750"/>
          <p14:tracePt t="8293" x="2776538" y="231775"/>
          <p14:tracePt t="8304" x="2874963" y="214313"/>
          <p14:tracePt t="8321" x="3009900" y="179388"/>
          <p14:tracePt t="8321" x="3062288" y="179388"/>
          <p14:tracePt t="8362" x="3536950" y="187325"/>
          <p14:tracePt t="8362" x="3608388" y="214313"/>
          <p14:tracePt t="8454" x="3705225" y="231775"/>
          <p14:tracePt t="8455" x="3902075" y="285750"/>
          <p14:tracePt t="8470" x="4108450" y="347663"/>
          <p14:tracePt t="8487" x="4313238" y="401638"/>
          <p14:tracePt t="8504" x="4491038" y="455613"/>
          <p14:tracePt t="8522" x="4652963" y="500063"/>
          <p14:tracePt t="8537" x="4776788" y="536575"/>
          <p14:tracePt t="8554" x="4894263" y="571500"/>
          <p14:tracePt t="8572" x="4983163" y="608013"/>
          <p14:tracePt t="8590" x="5081588" y="642938"/>
          <p14:tracePt t="8606" x="5384800" y="723900"/>
          <p14:tracePt t="8626" x="5581650" y="776288"/>
          <p14:tracePt t="8643" x="5653088" y="803275"/>
          <p14:tracePt t="8656" x="5661025" y="803275"/>
          <p14:tracePt t="8674" x="5670550" y="812800"/>
          <p14:tracePt t="8719" x="5680075" y="822325"/>
          <p14:tracePt t="8727" x="5688013" y="830263"/>
          <p14:tracePt t="8735" x="5697538" y="839788"/>
          <p14:tracePt t="8735" x="5705475" y="857250"/>
          <p14:tracePt t="8754" x="5732463" y="884238"/>
          <p14:tracePt t="8754" x="5776913" y="946150"/>
          <p14:tracePt t="8771" x="5830888" y="1054100"/>
          <p14:tracePt t="8787" x="5875338" y="1143000"/>
          <p14:tracePt t="8804" x="5911850" y="1250950"/>
          <p14:tracePt t="8821" x="5956300" y="1366838"/>
          <p14:tracePt t="8837" x="5991225" y="1509713"/>
          <p14:tracePt t="8854" x="6045200" y="1714500"/>
          <p14:tracePt t="8872" x="6081713" y="1857375"/>
          <p14:tracePt t="8887" x="6099175" y="1982788"/>
          <p14:tracePt t="8905" x="6116638" y="2062163"/>
          <p14:tracePt t="8921" x="6116638" y="2116138"/>
          <p14:tracePt t="8955" x="6116638" y="2187575"/>
          <p14:tracePt t="8957" x="6116638" y="2224088"/>
          <p14:tracePt t="8972" x="6116638" y="2295525"/>
          <p14:tracePt t="8988" x="6116638" y="2347913"/>
          <p14:tracePt t="9005" x="6099175" y="2428875"/>
          <p14:tracePt t="9023" x="6072188" y="2517775"/>
          <p14:tracePt t="9037" x="6045200" y="2589213"/>
          <p14:tracePt t="9054" x="6018213" y="2670175"/>
          <p14:tracePt t="9088" x="5983288" y="2705100"/>
          <p14:tracePt t="9154" x="5973763" y="2714625"/>
          <p14:tracePt t="9155" x="5919788" y="2732088"/>
          <p14:tracePt t="9170" x="5848350" y="2776538"/>
          <p14:tracePt t="9188" x="5741988" y="2830513"/>
          <p14:tracePt t="9203" x="5616575" y="2901950"/>
          <p14:tracePt t="9221" x="5527675" y="2946400"/>
          <p14:tracePt t="9238" x="5429250" y="2990850"/>
          <p14:tracePt t="9238" x="5375275" y="3009900"/>
          <p14:tracePt t="9256" x="5276850" y="3044825"/>
          <p14:tracePt t="9271" x="5160963" y="3081338"/>
          <p14:tracePt t="9289" x="5099050" y="3081338"/>
          <p14:tracePt t="9305" x="4938713" y="3081338"/>
          <p14:tracePt t="9363" x="4875213" y="3081338"/>
          <p14:tracePt t="9371" x="4830763" y="3081338"/>
          <p14:tracePt t="9372" x="4759325" y="3081338"/>
          <p14:tracePt t="9389" x="4697413" y="3081338"/>
          <p14:tracePt t="9405" x="4232275" y="3081338"/>
          <p14:tracePt t="9477" x="4071938" y="3081338"/>
          <p14:tracePt t="9488" x="3973513" y="3081338"/>
          <p14:tracePt t="9505" x="3911600" y="3081338"/>
          <p14:tracePt t="9522" x="3840163" y="3081338"/>
          <p14:tracePt t="9538" x="3724275" y="3081338"/>
          <p14:tracePt t="9554" x="3554413" y="3081338"/>
          <p14:tracePt t="9571" x="3411538" y="3081338"/>
          <p14:tracePt t="9588" x="3286125" y="3027363"/>
          <p14:tracePt t="9604" x="3205163" y="3017838"/>
          <p14:tracePt t="9621" x="3152775" y="3000375"/>
          <p14:tracePt t="9637" x="3098800" y="2965450"/>
          <p14:tracePt t="9656" x="3062288" y="2928938"/>
          <p14:tracePt t="9674" x="2990850" y="2874963"/>
          <p14:tracePt t="9688" x="2955925" y="2840038"/>
          <p14:tracePt t="9707" x="2894013" y="2776538"/>
          <p14:tracePt t="9721" x="2847975" y="2732088"/>
          <p14:tracePt t="9739" x="2822575" y="2697163"/>
          <p14:tracePt t="9754" x="2759075" y="2625725"/>
          <p14:tracePt t="9772" x="2714625" y="2536825"/>
          <p14:tracePt t="9788" x="2660650" y="2428875"/>
          <p14:tracePt t="9805" x="2616200" y="2339975"/>
          <p14:tracePt t="9821" x="2562225" y="2232025"/>
          <p14:tracePt t="9838" x="2509838" y="2152650"/>
          <p14:tracePt t="9854" x="2482850" y="2062163"/>
          <p14:tracePt t="9872" x="2473325" y="2027238"/>
          <p14:tracePt t="9887" x="2473325" y="2000250"/>
          <p14:tracePt t="9905" x="2455863" y="1973263"/>
          <p14:tracePt t="9922" x="2455863" y="1955800"/>
          <p14:tracePt t="9955" x="2446338" y="1911350"/>
          <p14:tracePt t="9956" x="2446338" y="1874838"/>
          <p14:tracePt t="9974" x="2446338" y="1822450"/>
          <p14:tracePt t="9989" x="2446338" y="1751013"/>
          <p14:tracePt t="9989" x="2446338" y="1679575"/>
          <p14:tracePt t="10009" x="2446338" y="1536700"/>
          <p14:tracePt t="10024" x="2536825" y="1241425"/>
          <p14:tracePt t="10024" x="2571750" y="1152525"/>
          <p14:tracePt t="10024" x="2608263" y="1062038"/>
          <p14:tracePt t="10063" x="2857500" y="581025"/>
          <p14:tracePt t="10126" x="2874963" y="490538"/>
          <p14:tracePt t="10137" x="2911475" y="438150"/>
          <p14:tracePt t="10153" x="2965450" y="384175"/>
          <p14:tracePt t="10171" x="3017838" y="330200"/>
          <p14:tracePt t="10188" x="3081338" y="285750"/>
          <p14:tracePt t="10204" x="3133725" y="250825"/>
          <p14:tracePt t="10221" x="3197225" y="223838"/>
          <p14:tracePt t="10237" x="3295650" y="187325"/>
          <p14:tracePt t="10237" x="3340100" y="187325"/>
          <p14:tracePt t="10255" x="3394075" y="169863"/>
          <p14:tracePt t="10270" x="3438525" y="152400"/>
          <p14:tracePt t="10288" x="3473450" y="152400"/>
          <p14:tracePt t="10304" x="3589338" y="152400"/>
          <p14:tracePt t="10321" x="3795713" y="187325"/>
          <p14:tracePt t="10337" x="4037013" y="276225"/>
          <p14:tracePt t="10354" x="4259263" y="347663"/>
          <p14:tracePt t="10370" x="4446588" y="455613"/>
          <p14:tracePt t="10388" x="4572000" y="509588"/>
          <p14:tracePt t="10404" x="4652963" y="554038"/>
          <p14:tracePt t="10421" x="4714875" y="598488"/>
          <p14:tracePt t="10438" x="4768850" y="652463"/>
          <p14:tracePt t="10438" x="4822825" y="704850"/>
          <p14:tracePt t="10455" x="4946650" y="847725"/>
          <p14:tracePt t="10487" x="4983163" y="901700"/>
          <p14:tracePt t="10488" x="5072063" y="990600"/>
          <p14:tracePt t="10504" x="5143500" y="1098550"/>
          <p14:tracePt t="10521" x="5205413" y="1169988"/>
          <p14:tracePt t="10537" x="5259388" y="1231900"/>
          <p14:tracePt t="10554" x="5286375" y="1268413"/>
          <p14:tracePt t="10571" x="5340350" y="1339850"/>
          <p14:tracePt t="10588" x="5384800" y="1384300"/>
          <p14:tracePt t="10604" x="5402263" y="1428750"/>
          <p14:tracePt t="10620" x="5419725" y="1465263"/>
          <p14:tracePt t="10637" x="5429250" y="1490663"/>
          <p14:tracePt t="10637" x="5438775" y="1509713"/>
          <p14:tracePt t="10655" x="5446713" y="1517650"/>
          <p14:tracePt t="10674" x="5446713" y="1536700"/>
          <p14:tracePt t="10689" x="5465763" y="1571625"/>
          <p14:tracePt t="10708" x="5465763" y="1616075"/>
          <p14:tracePt t="10722" x="5465763" y="1670050"/>
          <p14:tracePt t="10740" x="5465763" y="1724025"/>
          <p14:tracePt t="10755" x="5465763" y="1785938"/>
          <p14:tracePt t="10774" x="5465763" y="1874838"/>
          <p14:tracePt t="10789" x="5465763" y="1946275"/>
          <p14:tracePt t="10804" x="5456238" y="2009775"/>
          <p14:tracePt t="10821" x="5446713" y="2044700"/>
          <p14:tracePt t="10838" x="5438775" y="2098675"/>
          <p14:tracePt t="10854" x="5411788" y="2224088"/>
          <p14:tracePt t="10871" x="5384800" y="2330450"/>
          <p14:tracePt t="10887" x="5357813" y="2419350"/>
          <p14:tracePt t="10905" x="5330825" y="2500313"/>
          <p14:tracePt t="10921" x="5295900" y="2598738"/>
          <p14:tracePt t="10939" x="5276850" y="2625725"/>
          <p14:tracePt t="10954" x="5251450" y="2687638"/>
          <p14:tracePt t="10971" x="5205413" y="2759075"/>
          <p14:tracePt t="10987" x="5160963" y="2840038"/>
          <p14:tracePt t="11005" x="5081588" y="2938463"/>
          <p14:tracePt t="11021" x="4973638" y="3044825"/>
          <p14:tracePt t="11038" x="4857750" y="3143250"/>
          <p14:tracePt t="11054" x="4724400" y="3241675"/>
          <p14:tracePt t="11072" x="4643438" y="3303588"/>
          <p14:tracePt t="11088" x="4581525" y="3348038"/>
          <p14:tracePt t="11104" x="4562475" y="3357563"/>
          <p14:tracePt t="11121" x="4518025" y="3384550"/>
          <p14:tracePt t="11138" x="4438650" y="3402013"/>
          <p14:tracePt t="11188" x="4411663" y="3411538"/>
          <p14:tracePt t="11204" x="4340225" y="3429000"/>
          <p14:tracePt t="11221" x="4259263" y="3438525"/>
          <p14:tracePt t="11237" x="4187825" y="3438525"/>
          <p14:tracePt t="11254" x="4116388" y="3455988"/>
          <p14:tracePt t="11272" x="4062413" y="3455988"/>
          <p14:tracePt t="11288" x="3990975" y="3455988"/>
          <p14:tracePt t="11304" x="3919538" y="3455988"/>
          <p14:tracePt t="11321" x="3803650" y="3455988"/>
          <p14:tracePt t="11337" x="3375025" y="3402013"/>
          <p14:tracePt t="11443" x="3357563" y="3402013"/>
          <p14:tracePt t="11443" x="3340100" y="3394075"/>
          <p14:tracePt t="12350" x="3348038" y="3394075"/>
          <p14:tracePt t="12365" x="3348038" y="3384550"/>
          <p14:tracePt t="12814" x="3357563" y="3384550"/>
          <p14:tracePt t="12998" x="3357563" y="3375025"/>
          <p14:tracePt t="13030" x="3367088" y="3375025"/>
          <p14:tracePt t="13054" x="3384550" y="3357563"/>
          <p14:tracePt t="13085" x="3394075" y="3357563"/>
          <p14:tracePt t="13117" x="3402013" y="3348038"/>
          <p14:tracePt t="13134" x="3411538" y="3348038"/>
          <p14:tracePt t="13150" x="3419475" y="3348038"/>
          <p14:tracePt t="13154" x="3429000" y="3340100"/>
          <p14:tracePt t="13158" x="3438525" y="3340100"/>
          <p14:tracePt t="13169" x="3446463" y="3340100"/>
          <p14:tracePt t="13205" x="3446463" y="3330575"/>
          <p14:tracePt t="13219" x="3455988" y="3330575"/>
          <p14:tracePt t="14318" x="3465513" y="3330575"/>
          <p14:tracePt t="14389" x="3473450" y="3330575"/>
          <p14:tracePt t="14396" x="3509963" y="3330575"/>
          <p14:tracePt t="14669" x="3509963" y="3340100"/>
          <p14:tracePt t="14686" x="3509963" y="3348038"/>
          <p14:tracePt t="14693" x="3509963" y="3357563"/>
          <p14:tracePt t="14701" x="3500438" y="3367088"/>
          <p14:tracePt t="14701" x="3482975" y="3375025"/>
          <p14:tracePt t="14719" x="3473450" y="3394075"/>
          <p14:tracePt t="14719" x="3438525" y="3411538"/>
          <p14:tracePt t="14737" x="3419475" y="3419475"/>
          <p14:tracePt t="14753" x="3402013" y="3438525"/>
          <p14:tracePt t="14770" x="3375025" y="3438525"/>
          <p14:tracePt t="14786" x="3322638" y="3455988"/>
          <p14:tracePt t="14803" x="3295650" y="3465513"/>
          <p14:tracePt t="14820" x="3224213" y="3500438"/>
          <p14:tracePt t="14837" x="3170238" y="3517900"/>
          <p14:tracePt t="14853" x="3036888" y="3544888"/>
          <p14:tracePt t="14873" x="2813050" y="3589338"/>
          <p14:tracePt t="14909" x="2633663" y="3616325"/>
          <p14:tracePt t="14920" x="2419350" y="3633788"/>
          <p14:tracePt t="14937" x="2179638" y="3670300"/>
          <p14:tracePt t="14953" x="1938338" y="3714750"/>
          <p14:tracePt t="14970" x="1751013" y="3751263"/>
          <p14:tracePt t="14985" x="1625600" y="3751263"/>
          <p14:tracePt t="15004" x="1589088" y="3768725"/>
          <p14:tracePt t="15021" x="1536700" y="3776663"/>
          <p14:tracePt t="15040" x="1490663" y="3795713"/>
          <p14:tracePt t="15055" x="1393825" y="3822700"/>
          <p14:tracePt t="15072" x="1169988" y="3894138"/>
          <p14:tracePt t="15108" x="1081088" y="3938588"/>
          <p14:tracePt t="15128" x="1044575" y="3956050"/>
          <p14:tracePt t="15136" x="822325" y="4044950"/>
          <p14:tracePt t="15170" x="714375" y="4098925"/>
          <p14:tracePt t="15186" x="625475" y="4143375"/>
          <p14:tracePt t="15203" x="509588" y="4205288"/>
          <p14:tracePt t="15220" x="366713" y="4303713"/>
          <p14:tracePt t="15253" x="330200" y="4340225"/>
          <p14:tracePt t="15253" x="322263" y="4348163"/>
          <p14:tracePt t="15255" x="295275" y="4367213"/>
          <p14:tracePt t="15269" x="276225" y="4394200"/>
          <p14:tracePt t="15287" x="268288" y="4402138"/>
          <p14:tracePt t="15326" x="258763" y="4411663"/>
          <p14:tracePt t="15329" x="250825" y="4411663"/>
          <p14:tracePt t="15346" x="241300" y="4429125"/>
          <p14:tracePt t="15359" x="241300" y="4438650"/>
          <p14:tracePt t="15369" x="231775" y="4465638"/>
          <p14:tracePt t="15386" x="231775" y="4473575"/>
          <p14:tracePt t="15454" x="231775" y="4483100"/>
          <p14:tracePt t="15461" x="241300" y="4483100"/>
          <p14:tracePt t="15476" x="303213" y="4473575"/>
          <p14:tracePt t="15537" x="357188" y="4465638"/>
          <p14:tracePt t="15590" x="366713" y="4465638"/>
          <p14:tracePt t="15598" x="384175" y="4446588"/>
          <p14:tracePt t="15605" x="393700" y="4446588"/>
          <p14:tracePt t="15619" x="411163" y="4446588"/>
          <p14:tracePt t="15619" x="438150" y="4446588"/>
          <p14:tracePt t="15639" x="465138" y="4438650"/>
          <p14:tracePt t="15655" x="473075" y="4438650"/>
          <p14:tracePt t="15671" x="490538" y="4419600"/>
          <p14:tracePt t="15687" x="509588" y="4419600"/>
          <p14:tracePt t="15706" x="544513" y="4419600"/>
          <p14:tracePt t="15720" x="571500" y="4402138"/>
          <p14:tracePt t="15738" x="581025" y="4402138"/>
          <p14:tracePt t="15754" x="598488" y="4384675"/>
          <p14:tracePt t="15772" x="625475" y="4384675"/>
          <p14:tracePt t="15787" x="652463" y="4375150"/>
          <p14:tracePt t="15805" x="714375" y="4375150"/>
          <p14:tracePt t="15820" x="768350" y="4357688"/>
          <p14:tracePt t="15820" x="776288" y="4357688"/>
          <p14:tracePt t="15839" x="795338" y="4357688"/>
          <p14:tracePt t="15855" x="803275" y="4357688"/>
          <p14:tracePt t="15855" x="812800" y="4357688"/>
          <p14:tracePt t="15870" x="847725" y="4357688"/>
          <p14:tracePt t="15886" x="928688" y="4357688"/>
          <p14:tracePt t="15904" x="973138" y="4357688"/>
          <p14:tracePt t="15963" x="982663" y="4357688"/>
          <p14:tracePt t="16198" x="990600" y="4357688"/>
          <p14:tracePt t="16230" x="1017588" y="4357688"/>
          <p14:tracePt t="16238" x="1054100" y="4357688"/>
          <p14:tracePt t="16253" x="1081088" y="4357688"/>
          <p14:tracePt t="16269" x="1098550" y="4357688"/>
          <p14:tracePt t="16269" x="1152525" y="4357688"/>
          <p14:tracePt t="16287" x="1179513" y="4357688"/>
          <p14:tracePt t="16303" x="1204913" y="4357688"/>
          <p14:tracePt t="16319" x="1241425" y="4357688"/>
          <p14:tracePt t="16336" x="1250950" y="4357688"/>
          <p14:tracePt t="16353" x="1276350" y="4357688"/>
          <p14:tracePt t="16370" x="1312863" y="4357688"/>
          <p14:tracePt t="16387" x="1347788" y="4357688"/>
          <p14:tracePt t="16403" x="1384300" y="4367213"/>
          <p14:tracePt t="16420" x="1401763" y="4367213"/>
          <p14:tracePt t="16436" x="1419225" y="4367213"/>
          <p14:tracePt t="16453" x="1446213" y="4375150"/>
          <p14:tracePt t="16469" x="1482725" y="4375150"/>
          <p14:tracePt t="16487" x="1490663" y="4375150"/>
          <p14:tracePt t="16502" x="1500188" y="4384675"/>
          <p14:tracePt t="16557" x="1509713" y="4384675"/>
          <p14:tracePt t="16565" x="1527175" y="4384675"/>
          <p14:tracePt t="16572" x="1589088" y="4402138"/>
          <p14:tracePt t="16591" x="1598613" y="4402138"/>
          <p14:tracePt t="16602" x="1625600" y="4411663"/>
          <p14:tracePt t="16619" x="1652588" y="4411663"/>
          <p14:tracePt t="16635" x="1660525" y="4411663"/>
          <p14:tracePt t="16668" x="1679575" y="4419600"/>
          <p14:tracePt t="16670" x="1697038" y="4429125"/>
          <p14:tracePt t="16686" x="1724025" y="4429125"/>
          <p14:tracePt t="16704" x="1741488" y="4429125"/>
          <p14:tracePt t="16720" x="1751013" y="4429125"/>
          <p14:tracePt t="16737" x="1758950" y="4438650"/>
          <p14:tracePt t="16753" x="1776413" y="4438650"/>
          <p14:tracePt t="16772" x="1785938" y="4438650"/>
          <p14:tracePt t="16787" x="1812925" y="4438650"/>
          <p14:tracePt t="16787" x="1822450" y="4438650"/>
          <p14:tracePt t="16807" x="1830388" y="4446588"/>
          <p14:tracePt t="16820" x="1847850" y="4446588"/>
          <p14:tracePt t="16855" x="1857375" y="4446588"/>
          <p14:tracePt t="16856" x="1866900" y="4446588"/>
          <p14:tracePt t="16871" x="1928813" y="4446588"/>
          <p14:tracePt t="16897" x="1955800" y="4446588"/>
          <p14:tracePt t="16919" x="1965325" y="4446588"/>
          <p14:tracePt t="16920" x="1982788" y="4446588"/>
          <p14:tracePt t="16937" x="1990725" y="4446588"/>
          <p14:tracePt t="16953" x="2009775" y="4446588"/>
          <p14:tracePt t="16970" x="2017713" y="4446588"/>
          <p14:tracePt t="18358" x="2036763" y="4446588"/>
          <p14:tracePt t="18382" x="2044700" y="4446588"/>
          <p14:tracePt t="18390" x="2071688" y="4446588"/>
          <p14:tracePt t="18403" x="2081213" y="4446588"/>
          <p14:tracePt t="18406" x="2108200" y="4446588"/>
          <p14:tracePt t="18420" x="2125663" y="4465638"/>
          <p14:tracePt t="18436" x="2143125" y="4465638"/>
          <p14:tracePt t="18494" x="2152650" y="4465638"/>
          <p14:tracePt t="18943" x="2152650" y="4456113"/>
          <p14:tracePt t="18958" x="2160588" y="4438650"/>
          <p14:tracePt t="18961" x="2170113" y="4429125"/>
          <p14:tracePt t="18969" x="2170113" y="4402138"/>
          <p14:tracePt t="18986" x="2187575" y="4375150"/>
          <p14:tracePt t="19004" x="2205038" y="4348163"/>
          <p14:tracePt t="19019" x="2214563" y="4330700"/>
          <p14:tracePt t="19038" x="2224088" y="4313238"/>
          <p14:tracePt t="19054" x="2241550" y="4295775"/>
          <p14:tracePt t="19054" x="2251075" y="4286250"/>
          <p14:tracePt t="19072" x="2276475" y="4259263"/>
          <p14:tracePt t="19087" x="2295525" y="4251325"/>
          <p14:tracePt t="19104" x="2312988" y="4232275"/>
          <p14:tracePt t="19121" x="2322513" y="4232275"/>
          <p14:tracePt t="19137" x="2455863" y="4152900"/>
          <p14:tracePt t="19211" x="2465388" y="4152900"/>
          <p14:tracePt t="19221" x="2482850" y="4143375"/>
          <p14:tracePt t="19237" x="2490788" y="4143375"/>
          <p14:tracePt t="19254" x="2527300" y="4125913"/>
          <p14:tracePt t="19271" x="2544763" y="4125913"/>
          <p14:tracePt t="19287" x="2562225" y="4125913"/>
          <p14:tracePt t="19303" x="2608263" y="4125913"/>
          <p14:tracePt t="19320" x="2679700" y="4125913"/>
          <p14:tracePt t="19337" x="2840038" y="4125913"/>
          <p14:tracePt t="19354" x="3036888" y="4125913"/>
          <p14:tracePt t="19369" x="3108325" y="4125913"/>
          <p14:tracePt t="19387" x="3133725" y="4125913"/>
          <p14:tracePt t="19403" x="3152775" y="4116388"/>
          <p14:tracePt t="19462" x="3170238" y="4116388"/>
          <p14:tracePt t="19479" x="3179763" y="4116388"/>
          <p14:tracePt t="19487" x="3187700" y="4116388"/>
          <p14:tracePt t="19487" x="3214688" y="4116388"/>
          <p14:tracePt t="19503" x="3241675" y="4116388"/>
          <p14:tracePt t="19520" x="3259138" y="4116388"/>
          <p14:tracePt t="19536" x="3268663" y="4116388"/>
          <p14:tracePt t="19553" x="3303588" y="4116388"/>
          <p14:tracePt t="19569" x="3509963" y="4116388"/>
          <p14:tracePt t="19586" x="3768725" y="4116388"/>
          <p14:tracePt t="19603" x="4054475" y="4116388"/>
          <p14:tracePt t="19626" x="4125913" y="4116388"/>
          <p14:tracePt t="19636" x="4160838" y="4116388"/>
          <p14:tracePt t="19653" x="4170363" y="4116388"/>
          <p14:tracePt t="19672" x="4187825" y="4116388"/>
          <p14:tracePt t="19710" x="4197350" y="4116388"/>
          <p14:tracePt t="19724" x="4205288" y="4116388"/>
          <p14:tracePt t="19750" x="4224338" y="4116388"/>
          <p14:tracePt t="19756" x="4232275" y="4116388"/>
          <p14:tracePt t="19782" x="4241800" y="4116388"/>
          <p14:tracePt t="19799" x="4251325" y="4116388"/>
          <p14:tracePt t="19807" x="4268788" y="4116388"/>
          <p14:tracePt t="19815" x="4276725" y="4116388"/>
          <p14:tracePt t="19819" x="4313238" y="4116388"/>
          <p14:tracePt t="19837" x="4340225" y="4116388"/>
          <p14:tracePt t="19853" x="4375150" y="4133850"/>
          <p14:tracePt t="19853" x="4429125" y="4133850"/>
          <p14:tracePt t="19871" x="4483100" y="4133850"/>
          <p14:tracePt t="19887" x="4518025" y="4152900"/>
          <p14:tracePt t="19903" x="4554538" y="4160838"/>
          <p14:tracePt t="19920" x="4572000" y="4160838"/>
          <p14:tracePt t="19938" x="4581525" y="4160838"/>
          <p14:tracePt t="19953" x="4608513" y="4160838"/>
          <p14:tracePt t="20039" x="4616450" y="4160838"/>
          <p14:tracePt t="21143" x="4616450" y="4170363"/>
          <p14:tracePt t="21159" x="4616450" y="4187825"/>
          <p14:tracePt t="21166" x="4616450" y="4205288"/>
          <p14:tracePt t="21174" x="4589463" y="4251325"/>
          <p14:tracePt t="21187" x="4562475" y="4303713"/>
          <p14:tracePt t="21203" x="4537075" y="4357688"/>
          <p14:tracePt t="21220" x="4491038" y="4429125"/>
          <p14:tracePt t="21237" x="4456113" y="4473575"/>
          <p14:tracePt t="21253" x="4438650" y="4510088"/>
          <p14:tracePt t="21270" x="4429125" y="4537075"/>
          <p14:tracePt t="21270" x="4419600" y="4537075"/>
          <p14:tracePt t="21288" x="4419600" y="4562475"/>
          <p14:tracePt t="21304" x="4419600" y="4589463"/>
          <p14:tracePt t="21321" x="4411663" y="4633913"/>
          <p14:tracePt t="21381" x="4411663" y="4643438"/>
          <p14:tracePt t="21410" x="4411663" y="4670425"/>
          <p14:tracePt t="21410" x="4411663" y="4679950"/>
          <p14:tracePt t="21420" x="4402138" y="4697413"/>
          <p14:tracePt t="21437" x="4402138" y="4705350"/>
          <p14:tracePt t="21454" x="4402138" y="4714875"/>
          <p14:tracePt t="21470" x="4402138" y="4724400"/>
          <p14:tracePt t="21470" x="4402138" y="4741863"/>
          <p14:tracePt t="21487" x="4402138" y="4751388"/>
          <p14:tracePt t="21503" x="4402138" y="4759325"/>
          <p14:tracePt t="21520" x="4394200" y="4768850"/>
          <p14:tracePt t="21536" x="4394200" y="4786313"/>
          <p14:tracePt t="21553" x="4394200" y="4795838"/>
          <p14:tracePt t="21569" x="4394200" y="4822825"/>
          <p14:tracePt t="21586" x="4394200" y="4840288"/>
          <p14:tracePt t="21603" x="4375150" y="4884738"/>
          <p14:tracePt t="21620" x="4375150" y="4929188"/>
          <p14:tracePt t="21642" x="4375150" y="4938713"/>
          <p14:tracePt t="21653" x="4367213" y="4965700"/>
          <p14:tracePt t="21670" x="4367213" y="4991100"/>
          <p14:tracePt t="21687" x="4367213" y="5000625"/>
          <p14:tracePt t="21728" x="4367213" y="5010150"/>
          <p14:tracePt t="21743" x="4367213" y="5018088"/>
          <p14:tracePt t="21754" x="4367213" y="5037138"/>
          <p14:tracePt t="21759" x="4367213" y="5054600"/>
          <p14:tracePt t="21772" x="4367213" y="5072063"/>
          <p14:tracePt t="21787" x="4367213" y="5081588"/>
          <p14:tracePt t="21805" x="4367213" y="5099050"/>
          <p14:tracePt t="21821" x="4367213" y="5143500"/>
          <p14:tracePt t="21821" x="4367213" y="5170488"/>
          <p14:tracePt t="21839" x="4348163" y="5205413"/>
          <p14:tracePt t="21854" x="4348163" y="5259388"/>
          <p14:tracePt t="21872" x="4348163" y="5295900"/>
          <p14:tracePt t="21888" x="4348163" y="5348288"/>
          <p14:tracePt t="21905" x="4340225" y="5402263"/>
          <p14:tracePt t="21921" x="4330700" y="5429250"/>
          <p14:tracePt t="21939" x="4330700" y="5456238"/>
          <p14:tracePt t="21954" x="4322763" y="5491163"/>
          <p14:tracePt t="21989" x="4322763" y="5500688"/>
          <p14:tracePt t="21991" x="4322763" y="5510213"/>
          <p14:tracePt t="22239" x="4322763" y="5491163"/>
          <p14:tracePt t="22246" x="4322763" y="5446713"/>
          <p14:tracePt t="22255" x="4330700" y="5402263"/>
          <p14:tracePt t="22269" x="4348163" y="5303838"/>
          <p14:tracePt t="22270" x="4367213" y="5133975"/>
          <p14:tracePt t="22270" x="4394200" y="5010150"/>
          <p14:tracePt t="22287" x="4411663" y="4848225"/>
          <p14:tracePt t="22303" x="4456113" y="4633913"/>
          <p14:tracePt t="22321" x="4518025" y="4465638"/>
          <p14:tracePt t="22337" x="4581525" y="4303713"/>
          <p14:tracePt t="22354" x="4660900" y="4089400"/>
          <p14:tracePt t="22392" x="4714875" y="3965575"/>
          <p14:tracePt t="22393" x="4768850" y="3894138"/>
          <p14:tracePt t="22403" x="4840288" y="3786188"/>
          <p14:tracePt t="22421" x="5045075" y="3544888"/>
          <p14:tracePt t="22421" x="5054600" y="3536950"/>
          <p14:tracePt t="22503" x="5062538" y="3527425"/>
          <p14:tracePt t="22527" x="5081588" y="3527425"/>
          <p14:tracePt t="22550" x="5081588" y="3517900"/>
          <p14:tracePt t="22560" x="5089525" y="3517900"/>
          <p14:tracePt t="22575" x="5108575" y="3517900"/>
          <p14:tracePt t="22599" x="5116513" y="3517900"/>
          <p14:tracePt t="22679" x="5126038" y="3517900"/>
          <p14:tracePt t="22695" x="5143500" y="3517900"/>
          <p14:tracePt t="22701" x="5170488" y="3544888"/>
          <p14:tracePt t="22721" x="5187950" y="3571875"/>
          <p14:tracePt t="22722" x="5214938" y="3608388"/>
          <p14:tracePt t="22740" x="5232400" y="3660775"/>
          <p14:tracePt t="22754" x="5251450" y="3687763"/>
          <p14:tracePt t="22772" x="5268913" y="3714750"/>
          <p14:tracePt t="22788" x="5268913" y="3751263"/>
          <p14:tracePt t="22804" x="5268913" y="3795713"/>
          <p14:tracePt t="22820" x="5268913" y="3840163"/>
          <p14:tracePt t="22837" x="5276850" y="3902075"/>
          <p14:tracePt t="22853" x="5276850" y="3956050"/>
          <p14:tracePt t="22853" x="5276850" y="4000500"/>
          <p14:tracePt t="22871" x="5295900" y="4054475"/>
          <p14:tracePt t="22887" x="5295900" y="4108450"/>
          <p14:tracePt t="22903" x="5313363" y="4152900"/>
          <p14:tracePt t="22920" x="5313363" y="4205288"/>
          <p14:tracePt t="22938" x="5313363" y="4224338"/>
          <p14:tracePt t="22953" x="5313363" y="4286250"/>
          <p14:tracePt t="22970" x="5313363" y="4322763"/>
          <p14:tracePt t="22986" x="5313363" y="4357688"/>
          <p14:tracePt t="23003" x="5313363" y="4402138"/>
          <p14:tracePt t="23019" x="5313363" y="4456113"/>
          <p14:tracePt t="23037" x="5313363" y="4527550"/>
          <p14:tracePt t="23053" x="5313363" y="4598988"/>
          <p14:tracePt t="23053" x="5313363" y="4660900"/>
          <p14:tracePt t="23071" x="5313363" y="4724400"/>
          <p14:tracePt t="23088" x="5313363" y="4840288"/>
          <p14:tracePt t="23113" x="5313363" y="4884738"/>
          <p14:tracePt t="23121" x="5313363" y="4956175"/>
          <p14:tracePt t="23136" x="5313363" y="5010150"/>
          <p14:tracePt t="23153" x="5313363" y="5062538"/>
          <p14:tracePt t="23170" x="5313363" y="5072063"/>
          <p14:tracePt t="23187" x="5313363" y="5081588"/>
          <p14:tracePt t="23222" x="5313363" y="5099050"/>
          <p14:tracePt t="23238" x="5313363" y="5108575"/>
          <p14:tracePt t="23247" x="5313363" y="5133975"/>
          <p14:tracePt t="23253" x="5313363" y="5170488"/>
          <p14:tracePt t="23269" x="5313363" y="5197475"/>
          <p14:tracePt t="23269" x="5313363" y="5205413"/>
          <p14:tracePt t="23287" x="5313363" y="5241925"/>
          <p14:tracePt t="23303" x="5313363" y="5286375"/>
          <p14:tracePt t="23321" x="5313363" y="5303838"/>
          <p14:tracePt t="23336" x="5313363" y="5313363"/>
          <p14:tracePt t="23375" x="5313363" y="5330825"/>
          <p14:tracePt t="23415" x="5313363" y="5340350"/>
          <p14:tracePt t="23471" x="5313363" y="5348288"/>
          <p14:tracePt t="23519" x="5313363" y="5357813"/>
          <p14:tracePt t="24007" x="5322888" y="5357813"/>
          <p14:tracePt t="24029" x="5322888" y="5375275"/>
          <p14:tracePt t="24966" x="5330825" y="5394325"/>
          <p14:tracePt t="24982" x="5330825" y="5402263"/>
          <p14:tracePt t="24982" x="5330825" y="5419725"/>
          <p14:tracePt t="25006" x="5330825" y="5429250"/>
          <p14:tracePt t="25319" x="5348288" y="5429250"/>
          <p14:tracePt t="25342" x="5348288" y="5411788"/>
          <p14:tracePt t="25367" x="5348288" y="5394325"/>
          <p14:tracePt t="25375" x="5357813" y="5394325"/>
          <p14:tracePt t="25378" x="5367338" y="5375275"/>
          <p14:tracePt t="25386" x="5384800" y="5348288"/>
          <p14:tracePt t="25403" x="5384800" y="5322888"/>
          <p14:tracePt t="25420" x="5394325" y="5322888"/>
          <p14:tracePt t="25436" x="5394325" y="5295900"/>
          <p14:tracePt t="25453" x="5402263" y="5268913"/>
          <p14:tracePt t="25469" x="5402263" y="5232400"/>
          <p14:tracePt t="25469" x="5402263" y="5224463"/>
          <p14:tracePt t="25487" x="5402263" y="5170488"/>
          <p14:tracePt t="25503" x="5419725" y="5133975"/>
          <p14:tracePt t="25520" x="5429250" y="5072063"/>
          <p14:tracePt t="25536" x="5429250" y="5037138"/>
          <p14:tracePt t="25553" x="5429250" y="5018088"/>
          <p14:tracePt t="25569" x="5446713" y="4973638"/>
          <p14:tracePt t="25586" x="5456238" y="4919663"/>
          <p14:tracePt t="25603" x="5473700" y="4840288"/>
          <p14:tracePt t="25619" x="5491163" y="4786313"/>
          <p14:tracePt t="25636" x="5500688" y="4714875"/>
          <p14:tracePt t="25653" x="5537200" y="4633913"/>
          <p14:tracePt t="25670" x="5554663" y="4545013"/>
          <p14:tracePt t="25686" x="5589588" y="4456113"/>
          <p14:tracePt t="25704" x="5599113" y="4384675"/>
          <p14:tracePt t="25720" x="5626100" y="4340225"/>
          <p14:tracePt t="25737" x="5653088" y="4276725"/>
          <p14:tracePt t="25753" x="5670550" y="4214813"/>
          <p14:tracePt t="25771" x="5705475" y="4152900"/>
          <p14:tracePt t="25786" x="5732463" y="4108450"/>
          <p14:tracePt t="25803" x="5768975" y="4054475"/>
          <p14:tracePt t="25821" x="5803900" y="4010025"/>
          <p14:tracePt t="25821" x="5822950" y="3973513"/>
          <p14:tracePt t="25841" x="5830888" y="3946525"/>
          <p14:tracePt t="25854" x="5919788" y="3840163"/>
          <p14:tracePt t="25872" x="5991225" y="3776663"/>
          <p14:tracePt t="25888" x="6037263" y="3714750"/>
          <p14:tracePt t="25906" x="6062663" y="3687763"/>
          <p14:tracePt t="25921" x="6089650" y="3679825"/>
          <p14:tracePt t="25939" x="6099175" y="3670300"/>
          <p14:tracePt t="25953" x="6116638" y="3652838"/>
          <p14:tracePt t="25971" x="6134100" y="3652838"/>
          <p14:tracePt t="25987" x="6143625" y="3643313"/>
          <p14:tracePt t="26003" x="6153150" y="3643313"/>
          <p14:tracePt t="26019" x="6180138" y="3643313"/>
          <p14:tracePt t="26036" x="6205538" y="3633788"/>
          <p14:tracePt t="26053" x="6215063" y="3633788"/>
          <p14:tracePt t="26069" x="6251575" y="3633788"/>
          <p14:tracePt t="26069" x="6276975" y="3633788"/>
          <p14:tracePt t="26087" x="6340475" y="3633788"/>
          <p14:tracePt t="26103" x="6419850" y="3633788"/>
          <p14:tracePt t="26120" x="6465888" y="3633788"/>
          <p14:tracePt t="26136" x="6483350" y="3633788"/>
          <p14:tracePt t="26153" x="6518275" y="3633788"/>
          <p14:tracePt t="26169" x="6589713" y="3633788"/>
          <p14:tracePt t="26186" x="6661150" y="3633788"/>
          <p14:tracePt t="26202" x="6688138" y="3633788"/>
          <p14:tracePt t="26220" x="6697663" y="3633788"/>
          <p14:tracePt t="26236" x="6705600" y="3633788"/>
          <p14:tracePt t="26253" x="6769100" y="3643313"/>
          <p14:tracePt t="26286" x="6946900" y="3714750"/>
          <p14:tracePt t="26287" x="7045325" y="3776663"/>
          <p14:tracePt t="26303" x="7161213" y="3803650"/>
          <p14:tracePt t="26352" x="7180263" y="3813175"/>
          <p14:tracePt t="26353" x="7304088" y="3830638"/>
          <p14:tracePt t="26392" x="7340600" y="3840163"/>
          <p14:tracePt t="26409" x="7402513" y="3857625"/>
          <p14:tracePt t="26437" x="7429500" y="3867150"/>
          <p14:tracePt t="26454" x="7456488" y="3884613"/>
          <p14:tracePt t="26469" x="7466013" y="3894138"/>
          <p14:tracePt t="26503" x="7483475" y="3894138"/>
          <p14:tracePt t="26527" x="7491413" y="3902075"/>
          <p14:tracePt t="26535" x="7500938" y="3911600"/>
          <p14:tracePt t="26542" x="7510463" y="3911600"/>
          <p14:tracePt t="26553" x="7537450" y="3919538"/>
          <p14:tracePt t="26570" x="7545388" y="3919538"/>
          <p14:tracePt t="26607" x="7554913" y="3929063"/>
          <p14:tracePt t="26647" x="7562850" y="3938588"/>
          <p14:tracePt t="26654" x="7562850" y="3946525"/>
          <p14:tracePt t="26662" x="7599363" y="3990975"/>
          <p14:tracePt t="26687" x="7616825" y="4027488"/>
          <p14:tracePt t="26687" x="7616825" y="4037013"/>
          <p14:tracePt t="26704" x="7634288" y="4062413"/>
          <p14:tracePt t="26719" x="7643813" y="4071938"/>
          <p14:tracePt t="26815" x="7643813" y="4089400"/>
          <p14:tracePt t="26903" x="7643813" y="4098925"/>
          <p14:tracePt t="26919" x="7643813" y="4108450"/>
          <p14:tracePt t="26936" x="7643813" y="4116388"/>
          <p14:tracePt t="26937" x="7643813" y="4133850"/>
          <p14:tracePt t="26961" x="7643813" y="4143375"/>
          <p14:tracePt t="26975" x="7643813" y="4152900"/>
          <p14:tracePt t="26983" x="7643813" y="4160838"/>
          <p14:tracePt t="27008" x="7643813" y="4179888"/>
          <p14:tracePt t="27022" x="7643813" y="4187825"/>
          <p14:tracePt t="27040" x="7643813" y="4197350"/>
          <p14:tracePt t="27041" x="7634288" y="4205288"/>
          <p14:tracePt t="27111" x="7634288" y="4214813"/>
          <p14:tracePt t="27135" x="7626350" y="4241800"/>
          <p14:tracePt t="27147" x="7608888" y="4251325"/>
          <p14:tracePt t="27167" x="7599363" y="4251325"/>
          <p14:tracePt t="27175" x="7581900" y="4259263"/>
          <p14:tracePt t="27183" x="7572375" y="4268788"/>
          <p14:tracePt t="27186" x="7554913" y="4303713"/>
          <p14:tracePt t="27202" x="7518400" y="4322763"/>
          <p14:tracePt t="27566" x="7527925" y="4322763"/>
          <p14:tracePt t="27571" x="7537450" y="4322763"/>
          <p14:tracePt t="27575" x="7554913" y="4322763"/>
          <p14:tracePt t="27585" x="7572375" y="4330700"/>
          <p14:tracePt t="27604" x="7572375" y="4340225"/>
          <p14:tracePt t="27619" x="7589838" y="4340225"/>
          <p14:tracePt t="27636" x="7599363" y="4340225"/>
          <p14:tracePt t="27652" x="7616825" y="4340225"/>
          <p14:tracePt t="27670" x="7688263" y="4340225"/>
          <p14:tracePt t="27703" x="7724775" y="4340225"/>
          <p14:tracePt t="27704" x="7777163" y="4340225"/>
          <p14:tracePt t="27720" x="7786688" y="4340225"/>
          <p14:tracePt t="27737" x="7804150" y="4340225"/>
          <p14:tracePt t="27753" x="7813675" y="4340225"/>
          <p14:tracePt t="27769" x="7823200" y="4340225"/>
          <p14:tracePt t="27807" x="7831138" y="4340225"/>
          <p14:tracePt t="27825" x="7840663" y="4340225"/>
          <p14:tracePt t="27839" x="7867650" y="4340225"/>
          <p14:tracePt t="27840" x="7885113" y="4340225"/>
          <p14:tracePt t="27853" x="7902575" y="4340225"/>
          <p14:tracePt t="27853" x="7920038" y="4340225"/>
          <p14:tracePt t="27888" x="7929563" y="4340225"/>
          <p14:tracePt t="27888" x="7947025" y="4348163"/>
          <p14:tracePt t="27943" x="7956550" y="4348163"/>
          <p14:tracePt t="27951" x="7966075" y="4357688"/>
          <p14:tracePt t="27951" x="7974013" y="4375150"/>
          <p14:tracePt t="27960" x="7983538" y="4375150"/>
          <p14:tracePt t="27969" x="8001000" y="4394200"/>
          <p14:tracePt t="27986" x="8018463" y="4402138"/>
          <p14:tracePt t="28003" x="8037513" y="4419600"/>
          <p14:tracePt t="28020" x="8054975" y="4438650"/>
          <p14:tracePt t="28036" x="8072438" y="4456113"/>
          <p14:tracePt t="28052" x="8081963" y="4465638"/>
          <p14:tracePt t="28069" x="8089900" y="4473575"/>
          <p14:tracePt t="28111" x="8099425" y="4491038"/>
          <p14:tracePt t="28135" x="8099425" y="4500563"/>
          <p14:tracePt t="28175" x="8099425" y="4510088"/>
          <p14:tracePt t="28183" x="8099425" y="4527550"/>
          <p14:tracePt t="28185" x="8099425" y="4537075"/>
          <p14:tracePt t="28191" x="8099425" y="4545013"/>
          <p14:tracePt t="28202" x="8099425" y="4589463"/>
          <p14:tracePt t="28219" x="8089900" y="4608513"/>
          <p14:tracePt t="28235" x="8081963" y="4643438"/>
          <p14:tracePt t="28252" x="8062913" y="4660900"/>
          <p14:tracePt t="28269" x="8054975" y="4679950"/>
          <p14:tracePt t="28269" x="8045450" y="4697413"/>
          <p14:tracePt t="28350" x="8037513" y="4697413"/>
          <p14:tracePt t="28399" x="8027988" y="4714875"/>
          <p14:tracePt t="28406" x="8018463" y="4714875"/>
          <p14:tracePt t="28422" x="8001000" y="4714875"/>
          <p14:tracePt t="28435" x="7991475" y="4714875"/>
          <p14:tracePt t="28436" x="7966075" y="4724400"/>
          <p14:tracePt t="28454" x="7947025" y="4724400"/>
          <p14:tracePt t="28469" x="7920038" y="4732338"/>
          <p14:tracePt t="28469" x="7912100" y="4732338"/>
          <p14:tracePt t="28487" x="7831138" y="4759325"/>
          <p14:tracePt t="28573" x="7796213" y="4776788"/>
          <p14:tracePt t="28592" x="7777163" y="4776788"/>
          <p14:tracePt t="28603" x="7742238" y="4776788"/>
          <p14:tracePt t="28619" x="7732713" y="4776788"/>
          <p14:tracePt t="28636" x="7724775" y="4776788"/>
          <p14:tracePt t="28718" x="7715250" y="4776788"/>
          <p14:tracePt t="28727" x="7705725" y="4776788"/>
          <p14:tracePt t="28839" x="7705725" y="4786313"/>
          <p14:tracePt t="28879" x="7715250" y="4786313"/>
          <p14:tracePt t="28893" x="7724775" y="4795838"/>
          <p14:tracePt t="28911" x="7732713" y="4795838"/>
          <p14:tracePt t="28920" x="7751763" y="4795838"/>
          <p14:tracePt t="28926" x="7759700" y="4803775"/>
          <p14:tracePt t="28940" x="7875588" y="4867275"/>
          <p14:tracePt t="29070" x="7894638" y="4919663"/>
          <p14:tracePt t="29126" x="7894638" y="4929188"/>
          <p14:tracePt t="29153" x="7894638" y="4938713"/>
          <p14:tracePt t="29175" x="7894638" y="4956175"/>
          <p14:tracePt t="29198" x="7875588" y="4973638"/>
          <p14:tracePt t="29207" x="7867650" y="4973638"/>
          <p14:tracePt t="29222" x="7831138" y="4983163"/>
          <p14:tracePt t="29231" x="7823200" y="4983163"/>
          <p14:tracePt t="29239" x="7813675" y="4983163"/>
          <p14:tracePt t="29253" x="7786688" y="5000625"/>
          <p14:tracePt t="29295" x="7777163" y="5000625"/>
          <p14:tracePt t="29343" x="7769225" y="5000625"/>
          <p14:tracePt t="29375" x="7759700" y="5000625"/>
          <p14:tracePt t="29591" x="7759700" y="4991100"/>
          <p14:tracePt t="29602" x="7769225" y="5000625"/>
          <p14:tracePt t="29671" x="7777163" y="5010150"/>
          <p14:tracePt t="29687" x="7786688" y="5010150"/>
          <p14:tracePt t="29695" x="7796213" y="5018088"/>
          <p14:tracePt t="29791" x="7804150" y="5018088"/>
          <p14:tracePt t="29815" x="7804150" y="5010150"/>
          <p14:tracePt t="29825" x="7804150" y="4983163"/>
          <p14:tracePt t="29825" x="7804150" y="4956175"/>
          <p14:tracePt t="29836" x="7804150" y="4902200"/>
          <p14:tracePt t="29852" x="7705725" y="4768850"/>
          <p14:tracePt t="29852" x="7634288" y="4705350"/>
          <p14:tracePt t="29872" x="7456488" y="4537075"/>
          <p14:tracePt t="29887" x="7232650" y="4375150"/>
          <p14:tracePt t="29906" x="6938963" y="4251325"/>
          <p14:tracePt t="29920" x="6742113" y="4170363"/>
          <p14:tracePt t="29938" x="6634163" y="4116388"/>
          <p14:tracePt t="29953" x="6572250" y="4089400"/>
          <p14:tracePt t="29969" x="6562725" y="4089400"/>
          <p14:tracePt t="29986" x="6545263" y="4089400"/>
          <p14:tracePt t="30055" x="6537325" y="4089400"/>
          <p14:tracePt t="30079" x="6510338" y="4089400"/>
          <p14:tracePt t="30086" x="6232525" y="4098925"/>
          <p14:tracePt t="30120" x="6099175" y="4160838"/>
          <p14:tracePt t="30149" x="6072188" y="4197350"/>
          <p14:tracePt t="30153" x="6054725" y="4205288"/>
          <p14:tracePt t="30169" x="6045200" y="4205288"/>
          <p14:tracePt t="30186" x="6037263" y="4214813"/>
          <p14:tracePt t="30231" x="6045200" y="4224338"/>
          <p14:tracePt t="30247" x="6045200" y="4232275"/>
          <p14:tracePt t="30303" x="6062663" y="4232275"/>
          <p14:tracePt t="30311" x="6081713" y="4241800"/>
          <p14:tracePt t="30313" x="6099175" y="4241800"/>
          <p14:tracePt t="30319" x="6153150" y="4251325"/>
          <p14:tracePt t="30336" x="6215063" y="4251325"/>
          <p14:tracePt t="30362" x="6259513" y="4268788"/>
          <p14:tracePt t="30376" x="6269038" y="4268788"/>
          <p14:tracePt t="30386" x="6303963" y="4268788"/>
          <p14:tracePt t="30402" x="6340475" y="4276725"/>
          <p14:tracePt t="30420" x="6375400" y="4295775"/>
          <p14:tracePt t="30436" x="6384925" y="4295775"/>
          <p14:tracePt t="30453" x="6411913" y="4303713"/>
          <p14:tracePt t="30469" x="6438900" y="4313238"/>
          <p14:tracePt t="30469" x="6446838" y="4322763"/>
          <p14:tracePt t="30487" x="6456363" y="4330700"/>
          <p14:tracePt t="30502" x="6491288" y="4340225"/>
          <p14:tracePt t="30520" x="6518275" y="4357688"/>
          <p14:tracePt t="30537" x="6562725" y="4384675"/>
          <p14:tracePt t="30552" x="6626225" y="4429125"/>
          <p14:tracePt t="30570" x="6661150" y="4438650"/>
          <p14:tracePt t="30586" x="6680200" y="4456113"/>
          <p14:tracePt t="30603" x="6724650" y="4483100"/>
          <p14:tracePt t="30619" x="6786563" y="4510088"/>
          <p14:tracePt t="30636" x="6813550" y="4518025"/>
          <p14:tracePt t="30652" x="6831013" y="4518025"/>
          <p14:tracePt t="30669" x="6840538" y="4527550"/>
          <p14:tracePt t="30686" x="6848475" y="4527550"/>
          <p14:tracePt t="31255" x="6840538" y="4527550"/>
          <p14:tracePt t="31262" x="6813550" y="4527550"/>
          <p14:tracePt t="31270" x="6796088" y="4527550"/>
          <p14:tracePt t="31279" x="6777038" y="4527550"/>
          <p14:tracePt t="31286" x="6724650" y="4527550"/>
          <p14:tracePt t="31303" x="6688138" y="4527550"/>
          <p14:tracePt t="31320" x="6661150" y="4527550"/>
          <p14:tracePt t="31336" x="6643688" y="4527550"/>
          <p14:tracePt t="31353" x="6599238" y="4527550"/>
          <p14:tracePt t="31369" x="6581775" y="4527550"/>
          <p14:tracePt t="31386" x="6554788" y="4545013"/>
          <p14:tracePt t="31402" x="6518275" y="4545013"/>
          <p14:tracePt t="31419" x="6500813" y="4545013"/>
          <p14:tracePt t="31436" x="6483350" y="4554538"/>
          <p14:tracePt t="31453" x="6473825" y="4554538"/>
          <p14:tracePt t="31487" x="6456363" y="4554538"/>
          <p14:tracePt t="31751" x="6465888" y="4554538"/>
          <p14:tracePt t="31863" x="6473825" y="4554538"/>
          <p14:tracePt t="31895" x="6483350" y="4554538"/>
          <p14:tracePt t="31903" x="6500813" y="4554538"/>
          <p14:tracePt t="31910" x="6545263" y="4554538"/>
          <p14:tracePt t="31919" x="6572250" y="4554538"/>
          <p14:tracePt t="31925" x="6653213" y="4554538"/>
          <p14:tracePt t="31937" x="6715125" y="4537075"/>
          <p14:tracePt t="31953" x="6769100" y="4537075"/>
          <p14:tracePt t="31970" x="6867525" y="4518025"/>
          <p14:tracePt t="31986" x="7018338" y="4500563"/>
          <p14:tracePt t="32002" x="7205663" y="4483100"/>
          <p14:tracePt t="32020" x="7259638" y="4465638"/>
          <p14:tracePt t="32037" x="7286625" y="4465638"/>
          <p14:tracePt t="32052" x="7323138" y="4456113"/>
          <p14:tracePt t="33935" x="7331075" y="4456113"/>
          <p14:tracePt t="33951" x="7331075" y="4483100"/>
          <p14:tracePt t="33951" x="7323138" y="4510088"/>
          <p14:tracePt t="33968" x="7296150" y="4527550"/>
          <p14:tracePt t="33969" x="7259638" y="4633913"/>
          <p14:tracePt t="33986" x="7232650" y="4714875"/>
          <p14:tracePt t="34002" x="7215188" y="4751388"/>
          <p14:tracePt t="34019" x="7188200" y="4813300"/>
          <p14:tracePt t="34036" x="7161213" y="4857750"/>
          <p14:tracePt t="34053" x="7143750" y="4911725"/>
          <p14:tracePt t="34068" x="7116763" y="4946650"/>
          <p14:tracePt t="34068" x="7108825" y="4965700"/>
          <p14:tracePt t="34087" x="7072313" y="4991100"/>
          <p14:tracePt t="34102" x="7018338" y="5045075"/>
          <p14:tracePt t="34119" x="6991350" y="5081588"/>
          <p14:tracePt t="34136" x="6965950" y="5089525"/>
          <p14:tracePt t="34152" x="6938963" y="5099050"/>
          <p14:tracePt t="34168" x="6929438" y="5116513"/>
          <p14:tracePt t="34186" x="6884988" y="5143500"/>
          <p14:tracePt t="34202" x="6848475" y="5170488"/>
          <p14:tracePt t="34219" x="6796088" y="5197475"/>
          <p14:tracePt t="34235" x="6777038" y="5197475"/>
          <p14:tracePt t="34327" x="6769100" y="5197475"/>
          <p14:tracePt t="34375" x="6759575" y="5197475"/>
          <p14:tracePt t="34391" x="6751638" y="5197475"/>
          <p14:tracePt t="34398" x="6643688" y="5160963"/>
          <p14:tracePt t="34487" x="6634163" y="5153025"/>
          <p14:tracePt t="34488" x="6599238" y="5126038"/>
          <p14:tracePt t="34509" x="6589713" y="5116513"/>
          <p14:tracePt t="34519" x="6581775" y="5108575"/>
          <p14:tracePt t="34536" x="6572250" y="5099050"/>
          <p14:tracePt t="34553" x="6562725" y="5089525"/>
          <p14:tracePt t="34569" x="6554788" y="5081588"/>
          <p14:tracePt t="34775" x="6581775" y="5081588"/>
          <p14:tracePt t="34783" x="6608763" y="5072063"/>
          <p14:tracePt t="34790" x="6670675" y="5072063"/>
          <p14:tracePt t="34803" x="6742113" y="5054600"/>
          <p14:tracePt t="34819" x="6813550" y="5037138"/>
          <p14:tracePt t="34837" x="6875463" y="5027613"/>
          <p14:tracePt t="34852" x="6938963" y="5018088"/>
          <p14:tracePt t="34870" x="7018338" y="5010150"/>
          <p14:tracePt t="34885" x="7099300" y="4991100"/>
          <p14:tracePt t="34885" x="7108825" y="4991100"/>
          <p14:tracePt t="34903" x="7134225" y="4983163"/>
          <p14:tracePt t="34918" x="7170738" y="4973638"/>
          <p14:tracePt t="34936" x="7170738" y="4965700"/>
          <p14:tracePt t="34952" x="7180263" y="4965700"/>
          <p14:tracePt t="34991" x="7197725" y="4965700"/>
          <p14:tracePt t="35190" x="7205663" y="4965700"/>
          <p14:tracePt t="36054" x="7215188" y="4965700"/>
          <p14:tracePt t="36078" x="7215188" y="4973638"/>
          <p14:tracePt t="36084" x="7215188" y="5010150"/>
          <p14:tracePt t="36111" x="7205663" y="5027613"/>
          <p14:tracePt t="36111" x="7180263" y="5054600"/>
          <p14:tracePt t="36119" x="7153275" y="5126038"/>
          <p14:tracePt t="36135" x="7116763" y="5187950"/>
          <p14:tracePt t="36152" x="7062788" y="5259388"/>
          <p14:tracePt t="36168" x="7018338" y="5313363"/>
          <p14:tracePt t="36186" x="6973888" y="5357813"/>
          <p14:tracePt t="36201" x="6929438" y="5411788"/>
          <p14:tracePt t="36219" x="6867525" y="5473700"/>
          <p14:tracePt t="36235" x="6804025" y="5545138"/>
          <p14:tracePt t="36252" x="6759575" y="5581650"/>
          <p14:tracePt t="36268" x="6732588" y="5608638"/>
          <p14:tracePt t="36286" x="6705600" y="5634038"/>
          <p14:tracePt t="36302" x="6670675" y="5653088"/>
          <p14:tracePt t="36319" x="6634163" y="5670550"/>
          <p14:tracePt t="36336" x="6616700" y="5670550"/>
          <p14:tracePt t="36352" x="6608763" y="5680075"/>
          <p14:tracePt t="36582" x="6608763" y="5661025"/>
          <p14:tracePt t="36590" x="6581775" y="5375275"/>
          <p14:tracePt t="36982" x="6581775" y="5384800"/>
          <p14:tracePt t="36991" x="6581775" y="5394325"/>
          <p14:tracePt t="37001" x="6581775" y="5402263"/>
          <p14:tracePt t="37002" x="6589713" y="5411788"/>
          <p14:tracePt t="37018" x="6608763" y="5411788"/>
          <p14:tracePt t="37035" x="6643688" y="5411788"/>
          <p14:tracePt t="37052" x="6697663" y="5411788"/>
          <p14:tracePt t="37069" x="6751638" y="5411788"/>
          <p14:tracePt t="37086" x="6796088" y="5411788"/>
          <p14:tracePt t="37101" x="6875463" y="5411788"/>
          <p14:tracePt t="37119" x="6919913" y="5411788"/>
          <p14:tracePt t="37135" x="6946900" y="5411788"/>
          <p14:tracePt t="37153" x="6956425" y="5411788"/>
          <p14:tracePt t="37169" x="6965950" y="5411788"/>
          <p14:tracePt t="38045" x="6983413" y="5411788"/>
          <p14:tracePt t="38051" x="6991350" y="5411788"/>
          <p14:tracePt t="38057" x="7000875" y="5411788"/>
          <p14:tracePt t="38068" x="7027863" y="5411788"/>
          <p14:tracePt t="38068" x="7054850" y="5411788"/>
          <p14:tracePt t="38086" x="7081838" y="5411788"/>
          <p14:tracePt t="38101" x="7197725" y="5411788"/>
          <p14:tracePt t="38118" x="7251700" y="5394325"/>
          <p14:tracePt t="38134" x="7277100" y="5394325"/>
          <p14:tracePt t="38152" x="7286625" y="5394325"/>
          <p14:tracePt t="38167" x="7313613" y="5394325"/>
          <p14:tracePt t="38184" x="7367588" y="5394325"/>
          <p14:tracePt t="38200" x="7446963" y="5394325"/>
          <p14:tracePt t="38218" x="7510463" y="5394325"/>
          <p14:tracePt t="38235" x="7562850" y="5394325"/>
          <p14:tracePt t="38252" x="7608888" y="5394325"/>
          <p14:tracePt t="39053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>
            <a:spLocks noGrp="1"/>
          </p:cNvSpPr>
          <p:nvPr>
            <p:ph type="title" idx="4294967295"/>
          </p:nvPr>
        </p:nvSpPr>
        <p:spPr>
          <a:xfrm>
            <a:off x="539750" y="692148"/>
            <a:ext cx="8305800" cy="114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3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3600"/>
              <a:t>Mechanisms responsible for t(9;22)</a:t>
            </a:r>
          </a:p>
        </p:txBody>
      </p:sp>
      <p:sp>
        <p:nvSpPr>
          <p:cNvPr id="647" name="Shape 647"/>
          <p:cNvSpPr>
            <a:spLocks noGrp="1"/>
          </p:cNvSpPr>
          <p:nvPr>
            <p:ph type="body" idx="4294967295"/>
          </p:nvPr>
        </p:nvSpPr>
        <p:spPr>
          <a:xfrm>
            <a:off x="685800" y="1981200"/>
            <a:ext cx="7848600" cy="449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344042" lvl="0" indent="-344042" defTabSz="786383">
              <a:lnSpc>
                <a:spcPct val="90000"/>
              </a:lnSpc>
              <a:spcBef>
                <a:spcPts val="500"/>
              </a:spcBef>
              <a:buFont typeface="Comic Sans MS"/>
              <a:buChar char="•"/>
              <a:defRPr sz="1800"/>
            </a:pPr>
            <a:r>
              <a:rPr sz="2400" dirty="0">
                <a:latin typeface="Comic Sans MS Bold"/>
                <a:ea typeface="Comic Sans MS Bold"/>
                <a:cs typeface="Comic Sans MS Bold"/>
                <a:sym typeface="Comic Sans MS Bold"/>
              </a:rPr>
              <a:t>Random </a:t>
            </a:r>
            <a:r>
              <a:rPr sz="2400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process</a:t>
            </a:r>
            <a:endParaRPr lang="it-IT" sz="2400" dirty="0" smtClean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4042" lvl="0" indent="-344042" defTabSz="786383">
              <a:lnSpc>
                <a:spcPct val="90000"/>
              </a:lnSpc>
              <a:spcBef>
                <a:spcPts val="500"/>
              </a:spcBef>
              <a:buFont typeface="Comic Sans MS"/>
              <a:buChar char="•"/>
              <a:defRPr sz="1800"/>
            </a:pPr>
            <a:endParaRPr sz="24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4042" lvl="0" indent="-344042" defTabSz="786383">
              <a:lnSpc>
                <a:spcPct val="90000"/>
              </a:lnSpc>
              <a:spcBef>
                <a:spcPts val="500"/>
              </a:spcBef>
              <a:buFont typeface="Comic Sans MS"/>
              <a:buChar char="•"/>
              <a:defRPr sz="1800"/>
            </a:pPr>
            <a:r>
              <a:rPr sz="2400" dirty="0">
                <a:latin typeface="Comic Sans MS Bold"/>
                <a:ea typeface="Comic Sans MS Bold"/>
                <a:cs typeface="Comic Sans MS Bold"/>
                <a:sym typeface="Comic Sans MS Bold"/>
              </a:rPr>
              <a:t>Hot spots particularly susceptible to DNA damage (fragile site : </a:t>
            </a:r>
            <a:r>
              <a:rPr i="1" dirty="0"/>
              <a:t>specific loci that exhibit gaps and breaks on metaphase chromosomes with partial inhibition of DNA synthesis</a:t>
            </a:r>
            <a:r>
              <a:rPr sz="2400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)</a:t>
            </a:r>
            <a:endParaRPr lang="it-IT" sz="2400" dirty="0" smtClean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4042" lvl="0" indent="-344042" defTabSz="786383">
              <a:lnSpc>
                <a:spcPct val="90000"/>
              </a:lnSpc>
              <a:spcBef>
                <a:spcPts val="500"/>
              </a:spcBef>
              <a:buFont typeface="Comic Sans MS"/>
              <a:buChar char="•"/>
              <a:defRPr sz="1800"/>
            </a:pPr>
            <a:endParaRPr sz="24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4042" lvl="0" indent="-344042" defTabSz="786383">
              <a:lnSpc>
                <a:spcPct val="90000"/>
              </a:lnSpc>
              <a:spcBef>
                <a:spcPts val="500"/>
              </a:spcBef>
              <a:buFont typeface="Comic Sans MS"/>
              <a:buChar char="•"/>
              <a:defRPr sz="1800"/>
            </a:pPr>
            <a:r>
              <a:rPr sz="2400" dirty="0">
                <a:latin typeface="Comic Sans MS Bold"/>
                <a:ea typeface="Comic Sans MS Bold"/>
                <a:cs typeface="Comic Sans MS Bold"/>
                <a:sym typeface="Comic Sans MS Bold"/>
              </a:rPr>
              <a:t>Topographic arrangement of chromosomes 9 and 22 in the </a:t>
            </a:r>
            <a:r>
              <a:rPr sz="2400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nucleus</a:t>
            </a:r>
            <a:endParaRPr lang="it-IT" sz="2400" dirty="0" smtClean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4042" lvl="0" indent="-344042" defTabSz="786383">
              <a:lnSpc>
                <a:spcPct val="90000"/>
              </a:lnSpc>
              <a:spcBef>
                <a:spcPts val="500"/>
              </a:spcBef>
              <a:buFont typeface="Comic Sans MS"/>
              <a:buChar char="•"/>
              <a:defRPr sz="1800"/>
            </a:pPr>
            <a:endParaRPr sz="24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4042" lvl="0" indent="-344042" defTabSz="786383">
              <a:lnSpc>
                <a:spcPct val="90000"/>
              </a:lnSpc>
              <a:spcBef>
                <a:spcPts val="500"/>
              </a:spcBef>
              <a:buFont typeface="Comic Sans MS"/>
              <a:buChar char="•"/>
              <a:defRPr sz="1800"/>
            </a:pPr>
            <a:r>
              <a:rPr sz="2400" dirty="0">
                <a:latin typeface="Comic Sans MS Bold"/>
                <a:ea typeface="Comic Sans MS Bold"/>
                <a:cs typeface="Comic Sans MS Bold"/>
                <a:sym typeface="Comic Sans MS Bold"/>
              </a:rPr>
              <a:t>Duplicated genomic sequences close to the BCR and ABL genes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5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>
            <a:spLocks noGrp="1"/>
          </p:cNvSpPr>
          <p:nvPr>
            <p:ph type="title" idx="4294967295"/>
          </p:nvPr>
        </p:nvSpPr>
        <p:spPr>
          <a:xfrm>
            <a:off x="714375" y="-2"/>
            <a:ext cx="7772400" cy="114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4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4000"/>
              <a:t>BURKITT’S LYMPHOMA</a:t>
            </a:r>
          </a:p>
        </p:txBody>
      </p:sp>
      <p:sp>
        <p:nvSpPr>
          <p:cNvPr id="650" name="Shape 650"/>
          <p:cNvSpPr>
            <a:spLocks noGrp="1"/>
          </p:cNvSpPr>
          <p:nvPr>
            <p:ph type="body" idx="4294967295"/>
          </p:nvPr>
        </p:nvSpPr>
        <p:spPr>
          <a:xfrm>
            <a:off x="395536" y="1421493"/>
            <a:ext cx="4788025" cy="4176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325326" lvl="0" indent="-325326" algn="just" defTabSz="905255">
              <a:spcBef>
                <a:spcPts val="500"/>
              </a:spcBef>
              <a:buFont typeface="Comic Sans MS"/>
              <a:buChar char="•"/>
              <a:defRPr sz="1800"/>
            </a:pPr>
            <a:r>
              <a:rPr sz="2300" dirty="0">
                <a:latin typeface="Comic Sans MS"/>
                <a:ea typeface="Comic Sans MS"/>
                <a:cs typeface="Comic Sans MS"/>
                <a:sym typeface="Comic Sans MS"/>
              </a:rPr>
              <a:t>Aggressive lymphoma</a:t>
            </a:r>
          </a:p>
          <a:p>
            <a:pPr marL="325326" lvl="0" indent="-325326" algn="just" defTabSz="905255">
              <a:spcBef>
                <a:spcPts val="500"/>
              </a:spcBef>
              <a:buFont typeface="Comic Sans MS"/>
              <a:buChar char="•"/>
              <a:defRPr sz="1800"/>
            </a:pPr>
            <a:r>
              <a:rPr sz="2300" u="sng" dirty="0">
                <a:latin typeface="Comic Sans MS"/>
                <a:ea typeface="Comic Sans MS"/>
                <a:cs typeface="Comic Sans MS"/>
                <a:sym typeface="Comic Sans MS"/>
              </a:rPr>
              <a:t>Endemic</a:t>
            </a:r>
            <a:r>
              <a:rPr sz="2300" dirty="0">
                <a:latin typeface="Comic Sans MS"/>
                <a:ea typeface="Comic Sans MS"/>
                <a:cs typeface="Comic Sans MS"/>
                <a:sym typeface="Comic Sans MS"/>
              </a:rPr>
              <a:t> form in </a:t>
            </a:r>
            <a:r>
              <a:rPr sz="2300" dirty="0" err="1">
                <a:latin typeface="Comic Sans MS"/>
                <a:ea typeface="Comic Sans MS"/>
                <a:cs typeface="Comic Sans MS"/>
                <a:sym typeface="Comic Sans MS"/>
              </a:rPr>
              <a:t>malarian</a:t>
            </a:r>
            <a:r>
              <a:rPr sz="2300" dirty="0">
                <a:latin typeface="Comic Sans MS"/>
                <a:ea typeface="Comic Sans MS"/>
                <a:cs typeface="Comic Sans MS"/>
                <a:sym typeface="Comic Sans MS"/>
              </a:rPr>
              <a:t> regions (Equatorial Africa). Children 4-7 </a:t>
            </a:r>
            <a:r>
              <a:rPr sz="2300" dirty="0" smtClean="0">
                <a:latin typeface="Comic Sans MS"/>
                <a:ea typeface="Comic Sans MS"/>
                <a:cs typeface="Comic Sans MS"/>
                <a:sym typeface="Comic Sans MS"/>
              </a:rPr>
              <a:t>y </a:t>
            </a:r>
            <a:r>
              <a:rPr sz="2300" dirty="0">
                <a:latin typeface="Comic Sans MS"/>
                <a:ea typeface="Comic Sans MS"/>
                <a:cs typeface="Comic Sans MS"/>
                <a:sym typeface="Comic Sans MS"/>
              </a:rPr>
              <a:t>are frequently affected.</a:t>
            </a:r>
          </a:p>
          <a:p>
            <a:pPr marL="325326" lvl="0" indent="-325326" algn="just" defTabSz="905255">
              <a:spcBef>
                <a:spcPts val="500"/>
              </a:spcBef>
              <a:buFont typeface="Comic Sans MS"/>
              <a:buChar char="•"/>
              <a:defRPr sz="1800"/>
            </a:pPr>
            <a:r>
              <a:rPr sz="2300" u="sng" dirty="0">
                <a:latin typeface="Comic Sans MS"/>
                <a:ea typeface="Comic Sans MS"/>
                <a:cs typeface="Comic Sans MS"/>
                <a:sym typeface="Comic Sans MS"/>
              </a:rPr>
              <a:t>Sporadic</a:t>
            </a:r>
            <a:r>
              <a:rPr sz="2300" dirty="0">
                <a:latin typeface="Comic Sans MS"/>
                <a:ea typeface="Comic Sans MS"/>
                <a:cs typeface="Comic Sans MS"/>
                <a:sym typeface="Comic Sans MS"/>
              </a:rPr>
              <a:t> form (1-2% of all lymphomas)</a:t>
            </a:r>
          </a:p>
          <a:p>
            <a:pPr marL="325326" lvl="0" indent="-325326" algn="just" defTabSz="905255">
              <a:spcBef>
                <a:spcPts val="500"/>
              </a:spcBef>
              <a:buFont typeface="Comic Sans MS"/>
              <a:buChar char="•"/>
              <a:defRPr sz="1800"/>
            </a:pPr>
            <a:r>
              <a:rPr sz="2300" dirty="0">
                <a:latin typeface="Comic Sans MS"/>
                <a:ea typeface="Comic Sans MS"/>
                <a:cs typeface="Comic Sans MS"/>
                <a:sym typeface="Comic Sans MS"/>
              </a:rPr>
              <a:t>Frequently associated with immunodeficiency (</a:t>
            </a:r>
            <a:r>
              <a:rPr sz="2300" dirty="0" err="1">
                <a:latin typeface="Comic Sans MS"/>
                <a:ea typeface="Comic Sans MS"/>
                <a:cs typeface="Comic Sans MS"/>
                <a:sym typeface="Comic Sans MS"/>
              </a:rPr>
              <a:t>eg</a:t>
            </a:r>
            <a:r>
              <a:rPr sz="2300" dirty="0">
                <a:latin typeface="Comic Sans MS"/>
                <a:ea typeface="Comic Sans MS"/>
                <a:cs typeface="Comic Sans MS"/>
                <a:sym typeface="Comic Sans MS"/>
              </a:rPr>
              <a:t>. HIV)</a:t>
            </a:r>
          </a:p>
          <a:p>
            <a:pPr marL="325326" lvl="0" indent="-325326" algn="just" defTabSz="905255">
              <a:spcBef>
                <a:spcPts val="500"/>
              </a:spcBef>
              <a:buFont typeface="Comic Sans MS"/>
              <a:buChar char="•"/>
              <a:defRPr sz="1800"/>
            </a:pPr>
            <a:r>
              <a:rPr sz="2300" dirty="0">
                <a:latin typeface="Comic Sans MS"/>
                <a:ea typeface="Comic Sans MS"/>
                <a:cs typeface="Comic Sans MS"/>
                <a:sym typeface="Comic Sans MS"/>
              </a:rPr>
              <a:t>Associated with EBV infection</a:t>
            </a:r>
          </a:p>
        </p:txBody>
      </p:sp>
      <p:pic>
        <p:nvPicPr>
          <p:cNvPr id="651" name="image44.jpeg" descr="FlandrinBurkitt"/>
          <p:cNvPicPr/>
          <p:nvPr/>
        </p:nvPicPr>
        <p:blipFill>
          <a:blip r:embed="rId4">
            <a:extLst/>
          </a:blip>
          <a:srcRect l="50621"/>
          <a:stretch>
            <a:fillRect/>
          </a:stretch>
        </p:blipFill>
        <p:spPr>
          <a:xfrm>
            <a:off x="5834036" y="1700808"/>
            <a:ext cx="2484464" cy="338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2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/>
        </p:nvSpPr>
        <p:spPr>
          <a:xfrm>
            <a:off x="4932362" y="981075"/>
            <a:ext cx="3943352" cy="2428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 u="sng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TRANSLOCATION OF C-MYC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endParaRPr sz="80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just"/>
            <a:r>
              <a:rPr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The c-MYC proto-oncogene is translocated from chromosome 8 to the immunoglobulin heavy-chain locus (IgH) on chromosome 14, resulting in abnormal c-myc expression.</a:t>
            </a:r>
          </a:p>
        </p:txBody>
      </p:sp>
      <p:pic>
        <p:nvPicPr>
          <p:cNvPr id="655" name="image45.png" descr="Cooper myc transl ch15f2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2625" y="203200"/>
            <a:ext cx="3744913" cy="3297238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Shape 656"/>
          <p:cNvSpPr/>
          <p:nvPr/>
        </p:nvSpPr>
        <p:spPr>
          <a:xfrm>
            <a:off x="1114424" y="5194300"/>
            <a:ext cx="7761289" cy="1588"/>
          </a:xfrm>
          <a:prstGeom prst="line">
            <a:avLst/>
          </a:prstGeom>
          <a:ln w="57150">
            <a:solidFill>
              <a:srgbClr val="C0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57" name="Shape 657"/>
          <p:cNvSpPr/>
          <p:nvPr/>
        </p:nvSpPr>
        <p:spPr>
          <a:xfrm>
            <a:off x="2174454" y="3644900"/>
            <a:ext cx="4795089" cy="72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algn="ctr"/>
            <a:r>
              <a:rPr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c-MYC is translocated to the IgG locus,</a:t>
            </a:r>
            <a:endParaRPr sz="320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/>
            <a:r>
              <a:rPr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which results in its activated expression</a:t>
            </a:r>
          </a:p>
        </p:txBody>
      </p:sp>
      <p:sp>
        <p:nvSpPr>
          <p:cNvPr id="658" name="Shape 658"/>
          <p:cNvSpPr/>
          <p:nvPr/>
        </p:nvSpPr>
        <p:spPr>
          <a:xfrm>
            <a:off x="6689725" y="5080000"/>
            <a:ext cx="1119188" cy="139700"/>
          </a:xfrm>
          <a:prstGeom prst="rect">
            <a:avLst/>
          </a:prstGeom>
          <a:solidFill>
            <a:srgbClr val="009999"/>
          </a:solidFill>
          <a:ln w="1270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59" name="Shape 659"/>
          <p:cNvSpPr/>
          <p:nvPr/>
        </p:nvSpPr>
        <p:spPr>
          <a:xfrm>
            <a:off x="1589087" y="5080000"/>
            <a:ext cx="1049338" cy="139700"/>
          </a:xfrm>
          <a:prstGeom prst="rect">
            <a:avLst/>
          </a:prstGeom>
          <a:solidFill>
            <a:srgbClr val="BBE0E3"/>
          </a:solidFill>
          <a:ln w="1270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0" name="Shape 660"/>
          <p:cNvSpPr/>
          <p:nvPr/>
        </p:nvSpPr>
        <p:spPr>
          <a:xfrm>
            <a:off x="1684336" y="5305425"/>
            <a:ext cx="857830" cy="44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33333"/>
                </a:solidFill>
              </a:rPr>
              <a:t>c-myc</a:t>
            </a:r>
          </a:p>
        </p:txBody>
      </p:sp>
      <p:sp>
        <p:nvSpPr>
          <p:cNvPr id="661" name="Shape 661"/>
          <p:cNvSpPr/>
          <p:nvPr/>
        </p:nvSpPr>
        <p:spPr>
          <a:xfrm>
            <a:off x="6948486" y="5305425"/>
            <a:ext cx="550376" cy="44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33333"/>
                </a:solidFill>
              </a:rPr>
              <a:t>IgG</a:t>
            </a:r>
          </a:p>
        </p:txBody>
      </p:sp>
      <p:sp>
        <p:nvSpPr>
          <p:cNvPr id="662" name="Shape 662"/>
          <p:cNvSpPr/>
          <p:nvPr/>
        </p:nvSpPr>
        <p:spPr>
          <a:xfrm>
            <a:off x="4852987" y="5080000"/>
            <a:ext cx="488952" cy="139700"/>
          </a:xfrm>
          <a:prstGeom prst="rect">
            <a:avLst/>
          </a:prstGeom>
          <a:solidFill>
            <a:srgbClr val="009999"/>
          </a:solidFill>
          <a:ln w="1270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3" name="Shape 663"/>
          <p:cNvSpPr/>
          <p:nvPr/>
        </p:nvSpPr>
        <p:spPr>
          <a:xfrm>
            <a:off x="4276036" y="5345112"/>
            <a:ext cx="1750799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33333"/>
                </a:solidFill>
              </a:rPr>
              <a:t>IgG enhancer</a:t>
            </a:r>
          </a:p>
        </p:txBody>
      </p:sp>
      <p:sp>
        <p:nvSpPr>
          <p:cNvPr id="664" name="Shape 664"/>
          <p:cNvSpPr/>
          <p:nvPr/>
        </p:nvSpPr>
        <p:spPr>
          <a:xfrm>
            <a:off x="5311775" y="4565650"/>
            <a:ext cx="1049338" cy="18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520" y="10800"/>
                  <a:pt x="5040" y="0"/>
                  <a:pt x="8640" y="0"/>
                </a:cubicBezTo>
                <a:cubicBezTo>
                  <a:pt x="12240" y="0"/>
                  <a:pt x="16920" y="10800"/>
                  <a:pt x="21600" y="21600"/>
                </a:cubicBezTo>
              </a:path>
            </a:pathLst>
          </a:custGeom>
          <a:ln w="76200">
            <a:solidFill>
              <a:srgbClr val="333333"/>
            </a:solidFill>
            <a:round/>
            <a:tailEnd type="triangle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65" name="Shape 665"/>
          <p:cNvSpPr/>
          <p:nvPr/>
        </p:nvSpPr>
        <p:spPr>
          <a:xfrm>
            <a:off x="2535236" y="4484044"/>
            <a:ext cx="2378077" cy="232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42" extrusionOk="0">
                <a:moveTo>
                  <a:pt x="21600" y="20942"/>
                </a:moveTo>
                <a:cubicBezTo>
                  <a:pt x="18635" y="10839"/>
                  <a:pt x="15671" y="736"/>
                  <a:pt x="12071" y="39"/>
                </a:cubicBezTo>
                <a:cubicBezTo>
                  <a:pt x="8471" y="-658"/>
                  <a:pt x="4235" y="8052"/>
                  <a:pt x="0" y="16761"/>
                </a:cubicBezTo>
              </a:path>
            </a:pathLst>
          </a:custGeom>
          <a:ln w="76200">
            <a:solidFill>
              <a:srgbClr val="333333"/>
            </a:solidFill>
            <a:round/>
            <a:tailEnd type="triangle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1006241" y="5773737"/>
            <a:ext cx="2334093" cy="967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algn="ctr"/>
            <a:r>
              <a:rPr sz="16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In B lymphocytes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sz="16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c-myc is activated by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sz="16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the IgG enhancer</a:t>
            </a:r>
          </a:p>
        </p:txBody>
      </p:sp>
      <p:sp>
        <p:nvSpPr>
          <p:cNvPr id="667" name="Shape 667"/>
          <p:cNvSpPr/>
          <p:nvPr/>
        </p:nvSpPr>
        <p:spPr>
          <a:xfrm>
            <a:off x="4787900" y="469900"/>
            <a:ext cx="3495279" cy="346075"/>
          </a:xfrm>
          <a:prstGeom prst="rect">
            <a:avLst/>
          </a:prstGeom>
          <a:ln w="28575">
            <a:solidFill>
              <a:srgbClr val="C00000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t>BURKITT LYMPHOMA (B cells)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9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84" x="1098550" y="3062288"/>
          <p14:tracePt t="15595" x="1089025" y="3054350"/>
          <p14:tracePt t="15603" x="1071563" y="3027363"/>
          <p14:tracePt t="15610" x="1054100" y="3000375"/>
          <p14:tracePt t="15635" x="1027113" y="2990850"/>
          <p14:tracePt t="15636" x="1027113" y="2955925"/>
          <p14:tracePt t="15826" x="1017588" y="2955925"/>
          <p14:tracePt t="15834" x="1009650" y="2946400"/>
          <p14:tracePt t="15839" x="982663" y="2901950"/>
          <p14:tracePt t="15842" x="946150" y="2857500"/>
          <p14:tracePt t="15859" x="938213" y="2830513"/>
          <p14:tracePt t="15878" x="928688" y="2803525"/>
          <p14:tracePt t="16010" x="919163" y="2803525"/>
          <p14:tracePt t="16018" x="911225" y="2813050"/>
          <p14:tracePt t="16050" x="893763" y="2830513"/>
          <p14:tracePt t="16082" x="893763" y="2847975"/>
          <p14:tracePt t="16090" x="893763" y="2884488"/>
          <p14:tracePt t="16098" x="893763" y="2911475"/>
          <p14:tracePt t="16109" x="893763" y="2982913"/>
          <p14:tracePt t="16126" x="893763" y="3116263"/>
          <p14:tracePt t="16165" x="893763" y="3143250"/>
          <p14:tracePt t="16182" x="893763" y="3152775"/>
          <p14:tracePt t="16192" x="893763" y="3179763"/>
          <p14:tracePt t="16192" x="893763" y="3187700"/>
          <p14:tracePt t="16210" x="901700" y="3214688"/>
          <p14:tracePt t="16401" x="893763" y="3187700"/>
          <p14:tracePt t="16418" x="893763" y="3179763"/>
          <p14:tracePt t="16426" x="874713" y="3152775"/>
          <p14:tracePt t="16442" x="857250" y="3125788"/>
          <p14:tracePt t="16460" x="830263" y="3108325"/>
          <p14:tracePt t="16476" x="830263" y="3098800"/>
          <p14:tracePt t="16493" x="812800" y="3098800"/>
          <p14:tracePt t="16509" x="795338" y="3081338"/>
          <p14:tracePt t="16527" x="776288" y="3071813"/>
          <p14:tracePt t="16802" x="776288" y="3062288"/>
          <p14:tracePt t="16810" x="776288" y="3054350"/>
          <p14:tracePt t="16827" x="776288" y="3036888"/>
          <p14:tracePt t="16827" x="776288" y="3009900"/>
          <p14:tracePt t="16843" x="776288" y="2982913"/>
          <p14:tracePt t="16859" x="785813" y="2973388"/>
          <p14:tracePt t="16877" x="795338" y="2973388"/>
          <p14:tracePt t="16892" x="803275" y="2973388"/>
          <p14:tracePt t="16910" x="812800" y="2973388"/>
          <p14:tracePt t="16954" x="822325" y="2973388"/>
          <p14:tracePt t="16958" x="857250" y="2973388"/>
          <p14:tracePt t="17010" x="874713" y="2973388"/>
          <p14:tracePt t="17018" x="884238" y="2973388"/>
          <p14:tracePt t="17026" x="893763" y="2990850"/>
          <p14:tracePt t="17034" x="911225" y="2990850"/>
          <p14:tracePt t="17043" x="919163" y="3000375"/>
          <p14:tracePt t="17179" x="928688" y="3000375"/>
          <p14:tracePt t="18659" x="938213" y="3009900"/>
          <p14:tracePt t="18683" x="946150" y="3009900"/>
          <p14:tracePt t="18699" x="955675" y="3009900"/>
          <p14:tracePt t="18715" x="955675" y="3017838"/>
          <p14:tracePt t="18739" x="973138" y="3027363"/>
          <p14:tracePt t="18786" x="982663" y="3027363"/>
          <p14:tracePt t="18818" x="990600" y="3036888"/>
          <p14:tracePt t="18843" x="1000125" y="3044825"/>
          <p14:tracePt t="18850" x="1000125" y="3054350"/>
          <p14:tracePt t="18875" x="1009650" y="3054350"/>
          <p14:tracePt t="19107" x="1009650" y="3062288"/>
          <p14:tracePt t="19109" x="1009650" y="3089275"/>
          <p14:tracePt t="19127" x="1009650" y="3116263"/>
          <p14:tracePt t="19128" x="1009650" y="3187700"/>
          <p14:tracePt t="19144" x="1036638" y="3276600"/>
          <p14:tracePt t="19160" x="1108075" y="3429000"/>
          <p14:tracePt t="19191" x="1143000" y="3482975"/>
          <p14:tracePt t="19202" x="1295400" y="3652838"/>
          <p14:tracePt t="19234" x="1330325" y="3679825"/>
          <p14:tracePt t="19245" x="1339850" y="3687763"/>
          <p14:tracePt t="19260" x="1347788" y="3705225"/>
          <p14:tracePt t="19323" x="1366838" y="3705225"/>
          <p14:tracePt t="19331" x="1393825" y="3705225"/>
          <p14:tracePt t="19335" x="1419225" y="3705225"/>
          <p14:tracePt t="19344" x="1490663" y="3705225"/>
          <p14:tracePt t="19360" x="1527175" y="3705225"/>
          <p14:tracePt t="19378" x="1554163" y="3705225"/>
          <p14:tracePt t="19394" x="1562100" y="3705225"/>
          <p14:tracePt t="19500" x="1571625" y="3705225"/>
          <p14:tracePt t="19619" x="1581150" y="3705225"/>
          <p14:tracePt t="19626" x="1608138" y="3705225"/>
          <p14:tracePt t="19644" x="1768475" y="3697288"/>
          <p14:tracePt t="19644" x="1973263" y="3652838"/>
          <p14:tracePt t="19661" x="2179638" y="3616325"/>
          <p14:tracePt t="19677" x="2482850" y="3554413"/>
          <p14:tracePt t="19812" x="2500313" y="3554413"/>
          <p14:tracePt t="19828" x="2517775" y="3527425"/>
          <p14:tracePt t="19835" x="2517775" y="3500438"/>
          <p14:tracePt t="19843" x="2536825" y="3482975"/>
          <p14:tracePt t="19851" x="2544763" y="3438525"/>
          <p14:tracePt t="19861" x="2544763" y="3384550"/>
          <p14:tracePt t="19877" x="2544763" y="3357563"/>
          <p14:tracePt t="19894" x="2544763" y="3340100"/>
          <p14:tracePt t="19910" x="2544763" y="3322638"/>
          <p14:tracePt t="19927" x="2544763" y="3303588"/>
          <p14:tracePt t="19944" x="2527300" y="3295650"/>
          <p14:tracePt t="19961" x="2509838" y="3276600"/>
          <p14:tracePt t="19977" x="2446338" y="3251200"/>
          <p14:tracePt t="19994" x="2187575" y="3205163"/>
          <p14:tracePt t="20044" x="2116138" y="3205163"/>
          <p14:tracePt t="20045" x="2062163" y="3205163"/>
          <p14:tracePt t="20061" x="1946275" y="3205163"/>
          <p14:tracePt t="20322" x="1955800" y="3205163"/>
          <p14:tracePt t="20331" x="1965325" y="3205163"/>
          <p14:tracePt t="20331" x="1973263" y="3197225"/>
          <p14:tracePt t="20347" x="2000250" y="3187700"/>
          <p14:tracePt t="20359" x="2000250" y="3179763"/>
          <p14:tracePt t="20360" x="2036763" y="3160713"/>
          <p14:tracePt t="20377" x="2054225" y="3152775"/>
          <p14:tracePt t="20393" x="2062163" y="3143250"/>
          <p14:tracePt t="20459" x="2071688" y="3133725"/>
          <p14:tracePt t="26970" x="0" y="0"/>
        </p14:tracePtLst>
        <p14:tracePtLst>
          <p14:tracePt t="48561" x="6108700" y="6108700"/>
          <p14:tracePt t="49202" x="6099175" y="6108700"/>
          <p14:tracePt t="49370" x="6089650" y="6108700"/>
          <p14:tracePt t="49371" x="6081713" y="6108700"/>
          <p14:tracePt t="49389" x="6062663" y="6108700"/>
          <p14:tracePt t="49390" x="6027738" y="6108700"/>
          <p14:tracePt t="49408" x="5991225" y="6126163"/>
          <p14:tracePt t="49423" x="5911850" y="6143625"/>
          <p14:tracePt t="49441" x="5848350" y="6161088"/>
          <p14:tracePt t="49457" x="5830888" y="6170613"/>
          <p14:tracePt t="49714" x="5813425" y="6170613"/>
          <p14:tracePt t="49721" x="5786438" y="6170613"/>
          <p14:tracePt t="49721" x="5741988" y="6170613"/>
          <p14:tracePt t="49730" x="5670550" y="6170613"/>
          <p14:tracePt t="49740" x="5527675" y="6170613"/>
          <p14:tracePt t="49757" x="5367338" y="6170613"/>
          <p14:tracePt t="49773" x="5340350" y="6170613"/>
          <p14:tracePt t="49882" x="5322888" y="6170613"/>
          <p14:tracePt t="55064" x="5126038" y="6134100"/>
          <p14:tracePt t="55074" x="4884738" y="6134100"/>
          <p14:tracePt t="55082" x="4572000" y="6072188"/>
          <p14:tracePt t="55091" x="4232275" y="6072188"/>
          <p14:tracePt t="55094" x="3581400" y="6072188"/>
          <p14:tracePt t="55107" x="3268663" y="6045200"/>
          <p14:tracePt t="55123" x="3232150" y="6045200"/>
          <p14:tracePt t="55282" x="3224213" y="6045200"/>
          <p14:tracePt t="55285" x="3152775" y="6045200"/>
          <p14:tracePt t="55296" x="3081338" y="6054725"/>
          <p14:tracePt t="55307" x="3044825" y="6072188"/>
          <p14:tracePt t="55324" x="3036888" y="6081713"/>
          <p14:tracePt t="55416" x="3036888" y="6099175"/>
          <p14:tracePt t="55427" x="3044825" y="6108700"/>
          <p14:tracePt t="55428" x="3268663" y="6232525"/>
          <p14:tracePt t="55530" x="3276600" y="6232525"/>
          <p14:tracePt t="55602" x="3322638" y="6232525"/>
          <p14:tracePt t="55610" x="3375025" y="6232525"/>
          <p14:tracePt t="55613" x="3402013" y="6232525"/>
          <p14:tracePt t="55623" x="3429000" y="6232525"/>
          <p14:tracePt t="55639" x="3473450" y="6232525"/>
          <p14:tracePt t="55639" x="3500438" y="6232525"/>
          <p14:tracePt t="55658" x="3571875" y="6232525"/>
          <p14:tracePt t="55690" x="3589338" y="6232525"/>
          <p14:tracePt t="55691" x="3660775" y="6232525"/>
          <p14:tracePt t="55726" x="3660775" y="6224588"/>
          <p14:tracePt t="55740" x="3679825" y="6205538"/>
          <p14:tracePt t="55756" x="3697288" y="6188075"/>
          <p14:tracePt t="55773" x="3724275" y="6143625"/>
          <p14:tracePt t="55789" x="3741738" y="6089650"/>
          <p14:tracePt t="55807" x="3741738" y="6010275"/>
          <p14:tracePt t="55823" x="3741738" y="5938838"/>
          <p14:tracePt t="55840" x="3633788" y="5803900"/>
          <p14:tracePt t="55857" x="3411538" y="5643563"/>
          <p14:tracePt t="55873" x="2393950" y="5251450"/>
          <p14:tracePt t="55889" x="1625600" y="5018088"/>
          <p14:tracePt t="55907" x="946150" y="4938713"/>
          <p14:tracePt t="55923" x="517525" y="4902200"/>
          <p14:tracePt t="55940" x="214313" y="4902200"/>
          <p14:tracePt t="55956" x="71438" y="4902200"/>
          <p14:tracePt t="55973" x="0" y="4956175"/>
          <p14:tracePt t="55989" x="0" y="5000625"/>
          <p14:tracePt t="56007" x="0" y="5099050"/>
          <p14:tracePt t="56022" x="0" y="5170488"/>
          <p14:tracePt t="56040" x="0" y="5241925"/>
          <p14:tracePt t="56056" x="0" y="5303838"/>
          <p14:tracePt t="56056" x="0" y="5322888"/>
          <p14:tracePt t="56074" x="0" y="5348288"/>
          <p14:tracePt t="56090" x="0" y="5429250"/>
          <p14:tracePt t="56106" x="0" y="5545138"/>
          <p14:tracePt t="56123" x="0" y="5643563"/>
          <p14:tracePt t="56139" x="0" y="5724525"/>
          <p14:tracePt t="56156" x="36513" y="5803900"/>
          <p14:tracePt t="56173" x="88900" y="5884863"/>
          <p14:tracePt t="56189" x="142875" y="5919788"/>
          <p14:tracePt t="56207" x="223838" y="5965825"/>
          <p14:tracePt t="56222" x="446088" y="6062663"/>
          <p14:tracePt t="56246" x="536575" y="6081713"/>
          <p14:tracePt t="56256" x="731838" y="6143625"/>
          <p14:tracePt t="56273" x="1036638" y="6170613"/>
          <p14:tracePt t="56291" x="1411288" y="6180138"/>
          <p14:tracePt t="56770" x="1401763" y="6180138"/>
          <p14:tracePt t="56775" x="1384300" y="6188075"/>
          <p14:tracePt t="56788" x="1330325" y="6197600"/>
          <p14:tracePt t="56913" x="1322388" y="6205538"/>
          <p14:tracePt t="56921" x="1196975" y="6232525"/>
          <p14:tracePt t="56936" x="1108075" y="6286500"/>
          <p14:tracePt t="56947" x="1054100" y="6303963"/>
          <p14:tracePt t="56956" x="1009650" y="6323013"/>
          <p14:tracePt t="56973" x="1000125" y="6340475"/>
          <p14:tracePt t="57042" x="1000125" y="6348413"/>
          <p14:tracePt t="57049" x="1000125" y="6357938"/>
          <p14:tracePt t="57049" x="1000125" y="6375400"/>
          <p14:tracePt t="57074" x="1000125" y="6384925"/>
          <p14:tracePt t="57081" x="1000125" y="6394450"/>
          <p14:tracePt t="57090" x="1000125" y="6402388"/>
          <p14:tracePt t="57097" x="1000125" y="6411913"/>
          <p14:tracePt t="57106" x="1017588" y="6446838"/>
          <p14:tracePt t="57194" x="1044575" y="6456363"/>
          <p14:tracePt t="57592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/>
          <p:nvPr/>
        </p:nvSpPr>
        <p:spPr>
          <a:xfrm>
            <a:off x="2778224" y="116632"/>
            <a:ext cx="381000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/>
            <a:r>
              <a:rPr sz="3600" dirty="0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MYC/IGH</a:t>
            </a:r>
            <a:endParaRPr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sz="3600" dirty="0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Endemic BL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807258" y="1515408"/>
            <a:ext cx="7581166" cy="2921704"/>
            <a:chOff x="827087" y="1371392"/>
            <a:chExt cx="7581166" cy="2921704"/>
          </a:xfrm>
        </p:grpSpPr>
        <p:grpSp>
          <p:nvGrpSpPr>
            <p:cNvPr id="697" name="Group 697"/>
            <p:cNvGrpSpPr/>
            <p:nvPr/>
          </p:nvGrpSpPr>
          <p:grpSpPr>
            <a:xfrm>
              <a:off x="827087" y="2992230"/>
              <a:ext cx="7581166" cy="1300866"/>
              <a:chOff x="0" y="0"/>
              <a:chExt cx="7581165" cy="1300865"/>
            </a:xfrm>
          </p:grpSpPr>
          <p:sp>
            <p:nvSpPr>
              <p:cNvPr id="670" name="Shape 670"/>
              <p:cNvSpPr/>
              <p:nvPr/>
            </p:nvSpPr>
            <p:spPr>
              <a:xfrm>
                <a:off x="1828800" y="762000"/>
                <a:ext cx="5257802" cy="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grpSp>
            <p:nvGrpSpPr>
              <p:cNvPr id="675" name="Group 675"/>
              <p:cNvGrpSpPr/>
              <p:nvPr/>
            </p:nvGrpSpPr>
            <p:grpSpPr>
              <a:xfrm>
                <a:off x="3962400" y="609600"/>
                <a:ext cx="533401" cy="304801"/>
                <a:chOff x="0" y="0"/>
                <a:chExt cx="533400" cy="304800"/>
              </a:xfrm>
            </p:grpSpPr>
            <p:sp>
              <p:nvSpPr>
                <p:cNvPr id="671" name="Shape 671"/>
                <p:cNvSpPr/>
                <p:nvPr/>
              </p:nvSpPr>
              <p:spPr>
                <a:xfrm>
                  <a:off x="-1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72" name="Shape 672"/>
                <p:cNvSpPr/>
                <p:nvPr/>
              </p:nvSpPr>
              <p:spPr>
                <a:xfrm>
                  <a:off x="1524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73" name="Shape 673"/>
                <p:cNvSpPr/>
                <p:nvPr/>
              </p:nvSpPr>
              <p:spPr>
                <a:xfrm>
                  <a:off x="3048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74" name="Shape 674"/>
                <p:cNvSpPr/>
                <p:nvPr/>
              </p:nvSpPr>
              <p:spPr>
                <a:xfrm>
                  <a:off x="4572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</p:grpSp>
          <p:grpSp>
            <p:nvGrpSpPr>
              <p:cNvPr id="680" name="Group 680"/>
              <p:cNvGrpSpPr/>
              <p:nvPr/>
            </p:nvGrpSpPr>
            <p:grpSpPr>
              <a:xfrm>
                <a:off x="5105401" y="609600"/>
                <a:ext cx="533401" cy="304801"/>
                <a:chOff x="0" y="0"/>
                <a:chExt cx="533400" cy="304800"/>
              </a:xfrm>
            </p:grpSpPr>
            <p:sp>
              <p:nvSpPr>
                <p:cNvPr id="676" name="Shape 676"/>
                <p:cNvSpPr/>
                <p:nvPr/>
              </p:nvSpPr>
              <p:spPr>
                <a:xfrm>
                  <a:off x="-1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77" name="Shape 677"/>
                <p:cNvSpPr/>
                <p:nvPr/>
              </p:nvSpPr>
              <p:spPr>
                <a:xfrm>
                  <a:off x="1524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78" name="Shape 678"/>
                <p:cNvSpPr/>
                <p:nvPr/>
              </p:nvSpPr>
              <p:spPr>
                <a:xfrm>
                  <a:off x="3048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79" name="Shape 679"/>
                <p:cNvSpPr/>
                <p:nvPr/>
              </p:nvSpPr>
              <p:spPr>
                <a:xfrm>
                  <a:off x="4572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</p:grpSp>
          <p:grpSp>
            <p:nvGrpSpPr>
              <p:cNvPr id="685" name="Group 685"/>
              <p:cNvGrpSpPr/>
              <p:nvPr/>
            </p:nvGrpSpPr>
            <p:grpSpPr>
              <a:xfrm>
                <a:off x="6172201" y="609600"/>
                <a:ext cx="533401" cy="304801"/>
                <a:chOff x="0" y="0"/>
                <a:chExt cx="533400" cy="304800"/>
              </a:xfrm>
            </p:grpSpPr>
            <p:sp>
              <p:nvSpPr>
                <p:cNvPr id="681" name="Shape 681"/>
                <p:cNvSpPr/>
                <p:nvPr/>
              </p:nvSpPr>
              <p:spPr>
                <a:xfrm>
                  <a:off x="-1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82" name="Shape 682"/>
                <p:cNvSpPr/>
                <p:nvPr/>
              </p:nvSpPr>
              <p:spPr>
                <a:xfrm>
                  <a:off x="1524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83" name="Shape 683"/>
                <p:cNvSpPr/>
                <p:nvPr/>
              </p:nvSpPr>
              <p:spPr>
                <a:xfrm>
                  <a:off x="3048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84" name="Shape 684"/>
                <p:cNvSpPr/>
                <p:nvPr/>
              </p:nvSpPr>
              <p:spPr>
                <a:xfrm>
                  <a:off x="4572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</p:grpSp>
          <p:sp>
            <p:nvSpPr>
              <p:cNvPr id="686" name="Shape 686"/>
              <p:cNvSpPr/>
              <p:nvPr/>
            </p:nvSpPr>
            <p:spPr>
              <a:xfrm>
                <a:off x="1812925" y="879475"/>
                <a:ext cx="5242728" cy="421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>
                  <a:defRPr sz="1800"/>
                </a:pPr>
                <a:r>
                  <a:rPr sz="2400"/>
                  <a:t>Costant            joining   diversity  variable</a:t>
                </a:r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7223126" y="498475"/>
                <a:ext cx="358040" cy="421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>
                  <a:defRPr sz="1800"/>
                </a:pPr>
                <a:r>
                  <a:rPr sz="2400"/>
                  <a:t>5’</a:t>
                </a:r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1203325" y="498475"/>
                <a:ext cx="358040" cy="421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>
                  <a:defRPr sz="1800"/>
                </a:pPr>
                <a:r>
                  <a:rPr sz="2400"/>
                  <a:t>3’</a:t>
                </a:r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0" y="457200"/>
                <a:ext cx="894515" cy="5440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3200">
                    <a:latin typeface="Times New Roman Bold"/>
                    <a:ea typeface="Times New Roman Bold"/>
                    <a:cs typeface="Times New Roman Bold"/>
                    <a:sym typeface="Times New Roman Bold"/>
                  </a:defRPr>
                </a:lvl1pPr>
              </a:lstStyle>
              <a:p>
                <a:pPr lvl="0">
                  <a:defRPr sz="1800"/>
                </a:pPr>
                <a:r>
                  <a:rPr sz="3200"/>
                  <a:t>IGH</a:t>
                </a:r>
              </a:p>
            </p:txBody>
          </p:sp>
          <p:grpSp>
            <p:nvGrpSpPr>
              <p:cNvPr id="694" name="Group 694"/>
              <p:cNvGrpSpPr/>
              <p:nvPr/>
            </p:nvGrpSpPr>
            <p:grpSpPr>
              <a:xfrm>
                <a:off x="2133600" y="609600"/>
                <a:ext cx="533401" cy="304801"/>
                <a:chOff x="0" y="0"/>
                <a:chExt cx="533400" cy="304800"/>
              </a:xfrm>
            </p:grpSpPr>
            <p:sp>
              <p:nvSpPr>
                <p:cNvPr id="690" name="Shape 690"/>
                <p:cNvSpPr/>
                <p:nvPr/>
              </p:nvSpPr>
              <p:spPr>
                <a:xfrm>
                  <a:off x="-1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91" name="Shape 691"/>
                <p:cNvSpPr/>
                <p:nvPr/>
              </p:nvSpPr>
              <p:spPr>
                <a:xfrm>
                  <a:off x="1524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92" name="Shape 692"/>
                <p:cNvSpPr/>
                <p:nvPr/>
              </p:nvSpPr>
              <p:spPr>
                <a:xfrm>
                  <a:off x="3048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  <p:sp>
              <p:nvSpPr>
                <p:cNvPr id="693" name="Shape 693"/>
                <p:cNvSpPr/>
                <p:nvPr/>
              </p:nvSpPr>
              <p:spPr>
                <a:xfrm>
                  <a:off x="457200" y="-1"/>
                  <a:ext cx="76201" cy="304801"/>
                </a:xfrm>
                <a:prstGeom prst="rect">
                  <a:avLst/>
                </a:prstGeom>
                <a:solidFill>
                  <a:srgbClr val="FF33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4400">
                      <a:latin typeface="Comic Sans MS Bold"/>
                      <a:ea typeface="Comic Sans MS Bold"/>
                      <a:cs typeface="Comic Sans MS Bold"/>
                      <a:sym typeface="Comic Sans MS Bold"/>
                    </a:defRPr>
                  </a:pPr>
                  <a:endParaRPr/>
                </a:p>
              </p:txBody>
            </p:sp>
          </p:grpSp>
          <p:sp>
            <p:nvSpPr>
              <p:cNvPr id="695" name="Shape 695"/>
              <p:cNvSpPr/>
              <p:nvPr/>
            </p:nvSpPr>
            <p:spPr>
              <a:xfrm>
                <a:off x="2879725" y="650875"/>
                <a:ext cx="899923" cy="421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>
                  <a:defRPr sz="1800"/>
                </a:pPr>
                <a:r>
                  <a:rPr sz="2400"/>
                  <a:t>switch</a:t>
                </a:r>
              </a:p>
            </p:txBody>
          </p:sp>
          <p:sp>
            <p:nvSpPr>
              <p:cNvPr id="696" name="Shape 696"/>
              <p:cNvSpPr/>
              <p:nvPr/>
            </p:nvSpPr>
            <p:spPr>
              <a:xfrm>
                <a:off x="4191000" y="0"/>
                <a:ext cx="1" cy="45720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715" name="Group 715"/>
            <p:cNvGrpSpPr/>
            <p:nvPr/>
          </p:nvGrpSpPr>
          <p:grpSpPr>
            <a:xfrm>
              <a:off x="923925" y="1371392"/>
              <a:ext cx="7292240" cy="1335792"/>
              <a:chOff x="0" y="0"/>
              <a:chExt cx="7292239" cy="1335791"/>
            </a:xfrm>
          </p:grpSpPr>
          <p:sp>
            <p:nvSpPr>
              <p:cNvPr id="698" name="Shape 698"/>
              <p:cNvSpPr/>
              <p:nvPr/>
            </p:nvSpPr>
            <p:spPr>
              <a:xfrm>
                <a:off x="2971800" y="762001"/>
                <a:ext cx="3825876" cy="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699" name="Shape 699"/>
              <p:cNvSpPr/>
              <p:nvPr/>
            </p:nvSpPr>
            <p:spPr>
              <a:xfrm>
                <a:off x="3733800" y="609600"/>
                <a:ext cx="228601" cy="304801"/>
              </a:xfrm>
              <a:prstGeom prst="rect">
                <a:avLst/>
              </a:prstGeom>
              <a:solidFill>
                <a:srgbClr val="BBE0E3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00" name="Shape 700"/>
              <p:cNvSpPr/>
              <p:nvPr/>
            </p:nvSpPr>
            <p:spPr>
              <a:xfrm>
                <a:off x="6248400" y="609600"/>
                <a:ext cx="228601" cy="304801"/>
              </a:xfrm>
              <a:prstGeom prst="rect">
                <a:avLst/>
              </a:prstGeom>
              <a:solidFill>
                <a:srgbClr val="BBE0E3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01" name="Shape 701"/>
              <p:cNvSpPr/>
              <p:nvPr/>
            </p:nvSpPr>
            <p:spPr>
              <a:xfrm>
                <a:off x="5257800" y="609600"/>
                <a:ext cx="228601" cy="304801"/>
              </a:xfrm>
              <a:prstGeom prst="rect">
                <a:avLst/>
              </a:prstGeom>
              <a:solidFill>
                <a:srgbClr val="BBE0E3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02" name="Shape 702"/>
              <p:cNvSpPr/>
              <p:nvPr/>
            </p:nvSpPr>
            <p:spPr>
              <a:xfrm>
                <a:off x="0" y="400050"/>
                <a:ext cx="1557197" cy="5440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 lvl="0"/>
                <a:r>
                  <a:rPr sz="3200" dirty="0">
                    <a:latin typeface="Times New Roman Bold"/>
                    <a:ea typeface="Times New Roman Bold"/>
                    <a:cs typeface="Times New Roman Bold"/>
                    <a:sym typeface="Times New Roman Bold"/>
                  </a:rPr>
                  <a:t>MYC</a:t>
                </a:r>
                <a:r>
                  <a:rPr sz="24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  5’</a:t>
                </a:r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1158875" y="0"/>
                <a:ext cx="671323" cy="421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>
                  <a:defRPr sz="1800"/>
                </a:pPr>
                <a:r>
                  <a:rPr sz="2400"/>
                  <a:t>Cen.</a:t>
                </a:r>
              </a:p>
            </p:txBody>
          </p:sp>
          <p:sp>
            <p:nvSpPr>
              <p:cNvPr id="704" name="Shape 704"/>
              <p:cNvSpPr/>
              <p:nvPr/>
            </p:nvSpPr>
            <p:spPr>
              <a:xfrm>
                <a:off x="6111875" y="76200"/>
                <a:ext cx="565209" cy="421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>
                  <a:defRPr sz="1800"/>
                </a:pPr>
                <a:r>
                  <a:rPr sz="2400"/>
                  <a:t>Tel.</a:t>
                </a:r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3657600" y="914401"/>
                <a:ext cx="332739" cy="421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>
                  <a:defRPr sz="1800"/>
                </a:pPr>
                <a:r>
                  <a:rPr sz="2400"/>
                  <a:t> 1</a:t>
                </a:r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5105400" y="914401"/>
                <a:ext cx="408939" cy="421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>
                  <a:defRPr sz="1800"/>
                </a:pPr>
                <a:r>
                  <a:rPr sz="2400"/>
                  <a:t>  2</a:t>
                </a:r>
              </a:p>
            </p:txBody>
          </p:sp>
          <p:sp>
            <p:nvSpPr>
              <p:cNvPr id="707" name="Shape 707"/>
              <p:cNvSpPr/>
              <p:nvPr/>
            </p:nvSpPr>
            <p:spPr>
              <a:xfrm>
                <a:off x="6172200" y="914401"/>
                <a:ext cx="332739" cy="421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>
                  <a:defRPr sz="1800"/>
                </a:pPr>
                <a:r>
                  <a:rPr sz="2400"/>
                  <a:t> 3</a:t>
                </a:r>
              </a:p>
            </p:txBody>
          </p:sp>
          <p:sp>
            <p:nvSpPr>
              <p:cNvPr id="708" name="Shape 708"/>
              <p:cNvSpPr/>
              <p:nvPr/>
            </p:nvSpPr>
            <p:spPr>
              <a:xfrm>
                <a:off x="6934200" y="498475"/>
                <a:ext cx="358040" cy="421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>
                  <a:defRPr sz="1800"/>
                </a:pPr>
                <a:r>
                  <a:rPr sz="2400"/>
                  <a:t>3’</a:t>
                </a:r>
              </a:p>
            </p:txBody>
          </p:sp>
          <p:sp>
            <p:nvSpPr>
              <p:cNvPr id="709" name="Shape 709"/>
              <p:cNvSpPr/>
              <p:nvPr/>
            </p:nvSpPr>
            <p:spPr>
              <a:xfrm>
                <a:off x="2073275" y="152400"/>
                <a:ext cx="1" cy="45720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10" name="Shape 710"/>
              <p:cNvSpPr/>
              <p:nvPr/>
            </p:nvSpPr>
            <p:spPr>
              <a:xfrm>
                <a:off x="2286000" y="152400"/>
                <a:ext cx="1" cy="45720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11" name="Shape 711"/>
              <p:cNvSpPr/>
              <p:nvPr/>
            </p:nvSpPr>
            <p:spPr>
              <a:xfrm flipH="1" flipV="1">
                <a:off x="1752600" y="762001"/>
                <a:ext cx="914401" cy="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12" name="Shape 712"/>
              <p:cNvSpPr/>
              <p:nvPr/>
            </p:nvSpPr>
            <p:spPr>
              <a:xfrm flipH="1">
                <a:off x="2743199" y="609599"/>
                <a:ext cx="76202" cy="304803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13" name="Shape 713"/>
              <p:cNvSpPr/>
              <p:nvPr/>
            </p:nvSpPr>
            <p:spPr>
              <a:xfrm flipH="1">
                <a:off x="2819399" y="609599"/>
                <a:ext cx="76202" cy="304803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14" name="Shape 714"/>
              <p:cNvSpPr/>
              <p:nvPr/>
            </p:nvSpPr>
            <p:spPr>
              <a:xfrm>
                <a:off x="2286000" y="914401"/>
                <a:ext cx="1002317" cy="3727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>
                  <a:defRPr sz="1800"/>
                </a:pPr>
                <a:r>
                  <a:rPr sz="2000"/>
                  <a:t>&gt;100 Kb</a:t>
                </a:r>
              </a:p>
            </p:txBody>
          </p:sp>
        </p:grpSp>
      </p:grpSp>
      <p:sp>
        <p:nvSpPr>
          <p:cNvPr id="716" name="Shape 716"/>
          <p:cNvSpPr/>
          <p:nvPr/>
        </p:nvSpPr>
        <p:spPr>
          <a:xfrm>
            <a:off x="607217" y="4869160"/>
            <a:ext cx="7948615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2000" dirty="0">
                <a:latin typeface="Comic Sans MS Bold"/>
                <a:ea typeface="Comic Sans MS Bold"/>
                <a:cs typeface="Comic Sans MS Bold"/>
                <a:sym typeface="Comic Sans MS Bold"/>
              </a:rPr>
              <a:t>Increased expression of c-</a:t>
            </a:r>
            <a:r>
              <a:rPr sz="2000"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myc</a:t>
            </a:r>
            <a:r>
              <a:rPr sz="2000" dirty="0">
                <a:latin typeface="Comic Sans MS Bold"/>
                <a:ea typeface="Comic Sans MS Bold"/>
                <a:cs typeface="Comic Sans MS Bold"/>
                <a:sym typeface="Comic Sans MS Bold"/>
              </a:rPr>
              <a:t> in B-lymphocytes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 algn="ctr"/>
            <a:endParaRPr sz="20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/>
            <a:r>
              <a:rPr sz="2000" dirty="0">
                <a:latin typeface="Comic Sans MS Bold"/>
                <a:ea typeface="Comic Sans MS Bold"/>
                <a:cs typeface="Comic Sans MS Bold"/>
                <a:sym typeface="Comic Sans MS Bold"/>
              </a:rPr>
              <a:t>Proliferation is induced,  even  in  the absence of growth factors.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2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99" x="3036888" y="4000500"/>
          <p14:tracePt t="14362" x="3036888" y="3983038"/>
          <p14:tracePt t="14369" x="3027363" y="3884613"/>
          <p14:tracePt t="14383" x="3027363" y="3830638"/>
          <p14:tracePt t="14391" x="3009900" y="3705225"/>
          <p14:tracePt t="14391" x="3009900" y="3660775"/>
          <p14:tracePt t="14409" x="3009900" y="3571875"/>
          <p14:tracePt t="14424" x="3009900" y="3500438"/>
          <p14:tracePt t="14443" x="3009900" y="3419475"/>
          <p14:tracePt t="14458" x="3009900" y="3348038"/>
          <p14:tracePt t="14475" x="3027363" y="3259138"/>
          <p14:tracePt t="14492" x="3044825" y="3214688"/>
          <p14:tracePt t="14508" x="3054350" y="3187700"/>
          <p14:tracePt t="14524" x="3071813" y="3143250"/>
          <p14:tracePt t="14546" x="3081338" y="3143250"/>
          <p14:tracePt t="14585" x="3081338" y="3133725"/>
          <p14:tracePt t="14639" x="3081338" y="3125788"/>
          <p14:tracePt t="14649" x="3125788" y="3116263"/>
          <p14:tracePt t="14650" x="3205163" y="3071813"/>
          <p14:tracePt t="14658" x="3303588" y="3027363"/>
          <p14:tracePt t="14679" x="3446463" y="2938463"/>
          <p14:tracePt t="14691" x="3616325" y="2830513"/>
          <p14:tracePt t="14708" x="3813175" y="2714625"/>
          <p14:tracePt t="14725" x="4027488" y="2581275"/>
          <p14:tracePt t="14742" x="4241800" y="2419350"/>
          <p14:tracePt t="14758" x="4705350" y="2054225"/>
          <p14:tracePt t="14793" x="4795838" y="1965325"/>
          <p14:tracePt t="14794" x="4902200" y="1857375"/>
          <p14:tracePt t="14794" x="4965700" y="1776413"/>
          <p14:tracePt t="14809" x="5081588" y="1625600"/>
          <p14:tracePt t="14825" x="5153025" y="1517650"/>
          <p14:tracePt t="14842" x="5180013" y="1455738"/>
          <p14:tracePt t="14858" x="5197475" y="1428750"/>
          <p14:tracePt t="14875" x="5197475" y="1419225"/>
          <p14:tracePt t="14892" x="5197475" y="1411288"/>
          <p14:tracePt t="14962" x="5197475" y="1366838"/>
          <p14:tracePt t="14967" x="5197475" y="1339850"/>
          <p14:tracePt t="14977" x="5160963" y="1295400"/>
          <p14:tracePt t="14984" x="5108575" y="1258888"/>
          <p14:tracePt t="14992" x="4894263" y="1204913"/>
          <p14:tracePt t="15008" x="4295775" y="1125538"/>
          <p14:tracePt t="15025" x="3875088" y="1125538"/>
          <p14:tracePt t="15042" x="3660775" y="1152525"/>
          <p14:tracePt t="15059" x="3527425" y="1268413"/>
          <p14:tracePt t="15075" x="3384550" y="1419225"/>
          <p14:tracePt t="15092" x="3276600" y="1581150"/>
          <p14:tracePt t="15108" x="3214688" y="1697038"/>
          <p14:tracePt t="15126" x="3197225" y="1741488"/>
          <p14:tracePt t="15141" x="3197225" y="1751013"/>
          <p14:tracePt t="15296" x="3197225" y="1758950"/>
          <p14:tracePt t="15304" x="3268663" y="1758950"/>
          <p14:tracePt t="15319" x="3313113" y="1758950"/>
          <p14:tracePt t="15324" x="3419475" y="1731963"/>
          <p14:tracePt t="15341" x="3608388" y="1670050"/>
          <p14:tracePt t="15358" x="3803650" y="1633538"/>
          <p14:tracePt t="15374" x="4143375" y="1571625"/>
          <p14:tracePt t="15374" x="4241800" y="1554163"/>
          <p14:tracePt t="15409" x="4340225" y="1536700"/>
          <p14:tracePt t="15411" x="4554538" y="1509713"/>
          <p14:tracePt t="15425" x="4697413" y="1490663"/>
          <p14:tracePt t="15443" x="4786313" y="1473200"/>
          <p14:tracePt t="15458" x="4857750" y="1473200"/>
          <p14:tracePt t="15474" x="4902200" y="1465263"/>
          <p14:tracePt t="15492" x="4973638" y="1446213"/>
          <p14:tracePt t="15508" x="5027613" y="1438275"/>
          <p14:tracePt t="15649" x="5037138" y="1438275"/>
          <p14:tracePt t="15656" x="5045075" y="1438275"/>
          <p14:tracePt t="15664" x="5062538" y="1438275"/>
          <p14:tracePt t="15671" x="5205413" y="1438275"/>
          <p14:tracePt t="15682" x="5303838" y="1438275"/>
          <p14:tracePt t="15691" x="5562600" y="1438275"/>
          <p14:tracePt t="15708" x="5732463" y="1438275"/>
          <p14:tracePt t="15725" x="5848350" y="1438275"/>
          <p14:tracePt t="15742" x="5875338" y="1438275"/>
          <p14:tracePt t="15832" x="5884863" y="1438275"/>
          <p14:tracePt t="17441" x="5902325" y="1455738"/>
          <p14:tracePt t="17448" x="5902325" y="1517650"/>
          <p14:tracePt t="17451" x="5803900" y="1598613"/>
          <p14:tracePt t="17467" x="5776913" y="1608138"/>
          <p14:tracePt t="17474" x="5732463" y="1652588"/>
          <p14:tracePt t="17492" x="5724525" y="1660525"/>
          <p14:tracePt t="17553" x="5724525" y="1670050"/>
          <p14:tracePt t="17564" x="5715000" y="1670050"/>
          <p14:tracePt t="17574" x="5643563" y="1714500"/>
          <p14:tracePt t="17576" x="5446713" y="1857375"/>
          <p14:tracePt t="17613" x="5367338" y="1911350"/>
          <p14:tracePt t="17625" x="5268913" y="1965325"/>
          <p14:tracePt t="17641" x="5133975" y="2036763"/>
          <p14:tracePt t="17658" x="4946650" y="2108200"/>
          <p14:tracePt t="17674" x="4670425" y="2224088"/>
          <p14:tracePt t="17691" x="4357688" y="2339975"/>
          <p14:tracePt t="17709" x="4179888" y="2401888"/>
          <p14:tracePt t="17724" x="4081463" y="2428875"/>
          <p14:tracePt t="17741" x="4010025" y="2446338"/>
          <p14:tracePt t="17758" x="3946525" y="2473325"/>
          <p14:tracePt t="17775" x="3822700" y="2490788"/>
          <p14:tracePt t="17791" x="3697288" y="2527300"/>
          <p14:tracePt t="17791" x="3625850" y="2571750"/>
          <p14:tracePt t="17808" x="3527425" y="2589213"/>
          <p14:tracePt t="17808" x="3419475" y="2616200"/>
          <p14:tracePt t="17824" x="3098800" y="2670175"/>
          <p14:tracePt t="17842" x="2643188" y="2786063"/>
          <p14:tracePt t="17857" x="2089150" y="2840038"/>
          <p14:tracePt t="17875" x="1384300" y="2955925"/>
          <p14:tracePt t="17891" x="874713" y="3027363"/>
          <p14:tracePt t="17908" x="455613" y="3081338"/>
          <p14:tracePt t="17924" x="241300" y="3116263"/>
          <p14:tracePt t="17943" x="98425" y="3133725"/>
          <p14:tracePt t="17958" x="17463" y="3152775"/>
          <p14:tracePt t="17975" x="0" y="3152775"/>
          <p14:tracePt t="18041" x="0" y="3170238"/>
          <p14:tracePt t="18377" x="53975" y="3170238"/>
          <p14:tracePt t="18385" x="133350" y="3170238"/>
          <p14:tracePt t="18394" x="231775" y="3152775"/>
          <p14:tracePt t="18395" x="303213" y="3152775"/>
          <p14:tracePt t="18407" x="428625" y="3125788"/>
          <p14:tracePt t="18425" x="455613" y="3125788"/>
          <p14:tracePt t="18472" x="465138" y="3125788"/>
          <p14:tracePt t="18480" x="608013" y="3125788"/>
          <p14:tracePt t="18499" x="830263" y="3125788"/>
          <p14:tracePt t="18524" x="938213" y="3125788"/>
          <p14:tracePt t="18525" x="1116013" y="3125788"/>
          <p14:tracePt t="18541" x="1214438" y="3125788"/>
          <p14:tracePt t="18558" x="1285875" y="3125788"/>
          <p14:tracePt t="18574" x="1339850" y="3125788"/>
          <p14:tracePt t="18591" x="1366838" y="3125788"/>
          <p14:tracePt t="18711" x="1419225" y="3108325"/>
          <p14:tracePt t="18722" x="1482725" y="3089275"/>
          <p14:tracePt t="18724" x="1589088" y="3071813"/>
          <p14:tracePt t="18738" x="1660525" y="3071813"/>
          <p14:tracePt t="18748" x="1731963" y="3054350"/>
          <p14:tracePt t="18758" x="1874838" y="3036888"/>
          <p14:tracePt t="18775" x="2017713" y="3017838"/>
          <p14:tracePt t="18791" x="2143125" y="3017838"/>
          <p14:tracePt t="18791" x="2214563" y="3017838"/>
          <p14:tracePt t="18809" x="2295525" y="3017838"/>
          <p14:tracePt t="18824" x="2536825" y="3017838"/>
          <p14:tracePt t="18842" x="2687638" y="3017838"/>
          <p14:tracePt t="18857" x="2768600" y="3017838"/>
          <p14:tracePt t="18876" x="2795588" y="3017838"/>
          <p14:tracePt t="19002" x="2803525" y="3017838"/>
          <p14:tracePt t="19032" x="2847975" y="3017838"/>
          <p14:tracePt t="19035" x="2867025" y="3017838"/>
          <p14:tracePt t="19046" x="2901950" y="3017838"/>
          <p14:tracePt t="19058" x="2955925" y="3017838"/>
          <p14:tracePt t="19233" x="2982913" y="3017838"/>
          <p14:tracePt t="19234" x="3411538" y="3017838"/>
          <p14:tracePt t="19275" x="3527425" y="3017838"/>
          <p14:tracePt t="19291" x="3643313" y="3017838"/>
          <p14:tracePt t="19293" x="3956050" y="3017838"/>
          <p14:tracePt t="19307" x="4251325" y="3017838"/>
          <p14:tracePt t="19325" x="4367213" y="3017838"/>
          <p14:tracePt t="19341" x="4411663" y="3017838"/>
          <p14:tracePt t="19480" x="4438650" y="3017838"/>
          <p14:tracePt t="19487" x="4598988" y="3000375"/>
          <p14:tracePt t="19490" x="5911850" y="3000375"/>
          <p14:tracePt t="19546" x="5956300" y="3000375"/>
          <p14:tracePt t="19558" x="6027738" y="3000375"/>
          <p14:tracePt t="19574" x="6072188" y="3000375"/>
          <p14:tracePt t="19591" x="6089650" y="3000375"/>
          <p14:tracePt t="19929" x="6108700" y="3000375"/>
          <p14:tracePt t="20522" x="6116638" y="3000375"/>
          <p14:tracePt t="20524" x="6286500" y="3000375"/>
          <p14:tracePt t="20558" x="6438900" y="3000375"/>
          <p14:tracePt t="20560" x="6643688" y="3000375"/>
          <p14:tracePt t="20575" x="6884988" y="3000375"/>
          <p14:tracePt t="20592" x="7062788" y="3000375"/>
          <p14:tracePt t="20609" x="7134225" y="3000375"/>
          <p14:tracePt t="20634" x="7153275" y="3000375"/>
          <p14:tracePt t="20666" x="7188200" y="2990850"/>
          <p14:tracePt t="20667" x="7251700" y="2982913"/>
          <p14:tracePt t="20675" x="7394575" y="2982913"/>
          <p14:tracePt t="20693" x="7537450" y="2982913"/>
          <p14:tracePt t="20709" x="7608888" y="2982913"/>
          <p14:tracePt t="20726" x="7643813" y="2982913"/>
          <p14:tracePt t="20742" x="7653338" y="2982913"/>
          <p14:tracePt t="20758" x="7697788" y="2982913"/>
          <p14:tracePt t="20775" x="7705725" y="2982913"/>
          <p14:tracePt t="21051" x="7661275" y="2982913"/>
          <p14:tracePt t="21058" x="7537450" y="2982913"/>
          <p14:tracePt t="21066" x="7394575" y="2982913"/>
          <p14:tracePt t="21072" x="7197725" y="2982913"/>
          <p14:tracePt t="21092" x="6616700" y="2982913"/>
          <p14:tracePt t="21093" x="5653088" y="2982913"/>
          <p14:tracePt t="21109" x="4803775" y="2982913"/>
          <p14:tracePt t="21125" x="4394200" y="2982913"/>
          <p14:tracePt t="21143" x="4259263" y="2946400"/>
          <p14:tracePt t="21158" x="4251325" y="2946400"/>
          <p14:tracePt t="21211" x="4241800" y="2946400"/>
          <p14:tracePt t="21212" x="3732213" y="2874963"/>
          <p14:tracePt t="21282" x="3633788" y="2857500"/>
          <p14:tracePt t="21291" x="3455988" y="2840038"/>
          <p14:tracePt t="21309" x="3340100" y="2822575"/>
          <p14:tracePt t="21325" x="3330575" y="2822575"/>
          <p14:tracePt t="21466" x="3375025" y="2822575"/>
          <p14:tracePt t="21475" x="3429000" y="2822575"/>
          <p14:tracePt t="21481" x="3482975" y="2822575"/>
          <p14:tracePt t="21491" x="3571875" y="2822575"/>
          <p14:tracePt t="21494" x="3776663" y="2822575"/>
          <p14:tracePt t="21508" x="4251325" y="2822575"/>
          <p14:tracePt t="21525" x="4983163" y="2822575"/>
          <p14:tracePt t="21542" x="6045200" y="2822575"/>
          <p14:tracePt t="21578" x="6242050" y="2822575"/>
          <p14:tracePt t="21592" x="6589713" y="2822575"/>
          <p14:tracePt t="21594" x="6732588" y="2822575"/>
          <p14:tracePt t="21608" x="7010400" y="2822575"/>
          <p14:tracePt t="21626" x="7089775" y="2822575"/>
          <p14:tracePt t="21649" x="7134225" y="2822575"/>
          <p14:tracePt t="21698" x="7143750" y="2822575"/>
          <p14:tracePt t="21706" x="7197725" y="2822575"/>
          <p14:tracePt t="21714" x="7296150" y="2822575"/>
          <p14:tracePt t="21720" x="7518400" y="2822575"/>
          <p14:tracePt t="21733" x="7562850" y="2822575"/>
          <p14:tracePt t="21742" x="7599363" y="2822575"/>
          <p14:tracePt t="22401" x="7581900" y="2822575"/>
          <p14:tracePt t="22410" x="7537450" y="2822575"/>
          <p14:tracePt t="22417" x="7500938" y="2840038"/>
          <p14:tracePt t="22425" x="7446963" y="2867025"/>
          <p14:tracePt t="22432" x="7089775" y="2982913"/>
          <p14:tracePt t="22442" x="6804025" y="3089275"/>
          <p14:tracePt t="22459" x="6518275" y="3214688"/>
          <p14:tracePt t="22475" x="6161088" y="3367088"/>
          <p14:tracePt t="22492" x="5589588" y="3554413"/>
          <p14:tracePt t="22508" x="4848225" y="3751263"/>
          <p14:tracePt t="22525" x="3973513" y="3990975"/>
          <p14:tracePt t="22542" x="3152775" y="4232275"/>
          <p14:tracePt t="22558" x="2347913" y="4367213"/>
          <p14:tracePt t="22575" x="1482725" y="4491038"/>
          <p14:tracePt t="22591" x="0" y="4741863"/>
          <p14:tracePt t="22625" x="0" y="4813300"/>
          <p14:tracePt t="22642" x="0" y="4867275"/>
          <p14:tracePt t="22643" x="0" y="4902200"/>
          <p14:tracePt t="22681" x="0" y="4919663"/>
          <p14:tracePt t="22704" x="0" y="4929188"/>
          <p14:tracePt t="22738" x="0" y="4938713"/>
          <p14:tracePt t="22748" x="0" y="4956175"/>
          <p14:tracePt t="22750" x="0" y="4973638"/>
          <p14:tracePt t="22758" x="0" y="5018088"/>
          <p14:tracePt t="22775" x="0" y="5062538"/>
          <p14:tracePt t="22792" x="0" y="5108575"/>
          <p14:tracePt t="22808" x="0" y="5126038"/>
          <p14:tracePt t="22922" x="44450" y="5099050"/>
          <p14:tracePt t="22930" x="160338" y="5072063"/>
          <p14:tracePt t="22931" x="268288" y="5018088"/>
          <p14:tracePt t="22942" x="625475" y="4867275"/>
          <p14:tracePt t="22959" x="1000125" y="4741863"/>
          <p14:tracePt t="22975" x="1250950" y="4625975"/>
          <p14:tracePt t="22992" x="1366838" y="4554538"/>
          <p14:tracePt t="23009" x="1428750" y="4527550"/>
          <p14:tracePt t="23009" x="1438275" y="4518025"/>
          <p14:tracePt t="23041" x="1446213" y="4500563"/>
          <p14:tracePt t="23043" x="1465263" y="4500563"/>
          <p14:tracePt t="23137" x="1465263" y="4491038"/>
          <p14:tracePt t="23141" x="1465263" y="4438650"/>
          <p14:tracePt t="23148" x="1465263" y="4394200"/>
          <p14:tracePt t="23158" x="1446213" y="4322763"/>
          <p14:tracePt t="23175" x="1330325" y="4187825"/>
          <p14:tracePt t="23192" x="1160463" y="4081463"/>
          <p14:tracePt t="23208" x="1017588" y="4017963"/>
          <p14:tracePt t="23225" x="965200" y="4017963"/>
          <p14:tracePt t="23266" x="955675" y="4017963"/>
          <p14:tracePt t="23267" x="928688" y="4017963"/>
          <p14:tracePt t="23284" x="847725" y="4125913"/>
          <p14:tracePt t="23302" x="812800" y="4205288"/>
          <p14:tracePt t="23309" x="750888" y="4402138"/>
          <p14:tracePt t="23325" x="731838" y="4616450"/>
          <p14:tracePt t="23343" x="714375" y="4786313"/>
          <p14:tracePt t="23358" x="714375" y="4894263"/>
          <p14:tracePt t="23457" x="723900" y="4894263"/>
          <p14:tracePt t="23465" x="731838" y="4894263"/>
          <p14:tracePt t="23468" x="758825" y="4894263"/>
          <p14:tracePt t="23475" x="795338" y="4875213"/>
          <p14:tracePt t="23491" x="830263" y="4822825"/>
          <p14:tracePt t="23509" x="847725" y="4795838"/>
          <p14:tracePt t="23525" x="866775" y="4768850"/>
          <p14:tracePt t="23543" x="874713" y="4741863"/>
          <p14:tracePt t="23558" x="893763" y="4687888"/>
          <p14:tracePt t="23576" x="893763" y="4510088"/>
          <p14:tracePt t="23640" x="893763" y="4500563"/>
          <p14:tracePt t="23802" x="884238" y="4518025"/>
          <p14:tracePt t="23809" x="884238" y="4537075"/>
          <p14:tracePt t="23825" x="866775" y="4589463"/>
          <p14:tracePt t="23827" x="857250" y="4616450"/>
          <p14:tracePt t="23827" x="857250" y="4643438"/>
          <p14:tracePt t="23841" x="857250" y="4679950"/>
          <p14:tracePt t="24049" x="857250" y="4660900"/>
          <p14:tracePt t="24058" x="857250" y="4652963"/>
          <p14:tracePt t="24066" x="857250" y="4625975"/>
          <p14:tracePt t="24075" x="874713" y="4589463"/>
          <p14:tracePt t="24080" x="874713" y="4537075"/>
          <p14:tracePt t="24092" x="884238" y="4518025"/>
          <p14:tracePt t="24108" x="901700" y="4491038"/>
          <p14:tracePt t="24290" x="901700" y="4518025"/>
          <p14:tracePt t="24298" x="901700" y="4545013"/>
          <p14:tracePt t="24298" x="901700" y="4572000"/>
          <p14:tracePt t="24307" x="901700" y="4581525"/>
          <p14:tracePt t="24325" x="901700" y="4608513"/>
          <p14:tracePt t="24326" x="901700" y="4633913"/>
          <p14:tracePt t="24521" x="919163" y="4643438"/>
          <p14:tracePt t="24529" x="946150" y="4643438"/>
          <p14:tracePt t="24533" x="982663" y="4625975"/>
          <p14:tracePt t="24542" x="1089025" y="4562475"/>
          <p14:tracePt t="24558" x="1223963" y="4500563"/>
          <p14:tracePt t="24575" x="1295400" y="4465638"/>
          <p14:tracePt t="24592" x="1322388" y="4438650"/>
          <p14:tracePt t="24592" x="1330325" y="4438650"/>
          <p14:tracePt t="24817" x="1347788" y="4446588"/>
          <p14:tracePt t="24834" x="1347788" y="4456113"/>
          <p14:tracePt t="24849" x="1347788" y="4465638"/>
          <p14:tracePt t="24881" x="1347788" y="4473575"/>
          <p14:tracePt t="24930" x="1366838" y="4473575"/>
          <p14:tracePt t="24945" x="1374775" y="4473575"/>
          <p14:tracePt t="24945" x="1384300" y="4473575"/>
          <p14:tracePt t="25001" x="1401763" y="4473575"/>
          <p14:tracePt t="26313" x="1536700" y="4473575"/>
          <p14:tracePt t="26326" x="1758950" y="4473575"/>
          <p14:tracePt t="26327" x="2071688" y="4473575"/>
          <p14:tracePt t="26341" x="2384425" y="4473575"/>
          <p14:tracePt t="26343" x="2759075" y="4473575"/>
          <p14:tracePt t="26358" x="2857500" y="4473575"/>
          <p14:tracePt t="26375" x="2867025" y="4473575"/>
          <p14:tracePt t="26519" x="2894013" y="4473575"/>
          <p14:tracePt t="26538" x="3000375" y="4491038"/>
          <p14:tracePt t="26547" x="3251200" y="4518025"/>
          <p14:tracePt t="26558" x="3956050" y="4616450"/>
          <p14:tracePt t="26575" x="4660900" y="4714875"/>
          <p14:tracePt t="26592" x="5037138" y="4768850"/>
          <p14:tracePt t="26609" x="5160963" y="4803775"/>
          <p14:tracePt t="26625" x="5170488" y="4803775"/>
          <p14:tracePt t="26642" x="5367338" y="4786313"/>
          <p14:tracePt t="26658" x="8609013" y="4786313"/>
          <p14:tracePt t="26658" x="8705850" y="4786313"/>
          <p14:tracePt t="26730" x="8751888" y="4776788"/>
          <p14:tracePt t="26858" x="8759825" y="4759325"/>
          <p14:tracePt t="26867" x="8848725" y="4732338"/>
          <p14:tracePt t="26875" x="8966200" y="4687888"/>
          <p14:tracePt t="26876" x="9134475" y="4616450"/>
          <p14:tracePt t="26892" x="9134475" y="4554538"/>
          <p14:tracePt t="26909" x="9134475" y="4518025"/>
          <p14:tracePt t="27393" x="9028113" y="4500563"/>
          <p14:tracePt t="27401" x="8670925" y="4438650"/>
          <p14:tracePt t="27409" x="8197850" y="4348163"/>
          <p14:tracePt t="27414" x="7653338" y="4259263"/>
          <p14:tracePt t="27424" x="5232400" y="3902075"/>
          <p14:tracePt t="27441" x="3795713" y="3633788"/>
          <p14:tracePt t="27459" x="2965450" y="3465513"/>
          <p14:tracePt t="27475" x="2705100" y="3375025"/>
          <p14:tracePt t="27491" x="2652713" y="3357563"/>
          <p14:tracePt t="27537" x="2643188" y="3357563"/>
          <p14:tracePt t="27569" x="2589213" y="3357563"/>
          <p14:tracePt t="27573" x="2473325" y="3340100"/>
          <p14:tracePt t="27591" x="2357438" y="3313113"/>
          <p14:tracePt t="27592" x="2116138" y="3276600"/>
          <p14:tracePt t="27608" x="1839913" y="3232150"/>
          <p14:tracePt t="27625" x="1598613" y="3197225"/>
          <p14:tracePt t="27643" x="1581150" y="3197225"/>
          <p14:tracePt t="27683" x="1571625" y="3197225"/>
          <p14:tracePt t="27858" x="1581150" y="3187700"/>
          <p14:tracePt t="27864" x="1768475" y="3062288"/>
          <p14:tracePt t="27908" x="1822450" y="3036888"/>
          <p14:tracePt t="27925" x="1874838" y="3017838"/>
          <p14:tracePt t="27943" x="1884363" y="3000375"/>
          <p14:tracePt t="28001" x="1893888" y="2990850"/>
          <p14:tracePt t="28011" x="1911350" y="2973388"/>
          <p14:tracePt t="28018" x="1946275" y="2955925"/>
          <p14:tracePt t="28026" x="2027238" y="2901950"/>
          <p14:tracePt t="28047" x="2044700" y="2901950"/>
          <p14:tracePt t="28047" x="2054225" y="2884488"/>
          <p14:tracePt t="28083" x="2062163" y="2884488"/>
          <p14:tracePt t="28090" x="2062163" y="2874963"/>
          <p14:tracePt t="28096" x="2098675" y="2857500"/>
          <p14:tracePt t="28107" x="2133600" y="2830513"/>
          <p14:tracePt t="28125" x="2170113" y="2822575"/>
          <p14:tracePt t="28141" x="2197100" y="2813050"/>
          <p14:tracePt t="28158" x="2205038" y="2813050"/>
          <p14:tracePt t="28202" x="2232025" y="2795588"/>
          <p14:tracePt t="28209" x="2303463" y="2795588"/>
          <p14:tracePt t="28217" x="2374900" y="2776538"/>
          <p14:tracePt t="28225" x="2554288" y="2724150"/>
          <p14:tracePt t="28241" x="2581275" y="2714625"/>
          <p14:tracePt t="28465" x="2589213" y="2714625"/>
          <p14:tracePt t="28480" x="2608263" y="2741613"/>
          <p14:tracePt t="28498" x="2616200" y="2759075"/>
          <p14:tracePt t="28499" x="2625725" y="2768600"/>
          <p14:tracePt t="28508" x="2633663" y="2776538"/>
          <p14:tracePt t="28525" x="2633663" y="2786063"/>
          <p14:tracePt t="28541" x="2643188" y="2795588"/>
          <p14:tracePt t="32537" x="2652713" y="2795588"/>
          <p14:tracePt t="32545" x="2660650" y="2795588"/>
          <p14:tracePt t="32553" x="2660650" y="2786063"/>
          <p14:tracePt t="32557" x="2768600" y="2714625"/>
          <p14:tracePt t="32574" x="2919413" y="2625725"/>
          <p14:tracePt t="32597" x="2938463" y="2616200"/>
          <p14:tracePt t="32607" x="2990850" y="2589213"/>
          <p14:tracePt t="32882" x="3000375" y="2581275"/>
          <p14:tracePt t="34066" x="3017838" y="2571750"/>
          <p14:tracePt t="34073" x="3036888" y="2554288"/>
          <p14:tracePt t="34091" x="3071813" y="2446338"/>
          <p14:tracePt t="34092" x="3081338" y="2428875"/>
          <p14:tracePt t="34107" x="3081338" y="2419350"/>
          <p14:tracePt t="34489" x="3081338" y="2428875"/>
          <p14:tracePt t="34507" x="3081338" y="2446338"/>
          <p14:tracePt t="34521" x="3081338" y="2455863"/>
          <p14:tracePt t="34609" x="3089275" y="2455863"/>
          <p14:tracePt t="34617" x="3170238" y="2455863"/>
          <p14:tracePt t="34657" x="3197225" y="2428875"/>
          <p14:tracePt t="34659" x="3224213" y="2393950"/>
          <p14:tracePt t="34674" x="3241675" y="2357438"/>
          <p14:tracePt t="34692" x="3241675" y="2330450"/>
          <p14:tracePt t="34707" x="3241675" y="2259013"/>
          <p14:tracePt t="34724" x="3241675" y="2241550"/>
          <p14:tracePt t="34741" x="3241675" y="2187575"/>
          <p14:tracePt t="34758" x="3187700" y="2160588"/>
          <p14:tracePt t="34774" x="2990850" y="2108200"/>
          <p14:tracePt t="34791" x="2714625" y="2062163"/>
          <p14:tracePt t="34807" x="2322513" y="2062163"/>
          <p14:tracePt t="34824" x="2108200" y="2062163"/>
          <p14:tracePt t="34841" x="2017713" y="2062163"/>
          <p14:tracePt t="34858" x="1982788" y="2205038"/>
          <p14:tracePt t="34907" x="1982788" y="2286000"/>
          <p14:tracePt t="34909" x="2009775" y="2446338"/>
          <p14:tracePt t="34925" x="2205038" y="2581275"/>
          <p14:tracePt t="34942" x="2536825" y="2759075"/>
          <p14:tracePt t="34959" x="2813050" y="2857500"/>
          <p14:tracePt t="34974" x="2928938" y="2884488"/>
          <p14:tracePt t="34991" x="2973388" y="2894013"/>
          <p14:tracePt t="35007" x="3009900" y="2894013"/>
          <p14:tracePt t="35024" x="3081338" y="2894013"/>
          <p14:tracePt t="35041" x="3241675" y="2813050"/>
          <p14:tracePt t="35058" x="3367088" y="2714625"/>
          <p14:tracePt t="35074" x="3429000" y="2616200"/>
          <p14:tracePt t="35091" x="3473450" y="2527300"/>
          <p14:tracePt t="35107" x="3473450" y="2482850"/>
          <p14:tracePt t="35124" x="3473450" y="2465388"/>
          <p14:tracePt t="35142" x="3473450" y="2446338"/>
          <p14:tracePt t="35157" x="3384550" y="2446338"/>
          <p14:tracePt t="35174" x="3286125" y="2446338"/>
          <p14:tracePt t="35191" x="3205163" y="2465388"/>
          <p14:tracePt t="35207" x="3116263" y="2517775"/>
          <p14:tracePt t="35224" x="3089275" y="2536825"/>
          <p14:tracePt t="35224" x="3081338" y="2554288"/>
          <p14:tracePt t="35241" x="3054350" y="2589213"/>
          <p14:tracePt t="35258" x="3036888" y="2625725"/>
          <p14:tracePt t="35275" x="3027363" y="2643188"/>
          <p14:tracePt t="35291" x="3027363" y="2679700"/>
          <p14:tracePt t="35308" x="3027363" y="2687638"/>
          <p14:tracePt t="35324" x="3027363" y="2705100"/>
          <p14:tracePt t="35341" x="3027363" y="2714625"/>
          <p14:tracePt t="35357" x="3027363" y="2724150"/>
          <p14:tracePt t="35375" x="3044825" y="2751138"/>
          <p14:tracePt t="35390" x="3054350" y="2759075"/>
          <p14:tracePt t="35408" x="3062288" y="2786063"/>
          <p14:tracePt t="35424" x="3071813" y="2786063"/>
          <p14:tracePt t="38122" x="3081338" y="2786063"/>
          <p14:tracePt t="38130" x="3108325" y="2813050"/>
          <p14:tracePt t="38140" x="3179763" y="2813050"/>
          <p14:tracePt t="38157" x="3313113" y="2830513"/>
          <p14:tracePt t="38159" x="3402013" y="2847975"/>
          <p14:tracePt t="38174" x="3455988" y="2847975"/>
          <p14:tracePt t="38192" x="3490913" y="2847975"/>
          <p14:tracePt t="38214" x="3517900" y="2847975"/>
          <p14:tracePt t="38224" x="3554413" y="2847975"/>
          <p14:tracePt t="38240" x="3608388" y="2857500"/>
          <p14:tracePt t="38258" x="3751263" y="2911475"/>
          <p14:tracePt t="38274" x="3902075" y="2946400"/>
          <p14:tracePt t="38291" x="4241800" y="3089275"/>
          <p14:tracePt t="38342" x="4251325" y="3089275"/>
          <p14:tracePt t="38578" x="4295775" y="3108325"/>
          <p14:tracePt t="38586" x="4367213" y="3133725"/>
          <p14:tracePt t="38594" x="4491038" y="3170238"/>
          <p14:tracePt t="38610" x="4518025" y="3187700"/>
          <p14:tracePt t="38624" x="4572000" y="3205163"/>
          <p14:tracePt t="38626" x="4598988" y="3224213"/>
          <p14:tracePt t="38641" x="4608513" y="3224213"/>
          <p14:tracePt t="38713" x="4625975" y="3241675"/>
          <p14:tracePt t="38728" x="4633913" y="3251200"/>
          <p14:tracePt t="38731" x="4643438" y="3259138"/>
          <p14:tracePt t="38741" x="4670425" y="3295650"/>
          <p14:tracePt t="38757" x="4679950" y="3313113"/>
          <p14:tracePt t="38775" x="4697413" y="3330575"/>
          <p14:tracePt t="38791" x="4697413" y="3340100"/>
          <p14:tracePt t="38807" x="4697413" y="3357563"/>
          <p14:tracePt t="38824" x="4697413" y="3375025"/>
          <p14:tracePt t="38859" x="4697413" y="3394075"/>
          <p14:tracePt t="38861" x="4697413" y="3402013"/>
          <p14:tracePt t="38874" x="4697413" y="3419475"/>
          <p14:tracePt t="38891" x="4697413" y="3465513"/>
          <p14:tracePt t="42105" x="4670425" y="3446463"/>
          <p14:tracePt t="42112" x="4660900" y="3446463"/>
          <p14:tracePt t="42124" x="4660900" y="3438525"/>
          <p14:tracePt t="42139" x="4652963" y="3429000"/>
          <p14:tracePt t="43264" x="4652963" y="3438525"/>
          <p14:tracePt t="43272" x="4670425" y="3465513"/>
          <p14:tracePt t="43280" x="4679950" y="3482975"/>
          <p14:tracePt t="43280" x="4705350" y="3509963"/>
          <p14:tracePt t="43289" x="4732338" y="3554413"/>
          <p14:tracePt t="43305" x="4751388" y="3571875"/>
          <p14:tracePt t="43307" x="4803775" y="3643313"/>
          <p14:tracePt t="43330" x="4822825" y="3670300"/>
          <p14:tracePt t="43339" x="4840288" y="3697288"/>
          <p14:tracePt t="43432" x="4848225" y="3705225"/>
          <p14:tracePt t="43444" x="4857750" y="3724275"/>
          <p14:tracePt t="43445" x="4894263" y="3768725"/>
          <p14:tracePt t="43457" x="4938713" y="3795713"/>
          <p14:tracePt t="43472" x="4965700" y="3813175"/>
          <p14:tracePt t="43490" x="4983163" y="3830638"/>
          <p14:tracePt t="43506" x="5000625" y="3830638"/>
          <p14:tracePt t="43523" x="5018088" y="3848100"/>
          <p14:tracePt t="43539" x="5045075" y="3867150"/>
          <p14:tracePt t="43556" x="5062538" y="3884613"/>
          <p14:tracePt t="43572" x="5081588" y="3894138"/>
          <p14:tracePt t="43590" x="5099050" y="3894138"/>
          <p14:tracePt t="43606" x="5153025" y="3919538"/>
          <p14:tracePt t="43623" x="5232400" y="3956050"/>
          <p14:tracePt t="43640" x="5322888" y="3990975"/>
          <p14:tracePt t="43640" x="5367338" y="4000500"/>
          <p14:tracePt t="43672" x="5411788" y="4027488"/>
          <p14:tracePt t="43673" x="5419725" y="4027488"/>
          <p14:tracePt t="43689" x="5429250" y="4027488"/>
          <p14:tracePt t="43760" x="5456238" y="4027488"/>
          <p14:tracePt t="43768" x="5518150" y="4027488"/>
          <p14:tracePt t="43773" x="5572125" y="4027488"/>
          <p14:tracePt t="43789" x="5589588" y="4000500"/>
          <p14:tracePt t="43806" x="5589588" y="3973513"/>
          <p14:tracePt t="43823" x="5589588" y="3929063"/>
          <p14:tracePt t="43840" x="5589588" y="3884613"/>
          <p14:tracePt t="43856" x="5589588" y="3830638"/>
          <p14:tracePt t="43873" x="5589588" y="3822700"/>
          <p14:tracePt t="43889" x="5589588" y="3795713"/>
          <p14:tracePt t="43906" x="5581650" y="3768725"/>
          <p14:tracePt t="43922" x="5545138" y="3741738"/>
          <p14:tracePt t="43941" x="5500688" y="3697288"/>
          <p14:tracePt t="43955" x="5429250" y="3643313"/>
          <p14:tracePt t="43973" x="5367338" y="3608388"/>
          <p14:tracePt t="43989" x="5348288" y="3598863"/>
          <p14:tracePt t="44025" x="5340350" y="3589338"/>
          <p14:tracePt t="44105" x="5330825" y="3589338"/>
          <p14:tracePt t="44107" x="4608513" y="3660775"/>
          <p14:tracePt t="44157" x="4232275" y="3795713"/>
          <p14:tracePt t="44210" x="4224338" y="3830638"/>
          <p14:tracePt t="44211" x="4224338" y="3840163"/>
          <p14:tracePt t="44223" x="4197350" y="3875088"/>
          <p14:tracePt t="44223" x="4197350" y="3894138"/>
          <p14:tracePt t="44241" x="4197350" y="3902075"/>
          <p14:tracePt t="44256" x="4197350" y="3929063"/>
          <p14:tracePt t="44296" x="4197350" y="3938588"/>
          <p14:tracePt t="44306" x="4197350" y="3965575"/>
          <p14:tracePt t="44307" x="4197350" y="4017963"/>
          <p14:tracePt t="44323" x="4197350" y="4081463"/>
          <p14:tracePt t="44339" x="4197350" y="4170363"/>
          <p14:tracePt t="44357" x="4224338" y="4295775"/>
          <p14:tracePt t="44372" x="4268788" y="4518025"/>
          <p14:tracePt t="44412" x="4313238" y="4608513"/>
          <p14:tracePt t="44447" x="4340225" y="4643438"/>
          <p14:tracePt t="44456" x="4348163" y="4652963"/>
          <p14:tracePt t="44458" x="4357688" y="4652963"/>
          <p14:tracePt t="44554" x="4419600" y="4652963"/>
          <p14:tracePt t="44562" x="4491038" y="4652963"/>
          <p14:tracePt t="44572" x="4562475" y="4652963"/>
          <p14:tracePt t="44574" x="4768850" y="4652963"/>
          <p14:tracePt t="44608" x="4803775" y="4633913"/>
          <p14:tracePt t="44673" x="4822825" y="4616450"/>
          <p14:tracePt t="44679" x="4848225" y="4608513"/>
          <p14:tracePt t="44684" x="4875213" y="4608513"/>
          <p14:tracePt t="44690" x="4894263" y="4581525"/>
          <p14:tracePt t="44706" x="4919663" y="4572000"/>
          <p14:tracePt t="44723" x="4946650" y="4545013"/>
          <p14:tracePt t="44739" x="4991100" y="4510088"/>
          <p14:tracePt t="44756" x="5037138" y="4473575"/>
          <p14:tracePt t="44772" x="5062538" y="4446588"/>
          <p14:tracePt t="44789" x="5108575" y="4411663"/>
          <p14:tracePt t="44806" x="5133975" y="4384675"/>
          <p14:tracePt t="44823" x="5133975" y="4375150"/>
          <p14:tracePt t="44921" x="5143500" y="4375150"/>
          <p14:tracePt t="44937" x="5153025" y="4340225"/>
          <p14:tracePt t="44961" x="5153025" y="4313238"/>
          <p14:tracePt t="44963" x="5153025" y="4286250"/>
          <p14:tracePt t="45097" x="5153025" y="4303713"/>
          <p14:tracePt t="45106" x="5133975" y="4330700"/>
          <p14:tracePt t="45122" x="5133975" y="4357688"/>
          <p14:tracePt t="45135" x="5133975" y="4367213"/>
          <p14:tracePt t="45135" x="5133975" y="4375150"/>
          <p14:tracePt t="45137" x="5133975" y="4402138"/>
          <p14:tracePt t="45164" x="5133975" y="4411663"/>
          <p14:tracePt t="45173" x="5133975" y="4429125"/>
          <p14:tracePt t="45189" x="5133975" y="4438650"/>
          <p14:tracePt t="45213" x="5133975" y="4483100"/>
          <p14:tracePt t="45237" x="5133975" y="4527550"/>
          <p14:tracePt t="45255" x="5153025" y="4581525"/>
          <p14:tracePt t="45576" x="5133975" y="4581525"/>
          <p14:tracePt t="45576" x="5108575" y="4581525"/>
          <p14:tracePt t="45592" x="5089525" y="4572000"/>
          <p14:tracePt t="45605" x="5062538" y="4554538"/>
          <p14:tracePt t="45607" x="5027613" y="4537075"/>
          <p14:tracePt t="45623" x="5018088" y="4537075"/>
          <p14:tracePt t="45639" x="5000625" y="4537075"/>
          <p14:tracePt t="45738" x="4973638" y="4537075"/>
          <p14:tracePt t="45744" x="4946650" y="4537075"/>
          <p14:tracePt t="45747" x="4919663" y="4537075"/>
          <p14:tracePt t="45755" x="4857750" y="4589463"/>
          <p14:tracePt t="45772" x="4803775" y="4643438"/>
          <p14:tracePt t="45790" x="4803775" y="4679950"/>
          <p14:tracePt t="45805" x="4803775" y="4697413"/>
          <p14:tracePt t="45822" x="4803775" y="4705350"/>
          <p14:tracePt t="45945" x="4848225" y="4714875"/>
          <p14:tracePt t="45952" x="4919663" y="4697413"/>
          <p14:tracePt t="45967" x="5037138" y="4633913"/>
          <p14:tracePt t="45973" x="5072063" y="4616450"/>
          <p14:tracePt t="45993" x="5081588" y="4608513"/>
          <p14:tracePt t="46009" x="5081588" y="4598988"/>
          <p14:tracePt t="46049" x="5081588" y="4589463"/>
          <p14:tracePt t="46056" x="5081588" y="4562475"/>
          <p14:tracePt t="46064" x="5081588" y="4527550"/>
          <p14:tracePt t="46073" x="5081588" y="4483100"/>
          <p14:tracePt t="46089" x="5045075" y="4411663"/>
          <p14:tracePt t="46107" x="5027613" y="4394200"/>
          <p14:tracePt t="46122" x="5027613" y="4375150"/>
          <p14:tracePt t="46139" x="5018088" y="4375150"/>
          <p14:tracePt t="46192" x="5000625" y="4375150"/>
          <p14:tracePt t="46199" x="4902200" y="4394200"/>
          <p14:tracePt t="46212" x="4875213" y="4411663"/>
          <p14:tracePt t="46222" x="4840288" y="4446588"/>
          <p14:tracePt t="46239" x="4803775" y="4491038"/>
          <p14:tracePt t="46255" x="4776788" y="4608513"/>
          <p14:tracePt t="46273" x="4776788" y="4652963"/>
          <p14:tracePt t="46289" x="4776788" y="4670425"/>
          <p14:tracePt t="46306" x="4776788" y="4679950"/>
          <p14:tracePt t="46369" x="4795838" y="4705350"/>
          <p14:tracePt t="46371" x="4803775" y="4714875"/>
          <p14:tracePt t="46388" x="4830763" y="4714875"/>
          <p14:tracePt t="46390" x="4973638" y="4751388"/>
          <p14:tracePt t="46405" x="5143500" y="4786313"/>
          <p14:tracePt t="46422" x="5241925" y="4786313"/>
          <p14:tracePt t="46512" x="5268913" y="4786313"/>
          <p14:tracePt t="46521" x="5286375" y="4697413"/>
          <p14:tracePt t="46538" x="5303838" y="4545013"/>
          <p14:tracePt t="46572" x="5303838" y="4518025"/>
          <p14:tracePt t="46589" x="5303838" y="4510088"/>
          <p14:tracePt t="46591" x="5303838" y="4483100"/>
          <p14:tracePt t="46605" x="5303838" y="4473575"/>
          <p14:tracePt t="46721" x="5241925" y="4465638"/>
          <p14:tracePt t="46729" x="5187950" y="4465638"/>
          <p14:tracePt t="46731" x="5133975" y="4465638"/>
          <p14:tracePt t="46739" x="5010150" y="4510088"/>
          <p14:tracePt t="46756" x="4946650" y="4537075"/>
          <p14:tracePt t="46772" x="4938713" y="4537075"/>
          <p14:tracePt t="46789" x="4929188" y="4545013"/>
          <p14:tracePt t="46812" x="4919663" y="4554538"/>
          <p14:tracePt t="46822" x="4919663" y="4589463"/>
          <p14:tracePt t="46838" x="4919663" y="4643438"/>
          <p14:tracePt t="46838" x="4919663" y="4652963"/>
          <p14:tracePt t="46856" x="4919663" y="4660900"/>
          <p14:tracePt t="46871" x="4919663" y="4679950"/>
          <p14:tracePt t="46936" x="4919663" y="4697413"/>
          <p14:tracePt t="46952" x="4938713" y="4705350"/>
          <p14:tracePt t="46962" x="4946650" y="4705350"/>
          <p14:tracePt t="46963" x="4956175" y="4705350"/>
          <p14:tracePt t="46972" x="4973638" y="4714875"/>
          <p14:tracePt t="46989" x="4983163" y="4724400"/>
          <p14:tracePt t="47104" x="5000625" y="4724400"/>
          <p14:tracePt t="47113" x="5010150" y="4724400"/>
          <p14:tracePt t="47122" x="5037138" y="4724400"/>
          <p14:tracePt t="47123" x="5045075" y="4697413"/>
          <p14:tracePt t="47139" x="5054600" y="4679950"/>
          <p14:tracePt t="47155" x="5062538" y="4670425"/>
          <p14:tracePt t="47172" x="5062538" y="4643438"/>
          <p14:tracePt t="47189" x="5081588" y="4608513"/>
          <p14:tracePt t="47206" x="5081588" y="4554538"/>
          <p14:tracePt t="47228" x="5081588" y="4537075"/>
          <p14:tracePt t="47239" x="5081588" y="4518025"/>
          <p14:tracePt t="47255" x="5081588" y="4491038"/>
          <p14:tracePt t="47273" x="5081588" y="4483100"/>
          <p14:tracePt t="47433" x="5054600" y="4483100"/>
          <p14:tracePt t="47440" x="5018088" y="4483100"/>
          <p14:tracePt t="47442" x="4919663" y="4483100"/>
          <p14:tracePt t="47457" x="4867275" y="4483100"/>
          <p14:tracePt t="47457" x="4830763" y="4491038"/>
          <p14:tracePt t="47473" x="4776788" y="4518025"/>
          <p14:tracePt t="47489" x="4714875" y="4562475"/>
          <p14:tracePt t="47506" x="4697413" y="4572000"/>
          <p14:tracePt t="47522" x="4687888" y="4589463"/>
          <p14:tracePt t="47539" x="4687888" y="4608513"/>
          <p14:tracePt t="47555" x="4687888" y="4625975"/>
          <p14:tracePt t="47572" x="4687888" y="4633913"/>
          <p14:tracePt t="47648" x="4687888" y="4643438"/>
          <p14:tracePt t="47653" x="4929188" y="4679950"/>
          <p14:tracePt t="47683" x="5000625" y="4679950"/>
          <p14:tracePt t="47690" x="5045075" y="4697413"/>
          <p14:tracePt t="47706" x="5054600" y="4697413"/>
          <p14:tracePt t="47800" x="5062538" y="4697413"/>
          <p14:tracePt t="47808" x="5072063" y="4679950"/>
          <p14:tracePt t="47816" x="5072063" y="4625975"/>
          <p14:tracePt t="47822" x="5072063" y="4572000"/>
          <p14:tracePt t="47839" x="5072063" y="4562475"/>
          <p14:tracePt t="47855" x="5072063" y="4554538"/>
          <p14:tracePt t="47872" x="5072063" y="4518025"/>
          <p14:tracePt t="47889" x="5072063" y="4483100"/>
          <p14:tracePt t="47906" x="5072063" y="4473575"/>
          <p14:tracePt t="48024" x="5045075" y="4473575"/>
          <p14:tracePt t="48032" x="5037138" y="4473575"/>
          <p14:tracePt t="48047" x="5010150" y="4483100"/>
          <p14:tracePt t="48062" x="5010150" y="4491038"/>
          <p14:tracePt t="48072" x="5010150" y="4518025"/>
          <p14:tracePt t="48074" x="5010150" y="4527550"/>
          <p14:tracePt t="48088" x="5010150" y="4545013"/>
          <p14:tracePt t="57050" x="5018088" y="4545013"/>
          <p14:tracePt t="57051" x="5027613" y="4545013"/>
          <p14:tracePt t="57128" x="5045075" y="4545013"/>
          <p14:tracePt t="57184" x="5062538" y="4545013"/>
          <p14:tracePt t="57920" x="5072063" y="4545013"/>
          <p14:tracePt t="57928" x="5081588" y="4545013"/>
          <p14:tracePt t="57936" x="5099050" y="4545013"/>
          <p14:tracePt t="57943" x="5108575" y="4554538"/>
          <p14:tracePt t="57955" x="5116513" y="4554538"/>
          <p14:tracePt t="58103" x="5126038" y="4554538"/>
          <p14:tracePt t="58112" x="5143500" y="4572000"/>
          <p14:tracePt t="58121" x="5153025" y="4572000"/>
          <p14:tracePt t="58123" x="5187950" y="4581525"/>
          <p14:tracePt t="58139" x="5232400" y="4598988"/>
          <p14:tracePt t="58155" x="5276850" y="4625975"/>
          <p14:tracePt t="58181" x="5303838" y="4633913"/>
          <p14:tracePt t="58188" x="5313363" y="4633913"/>
          <p14:tracePt t="58205" x="5322888" y="4643438"/>
          <p14:tracePt t="58497" x="5357813" y="4660900"/>
          <p14:tracePt t="58505" x="5411788" y="4697413"/>
          <p14:tracePt t="58512" x="5446713" y="4724400"/>
          <p14:tracePt t="58520" x="5634038" y="4830763"/>
          <p14:tracePt t="58520" x="5803900" y="4902200"/>
          <p14:tracePt t="58537" x="5946775" y="4946650"/>
          <p14:tracePt t="58554" x="6205538" y="5062538"/>
          <p14:tracePt t="58556" x="6715125" y="5214938"/>
          <p14:tracePt t="58571" x="7304088" y="5384800"/>
          <p14:tracePt t="58612" x="7375525" y="5402263"/>
          <p14:tracePt t="58622" x="7385050" y="5402263"/>
          <p14:tracePt t="59768" x="7402513" y="5402263"/>
          <p14:tracePt t="59785" x="7419975" y="5402263"/>
          <p14:tracePt t="59796" x="7456488" y="5384800"/>
          <p14:tracePt t="59804" x="7473950" y="5367338"/>
          <p14:tracePt t="59821" x="7491413" y="5357813"/>
          <p14:tracePt t="59953" x="7491413" y="5348288"/>
          <p14:tracePt t="59962" x="7500938" y="5348288"/>
          <p14:tracePt t="59963" x="7518400" y="5340350"/>
          <p14:tracePt t="59972" x="7545388" y="5322888"/>
          <p14:tracePt t="59988" x="7572375" y="5303838"/>
          <p14:tracePt t="60577" x="7537450" y="5303838"/>
          <p14:tracePt t="60584" x="4724400" y="6108700"/>
          <p14:tracePt t="60584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roup 733"/>
          <p:cNvGrpSpPr/>
          <p:nvPr/>
        </p:nvGrpSpPr>
        <p:grpSpPr>
          <a:xfrm>
            <a:off x="733425" y="1340768"/>
            <a:ext cx="7292240" cy="1335792"/>
            <a:chOff x="0" y="0"/>
            <a:chExt cx="7292239" cy="1335791"/>
          </a:xfrm>
        </p:grpSpPr>
        <p:sp>
          <p:nvSpPr>
            <p:cNvPr id="719" name="Shape 719"/>
            <p:cNvSpPr/>
            <p:nvPr/>
          </p:nvSpPr>
          <p:spPr>
            <a:xfrm>
              <a:off x="1616075" y="762001"/>
              <a:ext cx="51816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>
              <a:off x="2225675" y="609600"/>
              <a:ext cx="228601" cy="304801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>
              <a:off x="5349875" y="609600"/>
              <a:ext cx="228601" cy="304801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>
              <a:off x="3749675" y="609600"/>
              <a:ext cx="228601" cy="304801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>
              <a:off x="0" y="400050"/>
              <a:ext cx="1557197" cy="544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lvl="0"/>
              <a:r>
                <a:rPr sz="3200"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MYC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  5’</a:t>
              </a:r>
            </a:p>
          </p:txBody>
        </p:sp>
        <p:sp>
          <p:nvSpPr>
            <p:cNvPr id="724" name="Shape 724"/>
            <p:cNvSpPr/>
            <p:nvPr/>
          </p:nvSpPr>
          <p:spPr>
            <a:xfrm>
              <a:off x="1158875" y="0"/>
              <a:ext cx="671323" cy="4213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/>
                <a:t>Cen.</a:t>
              </a:r>
            </a:p>
          </p:txBody>
        </p:sp>
        <p:sp>
          <p:nvSpPr>
            <p:cNvPr id="725" name="Shape 725"/>
            <p:cNvSpPr/>
            <p:nvPr/>
          </p:nvSpPr>
          <p:spPr>
            <a:xfrm>
              <a:off x="6111875" y="76200"/>
              <a:ext cx="565209" cy="421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/>
                <a:t>Tel.</a:t>
              </a:r>
            </a:p>
          </p:txBody>
        </p:sp>
        <p:sp>
          <p:nvSpPr>
            <p:cNvPr id="726" name="Shape 726"/>
            <p:cNvSpPr/>
            <p:nvPr/>
          </p:nvSpPr>
          <p:spPr>
            <a:xfrm>
              <a:off x="2149475" y="914401"/>
              <a:ext cx="332739" cy="421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/>
                <a:t> 1</a:t>
              </a:r>
            </a:p>
          </p:txBody>
        </p:sp>
        <p:sp>
          <p:nvSpPr>
            <p:cNvPr id="727" name="Shape 727"/>
            <p:cNvSpPr/>
            <p:nvPr/>
          </p:nvSpPr>
          <p:spPr>
            <a:xfrm>
              <a:off x="3597275" y="914401"/>
              <a:ext cx="408939" cy="421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/>
                <a:t>  2</a:t>
              </a:r>
            </a:p>
          </p:txBody>
        </p:sp>
        <p:sp>
          <p:nvSpPr>
            <p:cNvPr id="728" name="Shape 728"/>
            <p:cNvSpPr/>
            <p:nvPr/>
          </p:nvSpPr>
          <p:spPr>
            <a:xfrm>
              <a:off x="5273675" y="914401"/>
              <a:ext cx="332739" cy="421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/>
                <a:t> 3</a:t>
              </a:r>
            </a:p>
          </p:txBody>
        </p:sp>
        <p:sp>
          <p:nvSpPr>
            <p:cNvPr id="729" name="Shape 729"/>
            <p:cNvSpPr/>
            <p:nvPr/>
          </p:nvSpPr>
          <p:spPr>
            <a:xfrm>
              <a:off x="6934200" y="498475"/>
              <a:ext cx="358040" cy="421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/>
                <a:t>3’</a:t>
              </a:r>
            </a:p>
          </p:txBody>
        </p:sp>
        <p:sp>
          <p:nvSpPr>
            <p:cNvPr id="730" name="Shape 730"/>
            <p:cNvSpPr/>
            <p:nvPr/>
          </p:nvSpPr>
          <p:spPr>
            <a:xfrm>
              <a:off x="2073275" y="152400"/>
              <a:ext cx="1" cy="45720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31" name="Shape 731"/>
            <p:cNvSpPr/>
            <p:nvPr/>
          </p:nvSpPr>
          <p:spPr>
            <a:xfrm>
              <a:off x="2301875" y="76200"/>
              <a:ext cx="1" cy="45720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32" name="Shape 732"/>
            <p:cNvSpPr/>
            <p:nvPr/>
          </p:nvSpPr>
          <p:spPr>
            <a:xfrm>
              <a:off x="2835275" y="152400"/>
              <a:ext cx="1" cy="45720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761" name="Group 761"/>
          <p:cNvGrpSpPr/>
          <p:nvPr/>
        </p:nvGrpSpPr>
        <p:grpSpPr>
          <a:xfrm>
            <a:off x="533400" y="2819400"/>
            <a:ext cx="7581165" cy="1148466"/>
            <a:chOff x="0" y="0"/>
            <a:chExt cx="7581164" cy="1148465"/>
          </a:xfrm>
        </p:grpSpPr>
        <p:sp>
          <p:nvSpPr>
            <p:cNvPr id="734" name="Shape 734"/>
            <p:cNvSpPr/>
            <p:nvPr/>
          </p:nvSpPr>
          <p:spPr>
            <a:xfrm>
              <a:off x="1828800" y="609600"/>
              <a:ext cx="52578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grpSp>
          <p:nvGrpSpPr>
            <p:cNvPr id="739" name="Group 739"/>
            <p:cNvGrpSpPr/>
            <p:nvPr/>
          </p:nvGrpSpPr>
          <p:grpSpPr>
            <a:xfrm>
              <a:off x="3962400" y="457200"/>
              <a:ext cx="533401" cy="304801"/>
              <a:chOff x="0" y="0"/>
              <a:chExt cx="533400" cy="304799"/>
            </a:xfrm>
          </p:grpSpPr>
          <p:sp>
            <p:nvSpPr>
              <p:cNvPr id="735" name="Shape 735"/>
              <p:cNvSpPr/>
              <p:nvPr/>
            </p:nvSpPr>
            <p:spPr>
              <a:xfrm>
                <a:off x="-1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36" name="Shape 736"/>
              <p:cNvSpPr/>
              <p:nvPr/>
            </p:nvSpPr>
            <p:spPr>
              <a:xfrm>
                <a:off x="1524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37" name="Shape 737"/>
              <p:cNvSpPr/>
              <p:nvPr/>
            </p:nvSpPr>
            <p:spPr>
              <a:xfrm>
                <a:off x="3048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38" name="Shape 738"/>
              <p:cNvSpPr/>
              <p:nvPr/>
            </p:nvSpPr>
            <p:spPr>
              <a:xfrm>
                <a:off x="4572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</p:grpSp>
        <p:grpSp>
          <p:nvGrpSpPr>
            <p:cNvPr id="744" name="Group 744"/>
            <p:cNvGrpSpPr/>
            <p:nvPr/>
          </p:nvGrpSpPr>
          <p:grpSpPr>
            <a:xfrm>
              <a:off x="5105400" y="457200"/>
              <a:ext cx="533401" cy="304801"/>
              <a:chOff x="0" y="0"/>
              <a:chExt cx="533400" cy="304799"/>
            </a:xfrm>
          </p:grpSpPr>
          <p:sp>
            <p:nvSpPr>
              <p:cNvPr id="740" name="Shape 740"/>
              <p:cNvSpPr/>
              <p:nvPr/>
            </p:nvSpPr>
            <p:spPr>
              <a:xfrm>
                <a:off x="-1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41" name="Shape 741"/>
              <p:cNvSpPr/>
              <p:nvPr/>
            </p:nvSpPr>
            <p:spPr>
              <a:xfrm>
                <a:off x="1524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42" name="Shape 742"/>
              <p:cNvSpPr/>
              <p:nvPr/>
            </p:nvSpPr>
            <p:spPr>
              <a:xfrm>
                <a:off x="3048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43" name="Shape 743"/>
              <p:cNvSpPr/>
              <p:nvPr/>
            </p:nvSpPr>
            <p:spPr>
              <a:xfrm>
                <a:off x="4572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</p:grpSp>
        <p:grpSp>
          <p:nvGrpSpPr>
            <p:cNvPr id="749" name="Group 749"/>
            <p:cNvGrpSpPr/>
            <p:nvPr/>
          </p:nvGrpSpPr>
          <p:grpSpPr>
            <a:xfrm>
              <a:off x="6172200" y="457200"/>
              <a:ext cx="533401" cy="304801"/>
              <a:chOff x="0" y="0"/>
              <a:chExt cx="533400" cy="304799"/>
            </a:xfrm>
          </p:grpSpPr>
          <p:sp>
            <p:nvSpPr>
              <p:cNvPr id="745" name="Shape 745"/>
              <p:cNvSpPr/>
              <p:nvPr/>
            </p:nvSpPr>
            <p:spPr>
              <a:xfrm>
                <a:off x="-1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46" name="Shape 746"/>
              <p:cNvSpPr/>
              <p:nvPr/>
            </p:nvSpPr>
            <p:spPr>
              <a:xfrm>
                <a:off x="1524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47" name="Shape 747"/>
              <p:cNvSpPr/>
              <p:nvPr/>
            </p:nvSpPr>
            <p:spPr>
              <a:xfrm>
                <a:off x="3048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48" name="Shape 748"/>
              <p:cNvSpPr/>
              <p:nvPr/>
            </p:nvSpPr>
            <p:spPr>
              <a:xfrm>
                <a:off x="4572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</p:grpSp>
        <p:sp>
          <p:nvSpPr>
            <p:cNvPr id="750" name="Shape 750"/>
            <p:cNvSpPr/>
            <p:nvPr/>
          </p:nvSpPr>
          <p:spPr>
            <a:xfrm>
              <a:off x="1812925" y="727075"/>
              <a:ext cx="5242727" cy="421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/>
                <a:t>Costant            joining   diversity  variable</a:t>
              </a:r>
            </a:p>
          </p:txBody>
        </p:sp>
        <p:sp>
          <p:nvSpPr>
            <p:cNvPr id="751" name="Shape 751"/>
            <p:cNvSpPr/>
            <p:nvPr/>
          </p:nvSpPr>
          <p:spPr>
            <a:xfrm>
              <a:off x="7223125" y="346075"/>
              <a:ext cx="358040" cy="421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/>
                <a:t>5’</a:t>
              </a:r>
            </a:p>
          </p:txBody>
        </p:sp>
        <p:sp>
          <p:nvSpPr>
            <p:cNvPr id="752" name="Shape 752"/>
            <p:cNvSpPr/>
            <p:nvPr/>
          </p:nvSpPr>
          <p:spPr>
            <a:xfrm>
              <a:off x="1203325" y="346075"/>
              <a:ext cx="358039" cy="421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/>
                <a:t>3’</a:t>
              </a:r>
            </a:p>
          </p:txBody>
        </p:sp>
        <p:sp>
          <p:nvSpPr>
            <p:cNvPr id="753" name="Shape 753"/>
            <p:cNvSpPr/>
            <p:nvPr/>
          </p:nvSpPr>
          <p:spPr>
            <a:xfrm>
              <a:off x="0" y="304800"/>
              <a:ext cx="894515" cy="544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32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lvl1pPr>
            </a:lstStyle>
            <a:p>
              <a:pPr lvl="0">
                <a:defRPr sz="1800"/>
              </a:pPr>
              <a:r>
                <a:rPr sz="3200"/>
                <a:t>IGH</a:t>
              </a:r>
            </a:p>
          </p:txBody>
        </p:sp>
        <p:grpSp>
          <p:nvGrpSpPr>
            <p:cNvPr id="758" name="Group 758"/>
            <p:cNvGrpSpPr/>
            <p:nvPr/>
          </p:nvGrpSpPr>
          <p:grpSpPr>
            <a:xfrm>
              <a:off x="2133600" y="457200"/>
              <a:ext cx="533401" cy="304801"/>
              <a:chOff x="0" y="0"/>
              <a:chExt cx="533400" cy="304799"/>
            </a:xfrm>
          </p:grpSpPr>
          <p:sp>
            <p:nvSpPr>
              <p:cNvPr id="754" name="Shape 754"/>
              <p:cNvSpPr/>
              <p:nvPr/>
            </p:nvSpPr>
            <p:spPr>
              <a:xfrm>
                <a:off x="-1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55" name="Shape 755"/>
              <p:cNvSpPr/>
              <p:nvPr/>
            </p:nvSpPr>
            <p:spPr>
              <a:xfrm>
                <a:off x="1524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56" name="Shape 756"/>
              <p:cNvSpPr/>
              <p:nvPr/>
            </p:nvSpPr>
            <p:spPr>
              <a:xfrm>
                <a:off x="3048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57" name="Shape 757"/>
              <p:cNvSpPr/>
              <p:nvPr/>
            </p:nvSpPr>
            <p:spPr>
              <a:xfrm>
                <a:off x="457200" y="0"/>
                <a:ext cx="76201" cy="304800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</p:grpSp>
        <p:sp>
          <p:nvSpPr>
            <p:cNvPr id="759" name="Shape 759"/>
            <p:cNvSpPr/>
            <p:nvPr/>
          </p:nvSpPr>
          <p:spPr>
            <a:xfrm>
              <a:off x="2879725" y="498475"/>
              <a:ext cx="899923" cy="421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/>
                <a:t>switch</a:t>
              </a:r>
            </a:p>
          </p:txBody>
        </p:sp>
        <p:sp>
          <p:nvSpPr>
            <p:cNvPr id="760" name="Shape 760"/>
            <p:cNvSpPr/>
            <p:nvPr/>
          </p:nvSpPr>
          <p:spPr>
            <a:xfrm>
              <a:off x="3276600" y="0"/>
              <a:ext cx="1" cy="45720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776" name="Group 776"/>
          <p:cNvGrpSpPr/>
          <p:nvPr/>
        </p:nvGrpSpPr>
        <p:grpSpPr>
          <a:xfrm>
            <a:off x="533400" y="5105398"/>
            <a:ext cx="7597040" cy="900817"/>
            <a:chOff x="0" y="0"/>
            <a:chExt cx="7597039" cy="900816"/>
          </a:xfrm>
        </p:grpSpPr>
        <p:sp>
          <p:nvSpPr>
            <p:cNvPr id="762" name="Shape 762"/>
            <p:cNvSpPr/>
            <p:nvPr/>
          </p:nvSpPr>
          <p:spPr>
            <a:xfrm>
              <a:off x="7239000" y="98425"/>
              <a:ext cx="358040" cy="421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/>
                <a:t>5’</a:t>
              </a:r>
            </a:p>
          </p:txBody>
        </p:sp>
        <p:sp>
          <p:nvSpPr>
            <p:cNvPr id="763" name="Shape 763"/>
            <p:cNvSpPr/>
            <p:nvPr/>
          </p:nvSpPr>
          <p:spPr>
            <a:xfrm>
              <a:off x="1768475" y="361950"/>
              <a:ext cx="54102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grpSp>
          <p:nvGrpSpPr>
            <p:cNvPr id="768" name="Group 768"/>
            <p:cNvGrpSpPr/>
            <p:nvPr/>
          </p:nvGrpSpPr>
          <p:grpSpPr>
            <a:xfrm>
              <a:off x="2073275" y="209550"/>
              <a:ext cx="533401" cy="304801"/>
              <a:chOff x="0" y="0"/>
              <a:chExt cx="533400" cy="304800"/>
            </a:xfrm>
          </p:grpSpPr>
          <p:sp>
            <p:nvSpPr>
              <p:cNvPr id="764" name="Shape 764"/>
              <p:cNvSpPr/>
              <p:nvPr/>
            </p:nvSpPr>
            <p:spPr>
              <a:xfrm>
                <a:off x="-1" y="-1"/>
                <a:ext cx="76201" cy="304801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65" name="Shape 765"/>
              <p:cNvSpPr/>
              <p:nvPr/>
            </p:nvSpPr>
            <p:spPr>
              <a:xfrm>
                <a:off x="152400" y="-1"/>
                <a:ext cx="76201" cy="304801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66" name="Shape 766"/>
              <p:cNvSpPr/>
              <p:nvPr/>
            </p:nvSpPr>
            <p:spPr>
              <a:xfrm>
                <a:off x="304800" y="-1"/>
                <a:ext cx="76201" cy="304801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>
                <a:off x="457200" y="-1"/>
                <a:ext cx="76201" cy="304801"/>
              </a:xfrm>
              <a:prstGeom prst="rect">
                <a:avLst/>
              </a:prstGeom>
              <a:solidFill>
                <a:srgbClr val="FF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pPr>
                <a:endParaRPr/>
              </a:p>
            </p:txBody>
          </p:sp>
        </p:grpSp>
        <p:sp>
          <p:nvSpPr>
            <p:cNvPr id="769" name="Shape 769"/>
            <p:cNvSpPr/>
            <p:nvPr/>
          </p:nvSpPr>
          <p:spPr>
            <a:xfrm>
              <a:off x="3216275" y="209550"/>
              <a:ext cx="76201" cy="304801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770" name="Shape 770"/>
            <p:cNvSpPr/>
            <p:nvPr/>
          </p:nvSpPr>
          <p:spPr>
            <a:xfrm>
              <a:off x="5654675" y="209550"/>
              <a:ext cx="228601" cy="304801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771" name="Shape 771"/>
            <p:cNvSpPr/>
            <p:nvPr/>
          </p:nvSpPr>
          <p:spPr>
            <a:xfrm>
              <a:off x="4435475" y="209550"/>
              <a:ext cx="228601" cy="304801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772" name="Shape 772"/>
            <p:cNvSpPr/>
            <p:nvPr/>
          </p:nvSpPr>
          <p:spPr>
            <a:xfrm>
              <a:off x="0" y="-1"/>
              <a:ext cx="1737577" cy="544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lvl="0"/>
              <a:r>
                <a:rPr sz="3200"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t(8;14)</a:t>
              </a:r>
              <a:r>
                <a:rPr sz="2400"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  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3’</a:t>
              </a:r>
            </a:p>
          </p:txBody>
        </p:sp>
        <p:sp>
          <p:nvSpPr>
            <p:cNvPr id="773" name="Shape 773"/>
            <p:cNvSpPr/>
            <p:nvPr/>
          </p:nvSpPr>
          <p:spPr>
            <a:xfrm>
              <a:off x="1752600" y="479426"/>
              <a:ext cx="4083505" cy="421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2400" dirty="0" err="1"/>
                <a:t>Costant</a:t>
              </a:r>
              <a:r>
                <a:rPr sz="2400" dirty="0"/>
                <a:t>      1              2              3</a:t>
              </a:r>
            </a:p>
          </p:txBody>
        </p:sp>
        <p:sp>
          <p:nvSpPr>
            <p:cNvPr id="774" name="Shape 774"/>
            <p:cNvSpPr/>
            <p:nvPr/>
          </p:nvSpPr>
          <p:spPr>
            <a:xfrm flipH="1">
              <a:off x="2835274" y="285749"/>
              <a:ext cx="76202" cy="15240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75" name="Shape 775"/>
            <p:cNvSpPr/>
            <p:nvPr/>
          </p:nvSpPr>
          <p:spPr>
            <a:xfrm flipH="1">
              <a:off x="2911474" y="285749"/>
              <a:ext cx="76202" cy="15240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777" name="Shape 777"/>
          <p:cNvSpPr/>
          <p:nvPr/>
        </p:nvSpPr>
        <p:spPr>
          <a:xfrm>
            <a:off x="4343400" y="4343400"/>
            <a:ext cx="381001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 sz="4400">
                <a:latin typeface="Comic Sans MS Bold"/>
                <a:ea typeface="Comic Sans MS Bold"/>
                <a:cs typeface="Comic Sans MS Bold"/>
                <a:sym typeface="Comic Sans MS Bold"/>
              </a:defRPr>
            </a:pPr>
            <a:endParaRPr/>
          </a:p>
        </p:txBody>
      </p:sp>
      <p:sp>
        <p:nvSpPr>
          <p:cNvPr id="62" name="Shape 669"/>
          <p:cNvSpPr/>
          <p:nvPr/>
        </p:nvSpPr>
        <p:spPr>
          <a:xfrm>
            <a:off x="2778224" y="116632"/>
            <a:ext cx="381000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/>
            <a:r>
              <a:rPr sz="3600" dirty="0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MYC/IGH</a:t>
            </a:r>
            <a:endParaRPr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lang="it-IT" sz="3600" dirty="0" err="1" smtClean="0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Sporadic</a:t>
            </a:r>
            <a:r>
              <a:rPr lang="it-IT" sz="3600" dirty="0" smtClean="0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3600" dirty="0" smtClean="0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3600" dirty="0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BL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281795" y="6305442"/>
            <a:ext cx="240065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Boxer and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D</a:t>
            </a:r>
            <a:r>
              <a:rPr kumimoji="0" lang="it-IT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ang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2001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7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image37.png" descr="oncogenes DLB01 f 24-9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88912"/>
            <a:ext cx="5834063" cy="6669089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Shape 538"/>
          <p:cNvSpPr/>
          <p:nvPr/>
        </p:nvSpPr>
        <p:spPr>
          <a:xfrm>
            <a:off x="6189570" y="1628800"/>
            <a:ext cx="2849494" cy="3503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333333"/>
              </a:buClr>
              <a:buSzPct val="100000"/>
              <a:buFont typeface="+mj-lt"/>
              <a:buAutoNum type="arabicPeriod"/>
            </a:pPr>
            <a:r>
              <a:rPr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Growth </a:t>
            </a:r>
            <a:r>
              <a:rPr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factor </a:t>
            </a:r>
            <a:r>
              <a:rPr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receptors</a:t>
            </a:r>
            <a:endParaRPr lang="it-IT" sz="32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2900" lvl="0" indent="-342900">
              <a:lnSpc>
                <a:spcPct val="150000"/>
              </a:lnSpc>
              <a:buClr>
                <a:srgbClr val="333333"/>
              </a:buClr>
              <a:buSzPct val="100000"/>
              <a:buFont typeface="+mj-lt"/>
              <a:buAutoNum type="arabicPeriod"/>
            </a:pPr>
            <a:r>
              <a:rPr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Transduction proteins</a:t>
            </a:r>
            <a:endParaRPr lang="it-IT" sz="32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2900" lvl="0" indent="-342900">
              <a:lnSpc>
                <a:spcPct val="150000"/>
              </a:lnSpc>
              <a:buClr>
                <a:srgbClr val="333333"/>
              </a:buClr>
              <a:buSzPct val="100000"/>
              <a:buFont typeface="+mj-lt"/>
              <a:buAutoNum type="arabicPeriod"/>
            </a:pPr>
            <a:r>
              <a:rPr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Transcription factors</a:t>
            </a:r>
            <a:endParaRPr lang="it-IT" sz="32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2900" lvl="0" indent="-342900">
              <a:lnSpc>
                <a:spcPct val="150000"/>
              </a:lnSpc>
              <a:buClr>
                <a:srgbClr val="333333"/>
              </a:buClr>
              <a:buSzPct val="100000"/>
              <a:buFont typeface="+mj-lt"/>
              <a:buAutoNum type="arabicPeriod"/>
            </a:pPr>
            <a:r>
              <a:rPr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Anti-apoptotic proteins</a:t>
            </a:r>
            <a:endParaRPr lang="it-IT" dirty="0" smtClean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2900" lvl="0" indent="-342900">
              <a:lnSpc>
                <a:spcPct val="150000"/>
              </a:lnSpc>
              <a:buClr>
                <a:srgbClr val="333333"/>
              </a:buClr>
              <a:buSzPct val="100000"/>
              <a:buFont typeface="+mj-lt"/>
              <a:buAutoNum type="arabicPeriod"/>
            </a:pPr>
            <a:r>
              <a:rPr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Cell-cycle proteins</a:t>
            </a:r>
            <a:endParaRPr lang="it-IT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2900" lvl="0" indent="-342900">
              <a:lnSpc>
                <a:spcPct val="150000"/>
              </a:lnSpc>
              <a:buClr>
                <a:srgbClr val="333333"/>
              </a:buClr>
              <a:buSzPct val="100000"/>
              <a:buFont typeface="+mj-lt"/>
              <a:buAutoNum type="arabicPeriod"/>
            </a:pPr>
            <a:r>
              <a:rPr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DNA repair proteins</a:t>
            </a:r>
            <a:endParaRPr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sp>
        <p:nvSpPr>
          <p:cNvPr id="539" name="Shape 539"/>
          <p:cNvSpPr/>
          <p:nvPr/>
        </p:nvSpPr>
        <p:spPr>
          <a:xfrm>
            <a:off x="6189570" y="1469794"/>
            <a:ext cx="2649720" cy="44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342900" indent="-342900" algn="ctr">
              <a:def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333333"/>
                </a:solidFill>
              </a:rPr>
              <a:t>Oncogenes code for </a:t>
            </a:r>
          </a:p>
        </p:txBody>
      </p:sp>
      <p:sp>
        <p:nvSpPr>
          <p:cNvPr id="3" name="Rettangolo 2"/>
          <p:cNvSpPr/>
          <p:nvPr/>
        </p:nvSpPr>
        <p:spPr>
          <a:xfrm>
            <a:off x="6372200" y="332656"/>
            <a:ext cx="2517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600"/>
              </a:spcBef>
            </a:pPr>
            <a:r>
              <a:rPr lang="it-IT" sz="2800" b="1"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ONCOGENES</a:t>
            </a:r>
            <a:endParaRPr lang="it-IT" sz="28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3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32" x="1679575" y="5133975"/>
          <p14:tracePt t="20647" x="1670050" y="5116513"/>
          <p14:tracePt t="20663" x="1660525" y="5116513"/>
          <p14:tracePt t="20668" x="1598613" y="5018088"/>
          <p14:tracePt t="20693" x="1589088" y="4991100"/>
          <p14:tracePt t="20693" x="1536700" y="4919663"/>
          <p14:tracePt t="20693" x="1490663" y="4830763"/>
          <p14:tracePt t="20704" x="1428750" y="4759325"/>
          <p14:tracePt t="20704" x="1393825" y="4670425"/>
          <p14:tracePt t="20720" x="1276350" y="4465638"/>
          <p14:tracePt t="20736" x="1169988" y="4268788"/>
          <p14:tracePt t="20752" x="1089025" y="4062413"/>
          <p14:tracePt t="20769" x="1036638" y="3884613"/>
          <p14:tracePt t="20785" x="1017588" y="3714750"/>
          <p14:tracePt t="20802" x="1017588" y="3571875"/>
          <p14:tracePt t="20818" x="1017588" y="3411538"/>
          <p14:tracePt t="20836" x="1017588" y="3268663"/>
          <p14:tracePt t="20851" x="1017588" y="3152775"/>
          <p14:tracePt t="20868" x="1044575" y="3062288"/>
          <p14:tracePt t="20886" x="1116013" y="2938463"/>
          <p14:tracePt t="20904" x="1160463" y="2867025"/>
          <p14:tracePt t="20924" x="1196975" y="2795588"/>
          <p14:tracePt t="20935" x="1250950" y="2714625"/>
          <p14:tracePt t="20951" x="1295400" y="2625725"/>
          <p14:tracePt t="20968" x="1633538" y="2347913"/>
          <p14:tracePt t="21085" x="1751013" y="2295525"/>
          <p14:tracePt t="21085" x="1857375" y="2259013"/>
          <p14:tracePt t="21136" x="1965325" y="2232025"/>
          <p14:tracePt t="21184" x="1990725" y="2232025"/>
          <p14:tracePt t="21185" x="2259013" y="2179638"/>
          <p14:tracePt t="21221" x="2509838" y="2143125"/>
          <p14:tracePt t="21235" x="2741613" y="2108200"/>
          <p14:tracePt t="21252" x="2982913" y="2081213"/>
          <p14:tracePt t="21267" x="3125788" y="2044700"/>
          <p14:tracePt t="21284" x="3251200" y="2027238"/>
          <p14:tracePt t="21301" x="3357563" y="2009775"/>
          <p14:tracePt t="21301" x="3375025" y="2009775"/>
          <p14:tracePt t="21318" x="3429000" y="2009775"/>
          <p14:tracePt t="21343" x="3438525" y="2009775"/>
          <p14:tracePt t="21355" x="3455988" y="2009775"/>
          <p14:tracePt t="21368" x="3509963" y="2009775"/>
          <p14:tracePt t="21385" x="3786188" y="2108200"/>
          <p14:tracePt t="21417" x="3965575" y="2179638"/>
          <p14:tracePt t="21418" x="4268788" y="2303463"/>
          <p14:tracePt t="21434" x="4679950" y="2554288"/>
          <p14:tracePt t="21509" x="4732338" y="2633663"/>
          <p14:tracePt t="21534" x="4786313" y="2705100"/>
          <p14:tracePt t="21535" x="4822825" y="2830513"/>
          <p14:tracePt t="21551" x="4875213" y="2955925"/>
          <p14:tracePt t="21567" x="4929188" y="3089275"/>
          <p14:tracePt t="21585" x="4965700" y="3224213"/>
          <p14:tracePt t="21601" x="4983163" y="3330575"/>
          <p14:tracePt t="21618" x="5000625" y="3455988"/>
          <p14:tracePt t="21634" x="5018088" y="3581400"/>
          <p14:tracePt t="21651" x="5054600" y="3830638"/>
          <p14:tracePt t="21686" x="5054600" y="3902075"/>
          <p14:tracePt t="21687" x="5054600" y="4098925"/>
          <p14:tracePt t="21723" x="5054600" y="4160838"/>
          <p14:tracePt t="21735" x="5054600" y="4276725"/>
          <p14:tracePt t="21737" x="5054600" y="4394200"/>
          <p14:tracePt t="21752" x="5054600" y="4500563"/>
          <p14:tracePt t="21769" x="5054600" y="4616450"/>
          <p14:tracePt t="21784" x="5045075" y="4741863"/>
          <p14:tracePt t="21802" x="5010150" y="4867275"/>
          <p14:tracePt t="21817" x="4973638" y="5000625"/>
          <p14:tracePt t="21836" x="4938713" y="5143500"/>
          <p14:tracePt t="21854" x="4902200" y="5268913"/>
          <p14:tracePt t="21869" x="4875213" y="5375275"/>
          <p14:tracePt t="21884" x="4830763" y="5473700"/>
          <p14:tracePt t="21903" x="4813300" y="5589588"/>
          <p14:tracePt t="21918" x="4776788" y="5741988"/>
          <p14:tracePt t="21936" x="4741863" y="5848350"/>
          <p14:tracePt t="21952" x="4732338" y="5902325"/>
          <p14:tracePt t="21968" x="4714875" y="5965825"/>
          <p14:tracePt t="21984" x="4179888" y="6545263"/>
          <p14:tracePt t="22184" x="4133850" y="6562725"/>
          <p14:tracePt t="22201" x="4116388" y="6572250"/>
          <p14:tracePt t="22219" x="4062413" y="6581775"/>
          <p14:tracePt t="22248" x="3848100" y="6616700"/>
          <p14:tracePt t="22291" x="3616325" y="6653213"/>
          <p14:tracePt t="22317" x="3473450" y="6670675"/>
          <p14:tracePt t="22335" x="3429000" y="6680200"/>
          <p14:tracePt t="22352" x="3411538" y="6680200"/>
          <p14:tracePt t="22392" x="3394075" y="6680200"/>
          <p14:tracePt t="22397" x="2589213" y="6813550"/>
          <p14:tracePt t="22535" x="2527300" y="6813550"/>
          <p14:tracePt t="22552" x="2500313" y="6813550"/>
          <p14:tracePt t="22553" x="2401888" y="6813550"/>
          <p14:tracePt t="22578" x="2347913" y="6804025"/>
          <p14:tracePt t="22585" x="2276475" y="6786563"/>
          <p14:tracePt t="22602" x="2214563" y="6769100"/>
          <p14:tracePt t="22619" x="2116138" y="6742113"/>
          <p14:tracePt t="22634" x="1527175" y="6545263"/>
          <p14:tracePt t="22691" x="1285875" y="6473825"/>
          <p14:tracePt t="22715" x="1152525" y="6419850"/>
          <p14:tracePt t="22735" x="1098550" y="6419850"/>
          <p14:tracePt t="22737" x="1017588" y="6367463"/>
          <p14:tracePt t="22752" x="928688" y="6330950"/>
          <p14:tracePt t="22769" x="857250" y="6303963"/>
          <p14:tracePt t="22784" x="812800" y="6296025"/>
          <p14:tracePt t="22802" x="758825" y="6269038"/>
          <p14:tracePt t="22842" x="731838" y="6259513"/>
          <p14:tracePt t="22868" x="679450" y="6232525"/>
          <p14:tracePt t="22884" x="669925" y="6215063"/>
          <p14:tracePt t="22901" x="633413" y="6205538"/>
          <p14:tracePt t="22917" x="598488" y="6188075"/>
          <p14:tracePt t="22935" x="581025" y="6180138"/>
          <p14:tracePt t="22951" x="571500" y="6161088"/>
          <p14:tracePt t="22990" x="561975" y="6143625"/>
          <p14:tracePt t="23023" x="554038" y="6134100"/>
          <p14:tracePt t="23055" x="554038" y="6126163"/>
          <p14:tracePt t="23095" x="554038" y="6116638"/>
          <p14:tracePt t="23128" x="554038" y="6108700"/>
          <p14:tracePt t="23143" x="561975" y="6099175"/>
          <p14:tracePt t="23191" x="561975" y="6089650"/>
          <p14:tracePt t="23399" x="571500" y="6089650"/>
          <p14:tracePt t="23599" x="588963" y="6089650"/>
          <p14:tracePt t="25336" x="598488" y="6089650"/>
          <p14:tracePt t="25423" x="608013" y="6089650"/>
          <p14:tracePt t="25472" x="615950" y="6081713"/>
          <p14:tracePt t="25479" x="615950" y="6072188"/>
          <p14:tracePt t="25552" x="625475" y="6072188"/>
          <p14:tracePt t="25560" x="633413" y="6072188"/>
          <p14:tracePt t="25583" x="642938" y="6062663"/>
          <p14:tracePt t="25616" x="652463" y="6054725"/>
          <p14:tracePt t="26040" x="660400" y="6054725"/>
          <p14:tracePt t="26118" x="669925" y="6054725"/>
          <p14:tracePt t="26815" x="687388" y="6054725"/>
          <p14:tracePt t="26863" x="704850" y="6045200"/>
          <p14:tracePt t="26911" x="714375" y="6045200"/>
          <p14:tracePt t="27192" x="714375" y="6037263"/>
          <p14:tracePt t="27911" x="723900" y="6037263"/>
          <p14:tracePt t="28039" x="731838" y="6018213"/>
          <p14:tracePt t="28143" x="741363" y="6018213"/>
          <p14:tracePt t="28800" x="750888" y="6018213"/>
          <p14:tracePt t="29568" x="750888" y="6010275"/>
          <p14:tracePt t="29656" x="758825" y="6010275"/>
          <p14:tracePt t="29664" x="758825" y="6000750"/>
          <p14:tracePt t="29856" x="776288" y="6000750"/>
          <p14:tracePt t="30136" x="776288" y="5991225"/>
          <p14:tracePt t="30608" x="776288" y="5973763"/>
          <p14:tracePt t="30608" x="795338" y="5902325"/>
          <p14:tracePt t="30617" x="812800" y="5830888"/>
          <p14:tracePt t="30624" x="812800" y="5741988"/>
          <p14:tracePt t="30635" x="839788" y="5554663"/>
          <p14:tracePt t="30652" x="874713" y="5367338"/>
          <p14:tracePt t="30668" x="911225" y="5133975"/>
          <p14:tracePt t="30685" x="928688" y="4965700"/>
          <p14:tracePt t="30701" x="946150" y="4776788"/>
          <p14:tracePt t="30718" x="990600" y="4608513"/>
          <p14:tracePt t="30734" x="1000125" y="4384675"/>
          <p14:tracePt t="30752" x="1017588" y="4286250"/>
          <p14:tracePt t="30768" x="1036638" y="4187825"/>
          <p14:tracePt t="30786" x="1054100" y="4108450"/>
          <p14:tracePt t="30802" x="1089025" y="4010025"/>
          <p14:tracePt t="30818" x="1116013" y="3929063"/>
          <p14:tracePt t="30834" x="1133475" y="3848100"/>
          <p14:tracePt t="30852" x="1169988" y="3786188"/>
          <p14:tracePt t="30868" x="1196975" y="3687763"/>
          <p14:tracePt t="30886" x="1250950" y="3589338"/>
          <p14:tracePt t="30902" x="1285875" y="3509963"/>
          <p14:tracePt t="30919" x="1339850" y="3411538"/>
          <p14:tracePt t="30935" x="1419225" y="3286125"/>
          <p14:tracePt t="30953" x="1473200" y="3197225"/>
          <p14:tracePt t="30968" x="1544638" y="3089275"/>
          <p14:tracePt t="30985" x="1598613" y="3000375"/>
          <p14:tracePt t="31001" x="1660525" y="2919413"/>
          <p14:tracePt t="31018" x="1714500" y="2830513"/>
          <p14:tracePt t="31035" x="1768475" y="2741613"/>
          <p14:tracePt t="31051" x="1830388" y="2652713"/>
          <p14:tracePt t="31069" x="1884363" y="2571750"/>
          <p14:tracePt t="31085" x="1973263" y="2465388"/>
          <p14:tracePt t="31103" x="2081213" y="2339975"/>
          <p14:tracePt t="31118" x="2197100" y="2241550"/>
          <p14:tracePt t="31118" x="2259013" y="2187575"/>
          <p14:tracePt t="31136" x="2357438" y="2108200"/>
          <p14:tracePt t="31152" x="2419350" y="2036763"/>
          <p14:tracePt t="31169" x="2500313" y="1946275"/>
          <p14:tracePt t="31185" x="2554288" y="1884363"/>
          <p14:tracePt t="31202" x="2616200" y="1830388"/>
          <p14:tracePt t="31235" x="2625725" y="1822450"/>
          <p14:tracePt t="31235" x="2652713" y="1795463"/>
          <p14:tracePt t="31255" x="2697163" y="1758950"/>
          <p14:tracePt t="31275" x="2705100" y="1751013"/>
          <p14:tracePt t="31285" x="2732088" y="1741488"/>
          <p14:tracePt t="31302" x="2813050" y="1714500"/>
          <p14:tracePt t="31324" x="2874963" y="1697038"/>
          <p14:tracePt t="31337" x="2901950" y="1679575"/>
          <p14:tracePt t="31337" x="2911475" y="1679575"/>
          <p14:tracePt t="31352" x="2965450" y="1670050"/>
          <p14:tracePt t="31375" x="2990850" y="1670050"/>
          <p14:tracePt t="31386" x="3017838" y="1652588"/>
          <p14:tracePt t="31408" x="3027363" y="1652588"/>
          <p14:tracePt t="31418" x="3062288" y="1652588"/>
          <p14:tracePt t="31435" x="3081338" y="1652588"/>
          <p14:tracePt t="31452" x="3133725" y="1652588"/>
          <p14:tracePt t="31469" x="3170238" y="1652588"/>
          <p14:tracePt t="31485" x="3214688" y="1652588"/>
          <p14:tracePt t="31528" x="3224213" y="1652588"/>
          <p14:tracePt t="31703" x="3197225" y="1652588"/>
          <p14:tracePt t="31711" x="3179763" y="1660525"/>
          <p14:tracePt t="31727" x="3170238" y="1670050"/>
          <p14:tracePt t="31735" x="3152775" y="1679575"/>
          <p14:tracePt t="31976" x="3133725" y="1679575"/>
          <p14:tracePt t="32040" x="3125788" y="1679575"/>
          <p14:tracePt t="32063" x="3116263" y="1679575"/>
          <p14:tracePt t="32111" x="3108325" y="1679575"/>
          <p14:tracePt t="32136" x="3081338" y="1679575"/>
          <p14:tracePt t="32143" x="3062288" y="1679575"/>
          <p14:tracePt t="32151" x="3054350" y="1679575"/>
          <p14:tracePt t="32159" x="3027363" y="1679575"/>
          <p14:tracePt t="32168" x="3017838" y="1679575"/>
          <p14:tracePt t="32185" x="2990850" y="1670050"/>
          <p14:tracePt t="32224" x="2982913" y="1670050"/>
          <p14:tracePt t="32248" x="2973388" y="1652588"/>
          <p14:tracePt t="32294" x="2965450" y="1652588"/>
          <p14:tracePt t="32313" x="2946400" y="1652588"/>
          <p14:tracePt t="32320" x="2938463" y="1652588"/>
          <p14:tracePt t="32328" x="2822575" y="1643063"/>
          <p14:tracePt t="32393" x="2786063" y="1625600"/>
          <p14:tracePt t="32402" x="2768600" y="1625600"/>
          <p14:tracePt t="32418" x="2741613" y="1625600"/>
          <p14:tracePt t="32435" x="2724150" y="1625600"/>
          <p14:tracePt t="32451" x="2697163" y="1625600"/>
          <p14:tracePt t="32468" x="2679700" y="1625600"/>
          <p14:tracePt t="32485" x="2660650" y="1625600"/>
          <p14:tracePt t="32502" x="2633663" y="1616075"/>
          <p14:tracePt t="32518" x="2616200" y="1616075"/>
          <p14:tracePt t="32518" x="2598738" y="1616075"/>
          <p14:tracePt t="32536" x="2589213" y="1608138"/>
          <p14:tracePt t="32552" x="2581275" y="1608138"/>
          <p14:tracePt t="32568" x="2571750" y="1608138"/>
          <p14:tracePt t="32656" x="2554288" y="1608138"/>
          <p14:tracePt t="32832" x="2562225" y="1608138"/>
          <p14:tracePt t="32843" x="2571750" y="1608138"/>
          <p14:tracePt t="32845" x="2608263" y="1608138"/>
          <p14:tracePt t="32851" x="2670175" y="1608138"/>
          <p14:tracePt t="32868" x="2732088" y="1625600"/>
          <p14:tracePt t="32886" x="2803525" y="1625600"/>
          <p14:tracePt t="32901" x="2857500" y="1625600"/>
          <p14:tracePt t="32918" x="2919413" y="1625600"/>
          <p14:tracePt t="32918" x="2928938" y="1625600"/>
          <p14:tracePt t="32951" x="2946400" y="1625600"/>
          <p14:tracePt t="32952" x="2965450" y="1625600"/>
          <p14:tracePt t="32968" x="2982913" y="1625600"/>
          <p14:tracePt t="32985" x="3000375" y="1625600"/>
          <p14:tracePt t="33002" x="3009900" y="1625600"/>
          <p14:tracePt t="33018" x="3036888" y="1625600"/>
          <p14:tracePt t="33035" x="3044825" y="1625600"/>
          <p14:tracePt t="33051" x="3062288" y="1625600"/>
          <p14:tracePt t="33368" x="3062288" y="1633538"/>
          <p14:tracePt t="33389" x="3062288" y="1660525"/>
          <p14:tracePt t="33535" x="3062288" y="1670050"/>
          <p14:tracePt t="33712" x="3062288" y="1697038"/>
          <p14:tracePt t="33720" x="3062288" y="1724025"/>
          <p14:tracePt t="33721" x="3089275" y="1758950"/>
          <p14:tracePt t="33734" x="3214688" y="1884363"/>
          <p14:tracePt t="33734" x="3303588" y="2000250"/>
          <p14:tracePt t="33752" x="3411538" y="2125663"/>
          <p14:tracePt t="33767" x="3500438" y="2214563"/>
          <p14:tracePt t="33785" x="3581400" y="2286000"/>
          <p14:tracePt t="33801" x="3633788" y="2312988"/>
          <p14:tracePt t="33818" x="3724275" y="2366963"/>
          <p14:tracePt t="33834" x="3919538" y="2428875"/>
          <p14:tracePt t="33851" x="4170363" y="2490788"/>
          <p14:tracePt t="33872" x="4232275" y="2500313"/>
          <p14:tracePt t="33884" x="4276725" y="2527300"/>
          <p14:tracePt t="33901" x="4322763" y="2544763"/>
          <p14:tracePt t="33918" x="4357688" y="2554288"/>
          <p14:tracePt t="33934" x="4394200" y="2571750"/>
          <p14:tracePt t="33934" x="4394200" y="2581275"/>
          <p14:tracePt t="33983" x="4402138" y="2581275"/>
          <p14:tracePt t="35160" x="4402138" y="2589213"/>
          <p14:tracePt t="35170" x="4259263" y="2625725"/>
          <p14:tracePt t="35251" x="4241800" y="2625725"/>
          <p14:tracePt t="35252" x="4214813" y="2652713"/>
          <p14:tracePt t="35268" x="4187825" y="2670175"/>
          <p14:tracePt t="35285" x="4152900" y="2687638"/>
          <p14:tracePt t="35302" x="4125913" y="2705100"/>
          <p14:tracePt t="35318" x="4098925" y="2724150"/>
          <p14:tracePt t="35335" x="4071938" y="2732088"/>
          <p14:tracePt t="35351" x="4027488" y="2776538"/>
          <p14:tracePt t="35368" x="3990975" y="2795588"/>
          <p14:tracePt t="35385" x="3929063" y="2840038"/>
          <p14:tracePt t="35402" x="3830638" y="2938463"/>
          <p14:tracePt t="35418" x="3251200" y="3616325"/>
          <p14:tracePt t="35507" x="2928938" y="3965575"/>
          <p14:tracePt t="35552" x="2857500" y="4054475"/>
          <p14:tracePt t="35552" x="2705100" y="4251325"/>
          <p14:tracePt t="35569" x="2482850" y="4500563"/>
          <p14:tracePt t="35569" x="2419350" y="4562475"/>
          <p14:tracePt t="35602" x="2241550" y="4786313"/>
          <p14:tracePt t="35631" x="2197100" y="4840288"/>
          <p14:tracePt t="35635" x="2081213" y="4938713"/>
          <p14:tracePt t="35651" x="2000250" y="5018088"/>
          <p14:tracePt t="35668" x="1955800" y="5062538"/>
          <p14:tracePt t="35685" x="1928813" y="5081588"/>
          <p14:tracePt t="35701" x="1884363" y="5143500"/>
          <p14:tracePt t="35719" x="1822450" y="5214938"/>
          <p14:tracePt t="35752" x="1812925" y="5241925"/>
          <p14:tracePt t="35753" x="1803400" y="5241925"/>
          <p14:tracePt t="35912" x="1812925" y="5241925"/>
          <p14:tracePt t="35920" x="1812925" y="5232400"/>
          <p14:tracePt t="35928" x="1830388" y="5214938"/>
          <p14:tracePt t="35936" x="1857375" y="5133975"/>
          <p14:tracePt t="35936" x="1874838" y="5081588"/>
          <p14:tracePt t="35953" x="1928813" y="4973638"/>
          <p14:tracePt t="35968" x="1965325" y="4848225"/>
          <p14:tracePt t="35985" x="1990725" y="4768850"/>
          <p14:tracePt t="36002" x="2027238" y="4660900"/>
          <p14:tracePt t="36019" x="2054225" y="4616450"/>
          <p14:tracePt t="36035" x="2071688" y="4581525"/>
          <p14:tracePt t="36052" x="2098675" y="4527550"/>
          <p14:tracePt t="36084" x="2108200" y="4527550"/>
          <p14:tracePt t="36085" x="2116138" y="4500563"/>
          <p14:tracePt t="36101" x="2125663" y="4500563"/>
          <p14:tracePt t="36118" x="2143125" y="4483100"/>
          <p14:tracePt t="36135" x="2160588" y="4465638"/>
          <p14:tracePt t="36152" x="2179638" y="4465638"/>
          <p14:tracePt t="36168" x="2197100" y="4446588"/>
          <p14:tracePt t="36185" x="2224088" y="4446588"/>
          <p14:tracePt t="36201" x="2251075" y="4446588"/>
          <p14:tracePt t="36219" x="2303463" y="4446588"/>
          <p14:tracePt t="36251" x="2322513" y="4446588"/>
          <p14:tracePt t="36252" x="2347913" y="4446588"/>
          <p14:tracePt t="36269" x="2384425" y="4446588"/>
          <p14:tracePt t="36285" x="2411413" y="4446588"/>
          <p14:tracePt t="36302" x="2428875" y="4446588"/>
          <p14:tracePt t="36318" x="2438400" y="4446588"/>
          <p14:tracePt t="36335" x="2473325" y="4446588"/>
          <p14:tracePt t="36351" x="2500313" y="4446588"/>
          <p14:tracePt t="36368" x="2517775" y="4446588"/>
          <p14:tracePt t="36385" x="2562225" y="4446588"/>
          <p14:tracePt t="36402" x="2598738" y="4446588"/>
          <p14:tracePt t="36418" x="2652713" y="4446588"/>
          <p14:tracePt t="36435" x="2687638" y="4446588"/>
          <p14:tracePt t="36451" x="2697163" y="4446588"/>
          <p14:tracePt t="36468" x="2724150" y="4446588"/>
          <p14:tracePt t="36807" x="2732088" y="4446588"/>
          <p14:tracePt t="37432" x="2751138" y="4446588"/>
          <p14:tracePt t="37440" x="2759075" y="4446588"/>
          <p14:tracePt t="37441" x="2776538" y="4446588"/>
          <p14:tracePt t="37451" x="2803525" y="4465638"/>
          <p14:tracePt t="37468" x="2847975" y="4473575"/>
          <p14:tracePt t="37484" x="2874963" y="4491038"/>
          <p14:tracePt t="37501" x="2990850" y="4554538"/>
          <p14:tracePt t="37517" x="3295650" y="4652963"/>
          <p14:tracePt t="37517" x="3562350" y="4741863"/>
          <p14:tracePt t="37536" x="3894138" y="4803775"/>
          <p14:tracePt t="37551" x="4902200" y="5027613"/>
          <p14:tracePt t="37568" x="5562600" y="5153025"/>
          <p14:tracePt t="37584" x="6143625" y="5214938"/>
          <p14:tracePt t="37601" x="6527800" y="5268913"/>
          <p14:tracePt t="37617" x="6751638" y="5268913"/>
          <p14:tracePt t="37634" x="7000875" y="5268913"/>
          <p14:tracePt t="37658" x="7072313" y="5268913"/>
          <p14:tracePt t="37667" x="7153275" y="5268913"/>
          <p14:tracePt t="37684" x="7161213" y="5268913"/>
          <p14:tracePt t="37701" x="7188200" y="5268913"/>
          <p14:tracePt t="37736" x="7197725" y="5268913"/>
          <p14:tracePt t="37807" x="7188200" y="5268913"/>
          <p14:tracePt t="37824" x="7170738" y="5268913"/>
          <p14:tracePt t="37847" x="7161213" y="5268913"/>
          <p14:tracePt t="37863" x="7143750" y="5276850"/>
          <p14:tracePt t="37871" x="7116763" y="5286375"/>
          <p14:tracePt t="37879" x="7072313" y="5313363"/>
          <p14:tracePt t="37884" x="6991350" y="5367338"/>
          <p14:tracePt t="37901" x="6884988" y="5438775"/>
          <p14:tracePt t="37918" x="6786563" y="5483225"/>
          <p14:tracePt t="37934" x="6751638" y="5510213"/>
          <p14:tracePt t="37934" x="6742113" y="5510213"/>
          <p14:tracePt t="37952" x="6724650" y="5518150"/>
          <p14:tracePt t="38000" x="6715125" y="5527675"/>
          <p14:tracePt t="38024" x="6705600" y="5537200"/>
          <p14:tracePt t="38039" x="6697663" y="5545138"/>
          <p14:tracePt t="38167" x="6697663" y="5562600"/>
          <p14:tracePt t="38183" x="6697663" y="5572125"/>
          <p14:tracePt t="38192" x="6697663" y="5589588"/>
          <p14:tracePt t="38207" x="6705600" y="5589588"/>
          <p14:tracePt t="38224" x="6715125" y="5599113"/>
          <p14:tracePt t="38279" x="6732588" y="5599113"/>
          <p14:tracePt t="38302" x="6751638" y="5608638"/>
          <p14:tracePt t="38375" x="6751638" y="5616575"/>
          <p14:tracePt t="38407" x="6759575" y="5616575"/>
          <p14:tracePt t="38471" x="6769100" y="5608638"/>
          <p14:tracePt t="38511" x="6777038" y="5599113"/>
          <p14:tracePt t="38663" x="6786563" y="5589588"/>
          <p14:tracePt t="38872" x="6796088" y="5589588"/>
          <p14:tracePt t="39000" x="6813550" y="5589588"/>
          <p14:tracePt t="39678" x="6823075" y="5581650"/>
          <p14:tracePt t="39735" x="6831013" y="5581650"/>
          <p14:tracePt t="40194" x="6840538" y="5581650"/>
          <p14:tracePt t="40215" x="6840538" y="5589588"/>
          <p14:tracePt t="40223" x="6840538" y="5599113"/>
          <p14:tracePt t="40233" x="6840538" y="5608638"/>
          <p14:tracePt t="40234" x="6840538" y="5643563"/>
          <p14:tracePt t="40250" x="6848475" y="5688013"/>
          <p14:tracePt t="40266" x="6848475" y="5715000"/>
          <p14:tracePt t="40283" x="6848475" y="5751513"/>
          <p14:tracePt t="40299" x="6848475" y="5768975"/>
          <p14:tracePt t="40316" x="6848475" y="5803900"/>
          <p14:tracePt t="40359" x="6848475" y="5822950"/>
          <p14:tracePt t="40382" x="6848475" y="5830888"/>
          <p14:tracePt t="40390" x="6848475" y="5840413"/>
          <p14:tracePt t="40398" x="6848475" y="5857875"/>
          <p14:tracePt t="40406" x="6848475" y="5867400"/>
          <p14:tracePt t="41590" x="6867525" y="5867400"/>
          <p14:tracePt t="41638" x="6875463" y="5867400"/>
          <p14:tracePt t="41670" x="6884988" y="5867400"/>
          <p14:tracePt t="41710" x="6894513" y="5867400"/>
          <p14:tracePt t="41896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/>
          <p:nvPr/>
        </p:nvSpPr>
        <p:spPr>
          <a:xfrm>
            <a:off x="324097" y="2325409"/>
            <a:ext cx="8495806" cy="3810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935" tIns="42935" rIns="42935" bIns="42935">
            <a:spAutoFit/>
          </a:bodyPr>
          <a:lstStyle/>
          <a:p>
            <a:pPr lvl="0" defTabSz="858837"/>
            <a:r>
              <a:rPr b="1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Oncogene		Amplification		   Source of tumor</a:t>
            </a:r>
            <a:endParaRPr sz="3200" b="1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MYC			  ~20-fold              </a:t>
            </a:r>
            <a:r>
              <a:rPr lang="it-IT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  <a:r>
              <a:rPr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leukemia </a:t>
            </a:r>
            <a:r>
              <a:rPr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/lung carcinoma</a:t>
            </a:r>
            <a:endParaRPr sz="32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MYC			 5-1,000-fold          </a:t>
            </a:r>
            <a:r>
              <a:rPr lang="it-IT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  <a:r>
              <a:rPr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neuroblastoma</a:t>
            </a:r>
            <a:endParaRPr sz="32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MYC			 10-20-fold		small-cell lung cancer</a:t>
            </a:r>
            <a:endParaRPr sz="32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ABL			  ~5-fold		</a:t>
            </a:r>
            <a:r>
              <a:rPr lang="it-IT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  <a:r>
              <a:rPr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chronic </a:t>
            </a:r>
            <a:r>
              <a:rPr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myeloid leukemia</a:t>
            </a:r>
            <a:endParaRPr sz="32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HER2			  ~30-fold		breast cancer</a:t>
            </a:r>
            <a:endParaRPr sz="32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K-RAS			  4-20-fold		colon carcinoma</a:t>
            </a:r>
            <a:endParaRPr sz="32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	 30-60-fold		adrenocortical carcinoma</a:t>
            </a:r>
          </a:p>
        </p:txBody>
      </p:sp>
      <p:sp>
        <p:nvSpPr>
          <p:cNvPr id="780" name="Shape 780"/>
          <p:cNvSpPr/>
          <p:nvPr/>
        </p:nvSpPr>
        <p:spPr>
          <a:xfrm>
            <a:off x="755649" y="323850"/>
            <a:ext cx="4143930" cy="510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C0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C00000"/>
                </a:solidFill>
              </a:rPr>
              <a:t>3. GENE AMPLIFICATION</a:t>
            </a:r>
          </a:p>
        </p:txBody>
      </p:sp>
      <p:sp>
        <p:nvSpPr>
          <p:cNvPr id="781" name="Shape 781"/>
          <p:cNvSpPr/>
          <p:nvPr/>
        </p:nvSpPr>
        <p:spPr>
          <a:xfrm>
            <a:off x="539749" y="1096030"/>
            <a:ext cx="8064502" cy="967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Very frequent event in oncogenes (1000x)</a:t>
            </a:r>
            <a:r>
              <a:rPr sz="32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</a:p>
          <a:p>
            <a:pPr lvl="0"/>
            <a:r>
              <a:rPr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hyperexpression = proliferative selective advantage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6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13" x="990600" y="3197225"/>
          <p14:tracePt t="28786" x="990600" y="3232150"/>
          <p14:tracePt t="28786" x="990600" y="3276600"/>
          <p14:tracePt t="28804" x="982663" y="3330575"/>
          <p14:tracePt t="28811" x="965200" y="3384550"/>
          <p14:tracePt t="28821" x="946150" y="3438525"/>
          <p14:tracePt t="28823" x="946150" y="3490913"/>
          <p14:tracePt t="28836" x="946150" y="3554413"/>
          <p14:tracePt t="28852" x="946150" y="3562350"/>
          <p14:tracePt t="28930" x="946150" y="3571875"/>
          <p14:tracePt t="28938" x="919163" y="3670300"/>
          <p14:tracePt t="28948" x="919163" y="3724275"/>
          <p14:tracePt t="28954" x="901700" y="3929063"/>
          <p14:tracePt t="28980" x="884238" y="4133850"/>
          <p14:tracePt t="29008" x="884238" y="4241800"/>
          <p14:tracePt t="29020" x="884238" y="4303713"/>
          <p14:tracePt t="29035" x="884238" y="4375150"/>
          <p14:tracePt t="29052" x="884238" y="4429125"/>
          <p14:tracePt t="29068" x="884238" y="4491038"/>
          <p14:tracePt t="29085" x="884238" y="4581525"/>
          <p14:tracePt t="29102" x="884238" y="4633913"/>
          <p14:tracePt t="29118" x="884238" y="4670425"/>
          <p14:tracePt t="29135" x="884238" y="4687888"/>
          <p14:tracePt t="29152" x="884238" y="4724400"/>
          <p14:tracePt t="29169" x="884238" y="4768850"/>
          <p14:tracePt t="29186" x="893763" y="5045075"/>
          <p14:tracePt t="29223" x="911225" y="5153025"/>
          <p14:tracePt t="29235" x="928688" y="5259388"/>
          <p14:tracePt t="29253" x="965200" y="5348288"/>
          <p14:tracePt t="29269" x="1017588" y="5429250"/>
          <p14:tracePt t="29285" x="1036638" y="5483225"/>
          <p14:tracePt t="29302" x="1062038" y="5518150"/>
          <p14:tracePt t="29319" x="1081088" y="5562600"/>
          <p14:tracePt t="29336" x="1108075" y="5616575"/>
          <p14:tracePt t="29336" x="1116013" y="5634038"/>
          <p14:tracePt t="29370" x="1133475" y="5670550"/>
          <p14:tracePt t="29372" x="1152525" y="5705475"/>
          <p14:tracePt t="29388" x="1160463" y="5724525"/>
          <p14:tracePt t="29404" x="1160463" y="5732463"/>
          <p14:tracePt t="29444" x="1160463" y="5741988"/>
          <p14:tracePt t="29458" x="1160463" y="5759450"/>
          <p14:tracePt t="29474" x="1160463" y="5768975"/>
          <p14:tracePt t="29475" x="1160463" y="5795963"/>
          <p14:tracePt t="29485" x="1160463" y="5830888"/>
          <p14:tracePt t="29502" x="1160463" y="5857875"/>
          <p14:tracePt t="29538" x="1160463" y="5867400"/>
          <p14:tracePt t="29539" x="1160463" y="5875338"/>
          <p14:tracePt t="29552" x="1160463" y="5902325"/>
          <p14:tracePt t="29569" x="1160463" y="5911850"/>
          <p14:tracePt t="29746" x="1160463" y="5929313"/>
          <p14:tracePt t="29754" x="1160463" y="5973763"/>
          <p14:tracePt t="29760" x="1160463" y="6000750"/>
          <p14:tracePt t="29763" x="1160463" y="6054725"/>
          <p14:tracePt t="29874" x="1160463" y="6062663"/>
          <p14:tracePt t="30074" x="1152525" y="6062663"/>
          <p14:tracePt t="30082" x="1143000" y="6062663"/>
          <p14:tracePt t="30084" x="1116013" y="6062663"/>
          <p14:tracePt t="30101" x="1081088" y="6062663"/>
          <p14:tracePt t="30119" x="1054100" y="6062663"/>
          <p14:tracePt t="30135" x="1044575" y="6062663"/>
          <p14:tracePt t="30153" x="1036638" y="6062663"/>
          <p14:tracePt t="30169" x="1027113" y="6072188"/>
          <p14:tracePt t="30266" x="1017588" y="6072188"/>
          <p14:tracePt t="30322" x="1000125" y="6072188"/>
          <p14:tracePt t="30354" x="982663" y="6081713"/>
          <p14:tracePt t="30634" x="965200" y="6081713"/>
          <p14:tracePt t="30635" x="955675" y="6081713"/>
          <p14:tracePt t="30650" x="946150" y="6081713"/>
          <p14:tracePt t="30661" x="938213" y="6081713"/>
          <p14:tracePt t="30668" x="919163" y="6081713"/>
          <p14:tracePt t="33354" x="911225" y="6054725"/>
          <p14:tracePt t="33362" x="965200" y="6000750"/>
          <p14:tracePt t="33366" x="1009650" y="5956300"/>
          <p14:tracePt t="33385" x="1062038" y="5902325"/>
          <p14:tracePt t="33385" x="1169988" y="5795963"/>
          <p14:tracePt t="33385" x="1223963" y="5732463"/>
          <p14:tracePt t="33418" x="1295400" y="5653088"/>
          <p14:tracePt t="33419" x="1312863" y="5616575"/>
          <p14:tracePt t="33436" x="1339850" y="5572125"/>
          <p14:tracePt t="33452" x="1339850" y="5562600"/>
          <p14:tracePt t="33469" x="1357313" y="5527675"/>
          <p14:tracePt t="33485" x="1366838" y="5500688"/>
          <p14:tracePt t="33503" x="1384300" y="5465763"/>
          <p14:tracePt t="33519" x="1384300" y="5419725"/>
          <p14:tracePt t="33536" x="1411288" y="5367338"/>
          <p14:tracePt t="33551" x="1411288" y="5268913"/>
          <p14:tracePt t="33569" x="1428750" y="5224463"/>
          <p14:tracePt t="33584" x="1428750" y="5153025"/>
          <p14:tracePt t="33584" x="1428750" y="5126038"/>
          <p14:tracePt t="33603" x="1428750" y="5054600"/>
          <p14:tracePt t="33618" x="1428750" y="4983163"/>
          <p14:tracePt t="33635" x="1428750" y="4911725"/>
          <p14:tracePt t="33651" x="1428750" y="4813300"/>
          <p14:tracePt t="33668" x="1428750" y="4741863"/>
          <p14:tracePt t="33685" x="1428750" y="4697413"/>
          <p14:tracePt t="33702" x="1428750" y="4660900"/>
          <p14:tracePt t="33718" x="1428750" y="4625975"/>
          <p14:tracePt t="33735" x="1428750" y="4537075"/>
          <p14:tracePt t="33752" x="1428750" y="4411663"/>
          <p14:tracePt t="33768" x="1428750" y="4303713"/>
          <p14:tracePt t="33785" x="1428750" y="4187825"/>
          <p14:tracePt t="33802" x="1428750" y="4000500"/>
          <p14:tracePt t="33819" x="1428750" y="3911600"/>
          <p14:tracePt t="33836" x="1419225" y="3830638"/>
          <p14:tracePt t="33855" x="1411288" y="3776663"/>
          <p14:tracePt t="33869" x="1401763" y="3724275"/>
          <p14:tracePt t="33888" x="1384300" y="3687763"/>
          <p14:tracePt t="33903" x="1366838" y="3643313"/>
          <p14:tracePt t="33921" x="1339850" y="3536950"/>
          <p14:tracePt t="33937" x="1258888" y="3303588"/>
          <p14:tracePt t="33958" x="1231900" y="3214688"/>
          <p14:tracePt t="33969" x="1160463" y="3071813"/>
          <p14:tracePt t="33986" x="1098550" y="2955925"/>
          <p14:tracePt t="34002" x="1089025" y="2946400"/>
          <p14:tracePt t="34235" x="1036638" y="2946400"/>
          <p14:tracePt t="34237" x="1017588" y="2946400"/>
          <p14:tracePt t="34307" x="1000125" y="2965450"/>
          <p14:tracePt t="34315" x="965200" y="2990850"/>
          <p14:tracePt t="34323" x="919163" y="3027363"/>
          <p14:tracePt t="34323" x="884238" y="3081338"/>
          <p14:tracePt t="34341" x="822325" y="3357563"/>
          <p14:tracePt t="34586" x="822325" y="3384550"/>
          <p14:tracePt t="34594" x="839788" y="3419475"/>
          <p14:tracePt t="34603" x="847725" y="3438525"/>
          <p14:tracePt t="34610" x="857250" y="3455988"/>
          <p14:tracePt t="34618" x="874713" y="3509963"/>
          <p14:tracePt t="34635" x="893763" y="3517900"/>
          <p14:tracePt t="34651" x="901700" y="3527425"/>
          <p14:tracePt t="34668" x="901700" y="3554413"/>
          <p14:tracePt t="34707" x="911225" y="3562350"/>
          <p14:tracePt t="34719" x="928688" y="3598863"/>
          <p14:tracePt t="34735" x="946150" y="3625850"/>
          <p14:tracePt t="34802" x="955675" y="3633788"/>
          <p14:tracePt t="34810" x="965200" y="3660775"/>
          <p14:tracePt t="34818" x="982663" y="3670300"/>
          <p14:tracePt t="34819" x="1017588" y="3714750"/>
          <p14:tracePt t="34835" x="1044575" y="3741738"/>
          <p14:tracePt t="34852" x="1054100" y="3751263"/>
          <p14:tracePt t="34868" x="1054100" y="3768725"/>
          <p14:tracePt t="34906" x="1071563" y="3786188"/>
          <p14:tracePt t="34911" x="1081088" y="3795713"/>
          <p14:tracePt t="34918" x="1133475" y="3848100"/>
          <p14:tracePt t="34935" x="1179513" y="3911600"/>
          <p14:tracePt t="34952" x="1214438" y="3965575"/>
          <p14:tracePt t="34968" x="1250950" y="3990975"/>
          <p14:tracePt t="34985" x="1276350" y="4017963"/>
          <p14:tracePt t="35001" x="1276350" y="4037013"/>
          <p14:tracePt t="35018" x="1285875" y="4044950"/>
          <p14:tracePt t="35035" x="1295400" y="4062413"/>
          <p14:tracePt t="35052" x="1312863" y="4081463"/>
          <p14:tracePt t="35068" x="1330325" y="4108450"/>
          <p14:tracePt t="35105" x="1330325" y="4116388"/>
          <p14:tracePt t="35118" x="1347788" y="4152900"/>
          <p14:tracePt t="35135" x="1357313" y="4276725"/>
          <p14:tracePt t="35186" x="1357313" y="4295775"/>
          <p14:tracePt t="35187" x="1357313" y="4313238"/>
          <p14:tracePt t="35203" x="1357313" y="4330700"/>
          <p14:tracePt t="35282" x="1357313" y="4348163"/>
          <p14:tracePt t="35290" x="1347788" y="4348163"/>
          <p14:tracePt t="35290" x="1330325" y="4357688"/>
          <p14:tracePt t="35314" x="1322388" y="4357688"/>
          <p14:tracePt t="35322" x="1241425" y="4411663"/>
          <p14:tracePt t="35330" x="1160463" y="4446588"/>
          <p14:tracePt t="35335" x="1081088" y="4483100"/>
          <p14:tracePt t="35351" x="973138" y="4537075"/>
          <p14:tracePt t="35368" x="946150" y="4554538"/>
          <p14:tracePt t="35385" x="938213" y="4572000"/>
          <p14:tracePt t="35570" x="938213" y="4581525"/>
          <p14:tracePt t="35578" x="938213" y="4608513"/>
          <p14:tracePt t="35586" x="938213" y="4625975"/>
          <p14:tracePt t="35601" x="946150" y="4652963"/>
          <p14:tracePt t="35618" x="973138" y="4687888"/>
          <p14:tracePt t="35635" x="990600" y="4697413"/>
          <p14:tracePt t="35652" x="1009650" y="4724400"/>
          <p14:tracePt t="35668" x="1017588" y="4732338"/>
          <p14:tracePt t="35685" x="1027113" y="4732338"/>
          <p14:tracePt t="35762" x="1036638" y="4732338"/>
          <p14:tracePt t="35770" x="1044575" y="4732338"/>
          <p14:tracePt t="35778" x="1071563" y="4751388"/>
          <p14:tracePt t="35785" x="1125538" y="4759325"/>
          <p14:tracePt t="35802" x="1133475" y="4759325"/>
          <p14:tracePt t="35819" x="1160463" y="4759325"/>
          <p14:tracePt t="35835" x="1204913" y="4776788"/>
          <p14:tracePt t="35852" x="1250950" y="4776788"/>
          <p14:tracePt t="35868" x="1330325" y="4786313"/>
          <p14:tracePt t="35886" x="1374775" y="4803775"/>
          <p14:tracePt t="35901" x="1393825" y="4813300"/>
          <p14:tracePt t="35919" x="1411288" y="4813300"/>
          <p14:tracePt t="35955" x="1419225" y="4813300"/>
          <p14:tracePt t="35955" x="1428750" y="4830763"/>
          <p14:tracePt t="35968" x="1455738" y="4830763"/>
          <p14:tracePt t="36003" x="1473200" y="4830763"/>
          <p14:tracePt t="36139" x="1482725" y="4848225"/>
          <p14:tracePt t="36140" x="1500188" y="4867275"/>
          <p14:tracePt t="36166" x="1500188" y="4894263"/>
          <p14:tracePt t="36193" x="1517650" y="4929188"/>
          <p14:tracePt t="36193" x="1527175" y="4946650"/>
          <p14:tracePt t="36203" x="1536700" y="4965700"/>
          <p14:tracePt t="36219" x="1536700" y="5000625"/>
          <p14:tracePt t="36236" x="1536700" y="5027613"/>
          <p14:tracePt t="36252" x="1562100" y="5153025"/>
          <p14:tracePt t="36321" x="1562100" y="5180013"/>
          <p14:tracePt t="36335" x="1562100" y="5197475"/>
          <p14:tracePt t="36351" x="1562100" y="5232400"/>
          <p14:tracePt t="36369" x="1562100" y="5268913"/>
          <p14:tracePt t="36385" x="1562100" y="5348288"/>
          <p14:tracePt t="36412" x="1562100" y="5394325"/>
          <p14:tracePt t="36432" x="1562100" y="5402263"/>
          <p14:tracePt t="36435" x="1562100" y="5438775"/>
          <p14:tracePt t="36451" x="1554163" y="5473700"/>
          <p14:tracePt t="36469" x="1554163" y="5491163"/>
          <p14:tracePt t="36485" x="1544638" y="5518150"/>
          <p14:tracePt t="36502" x="1544638" y="5527675"/>
          <p14:tracePt t="36518" x="1544638" y="5537200"/>
          <p14:tracePt t="36536" x="1536700" y="5562600"/>
          <p14:tracePt t="36551" x="1536700" y="5626100"/>
          <p14:tracePt t="36639" x="1536700" y="5653088"/>
          <p14:tracePt t="36652" x="1536700" y="5661025"/>
          <p14:tracePt t="36668" x="1536700" y="5680075"/>
          <p14:tracePt t="37106" x="1509713" y="5680075"/>
          <p14:tracePt t="37114" x="1490663" y="5643563"/>
          <p14:tracePt t="37122" x="1473200" y="5170488"/>
          <p14:tracePt t="37418" x="1473200" y="5180013"/>
          <p14:tracePt t="37434" x="1473200" y="5197475"/>
          <p14:tracePt t="37435" x="1473200" y="5224463"/>
          <p14:tracePt t="37451" x="1473200" y="5251450"/>
          <p14:tracePt t="37468" x="1473200" y="5259388"/>
          <p14:tracePt t="37484" x="1473200" y="5268913"/>
          <p14:tracePt t="37866" x="1473200" y="5295900"/>
          <p14:tracePt t="37872" x="1473200" y="5340350"/>
          <p14:tracePt t="37884" x="1473200" y="5367338"/>
          <p14:tracePt t="37885" x="1473200" y="5438775"/>
          <p14:tracePt t="37901" x="1490663" y="5518150"/>
          <p14:tracePt t="37918" x="1500188" y="5562600"/>
          <p14:tracePt t="37935" x="1500188" y="5581650"/>
          <p14:tracePt t="38527" x="0" y="0"/>
        </p14:tracePtLst>
        <p14:tracePtLst>
          <p14:tracePt t="57369" x="2901950" y="4911725"/>
          <p14:tracePt t="57579" x="2911475" y="4911725"/>
          <p14:tracePt t="58146" x="2911475" y="4884738"/>
          <p14:tracePt t="58155" x="2911475" y="4848225"/>
          <p14:tracePt t="58163" x="2894013" y="4830763"/>
          <p14:tracePt t="58169" x="2874963" y="4786313"/>
          <p14:tracePt t="58183" x="2867025" y="4776788"/>
          <p14:tracePt t="58299" x="2847975" y="4732338"/>
          <p14:tracePt t="58307" x="2840038" y="4697413"/>
          <p14:tracePt t="58308" x="2813050" y="4633913"/>
          <p14:tracePt t="58317" x="2795588" y="4510088"/>
          <p14:tracePt t="58334" x="2741613" y="4357688"/>
          <p14:tracePt t="58350" x="2705100" y="4170363"/>
          <p14:tracePt t="58367" x="2660650" y="4000500"/>
          <p14:tracePt t="58383" x="2660650" y="3803650"/>
          <p14:tracePt t="58400" x="2660650" y="3598863"/>
          <p14:tracePt t="58416" x="2660650" y="3402013"/>
          <p14:tracePt t="58433" x="2660650" y="3214688"/>
          <p14:tracePt t="58449" x="2660650" y="2955925"/>
          <p14:tracePt t="58467" x="2660650" y="2813050"/>
          <p14:tracePt t="58483" x="2660650" y="2687638"/>
          <p14:tracePt t="58500" x="2660650" y="2633663"/>
          <p14:tracePt t="58516" x="2660650" y="2598738"/>
          <p14:tracePt t="58534" x="2660650" y="2589213"/>
          <p14:tracePt t="58549" x="2660650" y="2581275"/>
          <p14:tracePt t="58762" x="2660650" y="2571750"/>
          <p14:tracePt t="58770" x="2670175" y="2571750"/>
          <p14:tracePt t="58778" x="2697163" y="2554288"/>
          <p14:tracePt t="58784" x="2822575" y="2517775"/>
          <p14:tracePt t="58799" x="2946400" y="2482850"/>
          <p14:tracePt t="58816" x="3054350" y="2455863"/>
          <p14:tracePt t="58832" x="3116263" y="2455863"/>
          <p14:tracePt t="58850" x="3133725" y="2455863"/>
          <p14:tracePt t="58866" x="3170238" y="2438400"/>
          <p14:tracePt t="58922" x="3179763" y="2438400"/>
          <p14:tracePt t="58937" x="3197225" y="2438400"/>
          <p14:tracePt t="58940" x="3224213" y="2438400"/>
          <p14:tracePt t="58949" x="3340100" y="2438400"/>
          <p14:tracePt t="58965" x="3438525" y="2438400"/>
          <p14:tracePt t="58984" x="3536950" y="2446338"/>
          <p14:tracePt t="59000" x="3608388" y="2465388"/>
          <p14:tracePt t="59000" x="3660775" y="2465388"/>
          <p14:tracePt t="59019" x="3732213" y="2482850"/>
          <p14:tracePt t="59019" x="3786188" y="2482850"/>
          <p14:tracePt t="59034" x="3822700" y="2490788"/>
          <p14:tracePt t="59051" x="3857625" y="2500313"/>
          <p14:tracePt t="59066" x="3867150" y="2509838"/>
          <p14:tracePt t="59084" x="3911600" y="2536825"/>
          <p14:tracePt t="59100" x="3919538" y="2536825"/>
          <p14:tracePt t="59117" x="3938588" y="2544763"/>
          <p14:tracePt t="59132" x="3956050" y="2554288"/>
          <p14:tracePt t="59150" x="4010025" y="2589213"/>
          <p14:tracePt t="59166" x="4027488" y="2598738"/>
          <p14:tracePt t="59183" x="4071938" y="2625725"/>
          <p14:tracePt t="59202" x="4116388" y="2652713"/>
          <p14:tracePt t="59217" x="4179888" y="2705100"/>
          <p14:tracePt t="59234" x="4268788" y="2813050"/>
          <p14:tracePt t="59274" x="4340225" y="2894013"/>
          <p14:tracePt t="59284" x="4394200" y="2946400"/>
          <p14:tracePt t="59301" x="4419600" y="2982913"/>
          <p14:tracePt t="59316" x="4438650" y="3009900"/>
          <p14:tracePt t="59334" x="4465638" y="3054350"/>
          <p14:tracePt t="59349" x="4483100" y="3108325"/>
          <p14:tracePt t="59367" x="4500563" y="3143250"/>
          <p14:tracePt t="59383" x="4518025" y="3214688"/>
          <p14:tracePt t="59400" x="4554538" y="3295650"/>
          <p14:tracePt t="59416" x="4554538" y="3419475"/>
          <p14:tracePt t="59433" x="4589463" y="3517900"/>
          <p14:tracePt t="59450" x="4616450" y="3608388"/>
          <p14:tracePt t="59468" x="4616450" y="3625850"/>
          <p14:tracePt t="59483" x="4616450" y="3643313"/>
          <p14:tracePt t="59500" x="4616450" y="3660775"/>
          <p14:tracePt t="59516" x="4616450" y="3714750"/>
          <p14:tracePt t="59534" x="4616450" y="3741738"/>
          <p14:tracePt t="59550" x="4616450" y="3759200"/>
          <p14:tracePt t="59567" x="4616450" y="3795713"/>
          <p14:tracePt t="59615" x="4616450" y="3813175"/>
          <p14:tracePt t="59628" x="4562475" y="3919538"/>
          <p14:tracePt t="59681" x="4527550" y="4160838"/>
          <p14:tracePt t="59755" x="4527550" y="4241800"/>
          <p14:tracePt t="59766" x="4510088" y="4348163"/>
          <p14:tracePt t="59783" x="4500563" y="4402138"/>
          <p14:tracePt t="59800" x="4500563" y="4438650"/>
          <p14:tracePt t="59817" x="4500563" y="4456113"/>
          <p14:tracePt t="59833" x="4483100" y="4483100"/>
          <p14:tracePt t="59833" x="4483100" y="4491038"/>
          <p14:tracePt t="59851" x="4483100" y="4518025"/>
          <p14:tracePt t="59866" x="4483100" y="4527550"/>
          <p14:tracePt t="59883" x="4483100" y="4537075"/>
          <p14:tracePt t="59899" x="4483100" y="4562475"/>
          <p14:tracePt t="59917" x="4483100" y="4616450"/>
          <p14:tracePt t="59933" x="4483100" y="4652963"/>
          <p14:tracePt t="59951" x="4483100" y="4705350"/>
          <p14:tracePt t="59966" x="4483100" y="4751388"/>
          <p14:tracePt t="59984" x="4483100" y="4803775"/>
          <p14:tracePt t="60000" x="4483100" y="4840288"/>
          <p14:tracePt t="60017" x="4483100" y="4911725"/>
          <p14:tracePt t="60033" x="4483100" y="5010150"/>
          <p14:tracePt t="60051" x="4483100" y="5126038"/>
          <p14:tracePt t="60067" x="4483100" y="5224463"/>
          <p14:tracePt t="60084" x="4483100" y="5295900"/>
          <p14:tracePt t="60100" x="4483100" y="5367338"/>
          <p14:tracePt t="60117" x="4483100" y="5446713"/>
          <p14:tracePt t="60133" x="4483100" y="5518150"/>
          <p14:tracePt t="60150" x="4483100" y="5554663"/>
          <p14:tracePt t="60167" x="4473575" y="5634038"/>
          <p14:tracePt t="60183" x="4473575" y="5688013"/>
          <p14:tracePt t="60200" x="4473575" y="5741988"/>
          <p14:tracePt t="60217" x="4456113" y="5795963"/>
          <p14:tracePt t="60233" x="4446588" y="5830888"/>
          <p14:tracePt t="60250" x="4446588" y="5911850"/>
          <p14:tracePt t="60267" x="4446588" y="5938838"/>
          <p14:tracePt t="60290" x="4438650" y="5965825"/>
          <p14:tracePt t="60301" x="4429125" y="6000750"/>
          <p14:tracePt t="60316" x="4419600" y="6037263"/>
          <p14:tracePt t="60334" x="4419600" y="6081713"/>
          <p14:tracePt t="60349" x="4419600" y="6116638"/>
          <p14:tracePt t="60367" x="4402138" y="6126163"/>
          <p14:tracePt t="60383" x="4402138" y="6161088"/>
          <p14:tracePt t="60400" x="4402138" y="6180138"/>
          <p14:tracePt t="60416" x="4402138" y="6188075"/>
          <p14:tracePt t="60433" x="4402138" y="6197600"/>
          <p14:tracePt t="60873" x="4402138" y="6170613"/>
          <p14:tracePt t="60881" x="4402138" y="6143625"/>
          <p14:tracePt t="60890" x="4402138" y="6116638"/>
          <p14:tracePt t="60898" x="4411663" y="6089650"/>
          <p14:tracePt t="60906" x="4446588" y="6000750"/>
          <p14:tracePt t="60915" x="4473575" y="5929313"/>
          <p14:tracePt t="60932" x="4491038" y="5822950"/>
          <p14:tracePt t="60949" x="4527550" y="5697538"/>
          <p14:tracePt t="60965" x="4562475" y="5599113"/>
          <p14:tracePt t="60982" x="4572000" y="5491163"/>
          <p14:tracePt t="60999" x="4589463" y="5402263"/>
          <p14:tracePt t="60999" x="4608513" y="5357813"/>
          <p14:tracePt t="61018" x="4625975" y="5286375"/>
          <p14:tracePt t="61018" x="4633913" y="5241925"/>
          <p14:tracePt t="61036" x="4643438" y="5126038"/>
          <p14:tracePt t="61050" x="4660900" y="4983163"/>
          <p14:tracePt t="61069" x="4687888" y="4848225"/>
          <p14:tracePt t="61083" x="4714875" y="4732338"/>
          <p14:tracePt t="61101" x="4714875" y="4625975"/>
          <p14:tracePt t="61116" x="4714875" y="4491038"/>
          <p14:tracePt t="61133" x="4714875" y="4348163"/>
          <p14:tracePt t="61150" x="4714875" y="4187825"/>
          <p14:tracePt t="61166" x="4714875" y="3990975"/>
          <p14:tracePt t="61183" x="4714875" y="3776663"/>
          <p14:tracePt t="61205" x="4714875" y="3536950"/>
          <p14:tracePt t="61253" x="4714875" y="3490913"/>
          <p14:tracePt t="61253" x="4714875" y="3367088"/>
          <p14:tracePt t="61266" x="4714875" y="3295650"/>
          <p14:tracePt t="61281" x="4705350" y="3214688"/>
          <p14:tracePt t="61299" x="4697413" y="3179763"/>
          <p14:tracePt t="61315" x="4697413" y="3170238"/>
          <p14:tracePt t="61332" x="4697413" y="3143250"/>
          <p14:tracePt t="61349" x="4687888" y="3116263"/>
          <p14:tracePt t="61365" x="4679950" y="3071813"/>
          <p14:tracePt t="61381" x="4660900" y="3054350"/>
          <p14:tracePt t="61399" x="4633913" y="3000375"/>
          <p14:tracePt t="61415" x="4616450" y="2982913"/>
          <p14:tracePt t="61432" x="4589463" y="2938463"/>
          <p14:tracePt t="61448" x="4554538" y="2884488"/>
          <p14:tracePt t="61466" x="4491038" y="2822575"/>
          <p14:tracePt t="61482" x="4438650" y="2768600"/>
          <p14:tracePt t="61499" x="4375150" y="2741613"/>
          <p14:tracePt t="61515" x="4313238" y="2724150"/>
          <p14:tracePt t="61533" x="4276725" y="2705100"/>
          <p14:tracePt t="61549" x="4268788" y="2705100"/>
          <p14:tracePt t="61565" x="4214813" y="2697163"/>
          <p14:tracePt t="61581" x="4143375" y="2697163"/>
          <p14:tracePt t="61599" x="4000500" y="2697163"/>
          <p14:tracePt t="61615" x="3813175" y="2705100"/>
          <p14:tracePt t="61632" x="3652838" y="2751138"/>
          <p14:tracePt t="61632" x="3608388" y="2759075"/>
          <p14:tracePt t="61649" x="3554413" y="2776538"/>
          <p14:tracePt t="61649" x="3544888" y="2795588"/>
          <p14:tracePt t="61665" x="3536950" y="2795588"/>
          <p14:tracePt t="61682" x="3473450" y="2803525"/>
          <p14:tracePt t="61699" x="3375025" y="2840038"/>
          <p14:tracePt t="61717" x="3036888" y="2946400"/>
          <p14:tracePt t="61772" x="2919413" y="2982913"/>
          <p14:tracePt t="61834" x="2919413" y="2990850"/>
          <p14:tracePt t="61834" x="2822575" y="3108325"/>
          <p14:tracePt t="61872" x="2697163" y="3375025"/>
          <p14:tracePt t="61872" x="2697163" y="3384550"/>
          <p14:tracePt t="61949" x="2697163" y="3402013"/>
          <p14:tracePt t="61949" x="2687638" y="3411538"/>
          <p14:tracePt t="61964" x="2687638" y="3438525"/>
          <p14:tracePt t="61982" x="2687638" y="3455988"/>
          <p14:tracePt t="61999" x="2687638" y="3482975"/>
          <p14:tracePt t="62017" x="2687638" y="3527425"/>
          <p14:tracePt t="62036" x="2687638" y="3554413"/>
          <p14:tracePt t="62051" x="2687638" y="3571875"/>
          <p14:tracePt t="62068" x="2687638" y="3598863"/>
          <p14:tracePt t="62083" x="2687638" y="3608388"/>
          <p14:tracePt t="62100" x="2687638" y="3625850"/>
          <p14:tracePt t="62138" x="2687638" y="3633788"/>
          <p14:tracePt t="62151" x="2705100" y="3643313"/>
          <p14:tracePt t="62169" x="2705100" y="3670300"/>
          <p14:tracePt t="62177" x="2705100" y="3697288"/>
          <p14:tracePt t="62185" x="2714625" y="3724275"/>
          <p14:tracePt t="62200" x="2714625" y="3759200"/>
          <p14:tracePt t="62215" x="2714625" y="3803650"/>
          <p14:tracePt t="62215" x="2714625" y="3813175"/>
          <p14:tracePt t="62233" x="2714625" y="3822700"/>
          <p14:tracePt t="62249" x="2714625" y="3857625"/>
          <p14:tracePt t="62266" x="2697163" y="3867150"/>
          <p14:tracePt t="62282" x="2697163" y="3875088"/>
          <p14:tracePt t="62299" x="2687638" y="3884613"/>
          <p14:tracePt t="62316" x="2660650" y="3894138"/>
          <p14:tracePt t="62425" x="2652713" y="3894138"/>
          <p14:tracePt t="62441" x="2616200" y="3911600"/>
          <p14:tracePt t="62455" x="2544763" y="3929063"/>
          <p14:tracePt t="62456" x="2401888" y="3946525"/>
          <p14:tracePt t="62466" x="2232025" y="3983038"/>
          <p14:tracePt t="62482" x="2108200" y="4000500"/>
          <p14:tracePt t="62499" x="2081213" y="4000500"/>
          <p14:tracePt t="62674" x="2071688" y="4000500"/>
          <p14:tracePt t="62682" x="2027238" y="4017963"/>
          <p14:tracePt t="62689" x="1946275" y="4037013"/>
          <p14:tracePt t="62697" x="1751013" y="4108450"/>
          <p14:tracePt t="62721" x="1670050" y="4152900"/>
          <p14:tracePt t="62722" x="1625600" y="4170363"/>
          <p14:tracePt t="62732" x="1509713" y="4187825"/>
          <p14:tracePt t="62749" x="1490663" y="4197350"/>
          <p14:tracePt t="62793" x="1490663" y="4205288"/>
          <p14:tracePt t="62865" x="1482725" y="4205288"/>
          <p14:tracePt t="62869" x="1419225" y="4313238"/>
          <p14:tracePt t="62898" x="1401763" y="4357688"/>
          <p14:tracePt t="62908" x="1384300" y="4394200"/>
          <p14:tracePt t="62915" x="1384300" y="4456113"/>
          <p14:tracePt t="62957" x="1374775" y="4465638"/>
          <p14:tracePt t="63258" x="1393825" y="4465638"/>
          <p14:tracePt t="63265" x="1393825" y="4438650"/>
          <p14:tracePt t="63273" x="1411288" y="4419600"/>
          <p14:tracePt t="63282" x="1428750" y="4402138"/>
          <p14:tracePt t="63282" x="1446213" y="4394200"/>
          <p14:tracePt t="63290" x="1500188" y="4313238"/>
          <p14:tracePt t="63314" x="1527175" y="4295775"/>
          <p14:tracePt t="63324" x="1562100" y="4241800"/>
          <p14:tracePt t="63332" x="1598613" y="4197350"/>
          <p14:tracePt t="63348" x="1616075" y="4179888"/>
          <p14:tracePt t="63365" x="1643063" y="4160838"/>
          <p14:tracePt t="63382" x="1652588" y="4152900"/>
          <p14:tracePt t="63441" x="1660525" y="4143375"/>
          <p14:tracePt t="63448" x="1687513" y="4125913"/>
          <p14:tracePt t="63454" x="1714500" y="4125913"/>
          <p14:tracePt t="63465" x="1758950" y="4098925"/>
          <p14:tracePt t="63483" x="1795463" y="4089400"/>
          <p14:tracePt t="63498" x="1803400" y="4089400"/>
          <p14:tracePt t="63516" x="1812925" y="4071938"/>
          <p14:tracePt t="63532" x="1847850" y="4071938"/>
          <p14:tracePt t="63549" x="1893888" y="4062413"/>
          <p14:tracePt t="63565" x="1973263" y="4044950"/>
          <p14:tracePt t="63582" x="2036763" y="4017963"/>
          <p14:tracePt t="63598" x="2108200" y="4000500"/>
          <p14:tracePt t="63615" x="2179638" y="3983038"/>
          <p14:tracePt t="63632" x="2241550" y="3973513"/>
          <p14:tracePt t="63632" x="2286000" y="3956050"/>
          <p14:tracePt t="63650" x="2312988" y="3938588"/>
          <p14:tracePt t="63664" x="2401888" y="3911600"/>
          <p14:tracePt t="63683" x="2411413" y="3911600"/>
          <p14:tracePt t="63785" x="2411413" y="3902075"/>
          <p14:tracePt t="63881" x="2446338" y="3902075"/>
          <p14:tracePt t="63889" x="2517775" y="3902075"/>
          <p14:tracePt t="63897" x="2625725" y="3830638"/>
          <p14:tracePt t="63909" x="2687638" y="3803650"/>
          <p14:tracePt t="63915" x="2884488" y="3724275"/>
          <p14:tracePt t="63952" x="2911475" y="3705225"/>
          <p14:tracePt t="64611" x="2919413" y="3705225"/>
          <p14:tracePt t="64618" x="2919413" y="3714750"/>
          <p14:tracePt t="64626" x="2911475" y="3714750"/>
          <p14:tracePt t="64634" x="2901950" y="3714750"/>
          <p14:tracePt t="64634" x="2884488" y="3732213"/>
          <p14:tracePt t="64650" x="2874963" y="3732213"/>
          <p14:tracePt t="64666" x="2867025" y="3741738"/>
          <p14:tracePt t="64667" x="2847975" y="3741738"/>
          <p14:tracePt t="64938" x="2830513" y="3741738"/>
          <p14:tracePt t="64970" x="2830513" y="3751263"/>
          <p14:tracePt t="64986" x="2822575" y="3751263"/>
          <p14:tracePt t="65010" x="2813050" y="3759200"/>
          <p14:tracePt t="65099" x="2803525" y="3759200"/>
          <p14:tracePt t="65259" x="2795588" y="3759200"/>
          <p14:tracePt t="65271" x="2786063" y="3768725"/>
          <p14:tracePt t="65274" x="2786063" y="3776663"/>
          <p14:tracePt t="65284" x="2768600" y="3776663"/>
          <p14:tracePt t="65354" x="2759075" y="3786188"/>
          <p14:tracePt t="65379" x="2751138" y="3786188"/>
          <p14:tracePt t="65419" x="2732088" y="3786188"/>
          <p14:tracePt t="65450" x="2724150" y="3795713"/>
          <p14:tracePt t="65938" x="2670175" y="3795713"/>
          <p14:tracePt t="65946" x="2571750" y="3813175"/>
          <p14:tracePt t="65953" x="2330450" y="3830638"/>
          <p14:tracePt t="65967" x="2036763" y="3830638"/>
          <p14:tracePt t="65983" x="1697038" y="3830638"/>
          <p14:tracePt t="66000" x="1473200" y="3830638"/>
          <p14:tracePt t="66016" x="1339850" y="3830638"/>
          <p14:tracePt t="66034" x="1285875" y="3830638"/>
          <p14:tracePt t="66049" x="1250950" y="3830638"/>
          <p14:tracePt t="66049" x="1223963" y="3830638"/>
          <p14:tracePt t="66067" x="1204913" y="3830638"/>
          <p14:tracePt t="66203" x="1143000" y="3830638"/>
          <p14:tracePt t="66210" x="1071563" y="3830638"/>
          <p14:tracePt t="66218" x="1062038" y="3830638"/>
          <p14:tracePt t="67931" x="1054100" y="3830638"/>
          <p14:tracePt t="67931" x="1036638" y="3848100"/>
          <p14:tracePt t="67954" x="1009650" y="3857625"/>
          <p14:tracePt t="67970" x="1000125" y="3857625"/>
          <p14:tracePt t="67978" x="946150" y="3875088"/>
          <p14:tracePt t="67986" x="714375" y="3875088"/>
          <p14:tracePt t="67999" x="455613" y="3875088"/>
          <p14:tracePt t="68016" x="169863" y="3875088"/>
          <p14:tracePt t="68033" x="71438" y="3875088"/>
          <p14:tracePt t="68049" x="44450" y="3875088"/>
          <p14:tracePt t="68363" x="204788" y="3902075"/>
          <p14:tracePt t="68371" x="938213" y="4010025"/>
          <p14:tracePt t="68407" x="982663" y="4010025"/>
          <p14:tracePt t="68417" x="1017588" y="4010025"/>
          <p14:tracePt t="68475" x="1027113" y="4017963"/>
          <p14:tracePt t="68578" x="1071563" y="4017963"/>
          <p14:tracePt t="68586" x="1098550" y="4017963"/>
          <p14:tracePt t="68599" x="1160463" y="4017963"/>
          <p14:tracePt t="68599" x="1258888" y="4037013"/>
          <p14:tracePt t="68603" x="1384300" y="4081463"/>
          <p14:tracePt t="68616" x="1598613" y="4116388"/>
          <p14:tracePt t="68632" x="1901825" y="4160838"/>
          <p14:tracePt t="68650" x="2581275" y="4259263"/>
          <p14:tracePt t="68650" x="3108325" y="4348163"/>
          <p14:tracePt t="68667" x="4402138" y="4518025"/>
          <p14:tracePt t="68682" x="5500688" y="4589463"/>
          <p14:tracePt t="68700" x="6296025" y="4652963"/>
          <p14:tracePt t="68716" x="6661150" y="4705350"/>
          <p14:tracePt t="68733" x="6965950" y="4732338"/>
          <p14:tracePt t="68749" x="7161213" y="4732338"/>
          <p14:tracePt t="68767" x="7286625" y="4732338"/>
          <p14:tracePt t="68782" x="7402513" y="4732338"/>
          <p14:tracePt t="68799" x="7473950" y="4732338"/>
          <p14:tracePt t="68816" x="7562850" y="4732338"/>
          <p14:tracePt t="68850" x="7589838" y="4732338"/>
          <p14:tracePt t="68851" x="7966075" y="4732338"/>
          <p14:tracePt t="68888" x="8224838" y="4732338"/>
          <p14:tracePt t="68888" x="8304213" y="4732338"/>
          <p14:tracePt t="68916" x="8375650" y="4732338"/>
          <p14:tracePt t="68916" x="8439150" y="4732338"/>
          <p14:tracePt t="68986" x="8447088" y="4724400"/>
          <p14:tracePt t="69010" x="8447088" y="4714875"/>
          <p14:tracePt t="69018" x="8466138" y="4687888"/>
          <p14:tracePt t="69035" x="8466138" y="4643438"/>
          <p14:tracePt t="69035" x="8466138" y="4616450"/>
          <p14:tracePt t="69049" x="8466138" y="4500563"/>
          <p14:tracePt t="69049" x="8412163" y="4429125"/>
          <p14:tracePt t="69067" x="8251825" y="4259263"/>
          <p14:tracePt t="69083" x="8089900" y="4116388"/>
          <p14:tracePt t="69100" x="7939088" y="4044950"/>
          <p14:tracePt t="69116" x="7742238" y="3965575"/>
          <p14:tracePt t="69132" x="7545388" y="3946525"/>
          <p14:tracePt t="69150" x="7429500" y="3929063"/>
          <p14:tracePt t="69165" x="7385050" y="3929063"/>
          <p14:tracePt t="69183" x="7375525" y="3929063"/>
          <p14:tracePt t="69199" x="7340600" y="3929063"/>
          <p14:tracePt t="69216" x="7296150" y="3929063"/>
          <p14:tracePt t="69232" x="7259638" y="3929063"/>
          <p14:tracePt t="69250" x="7188200" y="3938588"/>
          <p14:tracePt t="69266" x="6919913" y="3956050"/>
          <p14:tracePt t="69283" x="6697663" y="3956050"/>
          <p14:tracePt t="69299" x="6589713" y="3956050"/>
          <p14:tracePt t="69339" x="6581775" y="3956050"/>
          <p14:tracePt t="70410" x="6572250" y="3956050"/>
          <p14:tracePt t="70595" x="6572250" y="3973513"/>
          <p14:tracePt t="70598" x="6537325" y="3990975"/>
          <p14:tracePt t="70605" x="6510338" y="4010025"/>
          <p14:tracePt t="70616" x="6357938" y="4089400"/>
          <p14:tracePt t="70639" x="6323013" y="4125913"/>
          <p14:tracePt t="70649" x="6232525" y="4179888"/>
          <p14:tracePt t="70649" x="6188075" y="4205288"/>
          <p14:tracePt t="70666" x="6116638" y="4259263"/>
          <p14:tracePt t="70682" x="6027738" y="4313238"/>
          <p14:tracePt t="70700" x="5911850" y="4375150"/>
          <p14:tracePt t="70716" x="5759450" y="4465638"/>
          <p14:tracePt t="70733" x="5643563" y="4537075"/>
          <p14:tracePt t="70749" x="5545138" y="4589463"/>
          <p14:tracePt t="70766" x="5473700" y="4652963"/>
          <p14:tracePt t="70782" x="5411788" y="4697413"/>
          <p14:tracePt t="70799" x="5384800" y="4724400"/>
          <p14:tracePt t="70816" x="5375275" y="4732338"/>
          <p14:tracePt t="70832" x="5367338" y="4741863"/>
          <p14:tracePt t="70898" x="5348288" y="4741863"/>
          <p14:tracePt t="70914" x="5303838" y="4741863"/>
          <p14:tracePt t="70920" x="5205413" y="4803775"/>
          <p14:tracePt t="70932" x="5099050" y="4875213"/>
          <p14:tracePt t="70948" x="5010150" y="4938713"/>
          <p14:tracePt t="70965" x="4867275" y="5000625"/>
          <p14:tracePt t="70982" x="4768850" y="5045075"/>
          <p14:tracePt t="71000" x="4724400" y="5062538"/>
          <p14:tracePt t="71016" x="4697413" y="5072063"/>
          <p14:tracePt t="71122" x="4679950" y="5054600"/>
          <p14:tracePt t="71130" x="4616450" y="5010150"/>
          <p14:tracePt t="71146" x="4510088" y="4919663"/>
          <p14:tracePt t="71167" x="4473575" y="4867275"/>
          <p14:tracePt t="71183" x="4394200" y="4768850"/>
          <p14:tracePt t="71183" x="4367213" y="4732338"/>
          <p14:tracePt t="71187" x="4357688" y="4724400"/>
          <p14:tracePt t="71201" x="4357688" y="4714875"/>
          <p14:tracePt t="71834" x="4322763" y="4714875"/>
          <p14:tracePt t="71843" x="4214813" y="4724400"/>
          <p14:tracePt t="71850" x="3884613" y="4759325"/>
          <p14:tracePt t="71872" x="3652838" y="4776788"/>
          <p14:tracePt t="71882" x="3340100" y="4822825"/>
          <p14:tracePt t="71899" x="3062288" y="4867275"/>
          <p14:tracePt t="71915" x="2633663" y="4929188"/>
          <p14:tracePt t="71947" x="2562225" y="4929188"/>
          <p14:tracePt t="71956" x="2509838" y="4929188"/>
          <p14:tracePt t="71965" x="2393950" y="4929188"/>
          <p14:tracePt t="71981" x="2339975" y="4938713"/>
          <p14:tracePt t="71999" x="2322513" y="4956175"/>
          <p14:tracePt t="72016" x="2303463" y="4965700"/>
          <p14:tracePt t="72032" x="2205038" y="4983163"/>
          <p14:tracePt t="72057" x="2143125" y="5000625"/>
          <p14:tracePt t="72065" x="2036763" y="5037138"/>
          <p14:tracePt t="72083" x="2017713" y="5037138"/>
          <p14:tracePt t="72274" x="2054225" y="5018088"/>
          <p14:tracePt t="72283" x="2089150" y="4991100"/>
          <p14:tracePt t="72290" x="2133600" y="4973638"/>
          <p14:tracePt t="72299" x="2187575" y="4956175"/>
          <p14:tracePt t="72305" x="2312988" y="4902200"/>
          <p14:tracePt t="72316" x="2438400" y="4840288"/>
          <p14:tracePt t="72332" x="2554288" y="4813300"/>
          <p14:tracePt t="72349" x="2652713" y="4786313"/>
          <p14:tracePt t="72365" x="2732088" y="4768850"/>
          <p14:tracePt t="72382" x="2776538" y="4751388"/>
          <p14:tracePt t="72426" x="2786063" y="4732338"/>
          <p14:tracePt t="72433" x="2803525" y="4732338"/>
          <p14:tracePt t="72448" x="2813050" y="4732338"/>
          <p14:tracePt t="72449" x="2867025" y="4705350"/>
          <p14:tracePt t="72449" x="2884488" y="4705350"/>
          <p14:tracePt t="72467" x="2946400" y="4697413"/>
          <p14:tracePt t="72482" x="2973388" y="4687888"/>
          <p14:tracePt t="72500" x="3098800" y="4670425"/>
          <p14:tracePt t="72515" x="3259138" y="4670425"/>
          <p14:tracePt t="72534" x="3455988" y="4670425"/>
          <p14:tracePt t="72548" x="3536950" y="4670425"/>
          <p14:tracePt t="72762" x="3536950" y="4679950"/>
          <p14:tracePt t="72770" x="3509963" y="4679950"/>
          <p14:tracePt t="72792" x="3500438" y="4679950"/>
          <p14:tracePt t="72858" x="3490913" y="4697413"/>
          <p14:tracePt t="72866" x="3482975" y="4724400"/>
          <p14:tracePt t="72882" x="3473450" y="4724400"/>
          <p14:tracePt t="72888" x="3473450" y="4732338"/>
          <p14:tracePt t="73442" x="3465513" y="4741863"/>
          <p14:tracePt t="73450" x="3465513" y="4751388"/>
          <p14:tracePt t="73458" x="3465513" y="4759325"/>
          <p14:tracePt t="73465" x="3465513" y="4768850"/>
          <p14:tracePt t="73465" x="3473450" y="4786313"/>
          <p14:tracePt t="73507" x="3473450" y="4795838"/>
          <p14:tracePt t="74666" x="3429000" y="4803775"/>
          <p14:tracePt t="74674" x="3044825" y="4803775"/>
          <p14:tracePt t="74699" x="2911475" y="4803775"/>
          <p14:tracePt t="74699" x="2687638" y="4803775"/>
          <p14:tracePt t="74715" x="2608263" y="4776788"/>
          <p14:tracePt t="74732" x="2598738" y="4776788"/>
          <p14:tracePt t="74777" x="2589213" y="4776788"/>
          <p14:tracePt t="74779" x="2143125" y="4776788"/>
          <p14:tracePt t="74832" x="1990725" y="4776788"/>
          <p14:tracePt t="74849" x="1919288" y="4776788"/>
          <p14:tracePt t="74865" x="1911350" y="4776788"/>
          <p14:tracePt t="74883" x="1812925" y="4776788"/>
          <p14:tracePt t="74938" x="750888" y="4776788"/>
          <p14:tracePt t="74983" x="669925" y="4776788"/>
          <p14:tracePt t="75530" x="704850" y="4768850"/>
          <p14:tracePt t="75538" x="750888" y="4768850"/>
          <p14:tracePt t="75546" x="893763" y="4768850"/>
          <p14:tracePt t="75555" x="911225" y="4768850"/>
          <p14:tracePt t="75565" x="965200" y="4768850"/>
          <p14:tracePt t="75582" x="982663" y="4768850"/>
          <p14:tracePt t="75600" x="990600" y="4768850"/>
          <p14:tracePt t="75690" x="1009650" y="4768850"/>
          <p14:tracePt t="75730" x="1017588" y="4768850"/>
          <p14:tracePt t="75738" x="1027113" y="4768850"/>
          <p14:tracePt t="75746" x="1036638" y="4768850"/>
          <p14:tracePt t="75746" x="1062038" y="4768850"/>
          <p14:tracePt t="75755" x="1081088" y="4768850"/>
          <p14:tracePt t="75802" x="1089025" y="4768850"/>
          <p14:tracePt t="75858" x="1098550" y="4768850"/>
          <p14:tracePt t="75874" x="1152525" y="4768850"/>
          <p14:tracePt t="75897" x="1258888" y="4795838"/>
          <p14:tracePt t="75907" x="1322388" y="4822825"/>
          <p14:tracePt t="75915" x="1536700" y="4857750"/>
          <p14:tracePt t="75948" x="1768475" y="4919663"/>
          <p14:tracePt t="75949" x="1990725" y="4965700"/>
          <p14:tracePt t="75965" x="3857625" y="5027613"/>
          <p14:tracePt t="76052" x="4276725" y="5062538"/>
          <p14:tracePt t="76065" x="4840288" y="5062538"/>
          <p14:tracePt t="76065" x="4946650" y="5062538"/>
          <p14:tracePt t="76083" x="4983163" y="5062538"/>
          <p14:tracePt t="77043" x="4991100" y="5062538"/>
          <p14:tracePt t="77099" x="5099050" y="5062538"/>
          <p14:tracePt t="77102" x="5894388" y="5018088"/>
          <p14:tracePt t="77148" x="6134100" y="4991100"/>
          <p14:tracePt t="77148" x="6259513" y="4973638"/>
          <p14:tracePt t="77290" x="6269038" y="4973638"/>
          <p14:tracePt t="77602" x="6313488" y="4973638"/>
          <p14:tracePt t="77610" x="6429375" y="4973638"/>
          <p14:tracePt t="77617" x="6562725" y="4973638"/>
          <p14:tracePt t="77620" x="6724650" y="4973638"/>
          <p14:tracePt t="77631" x="7018338" y="4973638"/>
          <p14:tracePt t="77649" x="7331075" y="4973638"/>
          <p14:tracePt t="77665" x="7473950" y="4973638"/>
          <p14:tracePt t="78058" x="7483475" y="4973638"/>
          <p14:tracePt t="78068" x="7572375" y="4973638"/>
          <p14:tracePt t="78088" x="7831138" y="4973638"/>
          <p14:tracePt t="78098" x="8045450" y="4973638"/>
          <p14:tracePt t="78098" x="8089900" y="4956175"/>
          <p14:tracePt t="78132" x="8108950" y="4956175"/>
          <p14:tracePt t="78186" x="8116888" y="4946650"/>
          <p14:tracePt t="78989" x="0" y="0"/>
        </p14:tracePtLst>
        <p14:tracePtLst>
          <p14:tracePt t="81610" x="588963" y="5322888"/>
          <p14:tracePt t="81794" x="554038" y="5322888"/>
          <p14:tracePt t="81794" x="527050" y="5322888"/>
          <p14:tracePt t="81810" x="500063" y="5322888"/>
          <p14:tracePt t="81818" x="490538" y="5322888"/>
          <p14:tracePt t="81826" x="473075" y="5322888"/>
          <p14:tracePt t="81930" x="465138" y="5322888"/>
          <p14:tracePt t="82786" x="473075" y="5322888"/>
          <p14:tracePt t="82794" x="490538" y="5322888"/>
          <p14:tracePt t="82802" x="536575" y="5322888"/>
          <p14:tracePt t="82804" x="571500" y="5330825"/>
          <p14:tracePt t="82814" x="660400" y="5357813"/>
          <p14:tracePt t="82831" x="704850" y="5375275"/>
          <p14:tracePt t="82848" x="785813" y="5394325"/>
          <p14:tracePt t="82865" x="847725" y="5394325"/>
          <p14:tracePt t="82882" x="893763" y="5411788"/>
          <p14:tracePt t="82923" x="901700" y="5411788"/>
          <p14:tracePt t="82939" x="919163" y="5411788"/>
          <p14:tracePt t="82948" x="928688" y="5411788"/>
          <p14:tracePt t="82949" x="982663" y="5419725"/>
          <p14:tracePt t="82965" x="1017588" y="5419725"/>
          <p14:tracePt t="82981" x="1054100" y="5438775"/>
          <p14:tracePt t="83018" x="1071563" y="5438775"/>
          <p14:tracePt t="83018" x="1081088" y="5438775"/>
          <p14:tracePt t="83034" x="1089025" y="5438775"/>
          <p14:tracePt t="83042" x="1116013" y="5438775"/>
          <p14:tracePt t="83050" x="1187450" y="5438775"/>
          <p14:tracePt t="83065" x="1223963" y="5438775"/>
          <p14:tracePt t="83114" x="1241425" y="5438775"/>
          <p14:tracePt t="83882" x="1250950" y="5438775"/>
          <p14:tracePt t="83907" x="1276350" y="5438775"/>
          <p14:tracePt t="83914" x="1285875" y="5438775"/>
          <p14:tracePt t="83923" x="1330325" y="5446713"/>
          <p14:tracePt t="83932" x="1384300" y="5446713"/>
          <p14:tracePt t="83948" x="1446213" y="5446713"/>
          <p14:tracePt t="83965" x="1490663" y="5446713"/>
          <p14:tracePt t="83981" x="1509713" y="5465763"/>
          <p14:tracePt t="83998" x="1527175" y="5465763"/>
          <p14:tracePt t="84014" x="1581150" y="5465763"/>
          <p14:tracePt t="84032" x="1608138" y="5465763"/>
          <p14:tracePt t="84047" x="1625600" y="5465763"/>
          <p14:tracePt t="84131" x="1652588" y="5465763"/>
          <p14:tracePt t="84138" x="1731963" y="5456238"/>
          <p14:tracePt t="84138" x="1776413" y="5456238"/>
          <p14:tracePt t="84156" x="1839913" y="5438775"/>
          <p14:tracePt t="84165" x="1938338" y="5419725"/>
          <p14:tracePt t="84181" x="1990725" y="5419725"/>
          <p14:tracePt t="84315" x="2000250" y="5419725"/>
          <p14:tracePt t="84666" x="2009775" y="5419725"/>
          <p14:tracePt t="84674" x="2027238" y="5419725"/>
          <p14:tracePt t="84682" x="2036763" y="5419725"/>
          <p14:tracePt t="84850" x="2044700" y="5419725"/>
          <p14:tracePt t="84866" x="2054225" y="5419725"/>
          <p14:tracePt t="84874" x="2108200" y="5419725"/>
          <p14:tracePt t="84882" x="2179638" y="5419725"/>
          <p14:tracePt t="84882" x="2205038" y="5419725"/>
          <p14:tracePt t="84898" x="2241550" y="5411788"/>
          <p14:tracePt t="84915" x="2259013" y="5411788"/>
          <p14:tracePt t="84931" x="2268538" y="5411788"/>
          <p14:tracePt t="84948" x="2276475" y="5411788"/>
          <p14:tracePt t="84986" x="2286000" y="5411788"/>
          <p14:tracePt t="85042" x="2339975" y="5411788"/>
          <p14:tracePt t="85050" x="2366963" y="5411788"/>
          <p14:tracePt t="85054" x="2393950" y="5411788"/>
          <p14:tracePt t="85064" x="2455863" y="5411788"/>
          <p14:tracePt t="85081" x="2517775" y="5411788"/>
          <p14:tracePt t="85081" x="2544763" y="5411788"/>
          <p14:tracePt t="85099" x="2581275" y="5411788"/>
          <p14:tracePt t="86210" x="2589213" y="5411788"/>
          <p14:tracePt t="86213" x="2616200" y="5411788"/>
          <p14:tracePt t="86221" x="2660650" y="5411788"/>
          <p14:tracePt t="86233" x="2741613" y="5394325"/>
          <p14:tracePt t="86233" x="2768600" y="5375275"/>
          <p14:tracePt t="86251" x="2813050" y="5375275"/>
          <p14:tracePt t="86267" x="2840038" y="5367338"/>
          <p14:tracePt t="86267" x="2847975" y="5367338"/>
          <p14:tracePt t="86283" x="2857500" y="5367338"/>
          <p14:tracePt t="86395" x="2874963" y="5367338"/>
          <p14:tracePt t="86402" x="2884488" y="5367338"/>
          <p14:tracePt t="86427" x="2894013" y="5367338"/>
          <p14:tracePt t="86467" x="2901950" y="5367338"/>
          <p14:tracePt t="86482" x="2919413" y="5367338"/>
          <p14:tracePt t="86490" x="2928938" y="5367338"/>
          <p14:tracePt t="86504" x="2938463" y="5367338"/>
          <p14:tracePt t="86505" x="2990850" y="5367338"/>
          <p14:tracePt t="86514" x="3036888" y="5367338"/>
          <p14:tracePt t="86532" x="3143250" y="5367338"/>
          <p14:tracePt t="86549" x="3268663" y="5367338"/>
          <p14:tracePt t="86564" x="3303588" y="5367338"/>
          <p14:tracePt t="86651" x="3313113" y="5367338"/>
          <p14:tracePt t="86715" x="3322638" y="5357813"/>
          <p14:tracePt t="90586" x="3340100" y="5357813"/>
          <p14:tracePt t="90595" x="3367088" y="5357813"/>
          <p14:tracePt t="90604" x="3411538" y="5357813"/>
          <p14:tracePt t="90604" x="3455988" y="5357813"/>
          <p14:tracePt t="90614" x="3536950" y="5357813"/>
          <p14:tracePt t="90631" x="3581400" y="5357813"/>
          <p14:tracePt t="90647" x="3660775" y="5357813"/>
          <p14:tracePt t="90665" x="3732213" y="5357813"/>
          <p14:tracePt t="90681" x="3813175" y="5348288"/>
          <p14:tracePt t="90681" x="3840163" y="5340350"/>
          <p14:tracePt t="90714" x="3857625" y="5340350"/>
          <p14:tracePt t="90715" x="3867150" y="5340350"/>
          <p14:tracePt t="90754" x="3884613" y="5340350"/>
          <p14:tracePt t="90778" x="3902075" y="5322888"/>
          <p14:tracePt t="90778" x="3965575" y="5313363"/>
          <p14:tracePt t="90794" x="4027488" y="5313363"/>
          <p14:tracePt t="90802" x="4108450" y="5313363"/>
          <p14:tracePt t="90810" x="4197350" y="5286375"/>
          <p14:tracePt t="90810" x="4295775" y="5286375"/>
          <p14:tracePt t="90818" x="4411663" y="5286375"/>
          <p14:tracePt t="90830" x="4670425" y="5286375"/>
          <p14:tracePt t="90847" x="4840288" y="5268913"/>
          <p14:tracePt t="90864" x="4902200" y="5268913"/>
          <p14:tracePt t="90938" x="4911725" y="5268913"/>
          <p14:tracePt t="92482" x="4919663" y="5268913"/>
          <p14:tracePt t="92490" x="4938713" y="5268913"/>
          <p14:tracePt t="92506" x="4956175" y="5268913"/>
          <p14:tracePt t="92522" x="4956175" y="5276850"/>
          <p14:tracePt t="92634" x="4965700" y="5276850"/>
          <p14:tracePt t="92650" x="4973638" y="5286375"/>
          <p14:tracePt t="92682" x="4983163" y="5295900"/>
          <p14:tracePt t="92738" x="4983163" y="5303838"/>
          <p14:tracePt t="92770" x="4991100" y="5303838"/>
          <p14:tracePt t="92802" x="5000625" y="5303838"/>
          <p14:tracePt t="92811" x="5010150" y="5313363"/>
          <p14:tracePt t="92858" x="5018088" y="5330825"/>
          <p14:tracePt t="92866" x="5037138" y="5330825"/>
          <p14:tracePt t="92898" x="5045075" y="5330825"/>
          <p14:tracePt t="93073" x="5054600" y="5330825"/>
          <p14:tracePt t="93114" x="5072063" y="5330825"/>
          <p14:tracePt t="93129" x="5081588" y="5330825"/>
          <p14:tracePt t="93146" x="5099050" y="5330825"/>
          <p14:tracePt t="93197" x="5116513" y="5330825"/>
          <p14:tracePt t="93242" x="5126038" y="5330825"/>
          <p14:tracePt t="93386" x="5133975" y="5340350"/>
          <p14:tracePt t="93418" x="5143500" y="5340350"/>
          <p14:tracePt t="93418" x="5153025" y="5340350"/>
          <p14:tracePt t="93442" x="5153025" y="5348288"/>
          <p14:tracePt t="93474" x="5170488" y="5348288"/>
          <p14:tracePt t="93562" x="5180013" y="5348288"/>
          <p14:tracePt t="93570" x="5205413" y="5348288"/>
          <p14:tracePt t="93578" x="5214938" y="5348288"/>
          <p14:tracePt t="93586" x="5241925" y="5348288"/>
          <p14:tracePt t="93597" x="5313363" y="5348288"/>
          <p14:tracePt t="93614" x="5384800" y="5348288"/>
          <p14:tracePt t="93631" x="5411788" y="5348288"/>
          <p14:tracePt t="94178" x="5419725" y="5348288"/>
          <p14:tracePt t="94202" x="5473700" y="5357813"/>
          <p14:tracePt t="94210" x="5537200" y="5375275"/>
          <p14:tracePt t="94221" x="5616575" y="5375275"/>
          <p14:tracePt t="94226" x="5715000" y="5394325"/>
          <p14:tracePt t="94231" x="5946775" y="5411788"/>
          <p14:tracePt t="94459" x="5991225" y="5411788"/>
          <p14:tracePt t="94467" x="6081713" y="5411788"/>
          <p14:tracePt t="94474" x="6180138" y="5411788"/>
          <p14:tracePt t="94482" x="6276975" y="5411788"/>
          <p14:tracePt t="94488" x="6348413" y="5411788"/>
          <p14:tracePt t="94497" x="6419850" y="5411788"/>
          <p14:tracePt t="94594" x="6429375" y="5411788"/>
          <p14:tracePt t="94602" x="6438900" y="5411788"/>
          <p14:tracePt t="94609" x="6465888" y="5411788"/>
          <p14:tracePt t="94622" x="6473825" y="5411788"/>
          <p14:tracePt t="94818" x="6483350" y="5411788"/>
          <p14:tracePt t="94890" x="6510338" y="5411788"/>
          <p14:tracePt t="94898" x="6537325" y="5411788"/>
          <p14:tracePt t="94903" x="6599238" y="5394325"/>
          <p14:tracePt t="94915" x="6643688" y="5394325"/>
          <p14:tracePt t="94931" x="6653213" y="5384800"/>
          <p14:tracePt t="94947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>
            <a:spLocks noGrp="1"/>
          </p:cNvSpPr>
          <p:nvPr>
            <p:ph type="title" idx="4294967295"/>
          </p:nvPr>
        </p:nvSpPr>
        <p:spPr>
          <a:xfrm>
            <a:off x="457200" y="152398"/>
            <a:ext cx="8229600" cy="114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905255">
              <a:defRPr sz="3500">
                <a:solidFill>
                  <a:srgbClr val="33339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333399"/>
                </a:solidFill>
              </a:rPr>
              <a:t>Epidermal Growth Factor Receptor (EGFR)</a:t>
            </a:r>
          </a:p>
        </p:txBody>
      </p:sp>
      <p:grpSp>
        <p:nvGrpSpPr>
          <p:cNvPr id="803" name="Group 803"/>
          <p:cNvGrpSpPr/>
          <p:nvPr/>
        </p:nvGrpSpPr>
        <p:grpSpPr>
          <a:xfrm>
            <a:off x="457200" y="1371596"/>
            <a:ext cx="7924800" cy="5334008"/>
            <a:chOff x="0" y="-2"/>
            <a:chExt cx="7924800" cy="5334006"/>
          </a:xfrm>
        </p:grpSpPr>
        <p:grpSp>
          <p:nvGrpSpPr>
            <p:cNvPr id="788" name="Group 788"/>
            <p:cNvGrpSpPr/>
            <p:nvPr/>
          </p:nvGrpSpPr>
          <p:grpSpPr>
            <a:xfrm>
              <a:off x="0" y="-3"/>
              <a:ext cx="7924800" cy="5334008"/>
              <a:chOff x="0" y="-1"/>
              <a:chExt cx="7924800" cy="5334006"/>
            </a:xfrm>
          </p:grpSpPr>
          <p:pic>
            <p:nvPicPr>
              <p:cNvPr id="784" name="image46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-2"/>
                <a:ext cx="7924800" cy="53340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87" name="Group 787" descr="Scacchi piccoli"/>
              <p:cNvGrpSpPr/>
              <p:nvPr/>
            </p:nvGrpSpPr>
            <p:grpSpPr>
              <a:xfrm>
                <a:off x="261256" y="486598"/>
                <a:ext cx="3135089" cy="729901"/>
                <a:chOff x="0" y="0"/>
                <a:chExt cx="3135087" cy="729900"/>
              </a:xfrm>
            </p:grpSpPr>
            <p:sp>
              <p:nvSpPr>
                <p:cNvPr id="785" name="Shape 785"/>
                <p:cNvSpPr/>
                <p:nvPr/>
              </p:nvSpPr>
              <p:spPr>
                <a:xfrm>
                  <a:off x="-1" y="-1"/>
                  <a:ext cx="3135089" cy="729902"/>
                </a:xfrm>
                <a:prstGeom prst="rect">
                  <a:avLst/>
                </a:prstGeom>
                <a:blipFill rotWithShape="1">
                  <a:blip r:embed="rId5"/>
                  <a:srcRect/>
                  <a:tile tx="0" ty="0" sx="100000" sy="100000" flip="none" algn="tl"/>
                </a:blip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algn="ctr">
                    <a:defRPr sz="1400">
                      <a:latin typeface="Arial Bold"/>
                      <a:ea typeface="Arial Bold"/>
                      <a:cs typeface="Arial Bold"/>
                      <a:sym typeface="Arial Bold"/>
                    </a:defRPr>
                  </a:pPr>
                  <a:endParaRPr/>
                </a:p>
              </p:txBody>
            </p:sp>
            <p:sp>
              <p:nvSpPr>
                <p:cNvPr id="786" name="Shape 786"/>
                <p:cNvSpPr/>
                <p:nvPr/>
              </p:nvSpPr>
              <p:spPr>
                <a:xfrm>
                  <a:off x="421312" y="55331"/>
                  <a:ext cx="2292463" cy="6192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ctr">
                  <a:spAutoFit/>
                </a:bodyPr>
                <a:lstStyle/>
                <a:p>
                  <a:pPr lvl="0" algn="ctr"/>
                  <a:r>
                    <a:rPr sz="1400">
                      <a:latin typeface="Arial Bold"/>
                      <a:ea typeface="Arial Bold"/>
                      <a:cs typeface="Arial Bold"/>
                      <a:sym typeface="Arial Bold"/>
                    </a:rPr>
                    <a:t>EGF-like ligands:</a:t>
                  </a:r>
                  <a:endParaRPr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lvl="0" algn="ctr"/>
                  <a:r>
                    <a:rPr sz="1400">
                      <a:latin typeface="Arial Bold"/>
                      <a:ea typeface="Arial Bold"/>
                      <a:cs typeface="Arial Bold"/>
                      <a:sym typeface="Arial Bold"/>
                    </a:rPr>
                    <a:t>EGF, TGF</a:t>
                  </a:r>
                  <a:r>
                    <a:rPr sz="1400">
                      <a:latin typeface="Symbol"/>
                      <a:ea typeface="Symbol"/>
                      <a:cs typeface="Symbol"/>
                      <a:sym typeface="Symbol"/>
                    </a:rPr>
                    <a:t>α, </a:t>
                  </a:r>
                  <a:r>
                    <a:rPr sz="1400">
                      <a:latin typeface="Arial Bold"/>
                      <a:ea typeface="Arial Bold"/>
                      <a:cs typeface="Arial Bold"/>
                      <a:sym typeface="Arial Bold"/>
                    </a:rPr>
                    <a:t>amphiregulin, </a:t>
                  </a:r>
                  <a:endParaRPr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lvl="0" algn="ctr"/>
                  <a:r>
                    <a:rPr sz="1400">
                      <a:latin typeface="Arial Bold"/>
                      <a:ea typeface="Arial Bold"/>
                      <a:cs typeface="Arial Bold"/>
                      <a:sym typeface="Arial Bold"/>
                    </a:rPr>
                    <a:t>beta-cellulin, ephrin</a:t>
                  </a:r>
                </a:p>
              </p:txBody>
            </p:sp>
          </p:grpSp>
        </p:grpSp>
        <p:sp>
          <p:nvSpPr>
            <p:cNvPr id="789" name="Shape 789" descr="Diagonali larghe verso l'alto"/>
            <p:cNvSpPr/>
            <p:nvPr/>
          </p:nvSpPr>
          <p:spPr>
            <a:xfrm>
              <a:off x="5224462" y="487141"/>
              <a:ext cx="2613027" cy="730067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790" name="Shape 790"/>
            <p:cNvSpPr/>
            <p:nvPr/>
          </p:nvSpPr>
          <p:spPr>
            <a:xfrm>
              <a:off x="5311775" y="568546"/>
              <a:ext cx="2484992" cy="492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lvl="0"/>
              <a:r>
                <a:rPr sz="1400">
                  <a:latin typeface="Arial Bold"/>
                  <a:ea typeface="Arial Bold"/>
                  <a:cs typeface="Arial Bold"/>
                  <a:sym typeface="Arial Bold"/>
                </a:rPr>
                <a:t>Heregulin-like ligands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/>
              <a:r>
                <a:rPr sz="1400">
                  <a:latin typeface="Arial Bold"/>
                  <a:ea typeface="Arial Bold"/>
                  <a:cs typeface="Arial Bold"/>
                  <a:sym typeface="Arial Bold"/>
                </a:rPr>
                <a:t>heregulin-1,-2,-3, neuregulin</a:t>
              </a:r>
            </a:p>
          </p:txBody>
        </p:sp>
        <p:sp>
          <p:nvSpPr>
            <p:cNvPr id="791" name="Shape 791" descr="Diagonali larghe verso il basso"/>
            <p:cNvSpPr/>
            <p:nvPr/>
          </p:nvSpPr>
          <p:spPr>
            <a:xfrm>
              <a:off x="2209800" y="1426534"/>
              <a:ext cx="3276600" cy="603784"/>
            </a:xfrm>
            <a:prstGeom prst="rect">
              <a:avLst/>
            </a:prstGeom>
            <a:blipFill rotWithShape="1">
              <a:blip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algn="ctr"/>
              <a:r>
                <a:rPr sz="1400">
                  <a:latin typeface="Arial Bold"/>
                  <a:ea typeface="Arial Bold"/>
                  <a:cs typeface="Arial Bold"/>
                  <a:sym typeface="Arial Bold"/>
                </a:rPr>
                <a:t>EGF-and Heregulin-like  ligand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algn="ctr"/>
              <a:r>
                <a:rPr sz="1400">
                  <a:latin typeface="Arial Bold"/>
                  <a:ea typeface="Arial Bold"/>
                  <a:cs typeface="Arial Bold"/>
                  <a:sym typeface="Arial Bold"/>
                </a:rPr>
                <a:t>heparin-binding-EGF, epiregulin,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algn="ctr"/>
              <a:r>
                <a:rPr sz="1400">
                  <a:latin typeface="Arial Bold"/>
                  <a:ea typeface="Arial Bold"/>
                  <a:cs typeface="Arial Bold"/>
                  <a:sym typeface="Arial Bold"/>
                </a:rPr>
                <a:t>betacellulin</a:t>
              </a:r>
            </a:p>
          </p:txBody>
        </p:sp>
        <p:sp>
          <p:nvSpPr>
            <p:cNvPr id="792" name="Shape 792" descr="Linee verticali ravvicinate"/>
            <p:cNvSpPr/>
            <p:nvPr/>
          </p:nvSpPr>
          <p:spPr>
            <a:xfrm>
              <a:off x="522286" y="3649036"/>
              <a:ext cx="1566864" cy="324331"/>
            </a:xfrm>
            <a:prstGeom prst="rect">
              <a:avLst/>
            </a:prstGeom>
            <a:blipFill rotWithShape="1">
              <a:blip r:embed="rId8"/>
              <a:srcRect/>
              <a:tile tx="0" ty="0" sx="100000" sy="100000" flip="none" algn="tl"/>
            </a:blip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grpSp>
          <p:nvGrpSpPr>
            <p:cNvPr id="795" name="Group 795" descr="Linee verticali ravvicinate"/>
            <p:cNvGrpSpPr/>
            <p:nvPr/>
          </p:nvGrpSpPr>
          <p:grpSpPr>
            <a:xfrm>
              <a:off x="2613025" y="3649035"/>
              <a:ext cx="1219200" cy="324333"/>
              <a:chOff x="0" y="0"/>
              <a:chExt cx="1219200" cy="324331"/>
            </a:xfrm>
          </p:grpSpPr>
          <p:sp>
            <p:nvSpPr>
              <p:cNvPr id="793" name="Shape 793"/>
              <p:cNvSpPr/>
              <p:nvPr/>
            </p:nvSpPr>
            <p:spPr>
              <a:xfrm>
                <a:off x="0" y="-1"/>
                <a:ext cx="1219200" cy="324332"/>
              </a:xfrm>
              <a:prstGeom prst="rect">
                <a:avLst/>
              </a:prstGeom>
              <a:blipFill rotWithShape="1">
                <a:blip r:embed="rId9"/>
                <a:srcRect/>
                <a:tile tx="0" ty="0" sx="100000" sy="100000" flip="none" algn="tl"/>
              </a:blip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400">
                    <a:latin typeface="Arial Bold"/>
                    <a:ea typeface="Arial Bold"/>
                    <a:cs typeface="Arial Bold"/>
                    <a:sym typeface="Arial Bold"/>
                  </a:defRPr>
                </a:pPr>
                <a:endParaRPr/>
              </a:p>
            </p:txBody>
          </p:sp>
          <p:sp>
            <p:nvSpPr>
              <p:cNvPr id="794" name="Shape 794"/>
              <p:cNvSpPr/>
              <p:nvPr/>
            </p:nvSpPr>
            <p:spPr>
              <a:xfrm>
                <a:off x="366110" y="63473"/>
                <a:ext cx="486980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ctr">
                  <a:defRPr sz="1400">
                    <a:latin typeface="Arial Bold"/>
                    <a:ea typeface="Arial Bold"/>
                    <a:cs typeface="Arial Bold"/>
                    <a:sym typeface="Arial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HER2</a:t>
                </a:r>
              </a:p>
            </p:txBody>
          </p:sp>
        </p:grpSp>
        <p:grpSp>
          <p:nvGrpSpPr>
            <p:cNvPr id="798" name="Group 798" descr="Linee verticali ravvicinate"/>
            <p:cNvGrpSpPr/>
            <p:nvPr/>
          </p:nvGrpSpPr>
          <p:grpSpPr>
            <a:xfrm>
              <a:off x="6443662" y="3649035"/>
              <a:ext cx="1046164" cy="324333"/>
              <a:chOff x="0" y="0"/>
              <a:chExt cx="1046162" cy="324331"/>
            </a:xfrm>
          </p:grpSpPr>
          <p:sp>
            <p:nvSpPr>
              <p:cNvPr id="796" name="Shape 796"/>
              <p:cNvSpPr/>
              <p:nvPr/>
            </p:nvSpPr>
            <p:spPr>
              <a:xfrm>
                <a:off x="0" y="-1"/>
                <a:ext cx="1046164" cy="324332"/>
              </a:xfrm>
              <a:prstGeom prst="rect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400">
                    <a:latin typeface="Arial Bold"/>
                    <a:ea typeface="Arial Bold"/>
                    <a:cs typeface="Arial Bold"/>
                    <a:sym typeface="Arial Bold"/>
                  </a:defRPr>
                </a:pPr>
                <a:endParaRPr/>
              </a:p>
            </p:txBody>
          </p:sp>
          <p:sp>
            <p:nvSpPr>
              <p:cNvPr id="797" name="Shape 797"/>
              <p:cNvSpPr/>
              <p:nvPr/>
            </p:nvSpPr>
            <p:spPr>
              <a:xfrm>
                <a:off x="279592" y="63473"/>
                <a:ext cx="486979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ctr">
                  <a:defRPr sz="1400">
                    <a:latin typeface="Arial Bold"/>
                    <a:ea typeface="Arial Bold"/>
                    <a:cs typeface="Arial Bold"/>
                    <a:sym typeface="Arial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HER4</a:t>
                </a:r>
              </a:p>
            </p:txBody>
          </p:sp>
        </p:grpSp>
        <p:grpSp>
          <p:nvGrpSpPr>
            <p:cNvPr id="801" name="Group 801" descr="Linee verticali ravvicinate"/>
            <p:cNvGrpSpPr/>
            <p:nvPr/>
          </p:nvGrpSpPr>
          <p:grpSpPr>
            <a:xfrm>
              <a:off x="4702175" y="3649035"/>
              <a:ext cx="871539" cy="324333"/>
              <a:chOff x="0" y="0"/>
              <a:chExt cx="871537" cy="324331"/>
            </a:xfrm>
          </p:grpSpPr>
          <p:sp>
            <p:nvSpPr>
              <p:cNvPr id="799" name="Shape 799"/>
              <p:cNvSpPr/>
              <p:nvPr/>
            </p:nvSpPr>
            <p:spPr>
              <a:xfrm>
                <a:off x="0" y="-1"/>
                <a:ext cx="871539" cy="324332"/>
              </a:xfrm>
              <a:prstGeom prst="rect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400">
                    <a:latin typeface="Arial Bold"/>
                    <a:ea typeface="Arial Bold"/>
                    <a:cs typeface="Arial Bold"/>
                    <a:sym typeface="Arial Bold"/>
                  </a:defRPr>
                </a:pPr>
                <a:endParaRPr/>
              </a:p>
            </p:txBody>
          </p:sp>
          <p:sp>
            <p:nvSpPr>
              <p:cNvPr id="800" name="Shape 800"/>
              <p:cNvSpPr/>
              <p:nvPr/>
            </p:nvSpPr>
            <p:spPr>
              <a:xfrm>
                <a:off x="192279" y="63473"/>
                <a:ext cx="486979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ctr">
                  <a:defRPr sz="1400">
                    <a:latin typeface="Arial Bold"/>
                    <a:ea typeface="Arial Bold"/>
                    <a:cs typeface="Arial Bold"/>
                    <a:sym typeface="Arial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HER3</a:t>
                </a:r>
              </a:p>
            </p:txBody>
          </p:sp>
        </p:grpSp>
        <p:sp>
          <p:nvSpPr>
            <p:cNvPr id="802" name="Shape 802"/>
            <p:cNvSpPr/>
            <p:nvPr/>
          </p:nvSpPr>
          <p:spPr>
            <a:xfrm>
              <a:off x="609598" y="3645159"/>
              <a:ext cx="1180923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HER1- EGFR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4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image52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762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Shape 806"/>
          <p:cNvSpPr>
            <a:spLocks noGrp="1"/>
          </p:cNvSpPr>
          <p:nvPr>
            <p:ph type="title" idx="4294967295"/>
          </p:nvPr>
        </p:nvSpPr>
        <p:spPr>
          <a:xfrm>
            <a:off x="381000" y="228599"/>
            <a:ext cx="8305800" cy="228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40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HER-2 gene in Breast Cancer</a:t>
            </a:r>
            <a:br>
              <a:rPr sz="40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</a:br>
            <a:r>
              <a:rPr sz="40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Dual Color FISH</a:t>
            </a:r>
          </a:p>
        </p:txBody>
      </p:sp>
      <p:pic>
        <p:nvPicPr>
          <p:cNvPr id="807" name="image53.jpeg"/>
          <p:cNvPicPr/>
          <p:nvPr/>
        </p:nvPicPr>
        <p:blipFill>
          <a:blip r:embed="rId5">
            <a:extLst/>
          </a:blip>
          <a:srcRect r="81494"/>
          <a:stretch>
            <a:fillRect/>
          </a:stretch>
        </p:blipFill>
        <p:spPr>
          <a:xfrm>
            <a:off x="761998" y="3048000"/>
            <a:ext cx="1219204" cy="29638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3" name="Group 813"/>
          <p:cNvGrpSpPr/>
          <p:nvPr/>
        </p:nvGrpSpPr>
        <p:grpSpPr>
          <a:xfrm>
            <a:off x="3131840" y="3272630"/>
            <a:ext cx="2514602" cy="2514603"/>
            <a:chOff x="0" y="0"/>
            <a:chExt cx="2514600" cy="2514601"/>
          </a:xfrm>
        </p:grpSpPr>
        <p:pic>
          <p:nvPicPr>
            <p:cNvPr id="811" name="image53.jpeg"/>
            <p:cNvPicPr/>
            <p:nvPr/>
          </p:nvPicPr>
          <p:blipFill>
            <a:blip r:embed="rId5">
              <a:extLst/>
            </a:blip>
            <a:srcRect l="57830" t="7712" r="3998" b="7444"/>
            <a:stretch>
              <a:fillRect/>
            </a:stretch>
          </p:blipFill>
          <p:spPr>
            <a:xfrm>
              <a:off x="0" y="0"/>
              <a:ext cx="2514601" cy="251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2" name="Shape 812"/>
            <p:cNvSpPr/>
            <p:nvPr/>
          </p:nvSpPr>
          <p:spPr>
            <a:xfrm>
              <a:off x="-1" y="-1"/>
              <a:ext cx="152401" cy="228601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14" name="Shape 814"/>
          <p:cNvSpPr/>
          <p:nvPr/>
        </p:nvSpPr>
        <p:spPr>
          <a:xfrm>
            <a:off x="762000" y="3200400"/>
            <a:ext cx="228600" cy="381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163" x="4071938" y="2643188"/>
          <p14:tracePt t="8203" x="4054475" y="2652713"/>
          <p14:tracePt t="8227" x="4044950" y="2660650"/>
          <p14:tracePt t="8235" x="3776663" y="2741613"/>
          <p14:tracePt t="8298" x="3776663" y="2751138"/>
          <p14:tracePt t="8931" x="3759200" y="2751138"/>
          <p14:tracePt t="8954" x="3732213" y="2751138"/>
          <p14:tracePt t="8955" x="3660775" y="2751138"/>
          <p14:tracePt t="8965" x="3455988" y="2768600"/>
          <p14:tracePt t="8981" x="3251200" y="2768600"/>
          <p14:tracePt t="8998" x="3054350" y="2768600"/>
          <p14:tracePt t="9016" x="2955925" y="2768600"/>
          <p14:tracePt t="9031" x="2938463" y="2768600"/>
          <p14:tracePt t="9195" x="2928938" y="2768600"/>
          <p14:tracePt t="9203" x="2928938" y="2776538"/>
          <p14:tracePt t="9208" x="2919413" y="2822575"/>
          <p14:tracePt t="9215" x="2894013" y="2840038"/>
          <p14:tracePt t="9232" x="2867025" y="2874963"/>
          <p14:tracePt t="9248" x="2867025" y="2911475"/>
          <p14:tracePt t="9264" x="2857500" y="2946400"/>
          <p14:tracePt t="9264" x="2847975" y="2946400"/>
          <p14:tracePt t="9379" x="2847975" y="2965450"/>
          <p14:tracePt t="9411" x="2847975" y="3009900"/>
          <p14:tracePt t="9421" x="2847975" y="3036888"/>
          <p14:tracePt t="9422" x="2840038" y="3081338"/>
          <p14:tracePt t="9435" x="2822575" y="3160713"/>
          <p14:tracePt t="9448" x="2795588" y="3232150"/>
          <p14:tracePt t="9465" x="2776538" y="3276600"/>
          <p14:tracePt t="9482" x="2768600" y="3322638"/>
          <p14:tracePt t="9482" x="2768600" y="3330575"/>
          <p14:tracePt t="9499" x="2768600" y="3348038"/>
          <p14:tracePt t="9547" x="2759075" y="3357563"/>
          <p14:tracePt t="9627" x="2759075" y="3384550"/>
          <p14:tracePt t="9635" x="2759075" y="3411538"/>
          <p14:tracePt t="9643" x="2759075" y="3438525"/>
          <p14:tracePt t="9650" x="2751138" y="3500438"/>
          <p14:tracePt t="9665" x="2741613" y="3544888"/>
          <p14:tracePt t="9681" x="2724150" y="3625850"/>
          <p14:tracePt t="9681" x="2724150" y="3670300"/>
          <p14:tracePt t="9699" x="2705100" y="3751263"/>
          <p14:tracePt t="9715" x="2697163" y="3822700"/>
          <p14:tracePt t="9715" x="2697163" y="3848100"/>
          <p14:tracePt t="9739" x="2697163" y="3894138"/>
          <p14:tracePt t="9748" x="2697163" y="3946525"/>
          <p14:tracePt t="9765" x="2697163" y="4000500"/>
          <p14:tracePt t="9781" x="2697163" y="4071938"/>
          <p14:tracePt t="9799" x="2697163" y="4170363"/>
          <p14:tracePt t="9815" x="2697163" y="4286250"/>
          <p14:tracePt t="9832" x="2679700" y="4438650"/>
          <p14:tracePt t="9848" x="2652713" y="4616450"/>
          <p14:tracePt t="9866" x="2633663" y="4751388"/>
          <p14:tracePt t="9882" x="2625725" y="4884738"/>
          <p14:tracePt t="9882" x="2616200" y="4929188"/>
          <p14:tracePt t="9899" x="2616200" y="5010150"/>
          <p14:tracePt t="9915" x="2616200" y="5072063"/>
          <p14:tracePt t="9933" x="2616200" y="5143500"/>
          <p14:tracePt t="9948" x="2616200" y="5214938"/>
          <p14:tracePt t="9965" x="2616200" y="5313363"/>
          <p14:tracePt t="9982" x="2625725" y="5411788"/>
          <p14:tracePt t="9998" x="2660650" y="5537200"/>
          <p14:tracePt t="10015" x="2679700" y="5680075"/>
          <p14:tracePt t="10031" x="2697163" y="5803900"/>
          <p14:tracePt t="10049" x="2714625" y="5929313"/>
          <p14:tracePt t="10065" x="2732088" y="6027738"/>
          <p14:tracePt t="10082" x="2786063" y="6153150"/>
          <p14:tracePt t="10098" x="2803525" y="6224588"/>
          <p14:tracePt t="10116" x="2830513" y="6259513"/>
          <p14:tracePt t="10227" x="2830513" y="6269038"/>
          <p14:tracePt t="10235" x="2901950" y="6286500"/>
          <p14:tracePt t="10239" x="2982913" y="6340475"/>
          <p14:tracePt t="10248" x="3143250" y="6394450"/>
          <p14:tracePt t="10265" x="3295650" y="6446838"/>
          <p14:tracePt t="10282" x="3402013" y="6483350"/>
          <p14:tracePt t="10298" x="3473450" y="6510338"/>
          <p14:tracePt t="10316" x="3527425" y="6510338"/>
          <p14:tracePt t="10332" x="3643313" y="6510338"/>
          <p14:tracePt t="10349" x="3822700" y="6510338"/>
          <p14:tracePt t="10365" x="4010025" y="6510338"/>
          <p14:tracePt t="10382" x="4152900" y="6510338"/>
          <p14:tracePt t="10399" x="4295775" y="6510338"/>
          <p14:tracePt t="10416" x="4473575" y="6500813"/>
          <p14:tracePt t="10448" x="4510088" y="6483350"/>
          <p14:tracePt t="10471" x="4527550" y="6465888"/>
          <p14:tracePt t="10482" x="4554538" y="6456363"/>
          <p14:tracePt t="10482" x="4572000" y="6446838"/>
          <p14:tracePt t="10499" x="4589463" y="6438900"/>
          <p14:tracePt t="10515" x="4608513" y="6438900"/>
          <p14:tracePt t="10532" x="4625975" y="6429375"/>
          <p14:tracePt t="10548" x="4679950" y="6419850"/>
          <p14:tracePt t="10566" x="4759325" y="6419850"/>
          <p14:tracePt t="10581" x="4822825" y="6402388"/>
          <p14:tracePt t="10604" x="4894263" y="6402388"/>
          <p14:tracePt t="10615" x="5143500" y="6402388"/>
          <p14:tracePt t="10632" x="5653088" y="6402388"/>
          <p14:tracePt t="10648" x="6045200" y="6402388"/>
          <p14:tracePt t="10666" x="6286500" y="6384925"/>
          <p14:tracePt t="10682" x="6357938" y="6375400"/>
          <p14:tracePt t="10746" x="6375400" y="6375400"/>
          <p14:tracePt t="10955" x="6367463" y="6375400"/>
          <p14:tracePt t="10963" x="6323013" y="6375400"/>
          <p14:tracePt t="10971" x="6224588" y="6402388"/>
          <p14:tracePt t="10982" x="6143625" y="6429375"/>
          <p14:tracePt t="10998" x="6018213" y="6465888"/>
          <p14:tracePt t="11015" x="5867400" y="6483350"/>
          <p14:tracePt t="11032" x="5697538" y="6518275"/>
          <p14:tracePt t="11049" x="5473700" y="6545263"/>
          <p14:tracePt t="11064" x="5187950" y="6562725"/>
          <p14:tracePt t="11082" x="4894263" y="6562725"/>
          <p14:tracePt t="11098" x="4510088" y="6562725"/>
          <p14:tracePt t="11115" x="4340225" y="6562725"/>
          <p14:tracePt t="11131" x="4197350" y="6562725"/>
          <p14:tracePt t="11148" x="4081463" y="6562725"/>
          <p14:tracePt t="11165" x="3956050" y="6562725"/>
          <p14:tracePt t="11181" x="3848100" y="6554788"/>
          <p14:tracePt t="11197" x="3660775" y="6500813"/>
          <p14:tracePt t="11216" x="3446463" y="6456363"/>
          <p14:tracePt t="11231" x="3295650" y="6402388"/>
          <p14:tracePt t="11249" x="3179763" y="6348413"/>
          <p14:tracePt t="11265" x="3081338" y="6276975"/>
          <p14:tracePt t="11282" x="2911475" y="6170613"/>
          <p14:tracePt t="11298" x="2670175" y="5983288"/>
          <p14:tracePt t="11316" x="2482850" y="5848350"/>
          <p14:tracePt t="11332" x="2357438" y="5751513"/>
          <p14:tracePt t="11349" x="2259013" y="5643563"/>
          <p14:tracePt t="11365" x="2170113" y="5518150"/>
          <p14:tracePt t="11382" x="2071688" y="5411788"/>
          <p14:tracePt t="11399" x="1973263" y="5286375"/>
          <p14:tracePt t="11415" x="1901825" y="5180013"/>
          <p14:tracePt t="11431" x="1866900" y="5108575"/>
          <p14:tracePt t="11447" x="1830388" y="4973638"/>
          <p14:tracePt t="11498" x="1830388" y="4946650"/>
          <p14:tracePt t="11504" x="1830388" y="4919663"/>
          <p14:tracePt t="11514" x="1830388" y="4884738"/>
          <p14:tracePt t="11533" x="1830388" y="4822825"/>
          <p14:tracePt t="11549" x="1830388" y="4776788"/>
          <p14:tracePt t="11565" x="1857375" y="4714875"/>
          <p14:tracePt t="11581" x="1884363" y="4652963"/>
          <p14:tracePt t="11598" x="1893888" y="4616450"/>
          <p14:tracePt t="11614" x="1911350" y="4589463"/>
          <p14:tracePt t="11666" x="1919288" y="4581525"/>
          <p14:tracePt t="11674" x="1919288" y="4572000"/>
          <p14:tracePt t="11690" x="1938338" y="4554538"/>
          <p14:tracePt t="11698" x="1946275" y="4545013"/>
          <p14:tracePt t="11706" x="1955800" y="4518025"/>
          <p14:tracePt t="11714" x="1965325" y="4510088"/>
          <p14:tracePt t="11731" x="1973263" y="4510088"/>
          <p14:tracePt t="11809" x="1982788" y="4500563"/>
          <p14:tracePt t="11833" x="1990725" y="4500563"/>
          <p14:tracePt t="11841" x="2009775" y="4500563"/>
          <p14:tracePt t="11861" x="2054225" y="4527550"/>
          <p14:tracePt t="11880" x="2062163" y="4527550"/>
          <p14:tracePt t="11887" x="2071688" y="4545013"/>
          <p14:tracePt t="11897" x="2089150" y="4554538"/>
          <p14:tracePt t="11916" x="2108200" y="4572000"/>
          <p14:tracePt t="11930" x="2108200" y="4581525"/>
          <p14:tracePt t="11947" x="2108200" y="4589463"/>
          <p14:tracePt t="11963" x="2108200" y="4608513"/>
          <p14:tracePt t="11980" x="2108200" y="4616450"/>
          <p14:tracePt t="11997" x="2108200" y="4625975"/>
          <p14:tracePt t="12145" x="2108200" y="4633913"/>
          <p14:tracePt t="12153" x="2098675" y="4633913"/>
          <p14:tracePt t="12164" x="2098675" y="4643438"/>
          <p14:tracePt t="12164" x="2089150" y="4643438"/>
          <p14:tracePt t="12170" x="2044700" y="4652963"/>
          <p14:tracePt t="12187" x="1982788" y="4670425"/>
          <p14:tracePt t="12212" x="1973263" y="4670425"/>
          <p14:tracePt t="12219" x="1938338" y="4670425"/>
          <p14:tracePt t="12230" x="1866900" y="4670425"/>
          <p14:tracePt t="12247" x="1795463" y="4670425"/>
          <p14:tracePt t="12263" x="1758950" y="4670425"/>
          <p14:tracePt t="12280" x="1724025" y="4670425"/>
          <p14:tracePt t="12297" x="1660525" y="4643438"/>
          <p14:tracePt t="12349" x="1652588" y="4633913"/>
          <p14:tracePt t="12364" x="1643063" y="4633913"/>
          <p14:tracePt t="12417" x="1633538" y="4625975"/>
          <p14:tracePt t="12762" x="1633538" y="4598988"/>
          <p14:tracePt t="12769" x="1643063" y="4572000"/>
          <p14:tracePt t="12777" x="1697038" y="4473575"/>
          <p14:tracePt t="12807" x="1697038" y="4465638"/>
          <p14:tracePt t="12814" x="1714500" y="4446588"/>
          <p14:tracePt t="13378" x="1714500" y="4456113"/>
          <p14:tracePt t="13386" x="1704975" y="4456113"/>
          <p14:tracePt t="13395" x="1697038" y="4473575"/>
          <p14:tracePt t="13407" x="1697038" y="4500563"/>
          <p14:tracePt t="13422" x="1697038" y="4537075"/>
          <p14:tracePt t="13437" x="1697038" y="4545013"/>
          <p14:tracePt t="13447" x="1687513" y="4572000"/>
          <p14:tracePt t="13482" x="1687513" y="4581525"/>
          <p14:tracePt t="13498" x="1687513" y="4589463"/>
          <p14:tracePt t="17419" x="1660525" y="4633913"/>
          <p14:tracePt t="17426" x="1660525" y="4652963"/>
          <p14:tracePt t="17434" x="1660525" y="4679950"/>
          <p14:tracePt t="17442" x="1660525" y="4724400"/>
          <p14:tracePt t="17448" x="1660525" y="4759325"/>
          <p14:tracePt t="17464" x="1660525" y="4768850"/>
          <p14:tracePt t="17663" x="1660525" y="4776788"/>
          <p14:tracePt t="17682" x="1679575" y="4776788"/>
          <p14:tracePt t="17683" x="1768475" y="4759325"/>
          <p14:tracePt t="17703" x="1857375" y="4741863"/>
          <p14:tracePt t="17720" x="1955800" y="4724400"/>
          <p14:tracePt t="17730" x="2027238" y="4724400"/>
          <p14:tracePt t="17747" x="2044700" y="4724400"/>
          <p14:tracePt t="17875" x="2054225" y="4724400"/>
          <p14:tracePt t="18035" x="2081213" y="4741863"/>
          <p14:tracePt t="18043" x="2133600" y="4776788"/>
          <p14:tracePt t="18051" x="2179638" y="4803775"/>
          <p14:tracePt t="18065" x="2197100" y="4813300"/>
          <p14:tracePt t="18299" x="2197100" y="4795838"/>
          <p14:tracePt t="18307" x="2197100" y="4768850"/>
          <p14:tracePt t="18315" x="2197100" y="4741863"/>
          <p14:tracePt t="18321" x="2160588" y="4660900"/>
          <p14:tracePt t="18331" x="2089150" y="4598988"/>
          <p14:tracePt t="18348" x="2044700" y="4537075"/>
          <p14:tracePt t="18365" x="1990725" y="4483100"/>
          <p14:tracePt t="18381" x="1955800" y="4446588"/>
          <p14:tracePt t="18398" x="1938338" y="4429125"/>
          <p14:tracePt t="18417" x="1928813" y="4419600"/>
          <p14:tracePt t="18459" x="1911350" y="4402138"/>
          <p14:tracePt t="18483" x="1901825" y="4394200"/>
          <p14:tracePt t="18491" x="1893888" y="4384675"/>
          <p14:tracePt t="18499" x="1874838" y="4367213"/>
          <p14:tracePt t="18507" x="1866900" y="4357688"/>
          <p14:tracePt t="18507" x="1839913" y="4330700"/>
          <p14:tracePt t="18515" x="1839913" y="4313238"/>
          <p14:tracePt t="18531" x="1822450" y="4295775"/>
          <p14:tracePt t="18548" x="1803400" y="4268788"/>
          <p14:tracePt t="18564" x="1795463" y="4251325"/>
          <p14:tracePt t="18581" x="1785938" y="4241800"/>
          <p14:tracePt t="18635" x="1785938" y="4232275"/>
          <p14:tracePt t="18643" x="1785938" y="4214813"/>
          <p14:tracePt t="18659" x="1785938" y="4205288"/>
          <p14:tracePt t="18670" x="1776413" y="4197350"/>
          <p14:tracePt t="18683" x="1776413" y="4179888"/>
          <p14:tracePt t="18684" x="1776413" y="4160838"/>
          <p14:tracePt t="18706" x="1776413" y="4143375"/>
          <p14:tracePt t="18706" x="1776413" y="4133850"/>
          <p14:tracePt t="18731" x="1776413" y="4125913"/>
          <p14:tracePt t="18732" x="1776413" y="4108450"/>
          <p14:tracePt t="18748" x="1776413" y="4098925"/>
          <p14:tracePt t="18764" x="1785938" y="4071938"/>
          <p14:tracePt t="18843" x="1785938" y="4062413"/>
          <p14:tracePt t="18865" x="1785938" y="4054475"/>
          <p14:tracePt t="18866" x="1795463" y="4037013"/>
          <p14:tracePt t="18897" x="1795463" y="4027488"/>
          <p14:tracePt t="18963" x="1812925" y="4017963"/>
          <p14:tracePt t="18979" x="1812925" y="4010025"/>
          <p14:tracePt t="18986" x="1839913" y="3965575"/>
          <p14:tracePt t="19004" x="1839913" y="3946525"/>
          <p14:tracePt t="19014" x="1847850" y="3929063"/>
          <p14:tracePt t="19031" x="1857375" y="3919538"/>
          <p14:tracePt t="19443" x="1874838" y="3919538"/>
          <p14:tracePt t="19453" x="1874838" y="3938588"/>
          <p14:tracePt t="19454" x="1884363" y="3946525"/>
          <p14:tracePt t="19467" x="1884363" y="3973513"/>
          <p14:tracePt t="19482" x="1893888" y="3983038"/>
          <p14:tracePt t="19497" x="1893888" y="3990975"/>
          <p14:tracePt t="19497" x="1901825" y="3990975"/>
          <p14:tracePt t="19635" x="1911350" y="3990975"/>
          <p14:tracePt t="19667" x="1919288" y="3990975"/>
          <p14:tracePt t="19683" x="1938338" y="3990975"/>
          <p14:tracePt t="19691" x="1946275" y="3990975"/>
          <p14:tracePt t="19699" x="1982788" y="3990975"/>
          <p14:tracePt t="19704" x="2000250" y="3990975"/>
          <p14:tracePt t="19714" x="2054225" y="4010025"/>
          <p14:tracePt t="19755" x="2062163" y="4010025"/>
          <p14:tracePt t="19771" x="2071688" y="4010025"/>
          <p14:tracePt t="19787" x="2089150" y="4010025"/>
          <p14:tracePt t="20139" x="2089150" y="4017963"/>
          <p14:tracePt t="20147" x="2062163" y="4089400"/>
          <p14:tracePt t="20184" x="2054225" y="4108450"/>
          <p14:tracePt t="20219" x="2054225" y="4116388"/>
          <p14:tracePt t="20419" x="2054225" y="4125913"/>
          <p14:tracePt t="20427" x="2062163" y="4125913"/>
          <p14:tracePt t="20435" x="2089150" y="4116388"/>
          <p14:tracePt t="20435" x="2098675" y="4108450"/>
          <p14:tracePt t="20451" x="2125663" y="4089400"/>
          <p14:tracePt t="20459" x="2170113" y="4071938"/>
          <p14:tracePt t="20467" x="2197100" y="4044950"/>
          <p14:tracePt t="20481" x="2205038" y="4037013"/>
          <p14:tracePt t="20497" x="2205038" y="4027488"/>
          <p14:tracePt t="20531" x="2214563" y="4027488"/>
          <p14:tracePt t="20610" x="2214563" y="4017963"/>
          <p14:tracePt t="20707" x="2197100" y="4017963"/>
          <p14:tracePt t="20714" x="2187575" y="4017963"/>
          <p14:tracePt t="20730" x="2179638" y="4017963"/>
          <p14:tracePt t="20779" x="2170113" y="4017963"/>
          <p14:tracePt t="20786" x="2170113" y="4027488"/>
          <p14:tracePt t="20794" x="2170113" y="4062413"/>
          <p14:tracePt t="20804" x="2170113" y="4108450"/>
          <p14:tracePt t="20814" x="2170113" y="4143375"/>
          <p14:tracePt t="20831" x="2170113" y="4170363"/>
          <p14:tracePt t="20847" x="2170113" y="4179888"/>
          <p14:tracePt t="21034" x="2170113" y="4187825"/>
          <p14:tracePt t="21083" x="2187575" y="4187825"/>
          <p14:tracePt t="21107" x="2187575" y="4179888"/>
          <p14:tracePt t="21139" x="2187575" y="4160838"/>
          <p14:tracePt t="21291" x="2197100" y="4152900"/>
          <p14:tracePt t="21299" x="2197100" y="4133850"/>
          <p14:tracePt t="21307" x="2197100" y="4116388"/>
          <p14:tracePt t="21314" x="2224088" y="4081463"/>
          <p14:tracePt t="21331" x="2232025" y="4054475"/>
          <p14:tracePt t="21349" x="2241550" y="4044950"/>
          <p14:tracePt t="21364" x="2251075" y="4037013"/>
          <p14:tracePt t="21707" x="2259013" y="4037013"/>
          <p14:tracePt t="21755" x="2268538" y="4037013"/>
          <p14:tracePt t="21779" x="2276475" y="4037013"/>
          <p14:tracePt t="22947" x="2276475" y="4054475"/>
          <p14:tracePt t="22954" x="2268538" y="4071938"/>
          <p14:tracePt t="22955" x="2268538" y="4089400"/>
          <p14:tracePt t="22964" x="2251075" y="4108450"/>
          <p14:tracePt t="22981" x="2251075" y="4116388"/>
          <p14:tracePt t="23091" x="2251075" y="4125913"/>
          <p14:tracePt t="23098" x="2251075" y="4152900"/>
          <p14:tracePt t="23106" x="2232025" y="4170363"/>
          <p14:tracePt t="23106" x="2232025" y="4179888"/>
          <p14:tracePt t="23115" x="2214563" y="4232275"/>
          <p14:tracePt t="23130" x="2133600" y="4384675"/>
          <p14:tracePt t="23202" x="2089150" y="4429125"/>
          <p14:tracePt t="23247" x="2089150" y="4438650"/>
          <p14:tracePt t="23283" x="2081213" y="4446588"/>
          <p14:tracePt t="23283" x="2071688" y="4446588"/>
          <p14:tracePt t="23297" x="2071688" y="4456113"/>
          <p14:tracePt t="23314" x="2044700" y="4465638"/>
          <p14:tracePt t="23314" x="2036763" y="4473575"/>
          <p14:tracePt t="23330" x="2000250" y="4500563"/>
          <p14:tracePt t="23348" x="1955800" y="4537075"/>
          <p14:tracePt t="23363" x="1919288" y="4545013"/>
          <p14:tracePt t="23381" x="1893888" y="4562475"/>
          <p14:tracePt t="23397" x="1839913" y="4589463"/>
          <p14:tracePt t="23416" x="1758950" y="4643438"/>
          <p14:tracePt t="23473" x="1731963" y="4643438"/>
          <p14:tracePt t="23481" x="1704975" y="4652963"/>
          <p14:tracePt t="23497" x="1697038" y="4660900"/>
          <p14:tracePt t="23699" x="1687513" y="4652963"/>
          <p14:tracePt t="23707" x="1679575" y="4643438"/>
          <p14:tracePt t="23719" x="1660525" y="4625975"/>
          <p14:tracePt t="23722" x="1643063" y="4608513"/>
          <p14:tracePt t="23722" x="1625600" y="4589463"/>
          <p14:tracePt t="23731" x="1581150" y="4562475"/>
          <p14:tracePt t="23748" x="1562100" y="4545013"/>
          <p14:tracePt t="23765" x="1544638" y="4527550"/>
          <p14:tracePt t="23803" x="1544638" y="4518025"/>
          <p14:tracePt t="24273" x="1544638" y="4510088"/>
          <p14:tracePt t="24275" x="1741488" y="4510088"/>
          <p14:tracePt t="24275" x="1768475" y="4510088"/>
          <p14:tracePt t="24275" x="1776413" y="4510088"/>
          <p14:tracePt t="24339" x="1785938" y="4510088"/>
          <p14:tracePt t="24379" x="1803400" y="4510088"/>
          <p14:tracePt t="24403" x="1812925" y="4510088"/>
          <p14:tracePt t="24410" x="1822450" y="4510088"/>
          <p14:tracePt t="24426" x="1839913" y="4510088"/>
          <p14:tracePt t="24442" x="1847850" y="4510088"/>
          <p14:tracePt t="24450" x="1857375" y="4510088"/>
          <p14:tracePt t="24458" x="1874838" y="4518025"/>
          <p14:tracePt t="24467" x="1884363" y="4518025"/>
          <p14:tracePt t="26739" x="1893888" y="4518025"/>
          <p14:tracePt t="26763" x="1901825" y="4518025"/>
          <p14:tracePt t="26771" x="1973263" y="4518025"/>
          <p14:tracePt t="26779" x="2133600" y="4518025"/>
          <p14:tracePt t="26787" x="2187575" y="4518025"/>
          <p14:tracePt t="26797" x="2330450" y="4518025"/>
          <p14:tracePt t="26814" x="2544763" y="4518025"/>
          <p14:tracePt t="26830" x="2732088" y="4518025"/>
          <p14:tracePt t="26846" x="2857500" y="4527550"/>
          <p14:tracePt t="26864" x="2874963" y="4527550"/>
          <p14:tracePt t="26896" x="2894013" y="4545013"/>
          <p14:tracePt t="26897" x="2911475" y="4545013"/>
          <p14:tracePt t="26915" x="2928938" y="4554538"/>
          <p14:tracePt t="26930" x="2990850" y="4572000"/>
          <p14:tracePt t="26948" x="3062288" y="4581525"/>
          <p14:tracePt t="26963" x="3125788" y="4598988"/>
          <p14:tracePt t="26981" x="3160713" y="4598988"/>
          <p14:tracePt t="26996" x="3179763" y="4598988"/>
          <p14:tracePt t="27091" x="3179763" y="4608513"/>
          <p14:tracePt t="27099" x="3179763" y="4616450"/>
          <p14:tracePt t="27105" x="3197225" y="4660900"/>
          <p14:tracePt t="27113" x="3259138" y="4724400"/>
          <p14:tracePt t="27155" x="3259138" y="4732338"/>
          <p14:tracePt t="27164" x="3276600" y="4741863"/>
          <p14:tracePt t="27186" x="3276600" y="4751388"/>
          <p14:tracePt t="27199" x="3276600" y="4759325"/>
          <p14:tracePt t="27202" x="3276600" y="4776788"/>
          <p14:tracePt t="27213" x="3276600" y="4813300"/>
          <p14:tracePt t="27230" x="3276600" y="4867275"/>
          <p14:tracePt t="27254" x="3276600" y="4911725"/>
          <p14:tracePt t="27264" x="3276600" y="4946650"/>
          <p14:tracePt t="27281" x="3276600" y="4973638"/>
          <p14:tracePt t="27296" x="3276600" y="5010150"/>
          <p14:tracePt t="27314" x="3276600" y="5045075"/>
          <p14:tracePt t="27314" x="3276600" y="5062538"/>
          <p14:tracePt t="27331" x="3276600" y="5099050"/>
          <p14:tracePt t="27347" x="3259138" y="5116513"/>
          <p14:tracePt t="27364" x="3259138" y="5133975"/>
          <p14:tracePt t="27380" x="3251200" y="5133975"/>
          <p14:tracePt t="27397" x="3241675" y="5143500"/>
          <p14:tracePt t="27414" x="3232150" y="5170488"/>
          <p14:tracePt t="27431" x="3197225" y="5180013"/>
          <p14:tracePt t="27447" x="3160713" y="5205413"/>
          <p14:tracePt t="27465" x="3108325" y="5224463"/>
          <p14:tracePt t="27480" x="3062288" y="5241925"/>
          <p14:tracePt t="27497" x="2990850" y="5268913"/>
          <p14:tracePt t="27513" x="2938463" y="5295900"/>
          <p14:tracePt t="27603" x="2928938" y="5303838"/>
          <p14:tracePt t="27626" x="2928938" y="5313363"/>
          <p14:tracePt t="27650" x="2928938" y="5322888"/>
          <p14:tracePt t="27690" x="2938463" y="5340350"/>
          <p14:tracePt t="27707" x="2955925" y="5348288"/>
          <p14:tracePt t="27715" x="2965450" y="5357813"/>
          <p14:tracePt t="27719" x="2982913" y="5367338"/>
          <p14:tracePt t="27731" x="3160713" y="5384800"/>
          <p14:tracePt t="27748" x="3232150" y="5402263"/>
          <p14:tracePt t="27764" x="3340100" y="5419725"/>
          <p14:tracePt t="27781" x="3394075" y="5419725"/>
          <p14:tracePt t="27797" x="3438525" y="5419725"/>
          <p14:tracePt t="27815" x="3455988" y="5429250"/>
          <p14:tracePt t="27830" x="3473450" y="5429250"/>
          <p14:tracePt t="27847" x="3482975" y="5429250"/>
          <p14:tracePt t="27863" x="3500438" y="5429250"/>
          <p14:tracePt t="27880" x="3527425" y="5429250"/>
          <p14:tracePt t="27896" x="3544888" y="5429250"/>
          <p14:tracePt t="27916" x="3562350" y="5429250"/>
          <p14:tracePt t="28083" x="3571875" y="5429250"/>
          <p14:tracePt t="28091" x="3616325" y="5419725"/>
          <p14:tracePt t="28099" x="3697288" y="5402263"/>
          <p14:tracePt t="28103" x="3795713" y="5367338"/>
          <p14:tracePt t="28113" x="4010025" y="5303838"/>
          <p14:tracePt t="28130" x="4259263" y="5224463"/>
          <p14:tracePt t="28148" x="4295775" y="5214938"/>
          <p14:tracePt t="28164" x="4313238" y="5214938"/>
          <p14:tracePt t="28180" x="4348163" y="5187950"/>
          <p14:tracePt t="28196" x="4419600" y="5160963"/>
          <p14:tracePt t="28214" x="4483100" y="5133975"/>
          <p14:tracePt t="28230" x="4537075" y="5108575"/>
          <p14:tracePt t="28247" x="4554538" y="5099050"/>
          <p14:tracePt t="28264" x="4562475" y="5099050"/>
          <p14:tracePt t="28280" x="4572000" y="5099050"/>
          <p14:tracePt t="28297" x="4589463" y="5099050"/>
          <p14:tracePt t="28314" x="4625975" y="5099050"/>
          <p14:tracePt t="28332" x="4643438" y="5099050"/>
          <p14:tracePt t="28363" x="4679950" y="5126038"/>
          <p14:tracePt t="28364" x="4714875" y="5170488"/>
          <p14:tracePt t="28380" x="4751388" y="5205413"/>
          <p14:tracePt t="28406" x="4759325" y="5214938"/>
          <p14:tracePt t="28414" x="4786313" y="5241925"/>
          <p14:tracePt t="28430" x="4803775" y="5259388"/>
          <p14:tracePt t="28447" x="4822825" y="5268913"/>
          <p14:tracePt t="28464" x="4848225" y="5295900"/>
          <p14:tracePt t="28480" x="4875213" y="5322888"/>
          <p14:tracePt t="28498" x="4938713" y="5348288"/>
          <p14:tracePt t="28513" x="5000625" y="5394325"/>
          <p14:tracePt t="28513" x="5010150" y="5411788"/>
          <p14:tracePt t="28531" x="5018088" y="5419725"/>
          <p14:tracePt t="28546" x="5037138" y="5429250"/>
          <p14:tracePt t="28803" x="5027613" y="5429250"/>
          <p14:tracePt t="28810" x="4991100" y="5429250"/>
          <p14:tracePt t="28819" x="4965700" y="5429250"/>
          <p14:tracePt t="28830" x="4911725" y="5429250"/>
          <p14:tracePt t="28847" x="4840288" y="5429250"/>
          <p14:tracePt t="28863" x="4741863" y="5429250"/>
          <p14:tracePt t="28880" x="4643438" y="5429250"/>
          <p14:tracePt t="28896" x="4527550" y="5429250"/>
          <p14:tracePt t="28896" x="4500563" y="5429250"/>
          <p14:tracePt t="28917" x="4465638" y="5429250"/>
          <p14:tracePt t="28930" x="4419600" y="5429250"/>
          <p14:tracePt t="28948" x="4394200" y="5429250"/>
          <p14:tracePt t="28963" x="4348163" y="5429250"/>
          <p14:tracePt t="28992" x="4322763" y="5411788"/>
          <p14:tracePt t="28996" x="4259263" y="5411788"/>
          <p14:tracePt t="29015" x="4224338" y="5402263"/>
          <p14:tracePt t="29030" x="4197350" y="5402263"/>
          <p14:tracePt t="29047" x="4170363" y="5384800"/>
          <p14:tracePt t="29063" x="4152900" y="5375275"/>
          <p14:tracePt t="29080" x="4133850" y="5367338"/>
          <p14:tracePt t="29096" x="4098925" y="5322888"/>
          <p14:tracePt t="29114" x="4062413" y="5286375"/>
          <p14:tracePt t="29130" x="3973513" y="5143500"/>
          <p14:tracePt t="29147" x="3919538" y="5027613"/>
          <p14:tracePt t="29164" x="3867150" y="4894263"/>
          <p14:tracePt t="29180" x="3830638" y="4813300"/>
          <p14:tracePt t="29196" x="3803650" y="4732338"/>
          <p14:tracePt t="29214" x="3768725" y="4652963"/>
          <p14:tracePt t="29231" x="3751263" y="4572000"/>
          <p14:tracePt t="29247" x="3751263" y="4518025"/>
          <p14:tracePt t="29263" x="3751263" y="4473575"/>
          <p14:tracePt t="29286" x="3751263" y="4446588"/>
          <p14:tracePt t="29297" x="3768725" y="4384675"/>
          <p14:tracePt t="29313" x="3795713" y="4340225"/>
          <p14:tracePt t="29313" x="3803650" y="4313238"/>
          <p14:tracePt t="29331" x="3840163" y="4259263"/>
          <p14:tracePt t="29347" x="3884613" y="4205288"/>
          <p14:tracePt t="29364" x="3929063" y="4160838"/>
          <p14:tracePt t="29381" x="3973513" y="4133850"/>
          <p14:tracePt t="29398" x="4037013" y="4098925"/>
          <p14:tracePt t="29414" x="4108450" y="4054475"/>
          <p14:tracePt t="29431" x="4214813" y="4000500"/>
          <p14:tracePt t="29446" x="4340225" y="3929063"/>
          <p14:tracePt t="29464" x="4446588" y="3875088"/>
          <p14:tracePt t="29480" x="4572000" y="3840163"/>
          <p14:tracePt t="29497" x="4741863" y="3822700"/>
          <p14:tracePt t="29513" x="5010150" y="3786188"/>
          <p14:tracePt t="29513" x="5160963" y="3786188"/>
          <p14:tracePt t="29531" x="5394325" y="3786188"/>
          <p14:tracePt t="29547" x="5599113" y="3786188"/>
          <p14:tracePt t="29564" x="5776913" y="3786188"/>
          <p14:tracePt t="29580" x="6010275" y="3786188"/>
          <p14:tracePt t="29597" x="6134100" y="3786188"/>
          <p14:tracePt t="29613" x="6170613" y="3786188"/>
          <p14:tracePt t="29630" x="6242050" y="3795713"/>
          <p14:tracePt t="29646" x="6357938" y="3803650"/>
          <p14:tracePt t="29663" x="6545263" y="3840163"/>
          <p14:tracePt t="29679" x="6688138" y="3857625"/>
          <p14:tracePt t="29697" x="6813550" y="3875088"/>
          <p14:tracePt t="29714" x="6911975" y="3894138"/>
          <p14:tracePt t="29730" x="7037388" y="3911600"/>
          <p14:tracePt t="29747" x="7089775" y="3911600"/>
          <p14:tracePt t="29763" x="7134225" y="3919538"/>
          <p14:tracePt t="29781" x="7224713" y="3919538"/>
          <p14:tracePt t="29797" x="7394575" y="3919538"/>
          <p14:tracePt t="29820" x="7491413" y="3919538"/>
          <p14:tracePt t="29830" x="7661275" y="3919538"/>
          <p14:tracePt t="29847" x="7777163" y="3919538"/>
          <p14:tracePt t="29863" x="7813675" y="3919538"/>
          <p14:tracePt t="29880" x="7831138" y="3919538"/>
          <p14:tracePt t="29896" x="7858125" y="3919538"/>
          <p14:tracePt t="29896" x="7875588" y="3919538"/>
          <p14:tracePt t="29916" x="7894638" y="3919538"/>
          <p14:tracePt t="29930" x="8054975" y="3919538"/>
          <p14:tracePt t="29947" x="8116888" y="3919538"/>
          <p14:tracePt t="29963" x="8153400" y="3919538"/>
          <p14:tracePt t="29980" x="8188325" y="3938588"/>
          <p14:tracePt t="30019" x="8197850" y="3938588"/>
          <p14:tracePt t="30019" x="8205788" y="3938588"/>
          <p14:tracePt t="30050" x="8205788" y="3956050"/>
          <p14:tracePt t="30057" x="8215313" y="3973513"/>
          <p14:tracePt t="30068" x="8232775" y="4000500"/>
          <p14:tracePt t="30080" x="8242300" y="4044950"/>
          <p14:tracePt t="30096" x="8259763" y="4098925"/>
          <p14:tracePt t="30113" x="8269288" y="4170363"/>
          <p14:tracePt t="30129" x="8269288" y="4241800"/>
          <p14:tracePt t="30147" x="8269288" y="4268788"/>
          <p14:tracePt t="30172" x="8269288" y="4286250"/>
          <p14:tracePt t="30180" x="8269288" y="4322763"/>
          <p14:tracePt t="30197" x="8269288" y="4348163"/>
          <p14:tracePt t="30213" x="8251825" y="4411663"/>
          <p14:tracePt t="30230" x="8232775" y="4483100"/>
          <p14:tracePt t="30246" x="8205788" y="4581525"/>
          <p14:tracePt t="30264" x="8170863" y="4660900"/>
          <p14:tracePt t="30280" x="8143875" y="4768850"/>
          <p14:tracePt t="30304" x="8126413" y="4803775"/>
          <p14:tracePt t="30313" x="8099425" y="4840288"/>
          <p14:tracePt t="30313" x="8081963" y="4867275"/>
          <p14:tracePt t="30347" x="8072438" y="4875213"/>
          <p14:tracePt t="30347" x="8054975" y="4902200"/>
          <p14:tracePt t="30402" x="8054975" y="4911725"/>
          <p14:tracePt t="30413" x="8027988" y="4956175"/>
          <p14:tracePt t="30439" x="7983538" y="4991100"/>
          <p14:tracePt t="30446" x="7939088" y="5037138"/>
          <p14:tracePt t="30464" x="7875588" y="5081588"/>
          <p14:tracePt t="30480" x="7777163" y="5143500"/>
          <p14:tracePt t="30497" x="7705725" y="5180013"/>
          <p14:tracePt t="30513" x="7554913" y="5241925"/>
          <p14:tracePt t="30513" x="7456488" y="5276850"/>
          <p14:tracePt t="30531" x="7286625" y="5330825"/>
          <p14:tracePt t="30547" x="7089775" y="5394325"/>
          <p14:tracePt t="30563" x="6973888" y="5438775"/>
          <p14:tracePt t="30580" x="6946900" y="5456238"/>
          <p14:tracePt t="30597" x="6929438" y="5456238"/>
          <p14:tracePt t="30722" x="6929438" y="5465763"/>
          <p14:tracePt t="33922" x="6929438" y="5473700"/>
          <p14:tracePt t="33939" x="6919913" y="5473700"/>
          <p14:tracePt t="33947" x="6919913" y="5483225"/>
          <p14:tracePt t="33979" x="6911975" y="5491163"/>
          <p14:tracePt t="34202" x="6902450" y="5500688"/>
          <p14:tracePt t="34219" x="6884988" y="5510213"/>
          <p14:tracePt t="34220" x="6875463" y="5527675"/>
          <p14:tracePt t="34238" x="6867525" y="5527675"/>
          <p14:tracePt t="34246" x="6840538" y="5545138"/>
          <p14:tracePt t="34263" x="6813550" y="5581650"/>
          <p14:tracePt t="34682" x="6804025" y="5599113"/>
          <p14:tracePt t="34803" x="6796088" y="5599113"/>
          <p14:tracePt t="34859" x="6796088" y="5616575"/>
          <p14:tracePt t="35387" x="6769100" y="5643563"/>
          <p14:tracePt t="35395" x="6742113" y="5688013"/>
          <p14:tracePt t="35410" x="6724650" y="5715000"/>
          <p14:tracePt t="35414" x="6705600" y="5741988"/>
          <p14:tracePt t="35430" x="6688138" y="5759450"/>
          <p14:tracePt t="35447" x="6688138" y="5776913"/>
          <p14:tracePt t="35462" x="6680200" y="5786438"/>
          <p14:tracePt t="35594" x="6680200" y="5795963"/>
          <p14:tracePt t="35601" x="6680200" y="5813425"/>
          <p14:tracePt t="35605" x="6670675" y="5848350"/>
          <p14:tracePt t="35612" x="6661150" y="5867400"/>
          <p14:tracePt t="35629" x="6653213" y="5911850"/>
          <p14:tracePt t="35646" x="6626225" y="5956300"/>
          <p14:tracePt t="35663" x="6616700" y="6010275"/>
          <p14:tracePt t="35681" x="6599238" y="6027738"/>
          <p14:tracePt t="35696" x="6599238" y="6037263"/>
          <p14:tracePt t="35713" x="6589713" y="6054725"/>
          <p14:tracePt t="35771" x="6581775" y="6072188"/>
          <p14:tracePt t="35779" x="6572250" y="6072188"/>
          <p14:tracePt t="35787" x="6545263" y="6116638"/>
          <p14:tracePt t="35797" x="6527800" y="6134100"/>
          <p14:tracePt t="35813" x="6500813" y="6197600"/>
          <p14:tracePt t="35830" x="6483350" y="6232525"/>
          <p14:tracePt t="35846" x="6465888" y="6269038"/>
          <p14:tracePt t="35863" x="6456363" y="6286500"/>
          <p14:tracePt t="3615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36.png" descr="Cooper f 15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50" y="188912"/>
            <a:ext cx="3071814" cy="6381752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hape 533"/>
          <p:cNvSpPr/>
          <p:nvPr/>
        </p:nvSpPr>
        <p:spPr>
          <a:xfrm>
            <a:off x="4284662" y="4149725"/>
            <a:ext cx="4535488" cy="2136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DNA extracted from a </a:t>
            </a:r>
            <a:r>
              <a:rPr sz="16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human bladder carcinoma </a:t>
            </a:r>
            <a:r>
              <a:rPr sz="16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induced transformation of recipient mouse cells in culture.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endParaRPr sz="1600"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6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Transformation resulted from </a:t>
            </a:r>
            <a:r>
              <a:rPr sz="1600" u="sng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integration</a:t>
            </a:r>
            <a:r>
              <a:rPr sz="16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sz="1600" u="sng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expression</a:t>
            </a:r>
            <a:r>
              <a:rPr sz="16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of an oncogene derived from the human tumor.</a:t>
            </a:r>
          </a:p>
        </p:txBody>
      </p:sp>
      <p:sp>
        <p:nvSpPr>
          <p:cNvPr id="534" name="Shape 534"/>
          <p:cNvSpPr/>
          <p:nvPr/>
        </p:nvSpPr>
        <p:spPr>
          <a:xfrm>
            <a:off x="3924300" y="3644900"/>
            <a:ext cx="5219700" cy="4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C0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C00000"/>
                </a:solidFill>
              </a:rPr>
              <a:t>Oncogenes were identified by gene transfer</a:t>
            </a:r>
          </a:p>
        </p:txBody>
      </p:sp>
      <p:sp>
        <p:nvSpPr>
          <p:cNvPr id="535" name="Shape 535"/>
          <p:cNvSpPr/>
          <p:nvPr/>
        </p:nvSpPr>
        <p:spPr>
          <a:xfrm>
            <a:off x="4140200" y="549275"/>
            <a:ext cx="4679950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200"/>
              </a:spcBef>
            </a:pPr>
            <a:r>
              <a:rPr sz="2000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Genes </a:t>
            </a:r>
            <a:r>
              <a:rPr sz="2000" dirty="0">
                <a:latin typeface="Comic Sans MS Bold"/>
                <a:ea typeface="Comic Sans MS Bold"/>
                <a:cs typeface="Comic Sans MS Bold"/>
                <a:sym typeface="Comic Sans MS Bold"/>
              </a:rPr>
              <a:t>promoting cell proliferation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200"/>
              </a:spcBef>
            </a:pPr>
            <a:r>
              <a:rPr sz="2000" dirty="0">
                <a:latin typeface="Comic Sans MS Bold"/>
                <a:ea typeface="Comic Sans MS Bold"/>
                <a:cs typeface="Comic Sans MS Bold"/>
                <a:sym typeface="Comic Sans MS Bold"/>
              </a:rPr>
              <a:t>The mutant versions are excessively or inappropriately active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200"/>
              </a:spcBef>
            </a:pPr>
            <a:r>
              <a:rPr sz="2000" dirty="0">
                <a:latin typeface="Comic Sans MS Bold"/>
                <a:ea typeface="Comic Sans MS Bold"/>
                <a:cs typeface="Comic Sans MS Bold"/>
                <a:sym typeface="Comic Sans MS Bold"/>
              </a:rPr>
              <a:t>Identified &gt;100 oncogenes in human genome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5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061" x="741363" y="0"/>
          <p14:tracePt t="90461" x="768350" y="9525"/>
          <p14:tracePt t="90469" x="795338" y="9525"/>
          <p14:tracePt t="90474" x="812800" y="17463"/>
          <p14:tracePt t="90482" x="839788" y="36513"/>
          <p14:tracePt t="90493" x="884238" y="44450"/>
          <p14:tracePt t="90493" x="911225" y="44450"/>
          <p14:tracePt t="90519" x="938213" y="61913"/>
          <p14:tracePt t="90527" x="990600" y="61913"/>
          <p14:tracePt t="90544" x="1027113" y="61913"/>
          <p14:tracePt t="90561" x="1036638" y="71438"/>
          <p14:tracePt t="90577" x="1044575" y="71438"/>
          <p14:tracePt t="90593" x="0" y="0"/>
        </p14:tracePtLst>
        <p14:tracePtLst>
          <p14:tracePt t="91681" x="982663" y="652463"/>
          <p14:tracePt t="91886" x="973138" y="652463"/>
          <p14:tracePt t="92006" x="973138" y="660400"/>
          <p14:tracePt t="92030" x="973138" y="687388"/>
          <p14:tracePt t="92038" x="973138" y="704850"/>
          <p14:tracePt t="92046" x="973138" y="714375"/>
          <p14:tracePt t="92046" x="973138" y="741363"/>
          <p14:tracePt t="92059" x="973138" y="768350"/>
          <p14:tracePt t="92059" x="973138" y="776288"/>
          <p14:tracePt t="92079" x="973138" y="795338"/>
          <p14:tracePt t="92093" x="990600" y="822325"/>
          <p14:tracePt t="92111" x="990600" y="830263"/>
          <p14:tracePt t="92158" x="990600" y="847725"/>
          <p14:tracePt t="92166" x="990600" y="857250"/>
          <p14:tracePt t="92182" x="990600" y="884238"/>
          <p14:tracePt t="92190" x="1009650" y="893763"/>
          <p14:tracePt t="92190" x="1009650" y="911225"/>
          <p14:tracePt t="92198" x="1009650" y="938213"/>
          <p14:tracePt t="92210" x="1009650" y="955675"/>
          <p14:tracePt t="92226" x="1009650" y="1009650"/>
          <p14:tracePt t="92244" x="1017588" y="1036638"/>
          <p14:tracePt t="92260" x="1017588" y="1071563"/>
          <p14:tracePt t="92277" x="1036638" y="1133475"/>
          <p14:tracePt t="92292" x="1062038" y="1179513"/>
          <p14:tracePt t="92310" x="1071563" y="1223963"/>
          <p14:tracePt t="92327" x="1089025" y="1258888"/>
          <p14:tracePt t="92344" x="1089025" y="1276350"/>
          <p14:tracePt t="92390" x="1098550" y="1285875"/>
          <p14:tracePt t="92414" x="1108075" y="1295400"/>
          <p14:tracePt t="92425" x="1125538" y="1303338"/>
          <p14:tracePt t="92443" x="1133475" y="1312863"/>
          <p14:tracePt t="92444" x="1160463" y="1312863"/>
          <p14:tracePt t="92461" x="1179513" y="1339850"/>
          <p14:tracePt t="92476" x="1204913" y="1347788"/>
          <p14:tracePt t="92476" x="1223963" y="1357313"/>
          <p14:tracePt t="92495" x="1241425" y="1366838"/>
          <p14:tracePt t="92510" x="1339850" y="1419225"/>
          <p14:tracePt t="92528" x="1401763" y="1455738"/>
          <p14:tracePt t="92543" x="1465263" y="1473200"/>
          <p14:tracePt t="92562" x="1500188" y="1490663"/>
          <p14:tracePt t="92576" x="1536700" y="1509713"/>
          <p14:tracePt t="92594" x="1581150" y="1517650"/>
          <p14:tracePt t="92610" x="1625600" y="1527175"/>
          <p14:tracePt t="92627" x="1697038" y="1554163"/>
          <p14:tracePt t="92643" x="1776413" y="1554163"/>
          <p14:tracePt t="92661" x="1919288" y="1581150"/>
          <p14:tracePt t="92694" x="1946275" y="1598613"/>
          <p14:tracePt t="92695" x="2044700" y="1625600"/>
          <p14:tracePt t="92726" x="2098675" y="1633538"/>
          <p14:tracePt t="92743" x="2197100" y="1652588"/>
          <p14:tracePt t="92760" x="2295525" y="1670050"/>
          <p14:tracePt t="92776" x="2339975" y="1687513"/>
          <p14:tracePt t="92793" x="2419350" y="1714500"/>
          <p14:tracePt t="92810" x="2490788" y="1714500"/>
          <p14:tracePt t="92827" x="2643188" y="1731963"/>
          <p14:tracePt t="92827" x="2687638" y="1751013"/>
          <p14:tracePt t="92862" x="2741613" y="1751013"/>
          <p14:tracePt t="92863" x="3276600" y="1751013"/>
          <p14:tracePt t="92982" x="3286125" y="1751013"/>
          <p14:tracePt t="93008" x="3330575" y="1751013"/>
          <p14:tracePt t="93010" x="3367088" y="1751013"/>
          <p14:tracePt t="93016" x="3402013" y="1751013"/>
          <p14:tracePt t="93026" x="3455988" y="1751013"/>
          <p14:tracePt t="93043" x="3490913" y="1751013"/>
          <p14:tracePt t="93061" x="3554413" y="1751013"/>
          <p14:tracePt t="93077" x="3608388" y="1751013"/>
          <p14:tracePt t="93093" x="3652838" y="1751013"/>
          <p14:tracePt t="93116" x="3687763" y="1751013"/>
          <p14:tracePt t="93126" x="3732213" y="1751013"/>
          <p14:tracePt t="93143" x="3751263" y="1751013"/>
          <p14:tracePt t="93160" x="3776663" y="1731963"/>
          <p14:tracePt t="93214" x="3786188" y="1724025"/>
          <p14:tracePt t="93222" x="3795713" y="1724025"/>
          <p14:tracePt t="93222" x="3822700" y="1714500"/>
          <p14:tracePt t="93237" x="3830638" y="1704975"/>
          <p14:tracePt t="93254" x="3840163" y="1687513"/>
          <p14:tracePt t="93254" x="3848100" y="1687513"/>
          <p14:tracePt t="93270" x="3857625" y="1670050"/>
          <p14:tracePt t="93278" x="3875088" y="1670050"/>
          <p14:tracePt t="93286" x="3884613" y="1643063"/>
          <p14:tracePt t="93294" x="3919538" y="1616075"/>
          <p14:tracePt t="93294" x="3929063" y="1598613"/>
          <p14:tracePt t="93310" x="3965575" y="1544638"/>
          <p14:tracePt t="93327" x="3990975" y="1500188"/>
          <p14:tracePt t="93343" x="3990975" y="1482725"/>
          <p14:tracePt t="93360" x="4000500" y="1455738"/>
          <p14:tracePt t="93376" x="4010025" y="1419225"/>
          <p14:tracePt t="93393" x="4010025" y="1384300"/>
          <p14:tracePt t="93409" x="4027488" y="1322388"/>
          <p14:tracePt t="93426" x="4027488" y="1258888"/>
          <p14:tracePt t="93443" x="4027488" y="1196975"/>
          <p14:tracePt t="93460" x="4044950" y="1081088"/>
          <p14:tracePt t="93476" x="4044950" y="965200"/>
          <p14:tracePt t="93476" x="4044950" y="911225"/>
          <p14:tracePt t="93494" x="4044950" y="812800"/>
          <p14:tracePt t="93510" x="4044950" y="741363"/>
          <p14:tracePt t="93527" x="4044950" y="669925"/>
          <p14:tracePt t="93543" x="4044950" y="598488"/>
          <p14:tracePt t="93561" x="4044950" y="544513"/>
          <p14:tracePt t="93576" x="4044950" y="490538"/>
          <p14:tracePt t="93593" x="4027488" y="465138"/>
          <p14:tracePt t="93609" x="4027488" y="455613"/>
          <p14:tracePt t="93627" x="4027488" y="411163"/>
          <p14:tracePt t="93643" x="4010025" y="401638"/>
          <p14:tracePt t="93660" x="3983038" y="357188"/>
          <p14:tracePt t="93676" x="3965575" y="312738"/>
          <p14:tracePt t="93693" x="3919538" y="250825"/>
          <p14:tracePt t="93710" x="3894138" y="204788"/>
          <p14:tracePt t="93726" x="3848100" y="169863"/>
          <p14:tracePt t="93822" x="3840163" y="169863"/>
          <p14:tracePt t="93830" x="3822700" y="152400"/>
          <p14:tracePt t="93841" x="3795713" y="152400"/>
          <p14:tracePt t="93851" x="3776663" y="142875"/>
          <p14:tracePt t="93866" x="3759200" y="142875"/>
          <p14:tracePt t="93876" x="3652838" y="133350"/>
          <p14:tracePt t="93919" x="3625850" y="133350"/>
          <p14:tracePt t="93919" x="3616325" y="133350"/>
          <p14:tracePt t="93942" x="3589338" y="133350"/>
          <p14:tracePt t="93958" x="3554413" y="133350"/>
          <p14:tracePt t="93985" x="3509963" y="152400"/>
          <p14:tracePt t="94054" x="3500438" y="152400"/>
          <p14:tracePt t="94101" x="3490913" y="160338"/>
          <p14:tracePt t="95206" x="3490913" y="179388"/>
          <p14:tracePt t="97670" x="3500438" y="179388"/>
          <p14:tracePt t="97718" x="3509963" y="179388"/>
          <p14:tracePt t="97734" x="3509963" y="187325"/>
          <p14:tracePt t="97758" x="3517900" y="187325"/>
          <p14:tracePt t="98230" x="3527425" y="196850"/>
          <p14:tracePt t="98238" x="3536950" y="204788"/>
          <p14:tracePt t="98254" x="3536950" y="223838"/>
          <p14:tracePt t="98259" x="3544888" y="241300"/>
          <p14:tracePt t="98277" x="3562350" y="285750"/>
          <p14:tracePt t="98293" x="3562350" y="303213"/>
          <p14:tracePt t="98309" x="3571875" y="339725"/>
          <p14:tracePt t="98327" x="3571875" y="384175"/>
          <p14:tracePt t="98343" x="3571875" y="401638"/>
          <p14:tracePt t="98360" x="3571875" y="465138"/>
          <p14:tracePt t="98382" x="3571875" y="490538"/>
          <p14:tracePt t="98393" x="3571875" y="544513"/>
          <p14:tracePt t="98409" x="3571875" y="588963"/>
          <p14:tracePt t="98426" x="3554413" y="642938"/>
          <p14:tracePt t="98443" x="3527425" y="687388"/>
          <p14:tracePt t="98460" x="3509963" y="714375"/>
          <p14:tracePt t="98476" x="3473450" y="768350"/>
          <p14:tracePt t="98476" x="3465513" y="795338"/>
          <p14:tracePt t="98495" x="3446463" y="830263"/>
          <p14:tracePt t="98509" x="3375025" y="911225"/>
          <p14:tracePt t="98527" x="3313113" y="990600"/>
          <p14:tracePt t="98543" x="3251200" y="1062038"/>
          <p14:tracePt t="98560" x="3170238" y="1143000"/>
          <p14:tracePt t="98576" x="3143250" y="1179513"/>
          <p14:tracePt t="98593" x="3089275" y="1250950"/>
          <p14:tracePt t="98609" x="3054350" y="1295400"/>
          <p14:tracePt t="98626" x="3036888" y="1322388"/>
          <p14:tracePt t="98643" x="3027363" y="1347788"/>
          <p14:tracePt t="98659" x="3017838" y="1357313"/>
          <p14:tracePt t="98702" x="3017838" y="1366838"/>
          <p14:tracePt t="98758" x="3017838" y="1374775"/>
          <p14:tracePt t="98766" x="3009900" y="1384300"/>
          <p14:tracePt t="98771" x="3009900" y="1393825"/>
          <p14:tracePt t="98776" x="2990850" y="1438275"/>
          <p14:tracePt t="98792" x="2965450" y="1589088"/>
          <p14:tracePt t="98816" x="2946400" y="1643063"/>
          <p14:tracePt t="98825" x="2919413" y="1741488"/>
          <p14:tracePt t="98843" x="2911475" y="1785938"/>
          <p14:tracePt t="98859" x="2911475" y="1812925"/>
          <p14:tracePt t="99278" x="2911475" y="1822450"/>
          <p14:tracePt t="99294" x="2919413" y="1822450"/>
          <p14:tracePt t="99310" x="2928938" y="1812925"/>
          <p14:tracePt t="99318" x="2938463" y="1812925"/>
          <p14:tracePt t="99318" x="2946400" y="1812925"/>
          <p14:tracePt t="99326" x="2946400" y="1803400"/>
          <p14:tracePt t="99365" x="2965450" y="1795463"/>
          <p14:tracePt t="99389" x="2973388" y="1795463"/>
          <p14:tracePt t="99397" x="2973388" y="1785938"/>
          <p14:tracePt t="99413" x="2990850" y="1758950"/>
          <p14:tracePt t="99425" x="2990850" y="1751013"/>
          <p14:tracePt t="99442" x="3000375" y="1741488"/>
          <p14:tracePt t="99442" x="3000375" y="1724025"/>
          <p14:tracePt t="99460" x="3017838" y="1704975"/>
          <p14:tracePt t="99475" x="3017838" y="1687513"/>
          <p14:tracePt t="99493" x="3017838" y="1670050"/>
          <p14:tracePt t="99541" x="3017838" y="1660525"/>
          <p14:tracePt t="99693" x="3009900" y="1660525"/>
          <p14:tracePt t="99717" x="3000375" y="1660525"/>
          <p14:tracePt t="99725" x="2990850" y="1652588"/>
          <p14:tracePt t="99733" x="2982913" y="1643063"/>
          <p14:tracePt t="99748" x="2965450" y="1643063"/>
          <p14:tracePt t="99759" x="2938463" y="1643063"/>
          <p14:tracePt t="99776" x="2919413" y="1643063"/>
          <p14:tracePt t="99792" x="2884488" y="1643063"/>
          <p14:tracePt t="99810" x="2874963" y="1633538"/>
          <p14:tracePt t="99825" x="2847975" y="1633538"/>
          <p14:tracePt t="99843" x="2822575" y="1625600"/>
          <p14:tracePt t="99859" x="2786063" y="1608138"/>
          <p14:tracePt t="99876" x="2759075" y="1598613"/>
          <p14:tracePt t="99892" x="2751138" y="1598613"/>
          <p14:tracePt t="99909" x="2732088" y="1589088"/>
          <p14:tracePt t="99926" x="2714625" y="1589088"/>
          <p14:tracePt t="99942" x="2697163" y="1571625"/>
          <p14:tracePt t="99959" x="2652713" y="1571625"/>
          <p14:tracePt t="99975" x="2633663" y="1562100"/>
          <p14:tracePt t="99992" x="2581275" y="1562100"/>
          <p14:tracePt t="100009" x="2536825" y="1544638"/>
          <p14:tracePt t="100025" x="2517775" y="1544638"/>
          <p14:tracePt t="100042" x="2490788" y="1544638"/>
          <p14:tracePt t="100094" x="2482850" y="1544638"/>
          <p14:tracePt t="100126" x="2473325" y="1544638"/>
          <p14:tracePt t="100126" x="2446338" y="1544638"/>
          <p14:tracePt t="100142" x="2446338" y="1554163"/>
          <p14:tracePt t="100143" x="2438400" y="1554163"/>
          <p14:tracePt t="100165" x="2411413" y="1562100"/>
          <p14:tracePt t="100175" x="2384425" y="1562100"/>
          <p14:tracePt t="100193" x="2366963" y="1571625"/>
          <p14:tracePt t="100209" x="2312988" y="1598613"/>
          <p14:tracePt t="100232" x="2259013" y="1616075"/>
          <p14:tracePt t="100242" x="2133600" y="1652588"/>
          <p14:tracePt t="100259" x="2009775" y="1687513"/>
          <p14:tracePt t="100275" x="1785938" y="1751013"/>
          <p14:tracePt t="100295" x="1500188" y="1822450"/>
          <p14:tracePt t="100326" x="1438275" y="1839913"/>
          <p14:tracePt t="100327" x="1330325" y="1874838"/>
          <p14:tracePt t="100342" x="1231900" y="1911350"/>
          <p14:tracePt t="100360" x="1196975" y="1919288"/>
          <p14:tracePt t="100375" x="1152525" y="1928813"/>
          <p14:tracePt t="100393" x="1125538" y="1938338"/>
          <p14:tracePt t="100409" x="1081088" y="1965325"/>
          <p14:tracePt t="100426" x="1054100" y="1973263"/>
          <p14:tracePt t="100442" x="982663" y="1990725"/>
          <p14:tracePt t="100460" x="901700" y="2017713"/>
          <p14:tracePt t="100476" x="822325" y="2036763"/>
          <p14:tracePt t="100476" x="795338" y="2054225"/>
          <p14:tracePt t="100494" x="768350" y="2062163"/>
          <p14:tracePt t="100509" x="714375" y="2089150"/>
          <p14:tracePt t="100527" x="642938" y="2133600"/>
          <p14:tracePt t="100564" x="633413" y="2152650"/>
          <p14:tracePt t="100577" x="625475" y="2179638"/>
          <p14:tracePt t="100592" x="598488" y="2241550"/>
          <p14:tracePt t="100609" x="598488" y="2330450"/>
          <p14:tracePt t="100625" x="598488" y="2438400"/>
          <p14:tracePt t="100643" x="625475" y="2500313"/>
          <p14:tracePt t="100659" x="633413" y="2536825"/>
          <p14:tracePt t="100676" x="652463" y="2571750"/>
          <p14:tracePt t="100693" x="660400" y="2581275"/>
          <p14:tracePt t="100709" x="679450" y="2589213"/>
          <p14:tracePt t="100726" x="687388" y="2589213"/>
          <p14:tracePt t="100742" x="704850" y="2589213"/>
          <p14:tracePt t="100759" x="731838" y="2589213"/>
          <p14:tracePt t="100777" x="750888" y="2589213"/>
          <p14:tracePt t="100792" x="795338" y="2589213"/>
          <p14:tracePt t="100810" x="857250" y="2589213"/>
          <p14:tracePt t="100835" x="911225" y="2589213"/>
          <p14:tracePt t="100848" x="938213" y="2589213"/>
          <p14:tracePt t="100859" x="973138" y="2589213"/>
          <p14:tracePt t="100876" x="1009650" y="2589213"/>
          <p14:tracePt t="100892" x="1089025" y="2589213"/>
          <p14:tracePt t="100892" x="1133475" y="2589213"/>
          <p14:tracePt t="100910" x="1223963" y="2589213"/>
          <p14:tracePt t="100926" x="1312863" y="2625725"/>
          <p14:tracePt t="100942" x="1366838" y="2625725"/>
          <p14:tracePt t="100959" x="1465263" y="2633663"/>
          <p14:tracePt t="100976" x="1562100" y="2660650"/>
          <p14:tracePt t="100993" x="1687513" y="2670175"/>
          <p14:tracePt t="101009" x="1803400" y="2697163"/>
          <p14:tracePt t="101027" x="1901825" y="2705100"/>
          <p14:tracePt t="101043" x="2000250" y="2705100"/>
          <p14:tracePt t="101061" x="2098675" y="2724150"/>
          <p14:tracePt t="101076" x="2347913" y="2741613"/>
          <p14:tracePt t="101076" x="2374900" y="2741613"/>
          <p14:tracePt t="101111" x="2446338" y="2741613"/>
          <p14:tracePt t="101127" x="2482850" y="2741613"/>
          <p14:tracePt t="101143" x="2500313" y="2741613"/>
          <p14:tracePt t="101161" x="2517775" y="2741613"/>
          <p14:tracePt t="101206" x="2527300" y="2741613"/>
          <p14:tracePt t="101214" x="2554288" y="2751138"/>
          <p14:tracePt t="101220" x="2571750" y="2751138"/>
          <p14:tracePt t="101243" x="2608263" y="2759075"/>
          <p14:tracePt t="101243" x="2687638" y="2795588"/>
          <p14:tracePt t="101260" x="2813050" y="2857500"/>
          <p14:tracePt t="101276" x="2919413" y="2919413"/>
          <p14:tracePt t="101293" x="3036888" y="2990850"/>
          <p14:tracePt t="101309" x="3143250" y="3054350"/>
          <p14:tracePt t="101327" x="3187700" y="3071813"/>
          <p14:tracePt t="101342" x="3214688" y="3081338"/>
          <p14:tracePt t="101359" x="3224213" y="3089275"/>
          <p14:tracePt t="101376" x="3241675" y="3108325"/>
          <p14:tracePt t="101392" x="3251200" y="3116263"/>
          <p14:tracePt t="101409" x="3259138" y="3133725"/>
          <p14:tracePt t="101426" x="3259138" y="3152775"/>
          <p14:tracePt t="101442" x="3276600" y="3197225"/>
          <p14:tracePt t="101460" x="3276600" y="3268663"/>
          <p14:tracePt t="101476" x="3295650" y="3340100"/>
          <p14:tracePt t="101492" x="3295650" y="3438525"/>
          <p14:tracePt t="101509" x="3295650" y="3517900"/>
          <p14:tracePt t="101526" x="3295650" y="3598863"/>
          <p14:tracePt t="101551" x="3286125" y="3608388"/>
          <p14:tracePt t="101559" x="3276600" y="3633788"/>
          <p14:tracePt t="101576" x="3251200" y="3670300"/>
          <p14:tracePt t="101592" x="3224213" y="3714750"/>
          <p14:tracePt t="101609" x="3205163" y="3741738"/>
          <p14:tracePt t="101625" x="3170238" y="3776663"/>
          <p14:tracePt t="101642" x="3125788" y="3830638"/>
          <p14:tracePt t="101659" x="3081338" y="3894138"/>
          <p14:tracePt t="101676" x="3062288" y="3929063"/>
          <p14:tracePt t="101693" x="3027363" y="3965575"/>
          <p14:tracePt t="101693" x="3027363" y="3983038"/>
          <p14:tracePt t="101710" x="3017838" y="4000500"/>
          <p14:tracePt t="101710" x="3000375" y="4010025"/>
          <p14:tracePt t="101726" x="2982913" y="4027488"/>
          <p14:tracePt t="101744" x="2965450" y="4062413"/>
          <p14:tracePt t="101759" x="2955925" y="4062413"/>
          <p14:tracePt t="101776" x="2928938" y="4071938"/>
          <p14:tracePt t="101793" x="2911475" y="4089400"/>
          <p14:tracePt t="101810" x="2867025" y="4098925"/>
          <p14:tracePt t="101826" x="2830513" y="4116388"/>
          <p14:tracePt t="101843" x="2732088" y="4133850"/>
          <p14:tracePt t="101859" x="2598738" y="4187825"/>
          <p14:tracePt t="101876" x="2517775" y="4241800"/>
          <p14:tracePt t="101892" x="2473325" y="4259263"/>
          <p14:tracePt t="101892" x="2465388" y="4268788"/>
          <p14:tracePt t="101910" x="2438400" y="4268788"/>
          <p14:tracePt t="101926" x="2419350" y="4276725"/>
          <p14:tracePt t="101942" x="2384425" y="4286250"/>
          <p14:tracePt t="101959" x="2366963" y="4303713"/>
          <p14:tracePt t="101976" x="2339975" y="4313238"/>
          <p14:tracePt t="101992" x="2303463" y="4322763"/>
          <p14:tracePt t="102009" x="2251075" y="4340225"/>
          <p14:tracePt t="102027" x="2205038" y="4367213"/>
          <p14:tracePt t="102043" x="2098675" y="4402138"/>
          <p14:tracePt t="102061" x="2017713" y="4429125"/>
          <p14:tracePt t="102076" x="1955800" y="4456113"/>
          <p14:tracePt t="102094" x="1839913" y="4483100"/>
          <p14:tracePt t="102152" x="1830388" y="4500563"/>
          <p14:tracePt t="102164" x="1803400" y="4500563"/>
          <p14:tracePt t="102175" x="1776413" y="4500563"/>
          <p14:tracePt t="102193" x="1768475" y="4500563"/>
          <p14:tracePt t="102209" x="1714500" y="4510088"/>
          <p14:tracePt t="102226" x="1633538" y="4510088"/>
          <p14:tracePt t="102248" x="1616075" y="4510088"/>
          <p14:tracePt t="102259" x="1581150" y="4510088"/>
          <p14:tracePt t="102276" x="1571625" y="4510088"/>
          <p14:tracePt t="102293" x="1562100" y="4510088"/>
          <p14:tracePt t="102310" x="1544638" y="4510088"/>
          <p14:tracePt t="102541" x="1554163" y="4510088"/>
          <p14:tracePt t="102555" x="1562100" y="4510088"/>
          <p14:tracePt t="102559" x="1589088" y="4510088"/>
          <p14:tracePt t="102560" x="1625600" y="4510088"/>
          <p14:tracePt t="102578" x="1660525" y="4510088"/>
          <p14:tracePt t="102593" x="1704975" y="4510088"/>
          <p14:tracePt t="102609" x="1724025" y="4510088"/>
          <p14:tracePt t="102626" x="1751013" y="4510088"/>
          <p14:tracePt t="102643" x="1768475" y="4510088"/>
          <p14:tracePt t="102659" x="1795463" y="4510088"/>
          <p14:tracePt t="102683" x="1803400" y="4510088"/>
          <p14:tracePt t="102692" x="1822450" y="4510088"/>
          <p14:tracePt t="102710" x="1830388" y="4510088"/>
          <p14:tracePt t="102726" x="1847850" y="4510088"/>
          <p14:tracePt t="102743" x="1874838" y="4510088"/>
          <p14:tracePt t="102759" x="1893888" y="4510088"/>
          <p14:tracePt t="102776" x="1919288" y="4527550"/>
          <p14:tracePt t="102792" x="1946275" y="4527550"/>
          <p14:tracePt t="102810" x="1955800" y="4527550"/>
          <p14:tracePt t="102826" x="1965325" y="4527550"/>
          <p14:tracePt t="102843" x="1973263" y="4527550"/>
          <p14:tracePt t="102859" x="2000250" y="4537075"/>
          <p14:tracePt t="103142" x="1990725" y="4537075"/>
          <p14:tracePt t="103150" x="1919288" y="4545013"/>
          <p14:tracePt t="103198" x="1901825" y="4545013"/>
          <p14:tracePt t="103206" x="1866900" y="4545013"/>
          <p14:tracePt t="103214" x="1830388" y="4545013"/>
          <p14:tracePt t="103226" x="1776413" y="4545013"/>
          <p14:tracePt t="103242" x="1731963" y="4545013"/>
          <p14:tracePt t="103260" x="1724025" y="4545013"/>
          <p14:tracePt t="103275" x="1704975" y="4545013"/>
          <p14:tracePt t="103565" x="1741488" y="4545013"/>
          <p14:tracePt t="103572" x="1751013" y="4554538"/>
          <p14:tracePt t="103574" x="1758950" y="4554538"/>
          <p14:tracePt t="103592" x="1768475" y="4554538"/>
          <p14:tracePt t="103666" x="1776413" y="4554538"/>
          <p14:tracePt t="104158" x="1776413" y="4545013"/>
          <p14:tracePt t="104166" x="1679575" y="4527550"/>
          <p14:tracePt t="104199" x="1670050" y="4518025"/>
          <p14:tracePt t="104209" x="1652588" y="4518025"/>
          <p14:tracePt t="104226" x="1643063" y="4518025"/>
          <p14:tracePt t="104242" x="1589088" y="4518025"/>
          <p14:tracePt t="104294" x="1581150" y="4518025"/>
          <p14:tracePt t="104295" x="1554163" y="4518025"/>
          <p14:tracePt t="104309" x="1527175" y="4527550"/>
          <p14:tracePt t="104327" x="1509713" y="4527550"/>
          <p14:tracePt t="104342" x="1482725" y="4537075"/>
          <p14:tracePt t="104359" x="1465263" y="4554538"/>
          <p14:tracePt t="104376" x="1446213" y="4554538"/>
          <p14:tracePt t="104393" x="1419225" y="4562475"/>
          <p14:tracePt t="104409" x="1393825" y="4581525"/>
          <p14:tracePt t="104426" x="1357313" y="4589463"/>
          <p14:tracePt t="104443" x="1330325" y="4598988"/>
          <p14:tracePt t="104459" x="1312863" y="4616450"/>
          <p14:tracePt t="104476" x="1276350" y="4625975"/>
          <p14:tracePt t="104491" x="1250950" y="4643438"/>
          <p14:tracePt t="104491" x="1214438" y="4652963"/>
          <p14:tracePt t="104510" x="1187450" y="4670425"/>
          <p14:tracePt t="104526" x="1152525" y="4679950"/>
          <p14:tracePt t="104543" x="1143000" y="4679950"/>
          <p14:tracePt t="104560" x="1133475" y="4679950"/>
          <p14:tracePt t="104576" x="1116013" y="4687888"/>
          <p14:tracePt t="105126" x="1133475" y="4679950"/>
          <p14:tracePt t="105166" x="1143000" y="4679950"/>
          <p14:tracePt t="105182" x="1160463" y="4670425"/>
          <p14:tracePt t="105208" x="1169988" y="4670425"/>
          <p14:tracePt t="105220" x="1187450" y="4670425"/>
          <p14:tracePt t="105242" x="1196975" y="4670425"/>
          <p14:tracePt t="105243" x="1223963" y="4670425"/>
          <p14:tracePt t="105259" x="1268413" y="4670425"/>
          <p14:tracePt t="105303" x="1285875" y="4670425"/>
          <p14:tracePt t="105310" x="1295400" y="4670425"/>
          <p14:tracePt t="105310" x="1322388" y="4652963"/>
          <p14:tracePt t="105342" x="1339850" y="4652963"/>
          <p14:tracePt t="105342" x="1357313" y="4643438"/>
          <p14:tracePt t="105359" x="1374775" y="4633913"/>
          <p14:tracePt t="105405" x="1393825" y="4633913"/>
          <p14:tracePt t="105408" x="1401763" y="4633913"/>
          <p14:tracePt t="105425" x="1411288" y="4633913"/>
          <p14:tracePt t="105425" x="1455738" y="4616450"/>
          <p14:tracePt t="105458" x="1465263" y="4608513"/>
          <p14:tracePt t="105459" x="1473200" y="4608513"/>
          <p14:tracePt t="105494" x="1482725" y="4608513"/>
          <p14:tracePt t="105510" x="1490663" y="4598988"/>
          <p14:tracePt t="105542" x="1500188" y="4598988"/>
          <p14:tracePt t="105558" x="1517650" y="4598988"/>
          <p14:tracePt t="105574" x="1527175" y="4598988"/>
          <p14:tracePt t="105584" x="1536700" y="4589463"/>
          <p14:tracePt t="105613" x="1554163" y="4581525"/>
          <p14:tracePt t="105638" x="1562100" y="4581525"/>
          <p14:tracePt t="105662" x="1571625" y="4581525"/>
          <p14:tracePt t="105685" x="1571625" y="4572000"/>
          <p14:tracePt t="105698" x="1589088" y="4562475"/>
          <p14:tracePt t="105782" x="1598613" y="4562475"/>
          <p14:tracePt t="105838" x="1616075" y="4562475"/>
          <p14:tracePt t="105878" x="1625600" y="4562475"/>
          <p14:tracePt t="105879" x="1652588" y="4562475"/>
          <p14:tracePt t="105923" x="1660525" y="4562475"/>
          <p14:tracePt t="105942" x="1670050" y="4562475"/>
          <p14:tracePt t="105942" x="1679575" y="4562475"/>
          <p14:tracePt t="105959" x="1697038" y="4562475"/>
          <p14:tracePt t="105975" x="1704975" y="4562475"/>
          <p14:tracePt t="106014" x="1714500" y="4562475"/>
          <p14:tracePt t="106037" x="1724025" y="4562475"/>
          <p14:tracePt t="106046" x="1741488" y="4562475"/>
          <p14:tracePt t="106070" x="1751013" y="4562475"/>
          <p14:tracePt t="106078" x="1758950" y="4562475"/>
          <p14:tracePt t="106094" x="1776413" y="4562475"/>
          <p14:tracePt t="111830" x="1776413" y="4572000"/>
          <p14:tracePt t="111838" x="1768475" y="4572000"/>
          <p14:tracePt t="111870" x="1758950" y="4581525"/>
          <p14:tracePt t="111894" x="1751013" y="4581525"/>
          <p14:tracePt t="111917" x="1741488" y="4589463"/>
          <p14:tracePt t="113575" x="1731963" y="4598988"/>
          <p14:tracePt t="113594" x="1731963" y="4608513"/>
          <p14:tracePt t="113639" x="1724025" y="4625975"/>
          <p14:tracePt t="113656" x="1714500" y="4625975"/>
          <p14:tracePt t="113688" x="1704975" y="4633913"/>
          <p14:tracePt t="113718" x="1697038" y="4643438"/>
          <p14:tracePt t="113735" x="1687513" y="4660900"/>
          <p14:tracePt t="113742" x="1679575" y="4670425"/>
          <p14:tracePt t="113750" x="1652588" y="4705350"/>
          <p14:tracePt t="113758" x="1625600" y="4724400"/>
          <p14:tracePt t="113775" x="1598613" y="4751388"/>
          <p14:tracePt t="113791" x="1536700" y="4795838"/>
          <p14:tracePt t="113807" x="1465263" y="4857750"/>
          <p14:tracePt t="113825" x="1357313" y="4929188"/>
          <p14:tracePt t="113841" x="1250950" y="5000625"/>
          <p14:tracePt t="113859" x="1179513" y="5089525"/>
          <p14:tracePt t="113874" x="1116013" y="5133975"/>
          <p14:tracePt t="113892" x="1054100" y="5180013"/>
          <p14:tracePt t="113908" x="1000125" y="5232400"/>
          <p14:tracePt t="113908" x="990600" y="5259388"/>
          <p14:tracePt t="113926" x="973138" y="5295900"/>
          <p14:tracePt t="113941" x="911225" y="5429250"/>
          <p14:tracePt t="113959" x="911225" y="5483225"/>
          <p14:tracePt t="113975" x="893763" y="5537200"/>
          <p14:tracePt t="113991" x="893763" y="5572125"/>
          <p14:tracePt t="114008" x="893763" y="5616575"/>
          <p14:tracePt t="114027" x="893763" y="5653088"/>
          <p14:tracePt t="114041" x="893763" y="5680075"/>
          <p14:tracePt t="114059" x="901700" y="5724525"/>
          <p14:tracePt t="114075" x="928688" y="5768975"/>
          <p14:tracePt t="114092" x="955675" y="5830888"/>
          <p14:tracePt t="114108" x="990600" y="5902325"/>
          <p14:tracePt t="114125" x="1017588" y="5938838"/>
          <p14:tracePt t="114125" x="1036638" y="5956300"/>
          <p14:tracePt t="114143" x="1044575" y="5991225"/>
          <p14:tracePt t="114159" x="1062038" y="6027738"/>
          <p14:tracePt t="114176" x="1081088" y="6054725"/>
          <p14:tracePt t="114192" x="1116013" y="6116638"/>
          <p14:tracePt t="114209" x="1152525" y="6188075"/>
          <p14:tracePt t="114225" x="1196975" y="6251575"/>
          <p14:tracePt t="114242" x="1223963" y="6286500"/>
          <p14:tracePt t="114258" x="1285875" y="6411913"/>
          <p14:tracePt t="114296" x="1438275" y="6562725"/>
          <p14:tracePt t="114358" x="1465263" y="6581775"/>
          <p14:tracePt t="114359" x="1536700" y="6626225"/>
          <p14:tracePt t="114376" x="1608138" y="6680200"/>
          <p14:tracePt t="114392" x="1652588" y="6705600"/>
          <p14:tracePt t="114409" x="1714500" y="6751638"/>
          <p14:tracePt t="114442" x="1724025" y="6759575"/>
          <p14:tracePt t="114458" x="1741488" y="6759575"/>
          <p14:tracePt t="114458" x="1776413" y="6786563"/>
          <p14:tracePt t="114458" x="1785938" y="6786563"/>
          <p14:tracePt t="114494" x="1812925" y="6796088"/>
          <p14:tracePt t="114496" x="1830388" y="6796088"/>
          <p14:tracePt t="114508" x="1874838" y="6813550"/>
          <p14:tracePt t="114524" x="2187575" y="6848475"/>
          <p14:tracePt t="114581" x="2251075" y="6848475"/>
          <p14:tracePt t="114592" x="2295525" y="6848475"/>
          <p14:tracePt t="114608" x="2339975" y="6848475"/>
          <p14:tracePt t="114625" x="2393950" y="6848475"/>
          <p14:tracePt t="114641" x="2428875" y="6848475"/>
          <p14:tracePt t="114659" x="2517775" y="6848475"/>
          <p14:tracePt t="114675" x="2616200" y="6848475"/>
          <p14:tracePt t="114691" x="2679700" y="6848475"/>
          <p14:tracePt t="114707" x="2714625" y="6848475"/>
          <p14:tracePt t="114724" x="2751138" y="6848475"/>
          <p14:tracePt t="114724" x="2786063" y="6848475"/>
          <p14:tracePt t="114741" x="2894013" y="6848475"/>
          <p14:tracePt t="114759" x="3009900" y="6848475"/>
          <p14:tracePt t="114775" x="3108325" y="6848475"/>
          <p14:tracePt t="114792" x="3179763" y="6848475"/>
          <p14:tracePt t="114808" x="3276600" y="6848475"/>
          <p14:tracePt t="114826" x="3402013" y="6848475"/>
          <p14:tracePt t="114841" x="3517900" y="6848475"/>
          <p14:tracePt t="114859" x="3554413" y="6848475"/>
          <p14:tracePt t="114875" x="3581400" y="6840538"/>
          <p14:tracePt t="114892" x="3589338" y="6840538"/>
          <p14:tracePt t="114908" x="3616325" y="6823075"/>
          <p14:tracePt t="114925" x="3625850" y="6823075"/>
          <p14:tracePt t="114942" x="3660775" y="6796088"/>
          <p14:tracePt t="114959" x="3679825" y="6777038"/>
          <p14:tracePt t="115006" x="3679825" y="6769100"/>
          <p14:tracePt t="115014" x="3687763" y="6759575"/>
          <p14:tracePt t="115015" x="3697288" y="6751638"/>
          <p14:tracePt t="115025" x="3724275" y="6715125"/>
          <p14:tracePt t="115041" x="3751263" y="6661150"/>
          <p14:tracePt t="115059" x="3803650" y="6572250"/>
          <p14:tracePt t="115076" x="3830638" y="6518275"/>
          <p14:tracePt t="115091" x="3830638" y="6473825"/>
          <p14:tracePt t="115109" x="3848100" y="6419850"/>
          <p14:tracePt t="115124" x="3875088" y="6348413"/>
          <p14:tracePt t="115142" x="3875088" y="6303963"/>
          <p14:tracePt t="115158" x="3894138" y="6276975"/>
          <p14:tracePt t="115175" x="3894138" y="6215063"/>
          <p14:tracePt t="115191" x="3894138" y="6161088"/>
          <p14:tracePt t="115209" x="3894138" y="6089650"/>
          <p14:tracePt t="115225" x="3894138" y="6000750"/>
          <p14:tracePt t="115242" x="3894138" y="5902325"/>
          <p14:tracePt t="115258" x="3894138" y="5830888"/>
          <p14:tracePt t="115275" x="3884613" y="5768975"/>
          <p14:tracePt t="115291" x="3875088" y="5715000"/>
          <p14:tracePt t="115309" x="3840163" y="5661025"/>
          <p14:tracePt t="115325" x="3751263" y="5313363"/>
          <p14:tracePt t="115325" x="3732213" y="5214938"/>
          <p14:tracePt t="115399" x="3687763" y="5143500"/>
          <p14:tracePt t="115408" x="3652838" y="4973638"/>
          <p14:tracePt t="115425" x="3598863" y="4795838"/>
          <p14:tracePt t="115442" x="3517900" y="4527550"/>
          <p14:tracePt t="115474" x="3500438" y="4473575"/>
          <p14:tracePt t="115475" x="3446463" y="4286250"/>
          <p14:tracePt t="115475" x="3446463" y="4268788"/>
          <p14:tracePt t="115510" x="3429000" y="4241800"/>
          <p14:tracePt t="115525" x="3411538" y="4187825"/>
          <p14:tracePt t="115525" x="3375025" y="4089400"/>
          <p14:tracePt t="115542" x="3340100" y="4017963"/>
          <p14:tracePt t="115559" x="3276600" y="3946525"/>
          <p14:tracePt t="115574" x="3241675" y="3894138"/>
          <p14:tracePt t="115592" x="3197225" y="3848100"/>
          <p14:tracePt t="115608" x="3143250" y="3795713"/>
          <p14:tracePt t="115626" x="3081338" y="3759200"/>
          <p14:tracePt t="115642" x="3027363" y="3705225"/>
          <p14:tracePt t="115659" x="2965450" y="3679825"/>
          <p14:tracePt t="115675" x="2847975" y="3616325"/>
          <p14:tracePt t="115675" x="2822575" y="3598863"/>
          <p14:tracePt t="115710" x="2768600" y="3581400"/>
          <p14:tracePt t="115711" x="2741613" y="3562350"/>
          <p14:tracePt t="115725" x="2633663" y="3509963"/>
          <p14:tracePt t="115741" x="2490788" y="3465513"/>
          <p14:tracePt t="115759" x="2374900" y="3429000"/>
          <p14:tracePt t="115775" x="2276475" y="3411538"/>
          <p14:tracePt t="115792" x="2179638" y="3375025"/>
          <p14:tracePt t="115808" x="2081213" y="3357563"/>
          <p14:tracePt t="115825" x="1955800" y="3340100"/>
          <p14:tracePt t="115841" x="1839913" y="3322638"/>
          <p14:tracePt t="115858" x="1687513" y="3303588"/>
          <p14:tracePt t="115875" x="1598613" y="3303588"/>
          <p14:tracePt t="115891" x="1527175" y="3303588"/>
          <p14:tracePt t="115907" x="1473200" y="3303588"/>
          <p14:tracePt t="115925" x="1455738" y="3303588"/>
          <p14:tracePt t="115941" x="1401763" y="3303588"/>
          <p14:tracePt t="115959" x="1347788" y="3313113"/>
          <p14:tracePt t="115975" x="1250950" y="3357563"/>
          <p14:tracePt t="115992" x="1169988" y="3402013"/>
          <p14:tracePt t="116008" x="1054100" y="3509963"/>
          <p14:tracePt t="116025" x="938213" y="3598863"/>
          <p14:tracePt t="116042" x="803275" y="3732213"/>
          <p14:tracePt t="116060" x="633413" y="3902075"/>
          <p14:tracePt t="116075" x="473075" y="4081463"/>
          <p14:tracePt t="116091" x="357188" y="4241800"/>
          <p14:tracePt t="116109" x="268288" y="4394200"/>
          <p14:tracePt t="116125" x="187325" y="4545013"/>
          <p14:tracePt t="116125" x="152400" y="4616450"/>
          <p14:tracePt t="116143" x="98425" y="4741863"/>
          <p14:tracePt t="116158" x="61913" y="4875213"/>
          <p14:tracePt t="116176" x="26988" y="5000625"/>
          <p14:tracePt t="116191" x="26988" y="5116513"/>
          <p14:tracePt t="116208" x="9525" y="5259388"/>
          <p14:tracePt t="116224" x="9525" y="5402263"/>
          <p14:tracePt t="116241" x="9525" y="5545138"/>
          <p14:tracePt t="116257" x="9525" y="5715000"/>
          <p14:tracePt t="116275" x="17463" y="5830888"/>
          <p14:tracePt t="116291" x="53975" y="5965825"/>
          <p14:tracePt t="116308" x="80963" y="6062663"/>
          <p14:tracePt t="116324" x="115888" y="6170613"/>
          <p14:tracePt t="116324" x="152400" y="6224588"/>
          <p14:tracePt t="116342" x="204788" y="6340475"/>
          <p14:tracePt t="116358" x="276225" y="6456363"/>
          <p14:tracePt t="116375" x="339725" y="6537325"/>
          <p14:tracePt t="116391" x="393700" y="6589713"/>
          <p14:tracePt t="116408" x="482600" y="6688138"/>
          <p14:tracePt t="116444" x="544513" y="6715125"/>
          <p14:tracePt t="116458" x="776288" y="6823075"/>
          <p14:tracePt t="116522" x="866775" y="6848475"/>
          <p14:tracePt t="116542" x="919163" y="6848475"/>
          <p14:tracePt t="116542" x="982663" y="6848475"/>
          <p14:tracePt t="116560" x="1027113" y="6848475"/>
          <p14:tracePt t="116574" x="1071563" y="6848475"/>
          <p14:tracePt t="116592" x="1133475" y="6848475"/>
          <p14:tracePt t="116608" x="1258888" y="6848475"/>
          <p14:tracePt t="116626" x="1438275" y="6848475"/>
          <p14:tracePt t="116641" x="1616075" y="6848475"/>
          <p14:tracePt t="116659" x="1758950" y="6848475"/>
          <p14:tracePt t="116674" x="1982788" y="6848475"/>
          <p14:tracePt t="116692" x="2089150" y="6848475"/>
          <p14:tracePt t="116708" x="2143125" y="6848475"/>
          <p14:tracePt t="116725" x="2197100" y="6848475"/>
          <p14:tracePt t="116741" x="2295525" y="6848475"/>
          <p14:tracePt t="116759" x="2366963" y="6848475"/>
          <p14:tracePt t="116775" x="2419350" y="6848475"/>
          <p14:tracePt t="116792" x="2500313" y="6848475"/>
          <p14:tracePt t="116807" x="2554288" y="6848475"/>
          <p14:tracePt t="116826" x="2616200" y="6848475"/>
          <p14:tracePt t="116841" x="2724150" y="6848475"/>
          <p14:tracePt t="116859" x="2840038" y="6848475"/>
          <p14:tracePt t="116875" x="2938463" y="6848475"/>
          <p14:tracePt t="116891" x="3036888" y="6848475"/>
          <p14:tracePt t="116908" x="3187700" y="6848475"/>
          <p14:tracePt t="116925" x="3322638" y="6848475"/>
          <p14:tracePt t="116941" x="3544888" y="6804025"/>
          <p14:tracePt t="116959" x="3616325" y="6796088"/>
          <p14:tracePt t="116975" x="3679825" y="6759575"/>
          <p14:tracePt t="116991" x="3705225" y="6759575"/>
          <p14:tracePt t="117007" x="3724275" y="6751638"/>
          <p14:tracePt t="117025" x="3732213" y="6742113"/>
          <p14:tracePt t="117042" x="3759200" y="6715125"/>
          <p14:tracePt t="117059" x="3786188" y="6697663"/>
          <p14:tracePt t="117075" x="3803650" y="6670675"/>
          <p14:tracePt t="117091" x="3848100" y="6626225"/>
          <p14:tracePt t="117108" x="3884613" y="6581775"/>
          <p14:tracePt t="117124" x="3919538" y="6527800"/>
          <p14:tracePt t="117124" x="3938588" y="6491288"/>
          <p14:tracePt t="117142" x="3956050" y="6446838"/>
          <p14:tracePt t="117158" x="3983038" y="6384925"/>
          <p14:tracePt t="117175" x="4000500" y="6348413"/>
          <p14:tracePt t="117191" x="4017963" y="6313488"/>
          <p14:tracePt t="117209" x="4017963" y="6259513"/>
          <p14:tracePt t="117224" x="4017963" y="6205538"/>
          <p14:tracePt t="117241" x="4017963" y="6153150"/>
          <p14:tracePt t="117257" x="4017963" y="6108700"/>
          <p14:tracePt t="117275" x="4017963" y="6072188"/>
          <p14:tracePt t="117291" x="4010025" y="6062663"/>
          <p14:tracePt t="117309" x="4000500" y="6054725"/>
          <p14:tracePt t="117325" x="3990975" y="6045200"/>
          <p14:tracePt t="117325" x="3990975" y="6037263"/>
          <p14:tracePt t="117342" x="3983038" y="6037263"/>
          <p14:tracePt t="117414" x="3973513" y="6037263"/>
          <p14:tracePt t="117438" x="3965575" y="6037263"/>
          <p14:tracePt t="117470" x="3946525" y="6037263"/>
          <p14:tracePt t="117478" x="3938588" y="6037263"/>
          <p14:tracePt t="117491" x="3929063" y="6037263"/>
          <p14:tracePt t="117497" x="3902075" y="6037263"/>
          <p14:tracePt t="122982" x="3902075" y="6000750"/>
          <p14:tracePt t="122990" x="3902075" y="5965825"/>
          <p14:tracePt t="122998" x="3902075" y="5840413"/>
          <p14:tracePt t="123012" x="3894138" y="5724525"/>
          <p14:tracePt t="123024" x="3884613" y="5626100"/>
          <p14:tracePt t="123041" x="3884613" y="5554663"/>
          <p14:tracePt t="123057" x="3884613" y="5545138"/>
          <p14:tracePt t="123076" x="3875088" y="5545138"/>
          <p14:tracePt t="123397" x="3884613" y="5545138"/>
          <p14:tracePt t="123409" x="3894138" y="5554663"/>
          <p14:tracePt t="123438" x="3902075" y="5572125"/>
          <p14:tracePt t="123454" x="3919538" y="5581650"/>
          <p14:tracePt t="123455" x="3929063" y="5581650"/>
          <p14:tracePt t="123474" x="3929063" y="5589588"/>
          <p14:tracePt t="123475" x="3946525" y="5608638"/>
          <p14:tracePt t="123492" x="3973513" y="5616575"/>
          <p14:tracePt t="123526" x="3983038" y="5616575"/>
          <p14:tracePt t="123550" x="4000500" y="5626100"/>
          <p14:tracePt t="123574" x="4010025" y="5626100"/>
          <p14:tracePt t="123598" x="4017963" y="5626100"/>
          <p14:tracePt t="123606" x="4037013" y="5626100"/>
          <p14:tracePt t="123620" x="4062413" y="5626100"/>
          <p14:tracePt t="123624" x="4081463" y="5626100"/>
          <p14:tracePt t="123641" x="4116388" y="5626100"/>
          <p14:tracePt t="123658" x="4152900" y="5626100"/>
          <p14:tracePt t="123674" x="4197350" y="5626100"/>
          <p14:tracePt t="123691" x="4251325" y="5626100"/>
          <p14:tracePt t="123708" x="4286250" y="5626100"/>
          <p14:tracePt t="123724" x="4322763" y="5626100"/>
          <p14:tracePt t="123741" x="4330700" y="5626100"/>
          <p14:tracePt t="123958" x="4322763" y="5643563"/>
          <p14:tracePt t="123975" x="4303713" y="5653088"/>
          <p14:tracePt t="123982" x="4276725" y="5661025"/>
          <p14:tracePt t="124011" x="4268788" y="5661025"/>
          <p14:tracePt t="124046" x="4259263" y="5680075"/>
          <p14:tracePt t="124068" x="4251325" y="5688013"/>
          <p14:tracePt t="124086" x="4232275" y="5688013"/>
          <p14:tracePt t="124096" x="4224338" y="5705475"/>
          <p14:tracePt t="124134" x="4214813" y="5705475"/>
          <p14:tracePt t="124142" x="4205288" y="5705475"/>
          <p14:tracePt t="124166" x="4187825" y="5715000"/>
          <p14:tracePt t="124238" x="4179888" y="5715000"/>
          <p14:tracePt t="124263" x="4170363" y="5715000"/>
          <p14:tracePt t="124296" x="4143375" y="5724525"/>
          <p14:tracePt t="124359" x="4133850" y="5724525"/>
          <p14:tracePt t="124382" x="4116388" y="5724525"/>
          <p14:tracePt t="124406" x="4116388" y="5732463"/>
          <p14:tracePt t="124418" x="4108450" y="5732463"/>
          <p14:tracePt t="124471" x="4108450" y="5741988"/>
          <p14:tracePt t="124486" x="4098925" y="5751513"/>
          <p14:tracePt t="124542" x="4089400" y="5751513"/>
          <p14:tracePt t="124566" x="4081463" y="5751513"/>
          <p14:tracePt t="124598" x="4081463" y="5759450"/>
          <p14:tracePt t="124630" x="4062413" y="5759450"/>
          <p14:tracePt t="124662" x="4054475" y="5768975"/>
          <p14:tracePt t="124672" x="4044950" y="5768975"/>
          <p14:tracePt t="124718" x="4037013" y="5776913"/>
          <p14:tracePt t="124726" x="4027488" y="5776913"/>
          <p14:tracePt t="124758" x="4010025" y="5776913"/>
          <p14:tracePt t="124773" x="4000500" y="5776913"/>
          <p14:tracePt t="124784" x="3990975" y="5776913"/>
          <p14:tracePt t="124791" x="3956050" y="5776913"/>
          <p14:tracePt t="124808" x="3929063" y="5776913"/>
          <p14:tracePt t="124823" x="3875088" y="5768975"/>
          <p14:tracePt t="124841" x="3857625" y="5751513"/>
          <p14:tracePt t="124857" x="3848100" y="5741988"/>
          <p14:tracePt t="124875" x="3822700" y="5732463"/>
          <p14:tracePt t="124926" x="3813175" y="5724525"/>
          <p14:tracePt t="124966" x="3803650" y="5715000"/>
          <p14:tracePt t="124981" x="3795713" y="5705475"/>
          <p14:tracePt t="124998" x="3776663" y="5688013"/>
          <p14:tracePt t="124999" x="3768725" y="5670550"/>
          <p14:tracePt t="125007" x="3751263" y="5643563"/>
          <p14:tracePt t="125024" x="3724275" y="5599113"/>
          <p14:tracePt t="125041" x="3697288" y="5537200"/>
          <p14:tracePt t="125059" x="3670300" y="5483225"/>
          <p14:tracePt t="125075" x="3660775" y="5438775"/>
          <p14:tracePt t="125091" x="3616325" y="5348288"/>
          <p14:tracePt t="125123" x="3616325" y="5330825"/>
          <p14:tracePt t="125131" x="3616325" y="5322888"/>
          <p14:tracePt t="125141" x="3589338" y="5286375"/>
          <p14:tracePt t="125157" x="3527425" y="5187950"/>
          <p14:tracePt t="125187" x="3509963" y="5170488"/>
          <p14:tracePt t="125190" x="3455988" y="5108575"/>
          <p14:tracePt t="125208" x="3394075" y="5037138"/>
          <p14:tracePt t="125224" x="3330575" y="4991100"/>
          <p14:tracePt t="125240" x="3295650" y="4973638"/>
          <p14:tracePt t="125274" x="3286125" y="4965700"/>
          <p14:tracePt t="125274" x="3276600" y="4956175"/>
          <p14:tracePt t="125291" x="3268663" y="4956175"/>
          <p14:tracePt t="125308" x="3241675" y="4938713"/>
          <p14:tracePt t="125324" x="3214688" y="4938713"/>
          <p14:tracePt t="125348" x="3205163" y="4938713"/>
          <p14:tracePt t="125358" x="3197225" y="4938713"/>
          <p14:tracePt t="125379" x="3170238" y="4938713"/>
          <p14:tracePt t="125391" x="3133725" y="4938713"/>
          <p14:tracePt t="125407" x="3116263" y="4946650"/>
          <p14:tracePt t="125424" x="3071813" y="4956175"/>
          <p14:tracePt t="125440" x="3027363" y="4983163"/>
          <p14:tracePt t="125458" x="3000375" y="4991100"/>
          <p14:tracePt t="125473" x="2973388" y="5018088"/>
          <p14:tracePt t="125491" x="2928938" y="5054600"/>
          <p14:tracePt t="125507" x="2901950" y="5108575"/>
          <p14:tracePt t="125524" x="2867025" y="5187950"/>
          <p14:tracePt t="125540" x="2813050" y="5295900"/>
          <p14:tracePt t="125540" x="2786063" y="5313363"/>
          <p14:tracePt t="125559" x="2776538" y="5367338"/>
          <p14:tracePt t="125559" x="2751138" y="5411788"/>
          <p14:tracePt t="125574" x="2724150" y="5446713"/>
          <p14:tracePt t="125592" x="2705100" y="5483225"/>
          <p14:tracePt t="125607" x="2687638" y="5500688"/>
          <p14:tracePt t="125624" x="2679700" y="5518150"/>
          <p14:tracePt t="125641" x="2679700" y="5527675"/>
          <p14:tracePt t="125658" x="2679700" y="5537200"/>
          <p14:tracePt t="125674" x="2679700" y="5554663"/>
          <p14:tracePt t="125691" x="2679700" y="5562600"/>
          <p14:tracePt t="125707" x="2679700" y="5581650"/>
          <p14:tracePt t="125724" x="2679700" y="5599113"/>
          <p14:tracePt t="125741" x="2679700" y="5626100"/>
          <p14:tracePt t="125769" x="2687638" y="5634038"/>
          <p14:tracePt t="125774" x="2714625" y="5643563"/>
          <p14:tracePt t="125791" x="2732088" y="5661025"/>
          <p14:tracePt t="125808" x="2776538" y="5661025"/>
          <p14:tracePt t="125823" x="2813050" y="5670550"/>
          <p14:tracePt t="125842" x="2822575" y="5670550"/>
          <p14:tracePt t="125857" x="2840038" y="5670550"/>
          <p14:tracePt t="125875" x="2867025" y="5634038"/>
          <p14:tracePt t="125890" x="2911475" y="5562600"/>
          <p14:tracePt t="125908" x="2928938" y="5491163"/>
          <p14:tracePt t="125924" x="2946400" y="5419725"/>
          <p14:tracePt t="125941" x="2946400" y="5322888"/>
          <p14:tracePt t="125957" x="2946400" y="5197475"/>
          <p14:tracePt t="125975" x="2938463" y="5133975"/>
          <p14:tracePt t="125991" x="2911475" y="5062538"/>
          <p14:tracePt t="126008" x="2874963" y="5010150"/>
          <p14:tracePt t="126024" x="2847975" y="4983163"/>
          <p14:tracePt t="126041" x="2813050" y="4946650"/>
          <p14:tracePt t="126057" x="2776538" y="4938713"/>
          <p14:tracePt t="126075" x="2751138" y="4929188"/>
          <p14:tracePt t="126090" x="2732088" y="4919663"/>
          <p14:tracePt t="126158" x="2714625" y="4929188"/>
          <p14:tracePt t="126159" x="2714625" y="4938713"/>
          <p14:tracePt t="126166" x="2687638" y="5037138"/>
          <p14:tracePt t="126166" x="2687638" y="5062538"/>
          <p14:tracePt t="126206" x="2687638" y="5108575"/>
          <p14:tracePt t="126223" x="2687638" y="5153025"/>
          <p14:tracePt t="126224" x="2687638" y="5232400"/>
          <p14:tracePt t="126240" x="2687638" y="5322888"/>
          <p14:tracePt t="126257" x="2687638" y="5394325"/>
          <p14:tracePt t="126274" x="2705100" y="5473700"/>
          <p14:tracePt t="126291" x="2751138" y="5545138"/>
          <p14:tracePt t="126307" x="2786063" y="5589588"/>
          <p14:tracePt t="126324" x="2857500" y="5643563"/>
          <p14:tracePt t="126348" x="2874963" y="5643563"/>
          <p14:tracePt t="126348" x="2894013" y="5653088"/>
          <p14:tracePt t="126358" x="2938463" y="5670550"/>
          <p14:tracePt t="126374" x="2990850" y="5670550"/>
          <p14:tracePt t="126391" x="3071813" y="5670550"/>
          <p14:tracePt t="126408" x="3232150" y="5670550"/>
          <p14:tracePt t="126408" x="3268663" y="5670550"/>
          <p14:tracePt t="126463" x="3357563" y="5661025"/>
          <p14:tracePt t="126491" x="3419475" y="5661025"/>
          <p14:tracePt t="126507" x="3482975" y="5643563"/>
          <p14:tracePt t="126508" x="3581400" y="5643563"/>
          <p14:tracePt t="126524" x="3670300" y="5616575"/>
          <p14:tracePt t="126540" x="3705225" y="5616575"/>
          <p14:tracePt t="126540" x="3724275" y="5599113"/>
          <p14:tracePt t="126559" x="3768725" y="5589588"/>
          <p14:tracePt t="126573" x="3803650" y="5572125"/>
          <p14:tracePt t="126590" x="3857625" y="5562600"/>
          <p14:tracePt t="126606" x="3884613" y="5562600"/>
          <p14:tracePt t="126624" x="3911600" y="5562600"/>
          <p14:tracePt t="126641" x="3965575" y="5545138"/>
          <p14:tracePt t="126658" x="4037013" y="5545138"/>
          <p14:tracePt t="126674" x="4108450" y="5545138"/>
          <p14:tracePt t="126691" x="4133850" y="5545138"/>
          <p14:tracePt t="126708" x="4152900" y="5545138"/>
          <p14:tracePt t="126724" x="4160838" y="5537200"/>
          <p14:tracePt t="128374" x="4152900" y="5537200"/>
          <p14:tracePt t="128398" x="4143375" y="5537200"/>
          <p14:tracePt t="128430" x="4125913" y="5537200"/>
          <p14:tracePt t="128462" x="4116388" y="5537200"/>
          <p14:tracePt t="130278" x="4098925" y="5545138"/>
          <p14:tracePt t="130326" x="4089400" y="5545138"/>
          <p14:tracePt t="130390" x="4089400" y="5554663"/>
          <p14:tracePt t="130406" x="4081463" y="5562600"/>
          <p14:tracePt t="130446" x="4071938" y="5562600"/>
          <p14:tracePt t="130447" x="4054475" y="5562600"/>
          <p14:tracePt t="130510" x="4037013" y="5581650"/>
          <p14:tracePt t="130566" x="4027488" y="5589588"/>
          <p14:tracePt t="130604" x="4017963" y="5608638"/>
          <p14:tracePt t="130621" x="4000500" y="5616575"/>
          <p14:tracePt t="130621" x="4000500" y="5626100"/>
          <p14:tracePt t="130639" x="4000500" y="5634038"/>
          <p14:tracePt t="130646" x="3990975" y="5634038"/>
          <p14:tracePt t="130656" x="3983038" y="5653088"/>
          <p14:tracePt t="130694" x="3973513" y="5661025"/>
          <p14:tracePt t="130717" x="3965575" y="5680075"/>
          <p14:tracePt t="130733" x="3938588" y="5688013"/>
          <p14:tracePt t="130733" x="3929063" y="5688013"/>
          <p14:tracePt t="130774" x="3919538" y="5688013"/>
          <p14:tracePt t="130785" x="3902075" y="5688013"/>
          <p14:tracePt t="130790" x="3848100" y="5688013"/>
          <p14:tracePt t="130808" x="3670300" y="5634038"/>
          <p14:tracePt t="130836" x="3598863" y="5589588"/>
          <p14:tracePt t="130840" x="3465513" y="5491163"/>
          <p14:tracePt t="130857" x="3303588" y="5367338"/>
          <p14:tracePt t="130881" x="3251200" y="5313363"/>
          <p14:tracePt t="130890" x="3116263" y="5241925"/>
          <p14:tracePt t="130908" x="3044825" y="5180013"/>
          <p14:tracePt t="130923" x="2955925" y="5133975"/>
          <p14:tracePt t="130941" x="2867025" y="5089525"/>
          <p14:tracePt t="130957" x="2751138" y="5045075"/>
          <p14:tracePt t="130974" x="2687638" y="5037138"/>
          <p14:tracePt t="130990" x="2660650" y="5027613"/>
          <p14:tracePt t="131007" x="2652713" y="5027613"/>
          <p14:tracePt t="131024" x="2633663" y="5027613"/>
          <p14:tracePt t="131040" x="2625725" y="5027613"/>
          <p14:tracePt t="131059" x="2571750" y="5037138"/>
          <p14:tracePt t="131073" x="2517775" y="5072063"/>
          <p14:tracePt t="131090" x="2482850" y="5108575"/>
          <p14:tracePt t="131106" x="2438400" y="5133975"/>
          <p14:tracePt t="131123" x="2384425" y="5187950"/>
          <p14:tracePt t="131140" x="2330450" y="5241925"/>
          <p14:tracePt t="131158" x="2268538" y="5375275"/>
          <p14:tracePt t="131174" x="2251075" y="5491163"/>
          <p14:tracePt t="131191" x="2251075" y="5626100"/>
          <p14:tracePt t="131207" x="2251075" y="5715000"/>
          <p14:tracePt t="131224" x="2251075" y="5776913"/>
          <p14:tracePt t="131240" x="2251075" y="5822950"/>
          <p14:tracePt t="131257" x="2259013" y="5840413"/>
          <p14:tracePt t="131273" x="2276475" y="5848350"/>
          <p14:tracePt t="131291" x="2276475" y="5857875"/>
          <p14:tracePt t="131307" x="2286000" y="5857875"/>
          <p14:tracePt t="131324" x="2322513" y="5857875"/>
          <p14:tracePt t="131340" x="2393950" y="5857875"/>
          <p14:tracePt t="131340" x="2419350" y="5857875"/>
          <p14:tracePt t="131358" x="2473325" y="5857875"/>
          <p14:tracePt t="131373" x="2571750" y="5857875"/>
          <p14:tracePt t="131390" x="2625725" y="5848350"/>
          <p14:tracePt t="131407" x="2652713" y="5840413"/>
          <p14:tracePt t="131423" x="2687638" y="5822950"/>
          <p14:tracePt t="131440" x="2732088" y="5786438"/>
          <p14:tracePt t="131457" x="2768600" y="5759450"/>
          <p14:tracePt t="131473" x="2803525" y="5705475"/>
          <p14:tracePt t="131490" x="2840038" y="5626100"/>
          <p14:tracePt t="131506" x="2867025" y="5510213"/>
          <p14:tracePt t="131524" x="2919413" y="5340350"/>
          <p14:tracePt t="131558" x="2919413" y="5313363"/>
          <p14:tracePt t="131559" x="2938463" y="5224463"/>
          <p14:tracePt t="131597" x="2938463" y="5197475"/>
          <p14:tracePt t="131608" x="2938463" y="5160963"/>
          <p14:tracePt t="131623" x="2938463" y="5126038"/>
          <p14:tracePt t="131641" x="2938463" y="5072063"/>
          <p14:tracePt t="131657" x="2928938" y="5045075"/>
          <p14:tracePt t="131674" x="2919413" y="5037138"/>
          <p14:tracePt t="131691" x="2901950" y="5018088"/>
          <p14:tracePt t="131750" x="2894013" y="5018088"/>
          <p14:tracePt t="131764" x="2874963" y="5018088"/>
          <p14:tracePt t="131776" x="2867025" y="5018088"/>
          <p14:tracePt t="131799" x="2857500" y="5018088"/>
          <p14:tracePt t="131817" x="2714625" y="5153025"/>
          <p14:tracePt t="131877" x="2652713" y="5232400"/>
          <p14:tracePt t="131889" x="2616200" y="5295900"/>
          <p14:tracePt t="131908" x="2589213" y="5330825"/>
          <p14:tracePt t="131923" x="2581275" y="5367338"/>
          <p14:tracePt t="131940" x="2581275" y="5384800"/>
          <p14:tracePt t="131956" x="2571750" y="5394325"/>
          <p14:tracePt t="132006" x="2562225" y="5394325"/>
          <p14:tracePt t="132014" x="2562225" y="5411788"/>
          <p14:tracePt t="132021" x="2562225" y="5419725"/>
          <p14:tracePt t="132029" x="2562225" y="5456238"/>
          <p14:tracePt t="132039" x="2562225" y="5491163"/>
          <p14:tracePt t="132058" x="2581275" y="5537200"/>
          <p14:tracePt t="132073" x="2608263" y="5572125"/>
          <p14:tracePt t="132091" x="2625725" y="5572125"/>
          <p14:tracePt t="132107" x="2652713" y="5608638"/>
          <p14:tracePt t="132124" x="2670175" y="5626100"/>
          <p14:tracePt t="132140" x="2697163" y="5634038"/>
          <p14:tracePt t="132157" x="2705100" y="5643563"/>
          <p14:tracePt t="132174" x="2751138" y="5653088"/>
          <p14:tracePt t="132196" x="2759075" y="5661025"/>
          <p14:tracePt t="132207" x="2795588" y="5661025"/>
          <p14:tracePt t="132224" x="2822575" y="5688013"/>
          <p14:tracePt t="132240" x="2867025" y="5688013"/>
          <p14:tracePt t="132258" x="2884488" y="5688013"/>
          <p14:tracePt t="132273" x="2901950" y="5688013"/>
          <p14:tracePt t="132290" x="2911475" y="5688013"/>
          <p14:tracePt t="132307" x="2928938" y="5688013"/>
          <p14:tracePt t="132323" x="2946400" y="5688013"/>
          <p14:tracePt t="132340" x="2965450" y="5688013"/>
          <p14:tracePt t="132356" x="2973388" y="5670550"/>
          <p14:tracePt t="132374" x="3009900" y="5634038"/>
          <p14:tracePt t="132391" x="3062288" y="5581650"/>
          <p14:tracePt t="132407" x="3108325" y="5545138"/>
          <p14:tracePt t="132424" x="3133725" y="5491163"/>
          <p14:tracePt t="132440" x="3170238" y="5419725"/>
          <p14:tracePt t="132457" x="3205163" y="5348288"/>
          <p14:tracePt t="132473" x="3241675" y="5251450"/>
          <p14:tracePt t="132490" x="3295650" y="5116513"/>
          <p14:tracePt t="132507" x="3348038" y="5018088"/>
          <p14:tracePt t="132524" x="3384550" y="4911725"/>
          <p14:tracePt t="132541" x="3419475" y="4830763"/>
          <p14:tracePt t="132558" x="3438525" y="4751388"/>
          <p14:tracePt t="132558" x="3446463" y="4705350"/>
          <p14:tracePt t="132575" x="3465513" y="4625975"/>
          <p14:tracePt t="132591" x="3500438" y="4473575"/>
          <p14:tracePt t="132618" x="3509963" y="4419600"/>
          <p14:tracePt t="132628" x="3527425" y="4295775"/>
          <p14:tracePt t="132641" x="3536950" y="4160838"/>
          <p14:tracePt t="132657" x="3571875" y="4010025"/>
          <p14:tracePt t="132675" x="3589338" y="3875088"/>
          <p14:tracePt t="132690" x="3608388" y="3768725"/>
          <p14:tracePt t="132707" x="3625850" y="3643313"/>
          <p14:tracePt t="132723" x="3643313" y="3517900"/>
          <p14:tracePt t="132741" x="3660775" y="3402013"/>
          <p14:tracePt t="132756" x="3679825" y="3251200"/>
          <p14:tracePt t="132756" x="3687763" y="3152775"/>
          <p14:tracePt t="132774" x="3714750" y="2982913"/>
          <p14:tracePt t="132790" x="3741738" y="2768600"/>
          <p14:tracePt t="132807" x="3741738" y="2509838"/>
          <p14:tracePt t="132823" x="3741738" y="2232025"/>
          <p14:tracePt t="132840" x="3741738" y="2009775"/>
          <p14:tracePt t="132856" x="3741738" y="1822450"/>
          <p14:tracePt t="132873" x="3732213" y="1670050"/>
          <p14:tracePt t="132891" x="3714750" y="1527175"/>
          <p14:tracePt t="132907" x="3643313" y="1276350"/>
          <p14:tracePt t="132938" x="3616325" y="1160463"/>
          <p14:tracePt t="132957" x="3598863" y="1089025"/>
          <p14:tracePt t="132959" x="3536950" y="965200"/>
          <p14:tracePt t="132987" x="3509963" y="928688"/>
          <p14:tracePt t="132991" x="3473450" y="857250"/>
          <p14:tracePt t="133007" x="3446463" y="758825"/>
          <p14:tracePt t="133024" x="3411538" y="714375"/>
          <p14:tracePt t="133040" x="3384550" y="652463"/>
          <p14:tracePt t="133059" x="3357563" y="608013"/>
          <p14:tracePt t="133073" x="3322638" y="554038"/>
          <p14:tracePt t="133090" x="3303588" y="544513"/>
          <p14:tracePt t="133107" x="3286125" y="536575"/>
          <p14:tracePt t="133123" x="3259138" y="517525"/>
          <p14:tracePt t="133140" x="3224213" y="517525"/>
          <p14:tracePt t="133157" x="3170238" y="490538"/>
          <p14:tracePt t="133173" x="3054350" y="455613"/>
          <p14:tracePt t="133191" x="2919413" y="438150"/>
          <p14:tracePt t="133207" x="2776538" y="419100"/>
          <p14:tracePt t="133225" x="2687638" y="401638"/>
          <p14:tracePt t="133240" x="2608263" y="401638"/>
          <p14:tracePt t="133257" x="2554288" y="393700"/>
          <p14:tracePt t="133273" x="2500313" y="393700"/>
          <p14:tracePt t="133290" x="2465388" y="393700"/>
          <p14:tracePt t="133306" x="2411413" y="393700"/>
          <p14:tracePt t="133323" x="2357438" y="393700"/>
          <p14:tracePt t="133339" x="2312988" y="393700"/>
          <p14:tracePt t="133357" x="2197100" y="411163"/>
          <p14:tracePt t="133374" x="1884363" y="455613"/>
          <p14:tracePt t="133391" x="1697038" y="490538"/>
          <p14:tracePt t="133407" x="1536700" y="509588"/>
          <p14:tracePt t="133424" x="1428750" y="527050"/>
          <p14:tracePt t="133440" x="1347788" y="554038"/>
          <p14:tracePt t="133457" x="1285875" y="571500"/>
          <p14:tracePt t="133474" x="1258888" y="581025"/>
          <p14:tracePt t="133490" x="1231900" y="608013"/>
          <p14:tracePt t="133508" x="1169988" y="660400"/>
          <p14:tracePt t="133523" x="1116013" y="723900"/>
          <p14:tracePt t="133541" x="1062038" y="803275"/>
          <p14:tracePt t="133541" x="1027113" y="830263"/>
          <p14:tracePt t="133558" x="1000125" y="874713"/>
          <p14:tracePt t="133558" x="965200" y="928688"/>
          <p14:tracePt t="133574" x="866775" y="1054100"/>
          <p14:tracePt t="133590" x="731838" y="1204913"/>
          <p14:tracePt t="133607" x="581025" y="1374775"/>
          <p14:tracePt t="133623" x="438150" y="1633538"/>
          <p14:tracePt t="133641" x="295275" y="1857375"/>
          <p14:tracePt t="133657" x="115888" y="2108200"/>
          <p14:tracePt t="133674" x="0" y="2347913"/>
          <p14:tracePt t="133690" x="0" y="3009900"/>
          <p14:tracePt t="133743" x="0" y="3108325"/>
          <p14:tracePt t="133758" x="0" y="3197225"/>
          <p14:tracePt t="133759" x="0" y="3268663"/>
          <p14:tracePt t="133759" x="0" y="3357563"/>
          <p14:tracePt t="133789" x="0" y="3509963"/>
          <p14:tracePt t="133790" x="0" y="3660775"/>
          <p14:tracePt t="133807" x="0" y="3830638"/>
          <p14:tracePt t="133823" x="0" y="3983038"/>
          <p14:tracePt t="133840" x="0" y="4179888"/>
          <p14:tracePt t="133857" x="0" y="4322763"/>
          <p14:tracePt t="133873" x="0" y="4438650"/>
          <p14:tracePt t="133889" x="0" y="4554538"/>
          <p14:tracePt t="133907" x="17463" y="4616450"/>
          <p14:tracePt t="133923" x="36513" y="4697413"/>
          <p14:tracePt t="133941" x="44450" y="4741863"/>
          <p14:tracePt t="133941" x="44450" y="4759325"/>
          <p14:tracePt t="133958" x="61913" y="4786313"/>
          <p14:tracePt t="133973" x="80963" y="4857750"/>
          <p14:tracePt t="133991" x="107950" y="4919663"/>
          <p14:tracePt t="134014" x="115888" y="4973638"/>
          <p14:tracePt t="134030" x="115888" y="5000625"/>
          <p14:tracePt t="134039" x="152400" y="5081588"/>
          <p14:tracePt t="134059" x="179388" y="5197475"/>
          <p14:tracePt t="134073" x="196850" y="5286375"/>
          <p14:tracePt t="134091" x="231775" y="5384800"/>
          <p14:tracePt t="134107" x="258763" y="5473700"/>
          <p14:tracePt t="134123" x="285750" y="5545138"/>
          <p14:tracePt t="134140" x="312738" y="5634038"/>
          <p14:tracePt t="134158" x="347663" y="5705475"/>
          <p14:tracePt t="134173" x="374650" y="5786438"/>
          <p14:tracePt t="134191" x="393700" y="5848350"/>
          <p14:tracePt t="134207" x="401638" y="5884863"/>
          <p14:tracePt t="134225" x="419100" y="5938838"/>
          <p14:tracePt t="134240" x="438150" y="5983288"/>
          <p14:tracePt t="134257" x="455613" y="6027738"/>
          <p14:tracePt t="134273" x="473075" y="6062663"/>
          <p14:tracePt t="134290" x="473075" y="6072188"/>
          <p14:tracePt t="134306" x="482600" y="6116638"/>
          <p14:tracePt t="134324" x="482600" y="6134100"/>
          <p14:tracePt t="134339" x="490538" y="6161088"/>
          <p14:tracePt t="134339" x="490538" y="6170613"/>
          <p14:tracePt t="134358" x="490538" y="6180138"/>
          <p14:tracePt t="134373" x="509588" y="6215063"/>
          <p14:tracePt t="134391" x="517525" y="6242050"/>
          <p14:tracePt t="134413" x="527050" y="6276975"/>
          <p14:tracePt t="134423" x="527050" y="6286500"/>
          <p14:tracePt t="134440" x="527050" y="6296025"/>
          <p14:tracePt t="134457" x="536575" y="6303963"/>
          <p14:tracePt t="134474" x="544513" y="6313488"/>
          <p14:tracePt t="13521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/>
          <p:nvPr/>
        </p:nvSpPr>
        <p:spPr>
          <a:xfrm>
            <a:off x="323848" y="2636836"/>
            <a:ext cx="8820154" cy="2580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38124" lvl="0" indent="-238124">
              <a:buClr>
                <a:srgbClr val="333333"/>
              </a:buClr>
              <a:buSzPct val="100000"/>
              <a:buFont typeface="Comic Sans MS Bold"/>
              <a:buAutoNum type="arabicPeriod"/>
            </a:pPr>
            <a:r>
              <a: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Missense mutations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buClr>
                <a:srgbClr val="333333"/>
              </a:buClr>
              <a:buSzPct val="100000"/>
              <a:buFont typeface="Comic Sans MS Bold"/>
              <a:buAutoNum type="arabicPeriod" startAt="2"/>
            </a:pPr>
            <a:endParaRPr sz="200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2900" lvl="0" indent="-342900"/>
            <a:r>
              <a: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2. Chromosomal rearrangements- translocations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/>
            <a:endParaRPr sz="200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2900" lvl="0" indent="-342900"/>
            <a:r>
              <a: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3. Amplification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/>
            <a:endParaRPr sz="200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2900" lvl="0" indent="-342900"/>
            <a:r>
              <a: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4. Insertional mutations </a:t>
            </a:r>
            <a:r>
              <a:rPr sz="16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(“jumping” genes such as LINE1 or ALU sequence etc)</a:t>
            </a:r>
          </a:p>
        </p:txBody>
      </p:sp>
      <p:sp>
        <p:nvSpPr>
          <p:cNvPr id="542" name="Shape 542"/>
          <p:cNvSpPr/>
          <p:nvPr/>
        </p:nvSpPr>
        <p:spPr>
          <a:xfrm>
            <a:off x="684212" y="1647825"/>
            <a:ext cx="7473951" cy="510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</a:rPr>
              <a:t>MECHANISMS OF ONCOGENIC ACTIVATION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3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/>
          <p:nvPr/>
        </p:nvSpPr>
        <p:spPr>
          <a:xfrm>
            <a:off x="1366836" y="431006"/>
            <a:ext cx="621783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333333"/>
                </a:solidFill>
              </a:rPr>
              <a:t>REPRESENTATIVE ONCOGENES OF HUMAN TUMORS</a:t>
            </a:r>
          </a:p>
        </p:txBody>
      </p:sp>
      <p:graphicFrame>
        <p:nvGraphicFramePr>
          <p:cNvPr id="545" name="Table 545"/>
          <p:cNvGraphicFramePr/>
          <p:nvPr>
            <p:extLst>
              <p:ext uri="{D42A27DB-BD31-4B8C-83A1-F6EECF244321}">
                <p14:modId xmlns:p14="http://schemas.microsoft.com/office/powerpoint/2010/main" val="921861973"/>
              </p:ext>
            </p:extLst>
          </p:nvPr>
        </p:nvGraphicFramePr>
        <p:xfrm>
          <a:off x="251518" y="1003300"/>
          <a:ext cx="8657529" cy="455453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24855"/>
                <a:gridCol w="182562"/>
                <a:gridCol w="5272087"/>
                <a:gridCol w="1978025"/>
              </a:tblGrid>
              <a:tr h="612775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b="1" u="sng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Comic Sans MS Bold"/>
                          <a:cs typeface="Comic Sans MS Bold"/>
                          <a:sym typeface="Comic Sans MS Bold"/>
                        </a:rPr>
                        <a:t>Oncogene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Comic Sans MS Bold"/>
                          <a:cs typeface="Comic Sans MS Bold"/>
                          <a:sym typeface="Comic Sans MS Bold"/>
                        </a:rPr>
                        <a:t>Type of cancer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Comic Sans MS Bold"/>
                          <a:cs typeface="Comic Sans MS Bold"/>
                          <a:sym typeface="Comic Sans MS Bold"/>
                        </a:rPr>
                        <a:t>Activation mechanism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612775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Comic Sans MS Bold"/>
                          <a:cs typeface="Comic Sans MS Bold"/>
                          <a:sym typeface="Comic Sans MS Bold"/>
                        </a:rPr>
                        <a:t>ABL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Chronic myelogenous leukemia, acute lymphocytic leukemia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Translocation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4012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Comic Sans MS Bold"/>
                          <a:cs typeface="Comic Sans MS Bold"/>
                          <a:sym typeface="Comic Sans MS Bold"/>
                        </a:rPr>
                        <a:t>AKT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Ovarian and pancreatic carcinomas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Amplification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2425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Comic Sans MS Bold"/>
                          <a:cs typeface="Comic Sans MS Bold"/>
                          <a:sym typeface="Comic Sans MS Bold"/>
                        </a:rPr>
                        <a:t>BCL-2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Follicular B-cell lymphoma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Translocation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501650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Comic Sans MS"/>
                          <a:cs typeface="Comic Sans MS"/>
                          <a:sym typeface="Comic Sans MS"/>
                        </a:rPr>
                        <a:t>E2A/pbx1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Acute lymphocytic leukemia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Translocation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2425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Comic Sans MS Bold"/>
                          <a:cs typeface="Comic Sans MS Bold"/>
                          <a:sym typeface="Comic Sans MS Bold"/>
                        </a:rPr>
                        <a:t>HER2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Breast and ovarian carcinomas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Amplification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2425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Comic Sans MS"/>
                          <a:cs typeface="Comic Sans MS"/>
                          <a:sym typeface="Comic Sans MS"/>
                        </a:rPr>
                        <a:t>GIP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Adrenal cortical and ovarian carcinomas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Point mutation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5600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Comic Sans MS"/>
                          <a:cs typeface="Comic Sans MS"/>
                          <a:sym typeface="Comic Sans MS"/>
                        </a:rPr>
                        <a:t>GLI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Glioblastoma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Amplification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2425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Comic Sans MS"/>
                          <a:cs typeface="Comic Sans MS"/>
                          <a:sym typeface="Comic Sans MS"/>
                        </a:rPr>
                        <a:t>GSP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Pituitary and thyroid tumors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Point mutation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4012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Comic Sans MS"/>
                          <a:cs typeface="Comic Sans MS"/>
                          <a:sym typeface="Comic Sans MS"/>
                        </a:rPr>
                        <a:t>HOX-11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Acute T-cell leukemia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Translocation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4012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Comic Sans MS"/>
                          <a:cs typeface="Comic Sans MS"/>
                          <a:sym typeface="Comic Sans MS"/>
                        </a:rPr>
                        <a:t>LYL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Acute T-cell leukemia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Translocation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46" name="Shape 546"/>
          <p:cNvSpPr/>
          <p:nvPr/>
        </p:nvSpPr>
        <p:spPr>
          <a:xfrm>
            <a:off x="395287" y="1600200"/>
            <a:ext cx="7921626" cy="0"/>
          </a:xfrm>
          <a:prstGeom prst="line">
            <a:avLst/>
          </a:prstGeom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78" x="4572000" y="3429000"/>
          <p14:tracePt t="16280" x="4330700" y="3608388"/>
          <p14:tracePt t="16394" x="3973513" y="4054475"/>
          <p14:tracePt t="16410" x="3598863" y="4545013"/>
          <p14:tracePt t="16427" x="3251200" y="5126038"/>
          <p14:tracePt t="16443" x="2973388" y="5554663"/>
          <p14:tracePt t="16460" x="2803525" y="5867400"/>
          <p14:tracePt t="16476" x="2687638" y="6081713"/>
          <p14:tracePt t="16493" x="2616200" y="6215063"/>
          <p14:tracePt t="16509" x="2562225" y="6296025"/>
          <p14:tracePt t="16509" x="2562225" y="6303963"/>
          <p14:tracePt t="16527" x="2562225" y="6323013"/>
          <p14:tracePt t="16542" x="2554288" y="6330950"/>
          <p14:tracePt t="16560" x="2554288" y="6394450"/>
          <p14:tracePt t="16577" x="2554288" y="6572250"/>
          <p14:tracePt t="16594" x="2705100" y="6848475"/>
          <p14:tracePt t="16612" x="2901950" y="6848475"/>
          <p14:tracePt t="16628" x="3081338" y="6848475"/>
          <p14:tracePt t="16643" x="3205163" y="6848475"/>
          <p14:tracePt t="16661" x="3313113" y="6848475"/>
          <p14:tracePt t="16676" x="3357563" y="6848475"/>
          <p14:tracePt t="16693" x="3482975" y="6848475"/>
          <p14:tracePt t="16710" x="3705225" y="6697663"/>
          <p14:tracePt t="16710" x="3902075" y="6537325"/>
          <p14:tracePt t="16727" x="4384675" y="6134100"/>
          <p14:tracePt t="16743" x="4919663" y="5759450"/>
          <p14:tracePt t="16760" x="5384800" y="5527675"/>
          <p14:tracePt t="16776" x="5705475" y="5384800"/>
          <p14:tracePt t="16793" x="5786438" y="5348288"/>
          <p14:tracePt t="16809" x="5830888" y="5330825"/>
          <p14:tracePt t="16827" x="5867400" y="5330825"/>
          <p14:tracePt t="16843" x="5894388" y="5322888"/>
          <p14:tracePt t="16860" x="6018213" y="5232400"/>
          <p14:tracePt t="16876" x="6323013" y="5037138"/>
          <p14:tracePt t="16893" x="6599238" y="4822825"/>
          <p14:tracePt t="16911" x="6911975" y="4562475"/>
          <p14:tracePt t="16926" x="7251700" y="4259263"/>
          <p14:tracePt t="16943" x="7348538" y="4160838"/>
          <p14:tracePt t="16959" x="7375525" y="4133850"/>
          <p14:tracePt t="16977" x="7385050" y="4125913"/>
          <p14:tracePt t="17072" x="7412038" y="4098925"/>
          <p14:tracePt t="17087" x="7419975" y="4089400"/>
          <p14:tracePt t="17095" x="7446963" y="4089400"/>
          <p14:tracePt t="17095" x="7466013" y="4089400"/>
          <p14:tracePt t="17113" x="7491413" y="4089400"/>
          <p14:tracePt t="17114" x="7537450" y="4089400"/>
          <p14:tracePt t="17127" x="7732713" y="4268788"/>
          <p14:tracePt t="17147" x="7929563" y="4510088"/>
          <p14:tracePt t="17160" x="8018463" y="4697413"/>
          <p14:tracePt t="17178" x="8108950" y="4884738"/>
          <p14:tracePt t="17193" x="8188325" y="5081588"/>
          <p14:tracePt t="17210" x="8251825" y="5276850"/>
          <p14:tracePt t="17226" x="8323263" y="5446713"/>
          <p14:tracePt t="17243" x="8385175" y="5572125"/>
          <p14:tracePt t="17260" x="8394700" y="5608638"/>
          <p14:tracePt t="17277" x="8394700" y="5616575"/>
          <p14:tracePt t="17351" x="8394700" y="5643563"/>
          <p14:tracePt t="17359" x="8134350" y="5973763"/>
          <p14:tracePt t="17433" x="8027988" y="6037263"/>
          <p14:tracePt t="17460" x="7831138" y="6072188"/>
          <p14:tracePt t="17493" x="7724775" y="6081713"/>
          <p14:tracePt t="17512" x="7661275" y="6081713"/>
          <p14:tracePt t="17526" x="7518400" y="6081713"/>
          <p14:tracePt t="17528" x="7483475" y="6081713"/>
          <p14:tracePt t="17543" x="7348538" y="6045200"/>
          <p14:tracePt t="17561" x="7242175" y="5991225"/>
          <p14:tracePt t="17576" x="7099300" y="5946775"/>
          <p14:tracePt t="17593" x="6804025" y="5848350"/>
          <p14:tracePt t="17615" x="6705600" y="5830888"/>
          <p14:tracePt t="17626" x="6581775" y="5813425"/>
          <p14:tracePt t="17643" x="6554788" y="5813425"/>
          <p14:tracePt t="17660" x="6545263" y="5813425"/>
          <p14:tracePt t="17809" x="6572250" y="5830888"/>
          <p14:tracePt t="17812" x="6599238" y="5848350"/>
          <p14:tracePt t="17817" x="6634163" y="5875338"/>
          <p14:tracePt t="17826" x="6732588" y="5929313"/>
          <p14:tracePt t="17844" x="6769100" y="5956300"/>
          <p14:tracePt t="17860" x="6786563" y="5973763"/>
          <p14:tracePt t="17878" x="6831013" y="5983288"/>
          <p14:tracePt t="17894" x="6867525" y="6000750"/>
          <p14:tracePt t="17911" x="6902450" y="6010275"/>
          <p14:tracePt t="17927" x="6929438" y="6010275"/>
          <p14:tracePt t="17945" x="6938963" y="6010275"/>
          <p14:tracePt t="17960" x="6991350" y="6000750"/>
          <p14:tracePt t="17978" x="7037388" y="5983288"/>
          <p14:tracePt t="17994" x="7081838" y="5946775"/>
          <p14:tracePt t="18011" x="7099300" y="5946775"/>
          <p14:tracePt t="18027" x="7143750" y="5946775"/>
          <p14:tracePt t="18044" x="7161213" y="5938838"/>
          <p14:tracePt t="18060" x="7215188" y="5938838"/>
          <p14:tracePt t="18077" x="7259638" y="5919788"/>
          <p14:tracePt t="18094" x="7313613" y="5911850"/>
          <p14:tracePt t="18111" x="7348538" y="5894388"/>
          <p14:tracePt t="18127" x="7419975" y="5884863"/>
          <p14:tracePt t="18144" x="7456488" y="5867400"/>
          <p14:tracePt t="18160" x="7491413" y="5867400"/>
          <p14:tracePt t="18177" x="7537450" y="5857875"/>
          <p14:tracePt t="18193" x="7562850" y="5857875"/>
          <p14:tracePt t="18210" x="7599363" y="5857875"/>
          <p14:tracePt t="18226" x="7608888" y="5857875"/>
          <p14:tracePt t="18243" x="7634288" y="5857875"/>
          <p14:tracePt t="18281" x="7643813" y="5857875"/>
          <p14:tracePt t="18294" x="7653338" y="5867400"/>
          <p14:tracePt t="18296" x="7653338" y="5884863"/>
          <p14:tracePt t="18310" x="7653338" y="5911850"/>
          <p14:tracePt t="18327" x="7653338" y="5929313"/>
          <p14:tracePt t="18327" x="7653338" y="5956300"/>
          <p14:tracePt t="18346" x="7626350" y="5965825"/>
          <p14:tracePt t="18362" x="7608888" y="5973763"/>
          <p14:tracePt t="18377" x="7589838" y="5983288"/>
          <p14:tracePt t="18394" x="7081838" y="6045200"/>
          <p14:tracePt t="18444" x="6340475" y="5991225"/>
          <p14:tracePt t="18494" x="6153150" y="5938838"/>
          <p14:tracePt t="18511" x="5848350" y="5813425"/>
          <p14:tracePt t="18552" x="5822950" y="5786438"/>
          <p14:tracePt t="18570" x="5813425" y="5786438"/>
          <p14:tracePt t="18578" x="5803900" y="5768975"/>
          <p14:tracePt t="18595" x="5776913" y="5732463"/>
          <p14:tracePt t="18610" x="5776913" y="5705475"/>
          <p14:tracePt t="18627" x="5776913" y="5697538"/>
          <p14:tracePt t="18643" x="5768975" y="5688013"/>
          <p14:tracePt t="18873" x="5776913" y="5688013"/>
          <p14:tracePt t="18876" x="5822950" y="5697538"/>
          <p14:tracePt t="18897" x="5830888" y="5705475"/>
          <p14:tracePt t="18898" x="5848350" y="5705475"/>
          <p14:tracePt t="18911" x="5911850" y="5715000"/>
          <p14:tracePt t="18927" x="5938838" y="5724525"/>
          <p14:tracePt t="18927" x="5965825" y="5724525"/>
          <p14:tracePt t="18945" x="6000750" y="5732463"/>
          <p14:tracePt t="18961" x="6072188" y="5732463"/>
          <p14:tracePt t="18978" x="6116638" y="5751513"/>
          <p14:tracePt t="18994" x="6170613" y="5751513"/>
          <p14:tracePt t="19011" x="6232525" y="5776913"/>
          <p14:tracePt t="19027" x="6286500" y="5776913"/>
          <p14:tracePt t="19045" x="6367463" y="5803900"/>
          <p14:tracePt t="19061" x="6419850" y="5822950"/>
          <p14:tracePt t="19078" x="6518275" y="5840413"/>
          <p14:tracePt t="19094" x="6608763" y="5840413"/>
          <p14:tracePt t="19111" x="6680200" y="5857875"/>
          <p14:tracePt t="19127" x="6804025" y="5857875"/>
          <p14:tracePt t="19127" x="6875463" y="5857875"/>
          <p14:tracePt t="19145" x="6946900" y="5857875"/>
          <p14:tracePt t="19161" x="7037388" y="5857875"/>
          <p14:tracePt t="19178" x="7116763" y="5857875"/>
          <p14:tracePt t="19194" x="7170738" y="5857875"/>
          <p14:tracePt t="19211" x="7313613" y="5894388"/>
          <p14:tracePt t="19227" x="7581900" y="5929313"/>
          <p14:tracePt t="19244" x="7902575" y="5983288"/>
          <p14:tracePt t="19262" x="8188325" y="6000750"/>
          <p14:tracePt t="19278" x="8439150" y="6018213"/>
          <p14:tracePt t="19294" x="8537575" y="6018213"/>
          <p14:tracePt t="19311" x="8562975" y="6018213"/>
          <p14:tracePt t="19328" x="8582025" y="6018213"/>
          <p14:tracePt t="19344" x="8653463" y="6018213"/>
          <p14:tracePt t="19361" x="8769350" y="6018213"/>
          <p14:tracePt t="19378" x="8947150" y="6037263"/>
          <p14:tracePt t="19395" x="9072563" y="6062663"/>
          <p14:tracePt t="19411" x="9126538" y="6062663"/>
          <p14:tracePt t="19729" x="9109075" y="6062663"/>
          <p14:tracePt t="19737" x="9037638" y="6054725"/>
          <p14:tracePt t="19745" x="8848725" y="6037263"/>
          <p14:tracePt t="19762" x="8732838" y="6010275"/>
          <p14:tracePt t="19763" x="8456613" y="5973763"/>
          <p14:tracePt t="19778" x="8215313" y="5929313"/>
          <p14:tracePt t="19794" x="7983538" y="5894388"/>
          <p14:tracePt t="19811" x="7742238" y="5875338"/>
          <p14:tracePt t="19827" x="7394575" y="5848350"/>
          <p14:tracePt t="19851" x="7286625" y="5848350"/>
          <p14:tracePt t="19861" x="7081838" y="5848350"/>
          <p14:tracePt t="19878" x="6983413" y="5848350"/>
          <p14:tracePt t="19894" x="6956425" y="5857875"/>
          <p14:tracePt t="19911" x="6929438" y="5857875"/>
          <p14:tracePt t="19985" x="6919913" y="5867400"/>
          <p14:tracePt t="19993" x="6919913" y="5875338"/>
          <p14:tracePt t="20017" x="6919913" y="5884863"/>
          <p14:tracePt t="20019" x="6902450" y="5902325"/>
          <p14:tracePt t="20033" x="6884988" y="5911850"/>
          <p14:tracePt t="20045" x="6858000" y="5938838"/>
          <p14:tracePt t="20061" x="6840538" y="5956300"/>
          <p14:tracePt t="20078" x="6796088" y="5973763"/>
          <p14:tracePt t="20094" x="6777038" y="5991225"/>
          <p14:tracePt t="20111" x="6724650" y="5991225"/>
          <p14:tracePt t="20127" x="6643688" y="5991225"/>
          <p14:tracePt t="20127" x="6572250" y="5991225"/>
          <p14:tracePt t="20145" x="6456363" y="5991225"/>
          <p14:tracePt t="20160" x="6384925" y="5991225"/>
          <p14:tracePt t="20177" x="6242050" y="5991225"/>
          <p14:tracePt t="20193" x="6099175" y="5991225"/>
          <p14:tracePt t="20210" x="6010275" y="5991225"/>
          <p14:tracePt t="20226" x="6000750" y="5991225"/>
          <p14:tracePt t="22759" x="0" y="0"/>
        </p14:tracePtLst>
        <p14:tracePtLst>
          <p14:tracePt t="30295" x="6465888" y="2438400"/>
          <p14:tracePt t="30512" x="6465888" y="2446338"/>
          <p14:tracePt t="30520" x="6465888" y="2509838"/>
          <p14:tracePt t="30527" x="6465888" y="2679700"/>
          <p14:tracePt t="30559" x="6465888" y="2705100"/>
          <p14:tracePt t="30575" x="6465888" y="2714625"/>
          <p14:tracePt t="30577" x="6465888" y="2768600"/>
          <p14:tracePt t="30609" x="6465888" y="2776538"/>
          <p14:tracePt t="30736" x="6473825" y="2724150"/>
          <p14:tracePt t="30744" x="6483350" y="2616200"/>
          <p14:tracePt t="30756" x="6491288" y="2554288"/>
          <p14:tracePt t="30776" x="6510338" y="2419350"/>
          <p14:tracePt t="30777" x="6510338" y="2268538"/>
          <p14:tracePt t="30793" x="6510338" y="2143125"/>
          <p14:tracePt t="30809" x="6527800" y="2044700"/>
          <p14:tracePt t="30827" x="6545263" y="1965325"/>
          <p14:tracePt t="30843" x="6562725" y="1893888"/>
          <p14:tracePt t="30860" x="6589713" y="1812925"/>
          <p14:tracePt t="30876" x="6626225" y="1731963"/>
          <p14:tracePt t="30893" x="6653213" y="1687513"/>
          <p14:tracePt t="30909" x="6670675" y="1652588"/>
          <p14:tracePt t="30926" x="6680200" y="1643063"/>
          <p14:tracePt t="31113" x="6688138" y="1643063"/>
          <p14:tracePt t="31136" x="6697663" y="1643063"/>
          <p14:tracePt t="31152" x="6715125" y="1643063"/>
          <p14:tracePt t="31160" x="6732588" y="1643063"/>
          <p14:tracePt t="31161" x="6759575" y="1660525"/>
          <p14:tracePt t="31161" x="6796088" y="1670050"/>
          <p14:tracePt t="31177" x="6867525" y="1714500"/>
          <p14:tracePt t="31193" x="6911975" y="1751013"/>
          <p14:tracePt t="31211" x="6938963" y="1758950"/>
          <p14:tracePt t="31225" x="6956425" y="1768475"/>
          <p14:tracePt t="31243" x="6965950" y="1776413"/>
          <p14:tracePt t="31261" x="6973888" y="1785938"/>
          <p14:tracePt t="31277" x="6991350" y="1803400"/>
          <p14:tracePt t="31293" x="7010400" y="1822450"/>
          <p14:tracePt t="31310" x="7018338" y="1830388"/>
          <p14:tracePt t="31326" x="7037388" y="1847850"/>
          <p14:tracePt t="31401" x="7037388" y="1857375"/>
          <p14:tracePt t="31409" x="7037388" y="1884363"/>
          <p14:tracePt t="31424" x="7037388" y="1919288"/>
          <p14:tracePt t="31431" x="7010400" y="1928813"/>
          <p14:tracePt t="31439" x="6929438" y="1965325"/>
          <p14:tracePt t="31439" x="6911975" y="1973263"/>
          <p14:tracePt t="31465" x="6581775" y="2071688"/>
          <p14:tracePt t="31543" x="6554788" y="2071688"/>
          <p14:tracePt t="31544" x="6367463" y="2152650"/>
          <p14:tracePt t="31584" x="6340475" y="2160588"/>
          <p14:tracePt t="31594" x="6330950" y="2179638"/>
          <p14:tracePt t="31610" x="6259513" y="2276475"/>
          <p14:tracePt t="31678" x="6232525" y="2374900"/>
          <p14:tracePt t="31678" x="6224588" y="2419350"/>
          <p14:tracePt t="31713" x="6215063" y="2446338"/>
          <p14:tracePt t="31714" x="6215063" y="2482850"/>
          <p14:tracePt t="31726" x="6215063" y="2554288"/>
          <p14:tracePt t="31743" x="6215063" y="2608263"/>
          <p14:tracePt t="31743" x="6215063" y="2633663"/>
          <p14:tracePt t="31761" x="6215063" y="2687638"/>
          <p14:tracePt t="31776" x="6215063" y="2724150"/>
          <p14:tracePt t="31793" x="6224588" y="2776538"/>
          <p14:tracePt t="31810" x="6232525" y="2840038"/>
          <p14:tracePt t="31827" x="6269038" y="2884488"/>
          <p14:tracePt t="31843" x="6296025" y="2938463"/>
          <p14:tracePt t="31860" x="6375400" y="3054350"/>
          <p14:tracePt t="31916" x="6394450" y="3062288"/>
          <p14:tracePt t="31918" x="6402388" y="3081338"/>
          <p14:tracePt t="31926" x="6429375" y="3098800"/>
          <p14:tracePt t="31943" x="6456363" y="3125788"/>
          <p14:tracePt t="31943" x="6465888" y="3143250"/>
          <p14:tracePt t="31977" x="6473825" y="3152775"/>
          <p14:tracePt t="31979" x="6473825" y="3160713"/>
          <p14:tracePt t="31993" x="6491288" y="3179763"/>
          <p14:tracePt t="32011" x="6510338" y="3197225"/>
          <p14:tracePt t="32026" x="6510338" y="3205163"/>
          <p14:tracePt t="32043" x="6527800" y="3241675"/>
          <p14:tracePt t="32059" x="6527800" y="3286125"/>
          <p14:tracePt t="32076" x="6527800" y="3348038"/>
          <p14:tracePt t="32093" x="6527800" y="3419475"/>
          <p14:tracePt t="32110" x="6527800" y="3509963"/>
          <p14:tracePt t="32126" x="6527800" y="3562350"/>
          <p14:tracePt t="32143" x="6491288" y="3608388"/>
          <p14:tracePt t="32159" x="6483350" y="3652838"/>
          <p14:tracePt t="32159" x="6456363" y="3687763"/>
          <p14:tracePt t="32177" x="6419850" y="3724275"/>
          <p14:tracePt t="32193" x="6394450" y="3759200"/>
          <p14:tracePt t="32210" x="6357938" y="3813175"/>
          <p14:tracePt t="32226" x="6340475" y="3840163"/>
          <p14:tracePt t="32243" x="6323013" y="3857625"/>
          <p14:tracePt t="32260" x="6303963" y="3875088"/>
          <p14:tracePt t="32277" x="6286500" y="3919538"/>
          <p14:tracePt t="32293" x="6269038" y="3938588"/>
          <p14:tracePt t="32310" x="6259513" y="3965575"/>
          <p14:tracePt t="32326" x="6259513" y="4000500"/>
          <p14:tracePt t="32326" x="6242050" y="4017963"/>
          <p14:tracePt t="32345" x="6232525" y="4044950"/>
          <p14:tracePt t="32359" x="6180138" y="4152900"/>
          <p14:tracePt t="32377" x="6161088" y="4268788"/>
          <p14:tracePt t="32393" x="6143625" y="4375150"/>
          <p14:tracePt t="32413" x="6134100" y="4473575"/>
          <p14:tracePt t="32426" x="6134100" y="4527550"/>
          <p14:tracePt t="32443" x="6134100" y="4562475"/>
          <p14:tracePt t="32459" x="6134100" y="4589463"/>
          <p14:tracePt t="32476" x="6134100" y="4616450"/>
          <p14:tracePt t="32494" x="6134100" y="4687888"/>
          <p14:tracePt t="32509" x="6134100" y="4768850"/>
          <p14:tracePt t="32527" x="6197600" y="4929188"/>
          <p14:tracePt t="32595" x="6215063" y="4956175"/>
          <p14:tracePt t="32610" x="6224588" y="4983163"/>
          <p14:tracePt t="32627" x="6242050" y="5010150"/>
          <p14:tracePt t="32643" x="6269038" y="5045075"/>
          <p14:tracePt t="32668" x="6269038" y="5054600"/>
          <p14:tracePt t="32676" x="6313488" y="5099050"/>
          <p14:tracePt t="32694" x="6357938" y="5170488"/>
          <p14:tracePt t="32727" x="6394450" y="5224463"/>
          <p14:tracePt t="32759" x="6419850" y="5259388"/>
          <p14:tracePt t="32761" x="6456363" y="5303838"/>
          <p14:tracePt t="32761" x="6491288" y="5348288"/>
          <p14:tracePt t="32776" x="6527800" y="5402263"/>
          <p14:tracePt t="32793" x="6562725" y="5456238"/>
          <p14:tracePt t="32809" x="6608763" y="5545138"/>
          <p14:tracePt t="32826" x="6626225" y="5581650"/>
          <p14:tracePt t="32842" x="6670675" y="5643563"/>
          <p14:tracePt t="32859" x="6680200" y="5688013"/>
          <p14:tracePt t="32876" x="6697663" y="5697538"/>
          <p14:tracePt t="32893" x="6732588" y="5759450"/>
          <p14:tracePt t="32943" x="6732588" y="5776913"/>
          <p14:tracePt t="32953" x="6742113" y="5776913"/>
          <p14:tracePt t="32961" x="6742113" y="5786438"/>
          <p14:tracePt t="32975" x="6751638" y="5795963"/>
          <p14:tracePt t="32977" x="6777038" y="5840413"/>
          <p14:tracePt t="32992" x="6796088" y="5857875"/>
          <p14:tracePt t="33010" x="6796088" y="5875338"/>
          <p14:tracePt t="33025" x="6796088" y="5884863"/>
          <p14:tracePt t="33424" x="6777038" y="5857875"/>
          <p14:tracePt t="33433" x="6751638" y="5822950"/>
          <p14:tracePt t="33434" x="6724650" y="5776913"/>
          <p14:tracePt t="33442" x="6670675" y="5697538"/>
          <p14:tracePt t="33460" x="6589713" y="5554663"/>
          <p14:tracePt t="33477" x="6510338" y="5394325"/>
          <p14:tracePt t="33494" x="6446838" y="5232400"/>
          <p14:tracePt t="33510" x="6429375" y="5116513"/>
          <p14:tracePt t="33527" x="6394450" y="5072063"/>
          <p14:tracePt t="33543" x="6394450" y="5037138"/>
          <p14:tracePt t="33559" x="6394450" y="5027613"/>
          <p14:tracePt t="33575" x="6394450" y="4946650"/>
          <p14:tracePt t="33594" x="6394450" y="4867275"/>
          <p14:tracePt t="33609" x="6394450" y="4705350"/>
          <p14:tracePt t="33627" x="6394450" y="4348163"/>
          <p14:tracePt t="33652" x="6411913" y="4232275"/>
          <p14:tracePt t="33659" x="6527800" y="3384550"/>
          <p14:tracePt t="33699" x="6545263" y="3224213"/>
          <p14:tracePt t="33709" x="6589713" y="2911475"/>
          <p14:tracePt t="33726" x="6680200" y="2670175"/>
          <p14:tracePt t="33742" x="6751638" y="2419350"/>
          <p14:tracePt t="33762" x="6769100" y="2339975"/>
          <p14:tracePt t="33776" x="6823075" y="2179638"/>
          <p14:tracePt t="33793" x="6840538" y="2108200"/>
          <p14:tracePt t="33809" x="6848475" y="2054225"/>
          <p14:tracePt t="33826" x="6894513" y="1955800"/>
          <p14:tracePt t="33860" x="6902450" y="1919288"/>
          <p14:tracePt t="33876" x="6919913" y="1893888"/>
          <p14:tracePt t="34032" x="6919913" y="1919288"/>
          <p14:tracePt t="34039" x="6919913" y="2062163"/>
          <p14:tracePt t="34059" x="6911975" y="2160588"/>
          <p14:tracePt t="34075" x="6840538" y="2384425"/>
          <p14:tracePt t="34077" x="6813550" y="2598738"/>
          <p14:tracePt t="34093" x="6751638" y="2830513"/>
          <p14:tracePt t="34110" x="6705600" y="3027363"/>
          <p14:tracePt t="34126" x="6688138" y="3170238"/>
          <p14:tracePt t="34143" x="6670675" y="3251200"/>
          <p14:tracePt t="34159" x="6670675" y="3286125"/>
          <p14:tracePt t="34320" x="6680200" y="3276600"/>
          <p14:tracePt t="34328" x="6688138" y="3268663"/>
          <p14:tracePt t="34344" x="6688138" y="3251200"/>
          <p14:tracePt t="34384" x="6697663" y="3241675"/>
          <p14:tracePt t="34656" x="6697663" y="3286125"/>
          <p14:tracePt t="34666" x="6697663" y="3322638"/>
          <p14:tracePt t="34667" x="6697663" y="3367088"/>
          <p14:tracePt t="34675" x="6680200" y="3455988"/>
          <p14:tracePt t="34693" x="6661150" y="3544888"/>
          <p14:tracePt t="34709" x="6661150" y="3652838"/>
          <p14:tracePt t="34727" x="6661150" y="3902075"/>
          <p14:tracePt t="34776" x="6661150" y="3956050"/>
          <p14:tracePt t="34777" x="6661150" y="4017963"/>
          <p14:tracePt t="34793" x="6661150" y="4071938"/>
          <p14:tracePt t="34809" x="6661150" y="4108450"/>
          <p14:tracePt t="34826" x="6653213" y="4133850"/>
          <p14:tracePt t="34843" x="6643688" y="4152900"/>
          <p14:tracePt t="34860" x="6643688" y="4179888"/>
          <p14:tracePt t="34893" x="6581775" y="4375150"/>
          <p14:tracePt t="34963" x="6572250" y="4411663"/>
          <p14:tracePt t="34963" x="6545263" y="4446588"/>
          <p14:tracePt t="34977" x="6483350" y="4598988"/>
          <p14:tracePt t="34993" x="6411913" y="4759325"/>
          <p14:tracePt t="35010" x="6330950" y="4929188"/>
          <p14:tracePt t="35026" x="6259513" y="5099050"/>
          <p14:tracePt t="35043" x="6180138" y="5286375"/>
          <p14:tracePt t="35060" x="6099175" y="5429250"/>
          <p14:tracePt t="35077" x="6054725" y="5510213"/>
          <p14:tracePt t="35093" x="6037263" y="5537200"/>
          <p14:tracePt t="35385" x="6037263" y="5545138"/>
          <p14:tracePt t="35406" x="6027738" y="5554663"/>
          <p14:tracePt t="35433" x="6027738" y="5562600"/>
          <p14:tracePt t="35435" x="6027738" y="5581650"/>
          <p14:tracePt t="35442" x="6018213" y="5589588"/>
          <p14:tracePt t="35460" x="6018213" y="5599113"/>
          <p14:tracePt t="35476" x="6010275" y="5608638"/>
          <p14:tracePt t="3549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8" name="Table 548"/>
          <p:cNvGraphicFramePr/>
          <p:nvPr>
            <p:extLst>
              <p:ext uri="{D42A27DB-BD31-4B8C-83A1-F6EECF244321}">
                <p14:modId xmlns:p14="http://schemas.microsoft.com/office/powerpoint/2010/main" val="423597448"/>
              </p:ext>
            </p:extLst>
          </p:nvPr>
        </p:nvGraphicFramePr>
        <p:xfrm>
          <a:off x="395536" y="719137"/>
          <a:ext cx="8513513" cy="551814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080839"/>
                <a:gridCol w="182562"/>
                <a:gridCol w="5272087"/>
                <a:gridCol w="1978025"/>
              </a:tblGrid>
              <a:tr h="612775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b="1" u="sng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Comic Sans MS Bold"/>
                          <a:cs typeface="Comic Sans MS Bold"/>
                          <a:sym typeface="Comic Sans MS Bold"/>
                        </a:rPr>
                        <a:t>Oncogene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Comic Sans MS Bold"/>
                          <a:cs typeface="Comic Sans MS Bold"/>
                          <a:sym typeface="Comic Sans MS Bold"/>
                        </a:rPr>
                        <a:t>Type of cancer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Comic Sans MS Bold"/>
                          <a:cs typeface="Comic Sans MS Bold"/>
                          <a:sym typeface="Comic Sans MS Bold"/>
                        </a:rPr>
                        <a:t>Activation mechanism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2425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 Bold"/>
                          <a:ea typeface="Comic Sans MS Bold"/>
                          <a:cs typeface="Comic Sans MS Bold"/>
                          <a:sym typeface="Comic Sans MS Bold"/>
                        </a:rPr>
                        <a:t>C-MYC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Burkitt's lymphoma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Translocation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5600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 Bold"/>
                          <a:ea typeface="Comic Sans MS Bold"/>
                          <a:cs typeface="Comic Sans MS Bold"/>
                          <a:sym typeface="Comic Sans MS Bold"/>
                        </a:rPr>
                        <a:t>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Breast and lung carcinomas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Amplification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2425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 Bold"/>
                          <a:ea typeface="Comic Sans MS Bold"/>
                          <a:cs typeface="Comic Sans MS Bold"/>
                          <a:sym typeface="Comic Sans MS Bold"/>
                        </a:rPr>
                        <a:t>L-MYC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Lung carcinoma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Amplification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400050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 Bold"/>
                          <a:ea typeface="Comic Sans MS Bold"/>
                          <a:cs typeface="Comic Sans MS Bold"/>
                          <a:sym typeface="Comic Sans MS Bold"/>
                        </a:rPr>
                        <a:t>N-MYC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Neuroblastoma, lung carcinoma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Amplification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406400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 Bold"/>
                          <a:ea typeface="Comic Sans MS Bold"/>
                          <a:cs typeface="Comic Sans MS Bold"/>
                          <a:sym typeface="Comic Sans MS Bold"/>
                        </a:rPr>
                        <a:t>PDGFR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Chronic </a:t>
                      </a:r>
                      <a:r>
                        <a:rPr sz="1600" dirty="0" err="1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myelomonocytic</a:t>
                      </a:r>
                      <a:r>
                        <a:rPr sz="1600" dirty="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leukemia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Translocation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431800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 Bold"/>
                          <a:ea typeface="Comic Sans MS Bold"/>
                          <a:cs typeface="Comic Sans MS Bold"/>
                          <a:sym typeface="Comic Sans MS Bold"/>
                        </a:rPr>
                        <a:t>PML/</a:t>
                      </a:r>
                      <a:r>
                        <a:rPr sz="1600" dirty="0" err="1">
                          <a:solidFill>
                            <a:srgbClr val="00B050"/>
                          </a:solidFill>
                          <a:latin typeface="Comic Sans MS Bold"/>
                          <a:ea typeface="Comic Sans MS Bold"/>
                          <a:cs typeface="Comic Sans MS Bold"/>
                          <a:sym typeface="Comic Sans MS Bold"/>
                        </a:rPr>
                        <a:t>RARa</a:t>
                      </a:r>
                      <a:endParaRPr sz="1600" dirty="0">
                        <a:solidFill>
                          <a:srgbClr val="00B050"/>
                        </a:solidFill>
                        <a:latin typeface="Comic Sans MS Bold"/>
                        <a:ea typeface="Comic Sans MS Bold"/>
                        <a:cs typeface="Comic Sans MS Bold"/>
                        <a:sym typeface="Comic Sans MS Bold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Acute </a:t>
                      </a:r>
                      <a:r>
                        <a:rPr sz="1600" dirty="0" err="1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promyelocytic</a:t>
                      </a:r>
                      <a:r>
                        <a:rPr sz="1600" dirty="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leukemia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Translocation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4012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 Bold"/>
                          <a:ea typeface="Comic Sans MS Bold"/>
                          <a:cs typeface="Comic Sans MS Bold"/>
                          <a:sym typeface="Comic Sans MS Bold"/>
                        </a:rPr>
                        <a:t>RAS-H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Thyroid carcinoma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Point mutation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2425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 Bold"/>
                          <a:ea typeface="Comic Sans MS Bold"/>
                          <a:cs typeface="Comic Sans MS Bold"/>
                          <a:sym typeface="Comic Sans MS Bold"/>
                        </a:rPr>
                        <a:t>RAS-K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Colon, lung, pancreatic, and thyroid carcinomas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Point mutation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611187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 Bold"/>
                          <a:ea typeface="Comic Sans MS Bold"/>
                          <a:cs typeface="Comic Sans MS Bold"/>
                          <a:sym typeface="Comic Sans MS Bold"/>
                        </a:rPr>
                        <a:t>RAS-N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Acute myelogenous and lymphocytic leukemias, thyroid carcinoma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Point mutation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5600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 Bold"/>
                          <a:ea typeface="Comic Sans MS Bold"/>
                          <a:cs typeface="Comic Sans MS Bold"/>
                          <a:sym typeface="Comic Sans MS Bold"/>
                        </a:rPr>
                        <a:t>RET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Multiple endocrine neoplasia types 2A and 2B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Point mutation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579437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>
                        <a:solidFill>
                          <a:srgbClr val="00B050"/>
                        </a:solidFill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Thyroid carcinoma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DNA rearrangement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354012">
                <a:tc gridSpan="2"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SMO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Basal cell carcinoma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Point mutation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49" name="Shape 549"/>
          <p:cNvSpPr/>
          <p:nvPr/>
        </p:nvSpPr>
        <p:spPr>
          <a:xfrm>
            <a:off x="395287" y="1341437"/>
            <a:ext cx="7921626" cy="1"/>
          </a:xfrm>
          <a:prstGeom prst="line">
            <a:avLst/>
          </a:prstGeom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/>
        </p:nvSpPr>
        <p:spPr>
          <a:xfrm>
            <a:off x="403224" y="1274762"/>
            <a:ext cx="8117112" cy="468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935" tIns="42935" rIns="42935" bIns="42935">
            <a:spAutoFit/>
          </a:bodyPr>
          <a:lstStyle/>
          <a:p>
            <a:pPr lvl="0" defTabSz="858837"/>
            <a:r>
              <a:rPr sz="19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		               </a:t>
            </a:r>
            <a:r>
              <a:rPr lang="it-IT" sz="1900" b="1" dirty="0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sz="16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amino 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acid position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RAS gene		 12	 59	 61	            </a:t>
            </a:r>
            <a:endParaRPr sz="1600" u="sng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endParaRPr sz="1600" u="sng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endParaRPr sz="1600" u="sng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c-RAS (H, K, N)		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Gly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Ala	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Gln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</a:t>
            </a:r>
            <a:r>
              <a:rPr sz="1600" u="sng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normal cells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endParaRPr sz="1600" u="sng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					</a:t>
            </a:r>
            <a:r>
              <a:rPr sz="1600" u="sng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cancer cells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H-RAS			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Gly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Ala	</a:t>
            </a:r>
            <a:r>
              <a:rPr sz="1600" dirty="0" err="1">
                <a:solidFill>
                  <a:srgbClr val="FF33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Leu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lung carcinoma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	</a:t>
            </a:r>
            <a:r>
              <a:rPr sz="1600" dirty="0">
                <a:solidFill>
                  <a:srgbClr val="FF33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Val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Ala	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Gln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bladder carcinoma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K-RAS			</a:t>
            </a:r>
            <a:r>
              <a:rPr sz="1600" dirty="0" err="1">
                <a:solidFill>
                  <a:srgbClr val="FF33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Cys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Ala	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Gln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lung carcinoma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	</a:t>
            </a:r>
            <a:r>
              <a:rPr sz="1600"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Val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Ala	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Gln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lung carcinoma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	</a:t>
            </a:r>
            <a:r>
              <a:rPr sz="1600" dirty="0" err="1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Arg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Ala	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Gln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colon carcinoma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N-RAS			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Gly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Ala	</a:t>
            </a:r>
            <a:r>
              <a:rPr sz="1600" dirty="0">
                <a:solidFill>
                  <a:srgbClr val="FF33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Lys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neuroblastoma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	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Gly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Ala	</a:t>
            </a:r>
            <a:r>
              <a:rPr sz="1600" dirty="0" err="1">
                <a:solidFill>
                  <a:srgbClr val="FF33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Arg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lung carcinoma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endParaRPr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					</a:t>
            </a:r>
            <a:r>
              <a:rPr sz="1600" u="sng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Murine sarcoma virus</a:t>
            </a:r>
            <a:endParaRPr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endParaRPr sz="8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H-RAS			</a:t>
            </a:r>
            <a:r>
              <a:rPr sz="1600" dirty="0" err="1">
                <a:solidFill>
                  <a:srgbClr val="FF33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Arg</a:t>
            </a:r>
            <a:r>
              <a:rPr sz="1600" dirty="0">
                <a:solidFill>
                  <a:srgbClr val="FF33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  <a:r>
              <a:rPr sz="1600" dirty="0" err="1">
                <a:solidFill>
                  <a:srgbClr val="FF33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Thr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Gln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Harvey strain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K-RAS			</a:t>
            </a:r>
            <a:r>
              <a:rPr sz="1600" dirty="0" err="1">
                <a:solidFill>
                  <a:srgbClr val="FF33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Ser</a:t>
            </a:r>
            <a:r>
              <a:rPr sz="1600" dirty="0">
                <a:solidFill>
                  <a:srgbClr val="FF33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  <a:r>
              <a:rPr sz="1600" dirty="0" err="1">
                <a:solidFill>
                  <a:srgbClr val="FF33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Thr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Gln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Kirsten strain</a:t>
            </a:r>
            <a:r>
              <a:rPr sz="1600" dirty="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  </a:t>
            </a:r>
          </a:p>
        </p:txBody>
      </p:sp>
      <p:sp>
        <p:nvSpPr>
          <p:cNvPr id="552" name="Shape 552"/>
          <p:cNvSpPr/>
          <p:nvPr/>
        </p:nvSpPr>
        <p:spPr>
          <a:xfrm>
            <a:off x="1476374" y="884237"/>
            <a:ext cx="5984228" cy="441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935" tIns="42935" rIns="42935" bIns="42935">
            <a:spAutoFit/>
          </a:bodyPr>
          <a:lstStyle>
            <a:lvl1pPr defTabSz="858837">
              <a:defRPr sz="20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33333"/>
                </a:solidFill>
              </a:rPr>
              <a:t>Amino acid substitutions in RAS family proteins</a:t>
            </a:r>
          </a:p>
        </p:txBody>
      </p:sp>
      <p:sp>
        <p:nvSpPr>
          <p:cNvPr id="553" name="Shape 553"/>
          <p:cNvSpPr/>
          <p:nvPr/>
        </p:nvSpPr>
        <p:spPr>
          <a:xfrm>
            <a:off x="468312" y="1989137"/>
            <a:ext cx="8280401" cy="1"/>
          </a:xfrm>
          <a:prstGeom prst="line">
            <a:avLst/>
          </a:prstGeom>
          <a:ln w="28575">
            <a:solidFill>
              <a:srgbClr val="33333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2292350" y="333375"/>
            <a:ext cx="4321175" cy="510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</a:rPr>
              <a:t>MISSENSE  MUTATIONS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8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281" x="812800" y="6848475"/>
          <p14:tracePt t="39482" x="803275" y="6848475"/>
          <p14:tracePt t="39490" x="758825" y="6786563"/>
          <p14:tracePt t="39498" x="581025" y="6562725"/>
          <p14:tracePt t="39509" x="347663" y="6180138"/>
          <p14:tracePt t="39524" x="61913" y="5599113"/>
          <p14:tracePt t="39542" x="0" y="5081588"/>
          <p14:tracePt t="39557" x="0" y="4625975"/>
          <p14:tracePt t="39572" x="0" y="4241800"/>
          <p14:tracePt t="39588" x="0" y="3956050"/>
          <p14:tracePt t="39606" x="0" y="3803650"/>
          <p14:tracePt t="39621" x="0" y="3768725"/>
          <p14:tracePt t="39638" x="0" y="3697288"/>
          <p14:tracePt t="39655" x="26988" y="3571875"/>
          <p14:tracePt t="39672" x="53975" y="3465513"/>
          <p14:tracePt t="39689" x="71438" y="3394075"/>
          <p14:tracePt t="39705" x="107950" y="3268663"/>
          <p14:tracePt t="39705" x="133350" y="3205163"/>
          <p14:tracePt t="39722" x="179388" y="3044825"/>
          <p14:tracePt t="39739" x="214313" y="2919413"/>
          <p14:tracePt t="39755" x="250825" y="2813050"/>
          <p14:tracePt t="39772" x="258763" y="2768600"/>
          <p14:tracePt t="39835" x="268288" y="2768600"/>
          <p14:tracePt t="39843" x="295275" y="2768600"/>
          <p14:tracePt t="39850" x="357188" y="2776538"/>
          <p14:tracePt t="39872" x="393700" y="2795588"/>
          <p14:tracePt t="39888" x="455613" y="2840038"/>
          <p14:tracePt t="39888" x="465138" y="2847975"/>
          <p14:tracePt t="39930" x="490538" y="2857500"/>
          <p14:tracePt t="39939" x="500063" y="2867025"/>
          <p14:tracePt t="39939" x="527050" y="2911475"/>
          <p14:tracePt t="39957" x="561975" y="2965450"/>
          <p14:tracePt t="39972" x="652463" y="3044825"/>
          <p14:tracePt t="39997" x="660400" y="3071813"/>
          <p14:tracePt t="40005" x="696913" y="3116263"/>
          <p14:tracePt t="40038" x="741363" y="3170238"/>
          <p14:tracePt t="40038" x="785813" y="3241675"/>
          <p14:tracePt t="40056" x="830263" y="3303588"/>
          <p14:tracePt t="40072" x="857250" y="3348038"/>
          <p14:tracePt t="40089" x="884238" y="3367088"/>
          <p14:tracePt t="40105" x="893763" y="3384550"/>
          <p14:tracePt t="40105" x="911225" y="3402013"/>
          <p14:tracePt t="40122" x="928688" y="3438525"/>
          <p14:tracePt t="40138" x="973138" y="3482975"/>
          <p14:tracePt t="40156" x="1027113" y="3554413"/>
          <p14:tracePt t="40172" x="1098550" y="3660775"/>
          <p14:tracePt t="40189" x="1143000" y="3751263"/>
          <p14:tracePt t="40205" x="1214438" y="3884613"/>
          <p14:tracePt t="40229" x="1223963" y="3919538"/>
          <p14:tracePt t="40238" x="1231900" y="3929063"/>
          <p14:tracePt t="40256" x="1231900" y="3973513"/>
          <p14:tracePt t="40271" x="1258888" y="4108450"/>
          <p14:tracePt t="40306" x="1258888" y="4170363"/>
          <p14:tracePt t="40307" x="1258888" y="4340225"/>
          <p14:tracePt t="40323" x="1258888" y="4697413"/>
          <p14:tracePt t="40363" x="1258888" y="4768850"/>
          <p14:tracePt t="40364" x="1258888" y="4840288"/>
          <p14:tracePt t="40372" x="1258888" y="5000625"/>
          <p14:tracePt t="40388" x="1258888" y="5143500"/>
          <p14:tracePt t="40405" x="1258888" y="5268913"/>
          <p14:tracePt t="40422" x="1258888" y="5303838"/>
          <p14:tracePt t="40626" x="1258888" y="5268913"/>
          <p14:tracePt t="40634" x="1250950" y="5170488"/>
          <p14:tracePt t="40637" x="1250950" y="5081588"/>
          <p14:tracePt t="40644" x="1250950" y="4983163"/>
          <p14:tracePt t="40655" x="1250950" y="4795838"/>
          <p14:tracePt t="40672" x="1250950" y="4652963"/>
          <p14:tracePt t="40688" x="1250950" y="4537075"/>
          <p14:tracePt t="40705" x="1250950" y="4429125"/>
          <p14:tracePt t="40721" x="1250950" y="4286250"/>
          <p14:tracePt t="40739" x="1250950" y="4152900"/>
          <p14:tracePt t="40755" x="1276350" y="3973513"/>
          <p14:tracePt t="40788" x="1339850" y="3786188"/>
          <p14:tracePt t="40788" x="1419225" y="3589338"/>
          <p14:tracePt t="40806" x="1473200" y="3394075"/>
          <p14:tracePt t="40822" x="1554163" y="3214688"/>
          <p14:tracePt t="40839" x="1625600" y="3044825"/>
          <p14:tracePt t="40855" x="1697038" y="2884488"/>
          <p14:tracePt t="40872" x="1776413" y="2741613"/>
          <p14:tracePt t="40888" x="1857375" y="2589213"/>
          <p14:tracePt t="40888" x="1901825" y="2517775"/>
          <p14:tracePt t="40907" x="1946275" y="2455863"/>
          <p14:tracePt t="40907" x="1973263" y="2393950"/>
          <p14:tracePt t="40923" x="2017713" y="2322513"/>
          <p14:tracePt t="40939" x="2027238" y="2312988"/>
          <p14:tracePt t="40955" x="2036763" y="2303463"/>
          <p14:tracePt t="41018" x="2044700" y="2295525"/>
          <p14:tracePt t="41130" x="2054225" y="2303463"/>
          <p14:tracePt t="41771" x="2054225" y="2312988"/>
          <p14:tracePt t="41867" x="2054225" y="2322513"/>
          <p14:tracePt t="41914" x="2054225" y="2330450"/>
          <p14:tracePt t="41922" x="2054225" y="2347913"/>
          <p14:tracePt t="41925" x="2054225" y="2374900"/>
          <p14:tracePt t="41954" x="2062163" y="2393950"/>
          <p14:tracePt t="41955" x="2062163" y="2411413"/>
          <p14:tracePt t="41971" x="2062163" y="2438400"/>
          <p14:tracePt t="41988" x="2062163" y="2473325"/>
          <p14:tracePt t="42006" x="2071688" y="2500313"/>
          <p14:tracePt t="42022" x="2071688" y="2536825"/>
          <p14:tracePt t="42039" x="2071688" y="2562225"/>
          <p14:tracePt t="42056" x="2071688" y="2589213"/>
          <p14:tracePt t="42072" x="2071688" y="2625725"/>
          <p14:tracePt t="42089" x="2071688" y="2652713"/>
          <p14:tracePt t="42105" x="2071688" y="2670175"/>
          <p14:tracePt t="42105" x="2071688" y="2697163"/>
          <p14:tracePt t="42123" x="2071688" y="2724150"/>
          <p14:tracePt t="42139" x="2071688" y="2822575"/>
          <p14:tracePt t="42181" x="2071688" y="2847975"/>
          <p14:tracePt t="42205" x="2071688" y="2857500"/>
          <p14:tracePt t="42206" x="2071688" y="2894013"/>
          <p14:tracePt t="42222" x="2071688" y="2919413"/>
          <p14:tracePt t="42238" x="2071688" y="2955925"/>
          <p14:tracePt t="42255" x="2071688" y="2990850"/>
          <p14:tracePt t="42271" x="2071688" y="3017838"/>
          <p14:tracePt t="42289" x="2071688" y="3044825"/>
          <p14:tracePt t="42304" x="2071688" y="3071813"/>
          <p14:tracePt t="42346" x="2071688" y="3081338"/>
          <p14:tracePt t="42370" x="2071688" y="3098800"/>
          <p14:tracePt t="42394" x="2071688" y="3108325"/>
          <p14:tracePt t="42409" x="2071688" y="3116263"/>
          <p14:tracePt t="42426" x="2071688" y="3133725"/>
          <p14:tracePt t="42442" x="2071688" y="3143250"/>
          <p14:tracePt t="42466" x="2062163" y="3143250"/>
          <p14:tracePt t="42466" x="2062163" y="3152775"/>
          <p14:tracePt t="42522" x="2062163" y="3160713"/>
          <p14:tracePt t="42530" x="2062163" y="3170238"/>
          <p14:tracePt t="42530" x="2062163" y="3187700"/>
          <p14:tracePt t="42546" x="2062163" y="3214688"/>
          <p14:tracePt t="42547" x="2062163" y="3241675"/>
          <p14:tracePt t="42554" x="2062163" y="3303588"/>
          <p14:tracePt t="42572" x="2062163" y="3384550"/>
          <p14:tracePt t="42588" x="2062163" y="3455988"/>
          <p14:tracePt t="42605" x="2062163" y="3500438"/>
          <p14:tracePt t="42621" x="2062163" y="3509963"/>
          <p14:tracePt t="42738" x="2071688" y="3509963"/>
          <p14:tracePt t="42786" x="2081213" y="3500438"/>
          <p14:tracePt t="42794" x="2081213" y="3490913"/>
          <p14:tracePt t="42797" x="2098675" y="3482975"/>
          <p14:tracePt t="42804" x="2108200" y="3455988"/>
          <p14:tracePt t="42821" x="2108200" y="3438525"/>
          <p14:tracePt t="42838" x="2116138" y="3419475"/>
          <p14:tracePt t="42855" x="2116138" y="3411538"/>
          <p14:tracePt t="42872" x="2125663" y="3411538"/>
          <p14:tracePt t="42922" x="2133600" y="3402013"/>
          <p14:tracePt t="42938" x="2152650" y="3384550"/>
          <p14:tracePt t="42946" x="2160588" y="3384550"/>
          <p14:tracePt t="42961" x="2170113" y="3375025"/>
          <p14:tracePt t="42971" x="2214563" y="3357563"/>
          <p14:tracePt t="42988" x="2339975" y="3303588"/>
          <p14:tracePt t="43044" x="2357438" y="3303588"/>
          <p14:tracePt t="43061" x="2366963" y="3303588"/>
          <p14:tracePt t="43071" x="2374900" y="3303588"/>
          <p14:tracePt t="43107" x="2393950" y="3303588"/>
          <p14:tracePt t="45466" x="2401888" y="3303588"/>
          <p14:tracePt t="45602" x="2411413" y="3303588"/>
          <p14:tracePt t="45698" x="2419350" y="3303588"/>
          <p14:tracePt t="46579" x="2438400" y="3303588"/>
          <p14:tracePt t="46587" x="2465388" y="3303588"/>
          <p14:tracePt t="46595" x="2473325" y="3303588"/>
          <p14:tracePt t="46606" x="2544763" y="3268663"/>
          <p14:tracePt t="46614" x="2554288" y="3251200"/>
          <p14:tracePt t="46622" x="2598738" y="3224213"/>
          <p14:tracePt t="46639" x="2608263" y="3214688"/>
          <p14:tracePt t="46655" x="2616200" y="3197225"/>
          <p14:tracePt t="46672" x="2625725" y="3197225"/>
          <p14:tracePt t="46688" x="2633663" y="3187700"/>
          <p14:tracePt t="46705" x="2643188" y="3170238"/>
          <p14:tracePt t="46721" x="2652713" y="3160713"/>
          <p14:tracePt t="46721" x="2660650" y="3133725"/>
          <p14:tracePt t="46738" x="2679700" y="3116263"/>
          <p14:tracePt t="46754" x="2705100" y="3071813"/>
          <p14:tracePt t="46772" x="2751138" y="3009900"/>
          <p14:tracePt t="46788" x="2776538" y="2982913"/>
          <p14:tracePt t="46805" x="2830513" y="2874963"/>
          <p14:tracePt t="46855" x="2857500" y="2840038"/>
          <p14:tracePt t="46872" x="2867025" y="2813050"/>
          <p14:tracePt t="46888" x="2874963" y="2795588"/>
          <p14:tracePt t="46905" x="2874963" y="2751138"/>
          <p14:tracePt t="46905" x="2884488" y="2741613"/>
          <p14:tracePt t="46923" x="2928938" y="2697163"/>
          <p14:tracePt t="46939" x="2965450" y="2660650"/>
          <p14:tracePt t="46955" x="2982913" y="2625725"/>
          <p14:tracePt t="46971" x="3017838" y="2598738"/>
          <p14:tracePt t="46988" x="3062288" y="2562225"/>
          <p14:tracePt t="47004" x="3098800" y="2527300"/>
          <p14:tracePt t="47020" x="3133725" y="2490788"/>
          <p14:tracePt t="47038" x="3143250" y="2473325"/>
          <p14:tracePt t="47054" x="3187700" y="2438400"/>
          <p14:tracePt t="47071" x="3214688" y="2411413"/>
          <p14:tracePt t="47088" x="3276600" y="2374900"/>
          <p14:tracePt t="47104" x="3303588" y="2357438"/>
          <p14:tracePt t="47104" x="3357563" y="2330450"/>
          <p14:tracePt t="47122" x="3367088" y="2330450"/>
          <p14:tracePt t="47137" x="3419475" y="2303463"/>
          <p14:tracePt t="47155" x="3455988" y="2286000"/>
          <p14:tracePt t="47171" x="3562350" y="2251075"/>
          <p14:tracePt t="47188" x="3768725" y="2205038"/>
          <p14:tracePt t="47204" x="4062413" y="2125663"/>
          <p14:tracePt t="47221" x="4286250" y="2044700"/>
          <p14:tracePt t="47237" x="4394200" y="1990725"/>
          <p14:tracePt t="47255" x="4438650" y="1973263"/>
          <p14:tracePt t="47271" x="4446588" y="1965325"/>
          <p14:tracePt t="47458" x="4456113" y="1965325"/>
          <p14:tracePt t="47466" x="4473575" y="1965325"/>
          <p14:tracePt t="47474" x="4491038" y="1965325"/>
          <p14:tracePt t="47476" x="4510088" y="1965325"/>
          <p14:tracePt t="47487" x="4518025" y="1965325"/>
          <p14:tracePt t="47504" x="4554538" y="1973263"/>
          <p14:tracePt t="47525" x="4572000" y="1973263"/>
          <p14:tracePt t="47541" x="4589463" y="1973263"/>
          <p14:tracePt t="47555" x="4598988" y="1973263"/>
          <p14:tracePt t="47602" x="4608513" y="1973263"/>
          <p14:tracePt t="47605" x="4616450" y="1973263"/>
          <p14:tracePt t="47611" x="4625975" y="1973263"/>
          <p14:tracePt t="47621" x="4660900" y="1973263"/>
          <p14:tracePt t="47638" x="4705350" y="1973263"/>
          <p14:tracePt t="47655" x="4759325" y="1973263"/>
          <p14:tracePt t="47671" x="4813300" y="1973263"/>
          <p14:tracePt t="47688" x="4956175" y="1973263"/>
          <p14:tracePt t="47705" x="5143500" y="1973263"/>
          <p14:tracePt t="47721" x="5286375" y="1973263"/>
          <p14:tracePt t="47721" x="5313363" y="1973263"/>
          <p14:tracePt t="47739" x="5330825" y="1973263"/>
          <p14:tracePt t="47810" x="5348288" y="1973263"/>
          <p14:tracePt t="47826" x="5357813" y="1973263"/>
          <p14:tracePt t="47831" x="5367338" y="1973263"/>
          <p14:tracePt t="47865" x="5375275" y="1973263"/>
          <p14:tracePt t="47883" x="5394325" y="1973263"/>
          <p14:tracePt t="47890" x="5419725" y="1973263"/>
          <p14:tracePt t="47896" x="5446713" y="1973263"/>
          <p14:tracePt t="47904" x="5483225" y="1973263"/>
          <p14:tracePt t="48170" x="5491163" y="1973263"/>
          <p14:tracePt t="48690" x="5500688" y="1973263"/>
          <p14:tracePt t="48707" x="5510213" y="1990725"/>
          <p14:tracePt t="48714" x="5518150" y="2000250"/>
          <p14:tracePt t="48722" x="5518150" y="2009775"/>
          <p14:tracePt t="48738" x="5537200" y="2017713"/>
          <p14:tracePt t="48770" x="5537200" y="2036763"/>
          <p14:tracePt t="48794" x="5545138" y="2044700"/>
          <p14:tracePt t="48802" x="5545138" y="2054225"/>
          <p14:tracePt t="48803" x="5554663" y="2062163"/>
          <p14:tracePt t="48811" x="5562600" y="2089150"/>
          <p14:tracePt t="48821" x="5581650" y="2098675"/>
          <p14:tracePt t="48837" x="5589588" y="2125663"/>
          <p14:tracePt t="48874" x="5589588" y="2133600"/>
          <p14:tracePt t="48890" x="5589588" y="2152650"/>
          <p14:tracePt t="48895" x="5608638" y="2160588"/>
          <p14:tracePt t="48904" x="5608638" y="2170113"/>
          <p14:tracePt t="48921" x="5616575" y="2197100"/>
          <p14:tracePt t="48938" x="5616575" y="2232025"/>
          <p14:tracePt t="48955" x="5626100" y="2259013"/>
          <p14:tracePt t="48972" x="5626100" y="2366963"/>
          <p14:tracePt t="49005" x="5626100" y="2428875"/>
          <p14:tracePt t="49021" x="5626100" y="2544763"/>
          <p14:tracePt t="49054" x="5626100" y="2759075"/>
          <p14:tracePt t="49139" x="5626100" y="2768600"/>
          <p14:tracePt t="49163" x="5626100" y="2776538"/>
          <p14:tracePt t="49171" x="5626100" y="2786063"/>
          <p14:tracePt t="49172" x="5626100" y="2803525"/>
          <p14:tracePt t="49188" x="5626100" y="2813050"/>
          <p14:tracePt t="49204" x="5626100" y="2822575"/>
          <p14:tracePt t="49221" x="5626100" y="2840038"/>
          <p14:tracePt t="49258" x="5626100" y="2847975"/>
          <p14:tracePt t="49290" x="5626100" y="2857500"/>
          <p14:tracePt t="49330" x="5634038" y="2874963"/>
          <p14:tracePt t="49378" x="5643563" y="2884488"/>
          <p14:tracePt t="49386" x="5643563" y="2894013"/>
          <p14:tracePt t="49394" x="5643563" y="2911475"/>
          <p14:tracePt t="49398" x="5653088" y="2938463"/>
          <p14:tracePt t="49416" x="5653088" y="2955925"/>
          <p14:tracePt t="49421" x="5653088" y="2973388"/>
          <p14:tracePt t="49438" x="5661025" y="3000375"/>
          <p14:tracePt t="49506" x="5661025" y="3009900"/>
          <p14:tracePt t="49530" x="5661025" y="3017838"/>
          <p14:tracePt t="49547" x="5661025" y="3027363"/>
          <p14:tracePt t="49555" x="5661025" y="3044825"/>
          <p14:tracePt t="49562" x="5661025" y="3081338"/>
          <p14:tracePt t="49573" x="5653088" y="3108325"/>
          <p14:tracePt t="49587" x="5643563" y="3125788"/>
          <p14:tracePt t="49605" x="5626100" y="3152775"/>
          <p14:tracePt t="49621" x="5616575" y="3179763"/>
          <p14:tracePt t="49638" x="5599113" y="3205163"/>
          <p14:tracePt t="49654" x="5589588" y="3259138"/>
          <p14:tracePt t="49671" x="5562600" y="3295650"/>
          <p14:tracePt t="49687" x="5545138" y="3313113"/>
          <p14:tracePt t="49722" x="5545138" y="3322638"/>
          <p14:tracePt t="49762" x="5545138" y="3330575"/>
          <p14:tracePt t="49770" x="5545138" y="3340100"/>
          <p14:tracePt t="49778" x="5545138" y="3348038"/>
          <p14:tracePt t="49786" x="5537200" y="3357563"/>
          <p14:tracePt t="49794" x="5537200" y="3367088"/>
          <p14:tracePt t="50050" x="5545138" y="3367088"/>
          <p14:tracePt t="50057" x="5626100" y="3295650"/>
          <p14:tracePt t="50087" x="5661025" y="3259138"/>
          <p14:tracePt t="50142" x="5697538" y="3232150"/>
          <p14:tracePt t="50156" x="5768975" y="3214688"/>
          <p14:tracePt t="50247" x="5776913" y="3224213"/>
          <p14:tracePt t="50255" x="5813425" y="3241675"/>
          <p14:tracePt t="50271" x="5840413" y="3286125"/>
          <p14:tracePt t="50304" x="5848350" y="3295650"/>
          <p14:tracePt t="50305" x="5848350" y="3303588"/>
          <p14:tracePt t="50339" x="5857875" y="3303588"/>
          <p14:tracePt t="50339" x="5857875" y="3313113"/>
          <p14:tracePt t="50355" x="5857875" y="3322638"/>
          <p14:tracePt t="50371" x="5857875" y="3340100"/>
          <p14:tracePt t="50388" x="5857875" y="3357563"/>
          <p14:tracePt t="50404" x="5857875" y="3367088"/>
          <p14:tracePt t="50442" x="5857875" y="3384550"/>
          <p14:tracePt t="50444" x="5857875" y="3394075"/>
          <p14:tracePt t="50475" x="5857875" y="3402013"/>
          <p14:tracePt t="51370" x="5857875" y="3411538"/>
          <p14:tracePt t="51378" x="5857875" y="3429000"/>
          <p14:tracePt t="51402" x="5867400" y="3429000"/>
          <p14:tracePt t="51410" x="5867400" y="3438525"/>
          <p14:tracePt t="51426" x="5875338" y="3438525"/>
          <p14:tracePt t="51818" x="5884863" y="3438525"/>
          <p14:tracePt t="51835" x="5894388" y="3438525"/>
          <p14:tracePt t="51850" x="5902325" y="3438525"/>
          <p14:tracePt t="51858" x="5919788" y="3455988"/>
          <p14:tracePt t="51864" x="5929313" y="3455988"/>
          <p14:tracePt t="51870" x="5956300" y="3465513"/>
          <p14:tracePt t="51887" x="5965825" y="3465513"/>
          <p14:tracePt t="51904" x="5973763" y="3465513"/>
          <p14:tracePt t="52211" x="6000750" y="3465513"/>
          <p14:tracePt t="52211" x="6062663" y="3465513"/>
          <p14:tracePt t="52219" x="6411913" y="3465513"/>
          <p14:tracePt t="52402" x="6419850" y="3465513"/>
          <p14:tracePt t="52410" x="6419850" y="3438525"/>
          <p14:tracePt t="52442" x="6419850" y="3419475"/>
          <p14:tracePt t="52458" x="6411913" y="3411538"/>
          <p14:tracePt t="52490" x="6402388" y="3402013"/>
          <p14:tracePt t="52506" x="6394450" y="3394075"/>
          <p14:tracePt t="52530" x="6384925" y="3384550"/>
          <p14:tracePt t="52538" x="6375400" y="3384550"/>
          <p14:tracePt t="52544" x="6367463" y="3375025"/>
          <p14:tracePt t="52554" x="6330950" y="3357563"/>
          <p14:tracePt t="52595" x="6330950" y="3348038"/>
          <p14:tracePt t="52618" x="6323013" y="3348038"/>
          <p14:tracePt t="52634" x="6323013" y="3340100"/>
          <p14:tracePt t="52639" x="6313488" y="3330575"/>
          <p14:tracePt t="52643" x="6303963" y="3330575"/>
          <p14:tracePt t="52682" x="6303963" y="3322638"/>
          <p14:tracePt t="52754" x="6303963" y="3303588"/>
          <p14:tracePt t="52762" x="6303963" y="3286125"/>
          <p14:tracePt t="52767" x="6303963" y="3268663"/>
          <p14:tracePt t="52770" x="6303963" y="3224213"/>
          <p14:tracePt t="52787" x="6303963" y="3197225"/>
          <p14:tracePt t="52804" x="6303963" y="3170238"/>
          <p14:tracePt t="52821" x="6313488" y="3152775"/>
          <p14:tracePt t="53130" x="6313488" y="3160713"/>
          <p14:tracePt t="53138" x="6313488" y="3170238"/>
          <p14:tracePt t="53146" x="6296025" y="3179763"/>
          <p14:tracePt t="53146" x="6259513" y="3205163"/>
          <p14:tracePt t="53162" x="6251575" y="3214688"/>
          <p14:tracePt t="53170" x="6242050" y="3224213"/>
          <p14:tracePt t="53171" x="6224588" y="3232150"/>
          <p14:tracePt t="53188" x="6215063" y="3241675"/>
          <p14:tracePt t="53330" x="6215063" y="3251200"/>
          <p14:tracePt t="54024" x="6215063" y="3268663"/>
          <p14:tracePt t="54859" x="6215063" y="3276600"/>
          <p14:tracePt t="54859" x="6215063" y="3286125"/>
          <p14:tracePt t="55119" x="6215063" y="3295650"/>
          <p14:tracePt t="55131" x="6215063" y="3303588"/>
          <p14:tracePt t="55138" x="6215063" y="3313113"/>
          <p14:tracePt t="55146" x="6215063" y="3322638"/>
          <p14:tracePt t="55154" x="6197600" y="3348038"/>
          <p14:tracePt t="55171" x="6180138" y="3384550"/>
          <p14:tracePt t="55192" x="6161088" y="3402013"/>
          <p14:tracePt t="55204" x="6134100" y="3438525"/>
          <p14:tracePt t="55221" x="6108700" y="3500438"/>
          <p14:tracePt t="55237" x="6081713" y="3536950"/>
          <p14:tracePt t="55254" x="6054725" y="3581400"/>
          <p14:tracePt t="55270" x="6010275" y="3643313"/>
          <p14:tracePt t="55287" x="6000750" y="3660775"/>
          <p14:tracePt t="55304" x="5991225" y="3670300"/>
          <p14:tracePt t="56346" x="6010275" y="3660775"/>
          <p14:tracePt t="56371" x="6018213" y="3660775"/>
          <p14:tracePt t="56378" x="6027738" y="3660775"/>
          <p14:tracePt t="56392" x="6037263" y="3660775"/>
          <p14:tracePt t="56426" x="6054725" y="3660775"/>
          <p14:tracePt t="56442" x="6062663" y="3660775"/>
          <p14:tracePt t="56474" x="6072188" y="3660775"/>
          <p14:tracePt t="56801" x="6081713" y="3660775"/>
          <p14:tracePt t="56819" x="6081713" y="3670300"/>
          <p14:tracePt t="56833" x="6081713" y="3687763"/>
          <p14:tracePt t="56843" x="6072188" y="3705225"/>
          <p14:tracePt t="56843" x="6054725" y="3714750"/>
          <p14:tracePt t="56854" x="6054725" y="3724275"/>
          <p14:tracePt t="56870" x="6037263" y="3741738"/>
          <p14:tracePt t="56887" x="6027738" y="3768725"/>
          <p14:tracePt t="56904" x="6018213" y="3786188"/>
          <p14:tracePt t="56921" x="6018213" y="3803650"/>
          <p14:tracePt t="56938" x="6018213" y="3848100"/>
          <p14:tracePt t="56954" x="6010275" y="3884613"/>
          <p14:tracePt t="56970" x="6000750" y="3902075"/>
          <p14:tracePt t="56987" x="6000750" y="3911600"/>
          <p14:tracePt t="57004" x="6000750" y="3919538"/>
          <p14:tracePt t="57020" x="6000750" y="3929063"/>
          <p14:tracePt t="57090" x="6000750" y="3946525"/>
          <p14:tracePt t="57250" x="6000750" y="3956050"/>
          <p14:tracePt t="57252" x="6000750" y="3973513"/>
          <p14:tracePt t="57269" x="5991225" y="3990975"/>
          <p14:tracePt t="57270" x="5983288" y="4044950"/>
          <p14:tracePt t="57287" x="5973763" y="4071938"/>
          <p14:tracePt t="57303" x="5973763" y="4098925"/>
          <p14:tracePt t="57321" x="5973763" y="4108450"/>
          <p14:tracePt t="57490" x="5973763" y="4133850"/>
          <p14:tracePt t="57506" x="5973763" y="4143375"/>
          <p14:tracePt t="57515" x="5973763" y="4152900"/>
          <p14:tracePt t="57522" x="5973763" y="4170363"/>
          <p14:tracePt t="57530" x="5973763" y="4197350"/>
          <p14:tracePt t="57538" x="5973763" y="4214813"/>
          <p14:tracePt t="57538" x="5973763" y="4224338"/>
          <p14:tracePt t="57554" x="5973763" y="4259263"/>
          <p14:tracePt t="57570" x="5973763" y="4286250"/>
          <p14:tracePt t="57587" x="5973763" y="4313238"/>
          <p14:tracePt t="57603" x="5973763" y="4340225"/>
          <p14:tracePt t="57620" x="5973763" y="4375150"/>
          <p14:tracePt t="57645" x="5973763" y="4384675"/>
          <p14:tracePt t="57654" x="5973763" y="4411663"/>
          <p14:tracePt t="57670" x="5973763" y="4429125"/>
          <p14:tracePt t="57687" x="5973763" y="4438650"/>
          <p14:tracePt t="59243" x="5983288" y="4446588"/>
          <p14:tracePt t="59254" x="5983288" y="4456113"/>
          <p14:tracePt t="59274" x="5991225" y="4465638"/>
          <p14:tracePt t="59282" x="5991225" y="4473575"/>
          <p14:tracePt t="59287" x="6000750" y="4483100"/>
          <p14:tracePt t="59303" x="6010275" y="4500563"/>
          <p14:tracePt t="59666" x="6027738" y="4537075"/>
          <p14:tracePt t="59672" x="6045200" y="4545013"/>
          <p14:tracePt t="59676" x="6054725" y="4562475"/>
          <p14:tracePt t="59686" x="6099175" y="4652963"/>
          <p14:tracePt t="59703" x="6134100" y="4732338"/>
          <p14:tracePt t="59720" x="6170613" y="4803775"/>
          <p14:tracePt t="60130" x="6170613" y="4813300"/>
          <p14:tracePt t="60138" x="6170613" y="4848225"/>
          <p14:tracePt t="60154" x="6161088" y="4884738"/>
          <p14:tracePt t="60159" x="6108700" y="4938713"/>
          <p14:tracePt t="60170" x="6054725" y="4991100"/>
          <p14:tracePt t="60186" x="6018213" y="5027613"/>
          <p14:tracePt t="60204" x="6010275" y="5045075"/>
          <p14:tracePt t="60916" x="6010275" y="5062538"/>
          <p14:tracePt t="60922" x="6010275" y="5081588"/>
          <p14:tracePt t="60930" x="6010275" y="5089525"/>
          <p14:tracePt t="60936" x="6010275" y="5133975"/>
          <p14:tracePt t="60953" x="6027738" y="5197475"/>
          <p14:tracePt t="60971" x="6045200" y="5268913"/>
          <p14:tracePt t="60987" x="6045200" y="5340350"/>
          <p14:tracePt t="61004" x="6054725" y="5367338"/>
          <p14:tracePt t="61020" x="6054725" y="5402263"/>
          <p14:tracePt t="61037" x="6054725" y="5473700"/>
          <p14:tracePt t="61053" x="6054725" y="5599113"/>
          <p14:tracePt t="61071" x="6054725" y="5715000"/>
          <p14:tracePt t="61087" x="6054725" y="5840413"/>
          <p14:tracePt t="61104" x="6054725" y="5965825"/>
          <p14:tracePt t="61120" x="6054725" y="6081713"/>
          <p14:tracePt t="61137" x="6054725" y="6170613"/>
          <p14:tracePt t="61176" x="6045200" y="6197600"/>
          <p14:tracePt t="61177" x="6045200" y="6296025"/>
          <p14:tracePt t="61187" x="6010275" y="6402388"/>
          <p14:tracePt t="61203" x="5983288" y="6491288"/>
          <p14:tracePt t="61220" x="5956300" y="6554788"/>
          <p14:tracePt t="61237" x="5919788" y="6608763"/>
          <p14:tracePt t="61253" x="5894388" y="6688138"/>
          <p14:tracePt t="61270" x="5867400" y="6742113"/>
          <p14:tracePt t="61322" x="5857875" y="6759575"/>
          <p14:tracePt t="61338" x="5848350" y="6759575"/>
          <p14:tracePt t="61346" x="5830888" y="6769100"/>
          <p14:tracePt t="61353" x="5822950" y="6769100"/>
          <p14:tracePt t="61360" x="5786438" y="6786563"/>
          <p14:tracePt t="61370" x="5751513" y="6786563"/>
          <p14:tracePt t="61387" x="5715000" y="6786563"/>
          <p14:tracePt t="61403" x="5680075" y="6786563"/>
          <p14:tracePt t="61421" x="5653088" y="6786563"/>
          <p14:tracePt t="61437" x="5634038" y="6786563"/>
          <p14:tracePt t="61455" x="5599113" y="6786563"/>
          <p14:tracePt t="61470" x="5537200" y="6786563"/>
          <p14:tracePt t="61488" x="5411788" y="6786563"/>
          <p14:tracePt t="61503" x="5251450" y="6786563"/>
          <p14:tracePt t="61521" x="5037138" y="6786563"/>
          <p14:tracePt t="61544" x="4983163" y="6786563"/>
          <p14:tracePt t="61553" x="4759325" y="6769100"/>
          <p14:tracePt t="61570" x="4643438" y="6759575"/>
          <p14:tracePt t="61593" x="4473575" y="6724650"/>
          <p14:tracePt t="61603" x="4205288" y="6688138"/>
          <p14:tracePt t="61620" x="3786188" y="6626225"/>
          <p14:tracePt t="61636" x="3509963" y="6581775"/>
          <p14:tracePt t="61653" x="3322638" y="6562725"/>
          <p14:tracePt t="61670" x="3232150" y="6545263"/>
          <p14:tracePt t="61687" x="3160713" y="6545263"/>
          <p14:tracePt t="61703" x="3000375" y="6527800"/>
          <p14:tracePt t="61720" x="2732088" y="6483350"/>
          <p14:tracePt t="61737" x="2455863" y="6446838"/>
          <p14:tracePt t="61737" x="2330450" y="6419850"/>
          <p14:tracePt t="61754" x="2187575" y="6384925"/>
          <p14:tracePt t="61770" x="2081213" y="6348413"/>
          <p14:tracePt t="61787" x="1965325" y="6323013"/>
          <p14:tracePt t="61804" x="1857375" y="6286500"/>
          <p14:tracePt t="61820" x="1751013" y="6232525"/>
          <p14:tracePt t="61837" x="1670050" y="6197600"/>
          <p14:tracePt t="61853" x="1589088" y="6170613"/>
          <p14:tracePt t="61870" x="1562100" y="6153150"/>
          <p14:tracePt t="61887" x="1554163" y="6153150"/>
          <p14:tracePt t="62138" x="1670050" y="6153150"/>
          <p14:tracePt t="62146" x="1965325" y="6153150"/>
          <p14:tracePt t="62160" x="2490788" y="6134100"/>
          <p14:tracePt t="62203" x="2500313" y="6134100"/>
          <p14:tracePt t="62204" x="2527300" y="6126163"/>
          <p14:tracePt t="62220" x="2554288" y="6126163"/>
          <p14:tracePt t="62237" x="2786063" y="6126163"/>
          <p14:tracePt t="62274" x="2830513" y="6126163"/>
          <p14:tracePt t="62282" x="2847975" y="6126163"/>
          <p14:tracePt t="62287" x="2884488" y="6126163"/>
          <p14:tracePt t="62303" x="2946400" y="6126163"/>
          <p14:tracePt t="62329" x="3000375" y="6126163"/>
          <p14:tracePt t="62342" x="3071813" y="6126163"/>
          <p14:tracePt t="62342" x="3125788" y="6126163"/>
          <p14:tracePt t="62355" x="3170238" y="6126163"/>
          <p14:tracePt t="62370" x="3340100" y="6126163"/>
          <p14:tracePt t="62387" x="3482975" y="6126163"/>
          <p14:tracePt t="62403" x="3670300" y="6126163"/>
          <p14:tracePt t="62421" x="3867150" y="6126163"/>
          <p14:tracePt t="62436" x="3946525" y="6126163"/>
          <p14:tracePt t="62455" x="3956050" y="6126163"/>
          <p14:tracePt t="62470" x="3973513" y="6126163"/>
          <p14:tracePt t="62486" x="3983038" y="6126163"/>
          <p14:tracePt t="62503" x="4017963" y="6126163"/>
          <p14:tracePt t="62520" x="4054475" y="6126163"/>
          <p14:tracePt t="62536" x="4062413" y="6126163"/>
          <p14:tracePt t="62667" x="4081463" y="6126163"/>
          <p14:tracePt t="62690" x="4108450" y="6126163"/>
          <p14:tracePt t="62706" x="4116388" y="6134100"/>
          <p14:tracePt t="62714" x="4125913" y="6134100"/>
          <p14:tracePt t="62722" x="4143375" y="6143625"/>
          <p14:tracePt t="62730" x="4152900" y="6143625"/>
          <p14:tracePt t="62738" x="4170363" y="6143625"/>
          <p14:tracePt t="62753" x="4214813" y="6161088"/>
          <p14:tracePt t="62770" x="4286250" y="6180138"/>
          <p14:tracePt t="62786" x="4340225" y="6188075"/>
          <p14:tracePt t="62804" x="4429125" y="6188075"/>
          <p14:tracePt t="62820" x="4518025" y="6205538"/>
          <p14:tracePt t="62837" x="4608513" y="6224588"/>
          <p14:tracePt t="62853" x="4616450" y="6224588"/>
          <p14:tracePt t="62870" x="4625975" y="6224588"/>
          <p14:tracePt t="62886" x="4652963" y="6232525"/>
          <p14:tracePt t="63330" x="4643438" y="6242050"/>
          <p14:tracePt t="63345" x="4598988" y="6259513"/>
          <p14:tracePt t="63353" x="4572000" y="6286500"/>
          <p14:tracePt t="63354" x="4510088" y="6296025"/>
          <p14:tracePt t="63370" x="4465638" y="6303963"/>
          <p14:tracePt t="63387" x="4419600" y="6313488"/>
          <p14:tracePt t="63403" x="4402138" y="6313488"/>
          <p14:tracePt t="63421" x="4357688" y="6313488"/>
          <p14:tracePt t="63436" x="4303713" y="6313488"/>
          <p14:tracePt t="63454" x="4214813" y="6313488"/>
          <p14:tracePt t="63469" x="4098925" y="6313488"/>
          <p14:tracePt t="63487" x="3983038" y="6313488"/>
          <p14:tracePt t="63503" x="3875088" y="6313488"/>
          <p14:tracePt t="63520" x="3795713" y="6313488"/>
          <p14:tracePt t="63536" x="3705225" y="6313488"/>
          <p14:tracePt t="63536" x="3679825" y="6313488"/>
          <p14:tracePt t="63554" x="3652838" y="6313488"/>
          <p14:tracePt t="63569" x="3490913" y="6313488"/>
          <p14:tracePt t="63587" x="3438525" y="6313488"/>
          <p14:tracePt t="63603" x="3367088" y="6303963"/>
          <p14:tracePt t="63620" x="3268663" y="6303963"/>
          <p14:tracePt t="63636" x="3170238" y="6296025"/>
          <p14:tracePt t="63653" x="3062288" y="6276975"/>
          <p14:tracePt t="63678" x="3036888" y="6276975"/>
          <p14:tracePt t="63686" x="2982913" y="6259513"/>
          <p14:tracePt t="63703" x="2938463" y="6259513"/>
          <p14:tracePt t="63720" x="2928938" y="6259513"/>
          <p14:tracePt t="63736" x="2911475" y="6251575"/>
          <p14:tracePt t="63753" x="2884488" y="6251575"/>
          <p14:tracePt t="63770" x="2633663" y="6251575"/>
          <p14:tracePt t="63787" x="2384425" y="6251575"/>
          <p14:tracePt t="63804" x="2143125" y="6251575"/>
          <p14:tracePt t="63820" x="1938338" y="6251575"/>
          <p14:tracePt t="63836" x="1803400" y="6251575"/>
          <p14:tracePt t="63853" x="1751013" y="6251575"/>
          <p14:tracePt t="63870" x="1731963" y="6251575"/>
          <p14:tracePt t="63886" x="1697038" y="6251575"/>
          <p14:tracePt t="63903" x="1670050" y="6251575"/>
          <p14:tracePt t="63920" x="1633538" y="6251575"/>
          <p14:tracePt t="63937" x="1562100" y="6251575"/>
          <p14:tracePt t="63953" x="1482725" y="6251575"/>
          <p14:tracePt t="63953" x="1428750" y="6215063"/>
          <p14:tracePt t="63970" x="1393825" y="6215063"/>
          <p14:tracePt t="63986" x="1374775" y="6215063"/>
          <p14:tracePt t="64004" x="1347788" y="6215063"/>
          <p14:tracePt t="64020" x="1295400" y="6197600"/>
          <p14:tracePt t="64037" x="1258888" y="6188075"/>
          <p14:tracePt t="64053" x="1223963" y="6170613"/>
          <p14:tracePt t="64070" x="1204913" y="6170613"/>
          <p14:tracePt t="64086" x="1196975" y="6170613"/>
          <p14:tracePt t="64138" x="1179513" y="6170613"/>
          <p14:tracePt t="64146" x="1160463" y="6170613"/>
          <p14:tracePt t="64159" x="1143000" y="6170613"/>
          <p14:tracePt t="64169" x="1081088" y="6170613"/>
          <p14:tracePt t="64186" x="1017588" y="6170613"/>
          <p14:tracePt t="64220" x="990600" y="6170613"/>
          <p14:tracePt t="68378" x="982663" y="6170613"/>
          <p14:tracePt t="68730" x="973138" y="6161088"/>
          <p14:tracePt t="69682" x="965200" y="6161088"/>
          <p14:tracePt t="69690" x="955675" y="6153150"/>
          <p14:tracePt t="69698" x="928688" y="6126163"/>
          <p14:tracePt t="69712" x="919163" y="6108700"/>
          <p14:tracePt t="69720" x="893763" y="6062663"/>
          <p14:tracePt t="69736" x="884238" y="6045200"/>
          <p14:tracePt t="69754" x="866775" y="5973763"/>
          <p14:tracePt t="69786" x="857250" y="5938838"/>
          <p14:tracePt t="69787" x="857250" y="5911850"/>
          <p14:tracePt t="69803" x="857250" y="5884863"/>
          <p14:tracePt t="69819" x="857250" y="5875338"/>
          <p14:tracePt t="69931" x="847725" y="5875338"/>
          <p14:tracePt t="70034" x="830263" y="5894388"/>
          <p14:tracePt t="70035" x="830263" y="5911850"/>
          <p14:tracePt t="70052" x="822325" y="5911850"/>
          <p14:tracePt t="70055" x="812800" y="5929313"/>
          <p14:tracePt t="70070" x="812800" y="5946775"/>
          <p14:tracePt t="70086" x="803275" y="5965825"/>
          <p14:tracePt t="70103" x="785813" y="5983288"/>
          <p14:tracePt t="70119" x="776288" y="6000750"/>
          <p14:tracePt t="70178" x="768350" y="6018213"/>
          <p14:tracePt t="70192" x="758825" y="6037263"/>
          <p14:tracePt t="70204" x="758825" y="6045200"/>
          <p14:tracePt t="70205" x="750888" y="6054725"/>
          <p14:tracePt t="70221" x="731838" y="6062663"/>
          <p14:tracePt t="70266" x="723900" y="6062663"/>
          <p14:tracePt t="70282" x="714375" y="6072188"/>
          <p14:tracePt t="70283" x="714375" y="6081713"/>
          <p14:tracePt t="70642" x="741363" y="6081713"/>
          <p14:tracePt t="70650" x="812800" y="6081713"/>
          <p14:tracePt t="70658" x="1303338" y="6099175"/>
          <p14:tracePt t="70709" x="1357313" y="6099175"/>
          <p14:tracePt t="70719" x="1446213" y="6116638"/>
          <p14:tracePt t="70736" x="1500188" y="6116638"/>
          <p14:tracePt t="70753" x="1544638" y="6116638"/>
          <p14:tracePt t="70769" x="1990725" y="6161088"/>
          <p14:tracePt t="70821" x="2160588" y="6180138"/>
          <p14:tracePt t="70836" x="2286000" y="6197600"/>
          <p14:tracePt t="70852" x="2295525" y="6205538"/>
          <p14:tracePt t="70870" x="2322513" y="6205538"/>
          <p14:tracePt t="70886" x="2330450" y="6205538"/>
          <p14:tracePt t="70904" x="2357438" y="6205538"/>
          <p14:tracePt t="70904" x="2374900" y="6205538"/>
          <p14:tracePt t="70922" x="2384425" y="6205538"/>
          <p14:tracePt t="70922" x="2393950" y="6205538"/>
          <p14:tracePt t="70939" x="2455863" y="6224588"/>
          <p14:tracePt t="70987" x="2465388" y="6224588"/>
          <p14:tracePt t="70987" x="2490788" y="6224588"/>
          <p14:tracePt t="71003" x="2544763" y="6224588"/>
          <p14:tracePt t="71019" x="2643188" y="6242050"/>
          <p14:tracePt t="71037" x="2759075" y="6242050"/>
          <p14:tracePt t="71053" x="2795588" y="6242050"/>
          <p14:tracePt t="71070" x="2822575" y="6242050"/>
          <p14:tracePt t="71086" x="2830513" y="6242050"/>
          <p14:tracePt t="71138" x="2847975" y="6242050"/>
          <p14:tracePt t="71162" x="2857500" y="6242050"/>
          <p14:tracePt t="71930" x="2867025" y="6251575"/>
          <p14:tracePt t="71946" x="2884488" y="6251575"/>
          <p14:tracePt t="71954" x="2901950" y="6251575"/>
          <p14:tracePt t="71962" x="2911475" y="6251575"/>
          <p14:tracePt t="71969" x="2928938" y="6251575"/>
          <p14:tracePt t="71986" x="2990850" y="6251575"/>
          <p14:tracePt t="72003" x="3089275" y="6251575"/>
          <p14:tracePt t="72019" x="3187700" y="6251575"/>
          <p14:tracePt t="72037" x="3214688" y="6251575"/>
          <p14:tracePt t="72052" x="3224213" y="6251575"/>
          <p14:tracePt t="72106" x="3232150" y="6251575"/>
          <p14:tracePt t="72130" x="3251200" y="6251575"/>
          <p14:tracePt t="72170" x="3259138" y="6251575"/>
          <p14:tracePt t="72202" x="3268663" y="6251575"/>
          <p14:tracePt t="72218" x="3286125" y="6251575"/>
          <p14:tracePt t="72242" x="3295650" y="6251575"/>
          <p14:tracePt t="72298" x="3303588" y="6251575"/>
          <p14:tracePt t="72316" x="3330575" y="6251575"/>
          <p14:tracePt t="72321" x="3340100" y="6251575"/>
          <p14:tracePt t="72378" x="3348038" y="6251575"/>
          <p14:tracePt t="72442" x="3367088" y="6251575"/>
          <p14:tracePt t="72458" x="3375025" y="6251575"/>
          <p14:tracePt t="72463" x="3384550" y="6251575"/>
          <p14:tracePt t="72483" x="3394075" y="6251575"/>
          <p14:tracePt t="72496" x="3473450" y="6232525"/>
          <p14:tracePt t="72496" x="3490913" y="6232525"/>
          <p14:tracePt t="72531" x="3500438" y="6232525"/>
          <p14:tracePt t="72554" x="3509963" y="6232525"/>
          <p14:tracePt t="72555" x="3517900" y="6232525"/>
          <p14:tracePt t="72569" x="3554413" y="6215063"/>
          <p14:tracePt t="72587" x="3608388" y="6215063"/>
          <p14:tracePt t="72603" x="3633788" y="6215063"/>
          <p14:tracePt t="72642" x="3643313" y="6215063"/>
          <p14:tracePt t="72643" x="3660775" y="6215063"/>
          <p14:tracePt t="72675" x="3670300" y="6215063"/>
          <p14:tracePt t="72676" x="3679825" y="6215063"/>
          <p14:tracePt t="72685" x="3714750" y="6215063"/>
          <p14:tracePt t="72702" x="3741738" y="6215063"/>
          <p14:tracePt t="72719" x="3759200" y="6215063"/>
          <p14:tracePt t="72754" x="3776663" y="6215063"/>
          <p14:tracePt t="72755" x="3786188" y="6215063"/>
          <p14:tracePt t="72769" x="3813175" y="6215063"/>
          <p14:tracePt t="72769" x="3822700" y="6215063"/>
          <p14:tracePt t="72787" x="3840163" y="6215063"/>
          <p14:tracePt t="72803" x="3857625" y="6215063"/>
          <p14:tracePt t="72962" x="3867150" y="6215063"/>
          <p14:tracePt t="72967" x="3929063" y="6215063"/>
          <p14:tracePt t="72996" x="3938588" y="6215063"/>
          <p14:tracePt t="73003" x="3973513" y="6215063"/>
          <p14:tracePt t="73019" x="4017963" y="6215063"/>
          <p14:tracePt t="73036" x="4027488" y="6215063"/>
          <p14:tracePt t="73115" x="4037013" y="6215063"/>
          <p14:tracePt t="73139" x="4044950" y="6215063"/>
          <p14:tracePt t="73451" x="4054475" y="6215063"/>
          <p14:tracePt t="73467" x="4044950" y="6232525"/>
          <p14:tracePt t="73475" x="4000500" y="6251575"/>
          <p14:tracePt t="73495" x="3983038" y="6251575"/>
          <p14:tracePt t="73503" x="3956050" y="6269038"/>
          <p14:tracePt t="73521" x="3929063" y="6276975"/>
          <p14:tracePt t="73577" x="3902075" y="6276975"/>
          <p14:tracePt t="73594" x="3884613" y="6276975"/>
          <p14:tracePt t="73603" x="3867150" y="6286500"/>
          <p14:tracePt t="73621" x="3848100" y="6286500"/>
          <p14:tracePt t="73637" x="3840163" y="6286500"/>
          <p14:tracePt t="73653" x="3795713" y="6296025"/>
          <p14:tracePt t="73692" x="3776663" y="6296025"/>
          <p14:tracePt t="73707" x="3759200" y="6303963"/>
          <p14:tracePt t="73708" x="3751263" y="6313488"/>
          <p14:tracePt t="73747" x="3741738" y="6313488"/>
          <p14:tracePt t="73787" x="3732213" y="6323013"/>
          <p14:tracePt t="73908" x="3724275" y="6323013"/>
          <p14:tracePt t="73939" x="3714750" y="6323013"/>
          <p14:tracePt t="73950" x="3705225" y="6323013"/>
          <p14:tracePt t="73955" x="3697288" y="6330950"/>
          <p14:tracePt t="75226" x="3705225" y="6330950"/>
          <p14:tracePt t="75251" x="3714750" y="6330950"/>
          <p14:tracePt t="75276" x="3724275" y="6330950"/>
          <p14:tracePt t="75283" x="3741738" y="6330950"/>
          <p14:tracePt t="75283" x="3751263" y="6330950"/>
          <p14:tracePt t="75303" x="3759200" y="6330950"/>
          <p14:tracePt t="75303" x="3768725" y="6330950"/>
          <p14:tracePt t="75320" x="3786188" y="6323013"/>
          <p14:tracePt t="75337" x="3822700" y="6323013"/>
          <p14:tracePt t="75353" x="3848100" y="6323013"/>
          <p14:tracePt t="75370" x="3902075" y="6313488"/>
          <p14:tracePt t="75386" x="3965575" y="6303963"/>
          <p14:tracePt t="75404" x="4017963" y="6303963"/>
          <p14:tracePt t="75421" x="4062413" y="6286500"/>
          <p14:tracePt t="75436" x="4081463" y="6286500"/>
          <p14:tracePt t="75453" x="4108450" y="6276975"/>
          <p14:tracePt t="75470" x="4133850" y="6276975"/>
          <p14:tracePt t="75486" x="4187825" y="6259513"/>
          <p14:tracePt t="75503" x="4241800" y="6242050"/>
          <p14:tracePt t="75520" x="4268788" y="6242050"/>
          <p14:tracePt t="75555" x="4276725" y="6242050"/>
          <p14:tracePt t="75579" x="4286250" y="6242050"/>
          <p14:tracePt t="75580" x="4375150" y="6242050"/>
          <p14:tracePt t="75622" x="4411663" y="6242050"/>
          <p14:tracePt t="75636" x="4456113" y="6242050"/>
          <p14:tracePt t="75654" x="4491038" y="6242050"/>
          <p14:tracePt t="75670" x="4527550" y="6242050"/>
          <p14:tracePt t="75687" x="4572000" y="6242050"/>
          <p14:tracePt t="75703" x="4581525" y="6242050"/>
          <p14:tracePt t="75720" x="4589463" y="6242050"/>
          <p14:tracePt t="75737" x="4598988" y="6242050"/>
          <p14:tracePt t="75753" x="4616450" y="6242050"/>
          <p14:tracePt t="75810" x="4625975" y="6242050"/>
          <p14:tracePt t="75946" x="4633913" y="6242050"/>
          <p14:tracePt t="75964" x="4643438" y="6242050"/>
          <p14:tracePt t="75980" x="4660900" y="6242050"/>
          <p14:tracePt t="75987" x="4679950" y="6242050"/>
          <p14:tracePt t="75995" x="4697413" y="6251575"/>
          <p14:tracePt t="76004" x="4751388" y="6259513"/>
          <p14:tracePt t="76020" x="4768850" y="6276975"/>
          <p14:tracePt t="76038" x="4786313" y="6276975"/>
          <p14:tracePt t="76053" x="4795838" y="6276975"/>
          <p14:tracePt t="76070" x="4803775" y="6276975"/>
          <p14:tracePt t="76087" x="4830763" y="6286500"/>
          <p14:tracePt t="76104" x="4848225" y="6296025"/>
          <p14:tracePt t="76120" x="4894263" y="6296025"/>
          <p14:tracePt t="76137" x="4929188" y="6296025"/>
          <p14:tracePt t="76153" x="4965700" y="6313488"/>
          <p14:tracePt t="76153" x="4983163" y="6313488"/>
          <p14:tracePt t="76171" x="5010150" y="6313488"/>
          <p14:tracePt t="76171" x="5037138" y="6313488"/>
          <p14:tracePt t="76187" x="5072063" y="6323013"/>
          <p14:tracePt t="76203" x="5099050" y="6323013"/>
          <p14:tracePt t="76220" x="5116513" y="6323013"/>
          <p14:tracePt t="76237" x="5133975" y="6323013"/>
          <p14:tracePt t="76275" x="5143500" y="6323013"/>
          <p14:tracePt t="76299" x="5143500" y="6330950"/>
          <p14:tracePt t="76852" x="5153025" y="6330950"/>
          <p14:tracePt t="76859" x="5160963" y="6330950"/>
          <p14:tracePt t="76867" x="5197475" y="6330950"/>
          <p14:tracePt t="76899" x="5205413" y="6330950"/>
          <p14:tracePt t="76924" x="5224463" y="6330950"/>
          <p14:tracePt t="76987" x="5232400" y="6330950"/>
          <p14:tracePt t="82931" x="5251450" y="6330950"/>
          <p14:tracePt t="82937" x="5268913" y="6313488"/>
          <p14:tracePt t="82942" x="5295900" y="6296025"/>
          <p14:tracePt t="82952" x="5330825" y="6215063"/>
          <p14:tracePt t="82986" x="5348288" y="6197600"/>
          <p14:tracePt t="83002" x="5348288" y="6188075"/>
          <p14:tracePt t="83004" x="5348288" y="6180138"/>
          <p14:tracePt t="83043" x="5357813" y="6180138"/>
          <p14:tracePt t="83051" x="5357813" y="6170613"/>
          <p14:tracePt t="83059" x="5367338" y="6170613"/>
          <p14:tracePt t="83069" x="5375275" y="6143625"/>
          <p14:tracePt t="83085" x="5384800" y="6134100"/>
          <p14:tracePt t="83103" x="5394325" y="6116638"/>
          <p14:tracePt t="83119" x="5411788" y="6099175"/>
          <p14:tracePt t="83137" x="5419725" y="6089650"/>
          <p14:tracePt t="83152" x="5429250" y="6072188"/>
          <p14:tracePt t="83204" x="5429250" y="6062663"/>
          <p14:tracePt t="83214" x="5438775" y="6062663"/>
          <p14:tracePt t="83219" x="5446713" y="6054725"/>
          <p14:tracePt t="83251" x="5456238" y="6045200"/>
          <p14:tracePt t="83267" x="5465763" y="6037263"/>
          <p14:tracePt t="83276" x="5465763" y="6027738"/>
          <p14:tracePt t="83283" x="5483225" y="6018213"/>
          <p14:tracePt t="83283" x="5491163" y="5991225"/>
          <p14:tracePt t="83303" x="5510213" y="5983288"/>
          <p14:tracePt t="83303" x="5537200" y="5956300"/>
          <p14:tracePt t="83319" x="5554663" y="5938838"/>
          <p14:tracePt t="83337" x="5562600" y="5902325"/>
          <p14:tracePt t="83352" x="5581650" y="5884863"/>
          <p14:tracePt t="83369" x="5616575" y="5848350"/>
          <p14:tracePt t="83386" x="5643563" y="5822950"/>
          <p14:tracePt t="83402" x="5653088" y="5813425"/>
          <p14:tracePt t="83420" x="5661025" y="5786438"/>
          <p14:tracePt t="83436" x="5688013" y="5759450"/>
          <p14:tracePt t="83454" x="5705475" y="5732463"/>
          <p14:tracePt t="83469" x="5715000" y="5724525"/>
          <p14:tracePt t="83486" x="5724525" y="5705475"/>
          <p14:tracePt t="83502" x="5732463" y="5705475"/>
          <p14:tracePt t="83539" x="5732463" y="5697538"/>
          <p14:tracePt t="83547" x="5751513" y="5688013"/>
          <p14:tracePt t="83553" x="5759450" y="5680075"/>
          <p14:tracePt t="83569" x="5768975" y="5653088"/>
          <p14:tracePt t="83604" x="5776913" y="5653088"/>
          <p14:tracePt t="83604" x="5776913" y="5643563"/>
          <p14:tracePt t="83619" x="5786438" y="5643563"/>
          <p14:tracePt t="83636" x="5822950" y="5589588"/>
          <p14:tracePt t="83669" x="5857875" y="5537200"/>
          <p14:tracePt t="83669" x="5875338" y="5527675"/>
          <p14:tracePt t="83707" x="5875338" y="5510213"/>
          <p14:tracePt t="83711" x="5884863" y="5483225"/>
          <p14:tracePt t="83726" x="5902325" y="5473700"/>
          <p14:tracePt t="83736" x="5956300" y="5419725"/>
          <p14:tracePt t="83786" x="5965825" y="5411788"/>
          <p14:tracePt t="83836" x="5983288" y="5394325"/>
          <p14:tracePt t="84067" x="5983288" y="5402263"/>
          <p14:tracePt t="84083" x="5991225" y="5411788"/>
          <p14:tracePt t="84091" x="6000750" y="5438775"/>
          <p14:tracePt t="84098" x="6000750" y="5446713"/>
          <p14:tracePt t="84103" x="6018213" y="5500688"/>
          <p14:tracePt t="84119" x="6027738" y="5581650"/>
          <p14:tracePt t="84137" x="6045200" y="5653088"/>
          <p14:tracePt t="84153" x="6062663" y="5732463"/>
          <p14:tracePt t="84169" x="6072188" y="5759450"/>
          <p14:tracePt t="84186" x="6072188" y="5776913"/>
          <p14:tracePt t="84186" x="6072188" y="5786438"/>
          <p14:tracePt t="84203" x="6089650" y="5803900"/>
          <p14:tracePt t="84219" x="6089650" y="5813425"/>
          <p14:tracePt t="84255" x="6089650" y="5830888"/>
          <p14:tracePt t="84275" x="6099175" y="5840413"/>
          <p14:tracePt t="84285" x="6099175" y="5848350"/>
          <p14:tracePt t="84291" x="6108700" y="5875338"/>
          <p14:tracePt t="84303" x="6108700" y="5884863"/>
          <p14:tracePt t="84319" x="6108700" y="5894388"/>
          <p14:tracePt t="84337" x="6116638" y="5911850"/>
          <p14:tracePt t="84352" x="6126163" y="5919788"/>
          <p14:tracePt t="84369" x="6126163" y="5929313"/>
          <p14:tracePt t="84483" x="6134100" y="5911850"/>
          <p14:tracePt t="84492" x="6134100" y="5902325"/>
          <p14:tracePt t="84502" x="6143625" y="5867400"/>
          <p14:tracePt t="84503" x="6161088" y="5813425"/>
          <p14:tracePt t="84520" x="6197600" y="5732463"/>
          <p14:tracePt t="84536" x="6224588" y="5680075"/>
          <p14:tracePt t="84553" x="6242050" y="5653088"/>
          <p14:tracePt t="84570" x="6251575" y="5626100"/>
          <p14:tracePt t="84588" x="6259513" y="5608638"/>
          <p14:tracePt t="84602" x="6276975" y="5572125"/>
          <p14:tracePt t="84620" x="6286500" y="5554663"/>
          <p14:tracePt t="84635" x="6296025" y="5545138"/>
          <p14:tracePt t="84653" x="6296025" y="5537200"/>
          <p14:tracePt t="84669" x="6303963" y="5527675"/>
          <p14:tracePt t="84812" x="6303963" y="5537200"/>
          <p14:tracePt t="84819" x="6323013" y="5562600"/>
          <p14:tracePt t="84821" x="6330950" y="5688013"/>
          <p14:tracePt t="84856" x="6357938" y="6089650"/>
          <p14:tracePt t="84929" x="6357938" y="6099175"/>
          <p14:tracePt t="84936" x="6357938" y="6143625"/>
          <p14:tracePt t="84953" x="6357938" y="6161088"/>
          <p14:tracePt t="84970" x="6357938" y="6180138"/>
          <p14:tracePt t="84986" x="6367463" y="6197600"/>
          <p14:tracePt t="85003" x="6367463" y="6205538"/>
          <p14:tracePt t="85019" x="6367463" y="6232525"/>
          <p14:tracePt t="85037" x="6375400" y="6259513"/>
          <p14:tracePt t="85053" x="6375400" y="6276975"/>
          <p14:tracePt t="85070" x="6375400" y="6323013"/>
          <p14:tracePt t="85086" x="6394450" y="6367463"/>
          <p14:tracePt t="85104" x="6402388" y="6446838"/>
          <p14:tracePt t="85119" x="6419850" y="6518275"/>
          <p14:tracePt t="85137" x="6456363" y="6572250"/>
          <p14:tracePt t="85153" x="6483350" y="6634163"/>
          <p14:tracePt t="85169" x="6500813" y="6670675"/>
          <p14:tracePt t="85186" x="6510338" y="6680200"/>
          <p14:tracePt t="85268" x="6518275" y="6680200"/>
          <p14:tracePt t="85269" x="6537325" y="6680200"/>
          <p14:tracePt t="85276" x="6554788" y="6680200"/>
          <p14:tracePt t="85303" x="6562725" y="6680200"/>
          <p14:tracePt t="85304" x="6562725" y="6670675"/>
          <p14:tracePt t="85320" x="6572250" y="6653213"/>
          <p14:tracePt t="85755" x="6581775" y="6653213"/>
          <p14:tracePt t="8674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image38.jpeg" descr="MAPK melanoma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280" y="1074216"/>
            <a:ext cx="4535984" cy="4752753"/>
          </a:xfrm>
          <a:prstGeom prst="rect">
            <a:avLst/>
          </a:prstGeom>
          <a:ln>
            <a:solidFill>
              <a:srgbClr val="3399FF"/>
            </a:solidFill>
            <a:round/>
          </a:ln>
        </p:spPr>
      </p:pic>
      <p:grpSp>
        <p:nvGrpSpPr>
          <p:cNvPr id="560" name="Group 560"/>
          <p:cNvGrpSpPr/>
          <p:nvPr/>
        </p:nvGrpSpPr>
        <p:grpSpPr>
          <a:xfrm>
            <a:off x="5940425" y="2565398"/>
            <a:ext cx="2590800" cy="2243143"/>
            <a:chOff x="0" y="-1"/>
            <a:chExt cx="2590800" cy="2243142"/>
          </a:xfrm>
        </p:grpSpPr>
        <p:pic>
          <p:nvPicPr>
            <p:cNvPr id="557" name="image25.png" descr="kras GT copy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81000"/>
              <a:ext cx="2590800" cy="1862141"/>
            </a:xfrm>
            <a:prstGeom prst="rect">
              <a:avLst/>
            </a:prstGeom>
            <a:ln w="19050" cap="flat">
              <a:solidFill>
                <a:srgbClr val="A50021"/>
              </a:solidFill>
              <a:prstDash val="solid"/>
              <a:round/>
            </a:ln>
            <a:effectLst/>
          </p:spPr>
        </p:pic>
        <p:sp>
          <p:nvSpPr>
            <p:cNvPr id="558" name="Shape 558"/>
            <p:cNvSpPr/>
            <p:nvPr/>
          </p:nvSpPr>
          <p:spPr>
            <a:xfrm>
              <a:off x="380999" y="-1"/>
              <a:ext cx="1660066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600" dirty="0" smtClean="0"/>
                <a:t>Codon </a:t>
              </a:r>
              <a:r>
                <a:rPr sz="1600" dirty="0"/>
                <a:t>12    G &gt;T </a:t>
              </a:r>
            </a:p>
          </p:txBody>
        </p:sp>
        <p:sp>
          <p:nvSpPr>
            <p:cNvPr id="559" name="Shape 559"/>
            <p:cNvSpPr/>
            <p:nvPr/>
          </p:nvSpPr>
          <p:spPr>
            <a:xfrm>
              <a:off x="1143000" y="1371601"/>
              <a:ext cx="0" cy="30480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561" name="Shape 561"/>
          <p:cNvSpPr/>
          <p:nvPr/>
        </p:nvSpPr>
        <p:spPr>
          <a:xfrm>
            <a:off x="2123728" y="188640"/>
            <a:ext cx="4753074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lang="it-IT" sz="2000" b="1" dirty="0" smtClean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ERK/MAPK </a:t>
            </a:r>
            <a:r>
              <a:rPr lang="it-IT" sz="2000" b="1" dirty="0" err="1" smtClean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signal</a:t>
            </a:r>
            <a:r>
              <a:rPr lang="it-IT" sz="2000" b="1" dirty="0" smtClean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 </a:t>
            </a:r>
            <a:r>
              <a:rPr lang="it-IT" sz="2000" b="1" dirty="0" err="1" smtClean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transduction</a:t>
            </a:r>
            <a:r>
              <a:rPr sz="2000" b="1" dirty="0" smtClean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pathway</a:t>
            </a:r>
          </a:p>
        </p:txBody>
      </p:sp>
      <p:sp>
        <p:nvSpPr>
          <p:cNvPr id="562" name="Shape 562"/>
          <p:cNvSpPr/>
          <p:nvPr/>
        </p:nvSpPr>
        <p:spPr>
          <a:xfrm>
            <a:off x="6048375" y="2060575"/>
            <a:ext cx="2374900" cy="4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t>KRAS mutations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0399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861" x="3803650" y="2544763"/>
          <p14:tracePt t="20165" x="3795713" y="2536825"/>
          <p14:tracePt t="20167" x="3759200" y="2482850"/>
          <p14:tracePt t="20188" x="3652838" y="2384425"/>
          <p14:tracePt t="20189" x="3554413" y="2312988"/>
          <p14:tracePt t="20206" x="3446463" y="2205038"/>
          <p14:tracePt t="20220" x="3340100" y="2098675"/>
          <p14:tracePt t="20238" x="3286125" y="2000250"/>
          <p14:tracePt t="20253" x="3241675" y="1911350"/>
          <p14:tracePt t="20286" x="3224213" y="1874838"/>
          <p14:tracePt t="20390" x="3214688" y="1847850"/>
          <p14:tracePt t="20403" x="3197225" y="1830388"/>
          <p14:tracePt t="20419" x="3187700" y="1803400"/>
          <p14:tracePt t="20436" x="3170238" y="1776413"/>
          <p14:tracePt t="20453" x="3143250" y="1724025"/>
          <p14:tracePt t="20469" x="3116263" y="1687513"/>
          <p14:tracePt t="20486" x="3108325" y="1660525"/>
          <p14:tracePt t="20503" x="3081338" y="1616075"/>
          <p14:tracePt t="20519" x="3054350" y="1581150"/>
          <p14:tracePt t="20536" x="3036888" y="1544638"/>
          <p14:tracePt t="20553" x="3009900" y="1509713"/>
          <p14:tracePt t="20570" x="2938463" y="1384300"/>
          <p14:tracePt t="20623" x="2884488" y="1330325"/>
          <p14:tracePt t="20653" x="2874963" y="1312863"/>
          <p14:tracePt t="20654" x="2830513" y="1285875"/>
          <p14:tracePt t="20669" x="2803525" y="1276350"/>
          <p14:tracePt t="20686" x="2714625" y="1258888"/>
          <p14:tracePt t="20703" x="2616200" y="1241425"/>
          <p14:tracePt t="20720" x="2581275" y="1241425"/>
          <p14:tracePt t="20843" x="2571750" y="1241425"/>
          <p14:tracePt t="20867" x="2571750" y="1250950"/>
          <p14:tracePt t="20875" x="2562225" y="1250950"/>
          <p14:tracePt t="20907" x="2562225" y="1258888"/>
          <p14:tracePt t="20911" x="2562225" y="1285875"/>
          <p14:tracePt t="20919" x="2581275" y="1295400"/>
          <p14:tracePt t="20953" x="2608263" y="1339850"/>
          <p14:tracePt t="20987" x="2633663" y="1347788"/>
          <p14:tracePt t="20988" x="2643188" y="1357313"/>
          <p14:tracePt t="21009" x="2643188" y="1366838"/>
          <p14:tracePt t="21068" x="2652713" y="1366838"/>
          <p14:tracePt t="21084" x="2670175" y="1366838"/>
          <p14:tracePt t="21092" x="2705100" y="1366838"/>
          <p14:tracePt t="21104" x="2741613" y="1366838"/>
          <p14:tracePt t="21106" x="2840038" y="1366838"/>
          <p14:tracePt t="21121" x="2874963" y="1366838"/>
          <p14:tracePt t="21137" x="2946400" y="1366838"/>
          <p14:tracePt t="21154" x="2973388" y="1366838"/>
          <p14:tracePt t="21244" x="2982913" y="1366838"/>
          <p14:tracePt t="21260" x="3000375" y="1357313"/>
          <p14:tracePt t="21268" x="3009900" y="1330325"/>
          <p14:tracePt t="21279" x="3009900" y="1258888"/>
          <p14:tracePt t="21320" x="3009900" y="1241425"/>
          <p14:tracePt t="21338" x="3009900" y="1196975"/>
          <p14:tracePt t="21354" x="3009900" y="1179513"/>
          <p14:tracePt t="21371" x="2822575" y="1116013"/>
          <p14:tracePt t="21438" x="2724150" y="1116013"/>
          <p14:tracePt t="21524" x="2714625" y="1125538"/>
          <p14:tracePt t="21532" x="2714625" y="1133475"/>
          <p14:tracePt t="21540" x="2714625" y="1143000"/>
          <p14:tracePt t="21548" x="2714625" y="1231900"/>
          <p14:tracePt t="21570" x="2714625" y="1357313"/>
          <p14:tracePt t="21570" x="2714625" y="1366838"/>
          <p14:tracePt t="21604" x="2714625" y="1393825"/>
          <p14:tracePt t="21892" x="2732088" y="1393825"/>
          <p14:tracePt t="21900" x="2751138" y="1411288"/>
          <p14:tracePt t="21907" x="2759075" y="1411288"/>
          <p14:tracePt t="21915" x="2768600" y="1411288"/>
          <p14:tracePt t="21920" x="2813050" y="1411288"/>
          <p14:tracePt t="21936" x="2830513" y="1419225"/>
          <p14:tracePt t="21970" x="2847975" y="1419225"/>
          <p14:tracePt t="21972" x="2867025" y="1428750"/>
          <p14:tracePt t="21988" x="2894013" y="1438275"/>
          <p14:tracePt t="22004" x="2955925" y="1446213"/>
          <p14:tracePt t="22021" x="3009900" y="1446213"/>
          <p14:tracePt t="22037" x="3027363" y="1446213"/>
          <p14:tracePt t="22054" x="3036888" y="1446213"/>
          <p14:tracePt t="22070" x="3054350" y="1446213"/>
          <p14:tracePt t="22149" x="3062288" y="1446213"/>
          <p14:tracePt t="22156" x="3108325" y="1446213"/>
          <p14:tracePt t="22157" x="3160713" y="1446213"/>
          <p14:tracePt t="22173" x="3232150" y="1446213"/>
          <p14:tracePt t="22190" x="3295650" y="1411288"/>
          <p14:tracePt t="22206" x="3322638" y="1411288"/>
          <p14:tracePt t="22224" x="3330575" y="1401763"/>
          <p14:tracePt t="22284" x="3340100" y="1393825"/>
          <p14:tracePt t="22292" x="3340100" y="1384300"/>
          <p14:tracePt t="22308" x="3357563" y="1374775"/>
          <p14:tracePt t="22309" x="3357563" y="1366838"/>
          <p14:tracePt t="22325" x="3367088" y="1347788"/>
          <p14:tracePt t="22338" x="3384550" y="1330325"/>
          <p14:tracePt t="22354" x="3402013" y="1276350"/>
          <p14:tracePt t="22370" x="3419475" y="1223963"/>
          <p14:tracePt t="22388" x="3419475" y="1179513"/>
          <p14:tracePt t="22388" x="3419475" y="1169988"/>
          <p14:tracePt t="22420" x="3419475" y="1160463"/>
          <p14:tracePt t="22421" x="3419475" y="1133475"/>
          <p14:tracePt t="22437" x="3419475" y="1116013"/>
          <p14:tracePt t="22453" x="3419475" y="1098550"/>
          <p14:tracePt t="22470" x="3394075" y="1054100"/>
          <p14:tracePt t="22487" x="3303588" y="1027113"/>
          <p14:tracePt t="22539" x="3276600" y="1027113"/>
          <p14:tracePt t="22540" x="3251200" y="1027113"/>
          <p14:tracePt t="22553" x="3197225" y="1027113"/>
          <p14:tracePt t="22553" x="3170238" y="1027113"/>
          <p14:tracePt t="22571" x="3143250" y="1027113"/>
          <p14:tracePt t="22586" x="3116263" y="1027113"/>
          <p14:tracePt t="22604" x="3108325" y="1027113"/>
          <p14:tracePt t="22620" x="3081338" y="1027113"/>
          <p14:tracePt t="22637" x="3062288" y="1036638"/>
          <p14:tracePt t="22653" x="3017838" y="1054100"/>
          <p14:tracePt t="22671" x="2965450" y="1098550"/>
          <p14:tracePt t="22687" x="2901950" y="1143000"/>
          <p14:tracePt t="22703" x="2884488" y="1160463"/>
          <p14:tracePt t="22720" x="2867025" y="1204913"/>
          <p14:tracePt t="22720" x="2867025" y="1223963"/>
          <p14:tracePt t="22743" x="2867025" y="1250950"/>
          <p14:tracePt t="22754" x="2867025" y="1303338"/>
          <p14:tracePt t="22754" x="2867025" y="1339850"/>
          <p14:tracePt t="22772" x="2884488" y="1357313"/>
          <p14:tracePt t="22786" x="2982913" y="1428750"/>
          <p14:tracePt t="22804" x="3027363" y="1446213"/>
          <p14:tracePt t="22820" x="3089275" y="1473200"/>
          <p14:tracePt t="22837" x="3187700" y="1490663"/>
          <p14:tracePt t="22855" x="3313113" y="1527175"/>
          <p14:tracePt t="22870" x="3438525" y="1562100"/>
          <p14:tracePt t="22888" x="3608388" y="1598613"/>
          <p14:tracePt t="22903" x="3759200" y="1616075"/>
          <p14:tracePt t="22920" x="3867150" y="1616075"/>
          <p14:tracePt t="22937" x="3929063" y="1633538"/>
          <p14:tracePt t="22954" x="3946525" y="1633538"/>
          <p14:tracePt t="23428" x="3973513" y="1633538"/>
          <p14:tracePt t="23435" x="4000500" y="1633538"/>
          <p14:tracePt t="23435" x="4010025" y="1633538"/>
          <p14:tracePt t="23453" x="4037013" y="1633538"/>
          <p14:tracePt t="23454" x="4054475" y="1625600"/>
          <p14:tracePt t="23471" x="4062413" y="1616075"/>
          <p14:tracePt t="23523" x="4062413" y="1608138"/>
          <p14:tracePt t="23563" x="4081463" y="1581150"/>
          <p14:tracePt t="23572" x="4081463" y="1562100"/>
          <p14:tracePt t="23573" x="4081463" y="1536700"/>
          <p14:tracePt t="23900" x="4062413" y="1527175"/>
          <p14:tracePt t="23907" x="4000500" y="1527175"/>
          <p14:tracePt t="23926" x="3990975" y="1527175"/>
          <p14:tracePt t="23937" x="3973513" y="1527175"/>
          <p14:tracePt t="23953" x="3965575" y="1527175"/>
          <p14:tracePt t="24172" x="3938588" y="1554163"/>
          <p14:tracePt t="24180" x="3929063" y="1571625"/>
          <p14:tracePt t="24185" x="3911600" y="1598613"/>
          <p14:tracePt t="24206" x="3875088" y="1670050"/>
          <p14:tracePt t="24207" x="3848100" y="1724025"/>
          <p14:tracePt t="24224" x="3830638" y="1785938"/>
          <p14:tracePt t="24240" x="3813175" y="1839913"/>
          <p14:tracePt t="24257" x="3803650" y="1893888"/>
          <p14:tracePt t="24271" x="3786188" y="1938338"/>
          <p14:tracePt t="24289" x="3786188" y="2000250"/>
          <p14:tracePt t="24289" x="3786188" y="2009775"/>
          <p14:tracePt t="24324" x="3786188" y="2017713"/>
          <p14:tracePt t="24332" x="3786188" y="2054225"/>
          <p14:tracePt t="24356" x="3776663" y="2054225"/>
          <p14:tracePt t="24357" x="3776663" y="2089150"/>
          <p14:tracePt t="24389" x="3776663" y="2098675"/>
          <p14:tracePt t="24389" x="3768725" y="2143125"/>
          <p14:tracePt t="24404" x="3768725" y="2197100"/>
          <p14:tracePt t="24421" x="3768725" y="2214563"/>
          <p14:tracePt t="24437" x="3768725" y="2251075"/>
          <p14:tracePt t="24454" x="3768725" y="2295525"/>
          <p14:tracePt t="24470" x="3768725" y="2303463"/>
          <p14:tracePt t="24488" x="3768725" y="2312988"/>
          <p14:tracePt t="24504" x="3768725" y="2347913"/>
          <p14:tracePt t="24520" x="3803650" y="2438400"/>
          <p14:tracePt t="24537" x="3822700" y="2536825"/>
          <p14:tracePt t="24553" x="3848100" y="2616200"/>
          <p14:tracePt t="24570" x="3875088" y="2652713"/>
          <p14:tracePt t="24570" x="3875088" y="2670175"/>
          <p14:tracePt t="24588" x="3894138" y="2679700"/>
          <p14:tracePt t="24605" x="3894138" y="2697163"/>
          <p14:tracePt t="24620" x="3902075" y="2705100"/>
          <p14:tracePt t="27740" x="3894138" y="2697163"/>
          <p14:tracePt t="27744" x="3884613" y="2679700"/>
          <p14:tracePt t="27752" x="3867150" y="2652713"/>
          <p14:tracePt t="27770" x="3822700" y="2598738"/>
          <p14:tracePt t="27802" x="3813175" y="2581275"/>
          <p14:tracePt t="27828" x="3795713" y="2571750"/>
          <p14:tracePt t="27837" x="3786188" y="2554288"/>
          <p14:tracePt t="27841" x="3768725" y="2527300"/>
          <p14:tracePt t="27853" x="3741738" y="2500313"/>
          <p14:tracePt t="27870" x="3724275" y="2490788"/>
          <p14:tracePt t="27887" x="3697288" y="2473325"/>
          <p14:tracePt t="27903" x="3679825" y="2455863"/>
          <p14:tracePt t="27920" x="3660775" y="2438400"/>
          <p14:tracePt t="27920" x="3660775" y="2428875"/>
          <p14:tracePt t="27953" x="3643313" y="2419350"/>
          <p14:tracePt t="27954" x="3633788" y="2401888"/>
          <p14:tracePt t="27974" x="3625850" y="2401888"/>
          <p14:tracePt t="28092" x="3608388" y="2401888"/>
          <p14:tracePt t="28098" x="3571875" y="2366963"/>
          <p14:tracePt t="28103" x="3482975" y="2330450"/>
          <p14:tracePt t="28119" x="3367088" y="2286000"/>
          <p14:tracePt t="28137" x="3224213" y="2224088"/>
          <p14:tracePt t="28153" x="3133725" y="2197100"/>
          <p14:tracePt t="28170" x="3062288" y="2160588"/>
          <p14:tracePt t="28187" x="3036888" y="2152650"/>
          <p14:tracePt t="28204" x="3027363" y="2152650"/>
          <p14:tracePt t="28220" x="3017838" y="2143125"/>
          <p14:tracePt t="28238" x="3009900" y="2143125"/>
          <p14:tracePt t="28253" x="2990850" y="2143125"/>
          <p14:tracePt t="28271" x="2982913" y="2143125"/>
          <p14:tracePt t="28340" x="2965450" y="2143125"/>
          <p14:tracePt t="28372" x="2919413" y="2143125"/>
          <p14:tracePt t="28380" x="2589213" y="2143125"/>
          <p14:tracePt t="28380" x="2473325" y="2143125"/>
          <p14:tracePt t="28404" x="2044700" y="2143125"/>
          <p14:tracePt t="28438" x="1965325" y="2143125"/>
          <p14:tracePt t="28453" x="1946275" y="2143125"/>
          <p14:tracePt t="28470" x="1928813" y="2143125"/>
          <p14:tracePt t="28587" x="1884363" y="2143125"/>
          <p14:tracePt t="28588" x="1839913" y="2143125"/>
          <p14:tracePt t="28604" x="1795463" y="2143125"/>
          <p14:tracePt t="28605" x="1724025" y="2170113"/>
          <p14:tracePt t="28621" x="1608138" y="2214563"/>
          <p14:tracePt t="28637" x="1490663" y="2251075"/>
          <p14:tracePt t="28654" x="1446213" y="2276475"/>
          <p14:tracePt t="28670" x="1419225" y="2295525"/>
          <p14:tracePt t="28708" x="1411288" y="2303463"/>
          <p14:tracePt t="28748" x="1401763" y="2303463"/>
          <p14:tracePt t="28756" x="1401763" y="2322513"/>
          <p14:tracePt t="28764" x="1401763" y="2330450"/>
          <p14:tracePt t="28772" x="1401763" y="2357438"/>
          <p14:tracePt t="28788" x="1401763" y="2366963"/>
          <p14:tracePt t="28789" x="1401763" y="2419350"/>
          <p14:tracePt t="28815" x="1401763" y="2446338"/>
          <p14:tracePt t="28820" x="1401763" y="2465388"/>
          <p14:tracePt t="28837" x="1401763" y="2509838"/>
          <p14:tracePt t="28854" x="1419225" y="2544763"/>
          <p14:tracePt t="28870" x="1438275" y="2581275"/>
          <p14:tracePt t="28888" x="1465263" y="2608263"/>
          <p14:tracePt t="28903" x="1509713" y="2660650"/>
          <p14:tracePt t="28921" x="1536700" y="2697163"/>
          <p14:tracePt t="28937" x="1571625" y="2732088"/>
          <p14:tracePt t="28954" x="1581150" y="2741613"/>
          <p14:tracePt t="28970" x="1608138" y="2786063"/>
          <p14:tracePt t="28988" x="1625600" y="2795588"/>
          <p14:tracePt t="28988" x="1633538" y="2813050"/>
          <p14:tracePt t="29004" x="1687513" y="2847975"/>
          <p14:tracePt t="29021" x="1768475" y="2874963"/>
          <p14:tracePt t="29037" x="2017713" y="2946400"/>
          <p14:tracePt t="29080" x="2116138" y="2965450"/>
          <p14:tracePt t="29196" x="2160588" y="2965450"/>
          <p14:tracePt t="29201" x="2268538" y="2965450"/>
          <p14:tracePt t="29220" x="2500313" y="3000375"/>
          <p14:tracePt t="29237" x="2759075" y="3017838"/>
          <p14:tracePt t="29239" x="3009900" y="3062288"/>
          <p14:tracePt t="29253" x="3152775" y="3081338"/>
          <p14:tracePt t="29271" x="3232150" y="3098800"/>
          <p14:tracePt t="29287" x="3259138" y="3098800"/>
          <p14:tracePt t="29331" x="3616325" y="3098800"/>
          <p14:tracePt t="29401" x="3875088" y="3098800"/>
          <p14:tracePt t="29420" x="4037013" y="3098800"/>
          <p14:tracePt t="29421" x="4330700" y="3098800"/>
          <p14:tracePt t="29437" x="4473575" y="3098800"/>
          <p14:tracePt t="29453" x="4500563" y="3089275"/>
          <p14:tracePt t="29470" x="4518025" y="3089275"/>
          <p14:tracePt t="29548" x="4518025" y="3081338"/>
          <p14:tracePt t="29563" x="4527550" y="3071813"/>
          <p14:tracePt t="29572" x="4527550" y="3054350"/>
          <p14:tracePt t="29573" x="4527550" y="3027363"/>
          <p14:tracePt t="29586" x="4554538" y="2955925"/>
          <p14:tracePt t="29605" x="4554538" y="2901950"/>
          <p14:tracePt t="29620" x="4554538" y="2884488"/>
          <p14:tracePt t="29637" x="4554538" y="2857500"/>
          <p14:tracePt t="29892" x="4491038" y="2830513"/>
          <p14:tracePt t="29900" x="4419600" y="2830513"/>
          <p14:tracePt t="29908" x="4179888" y="2768600"/>
          <p14:tracePt t="29920" x="3911600" y="2732088"/>
          <p14:tracePt t="29937" x="3751263" y="2670175"/>
          <p14:tracePt t="29954" x="3660775" y="2652713"/>
          <p14:tracePt t="30604" x="3660775" y="2643188"/>
          <p14:tracePt t="30636" x="3652838" y="2643188"/>
          <p14:tracePt t="30650" x="3625850" y="2643188"/>
          <p14:tracePt t="30652" x="3500438" y="2625725"/>
          <p14:tracePt t="30664" x="3446463" y="2608263"/>
          <p14:tracePt t="30670" x="3259138" y="2571750"/>
          <p14:tracePt t="30687" x="3081338" y="2527300"/>
          <p14:tracePt t="30703" x="2973388" y="2527300"/>
          <p14:tracePt t="30720" x="2946400" y="2527300"/>
          <p14:tracePt t="30780" x="2901950" y="2527300"/>
          <p14:tracePt t="30788" x="2840038" y="2527300"/>
          <p14:tracePt t="30793" x="2679700" y="2536825"/>
          <p14:tracePt t="30807" x="2482850" y="2581275"/>
          <p14:tracePt t="30821" x="2276475" y="2616200"/>
          <p14:tracePt t="30837" x="2152650" y="2616200"/>
          <p14:tracePt t="30854" x="2089150" y="2633663"/>
          <p14:tracePt t="30870" x="2081213" y="2633663"/>
          <p14:tracePt t="31011" x="1990725" y="2652713"/>
          <p14:tracePt t="31014" x="1803400" y="2687638"/>
          <p14:tracePt t="31028" x="1679575" y="2687638"/>
          <p14:tracePt t="31036" x="1384300" y="2751138"/>
          <p14:tracePt t="31061" x="1295400" y="2751138"/>
          <p14:tracePt t="31070" x="1268413" y="2759075"/>
          <p14:tracePt t="31203" x="1268413" y="2768600"/>
          <p14:tracePt t="31228" x="1268413" y="2776538"/>
          <p14:tracePt t="31235" x="1268413" y="2813050"/>
          <p14:tracePt t="31250" x="1268413" y="2840038"/>
          <p14:tracePt t="31253" x="1268413" y="2884488"/>
          <p14:tracePt t="31269" x="1303338" y="2919413"/>
          <p14:tracePt t="31286" x="1330325" y="2965450"/>
          <p14:tracePt t="31303" x="1339850" y="2990850"/>
          <p14:tracePt t="31320" x="1347788" y="3009900"/>
          <p14:tracePt t="31336" x="1347788" y="3017838"/>
          <p14:tracePt t="31353" x="1374775" y="3036888"/>
          <p14:tracePt t="31369" x="1393825" y="3054350"/>
          <p14:tracePt t="31386" x="1428750" y="3081338"/>
          <p14:tracePt t="31386" x="1438275" y="3081338"/>
          <p14:tracePt t="31404" x="1473200" y="3089275"/>
          <p14:tracePt t="31420" x="1482725" y="3089275"/>
          <p14:tracePt t="31483" x="1490663" y="3089275"/>
          <p14:tracePt t="31627" x="1509713" y="3089275"/>
          <p14:tracePt t="31636" x="1517650" y="3081338"/>
          <p14:tracePt t="31636" x="1554163" y="3044825"/>
          <p14:tracePt t="31659" x="1562100" y="3027363"/>
          <p14:tracePt t="31660" x="1562100" y="3017838"/>
          <p14:tracePt t="31670" x="1571625" y="2990850"/>
          <p14:tracePt t="31803" x="1571625" y="2982913"/>
          <p14:tracePt t="31811" x="1589088" y="2955925"/>
          <p14:tracePt t="31819" x="1625600" y="2901950"/>
          <p14:tracePt t="31834" x="1643063" y="2884488"/>
          <p14:tracePt t="31842" x="1687513" y="2840038"/>
          <p14:tracePt t="31853" x="1741488" y="2786063"/>
          <p14:tracePt t="31870" x="1768475" y="2759075"/>
          <p14:tracePt t="31886" x="1776413" y="2751138"/>
          <p14:tracePt t="31988" x="1795463" y="2751138"/>
          <p14:tracePt t="32020" x="1822450" y="2751138"/>
          <p14:tracePt t="32028" x="1884363" y="2751138"/>
          <p14:tracePt t="32029" x="1973263" y="2751138"/>
          <p14:tracePt t="32042" x="2143125" y="2751138"/>
          <p14:tracePt t="32053" x="2241550" y="2751138"/>
          <p14:tracePt t="32070" x="2303463" y="2768600"/>
          <p14:tracePt t="32087" x="2347913" y="2795588"/>
          <p14:tracePt t="32103" x="2357438" y="2803525"/>
          <p14:tracePt t="32120" x="2374900" y="2813050"/>
          <p14:tracePt t="32136" x="2384425" y="2830513"/>
          <p14:tracePt t="32153" x="2393950" y="2840038"/>
          <p14:tracePt t="32169" x="2401888" y="2840038"/>
          <p14:tracePt t="32186" x="2411413" y="2847975"/>
          <p14:tracePt t="32203" x="2446338" y="2901950"/>
          <p14:tracePt t="32221" x="2473325" y="2955925"/>
          <p14:tracePt t="32236" x="2482850" y="2973388"/>
          <p14:tracePt t="32254" x="2490788" y="3017838"/>
          <p14:tracePt t="32269" x="2490788" y="3036888"/>
          <p14:tracePt t="32287" x="2490788" y="3044825"/>
          <p14:tracePt t="32303" x="2509838" y="3062288"/>
          <p14:tracePt t="32435" x="2509838" y="3071813"/>
          <p14:tracePt t="32440" x="2509838" y="3081338"/>
          <p14:tracePt t="32452" x="2509838" y="3098800"/>
          <p14:tracePt t="32453" x="2509838" y="3143250"/>
          <p14:tracePt t="32470" x="2509838" y="3170238"/>
          <p14:tracePt t="32486" x="2509838" y="3205163"/>
          <p14:tracePt t="32532" x="2509838" y="3214688"/>
          <p14:tracePt t="32931" x="2536825" y="3205163"/>
          <p14:tracePt t="32939" x="2554288" y="3197225"/>
          <p14:tracePt t="32947" x="2581275" y="3179763"/>
          <p14:tracePt t="32955" x="2616200" y="3170238"/>
          <p14:tracePt t="32970" x="2660650" y="3143250"/>
          <p14:tracePt t="32986" x="2679700" y="3116263"/>
          <p14:tracePt t="32986" x="2697163" y="3098800"/>
          <p14:tracePt t="33156" x="2705100" y="3098800"/>
          <p14:tracePt t="33179" x="2732088" y="3098800"/>
          <p14:tracePt t="33187" x="2768600" y="3098800"/>
          <p14:tracePt t="33188" x="2830513" y="3098800"/>
          <p14:tracePt t="33203" x="3071813" y="3152775"/>
          <p14:tracePt t="33220" x="3152775" y="3170238"/>
          <p14:tracePt t="33236" x="3197225" y="3187700"/>
          <p14:tracePt t="33307" x="3197225" y="3197225"/>
          <p14:tracePt t="33315" x="3205163" y="3205163"/>
          <p14:tracePt t="33323" x="3214688" y="3205163"/>
          <p14:tracePt t="33331" x="3214688" y="3224213"/>
          <p14:tracePt t="33339" x="3214688" y="3259138"/>
          <p14:tracePt t="33353" x="3224213" y="3295650"/>
          <p14:tracePt t="33369" x="3224213" y="3357563"/>
          <p14:tracePt t="33389" x="3170238" y="3705225"/>
          <p14:tracePt t="33473" x="3170238" y="3751263"/>
          <p14:tracePt t="33683" x="3152775" y="3795713"/>
          <p14:tracePt t="33691" x="3143250" y="3803650"/>
          <p14:tracePt t="33699" x="3143250" y="3822700"/>
          <p14:tracePt t="33703" x="3125788" y="3830638"/>
          <p14:tracePt t="33948" x="3133725" y="3813175"/>
          <p14:tracePt t="33955" x="3152775" y="3786188"/>
          <p14:tracePt t="33962" x="3152775" y="3768725"/>
          <p14:tracePt t="33970" x="3160713" y="3724275"/>
          <p14:tracePt t="33986" x="3160713" y="3714750"/>
          <p14:tracePt t="33986" x="3170238" y="3697288"/>
          <p14:tracePt t="34028" x="3187700" y="3687763"/>
          <p14:tracePt t="34029" x="3187700" y="3670300"/>
          <p14:tracePt t="34036" x="3187700" y="3652838"/>
          <p14:tracePt t="34116" x="3197225" y="3652838"/>
          <p14:tracePt t="34349" x="3224213" y="3643313"/>
          <p14:tracePt t="34352" x="3303588" y="3625850"/>
          <p14:tracePt t="34359" x="3375025" y="3608388"/>
          <p14:tracePt t="34372" x="3527425" y="3571875"/>
          <p14:tracePt t="34387" x="3660775" y="3527425"/>
          <p14:tracePt t="34403" x="3679825" y="3517900"/>
          <p14:tracePt t="34556" x="3687763" y="3517900"/>
          <p14:tracePt t="34565" x="3751263" y="3536950"/>
          <p14:tracePt t="34602" x="3786188" y="3562350"/>
          <p14:tracePt t="34626" x="3795713" y="3562350"/>
          <p14:tracePt t="34760" x="3795713" y="3571875"/>
          <p14:tracePt t="34780" x="3795713" y="3598863"/>
          <p14:tracePt t="34788" x="3803650" y="3687763"/>
          <p14:tracePt t="34788" x="3803650" y="3697288"/>
          <p14:tracePt t="34837" x="3803650" y="3714750"/>
          <p14:tracePt t="34853" x="3803650" y="3724275"/>
          <p14:tracePt t="34875" x="3803650" y="3751263"/>
          <p14:tracePt t="34886" x="3803650" y="3786188"/>
          <p14:tracePt t="34903" x="3803650" y="3803650"/>
          <p14:tracePt t="34919" x="3803650" y="3830638"/>
          <p14:tracePt t="34936" x="3803650" y="3867150"/>
          <p14:tracePt t="34952" x="3803650" y="3894138"/>
          <p14:tracePt t="34969" x="3803650" y="3911600"/>
          <p14:tracePt t="34986" x="3803650" y="3938588"/>
          <p14:tracePt t="35003" x="3803650" y="3973513"/>
          <p14:tracePt t="35092" x="3822700" y="3983038"/>
          <p14:tracePt t="35099" x="3822700" y="4010025"/>
          <p14:tracePt t="35107" x="3840163" y="4098925"/>
          <p14:tracePt t="35118" x="3840163" y="4160838"/>
          <p14:tracePt t="35129" x="3857625" y="4232275"/>
          <p14:tracePt t="35152" x="3857625" y="4259263"/>
          <p14:tracePt t="35153" x="3867150" y="4286250"/>
          <p14:tracePt t="35787" x="3867150" y="4276725"/>
          <p14:tracePt t="35804" x="3867150" y="4259263"/>
          <p14:tracePt t="35979" x="3875088" y="4259263"/>
          <p14:tracePt t="35987" x="3875088" y="4251325"/>
          <p14:tracePt t="35995" x="3884613" y="4241800"/>
          <p14:tracePt t="39071" x="3884613" y="4251325"/>
          <p14:tracePt t="39083" x="3875088" y="4286250"/>
          <p14:tracePt t="39091" x="3857625" y="4295775"/>
          <p14:tracePt t="39099" x="3830638" y="4322763"/>
          <p14:tracePt t="39099" x="3830638" y="4340225"/>
          <p14:tracePt t="39107" x="3813175" y="4348163"/>
          <p14:tracePt t="39427" x="3813175" y="4357688"/>
          <p14:tracePt t="39435" x="3768725" y="4367213"/>
          <p14:tracePt t="39436" x="3670300" y="4384675"/>
          <p14:tracePt t="39452" x="3589338" y="4402138"/>
          <p14:tracePt t="39469" x="3509963" y="4419600"/>
          <p14:tracePt t="39795" x="3500438" y="4419600"/>
          <p14:tracePt t="39812" x="3490913" y="4473575"/>
          <p14:tracePt t="39819" x="3490913" y="4510088"/>
          <p14:tracePt t="39819" x="3490913" y="4537075"/>
          <p14:tracePt t="39835" x="3490913" y="4554538"/>
          <p14:tracePt t="40163" x="3490913" y="4581525"/>
          <p14:tracePt t="40171" x="3500438" y="4598988"/>
          <p14:tracePt t="40175" x="3536950" y="4608513"/>
          <p14:tracePt t="40185" x="3608388" y="4643438"/>
          <p14:tracePt t="40201" x="3633788" y="4660900"/>
          <p14:tracePt t="40201" x="3652838" y="4660900"/>
          <p14:tracePt t="40219" x="3660775" y="4670425"/>
          <p14:tracePt t="40426" x="3670300" y="4670425"/>
          <p14:tracePt t="40426" x="3679825" y="4660900"/>
          <p14:tracePt t="40442" x="3679825" y="4652963"/>
          <p14:tracePt t="40451" x="3679825" y="4643438"/>
          <p14:tracePt t="40458" x="3687763" y="4616450"/>
          <p14:tracePt t="40468" x="3705225" y="4562475"/>
          <p14:tracePt t="40484" x="3705225" y="4483100"/>
          <p14:tracePt t="40501" x="3705225" y="4429125"/>
          <p14:tracePt t="40518" x="3705225" y="4394200"/>
          <p14:tracePt t="40603" x="3660775" y="4394200"/>
          <p14:tracePt t="40611" x="3571875" y="4394200"/>
          <p14:tracePt t="40625" x="3500438" y="4394200"/>
          <p14:tracePt t="40627" x="3411538" y="4394200"/>
          <p14:tracePt t="40635" x="3295650" y="4394200"/>
          <p14:tracePt t="40651" x="3214688" y="4394200"/>
          <p14:tracePt t="40669" x="3160713" y="4394200"/>
          <p14:tracePt t="40685" x="3133725" y="4394200"/>
          <p14:tracePt t="40702" x="3125788" y="4394200"/>
          <p14:tracePt t="40718" x="3116263" y="4402138"/>
          <p14:tracePt t="40751" x="3108325" y="4438650"/>
          <p14:tracePt t="40751" x="3089275" y="4537075"/>
          <p14:tracePt t="40769" x="3071813" y="4652963"/>
          <p14:tracePt t="40785" x="3071813" y="4679950"/>
          <p14:tracePt t="40802" x="3071813" y="4705350"/>
          <p14:tracePt t="40883" x="3071813" y="4724400"/>
          <p14:tracePt t="40892" x="3081338" y="4732338"/>
          <p14:tracePt t="40892" x="3098800" y="4751388"/>
          <p14:tracePt t="40901" x="3116263" y="4776788"/>
          <p14:tracePt t="40918" x="3133725" y="4786313"/>
          <p14:tracePt t="40935" x="3152775" y="4803775"/>
          <p14:tracePt t="40953" x="3170238" y="4822825"/>
          <p14:tracePt t="40968" x="3259138" y="4857750"/>
          <p14:tracePt t="40985" x="3286125" y="4867275"/>
          <p14:tracePt t="41001" x="3303588" y="4867275"/>
          <p14:tracePt t="42459" x="3322638" y="4875213"/>
          <p14:tracePt t="42467" x="3473450" y="4938713"/>
          <p14:tracePt t="42495" x="3482975" y="4956175"/>
          <p14:tracePt t="42501" x="3509963" y="4956175"/>
          <p14:tracePt t="45986" x="3509963" y="4965700"/>
          <p14:tracePt t="45994" x="3536950" y="4965700"/>
          <p14:tracePt t="46002" x="3562350" y="4965700"/>
          <p14:tracePt t="46008" x="3608388" y="4965700"/>
          <p14:tracePt t="46017" x="3660775" y="4973638"/>
          <p14:tracePt t="46034" x="3670300" y="4973638"/>
          <p14:tracePt t="46117" x="3687763" y="4983163"/>
          <p14:tracePt t="46131" x="3705225" y="4991100"/>
          <p14:tracePt t="46134" x="3759200" y="5010150"/>
          <p14:tracePt t="46150" x="3795713" y="5037138"/>
          <p14:tracePt t="46168" x="3830638" y="5062538"/>
          <p14:tracePt t="46184" x="3848100" y="5072063"/>
          <p14:tracePt t="46201" x="3857625" y="5072063"/>
          <p14:tracePt t="46217" x="3867150" y="5081588"/>
          <p14:tracePt t="46250" x="3867150" y="5089525"/>
          <p14:tracePt t="46355" x="3875088" y="5089525"/>
          <p14:tracePt t="46363" x="3875088" y="5099050"/>
          <p14:tracePt t="46371" x="3894138" y="5126038"/>
          <p14:tracePt t="46379" x="3919538" y="5133975"/>
          <p14:tracePt t="46386" x="4017963" y="5170488"/>
          <p14:tracePt t="46401" x="4037013" y="5180013"/>
          <p14:tracePt t="46458" x="4044950" y="5180013"/>
          <p14:tracePt t="46530" x="4054475" y="5187950"/>
          <p14:tracePt t="46539" x="4187825" y="5214938"/>
          <p14:tracePt t="46547" x="4348163" y="5232400"/>
          <p14:tracePt t="46553" x="4608513" y="5276850"/>
          <p14:tracePt t="46567" x="4768850" y="5295900"/>
          <p14:tracePt t="46585" x="4803775" y="5313363"/>
          <p14:tracePt t="48347" x="4795838" y="5313363"/>
          <p14:tracePt t="48354" x="4768850" y="5313363"/>
          <p14:tracePt t="48371" x="4751388" y="5313363"/>
          <p14:tracePt t="48372" x="4724400" y="5313363"/>
          <p14:tracePt t="51475" x="4714875" y="5313363"/>
          <p14:tracePt t="51483" x="4697413" y="5303838"/>
          <p14:tracePt t="51490" x="4687888" y="5295900"/>
          <p14:tracePt t="51498" x="4660900" y="5276850"/>
          <p14:tracePt t="51511" x="4652963" y="5268913"/>
          <p14:tracePt t="51517" x="4608513" y="5259388"/>
          <p14:tracePt t="51534" x="4589463" y="5251450"/>
          <p14:tracePt t="51627" x="4589463" y="5241925"/>
          <p14:tracePt t="51643" x="4581525" y="5241925"/>
          <p14:tracePt t="51644" x="4572000" y="5205413"/>
          <p14:tracePt t="51659" x="4537075" y="5143500"/>
          <p14:tracePt t="51659" x="4527550" y="5133975"/>
          <p14:tracePt t="51683" x="4510088" y="5089525"/>
          <p14:tracePt t="51719" x="4500563" y="5045075"/>
          <p14:tracePt t="51735" x="4500563" y="5027613"/>
          <p14:tracePt t="51751" x="4483100" y="4973638"/>
          <p14:tracePt t="51768" x="4473575" y="4956175"/>
          <p14:tracePt t="51784" x="4456113" y="4919663"/>
          <p14:tracePt t="51801" x="4446588" y="4902200"/>
          <p14:tracePt t="51817" x="4429125" y="4867275"/>
          <p14:tracePt t="51817" x="4429125" y="4857750"/>
          <p14:tracePt t="51835" x="4429125" y="4813300"/>
          <p14:tracePt t="51851" x="4411663" y="4795838"/>
          <p14:tracePt t="51868" x="4402138" y="4776788"/>
          <p14:tracePt t="51914" x="4384675" y="4759325"/>
          <p14:tracePt t="51923" x="4384675" y="4741863"/>
          <p14:tracePt t="51928" x="4375150" y="4741863"/>
          <p14:tracePt t="51934" x="4224338" y="4545013"/>
          <p14:tracePt t="52006" x="4187825" y="4510088"/>
          <p14:tracePt t="52017" x="4160838" y="4419600"/>
          <p14:tracePt t="52017" x="4133850" y="4367213"/>
          <p14:tracePt t="52035" x="4089400" y="4251325"/>
          <p14:tracePt t="52052" x="4054475" y="4098925"/>
          <p14:tracePt t="52068" x="4017963" y="3973513"/>
          <p14:tracePt t="52084" x="4000500" y="3867150"/>
          <p14:tracePt t="52100" x="4000500" y="3776663"/>
          <p14:tracePt t="52117" x="3983038" y="3697288"/>
          <p14:tracePt t="52134" x="3965575" y="3633788"/>
          <p14:tracePt t="52150" x="3965575" y="3571875"/>
          <p14:tracePt t="52168" x="3965575" y="3517900"/>
          <p14:tracePt t="52184" x="3965575" y="3482975"/>
          <p14:tracePt t="52201" x="3965575" y="3446463"/>
          <p14:tracePt t="52216" x="3965575" y="3419475"/>
          <p14:tracePt t="52216" x="3965575" y="3394075"/>
          <p14:tracePt t="52235" x="3965575" y="3357563"/>
          <p14:tracePt t="52250" x="3965575" y="3303588"/>
          <p14:tracePt t="52267" x="3965575" y="3268663"/>
          <p14:tracePt t="52284" x="3965575" y="3214688"/>
          <p14:tracePt t="52300" x="3965575" y="3187700"/>
          <p14:tracePt t="52318" x="3965575" y="3170238"/>
          <p14:tracePt t="52354" x="3965575" y="3160713"/>
          <p14:tracePt t="52403" x="3965575" y="3133725"/>
          <p14:tracePt t="52411" x="3956050" y="3133725"/>
          <p14:tracePt t="52419" x="3956050" y="3125788"/>
          <p14:tracePt t="52435" x="3956050" y="3108325"/>
          <p14:tracePt t="52449" x="3956050" y="3098800"/>
          <p14:tracePt t="52451" x="3956050" y="3071813"/>
          <p14:tracePt t="52467" x="3946525" y="3062288"/>
          <p14:tracePt t="52484" x="3946525" y="3036888"/>
          <p14:tracePt t="52500" x="3929063" y="3027363"/>
          <p14:tracePt t="52518" x="3919538" y="3000375"/>
          <p14:tracePt t="52534" x="3919538" y="2990850"/>
          <p14:tracePt t="52551" x="3919538" y="2982913"/>
          <p14:tracePt t="52567" x="3911600" y="2965450"/>
          <p14:tracePt t="52586" x="3911600" y="2955925"/>
          <p14:tracePt t="52619" x="3902075" y="2946400"/>
          <p14:tracePt t="52635" x="3902075" y="2938463"/>
          <p14:tracePt t="52636" x="3894138" y="2901950"/>
          <p14:tracePt t="52651" x="3875088" y="2901950"/>
          <p14:tracePt t="52667" x="3875088" y="2894013"/>
          <p14:tracePt t="52819" x="3867150" y="2884488"/>
          <p14:tracePt t="52827" x="3830638" y="2884488"/>
          <p14:tracePt t="52835" x="3697288" y="2884488"/>
          <p14:tracePt t="52835" x="3633788" y="2884488"/>
          <p14:tracePt t="52851" x="3581400" y="2894013"/>
          <p14:tracePt t="52868" x="3544888" y="2894013"/>
          <p14:tracePt t="52931" x="3544888" y="2901950"/>
          <p14:tracePt t="52954" x="3544888" y="2919413"/>
          <p14:tracePt t="52964" x="3544888" y="2928938"/>
          <p14:tracePt t="52994" x="3544888" y="2938463"/>
          <p14:tracePt t="53002" x="3544888" y="2955925"/>
          <p14:tracePt t="53003" x="3554413" y="2990850"/>
          <p14:tracePt t="53056" x="3562350" y="3000375"/>
          <p14:tracePt t="53122" x="3562350" y="3009900"/>
          <p14:tracePt t="53163" x="3571875" y="3009900"/>
          <p14:tracePt t="53170" x="3589338" y="3017838"/>
          <p14:tracePt t="53178" x="3598863" y="3027363"/>
          <p14:tracePt t="53186" x="3625850" y="3036888"/>
          <p14:tracePt t="53191" x="3643313" y="3044825"/>
          <p14:tracePt t="53200" x="3687763" y="3054350"/>
          <p14:tracePt t="53217" x="3724275" y="3071813"/>
          <p14:tracePt t="53250" x="3732213" y="3081338"/>
          <p14:tracePt t="53283" x="3741738" y="3081338"/>
          <p14:tracePt t="53306" x="3751263" y="3081338"/>
          <p14:tracePt t="53321" x="3795713" y="3089275"/>
          <p14:tracePt t="53683" x="3803650" y="3089275"/>
          <p14:tracePt t="53746" x="3830638" y="3089275"/>
          <p14:tracePt t="53754" x="3848100" y="3089275"/>
          <p14:tracePt t="53762" x="3857625" y="3089275"/>
          <p14:tracePt t="53770" x="3867150" y="3089275"/>
          <p14:tracePt t="53783" x="3875088" y="3089275"/>
          <p14:tracePt t="59170" x="3884613" y="3089275"/>
          <p14:tracePt t="64915" x="3875088" y="3089275"/>
          <p14:tracePt t="64923" x="3867150" y="3089275"/>
          <p14:tracePt t="64947" x="3848100" y="3081338"/>
          <p14:tracePt t="65019" x="3840163" y="3081338"/>
          <p14:tracePt t="65040" x="3822700" y="3081338"/>
          <p14:tracePt t="65074" x="3795713" y="3081338"/>
          <p14:tracePt t="65083" x="3741738" y="3071813"/>
          <p14:tracePt t="65100" x="3679825" y="3036888"/>
          <p14:tracePt t="65117" x="3608388" y="3036888"/>
          <p14:tracePt t="65133" x="3581400" y="3027363"/>
          <p14:tracePt t="65150" x="3571875" y="3027363"/>
          <p14:tracePt t="65187" x="3554413" y="3027363"/>
          <p14:tracePt t="65259" x="3544888" y="3027363"/>
          <p14:tracePt t="65267" x="3259138" y="2938463"/>
          <p14:tracePt t="65301" x="3143250" y="2911475"/>
          <p14:tracePt t="65324" x="3125788" y="2894013"/>
          <p14:tracePt t="65475" x="3116263" y="2894013"/>
          <p14:tracePt t="65482" x="3108325" y="2894013"/>
          <p14:tracePt t="65493" x="3098800" y="2894013"/>
          <p14:tracePt t="65499" x="3098800" y="2911475"/>
          <p14:tracePt t="65516" x="3098800" y="2938463"/>
          <p14:tracePt t="65533" x="3098800" y="2946400"/>
          <p14:tracePt t="65802" x="3098800" y="2955925"/>
          <p14:tracePt t="65810" x="3125788" y="2955925"/>
          <p14:tracePt t="65816" x="3160713" y="2955925"/>
          <p14:tracePt t="65822" x="3205163" y="2911475"/>
          <p14:tracePt t="65832" x="3268663" y="2847975"/>
          <p14:tracePt t="65850" x="3295650" y="2813050"/>
          <p14:tracePt t="65939" x="3295650" y="2803525"/>
          <p14:tracePt t="65962" x="3313113" y="2776538"/>
          <p14:tracePt t="65971" x="3313113" y="2768600"/>
          <p14:tracePt t="65971" x="3313113" y="2759075"/>
          <p14:tracePt t="65987" x="3313113" y="2741613"/>
          <p14:tracePt t="65999" x="3322638" y="2732088"/>
          <p14:tracePt t="66034" x="3322638" y="2724150"/>
          <p14:tracePt t="66042" x="3322638" y="2705100"/>
          <p14:tracePt t="66066" x="3322638" y="2697163"/>
          <p14:tracePt t="66074" x="3322638" y="2687638"/>
          <p14:tracePt t="66079" x="3322638" y="2679700"/>
          <p14:tracePt t="66083" x="3313113" y="2652713"/>
          <p14:tracePt t="66099" x="3241675" y="2509838"/>
          <p14:tracePt t="66178" x="3232150" y="2490788"/>
          <p14:tracePt t="66186" x="3232150" y="2482850"/>
          <p14:tracePt t="66199" x="3232150" y="2473325"/>
          <p14:tracePt t="66202" x="3205163" y="2428875"/>
          <p14:tracePt t="66216" x="3179763" y="2401888"/>
          <p14:tracePt t="66233" x="3160713" y="2393950"/>
          <p14:tracePt t="66250" x="3160713" y="2366963"/>
          <p14:tracePt t="66266" x="3143250" y="2347913"/>
          <p14:tracePt t="66284" x="3125788" y="2312988"/>
          <p14:tracePt t="66300" x="3089275" y="2295525"/>
          <p14:tracePt t="66316" x="3071813" y="2276475"/>
          <p14:tracePt t="66333" x="3062288" y="2268538"/>
          <p14:tracePt t="66350" x="3044825" y="2259013"/>
          <p14:tracePt t="66366" x="3036888" y="2251075"/>
          <p14:tracePt t="66499" x="3017838" y="2241550"/>
          <p14:tracePt t="66508" x="2946400" y="2241550"/>
          <p14:tracePt t="66509" x="2867025" y="2241550"/>
          <p14:tracePt t="66518" x="2679700" y="2187575"/>
          <p14:tracePt t="66540" x="2625725" y="2170113"/>
          <p14:tracePt t="66549" x="2589213" y="2152650"/>
          <p14:tracePt t="66567" x="2571750" y="2152650"/>
          <p14:tracePt t="66699" x="2562225" y="2143125"/>
          <p14:tracePt t="66706" x="2509838" y="2152650"/>
          <p14:tracePt t="66714" x="2384425" y="2187575"/>
          <p14:tracePt t="66723" x="2322513" y="2187575"/>
          <p14:tracePt t="66733" x="2187575" y="2205038"/>
          <p14:tracePt t="66749" x="2133600" y="2214563"/>
          <p14:tracePt t="66766" x="2098675" y="2214563"/>
          <p14:tracePt t="66782" x="2089150" y="2224088"/>
          <p14:tracePt t="66842" x="2071688" y="2232025"/>
          <p14:tracePt t="66874" x="2071688" y="2251075"/>
          <p14:tracePt t="66906" x="2062163" y="2276475"/>
          <p14:tracePt t="66914" x="2062163" y="2303463"/>
          <p14:tracePt t="66927" x="2044700" y="2322513"/>
          <p14:tracePt t="66932" x="2027238" y="2401888"/>
          <p14:tracePt t="66949" x="2017713" y="2473325"/>
          <p14:tracePt t="66966" x="2017713" y="2554288"/>
          <p14:tracePt t="66983" x="2017713" y="2608263"/>
          <p14:tracePt t="66999" x="2017713" y="2625725"/>
          <p14:tracePt t="67016" x="2017713" y="2670175"/>
          <p14:tracePt t="67032" x="2017713" y="2687638"/>
          <p14:tracePt t="67032" x="2027238" y="2714625"/>
          <p14:tracePt t="67051" x="2036763" y="2732088"/>
          <p14:tracePt t="67066" x="2062163" y="2786063"/>
          <p14:tracePt t="67084" x="2071688" y="2803525"/>
          <p14:tracePt t="67099" x="2089150" y="2840038"/>
          <p14:tracePt t="67117" x="2116138" y="2884488"/>
          <p14:tracePt t="67133" x="2160588" y="2919413"/>
          <p14:tracePt t="67150" x="2205038" y="2938463"/>
          <p14:tracePt t="67166" x="2224088" y="2955925"/>
          <p14:tracePt t="67183" x="2241550" y="2965450"/>
          <p14:tracePt t="67291" x="2251075" y="2973388"/>
          <p14:tracePt t="67299" x="2411413" y="2973388"/>
          <p14:tracePt t="67313" x="2509838" y="2973388"/>
          <p14:tracePt t="67316" x="2652713" y="2973388"/>
          <p14:tracePt t="67333" x="2751138" y="2973388"/>
          <p14:tracePt t="67349" x="2786063" y="2973388"/>
          <p14:tracePt t="67563" x="2803525" y="2973388"/>
          <p14:tracePt t="67565" x="2813050" y="2973388"/>
          <p14:tracePt t="67587" x="2822575" y="2973388"/>
          <p14:tracePt t="67599" x="2840038" y="2973388"/>
          <p14:tracePt t="67606" x="2857500" y="2955925"/>
          <p14:tracePt t="67616" x="2867025" y="2946400"/>
          <p14:tracePt t="67633" x="2884488" y="2919413"/>
          <p14:tracePt t="67666" x="2894013" y="2911475"/>
          <p14:tracePt t="71355" x="2901950" y="2911475"/>
          <p14:tracePt t="76699" x="2982913" y="2874963"/>
          <p14:tracePt t="76708" x="3170238" y="2813050"/>
          <p14:tracePt t="76724" x="3295650" y="2759075"/>
          <p14:tracePt t="76735" x="3357563" y="2724150"/>
          <p14:tracePt t="76750" x="3367088" y="2724150"/>
          <p14:tracePt t="76828" x="3375025" y="2724150"/>
          <p14:tracePt t="76892" x="3375025" y="2714625"/>
          <p14:tracePt t="76899" x="3375025" y="2697163"/>
          <p14:tracePt t="76907" x="3375025" y="2670175"/>
          <p14:tracePt t="76915" x="3375025" y="2652713"/>
          <p14:tracePt t="76915" x="3367088" y="2633663"/>
          <p14:tracePt t="76933" x="3357563" y="2625725"/>
          <p14:tracePt t="76933" x="3340100" y="2581275"/>
          <p14:tracePt t="76950" x="3232150" y="2473325"/>
          <p14:tracePt t="77034" x="3205163" y="2438400"/>
          <p14:tracePt t="77051" x="3152775" y="2411413"/>
          <p14:tracePt t="77066" x="3071813" y="2366963"/>
          <p14:tracePt t="77084" x="3027363" y="2357438"/>
          <p14:tracePt t="77100" x="2973388" y="2322513"/>
          <p14:tracePt t="77117" x="2928938" y="2312988"/>
          <p14:tracePt t="77133" x="2901950" y="2312988"/>
          <p14:tracePt t="77150" x="2847975" y="2295525"/>
          <p14:tracePt t="77166" x="2751138" y="2295525"/>
          <p14:tracePt t="77184" x="2697163" y="2276475"/>
          <p14:tracePt t="77199" x="2660650" y="2276475"/>
          <p14:tracePt t="77347" x="2625725" y="2276475"/>
          <p14:tracePt t="77355" x="2554288" y="2276475"/>
          <p14:tracePt t="77363" x="2517775" y="2276475"/>
          <p14:tracePt t="77371" x="2347913" y="2276475"/>
          <p14:tracePt t="77383" x="2179638" y="2276475"/>
          <p14:tracePt t="77400" x="2062163" y="2286000"/>
          <p14:tracePt t="77416" x="2009775" y="2303463"/>
          <p14:tracePt t="77492" x="1990725" y="2322513"/>
          <p14:tracePt t="77547" x="1990725" y="2330450"/>
          <p14:tracePt t="77556" x="1990725" y="2347913"/>
          <p14:tracePt t="77564" x="1990725" y="2366963"/>
          <p14:tracePt t="77568" x="2009775" y="2419350"/>
          <p14:tracePt t="77582" x="2017713" y="2446338"/>
          <p14:tracePt t="77600" x="2027238" y="2465388"/>
          <p14:tracePt t="77616" x="2044700" y="2490788"/>
          <p14:tracePt t="77634" x="2062163" y="2517775"/>
          <p14:tracePt t="77650" x="2081213" y="2536825"/>
          <p14:tracePt t="77666" x="2125663" y="2562225"/>
          <p14:tracePt t="77682" x="2205038" y="2571750"/>
          <p14:tracePt t="77700" x="2259013" y="2571750"/>
          <p14:tracePt t="77716" x="2259013" y="2581275"/>
          <p14:tracePt t="77771" x="2268538" y="2581275"/>
          <p14:tracePt t="77812" x="2276475" y="2581275"/>
          <p14:tracePt t="77823" x="2286000" y="2571750"/>
          <p14:tracePt t="77823" x="2303463" y="2554288"/>
          <p14:tracePt t="77852" x="2322513" y="2536825"/>
          <p14:tracePt t="77915" x="2322513" y="2517775"/>
          <p14:tracePt t="77923" x="2322513" y="2490788"/>
          <p14:tracePt t="77926" x="2312988" y="2473325"/>
          <p14:tracePt t="77933" x="2312988" y="2455863"/>
          <p14:tracePt t="77949" x="2312988" y="2438400"/>
          <p14:tracePt t="78043" x="2303463" y="2428875"/>
          <p14:tracePt t="78049" x="2179638" y="2295525"/>
          <p14:tracePt t="79499" x="2187575" y="2303463"/>
          <p14:tracePt t="79523" x="2197100" y="2312988"/>
          <p14:tracePt t="84164" x="2224088" y="2322513"/>
          <p14:tracePt t="84171" x="2251075" y="2339975"/>
          <p14:tracePt t="84173" x="2276475" y="2347913"/>
          <p14:tracePt t="84182" x="2322513" y="2366963"/>
          <p14:tracePt t="84199" x="2330450" y="2366963"/>
          <p14:tracePt t="84371" x="2339975" y="2366963"/>
          <p14:tracePt t="84451" x="2339975" y="2374900"/>
          <p14:tracePt t="84467" x="2357438" y="2374900"/>
          <p14:tracePt t="84483" x="2374900" y="2393950"/>
          <p14:tracePt t="84500" x="2374900" y="2401888"/>
          <p14:tracePt t="84595" x="2384425" y="2401888"/>
          <p14:tracePt t="84619" x="2384425" y="2419350"/>
          <p14:tracePt t="84636" x="2384425" y="2428875"/>
          <p14:tracePt t="84643" x="2384425" y="2455863"/>
          <p14:tracePt t="84651" x="2401888" y="2581275"/>
          <p14:tracePt t="84683" x="2401888" y="2616200"/>
          <p14:tracePt t="84684" x="2411413" y="2643188"/>
          <p14:tracePt t="84684" x="2411413" y="2670175"/>
          <p14:tracePt t="84699" x="2428875" y="2687638"/>
          <p14:tracePt t="84699" x="2428875" y="2697163"/>
          <p14:tracePt t="84867" x="2428875" y="2705100"/>
          <p14:tracePt t="84875" x="2473325" y="2714625"/>
          <p14:tracePt t="84883" x="2554288" y="2751138"/>
          <p14:tracePt t="84887" x="2598738" y="2768600"/>
          <p14:tracePt t="84887" x="2687638" y="2786063"/>
          <p14:tracePt t="84899" x="2847975" y="2830513"/>
          <p14:tracePt t="84917" x="2946400" y="2857500"/>
          <p14:tracePt t="84933" x="3062288" y="2901950"/>
          <p14:tracePt t="84950" x="3116263" y="2938463"/>
          <p14:tracePt t="103437" x="3125788" y="2938463"/>
          <p14:tracePt t="103651" x="3133725" y="2938463"/>
          <p14:tracePt t="103659" x="3160713" y="2955925"/>
          <p14:tracePt t="103667" x="3160713" y="3000375"/>
          <p14:tracePt t="103675" x="3187700" y="3017838"/>
          <p14:tracePt t="103683" x="3197225" y="3081338"/>
          <p14:tracePt t="103698" x="3224213" y="3116263"/>
          <p14:tracePt t="103698" x="3232150" y="3116263"/>
          <p14:tracePt t="103740" x="3232150" y="3125788"/>
          <p14:tracePt t="103748" x="3251200" y="3143250"/>
          <p14:tracePt t="103753" x="3295650" y="3179763"/>
          <p14:tracePt t="103764" x="3509963" y="3340100"/>
          <p14:tracePt t="103781" x="3973513" y="3571875"/>
          <p14:tracePt t="103798" x="4652963" y="3795713"/>
          <p14:tracePt t="103814" x="5473700" y="3894138"/>
          <p14:tracePt t="103831" x="6197600" y="3965575"/>
          <p14:tracePt t="103849" x="6616700" y="3990975"/>
          <p14:tracePt t="103864" x="6732588" y="4010025"/>
          <p14:tracePt t="103963" x="6742113" y="4017963"/>
          <p14:tracePt t="103971" x="6813550" y="3990975"/>
          <p14:tracePt t="103976" x="7072313" y="3973513"/>
          <p14:tracePt t="103980" x="7670800" y="3911600"/>
          <p14:tracePt t="103997" x="8224838" y="3857625"/>
          <p14:tracePt t="104015" x="8616950" y="3857625"/>
          <p14:tracePt t="104031" x="8705850" y="3857625"/>
          <p14:tracePt t="104048" x="8715375" y="3857625"/>
          <p14:tracePt t="104251" x="8724900" y="3848100"/>
          <p14:tracePt t="104251" x="8724900" y="3840163"/>
          <p14:tracePt t="104275" x="8724900" y="3822700"/>
          <p14:tracePt t="104283" x="8724900" y="3813175"/>
          <p14:tracePt t="104300" x="8724900" y="3803650"/>
          <p14:tracePt t="104332" x="8724900" y="3795713"/>
          <p14:tracePt t="104340" x="8724900" y="3776663"/>
          <p14:tracePt t="104341" x="8705850" y="3759200"/>
          <p14:tracePt t="104348" x="8626475" y="3741738"/>
          <p14:tracePt t="104366" x="8483600" y="3724275"/>
          <p14:tracePt t="104381" x="8269288" y="3724275"/>
          <p14:tracePt t="104398" x="8081963" y="3724275"/>
          <p14:tracePt t="104414" x="7885113" y="3776663"/>
          <p14:tracePt t="104432" x="7751763" y="3848100"/>
          <p14:tracePt t="104447" x="7653338" y="3911600"/>
          <p14:tracePt t="104464" x="7643813" y="3938588"/>
          <p14:tracePt t="104480" x="7626350" y="4000500"/>
          <p14:tracePt t="104504" x="7616825" y="4054475"/>
          <p14:tracePt t="104530" x="7599363" y="4133850"/>
          <p14:tracePt t="104532" x="7599363" y="4224338"/>
          <p14:tracePt t="104547" x="7589838" y="4340225"/>
          <p14:tracePt t="104547" x="7589838" y="4367213"/>
          <p14:tracePt t="104588" x="7589838" y="4375150"/>
          <p14:tracePt t="104598" x="7589838" y="4411663"/>
          <p14:tracePt t="104614" x="7599363" y="4465638"/>
          <p14:tracePt t="104631" x="7653338" y="4500563"/>
          <p14:tracePt t="104648" x="7751763" y="4581525"/>
          <p14:tracePt t="104665" x="7831138" y="4625975"/>
          <p14:tracePt t="104680" x="7939088" y="4679950"/>
          <p14:tracePt t="104698" x="7974013" y="4697413"/>
          <p14:tracePt t="104714" x="7983538" y="4697413"/>
          <p14:tracePt t="104771" x="8045450" y="4705350"/>
          <p14:tracePt t="104779" x="8116888" y="4705350"/>
          <p14:tracePt t="104779" x="8188325" y="4705350"/>
          <p14:tracePt t="104797" x="8259763" y="4705350"/>
          <p14:tracePt t="104798" x="8375650" y="4670425"/>
          <p14:tracePt t="104814" x="8447088" y="4652963"/>
          <p14:tracePt t="104831" x="8491538" y="4616450"/>
          <p14:tracePt t="104847" x="8510588" y="4598988"/>
          <p14:tracePt t="104865" x="8528050" y="4562475"/>
          <p14:tracePt t="104881" x="8562975" y="4537075"/>
          <p14:tracePt t="104898" x="8582025" y="4465638"/>
          <p14:tracePt t="104913" x="8626475" y="4375150"/>
          <p14:tracePt t="104931" x="8643938" y="4179888"/>
          <p14:tracePt t="104948" x="8643938" y="4081463"/>
          <p14:tracePt t="104964" x="8643938" y="3965575"/>
          <p14:tracePt t="104981" x="8643938" y="3894138"/>
          <p14:tracePt t="105013" x="8643938" y="3840163"/>
          <p14:tracePt t="105015" x="8634413" y="3776663"/>
          <p14:tracePt t="105030" x="8626475" y="3759200"/>
          <p14:tracePt t="105047" x="8609013" y="3714750"/>
          <p14:tracePt t="105064" x="8545513" y="3679825"/>
          <p14:tracePt t="105081" x="8375650" y="3608388"/>
          <p14:tracePt t="105097" x="8242300" y="3554413"/>
          <p14:tracePt t="105097" x="8188325" y="3517900"/>
          <p14:tracePt t="105115" x="8116888" y="3500438"/>
          <p14:tracePt t="105130" x="7956550" y="3429000"/>
          <p14:tracePt t="105148" x="7875588" y="3394075"/>
          <p14:tracePt t="105164" x="7831138" y="3367088"/>
          <p14:tracePt t="105182" x="7786688" y="3348038"/>
          <p14:tracePt t="105197" x="7705725" y="3340100"/>
          <p14:tracePt t="105214" x="7500938" y="3322638"/>
          <p14:tracePt t="105231" x="7323138" y="3322638"/>
          <p14:tracePt t="105247" x="7205663" y="3322638"/>
          <p14:tracePt t="105264" x="6911975" y="3429000"/>
          <p14:tracePt t="105264" x="6894513" y="3446463"/>
          <p14:tracePt t="105333" x="6858000" y="3473450"/>
          <p14:tracePt t="105347" x="6831013" y="3517900"/>
          <p14:tracePt t="105348" x="6777038" y="3643313"/>
          <p14:tracePt t="105364" x="6724650" y="3822700"/>
          <p14:tracePt t="105381" x="6705600" y="3973513"/>
          <p14:tracePt t="105397" x="6688138" y="4108450"/>
          <p14:tracePt t="105414" x="6670675" y="4170363"/>
          <p14:tracePt t="105430" x="6670675" y="4205288"/>
          <p14:tracePt t="105447" x="6670675" y="4214813"/>
          <p14:tracePt t="105464" x="6670675" y="4241800"/>
          <p14:tracePt t="105480" x="6670675" y="4259263"/>
          <p14:tracePt t="105497" x="6670675" y="4313238"/>
          <p14:tracePt t="105514" x="6732588" y="4367213"/>
          <p14:tracePt t="105547" x="6742113" y="4367213"/>
          <p14:tracePt t="105548" x="6742113" y="4375150"/>
          <p14:tracePt t="105564" x="6938963" y="4394200"/>
          <p14:tracePt t="105609" x="7296150" y="4411663"/>
          <p14:tracePt t="105639" x="7358063" y="4429125"/>
          <p14:tracePt t="105647" x="7446963" y="4446588"/>
          <p14:tracePt t="105664" x="7483475" y="4446588"/>
          <p14:tracePt t="105755" x="7491413" y="4446588"/>
          <p14:tracePt t="105763" x="7518400" y="4446588"/>
          <p14:tracePt t="105771" x="7537450" y="4446588"/>
          <p14:tracePt t="105779" x="7581900" y="4419600"/>
          <p14:tracePt t="105787" x="7626350" y="4375150"/>
          <p14:tracePt t="105797" x="7697788" y="4313238"/>
          <p14:tracePt t="105814" x="7732713" y="4268788"/>
          <p14:tracePt t="105831" x="7769225" y="4214813"/>
          <p14:tracePt t="105847" x="7804150" y="4143375"/>
          <p14:tracePt t="105865" x="7831138" y="4098925"/>
          <p14:tracePt t="105880" x="7885113" y="4017963"/>
          <p14:tracePt t="105898" x="7912100" y="3956050"/>
          <p14:tracePt t="105913" x="7920038" y="3902075"/>
          <p14:tracePt t="105913" x="7920038" y="3894138"/>
          <p14:tracePt t="105931" x="7939088" y="3867150"/>
          <p14:tracePt t="105947" x="7939088" y="3830638"/>
          <p14:tracePt t="105964" x="7939088" y="3803650"/>
          <p14:tracePt t="105980" x="7939088" y="3776663"/>
          <p14:tracePt t="105997" x="7939088" y="3741738"/>
          <p14:tracePt t="106013" x="7939088" y="3705225"/>
          <p14:tracePt t="106030" x="7902575" y="3643313"/>
          <p14:tracePt t="106047" x="7858125" y="3598863"/>
          <p14:tracePt t="106064" x="7804150" y="3562350"/>
          <p14:tracePt t="106081" x="7769225" y="3536950"/>
          <p14:tracePt t="106097" x="7751763" y="3536950"/>
          <p14:tracePt t="106179" x="7742238" y="3536950"/>
          <p14:tracePt t="106187" x="7670800" y="3536950"/>
          <p14:tracePt t="106188" x="7562850" y="3536950"/>
          <p14:tracePt t="106197" x="7429500" y="3554413"/>
          <p14:tracePt t="106215" x="7286625" y="3581400"/>
          <p14:tracePt t="106231" x="7251700" y="3581400"/>
          <p14:tracePt t="106331" x="7242175" y="3608388"/>
          <p14:tracePt t="106339" x="7232650" y="3616325"/>
          <p14:tracePt t="106341" x="7224713" y="3625850"/>
          <p14:tracePt t="106347" x="7170738" y="3660775"/>
          <p14:tracePt t="106364" x="7089775" y="3714750"/>
          <p14:tracePt t="106381" x="7045325" y="3751263"/>
          <p14:tracePt t="106397" x="6983413" y="3803650"/>
          <p14:tracePt t="106414" x="6965950" y="3830638"/>
          <p14:tracePt t="106430" x="6938963" y="3894138"/>
          <p14:tracePt t="106448" x="6938963" y="3929063"/>
          <p14:tracePt t="106464" x="6938963" y="3965575"/>
          <p14:tracePt t="106481" x="6919913" y="4054475"/>
          <p14:tracePt t="106537" x="6911975" y="4081463"/>
          <p14:tracePt t="106574" x="6911975" y="4098925"/>
          <p14:tracePt t="106581" x="6911975" y="4116388"/>
          <p14:tracePt t="106597" x="6911975" y="4179888"/>
          <p14:tracePt t="106634" x="6911975" y="4205288"/>
          <p14:tracePt t="106647" x="6911975" y="4224338"/>
          <p14:tracePt t="106684" x="6919913" y="4232275"/>
          <p14:tracePt t="106771" x="6965950" y="4241800"/>
          <p14:tracePt t="106779" x="7045325" y="4276725"/>
          <p14:tracePt t="106787" x="7072313" y="4276725"/>
          <p14:tracePt t="106797" x="7232650" y="4330700"/>
          <p14:tracePt t="106813" x="7375525" y="4348163"/>
          <p14:tracePt t="106832" x="7419975" y="4357688"/>
          <p14:tracePt t="106964" x="7446963" y="4357688"/>
          <p14:tracePt t="106971" x="7510463" y="4357688"/>
          <p14:tracePt t="106979" x="7562850" y="4340225"/>
          <p14:tracePt t="106979" x="7608888" y="4295775"/>
          <p14:tracePt t="107003" x="7653338" y="4251325"/>
          <p14:tracePt t="107014" x="7705725" y="4214813"/>
          <p14:tracePt t="107014" x="7769225" y="4125913"/>
          <p14:tracePt t="107031" x="7796213" y="4062413"/>
          <p14:tracePt t="107047" x="7813675" y="3983038"/>
          <p14:tracePt t="107064" x="7823200" y="3956050"/>
          <p14:tracePt t="107081" x="7823200" y="3938588"/>
          <p14:tracePt t="107097" x="7823200" y="3902075"/>
          <p14:tracePt t="107114" x="7823200" y="3875088"/>
          <p14:tracePt t="107114" x="7823200" y="3848100"/>
          <p14:tracePt t="107132" x="7823200" y="3822700"/>
          <p14:tracePt t="107148" x="7823200" y="3759200"/>
          <p14:tracePt t="107164" x="7823200" y="3732213"/>
          <p14:tracePt t="107182" x="7823200" y="3697288"/>
          <p14:tracePt t="107197" x="7796213" y="3625850"/>
          <p14:tracePt t="107215" x="7724775" y="3544888"/>
          <p14:tracePt t="107231" x="7616825" y="3429000"/>
          <p14:tracePt t="107248" x="7510463" y="3357563"/>
          <p14:tracePt t="107264" x="7439025" y="3313113"/>
          <p14:tracePt t="107280" x="7385050" y="3313113"/>
          <p14:tracePt t="107297" x="7375525" y="3313113"/>
          <p14:tracePt t="107372" x="7367588" y="3313113"/>
          <p14:tracePt t="107380" x="7323138" y="3313113"/>
          <p14:tracePt t="107387" x="7251700" y="3313113"/>
          <p14:tracePt t="107395" x="7197725" y="3313113"/>
          <p14:tracePt t="107403" x="7081838" y="3313113"/>
          <p14:tracePt t="107414" x="6983413" y="3313113"/>
          <p14:tracePt t="107430" x="6956425" y="3313113"/>
          <p14:tracePt t="107483" x="6946900" y="3330575"/>
          <p14:tracePt t="107491" x="6894513" y="3367088"/>
          <p14:tracePt t="107506" x="6867525" y="3384550"/>
          <p14:tracePt t="107514" x="6823075" y="3446463"/>
          <p14:tracePt t="107530" x="6715125" y="3608388"/>
          <p14:tracePt t="107604" x="6697663" y="3616325"/>
          <p14:tracePt t="107614" x="6616700" y="3803650"/>
          <p14:tracePt t="107680" x="6616700" y="3813175"/>
          <p14:tracePt t="107708" x="6616700" y="3822700"/>
          <p14:tracePt t="107728" x="6616700" y="3830638"/>
          <p14:tracePt t="107795" x="6616700" y="3848100"/>
          <p14:tracePt t="107803" x="6616700" y="3857625"/>
          <p14:tracePt t="107814" x="6616700" y="3867150"/>
          <p14:tracePt t="107814" x="6616700" y="3894138"/>
          <p14:tracePt t="107831" x="6616700" y="3902075"/>
          <p14:tracePt t="107868" x="6616700" y="3911600"/>
          <p14:tracePt t="107869" x="6616700" y="3919538"/>
          <p14:tracePt t="107907" x="6616700" y="3938588"/>
          <p14:tracePt t="107931" x="6616700" y="3946525"/>
          <p14:tracePt t="107939" x="6616700" y="3956050"/>
          <p14:tracePt t="107947" x="6626225" y="3965575"/>
          <p14:tracePt t="107955" x="6643688" y="3990975"/>
          <p14:tracePt t="107964" x="6653213" y="4037013"/>
          <p14:tracePt t="107981" x="6670675" y="4071938"/>
          <p14:tracePt t="107998" x="6680200" y="4098925"/>
          <p14:tracePt t="108014" x="6759575" y="4170363"/>
          <p14:tracePt t="108100" x="6759575" y="4179888"/>
          <p14:tracePt t="108101" x="6769100" y="4179888"/>
          <p14:tracePt t="108244" x="6769100" y="4187825"/>
          <p14:tracePt t="108249" x="6875463" y="4179888"/>
          <p14:tracePt t="108264" x="6956425" y="4179888"/>
          <p14:tracePt t="108265" x="7081838" y="4179888"/>
          <p14:tracePt t="108281" x="7099300" y="4179888"/>
          <p14:tracePt t="108780" x="7126288" y="4170363"/>
          <p14:tracePt t="108788" x="7313613" y="4098925"/>
          <p14:tracePt t="108807" x="7412038" y="4054475"/>
          <p14:tracePt t="108814" x="7599363" y="4000500"/>
          <p14:tracePt t="108831" x="7715250" y="3973513"/>
          <p14:tracePt t="108847" x="7724775" y="3965575"/>
          <p14:tracePt t="109051" x="7732713" y="3965575"/>
          <p14:tracePt t="109088" x="7759700" y="3956050"/>
          <p14:tracePt t="109100" x="7786688" y="3938588"/>
          <p14:tracePt t="109110" x="7823200" y="3919538"/>
          <p14:tracePt t="109115" x="7848600" y="3911600"/>
          <p14:tracePt t="109122" x="7858125" y="3894138"/>
          <p14:tracePt t="109131" x="7885113" y="3884613"/>
          <p14:tracePt t="109147" x="7902575" y="3867150"/>
          <p14:tracePt t="109387" x="7912100" y="3867150"/>
          <p14:tracePt t="112052" x="7894638" y="3867150"/>
          <p14:tracePt t="113667" x="7867650" y="3822700"/>
          <p14:tracePt t="113676" x="7867650" y="3776663"/>
          <p14:tracePt t="113683" x="7831138" y="3714750"/>
          <p14:tracePt t="113686" x="7823200" y="3652838"/>
          <p14:tracePt t="113697" x="7786688" y="3527425"/>
          <p14:tracePt t="113714" x="7769225" y="3429000"/>
          <p14:tracePt t="113714" x="7769225" y="3402013"/>
          <p14:tracePt t="113732" x="7769225" y="3375025"/>
          <p14:tracePt t="113747" x="7769225" y="3303588"/>
          <p14:tracePt t="113763" x="7769225" y="3276600"/>
          <p14:tracePt t="113780" x="7769225" y="3259138"/>
          <p14:tracePt t="113780" x="7769225" y="3241675"/>
          <p14:tracePt t="113813" x="7769225" y="3232150"/>
          <p14:tracePt t="113830" x="7769225" y="3224213"/>
          <p14:tracePt t="113831" x="7769225" y="3205163"/>
          <p14:tracePt t="113847" x="7769225" y="3170238"/>
          <p14:tracePt t="113864" x="7769225" y="3160713"/>
          <p14:tracePt t="113939" x="7759700" y="3152775"/>
          <p14:tracePt t="113946" x="7742238" y="3116263"/>
          <p14:tracePt t="113953" x="7680325" y="3044825"/>
          <p14:tracePt t="113964" x="7634288" y="2990850"/>
          <p14:tracePt t="113981" x="7608888" y="2965450"/>
          <p14:tracePt t="113997" x="7581900" y="2928938"/>
          <p14:tracePt t="114014" x="7554913" y="2901950"/>
          <p14:tracePt t="114187" x="7537450" y="2901950"/>
          <p14:tracePt t="114196" x="7510463" y="2901950"/>
          <p14:tracePt t="114203" x="7429500" y="2894013"/>
          <p14:tracePt t="114213" x="7419975" y="2894013"/>
          <p14:tracePt t="114332" x="7439025" y="2894013"/>
          <p14:tracePt t="114334" x="7483475" y="2894013"/>
          <p14:tracePt t="114344" x="7589838" y="2894013"/>
          <p14:tracePt t="114364" x="7688263" y="2894013"/>
          <p14:tracePt t="114365" x="8054975" y="2894013"/>
          <p14:tracePt t="114381" x="8537575" y="2894013"/>
          <p14:tracePt t="114397" x="8956675" y="2894013"/>
          <p14:tracePt t="114413" x="9109075" y="2894013"/>
          <p14:tracePt t="114430" x="9134475" y="2894013"/>
          <p14:tracePt t="114572" x="9126538" y="2894013"/>
          <p14:tracePt t="114660" x="9082088" y="2911475"/>
          <p14:tracePt t="114668" x="9037638" y="2911475"/>
          <p14:tracePt t="114675" x="9010650" y="2928938"/>
          <p14:tracePt t="114683" x="8947150" y="2938463"/>
          <p14:tracePt t="114697" x="8912225" y="2955925"/>
          <p14:tracePt t="114754" x="8902700" y="2955925"/>
          <p14:tracePt t="114771" x="8894763" y="2955925"/>
          <p14:tracePt t="114779" x="8823325" y="2973388"/>
          <p14:tracePt t="114787" x="8616950" y="3017838"/>
          <p14:tracePt t="114797" x="7823200" y="3197225"/>
          <p14:tracePt t="114859" x="7804150" y="3205163"/>
          <p14:tracePt t="114864" x="7742238" y="3205163"/>
          <p14:tracePt t="114887" x="7724775" y="3224213"/>
          <p14:tracePt t="114897" x="7670800" y="3224213"/>
          <p14:tracePt t="114913" x="7527925" y="3241675"/>
          <p14:tracePt t="114931" x="7385050" y="3259138"/>
          <p14:tracePt t="114946" x="7188200" y="3295650"/>
          <p14:tracePt t="114964" x="7062788" y="3313113"/>
          <p14:tracePt t="114980" x="6991350" y="3313113"/>
          <p14:tracePt t="114997" x="6884988" y="3313113"/>
          <p14:tracePt t="115014" x="6697663" y="3313113"/>
          <p14:tracePt t="115030" x="6330950" y="3313113"/>
          <p14:tracePt t="115047" x="5848350" y="3313113"/>
          <p14:tracePt t="115063" x="5634038" y="3286125"/>
          <p14:tracePt t="115081" x="5608638" y="3276600"/>
          <p14:tracePt t="115179" x="5608638" y="3259138"/>
          <p14:tracePt t="115187" x="5608638" y="3224213"/>
          <p14:tracePt t="115195" x="5616575" y="3197225"/>
          <p14:tracePt t="115203" x="5705475" y="3133725"/>
          <p14:tracePt t="115213" x="5840413" y="3062288"/>
          <p14:tracePt t="115230" x="5946775" y="3009900"/>
          <p14:tracePt t="115254" x="5973763" y="2990850"/>
          <p14:tracePt t="115264" x="5991225" y="2982913"/>
          <p14:tracePt t="115299" x="6000750" y="2982913"/>
          <p14:tracePt t="115316" x="6072188" y="2973388"/>
          <p14:tracePt t="115330" x="6116638" y="2973388"/>
          <p14:tracePt t="115331" x="6286500" y="2946400"/>
          <p14:tracePt t="115331" x="6384925" y="2946400"/>
          <p14:tracePt t="115349" x="6527800" y="2946400"/>
          <p14:tracePt t="115369" x="6599238" y="2946400"/>
          <p14:tracePt t="115380" x="6616700" y="2946400"/>
          <p14:tracePt t="115397" x="6653213" y="2955925"/>
          <p14:tracePt t="115413" x="6751638" y="2973388"/>
          <p14:tracePt t="115430" x="6911975" y="3027363"/>
          <p14:tracePt t="115447" x="7116763" y="3089275"/>
          <p14:tracePt t="115464" x="7242175" y="3125788"/>
          <p14:tracePt t="115481" x="7277100" y="3143250"/>
          <p14:tracePt t="115835" x="7277100" y="3170238"/>
          <p14:tracePt t="115843" x="7277100" y="3179763"/>
          <p14:tracePt t="115851" x="7242175" y="3322638"/>
          <p14:tracePt t="115888" x="7242175" y="3348038"/>
          <p14:tracePt t="115897" x="7215188" y="3411538"/>
          <p14:tracePt t="115913" x="7180263" y="3490913"/>
          <p14:tracePt t="115930" x="7143750" y="3571875"/>
          <p14:tracePt t="115946" x="7099300" y="3679825"/>
          <p14:tracePt t="115964" x="7062788" y="3786188"/>
          <p14:tracePt t="115980" x="7054850" y="3875088"/>
          <p14:tracePt t="115997" x="7037388" y="3938588"/>
          <p14:tracePt t="116013" x="7037388" y="3990975"/>
          <p14:tracePt t="116030" x="7037388" y="4037013"/>
          <p14:tracePt t="116046" x="7037388" y="4081463"/>
          <p14:tracePt t="116063" x="7037388" y="4133850"/>
          <p14:tracePt t="116080" x="7045325" y="4232275"/>
          <p14:tracePt t="116097" x="7081838" y="4384675"/>
          <p14:tracePt t="116114" x="7099300" y="4598988"/>
          <p14:tracePt t="116130" x="7099300" y="4776788"/>
          <p14:tracePt t="116147" x="7099300" y="5000625"/>
          <p14:tracePt t="116164" x="7099300" y="5089525"/>
          <p14:tracePt t="116197" x="7099300" y="5099050"/>
          <p14:tracePt t="116197" x="7099300" y="5116513"/>
          <p14:tracePt t="116251" x="7099300" y="5126038"/>
          <p14:tracePt t="116259" x="7099300" y="5153025"/>
          <p14:tracePt t="116267" x="7099300" y="5160963"/>
          <p14:tracePt t="116276" x="7099300" y="5187950"/>
          <p14:tracePt t="116280" x="7099300" y="5295900"/>
          <p14:tracePt t="116320" x="7099300" y="5402263"/>
          <p14:tracePt t="116491" x="7108825" y="5411788"/>
          <p14:tracePt t="116508" x="7126288" y="5402263"/>
          <p14:tracePt t="116515" x="7126288" y="5357813"/>
          <p14:tracePt t="116523" x="7126288" y="5330825"/>
          <p14:tracePt t="116531" x="7126288" y="5224463"/>
          <p14:tracePt t="116531" x="7126288" y="5160963"/>
          <p14:tracePt t="116547" x="7126288" y="5133975"/>
          <p14:tracePt t="116563" x="7134225" y="5072063"/>
          <p14:tracePt t="116581" x="7134225" y="5054600"/>
          <p14:tracePt t="116748" x="7134225" y="5045075"/>
          <p14:tracePt t="116756" x="7134225" y="5037138"/>
          <p14:tracePt t="116763" x="7134225" y="5027613"/>
          <p14:tracePt t="116780" x="7134225" y="4983163"/>
          <p14:tracePt t="116781" x="7134225" y="4946650"/>
          <p14:tracePt t="116798" x="7134225" y="4938713"/>
          <p14:tracePt t="117108" x="7134225" y="4929188"/>
          <p14:tracePt t="117120" x="7134225" y="4894263"/>
          <p14:tracePt t="117121" x="7126288" y="4857750"/>
          <p14:tracePt t="117130" x="7108825" y="4786313"/>
          <p14:tracePt t="117147" x="7108825" y="4776788"/>
          <p14:tracePt t="117275" x="7108825" y="4786313"/>
          <p14:tracePt t="117279" x="7116763" y="4822825"/>
          <p14:tracePt t="117346" x="7089775" y="4894263"/>
          <p14:tracePt t="117346" x="7089775" y="4902200"/>
          <p14:tracePt t="117467" x="7072313" y="4946650"/>
          <p14:tracePt t="117496" x="7072313" y="4956175"/>
          <p14:tracePt t="117496" x="7072313" y="4973638"/>
          <p14:tracePt t="117552" x="7072313" y="4983163"/>
          <p14:tracePt t="117579" x="7072313" y="4991100"/>
          <p14:tracePt t="117587" x="7072313" y="5018088"/>
          <p14:tracePt t="117595" x="7072313" y="5027613"/>
          <p14:tracePt t="117603" x="7072313" y="5072063"/>
          <p14:tracePt t="117613" x="7072313" y="5089525"/>
          <p14:tracePt t="117629" x="7072313" y="5116513"/>
          <p14:tracePt t="117647" x="7062788" y="5153025"/>
          <p14:tracePt t="117852" x="7062788" y="5133975"/>
          <p14:tracePt t="117859" x="7062788" y="5108575"/>
          <p14:tracePt t="117862" x="7062788" y="4991100"/>
          <p14:tracePt t="117888" x="7062788" y="4965700"/>
          <p14:tracePt t="117897" x="7062788" y="4894263"/>
          <p14:tracePt t="117912" x="7062788" y="4840288"/>
          <p14:tracePt t="118139" x="7072313" y="4867275"/>
          <p14:tracePt t="118152" x="7072313" y="4884738"/>
          <p14:tracePt t="118153" x="7072313" y="4894263"/>
          <p14:tracePt t="118163" x="7072313" y="4929188"/>
          <p14:tracePt t="118179" x="7072313" y="4973638"/>
          <p14:tracePt t="118197" x="7072313" y="4983163"/>
          <p14:tracePt t="118212" x="7072313" y="5000625"/>
          <p14:tracePt t="118230" x="7081838" y="5018088"/>
          <p14:tracePt t="118246" x="7081838" y="5027613"/>
          <p14:tracePt t="118263" x="7081838" y="5054600"/>
          <p14:tracePt t="118279" x="7081838" y="5089525"/>
          <p14:tracePt t="118297" x="7099300" y="5133975"/>
          <p14:tracePt t="118313" x="7099300" y="5143500"/>
          <p14:tracePt t="118411" x="7099300" y="5153025"/>
          <p14:tracePt t="118564" x="7108825" y="5143500"/>
          <p14:tracePt t="118572" x="7108825" y="5116513"/>
          <p14:tracePt t="118575" x="7108825" y="5072063"/>
          <p14:tracePt t="118580" x="7108825" y="4929188"/>
          <p14:tracePt t="118596" x="7108825" y="4803775"/>
          <p14:tracePt t="118616" x="7108825" y="4751388"/>
          <p14:tracePt t="118631" x="7108825" y="4732338"/>
          <p14:tracePt t="118796" x="7108825" y="4768850"/>
          <p14:tracePt t="118801" x="7099300" y="4795838"/>
          <p14:tracePt t="118809" x="7099300" y="4840288"/>
          <p14:tracePt t="118814" x="7099300" y="4894263"/>
          <p14:tracePt t="118830" x="7099300" y="4919663"/>
          <p14:tracePt t="118907" x="7099300" y="4946650"/>
          <p14:tracePt t="118918" x="7099300" y="4956175"/>
          <p14:tracePt t="118923" x="7099300" y="5010150"/>
          <p14:tracePt t="118923" x="7099300" y="5037138"/>
          <p14:tracePt t="118948" x="7099300" y="5045075"/>
          <p14:tracePt t="118949" x="7099300" y="5062538"/>
          <p14:tracePt t="120988" x="7099300" y="5126038"/>
          <p14:tracePt t="121011" x="7099300" y="5133975"/>
          <p14:tracePt t="121020" x="7099300" y="5143500"/>
          <p14:tracePt t="121027" x="7099300" y="5160963"/>
          <p14:tracePt t="121027" x="7099300" y="5170488"/>
          <p14:tracePt t="121372" x="7116763" y="5205413"/>
          <p14:tracePt t="121387" x="7116763" y="5214938"/>
          <p14:tracePt t="121931" x="7126288" y="5214938"/>
          <p14:tracePt t="127603" x="7126288" y="5197475"/>
          <p14:tracePt t="129443" x="7143750" y="5187950"/>
          <p14:tracePt t="12944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/>
        </p:nvSpPr>
        <p:spPr>
          <a:xfrm>
            <a:off x="193674" y="1052512"/>
            <a:ext cx="8042413" cy="5595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935" tIns="42935" rIns="42935" bIns="42935">
            <a:spAutoFit/>
          </a:bodyPr>
          <a:lstStyle/>
          <a:p>
            <a:pPr lvl="0" defTabSz="858837"/>
            <a:r>
              <a:rPr sz="20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	     </a:t>
            </a:r>
            <a:endParaRPr sz="20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Neoplasm			Translocation			Oncogene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endParaRPr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endParaRPr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endParaRPr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Chronic myelogenous		t(9;22)	90-95% of cases	     	</a:t>
            </a:r>
            <a:r>
              <a:rPr sz="16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BCR-ABL</a:t>
            </a:r>
            <a:r>
              <a:rPr lang="it-IT" sz="1600" baseline="300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1</a:t>
            </a:r>
            <a:endParaRPr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    leukemia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endParaRPr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Acute lymphocytic	          </a:t>
            </a:r>
            <a:r>
              <a:rPr lang="it-IT" sz="16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</a:t>
            </a:r>
            <a:r>
              <a:rPr sz="16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t(9;22)	10-15% of cases	     	</a:t>
            </a:r>
            <a:r>
              <a:rPr sz="16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BCR-ABL</a:t>
            </a:r>
            <a:r>
              <a:rPr lang="it-IT" sz="1600" baseline="300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1</a:t>
            </a:r>
            <a:endParaRPr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    </a:t>
            </a:r>
            <a:r>
              <a:rPr sz="16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leukemia</a:t>
            </a:r>
            <a:endParaRPr lang="it-IT" sz="1600" dirty="0" smtClean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endParaRPr lang="it-IT" sz="1600" dirty="0" smtClean="0">
              <a:solidFill>
                <a:srgbClr val="333333"/>
              </a:solidFill>
              <a:latin typeface="Comic Sans MS Bold"/>
              <a:ea typeface="Arial"/>
              <a:cs typeface="Arial"/>
              <a:sym typeface="Comic Sans MS Bold"/>
            </a:endParaRPr>
          </a:p>
          <a:p>
            <a:pPr lvl="0" defTabSz="858837"/>
            <a:endParaRPr lang="it-IT" sz="1600" dirty="0">
              <a:solidFill>
                <a:srgbClr val="333333"/>
              </a:solidFill>
              <a:latin typeface="Comic Sans MS Bold"/>
              <a:ea typeface="Arial"/>
              <a:cs typeface="Arial"/>
              <a:sym typeface="Comic Sans MS Bold"/>
            </a:endParaRPr>
          </a:p>
          <a:p>
            <a:pPr lvl="0" defTabSz="858837"/>
            <a:endParaRPr lang="it-IT" sz="1600" dirty="0">
              <a:solidFill>
                <a:srgbClr val="333333"/>
              </a:solidFill>
              <a:latin typeface="Comic Sans MS Bold"/>
              <a:ea typeface="Arial"/>
              <a:cs typeface="Arial"/>
              <a:sym typeface="Comic Sans MS Bold"/>
            </a:endParaRPr>
          </a:p>
          <a:p>
            <a:pPr lvl="0" defTabSz="858837"/>
            <a:r>
              <a:rPr lang="en-US"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Burkitt</a:t>
            </a:r>
            <a:r>
              <a:rPr lang="en-US"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lymphoma			t(8;14)	80% of cases	</a:t>
            </a:r>
            <a:r>
              <a:rPr lang="en-US" sz="160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  <a:r>
              <a:rPr lang="en-US" sz="160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c-MYC</a:t>
            </a:r>
            <a:r>
              <a:rPr lang="en-US" sz="1600" baseline="300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2</a:t>
            </a:r>
            <a:endParaRPr lang="en-US"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lang="en-US"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		t(8;22)	15% of cases</a:t>
            </a: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r>
              <a:rPr lang="en-US"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		t(2;8)	  5% of cases</a:t>
            </a: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endParaRPr dirty="0" smtClean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endParaRPr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endParaRPr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defTabSz="858837"/>
            <a:r>
              <a:rPr lang="it-IT" sz="1600" baseline="300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1</a:t>
            </a:r>
            <a:r>
              <a:rPr sz="1600" baseline="300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6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BCR-ABL fusion protein is produced, which results in a constitutively active </a:t>
            </a:r>
            <a:r>
              <a:rPr sz="1600" dirty="0" err="1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abl</a:t>
            </a:r>
            <a:r>
              <a:rPr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6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kinase</a:t>
            </a:r>
            <a:endParaRPr lang="it-IT" sz="1600" dirty="0" smtClean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defTabSz="858837"/>
            <a:r>
              <a:rPr lang="en-US" sz="1600" baseline="300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2</a:t>
            </a:r>
            <a:r>
              <a:rPr lang="en-US" sz="1600" dirty="0" smtClean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 c-MYC </a:t>
            </a:r>
            <a:r>
              <a:rPr lang="en-US" sz="1600" dirty="0">
                <a:solidFill>
                  <a:srgbClr val="333333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is translocated to the IgG locus, which results in its activated expression</a:t>
            </a: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lvl="0" defTabSz="858837"/>
            <a:endParaRPr sz="1600" dirty="0">
              <a:solidFill>
                <a:srgbClr val="333333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358774" y="1905000"/>
            <a:ext cx="8424865" cy="0"/>
          </a:xfrm>
          <a:prstGeom prst="line">
            <a:avLst/>
          </a:prstGeom>
          <a:ln w="28575">
            <a:solidFill>
              <a:srgbClr val="33333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898524" y="371475"/>
            <a:ext cx="7345365" cy="510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C0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C00000"/>
                </a:solidFill>
              </a:rPr>
              <a:t>2. CHROMOSOMAL  TRANSLOCATIONS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8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66" x="4375150" y="3660775"/>
          <p14:tracePt t="17280" x="4375150" y="3670300"/>
          <p14:tracePt t="17284" x="4357688" y="3697288"/>
          <p14:tracePt t="17288" x="4303713" y="3741738"/>
          <p14:tracePt t="17310" x="4268788" y="3768725"/>
          <p14:tracePt t="17323" x="4224338" y="3795713"/>
          <p14:tracePt t="17339" x="4170363" y="3840163"/>
          <p14:tracePt t="17356" x="4143375" y="3867150"/>
          <p14:tracePt t="17372" x="4116388" y="3894138"/>
          <p14:tracePt t="17389" x="4108450" y="3894138"/>
          <p14:tracePt t="17406" x="4081463" y="3902075"/>
          <p14:tracePt t="17422" x="4062413" y="3919538"/>
          <p14:tracePt t="17440" x="4027488" y="3956050"/>
          <p14:tracePt t="17456" x="4017963" y="3973513"/>
          <p14:tracePt t="17472" x="4000500" y="3973513"/>
          <p14:tracePt t="17489" x="3990975" y="3983038"/>
          <p14:tracePt t="17527" x="3983038" y="3990975"/>
          <p14:tracePt t="17567" x="3973513" y="3990975"/>
          <p14:tracePt t="17583" x="3956050" y="3990975"/>
          <p14:tracePt t="17648" x="3946525" y="3990975"/>
          <p14:tracePt t="17656" x="3938588" y="3990975"/>
          <p14:tracePt t="17663" x="3902075" y="3938588"/>
          <p14:tracePt t="17673" x="3867150" y="3822700"/>
          <p14:tracePt t="17689" x="3848100" y="3705225"/>
          <p14:tracePt t="17707" x="3830638" y="3554413"/>
          <p14:tracePt t="17722" x="3813175" y="3340100"/>
          <p14:tracePt t="17740" x="3751263" y="2232025"/>
          <p14:tracePt t="17841" x="3751263" y="2160588"/>
          <p14:tracePt t="17856" x="3751263" y="2116138"/>
          <p14:tracePt t="17894" x="3751263" y="2098675"/>
          <p14:tracePt t="17906" x="3751263" y="2089150"/>
          <p14:tracePt t="17922" x="3751263" y="2062163"/>
          <p14:tracePt t="17939" x="3732213" y="2027238"/>
          <p14:tracePt t="17955" x="3732213" y="1982788"/>
          <p14:tracePt t="17973" x="3724275" y="1928813"/>
          <p14:tracePt t="17989" x="3687763" y="1830388"/>
          <p14:tracePt t="18006" x="3652838" y="1670050"/>
          <p14:tracePt t="18022" x="3536950" y="1384300"/>
          <p14:tracePt t="18042" x="3455988" y="1231900"/>
          <p14:tracePt t="18057" x="3411538" y="1152525"/>
          <p14:tracePt t="18074" x="3394075" y="1116013"/>
          <p14:tracePt t="18089" x="3384550" y="1116013"/>
          <p14:tracePt t="18136" x="3375025" y="1116013"/>
          <p14:tracePt t="18143" x="3348038" y="1116013"/>
          <p14:tracePt t="18151" x="3313113" y="1116013"/>
          <p14:tracePt t="18155" x="3241675" y="1187450"/>
          <p14:tracePt t="18172" x="3170238" y="1250950"/>
          <p14:tracePt t="18189" x="3116263" y="1347788"/>
          <p14:tracePt t="18205" x="3062288" y="1411288"/>
          <p14:tracePt t="18223" x="3036888" y="1509713"/>
          <p14:tracePt t="18238" x="2982913" y="1687513"/>
          <p14:tracePt t="18257" x="2965450" y="1803400"/>
          <p14:tracePt t="18272" x="2919413" y="2197100"/>
          <p14:tracePt t="18316" x="2919413" y="2268538"/>
          <p14:tracePt t="18321" x="2919413" y="2446338"/>
          <p14:tracePt t="18338" x="2919413" y="2598738"/>
          <p14:tracePt t="18356" x="2919413" y="2732088"/>
          <p14:tracePt t="18372" x="2919413" y="2822575"/>
          <p14:tracePt t="18390" x="2919413" y="2911475"/>
          <p14:tracePt t="18406" x="2919413" y="2965450"/>
          <p14:tracePt t="18423" x="2919413" y="3009900"/>
          <p14:tracePt t="18438" x="2928938" y="3071813"/>
          <p14:tracePt t="18456" x="2946400" y="3143250"/>
          <p14:tracePt t="18472" x="2946400" y="3224213"/>
          <p14:tracePt t="18490" x="2955925" y="3295650"/>
          <p14:tracePt t="18505" x="2973388" y="3375025"/>
          <p14:tracePt t="18522" x="2982913" y="3482975"/>
          <p14:tracePt t="18538" x="2990850" y="3544888"/>
          <p14:tracePt t="18555" x="3000375" y="3581400"/>
          <p14:tracePt t="18571" x="3000375" y="3643313"/>
          <p14:tracePt t="18589" x="3017838" y="3697288"/>
          <p14:tracePt t="18606" x="3017838" y="3768725"/>
          <p14:tracePt t="18622" x="3017838" y="3822700"/>
          <p14:tracePt t="18622" x="3017838" y="3840163"/>
          <p14:tracePt t="18640" x="3017838" y="3848100"/>
          <p14:tracePt t="18640" x="3017838" y="3875088"/>
          <p14:tracePt t="18656" x="3017838" y="3911600"/>
          <p14:tracePt t="18673" x="3017838" y="3965575"/>
          <p14:tracePt t="18689" x="3017838" y="4017963"/>
          <p14:tracePt t="18706" x="3017838" y="4044950"/>
          <p14:tracePt t="18722" x="3017838" y="4071938"/>
          <p14:tracePt t="18740" x="3009900" y="4108450"/>
          <p14:tracePt t="18755" x="3000375" y="4143375"/>
          <p14:tracePt t="18774" x="2982913" y="4170363"/>
          <p14:tracePt t="18791" x="2973388" y="4330700"/>
          <p14:tracePt t="18791" x="2973388" y="4357688"/>
          <p14:tracePt t="18841" x="2973388" y="4830763"/>
          <p14:tracePt t="18982" x="2973388" y="4884738"/>
          <p14:tracePt t="18989" x="2955925" y="4983163"/>
          <p14:tracePt t="19005" x="2955925" y="5081588"/>
          <p14:tracePt t="19022" x="2928938" y="5214938"/>
          <p14:tracePt t="19022" x="2919413" y="5276850"/>
          <p14:tracePt t="19040" x="2919413" y="5303838"/>
          <p14:tracePt t="19040" x="2901950" y="5348288"/>
          <p14:tracePt t="19055" x="2894013" y="5419725"/>
          <p14:tracePt t="19072" x="2894013" y="5518150"/>
          <p14:tracePt t="19089" x="2867025" y="5653088"/>
          <p14:tracePt t="19105" x="2857500" y="5759450"/>
          <p14:tracePt t="19123" x="2840038" y="5840413"/>
          <p14:tracePt t="19138" x="2822575" y="5919788"/>
          <p14:tracePt t="19155" x="2822575" y="5991225"/>
          <p14:tracePt t="19172" x="2822575" y="6062663"/>
          <p14:tracePt t="19189" x="2822575" y="6134100"/>
          <p14:tracePt t="19205" x="2822575" y="6188075"/>
          <p14:tracePt t="19222" x="2822575" y="6224588"/>
          <p14:tracePt t="19344" x="2822575" y="6232525"/>
          <p14:tracePt t="19383" x="2830513" y="6224588"/>
          <p14:tracePt t="19399" x="2830513" y="6205538"/>
          <p14:tracePt t="19407" x="2840038" y="6180138"/>
          <p14:tracePt t="19412" x="2847975" y="6134100"/>
          <p14:tracePt t="19422" x="2867025" y="6062663"/>
          <p14:tracePt t="19438" x="2894013" y="5911850"/>
          <p14:tracePt t="19456" x="2928938" y="5813425"/>
          <p14:tracePt t="19473" x="2946400" y="5688013"/>
          <p14:tracePt t="19489" x="2965450" y="5589588"/>
          <p14:tracePt t="19505" x="2982913" y="5483225"/>
          <p14:tracePt t="19522" x="2990850" y="5402263"/>
          <p14:tracePt t="19539" x="3000375" y="5313363"/>
          <p14:tracePt t="19555" x="3017838" y="5259388"/>
          <p14:tracePt t="19572" x="3027363" y="5187950"/>
          <p14:tracePt t="19589" x="3027363" y="5133975"/>
          <p14:tracePt t="19606" x="3044825" y="5054600"/>
          <p14:tracePt t="19622" x="3044825" y="5000625"/>
          <p14:tracePt t="19622" x="3054350" y="4965700"/>
          <p14:tracePt t="19640" x="3062288" y="4929188"/>
          <p14:tracePt t="19640" x="3062288" y="4902200"/>
          <p14:tracePt t="19656" x="3071813" y="4848225"/>
          <p14:tracePt t="19673" x="3081338" y="4759325"/>
          <p14:tracePt t="19689" x="3089275" y="4697413"/>
          <p14:tracePt t="19706" x="3108325" y="4625975"/>
          <p14:tracePt t="19722" x="3125788" y="4545013"/>
          <p14:tracePt t="19740" x="3143250" y="4402138"/>
          <p14:tracePt t="19755" x="3160713" y="4241800"/>
          <p14:tracePt t="19772" x="3197225" y="4044950"/>
          <p14:tracePt t="19789" x="3224213" y="3803650"/>
          <p14:tracePt t="19805" x="3259138" y="3562350"/>
          <p14:tracePt t="19822" x="3303588" y="3322638"/>
          <p14:tracePt t="19822" x="3322638" y="3187700"/>
          <p14:tracePt t="19840" x="3340100" y="2982913"/>
          <p14:tracePt t="19856" x="3375025" y="2803525"/>
          <p14:tracePt t="19873" x="3402013" y="2625725"/>
          <p14:tracePt t="19888" x="3419475" y="2473325"/>
          <p14:tracePt t="19907" x="3438525" y="2374900"/>
          <p14:tracePt t="19922" x="3625850" y="1697038"/>
          <p14:tracePt t="20028" x="3652838" y="1608138"/>
          <p14:tracePt t="20039" x="3679825" y="1482725"/>
          <p14:tracePt t="20057" x="3679825" y="1455738"/>
          <p14:tracePt t="20072" x="3679825" y="1446213"/>
          <p14:tracePt t="20239" x="3679825" y="1455738"/>
          <p14:tracePt t="20247" x="3679825" y="1473200"/>
          <p14:tracePt t="20255" x="3679825" y="1490663"/>
          <p14:tracePt t="20256" x="3670300" y="1554163"/>
          <p14:tracePt t="20272" x="3643313" y="1643063"/>
          <p14:tracePt t="20290" x="3643313" y="1731963"/>
          <p14:tracePt t="20305" x="3616325" y="1822450"/>
          <p14:tracePt t="20323" x="3589338" y="1938338"/>
          <p14:tracePt t="20339" x="3517900" y="2276475"/>
          <p14:tracePt t="20339" x="3500438" y="2357438"/>
          <p14:tracePt t="20391" x="3482975" y="2401888"/>
          <p14:tracePt t="20405" x="3482975" y="2455863"/>
          <p14:tracePt t="20406" x="3375025" y="2901950"/>
          <p14:tracePt t="20460" x="3322638" y="3098800"/>
          <p14:tracePt t="20481" x="3295650" y="3179763"/>
          <p14:tracePt t="20489" x="3241675" y="3348038"/>
          <p14:tracePt t="20504" x="2982913" y="4108450"/>
          <p14:tracePt t="20571" x="2955925" y="4214813"/>
          <p14:tracePt t="20572" x="2867025" y="4419600"/>
          <p14:tracePt t="20588" x="2822575" y="4616450"/>
          <p14:tracePt t="20606" x="2795588" y="4724400"/>
          <p14:tracePt t="20622" x="2795588" y="4786313"/>
          <p14:tracePt t="20655" x="2795588" y="4795838"/>
          <p14:tracePt t="20871" x="2795588" y="4803775"/>
          <p14:tracePt t="20903" x="2803525" y="4830763"/>
          <p14:tracePt t="20911" x="2803525" y="4840288"/>
          <p14:tracePt t="20919" x="2803525" y="4857750"/>
          <p14:tracePt t="20919" x="2803525" y="4867275"/>
          <p14:tracePt t="20938" x="2803525" y="4875213"/>
          <p14:tracePt t="20939" x="2813050" y="4894263"/>
          <p14:tracePt t="20955" x="2822575" y="4911725"/>
          <p14:tracePt t="20991" x="2840038" y="4911725"/>
          <p14:tracePt t="21016" x="2840038" y="4919663"/>
          <p14:tracePt t="21032" x="2857500" y="4919663"/>
          <p14:tracePt t="21034" x="2867025" y="4929188"/>
          <p14:tracePt t="21079" x="2874963" y="4929188"/>
          <p14:tracePt t="21215" x="2894013" y="4929188"/>
          <p14:tracePt t="22159" x="2901950" y="4919663"/>
          <p14:tracePt t="22167" x="2901950" y="4911725"/>
          <p14:tracePt t="22176" x="2901950" y="4902200"/>
          <p14:tracePt t="22191" x="2901950" y="4884738"/>
          <p14:tracePt t="22199" x="2901950" y="4741863"/>
          <p14:tracePt t="22244" x="2901950" y="4670425"/>
          <p14:tracePt t="22258" x="2901950" y="4572000"/>
          <p14:tracePt t="22272" x="2901950" y="4483100"/>
          <p14:tracePt t="22289" x="2901950" y="4357688"/>
          <p14:tracePt t="22304" x="2894013" y="4232275"/>
          <p14:tracePt t="22322" x="2884488" y="4125913"/>
          <p14:tracePt t="22338" x="2867025" y="4010025"/>
          <p14:tracePt t="22355" x="2847975" y="3894138"/>
          <p14:tracePt t="22371" x="2795588" y="3465513"/>
          <p14:tracePt t="22438" x="2795588" y="3438525"/>
          <p14:tracePt t="22439" x="2795588" y="3402013"/>
          <p14:tracePt t="22455" x="2795588" y="3367088"/>
          <p14:tracePt t="22471" x="2795588" y="3357563"/>
          <p14:tracePt t="22489" x="2795588" y="3330575"/>
          <p14:tracePt t="22505" x="2795588" y="3303588"/>
          <p14:tracePt t="22522" x="2795588" y="3268663"/>
          <p14:tracePt t="22540" x="2795588" y="3197225"/>
          <p14:tracePt t="22555" x="2803525" y="3098800"/>
          <p14:tracePt t="22572" x="2840038" y="2928938"/>
          <p14:tracePt t="22589" x="2919413" y="2705100"/>
          <p14:tracePt t="22605" x="2982913" y="2465388"/>
          <p14:tracePt t="22621" x="3071813" y="2214563"/>
          <p14:tracePt t="22621" x="3089275" y="2108200"/>
          <p14:tracePt t="22640" x="3125788" y="1990725"/>
          <p14:tracePt t="22654" x="3205163" y="1724025"/>
          <p14:tracePt t="22673" x="3241675" y="1598613"/>
          <p14:tracePt t="22688" x="3259138" y="1517650"/>
          <p14:tracePt t="22706" x="3268663" y="1500188"/>
          <p14:tracePt t="22864" x="3251200" y="1517650"/>
          <p14:tracePt t="22872" x="3251200" y="1527175"/>
          <p14:tracePt t="22880" x="3232150" y="1581150"/>
          <p14:tracePt t="22889" x="3224213" y="1660525"/>
          <p14:tracePt t="22906" x="3205163" y="1776413"/>
          <p14:tracePt t="22922" x="3187700" y="1884363"/>
          <p14:tracePt t="22938" x="3170238" y="2027238"/>
          <p14:tracePt t="22955" x="3152775" y="2152650"/>
          <p14:tracePt t="22972" x="3133725" y="2259013"/>
          <p14:tracePt t="22989" x="3133725" y="2366963"/>
          <p14:tracePt t="23005" x="3116263" y="2482850"/>
          <p14:tracePt t="23022" x="3098800" y="2589213"/>
          <p14:tracePt t="23039" x="3062288" y="2714625"/>
          <p14:tracePt t="23057" x="3054350" y="2768600"/>
          <p14:tracePt t="23073" x="3036888" y="2822575"/>
          <p14:tracePt t="23089" x="3009900" y="2867025"/>
          <p14:tracePt t="23105" x="3000375" y="2911475"/>
          <p14:tracePt t="23122" x="2982913" y="2938463"/>
          <p14:tracePt t="23138" x="2973388" y="2955925"/>
          <p14:tracePt t="23155" x="2965450" y="2973388"/>
          <p14:tracePt t="23191" x="2955925" y="2973388"/>
          <p14:tracePt t="23191" x="2955925" y="2982913"/>
          <p14:tracePt t="23223" x="2955925" y="2990850"/>
          <p14:tracePt t="23247" x="2938463" y="3000375"/>
          <p14:tracePt t="23263" x="2928938" y="3017838"/>
          <p14:tracePt t="23279" x="2911475" y="3044825"/>
          <p14:tracePt t="23295" x="2911475" y="3054350"/>
          <p14:tracePt t="23305" x="2901950" y="3071813"/>
          <p14:tracePt t="23311" x="2901950" y="3089275"/>
          <p14:tracePt t="23447" x="2901950" y="3098800"/>
          <p14:tracePt t="23503" x="2911475" y="3098800"/>
          <p14:tracePt t="23551" x="2919413" y="3098800"/>
          <p14:tracePt t="23559" x="2928938" y="3098800"/>
          <p14:tracePt t="23599" x="2946400" y="3098800"/>
          <p14:tracePt t="23631" x="2955925" y="3089275"/>
          <p14:tracePt t="23655" x="2965450" y="3089275"/>
          <p14:tracePt t="23688" x="2982913" y="3089275"/>
          <p14:tracePt t="23711" x="2990850" y="3081338"/>
          <p14:tracePt t="23759" x="3000375" y="3081338"/>
          <p14:tracePt t="23800" x="3009900" y="3081338"/>
          <p14:tracePt t="23832" x="3027363" y="3081338"/>
          <p14:tracePt t="23864" x="3036888" y="3081338"/>
          <p14:tracePt t="23872" x="3044825" y="3081338"/>
          <p14:tracePt t="23904" x="3044825" y="3089275"/>
          <p14:tracePt t="23928" x="3054350" y="3098800"/>
          <p14:tracePt t="23936" x="3054350" y="3108325"/>
          <p14:tracePt t="23951" x="3054350" y="3116263"/>
          <p14:tracePt t="23958" x="3054350" y="3133725"/>
          <p14:tracePt t="23975" x="3054350" y="3143250"/>
          <p14:tracePt t="23989" x="3054350" y="3152775"/>
          <p14:tracePt t="24024" x="3054350" y="3170238"/>
          <p14:tracePt t="24072" x="3054350" y="3179763"/>
          <p14:tracePt t="24455" x="3062288" y="3170238"/>
          <p14:tracePt t="24583" x="3081338" y="3160713"/>
          <p14:tracePt t="24832" x="3081338" y="3152775"/>
          <p14:tracePt t="24839" x="3081338" y="3143250"/>
          <p14:tracePt t="24848" x="3089275" y="3143250"/>
          <p14:tracePt t="24856" x="3098800" y="3125788"/>
          <p14:tracePt t="24862" x="3098800" y="3116263"/>
          <p14:tracePt t="24871" x="3108325" y="3098800"/>
          <p14:tracePt t="24912" x="3108325" y="3081338"/>
          <p14:tracePt t="24919" x="3125788" y="3071813"/>
          <p14:tracePt t="24927" x="3125788" y="3062288"/>
          <p14:tracePt t="24938" x="3125788" y="3044825"/>
          <p14:tracePt t="25111" x="3133725" y="3044825"/>
          <p14:tracePt t="25111" x="3143250" y="3036888"/>
          <p14:tracePt t="25120" x="3152775" y="3027363"/>
          <p14:tracePt t="25137" x="3160713" y="3017838"/>
          <p14:tracePt t="25138" x="3170238" y="3009900"/>
          <p14:tracePt t="25155" x="3179763" y="3009900"/>
          <p14:tracePt t="25171" x="3197225" y="3000375"/>
          <p14:tracePt t="25188" x="3232150" y="3000375"/>
          <p14:tracePt t="25205" x="3241675" y="2982913"/>
          <p14:tracePt t="25221" x="3268663" y="2973388"/>
          <p14:tracePt t="25238" x="3303588" y="2965450"/>
          <p14:tracePt t="25256" x="3313113" y="2965450"/>
          <p14:tracePt t="25272" x="3340100" y="2946400"/>
          <p14:tracePt t="25288" x="3357563" y="2946400"/>
          <p14:tracePt t="25305" x="3367088" y="2938463"/>
          <p14:tracePt t="25321" x="3375025" y="2938463"/>
          <p14:tracePt t="25338" x="3384550" y="2938463"/>
          <p14:tracePt t="25355" x="3482975" y="2928938"/>
          <p14:tracePt t="25438" x="3509963" y="2928938"/>
          <p14:tracePt t="25454" x="3536950" y="2928938"/>
          <p14:tracePt t="25455" x="3589338" y="2911475"/>
          <p14:tracePt t="25472" x="3857625" y="2867025"/>
          <p14:tracePt t="25606" x="3884613" y="2867025"/>
          <p14:tracePt t="25621" x="3894138" y="2857500"/>
          <p14:tracePt t="25639" x="3902075" y="2857500"/>
          <p14:tracePt t="25655" x="3929063" y="2857500"/>
          <p14:tracePt t="25672" x="3965575" y="2857500"/>
          <p14:tracePt t="25688" x="4044950" y="2847975"/>
          <p14:tracePt t="25705" x="4143375" y="2830513"/>
          <p14:tracePt t="25721" x="4179888" y="2813050"/>
          <p14:tracePt t="25739" x="4197350" y="2813050"/>
          <p14:tracePt t="25754" x="4214813" y="2813050"/>
          <p14:tracePt t="25771" x="4232275" y="2813050"/>
          <p14:tracePt t="25788" x="4241800" y="2813050"/>
          <p14:tracePt t="26032" x="4224338" y="2813050"/>
          <p14:tracePt t="26046" x="4197350" y="2813050"/>
          <p14:tracePt t="26048" x="4160838" y="2813050"/>
          <p14:tracePt t="26055" x="4098925" y="2813050"/>
          <p14:tracePt t="26071" x="3973513" y="2813050"/>
          <p14:tracePt t="26089" x="3902075" y="2813050"/>
          <p14:tracePt t="26104" x="3848100" y="2813050"/>
          <p14:tracePt t="26122" x="3813175" y="2813050"/>
          <p14:tracePt t="26138" x="3776663" y="2813050"/>
          <p14:tracePt t="26155" x="3751263" y="2813050"/>
          <p14:tracePt t="26171" x="3741738" y="2813050"/>
          <p14:tracePt t="26190" x="3714750" y="2803525"/>
          <p14:tracePt t="26206" x="3660775" y="2776538"/>
          <p14:tracePt t="26206" x="3652838" y="2776538"/>
          <p14:tracePt t="26225" x="3589338" y="2751138"/>
          <p14:tracePt t="26240" x="3554413" y="2732088"/>
          <p14:tracePt t="26256" x="3500438" y="2705100"/>
          <p14:tracePt t="26272" x="3473450" y="2697163"/>
          <p14:tracePt t="26288" x="3446463" y="2697163"/>
          <p14:tracePt t="26332" x="3438525" y="2697163"/>
          <p14:tracePt t="26503" x="3446463" y="2697163"/>
          <p14:tracePt t="26506" x="3482975" y="2697163"/>
          <p14:tracePt t="26528" x="3509963" y="2697163"/>
          <p14:tracePt t="26539" x="3562350" y="2697163"/>
          <p14:tracePt t="26554" x="3830638" y="2714625"/>
          <p14:tracePt t="26679" x="3848100" y="2714625"/>
          <p14:tracePt t="26695" x="3857625" y="2714625"/>
          <p14:tracePt t="26711" x="3867150" y="2714625"/>
          <p14:tracePt t="26719" x="3875088" y="2714625"/>
          <p14:tracePt t="26731" x="3894138" y="2714625"/>
          <p14:tracePt t="26738" x="3902075" y="2714625"/>
          <p14:tracePt t="26755" x="3911600" y="2714625"/>
          <p14:tracePt t="26772" x="3919538" y="2714625"/>
          <p14:tracePt t="26788" x="3946525" y="2714625"/>
          <p14:tracePt t="26805" x="3956050" y="2714625"/>
          <p14:tracePt t="26822" x="3973513" y="2714625"/>
          <p14:tracePt t="26838" x="3983038" y="2714625"/>
          <p14:tracePt t="26855" x="3990975" y="2714625"/>
          <p14:tracePt t="26871" x="4000500" y="2714625"/>
          <p14:tracePt t="26968" x="4010025" y="2714625"/>
          <p14:tracePt t="27024" x="4017963" y="2724150"/>
          <p14:tracePt t="27095" x="4027488" y="2724150"/>
          <p14:tracePt t="27120" x="4037013" y="2724150"/>
          <p14:tracePt t="27151" x="4044950" y="2724150"/>
          <p14:tracePt t="27182" x="4062413" y="2724150"/>
          <p14:tracePt t="27299" x="4071938" y="2724150"/>
          <p14:tracePt t="27423" x="4081463" y="2724150"/>
          <p14:tracePt t="27456" x="4089400" y="2724150"/>
          <p14:tracePt t="27473" x="4108450" y="2724150"/>
          <p14:tracePt t="27512" x="4116388" y="2724150"/>
          <p14:tracePt t="27544" x="4125913" y="2724150"/>
          <p14:tracePt t="27616" x="4133850" y="2724150"/>
          <p14:tracePt t="27672" x="4152900" y="2724150"/>
          <p14:tracePt t="27672" x="4170363" y="2724150"/>
          <p14:tracePt t="28159" x="4179888" y="2724150"/>
          <p14:tracePt t="28330" x="4197350" y="2724150"/>
          <p14:tracePt t="28383" x="4205288" y="2724150"/>
          <p14:tracePt t="28455" x="4214813" y="2724150"/>
          <p14:tracePt t="28479" x="4214813" y="2732088"/>
          <p14:tracePt t="28503" x="4224338" y="2732088"/>
          <p14:tracePt t="28511" x="4241800" y="2732088"/>
          <p14:tracePt t="28512" x="4251325" y="2732088"/>
          <p14:tracePt t="28521" x="4259263" y="2732088"/>
          <p14:tracePt t="28538" x="4268788" y="2741613"/>
          <p14:tracePt t="28554" x="4313238" y="2759075"/>
          <p14:tracePt t="28571" x="4330700" y="2759075"/>
          <p14:tracePt t="28588" x="4384675" y="2759075"/>
          <p14:tracePt t="28604" x="4446588" y="2768600"/>
          <p14:tracePt t="28621" x="4483100" y="2776538"/>
          <p14:tracePt t="28621" x="4491038" y="2776538"/>
          <p14:tracePt t="28679" x="4500563" y="2776538"/>
          <p14:tracePt t="28687" x="4554538" y="2776538"/>
          <p14:tracePt t="28710" x="4598988" y="2776538"/>
          <p14:tracePt t="28750" x="4608513" y="2776538"/>
          <p14:tracePt t="28754" x="4643438" y="2776538"/>
          <p14:tracePt t="28790" x="4732338" y="2776538"/>
          <p14:tracePt t="28838" x="4751388" y="2776538"/>
          <p14:tracePt t="28855" x="4768850" y="2776538"/>
          <p14:tracePt t="28871" x="4786313" y="2768600"/>
          <p14:tracePt t="28887" x="4803775" y="2759075"/>
          <p14:tracePt t="28905" x="4822825" y="2759075"/>
          <p14:tracePt t="28959" x="4840288" y="2751138"/>
          <p14:tracePt t="29176" x="4830763" y="2751138"/>
          <p14:tracePt t="29199" x="4822825" y="2751138"/>
          <p14:tracePt t="29206" x="4813300" y="2751138"/>
          <p14:tracePt t="29246" x="4795838" y="2751138"/>
          <p14:tracePt t="29263" x="4786313" y="2751138"/>
          <p14:tracePt t="29270" x="4776788" y="2759075"/>
          <p14:tracePt t="29295" x="4768850" y="2759075"/>
          <p14:tracePt t="29304" x="4751388" y="2768600"/>
          <p14:tracePt t="29304" x="4741863" y="2768600"/>
          <p14:tracePt t="29312" x="4741863" y="2776538"/>
          <p14:tracePt t="29321" x="4732338" y="2776538"/>
          <p14:tracePt t="29338" x="4705350" y="2776538"/>
          <p14:tracePt t="29355" x="4697413" y="2795588"/>
          <p14:tracePt t="29371" x="4670425" y="2795588"/>
          <p14:tracePt t="29388" x="4652963" y="2795588"/>
          <p14:tracePt t="29405" x="4643438" y="2795588"/>
          <p14:tracePt t="29422" x="4643438" y="2803525"/>
          <p14:tracePt t="29456" x="4625975" y="2813050"/>
          <p14:tracePt t="30415" x="4633913" y="2813050"/>
          <p14:tracePt t="30447" x="4643438" y="2813050"/>
          <p14:tracePt t="30488" x="4652963" y="2813050"/>
          <p14:tracePt t="30496" x="4660900" y="2813050"/>
          <p14:tracePt t="30512" x="4660900" y="2803525"/>
          <p14:tracePt t="30527" x="4679950" y="2803525"/>
          <p14:tracePt t="30544" x="4687888" y="2803525"/>
          <p14:tracePt t="30545" x="4697413" y="2803525"/>
          <p14:tracePt t="30554" x="4705350" y="2795588"/>
          <p14:tracePt t="30600" x="4714875" y="2795588"/>
          <p14:tracePt t="30608" x="4732338" y="2795588"/>
          <p14:tracePt t="30621" x="4741863" y="2795588"/>
          <p14:tracePt t="30624" x="4751388" y="2786063"/>
          <p14:tracePt t="30688" x="4759325" y="2786063"/>
          <p14:tracePt t="30697" x="4776788" y="2786063"/>
          <p14:tracePt t="30735" x="4795838" y="2776538"/>
          <p14:tracePt t="30799" x="4795838" y="2768600"/>
          <p14:tracePt t="30967" x="4813300" y="2768600"/>
          <p14:tracePt t="30977" x="4884738" y="2741613"/>
          <p14:tracePt t="31025" x="4894263" y="2741613"/>
          <p14:tracePt t="31037" x="4919663" y="2741613"/>
          <p14:tracePt t="31060" x="4973638" y="2732088"/>
          <p14:tracePt t="31060" x="4983163" y="2732088"/>
          <p14:tracePt t="31088" x="5000625" y="2732088"/>
          <p14:tracePt t="31104" x="5027613" y="2732088"/>
          <p14:tracePt t="31121" x="5037138" y="2732088"/>
          <p14:tracePt t="31138" x="5062538" y="2732088"/>
          <p14:tracePt t="31154" x="5081588" y="2732088"/>
          <p14:tracePt t="31171" x="5099050" y="2732088"/>
          <p14:tracePt t="31188" x="5108575" y="2732088"/>
          <p14:tracePt t="31204" x="5116513" y="2732088"/>
          <p14:tracePt t="31800" x="5126038" y="2732088"/>
          <p14:tracePt t="31823" x="5143500" y="2732088"/>
          <p14:tracePt t="31831" x="5153025" y="2732088"/>
          <p14:tracePt t="31840" x="5160963" y="2732088"/>
          <p14:tracePt t="31848" x="5180013" y="2732088"/>
          <p14:tracePt t="31855" x="5197475" y="2732088"/>
          <p14:tracePt t="31855" x="5205413" y="2732088"/>
          <p14:tracePt t="31872" x="5232400" y="2732088"/>
          <p14:tracePt t="31889" x="5268913" y="2732088"/>
          <p14:tracePt t="31907" x="5276850" y="2732088"/>
          <p14:tracePt t="31922" x="5295900" y="2732088"/>
          <p14:tracePt t="31940" x="5313363" y="2732088"/>
          <p14:tracePt t="31956" x="5357813" y="2732088"/>
          <p14:tracePt t="31972" x="5394325" y="2732088"/>
          <p14:tracePt t="31989" x="5465763" y="2732088"/>
          <p14:tracePt t="32004" x="5537200" y="2741613"/>
          <p14:tracePt t="32021" x="5562600" y="2741613"/>
          <p14:tracePt t="32037" x="5589588" y="2741613"/>
          <p14:tracePt t="32055" x="5599113" y="2741613"/>
          <p14:tracePt t="32080" x="5608638" y="2741613"/>
          <p14:tracePt t="32088" x="5670550" y="2741613"/>
          <p14:tracePt t="32170" x="5688013" y="2741613"/>
          <p14:tracePt t="32287" x="5697538" y="2741613"/>
          <p14:tracePt t="32303" x="5697538" y="2759075"/>
          <p14:tracePt t="32303" x="5670550" y="2759075"/>
          <p14:tracePt t="32320" x="5626100" y="2776538"/>
          <p14:tracePt t="32328" x="5527675" y="2795588"/>
          <p14:tracePt t="32338" x="5375275" y="2822575"/>
          <p14:tracePt t="32343" x="4714875" y="2847975"/>
          <p14:tracePt t="32354" x="3598863" y="2884488"/>
          <p14:tracePt t="32371" x="2509838" y="2884488"/>
          <p14:tracePt t="32388" x="1616075" y="2884488"/>
          <p14:tracePt t="32405" x="1108075" y="2884488"/>
          <p14:tracePt t="32421" x="857250" y="2847975"/>
          <p14:tracePt t="32438" x="758825" y="2847975"/>
          <p14:tracePt t="32455" x="704850" y="2830513"/>
          <p14:tracePt t="32455" x="660400" y="2830513"/>
          <p14:tracePt t="32471" x="561975" y="2830513"/>
          <p14:tracePt t="32489" x="465138" y="2830513"/>
          <p14:tracePt t="32505" x="357188" y="2830513"/>
          <p14:tracePt t="32521" x="295275" y="2830513"/>
          <p14:tracePt t="32538" x="223838" y="2830513"/>
          <p14:tracePt t="32554" x="169863" y="2830513"/>
          <p14:tracePt t="32571" x="53975" y="2830513"/>
          <p14:tracePt t="32588" x="0" y="2830513"/>
          <p14:tracePt t="32887" x="17463" y="2822575"/>
          <p14:tracePt t="32904" x="26988" y="2822575"/>
          <p14:tracePt t="32911" x="36513" y="2822575"/>
          <p14:tracePt t="32919" x="61913" y="2813050"/>
          <p14:tracePt t="32928" x="71438" y="2813050"/>
          <p14:tracePt t="32938" x="98425" y="2795588"/>
          <p14:tracePt t="32954" x="125413" y="2786063"/>
          <p14:tracePt t="32971" x="142875" y="2786063"/>
          <p14:tracePt t="32989" x="169863" y="2768600"/>
          <p14:tracePt t="33004" x="204788" y="2759075"/>
          <p14:tracePt t="33021" x="250825" y="2732088"/>
          <p14:tracePt t="33038" x="276225" y="2705100"/>
          <p14:tracePt t="33054" x="295275" y="2697163"/>
          <p14:tracePt t="33071" x="312738" y="2679700"/>
          <p14:tracePt t="33088" x="322263" y="2679700"/>
          <p14:tracePt t="33105" x="339725" y="2679700"/>
          <p14:tracePt t="33159" x="339725" y="2670175"/>
          <p14:tracePt t="33439" x="330200" y="2670175"/>
          <p14:tracePt t="33455" x="322263" y="2679700"/>
          <p14:tracePt t="33480" x="303213" y="2679700"/>
          <p14:tracePt t="33496" x="295275" y="2687638"/>
          <p14:tracePt t="33527" x="285750" y="2687638"/>
          <p14:tracePt t="33536" x="276225" y="2687638"/>
          <p14:tracePt t="33536" x="276225" y="2697163"/>
          <p14:tracePt t="33575" x="258763" y="2705100"/>
          <p14:tracePt t="33600" x="258763" y="2714625"/>
          <p14:tracePt t="33623" x="250825" y="2714625"/>
          <p14:tracePt t="33687" x="241300" y="2714625"/>
          <p14:tracePt t="33703" x="241300" y="2724150"/>
          <p14:tracePt t="36272" x="268288" y="2732088"/>
          <p14:tracePt t="36280" x="268288" y="2741613"/>
          <p14:tracePt t="36288" x="276225" y="2741613"/>
          <p14:tracePt t="36289" x="322263" y="2741613"/>
          <p14:tracePt t="36304" x="330200" y="2741613"/>
          <p14:tracePt t="36321" x="347663" y="2751138"/>
          <p14:tracePt t="36337" x="393700" y="2751138"/>
          <p14:tracePt t="36354" x="446088" y="2751138"/>
          <p14:tracePt t="36371" x="517525" y="2768600"/>
          <p14:tracePt t="36388" x="561975" y="2776538"/>
          <p14:tracePt t="36406" x="633413" y="2776538"/>
          <p14:tracePt t="36421" x="750888" y="2813050"/>
          <p14:tracePt t="36438" x="857250" y="2813050"/>
          <p14:tracePt t="36454" x="1152525" y="2884488"/>
          <p14:tracePt t="36510" x="1204913" y="2894013"/>
          <p14:tracePt t="36521" x="1223963" y="2894013"/>
          <p14:tracePt t="36538" x="1268413" y="2911475"/>
          <p14:tracePt t="36554" x="1303338" y="2919413"/>
          <p14:tracePt t="36571" x="1393825" y="2946400"/>
          <p14:tracePt t="36587" x="1446213" y="2965450"/>
          <p14:tracePt t="36604" x="1517650" y="2982913"/>
          <p14:tracePt t="36621" x="1643063" y="3000375"/>
          <p14:tracePt t="36637" x="1884363" y="3000375"/>
          <p14:tracePt t="36654" x="2009775" y="3027363"/>
          <p14:tracePt t="36654" x="2054225" y="3027363"/>
          <p14:tracePt t="36672" x="2108200" y="3027363"/>
          <p14:tracePt t="36687" x="2133600" y="3044825"/>
          <p14:tracePt t="36704" x="2143125" y="3044825"/>
          <p14:tracePt t="36720" x="2170113" y="3044825"/>
          <p14:tracePt t="36738" x="2179638" y="3044825"/>
          <p14:tracePt t="36754" x="2187575" y="3054350"/>
          <p14:tracePt t="36771" x="2197100" y="3054350"/>
          <p14:tracePt t="36787" x="2232025" y="3054350"/>
          <p14:tracePt t="36804" x="2295525" y="3062288"/>
          <p14:tracePt t="36854" x="2330450" y="3062288"/>
          <p14:tracePt t="36854" x="2357438" y="3071813"/>
          <p14:tracePt t="36880" x="2357438" y="3081338"/>
          <p14:tracePt t="36887" x="2366963" y="3081338"/>
          <p14:tracePt t="36888" x="2419350" y="3081338"/>
          <p14:tracePt t="36904" x="2446338" y="3089275"/>
          <p14:tracePt t="36921" x="2500313" y="3089275"/>
          <p14:tracePt t="36938" x="2581275" y="3116263"/>
          <p14:tracePt t="36954" x="2679700" y="3152775"/>
          <p14:tracePt t="36971" x="2741613" y="3187700"/>
          <p14:tracePt t="36988" x="2776538" y="3214688"/>
          <p14:tracePt t="37004" x="2822575" y="3224213"/>
          <p14:tracePt t="37021" x="2867025" y="3241675"/>
          <p14:tracePt t="37037" x="2946400" y="3268663"/>
          <p14:tracePt t="37054" x="3000375" y="3286125"/>
          <p14:tracePt t="37071" x="3062288" y="3313113"/>
          <p14:tracePt t="37088" x="3143250" y="3340100"/>
          <p14:tracePt t="37104" x="3214688" y="3367088"/>
          <p14:tracePt t="37122" x="3286125" y="3402013"/>
          <p14:tracePt t="37137" x="3367088" y="3438525"/>
          <p14:tracePt t="37155" x="3419475" y="3465513"/>
          <p14:tracePt t="37171" x="3490913" y="3509963"/>
          <p14:tracePt t="37188" x="3571875" y="3562350"/>
          <p14:tracePt t="37204" x="3697288" y="3598863"/>
          <p14:tracePt t="37221" x="3795713" y="3652838"/>
          <p14:tracePt t="37238" x="3875088" y="3679825"/>
          <p14:tracePt t="37255" x="3956050" y="3714750"/>
          <p14:tracePt t="37271" x="4062413" y="3741738"/>
          <p14:tracePt t="37288" x="4143375" y="3776663"/>
          <p14:tracePt t="37304" x="4205288" y="3803650"/>
          <p14:tracePt t="37321" x="4241800" y="3803650"/>
          <p14:tracePt t="37337" x="4268788" y="3822700"/>
          <p14:tracePt t="37354" x="4276725" y="3822700"/>
          <p14:tracePt t="37496" x="4286250" y="3822700"/>
          <p14:tracePt t="37503" x="4259263" y="3776663"/>
          <p14:tracePt t="37539" x="4205288" y="3759200"/>
          <p14:tracePt t="37554" x="4143375" y="3714750"/>
          <p14:tracePt t="37588" x="4116388" y="3705225"/>
          <p14:tracePt t="37595" x="4108450" y="3697288"/>
          <p14:tracePt t="37604" x="4081463" y="3687763"/>
          <p14:tracePt t="37621" x="4044950" y="3670300"/>
          <p14:tracePt t="37638" x="4010025" y="3660775"/>
          <p14:tracePt t="37654" x="4000500" y="3652838"/>
          <p14:tracePt t="37671" x="3983038" y="3652838"/>
          <p14:tracePt t="37671" x="3973513" y="3652838"/>
          <p14:tracePt t="37687" x="3956050" y="3643313"/>
          <p14:tracePt t="37705" x="3938588" y="3643313"/>
          <p14:tracePt t="37720" x="3911600" y="3643313"/>
          <p14:tracePt t="37739" x="3902075" y="3643313"/>
          <p14:tracePt t="37983" x="3911600" y="3660775"/>
          <p14:tracePt t="37987" x="3929063" y="3660775"/>
          <p14:tracePt t="37994" x="3938588" y="3660775"/>
          <p14:tracePt t="38005" x="3983038" y="3660775"/>
          <p14:tracePt t="38005" x="3990975" y="3660775"/>
          <p14:tracePt t="38025" x="4071938" y="3660775"/>
          <p14:tracePt t="38060" x="4081463" y="3660775"/>
          <p14:tracePt t="38070" x="4089400" y="3660775"/>
          <p14:tracePt t="38087" x="4098925" y="3660775"/>
          <p14:tracePt t="38159" x="4116388" y="3660775"/>
          <p14:tracePt t="38199" x="4125913" y="3660775"/>
          <p14:tracePt t="38215" x="4133850" y="3660775"/>
          <p14:tracePt t="38231" x="4143375" y="3660775"/>
          <p14:tracePt t="38243" x="4143375" y="3652838"/>
          <p14:tracePt t="38447" x="4160838" y="3652838"/>
          <p14:tracePt t="38455" x="4170363" y="3652838"/>
          <p14:tracePt t="38463" x="4197350" y="3652838"/>
          <p14:tracePt t="38470" x="4276725" y="3652838"/>
          <p14:tracePt t="38488" x="4348163" y="3652838"/>
          <p14:tracePt t="38505" x="4402138" y="3652838"/>
          <p14:tracePt t="38521" x="4456113" y="3652838"/>
          <p14:tracePt t="38538" x="4491038" y="3652838"/>
          <p14:tracePt t="38554" x="4518025" y="3652838"/>
          <p14:tracePt t="38570" x="4545013" y="3652838"/>
          <p14:tracePt t="38587" x="4554538" y="3652838"/>
          <p14:tracePt t="38639" x="4572000" y="3652838"/>
          <p14:tracePt t="38642" x="4581525" y="3652838"/>
          <p14:tracePt t="38711" x="4598988" y="3652838"/>
          <p14:tracePt t="38735" x="4608513" y="3643313"/>
          <p14:tracePt t="38751" x="4616450" y="3643313"/>
          <p14:tracePt t="38775" x="4625975" y="3643313"/>
          <p14:tracePt t="38783" x="4633913" y="3643313"/>
          <p14:tracePt t="38783" x="4652963" y="3643313"/>
          <p14:tracePt t="38799" x="4660900" y="3643313"/>
          <p14:tracePt t="38807" x="4679950" y="3633788"/>
          <p14:tracePt t="38815" x="4687888" y="3633788"/>
          <p14:tracePt t="38815" x="4705350" y="3625850"/>
          <p14:tracePt t="38824" x="4714875" y="3625850"/>
          <p14:tracePt t="38837" x="4848225" y="3571875"/>
          <p14:tracePt t="38871" x="4929188" y="3536950"/>
          <p14:tracePt t="38888" x="4965700" y="3509963"/>
          <p14:tracePt t="38905" x="4991100" y="3490913"/>
          <p14:tracePt t="38943" x="5000625" y="3482975"/>
          <p14:tracePt t="39103" x="4991100" y="3482975"/>
          <p14:tracePt t="39111" x="4973638" y="3482975"/>
          <p14:tracePt t="39114" x="4965700" y="3482975"/>
          <p14:tracePt t="39120" x="4938713" y="3482975"/>
          <p14:tracePt t="39137" x="4919663" y="3482975"/>
          <p14:tracePt t="39154" x="4902200" y="3482975"/>
          <p14:tracePt t="39170" x="4884738" y="3482975"/>
          <p14:tracePt t="39188" x="4857750" y="3500438"/>
          <p14:tracePt t="39203" x="4822825" y="3509963"/>
          <p14:tracePt t="39221" x="4786313" y="3527425"/>
          <p14:tracePt t="39238" x="4768850" y="3527425"/>
          <p14:tracePt t="39255" x="4751388" y="3527425"/>
          <p14:tracePt t="39271" x="4714875" y="3527425"/>
          <p14:tracePt t="39288" x="4705350" y="3536950"/>
          <p14:tracePt t="39304" x="4697413" y="3536950"/>
          <p14:tracePt t="39320" x="4679950" y="3536950"/>
          <p14:tracePt t="39337" x="4670425" y="3536950"/>
          <p14:tracePt t="39919" x="4670425" y="3527425"/>
          <p14:tracePt t="39935" x="4670425" y="3517900"/>
          <p14:tracePt t="39943" x="4679950" y="3517900"/>
          <p14:tracePt t="39951" x="4687888" y="3509963"/>
          <p14:tracePt t="39951" x="4697413" y="3509963"/>
          <p14:tracePt t="39970" x="4724400" y="3500438"/>
          <p14:tracePt t="39970" x="4751388" y="3500438"/>
          <p14:tracePt t="39988" x="4768850" y="3482975"/>
          <p14:tracePt t="40004" x="4795838" y="3482975"/>
          <p14:tracePt t="40020" x="4822825" y="3473450"/>
          <p14:tracePt t="40037" x="4840288" y="3473450"/>
          <p14:tracePt t="40054" x="4867275" y="3465513"/>
          <p14:tracePt t="40070" x="4875213" y="3465513"/>
          <p14:tracePt t="40087" x="4884738" y="3465513"/>
          <p14:tracePt t="40127" x="4894263" y="3455988"/>
          <p14:tracePt t="40151" x="4911725" y="3455988"/>
          <p14:tracePt t="40169" x="4911725" y="3446463"/>
          <p14:tracePt t="40175" x="4919663" y="3438525"/>
          <p14:tracePt t="40187" x="4929188" y="3438525"/>
          <p14:tracePt t="40204" x="4956175" y="3438525"/>
          <p14:tracePt t="40221" x="4965700" y="3438525"/>
          <p14:tracePt t="40237" x="4973638" y="3438525"/>
          <p14:tracePt t="40271" x="4983163" y="3438525"/>
          <p14:tracePt t="40311" x="5000625" y="3438525"/>
          <p14:tracePt t="40399" x="5010150" y="3438525"/>
          <p14:tracePt t="40479" x="5018088" y="3438525"/>
          <p14:tracePt t="40495" x="5045075" y="3446463"/>
          <p14:tracePt t="40499" x="5062538" y="3446463"/>
          <p14:tracePt t="40504" x="5133975" y="3465513"/>
          <p14:tracePt t="40520" x="5187950" y="3473450"/>
          <p14:tracePt t="40538" x="5241925" y="3473450"/>
          <p14:tracePt t="40554" x="5322888" y="3490913"/>
          <p14:tracePt t="40571" x="5394325" y="3509963"/>
          <p14:tracePt t="40587" x="5491163" y="3527425"/>
          <p14:tracePt t="40604" x="5589588" y="3544888"/>
          <p14:tracePt t="40620" x="5715000" y="3544888"/>
          <p14:tracePt t="40637" x="5795963" y="3554413"/>
          <p14:tracePt t="40653" x="5848350" y="3571875"/>
          <p14:tracePt t="40671" x="5911850" y="3571875"/>
          <p14:tracePt t="40687" x="5938838" y="3571875"/>
          <p14:tracePt t="40704" x="5956300" y="3571875"/>
          <p14:tracePt t="40720" x="5965825" y="3571875"/>
          <p14:tracePt t="40738" x="5983288" y="3571875"/>
          <p14:tracePt t="40753" x="5991225" y="3571875"/>
          <p14:tracePt t="40771" x="6000750" y="3571875"/>
          <p14:tracePt t="40787" x="6010275" y="3581400"/>
          <p14:tracePt t="40804" x="6027738" y="3581400"/>
          <p14:tracePt t="40820" x="6099175" y="3589338"/>
          <p14:tracePt t="41198" x="6099175" y="3598863"/>
          <p14:tracePt t="41208" x="6089650" y="3598863"/>
          <p14:tracePt t="41210" x="6081713" y="3598863"/>
          <p14:tracePt t="41219" x="6054725" y="3616325"/>
          <p14:tracePt t="41236" x="6018213" y="3625850"/>
          <p14:tracePt t="41253" x="5965825" y="3652838"/>
          <p14:tracePt t="41269" x="5875338" y="3670300"/>
          <p14:tracePt t="41287" x="5786438" y="3687763"/>
          <p14:tracePt t="41303" x="5626100" y="3705225"/>
          <p14:tracePt t="41320" x="5483225" y="3724275"/>
          <p14:tracePt t="41336" x="5276850" y="3741738"/>
          <p14:tracePt t="41353" x="5062538" y="3786188"/>
          <p14:tracePt t="41370" x="4848225" y="3803650"/>
          <p14:tracePt t="41386" x="4652963" y="3822700"/>
          <p14:tracePt t="41404" x="4500563" y="3840163"/>
          <p14:tracePt t="41419" x="4411663" y="3857625"/>
          <p14:tracePt t="41437" x="4330700" y="3857625"/>
          <p14:tracePt t="41452" x="4259263" y="3857625"/>
          <p14:tracePt t="41452" x="4224338" y="3857625"/>
          <p14:tracePt t="41471" x="4160838" y="3857625"/>
          <p14:tracePt t="41486" x="4017963" y="3857625"/>
          <p14:tracePt t="41503" x="3919538" y="3857625"/>
          <p14:tracePt t="41519" x="3795713" y="3857625"/>
          <p14:tracePt t="41537" x="3633788" y="3857625"/>
          <p14:tracePt t="41553" x="3394075" y="3857625"/>
          <p14:tracePt t="41570" x="3143250" y="3857625"/>
          <p14:tracePt t="41586" x="2965450" y="3857625"/>
          <p14:tracePt t="41603" x="2786063" y="3857625"/>
          <p14:tracePt t="41619" x="2633663" y="3857625"/>
          <p14:tracePt t="41636" x="2500313" y="3857625"/>
          <p14:tracePt t="41653" x="2393950" y="3857625"/>
          <p14:tracePt t="41653" x="2339975" y="3857625"/>
          <p14:tracePt t="41671" x="2286000" y="3857625"/>
          <p14:tracePt t="41686" x="2036763" y="3857625"/>
          <p14:tracePt t="41703" x="1795463" y="3857625"/>
          <p14:tracePt t="41719" x="1608138" y="3848100"/>
          <p14:tracePt t="41737" x="1428750" y="3848100"/>
          <p14:tracePt t="41752" x="1268413" y="3830638"/>
          <p14:tracePt t="41769" x="1081088" y="3830638"/>
          <p14:tracePt t="41787" x="938213" y="3830638"/>
          <p14:tracePt t="41804" x="866775" y="3830638"/>
          <p14:tracePt t="41820" x="822325" y="3830638"/>
          <p14:tracePt t="41837" x="785813" y="3830638"/>
          <p14:tracePt t="41855" x="768350" y="3830638"/>
          <p14:tracePt t="41870" x="758825" y="3830638"/>
          <p14:tracePt t="41888" x="741363" y="3830638"/>
          <p14:tracePt t="45550" x="750888" y="3830638"/>
          <p14:tracePt t="45702" x="758825" y="3830638"/>
          <p14:tracePt t="45966" x="758825" y="3867150"/>
          <p14:tracePt t="45974" x="758825" y="3894138"/>
          <p14:tracePt t="45980" x="758825" y="3956050"/>
          <p14:tracePt t="45985" x="723900" y="4098925"/>
          <p14:tracePt t="46008" x="723900" y="4116388"/>
          <p14:tracePt t="46019" x="704850" y="4143375"/>
          <p14:tracePt t="46035" x="704850" y="4170363"/>
          <p14:tracePt t="46053" x="696913" y="4179888"/>
          <p14:tracePt t="46069" x="696913" y="4187825"/>
          <p14:tracePt t="46069" x="687388" y="4205288"/>
          <p14:tracePt t="46086" x="679450" y="4224338"/>
          <p14:tracePt t="46102" x="660400" y="4276725"/>
          <p14:tracePt t="46120" x="633413" y="4340225"/>
          <p14:tracePt t="46136" x="615950" y="4402138"/>
          <p14:tracePt t="46152" x="598488" y="4456113"/>
          <p14:tracePt t="46169" x="588963" y="4473575"/>
          <p14:tracePt t="46270" x="588963" y="4491038"/>
          <p14:tracePt t="46318" x="588963" y="4500563"/>
          <p14:tracePt t="46326" x="588963" y="4510088"/>
          <p14:tracePt t="46334" x="588963" y="4562475"/>
          <p14:tracePt t="46345" x="588963" y="4572000"/>
          <p14:tracePt t="46352" x="588963" y="4652963"/>
          <p14:tracePt t="46370" x="588963" y="4697413"/>
          <p14:tracePt t="46385" x="588963" y="4741863"/>
          <p14:tracePt t="46404" x="588963" y="4751388"/>
          <p14:tracePt t="46419" x="588963" y="4759325"/>
          <p14:tracePt t="46526" x="588963" y="4768850"/>
          <p14:tracePt t="46550" x="598488" y="4768850"/>
          <p14:tracePt t="46551" x="758825" y="4830763"/>
          <p14:tracePt t="46551" x="776288" y="4830763"/>
          <p14:tracePt t="46686" x="785813" y="4830763"/>
          <p14:tracePt t="46687" x="812800" y="4830763"/>
          <p14:tracePt t="46703" x="830263" y="4840288"/>
          <p14:tracePt t="46719" x="857250" y="4840288"/>
          <p14:tracePt t="46736" x="874713" y="4840288"/>
          <p14:tracePt t="46752" x="901700" y="4840288"/>
          <p14:tracePt t="46769" x="928688" y="4840288"/>
          <p14:tracePt t="46785" x="946150" y="4848225"/>
          <p14:tracePt t="46802" x="965200" y="4848225"/>
          <p14:tracePt t="46819" x="1000125" y="4848225"/>
          <p14:tracePt t="46835" x="1044575" y="4867275"/>
          <p14:tracePt t="46853" x="1116013" y="4894263"/>
          <p14:tracePt t="46869" x="1160463" y="4902200"/>
          <p14:tracePt t="46886" x="1241425" y="4919663"/>
          <p14:tracePt t="46903" x="1322388" y="4956175"/>
          <p14:tracePt t="46920" x="1357313" y="4956175"/>
          <p14:tracePt t="46936" x="1384300" y="4965700"/>
          <p14:tracePt t="46953" x="1401763" y="4973638"/>
          <p14:tracePt t="46969" x="1411288" y="4973638"/>
          <p14:tracePt t="46986" x="1438275" y="4973638"/>
          <p14:tracePt t="47002" x="1473200" y="4973638"/>
          <p14:tracePt t="47020" x="1517650" y="4973638"/>
          <p14:tracePt t="47036" x="1571625" y="4973638"/>
          <p14:tracePt t="47053" x="1598613" y="4983163"/>
          <p14:tracePt t="47069" x="1608138" y="4983163"/>
          <p14:tracePt t="47069" x="1616075" y="4983163"/>
          <p14:tracePt t="47103" x="1625600" y="4983163"/>
          <p14:tracePt t="47103" x="1633538" y="4983163"/>
          <p14:tracePt t="47119" x="1660525" y="4983163"/>
          <p14:tracePt t="47136" x="1679575" y="4983163"/>
          <p14:tracePt t="47152" x="1687513" y="4983163"/>
          <p14:tracePt t="47169" x="1704975" y="4965700"/>
          <p14:tracePt t="47186" x="1724025" y="4946650"/>
          <p14:tracePt t="47223" x="1724025" y="4938713"/>
          <p14:tracePt t="47235" x="1724025" y="4919663"/>
          <p14:tracePt t="47255" x="1724025" y="4911725"/>
          <p14:tracePt t="47271" x="1724025" y="4902200"/>
          <p14:tracePt t="47294" x="1724025" y="4884738"/>
          <p14:tracePt t="47302" x="1714500" y="4884738"/>
          <p14:tracePt t="47304" x="1704975" y="4884738"/>
          <p14:tracePt t="47319" x="1697038" y="4867275"/>
          <p14:tracePt t="47336" x="1670050" y="4867275"/>
          <p14:tracePt t="47352" x="1625600" y="4867275"/>
          <p14:tracePt t="47368" x="1581150" y="4857750"/>
          <p14:tracePt t="47385" x="1509713" y="4857750"/>
          <p14:tracePt t="47404" x="1455738" y="4857750"/>
          <p14:tracePt t="47419" x="1401763" y="4857750"/>
          <p14:tracePt t="47436" x="1347788" y="4857750"/>
          <p14:tracePt t="47452" x="1303338" y="4857750"/>
          <p14:tracePt t="47469" x="1285875" y="4867275"/>
          <p14:tracePt t="47485" x="1258888" y="4884738"/>
          <p14:tracePt t="47503" x="1231900" y="4911725"/>
          <p14:tracePt t="47519" x="1204913" y="4973638"/>
          <p14:tracePt t="47536" x="1204913" y="5027613"/>
          <p14:tracePt t="47552" x="1187450" y="5099050"/>
          <p14:tracePt t="47570" x="1187450" y="5153025"/>
          <p14:tracePt t="47585" x="1187450" y="5205413"/>
          <p14:tracePt t="47604" x="1204913" y="5241925"/>
          <p14:tracePt t="47620" x="1231900" y="5276850"/>
          <p14:tracePt t="47637" x="1795463" y="5465763"/>
          <p14:tracePt t="47637" x="1830388" y="5465763"/>
          <p14:tracePt t="47775" x="1866900" y="5465763"/>
          <p14:tracePt t="47775" x="1919288" y="5465763"/>
          <p14:tracePt t="47785" x="1982788" y="5465763"/>
          <p14:tracePt t="47802" x="2054225" y="5465763"/>
          <p14:tracePt t="47819" x="2125663" y="5465763"/>
          <p14:tracePt t="47835" x="2251075" y="5465763"/>
          <p14:tracePt t="47851" x="2366963" y="5465763"/>
          <p14:tracePt t="47869" x="2482850" y="5465763"/>
          <p14:tracePt t="47869" x="2554288" y="5465763"/>
          <p14:tracePt t="47886" x="2625725" y="5465763"/>
          <p14:tracePt t="47886" x="2679700" y="5465763"/>
          <p14:tracePt t="47903" x="2776538" y="5465763"/>
          <p14:tracePt t="47919" x="2874963" y="5438775"/>
          <p14:tracePt t="47935" x="2928938" y="5429250"/>
          <p14:tracePt t="47953" x="2973388" y="5411788"/>
          <p14:tracePt t="47969" x="3044825" y="5375275"/>
          <p14:tracePt t="47987" x="3108325" y="5348288"/>
          <p14:tracePt t="48002" x="3152775" y="5330825"/>
          <p14:tracePt t="48020" x="3179763" y="5303838"/>
          <p14:tracePt t="48035" x="3224213" y="5276850"/>
          <p14:tracePt t="48052" x="3268663" y="5232400"/>
          <p14:tracePt t="48069" x="3313113" y="5180013"/>
          <p14:tracePt t="48069" x="3340100" y="5160963"/>
          <p14:tracePt t="48086" x="3357563" y="5133975"/>
          <p14:tracePt t="48102" x="3394075" y="5099050"/>
          <p14:tracePt t="48119" x="3411538" y="5062538"/>
          <p14:tracePt t="48136" x="3429000" y="5010150"/>
          <p14:tracePt t="48166" x="3438525" y="5000625"/>
          <p14:tracePt t="48169" x="3438525" y="4991100"/>
          <p14:tracePt t="48186" x="3438525" y="4973638"/>
          <p14:tracePt t="48202" x="3438525" y="4965700"/>
          <p14:tracePt t="48219" x="3438525" y="4946650"/>
          <p14:tracePt t="48236" x="3419475" y="4894263"/>
          <p14:tracePt t="48253" x="3411538" y="4857750"/>
          <p14:tracePt t="48269" x="3394075" y="4840288"/>
          <p14:tracePt t="48286" x="3384550" y="4822825"/>
          <p14:tracePt t="48286" x="3367088" y="4803775"/>
          <p14:tracePt t="48302" x="3367088" y="4776788"/>
          <p14:tracePt t="48319" x="3357563" y="4751388"/>
          <p14:tracePt t="48335" x="3340100" y="4732338"/>
          <p14:tracePt t="48352" x="3330575" y="4687888"/>
          <p14:tracePt t="48369" x="3303588" y="4652963"/>
          <p14:tracePt t="48385" x="3303588" y="4625975"/>
          <p14:tracePt t="48403" x="3303588" y="4589463"/>
          <p14:tracePt t="48419" x="3295650" y="4581525"/>
          <p14:tracePt t="48436" x="3276600" y="4537075"/>
          <p14:tracePt t="48452" x="3276600" y="4518025"/>
          <p14:tracePt t="48470" x="3276600" y="4500563"/>
          <p14:tracePt t="48485" x="3268663" y="4491038"/>
          <p14:tracePt t="48485" x="3268663" y="4483100"/>
          <p14:tracePt t="48503" x="3268663" y="4456113"/>
          <p14:tracePt t="48519" x="3268663" y="4419600"/>
          <p14:tracePt t="48536" x="3268663" y="4367213"/>
          <p14:tracePt t="48552" x="3268663" y="4276725"/>
          <p14:tracePt t="48569" x="3295650" y="4170363"/>
          <p14:tracePt t="48585" x="3340100" y="4089400"/>
          <p14:tracePt t="48602" x="3357563" y="4044950"/>
          <p14:tracePt t="48619" x="3367088" y="4027488"/>
          <p14:tracePt t="48635" x="3367088" y="4017963"/>
          <p14:tracePt t="48982" x="3367088" y="4027488"/>
          <p14:tracePt t="49031" x="3367088" y="4037013"/>
          <p14:tracePt t="49041" x="3367088" y="4044950"/>
          <p14:tracePt t="49055" x="3367088" y="4054475"/>
          <p14:tracePt t="49062" x="3367088" y="4071938"/>
          <p14:tracePt t="49070" x="3367088" y="4125913"/>
          <p14:tracePt t="49086" x="3367088" y="4197350"/>
          <p14:tracePt t="49102" x="3367088" y="4313238"/>
          <p14:tracePt t="49120" x="3367088" y="4367213"/>
          <p14:tracePt t="49135" x="3367088" y="4411663"/>
          <p14:tracePt t="49152" x="3367088" y="4456113"/>
          <p14:tracePt t="49202" x="3367088" y="4465638"/>
          <p14:tracePt t="49203" x="3357563" y="4491038"/>
          <p14:tracePt t="49218" x="3348038" y="4491038"/>
          <p14:tracePt t="49236" x="3348038" y="4518025"/>
          <p14:tracePt t="49254" x="3348038" y="4545013"/>
          <p14:tracePt t="49270" x="3348038" y="4562475"/>
          <p14:tracePt t="49285" x="3340100" y="4598988"/>
          <p14:tracePt t="49302" x="3340100" y="4608513"/>
          <p14:tracePt t="49319" x="3340100" y="4652963"/>
          <p14:tracePt t="49335" x="3330575" y="4660900"/>
          <p14:tracePt t="49353" x="3330575" y="4697413"/>
          <p14:tracePt t="49370" x="3330575" y="4724400"/>
          <p14:tracePt t="49385" x="3330575" y="4741863"/>
          <p14:tracePt t="49403" x="3322638" y="4751388"/>
          <p14:tracePt t="49439" x="3322638" y="4768850"/>
          <p14:tracePt t="49454" x="3322638" y="4776788"/>
          <p14:tracePt t="49470" x="3322638" y="4786313"/>
          <p14:tracePt t="49471" x="3322638" y="4795838"/>
          <p14:tracePt t="49485" x="3322638" y="4822825"/>
          <p14:tracePt t="49485" x="3322638" y="4830763"/>
          <p14:tracePt t="49503" x="3322638" y="4848225"/>
          <p14:tracePt t="49519" x="3322638" y="4857750"/>
          <p14:tracePt t="49536" x="3322638" y="4867275"/>
          <p14:tracePt t="49552" x="3322638" y="4875213"/>
          <p14:tracePt t="49569" x="3322638" y="4894263"/>
          <p14:tracePt t="49585" x="3322638" y="4902200"/>
          <p14:tracePt t="49602" x="3322638" y="4911725"/>
          <p14:tracePt t="49619" x="3322638" y="4919663"/>
          <p14:tracePt t="49635" x="3322638" y="4946650"/>
          <p14:tracePt t="49652" x="3322638" y="4973638"/>
          <p14:tracePt t="49652" x="3322638" y="4983163"/>
          <p14:tracePt t="49670" x="3322638" y="4991100"/>
          <p14:tracePt t="49685" x="3313113" y="5000625"/>
          <p14:tracePt t="49751" x="3313113" y="5010150"/>
          <p14:tracePt t="49775" x="3313113" y="5027613"/>
          <p14:tracePt t="49790" x="3295650" y="5045075"/>
          <p14:tracePt t="49791" x="3295650" y="5054600"/>
          <p14:tracePt t="49802" x="3295650" y="5062538"/>
          <p14:tracePt t="49819" x="3295650" y="5072063"/>
          <p14:tracePt t="49835" x="3295650" y="5099050"/>
          <p14:tracePt t="49853" x="3295650" y="5126038"/>
          <p14:tracePt t="49869" x="3295650" y="5133975"/>
          <p14:tracePt t="49902" x="3295650" y="5143500"/>
          <p14:tracePt t="49903" x="3286125" y="5197475"/>
          <p14:tracePt t="50062" x="3286125" y="5205413"/>
          <p14:tracePt t="50486" x="3295650" y="5214938"/>
          <p14:tracePt t="50558" x="3295650" y="5197475"/>
          <p14:tracePt t="50566" x="3295650" y="5180013"/>
          <p14:tracePt t="50574" x="3295650" y="5153025"/>
          <p14:tracePt t="50585" x="3295650" y="5126038"/>
          <p14:tracePt t="50591" x="3295650" y="5089525"/>
          <p14:tracePt t="50602" x="3295650" y="5054600"/>
          <p14:tracePt t="50618" x="3295650" y="5018088"/>
          <p14:tracePt t="50635" x="3295650" y="4973638"/>
          <p14:tracePt t="50651" x="3313113" y="4938713"/>
          <p14:tracePt t="50669" x="3313113" y="4902200"/>
          <p14:tracePt t="50685" x="3313113" y="4840288"/>
          <p14:tracePt t="50685" x="3313113" y="4803775"/>
          <p14:tracePt t="50703" x="3313113" y="4741863"/>
          <p14:tracePt t="50719" x="3313113" y="4705350"/>
          <p14:tracePt t="50736" x="3313113" y="4660900"/>
          <p14:tracePt t="50751" x="3313113" y="4643438"/>
          <p14:tracePt t="50768" x="3313113" y="4608513"/>
          <p14:tracePt t="50785" x="3313113" y="4562475"/>
          <p14:tracePt t="50802" x="3313113" y="4554538"/>
          <p14:tracePt t="50819" x="3313113" y="4527550"/>
          <p14:tracePt t="50835" x="3313113" y="4491038"/>
          <p14:tracePt t="50852" x="3313113" y="4473575"/>
          <p14:tracePt t="50868" x="3313113" y="4446588"/>
          <p14:tracePt t="50886" x="3322638" y="4419600"/>
          <p14:tracePt t="50886" x="3322638" y="4394200"/>
          <p14:tracePt t="50902" x="3340100" y="4375150"/>
          <p14:tracePt t="50919" x="3340100" y="4330700"/>
          <p14:tracePt t="50935" x="3348038" y="4295775"/>
          <p14:tracePt t="50953" x="3348038" y="4286250"/>
          <p14:tracePt t="50969" x="3348038" y="4276725"/>
          <p14:tracePt t="50985" x="3348038" y="4259263"/>
          <p14:tracePt t="54415" x="3348038" y="4268788"/>
          <p14:tracePt t="54455" x="3348038" y="4295775"/>
          <p14:tracePt t="54462" x="3348038" y="4313238"/>
          <p14:tracePt t="54468" x="3348038" y="4394200"/>
          <p14:tracePt t="54485" x="3348038" y="4537075"/>
          <p14:tracePt t="54571" x="3348038" y="4545013"/>
          <p14:tracePt t="54606" x="3348038" y="4562475"/>
          <p14:tracePt t="54618" x="3348038" y="4572000"/>
          <p14:tracePt t="54622" x="3348038" y="4608513"/>
          <p14:tracePt t="54635" x="3348038" y="4633913"/>
          <p14:tracePt t="54651" x="3348038" y="4660900"/>
          <p14:tracePt t="54669" x="3348038" y="4687888"/>
          <p14:tracePt t="54686" x="3348038" y="4714875"/>
          <p14:tracePt t="54704" x="3348038" y="4741863"/>
          <p14:tracePt t="54721" x="3348038" y="4751388"/>
          <p14:tracePt t="54738" x="3348038" y="4786313"/>
          <p14:tracePt t="54760" x="3348038" y="4795838"/>
          <p14:tracePt t="54791" x="3348038" y="4813300"/>
          <p14:tracePt t="54806" x="3348038" y="4822825"/>
          <p14:tracePt t="54854" x="3348038" y="4830763"/>
          <p14:tracePt t="54942" x="3348038" y="4848225"/>
          <p14:tracePt t="54950" x="3348038" y="4857750"/>
          <p14:tracePt t="54958" x="3348038" y="4867275"/>
          <p14:tracePt t="54967" x="3348038" y="4875213"/>
          <p14:tracePt t="54974" x="3348038" y="4902200"/>
          <p14:tracePt t="54986" x="3348038" y="4911725"/>
          <p14:tracePt t="55001" x="3348038" y="4956175"/>
          <p14:tracePt t="55019" x="3348038" y="4973638"/>
          <p14:tracePt t="55035" x="3348038" y="5000625"/>
          <p14:tracePt t="55053" x="3348038" y="5037138"/>
          <p14:tracePt t="55068" x="3348038" y="5054600"/>
          <p14:tracePt t="55086" x="3348038" y="5089525"/>
          <p14:tracePt t="55101" x="3348038" y="5116513"/>
          <p14:tracePt t="55150" x="3348038" y="5133975"/>
          <p14:tracePt t="56278" x="3357563" y="5133975"/>
          <p14:tracePt t="57822" x="3367088" y="5126038"/>
          <p14:tracePt t="57829" x="3384550" y="5072063"/>
          <p14:tracePt t="57908" x="3394075" y="5062538"/>
          <p14:tracePt t="57935" x="3394075" y="5054600"/>
          <p14:tracePt t="57935" x="3411538" y="5037138"/>
          <p14:tracePt t="57952" x="3411538" y="5027613"/>
          <p14:tracePt t="57968" x="3411538" y="5010150"/>
          <p14:tracePt t="57984" x="3419475" y="5000625"/>
          <p14:tracePt t="58001" x="3419475" y="4991100"/>
          <p14:tracePt t="58018" x="3429000" y="4983163"/>
          <p14:tracePt t="58035" x="3438525" y="4956175"/>
          <p14:tracePt t="58053" x="3455988" y="4946650"/>
          <p14:tracePt t="58068" x="3465513" y="4919663"/>
          <p14:tracePt t="58086" x="3482975" y="4911725"/>
          <p14:tracePt t="58102" x="3482975" y="4902200"/>
          <p14:tracePt t="58118" x="3490913" y="4884738"/>
          <p14:tracePt t="58135" x="3490913" y="4875213"/>
          <p14:tracePt t="58152" x="3500438" y="4867275"/>
          <p14:tracePt t="58170" x="3509963" y="4848225"/>
          <p14:tracePt t="58186" x="3527425" y="4822825"/>
          <p14:tracePt t="58218" x="3536950" y="4803775"/>
          <p14:tracePt t="58219" x="3581400" y="4741863"/>
          <p14:tracePt t="58235" x="3633788" y="4679950"/>
          <p14:tracePt t="58252" x="3705225" y="4589463"/>
          <p14:tracePt t="58268" x="3741738" y="4537075"/>
          <p14:tracePt t="58285" x="3786188" y="4483100"/>
          <p14:tracePt t="58285" x="3795713" y="4473575"/>
          <p14:tracePt t="58303" x="3822700" y="4446588"/>
          <p14:tracePt t="58319" x="3848100" y="4402138"/>
          <p14:tracePt t="58336" x="3884613" y="4384675"/>
          <p14:tracePt t="58351" x="3894138" y="4384675"/>
          <p14:tracePt t="58368" x="3902075" y="4375150"/>
          <p14:tracePt t="58385" x="3911600" y="4367213"/>
          <p14:tracePt t="58403" x="3938588" y="4348163"/>
          <p14:tracePt t="58418" x="4027488" y="4295775"/>
          <p14:tracePt t="58459" x="4037013" y="4295775"/>
          <p14:tracePt t="58469" x="4044950" y="4276725"/>
          <p14:tracePt t="58485" x="4062413" y="4276725"/>
          <p14:tracePt t="58502" x="4071938" y="4276725"/>
          <p14:tracePt t="58567" x="4081463" y="4276725"/>
          <p14:tracePt t="58583" x="4108450" y="4276725"/>
          <p14:tracePt t="58591" x="4133850" y="4276725"/>
          <p14:tracePt t="58602" x="4170363" y="4276725"/>
          <p14:tracePt t="58618" x="4197350" y="4276725"/>
          <p14:tracePt t="58635" x="4224338" y="4276725"/>
          <p14:tracePt t="58651" x="4241800" y="4276725"/>
          <p14:tracePt t="58669" x="4259263" y="4276725"/>
          <p14:tracePt t="58703" x="4268788" y="4276725"/>
          <p14:tracePt t="58734" x="4276725" y="4276725"/>
          <p14:tracePt t="58751" x="4286250" y="4276725"/>
          <p14:tracePt t="58760" x="4295775" y="4276725"/>
          <p14:tracePt t="58769" x="4295775" y="4286250"/>
          <p14:tracePt t="58807" x="4313238" y="4286250"/>
          <p14:tracePt t="58815" x="4322763" y="4286250"/>
          <p14:tracePt t="58819" x="4330700" y="4295775"/>
          <p14:tracePt t="58835" x="4340225" y="4303713"/>
          <p14:tracePt t="58852" x="4348163" y="4303713"/>
          <p14:tracePt t="58879" x="4367213" y="4322763"/>
          <p14:tracePt t="58912" x="4402138" y="4438650"/>
          <p14:tracePt t="59047" x="4402138" y="4446588"/>
          <p14:tracePt t="59062" x="4402138" y="4456113"/>
          <p14:tracePt t="59071" x="4402138" y="4465638"/>
          <p14:tracePt t="59084" x="4402138" y="4473575"/>
          <p14:tracePt t="59134" x="4402138" y="4491038"/>
          <p14:tracePt t="59159" x="4402138" y="4500563"/>
          <p14:tracePt t="59191" x="4402138" y="4510088"/>
          <p14:tracePt t="59222" x="4402138" y="4527550"/>
          <p14:tracePt t="59231" x="4402138" y="4537075"/>
          <p14:tracePt t="59263" x="4402138" y="4545013"/>
          <p14:tracePt t="59392" x="4402138" y="4554538"/>
          <p14:tracePt t="59415" x="4394200" y="4554538"/>
          <p14:tracePt t="59424" x="4384675" y="4562475"/>
          <p14:tracePt t="59447" x="4375150" y="4562475"/>
          <p14:tracePt t="59456" x="4367213" y="4572000"/>
          <p14:tracePt t="59487" x="4348163" y="4572000"/>
          <p14:tracePt t="59503" x="4340225" y="4572000"/>
          <p14:tracePt t="59518" x="4330700" y="4572000"/>
          <p14:tracePt t="59519" x="4313238" y="4581525"/>
          <p14:tracePt t="59534" x="4303713" y="4581525"/>
          <p14:tracePt t="59574" x="4295775" y="4581525"/>
          <p14:tracePt t="59598" x="4286250" y="4581525"/>
          <p14:tracePt t="59630" x="4276725" y="4581525"/>
          <p14:tracePt t="59638" x="4259263" y="4581525"/>
          <p14:tracePt t="59934" x="4268788" y="4581525"/>
          <p14:tracePt t="59951" x="4286250" y="4589463"/>
          <p14:tracePt t="59966" x="4286250" y="4598988"/>
          <p14:tracePt t="59982" x="4303713" y="4598988"/>
          <p14:tracePt t="59998" x="4322763" y="4598988"/>
          <p14:tracePt t="60014" x="4322763" y="4608513"/>
          <p14:tracePt t="60054" x="4340225" y="4616450"/>
          <p14:tracePt t="60063" x="4357688" y="4616450"/>
          <p14:tracePt t="60106" x="4394200" y="4616450"/>
          <p14:tracePt t="60694" x="4384675" y="4625975"/>
          <p14:tracePt t="60718" x="4375150" y="4633913"/>
          <p14:tracePt t="60742" x="4367213" y="4633913"/>
          <p14:tracePt t="60774" x="4357688" y="4633913"/>
          <p14:tracePt t="60822" x="4348163" y="4633913"/>
          <p14:tracePt t="61262" x="4340225" y="4633913"/>
          <p14:tracePt t="61406" x="4340225" y="4625975"/>
          <p14:tracePt t="61422" x="4340225" y="4616450"/>
          <p14:tracePt t="61438" x="4340225" y="4598988"/>
          <p14:tracePt t="61446" x="4330700" y="4598988"/>
          <p14:tracePt t="62239" x="4330700" y="4608513"/>
          <p14:tracePt t="62246" x="4330700" y="4633913"/>
          <p14:tracePt t="62256" x="4330700" y="4643438"/>
          <p14:tracePt t="62262" x="4330700" y="4652963"/>
          <p14:tracePt t="62268" x="4330700" y="4679950"/>
          <p14:tracePt t="62284" x="4330700" y="4714875"/>
          <p14:tracePt t="62319" x="4330700" y="4795838"/>
          <p14:tracePt t="62454" x="4330700" y="4803775"/>
          <p14:tracePt t="63638" x="4330700" y="4813300"/>
          <p14:tracePt t="63679" x="4322763" y="4840288"/>
          <p14:tracePt t="63679" x="4322763" y="4848225"/>
          <p14:tracePt t="63694" x="4322763" y="4857750"/>
          <p14:tracePt t="63702" x="4322763" y="4884738"/>
          <p14:tracePt t="63717" x="4313238" y="4929188"/>
          <p14:tracePt t="63719" x="4295775" y="4938713"/>
          <p14:tracePt t="63734" x="4295775" y="4956175"/>
          <p14:tracePt t="63752" x="4286250" y="4973638"/>
          <p14:tracePt t="63798" x="4286250" y="4983163"/>
          <p14:tracePt t="63927" x="4286250" y="5000625"/>
          <p14:tracePt t="63935" x="4276725" y="5018088"/>
          <p14:tracePt t="63946" x="4259263" y="5037138"/>
          <p14:tracePt t="63951" x="4259263" y="5054600"/>
          <p14:tracePt t="63968" x="4259263" y="5062538"/>
          <p14:tracePt t="63987" x="4251325" y="5062538"/>
          <p14:tracePt t="64039" x="4251325" y="5072063"/>
          <p14:tracePt t="64047" x="4241800" y="5072063"/>
          <p14:tracePt t="64079" x="4232275" y="5089525"/>
          <p14:tracePt t="64109" x="4205288" y="5116513"/>
          <p14:tracePt t="64118" x="4187825" y="5126038"/>
          <p14:tracePt t="64119" x="4170363" y="5153025"/>
          <p14:tracePt t="64134" x="4160838" y="5153025"/>
          <p14:tracePt t="64151" x="4152900" y="5160963"/>
          <p14:tracePt t="64167" x="4133850" y="5160963"/>
          <p14:tracePt t="64184" x="4116388" y="5170488"/>
          <p14:tracePt t="64201" x="4098925" y="5180013"/>
          <p14:tracePt t="64218" x="4081463" y="5187950"/>
          <p14:tracePt t="64235" x="4071938" y="5187950"/>
          <p14:tracePt t="64251" x="4062413" y="5187950"/>
          <p14:tracePt t="64268" x="4037013" y="5197475"/>
          <p14:tracePt t="64284" x="4027488" y="5197475"/>
          <p14:tracePt t="64301" x="4017963" y="5197475"/>
          <p14:tracePt t="64301" x="4000500" y="5197475"/>
          <p14:tracePt t="64319" x="3990975" y="5197475"/>
          <p14:tracePt t="64335" x="3965575" y="5214938"/>
          <p14:tracePt t="64351" x="3956050" y="5214938"/>
          <p14:tracePt t="64422" x="3946525" y="5214938"/>
          <p14:tracePt t="64479" x="3938588" y="5214938"/>
          <p14:tracePt t="64646" x="3919538" y="5214938"/>
          <p14:tracePt t="64654" x="3857625" y="5214938"/>
          <p14:tracePt t="64684" x="3830638" y="5187950"/>
          <p14:tracePt t="64718" x="3813175" y="5187950"/>
          <p14:tracePt t="64742" x="3803650" y="5180013"/>
          <p14:tracePt t="64767" x="3795713" y="5180013"/>
          <p14:tracePt t="64774" x="3768725" y="5170488"/>
          <p14:tracePt t="64798" x="3768725" y="5160963"/>
          <p14:tracePt t="64806" x="3759200" y="5160963"/>
          <p14:tracePt t="64886" x="3759200" y="5153025"/>
          <p14:tracePt t="66526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722</Words>
  <Application>Microsoft Office PowerPoint</Application>
  <PresentationFormat>Presentazione su schermo (4:3)</PresentationFormat>
  <Paragraphs>263</Paragraphs>
  <Slides>22</Slides>
  <Notes>0</Notes>
  <HiddenSlides>0</HiddenSlides>
  <MMClips>22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Default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t(9;22)(q34;q11)</vt:lpstr>
      <vt:lpstr>Presentazione standard di PowerPoint</vt:lpstr>
      <vt:lpstr>t(9;22)(q34;q11)</vt:lpstr>
      <vt:lpstr>Mechanisms responsible for t(9;22)</vt:lpstr>
      <vt:lpstr>BURKITT’S LYMPHOMA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Epidermal Growth Factor Receptor (EGFR)</vt:lpstr>
      <vt:lpstr>HER-2 gene in Breast Cancer Dual Color FISH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Antonella Roetto</dc:creator>
  <cp:lastModifiedBy>HP</cp:lastModifiedBy>
  <cp:revision>66</cp:revision>
  <dcterms:modified xsi:type="dcterms:W3CDTF">2020-04-02T08:40:52Z</dcterms:modified>
</cp:coreProperties>
</file>