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83" r:id="rId20"/>
    <p:sldId id="276" r:id="rId21"/>
    <p:sldId id="277" r:id="rId22"/>
    <p:sldId id="279" r:id="rId23"/>
    <p:sldId id="278" r:id="rId24"/>
    <p:sldId id="280" r:id="rId25"/>
    <p:sldId id="281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1212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36B2A-F881-49B9-BCBF-CDE41736A2BB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33D9C-EDE2-4EA7-8CB5-071D2961A3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68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3D9C-EDE2-4EA7-8CB5-071D2961A3E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09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74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13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26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9528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39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17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70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3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56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98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0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30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CBBE-F484-43D7-A9BB-0234A753BCA0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56356-C409-4FF5-96D7-E203965ADD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1.png"/><Relationship Id="rId2" Type="http://schemas.microsoft.com/office/2007/relationships/media" Target="../media/media22.wav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#3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4802"/>
      </p:ext>
    </p:extLst>
  </p:cSld>
  <p:clrMapOvr>
    <a:masterClrMapping/>
  </p:clrMapOvr>
  <p:transition spd="med" advTm="4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/>
        </p:nvSpPr>
        <p:spPr>
          <a:xfrm>
            <a:off x="685800" y="381000"/>
            <a:ext cx="7543800" cy="365125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Inactivation of a tumor-suppressor genes</a:t>
            </a:r>
          </a:p>
        </p:txBody>
      </p:sp>
      <p:sp>
        <p:nvSpPr>
          <p:cNvPr id="906" name="Shape 906"/>
          <p:cNvSpPr/>
          <p:nvPr/>
        </p:nvSpPr>
        <p:spPr>
          <a:xfrm>
            <a:off x="468311" y="1052512"/>
            <a:ext cx="7380290" cy="95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  <a:buSzPct val="100000"/>
              <a:buFont typeface="Comic Sans MS"/>
              <a:buChar char="•"/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Both the alleles loss their function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Mechanisms: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mutations, deletions, methylation</a:t>
            </a:r>
          </a:p>
        </p:txBody>
      </p:sp>
      <p:sp>
        <p:nvSpPr>
          <p:cNvPr id="907" name="Shape 907"/>
          <p:cNvSpPr/>
          <p:nvPr/>
        </p:nvSpPr>
        <p:spPr>
          <a:xfrm>
            <a:off x="2806265" y="4668958"/>
            <a:ext cx="2485815" cy="120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Molecular analysis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cytogenetics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DNA polymorphisms</a:t>
            </a:r>
          </a:p>
        </p:txBody>
      </p:sp>
      <p:sp>
        <p:nvSpPr>
          <p:cNvPr id="908" name="Shape 908"/>
          <p:cNvSpPr/>
          <p:nvPr/>
        </p:nvSpPr>
        <p:spPr>
          <a:xfrm>
            <a:off x="1475655" y="2507343"/>
            <a:ext cx="4772026" cy="428626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Loss of heterozygosity (LOH)</a:t>
            </a:r>
          </a:p>
        </p:txBody>
      </p:sp>
      <p:sp>
        <p:nvSpPr>
          <p:cNvPr id="909" name="Shape 909"/>
          <p:cNvSpPr/>
          <p:nvPr/>
        </p:nvSpPr>
        <p:spPr>
          <a:xfrm>
            <a:off x="457200" y="3352800"/>
            <a:ext cx="7848600" cy="80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Loss of function of one allele of the gene when the other </a:t>
            </a:r>
            <a:r>
              <a:rPr sz="2000" u="sng">
                <a:latin typeface="Comic Sans MS Bold"/>
                <a:ea typeface="Comic Sans MS Bold"/>
                <a:cs typeface="Comic Sans MS Bold"/>
                <a:sym typeface="Comic Sans MS Bold"/>
              </a:rPr>
              <a:t>has been already inactivated</a:t>
            </a:r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 by mutation/deletion/methylation</a:t>
            </a:r>
          </a:p>
        </p:txBody>
      </p:sp>
      <p:sp>
        <p:nvSpPr>
          <p:cNvPr id="910" name="Shape 910"/>
          <p:cNvSpPr/>
          <p:nvPr/>
        </p:nvSpPr>
        <p:spPr>
          <a:xfrm>
            <a:off x="798660" y="4071256"/>
            <a:ext cx="7511754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Heterozygosity is lost for the onset of a second mutation,deletion or methylation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59177"/>
      </p:ext>
    </p:extLst>
  </p:cSld>
  <p:clrMapOvr>
    <a:masterClrMapping/>
  </p:clrMapOvr>
  <p:transition spd="med" advTm="6587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image72.png" descr="pRbf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9086" y="984250"/>
            <a:ext cx="6340478" cy="1785939"/>
          </a:xfrm>
          <a:prstGeom prst="rect">
            <a:avLst/>
          </a:prstGeom>
          <a:ln>
            <a:solidFill>
              <a:srgbClr val="4D4D4D"/>
            </a:solidFill>
            <a:round/>
          </a:ln>
        </p:spPr>
      </p:pic>
      <p:sp>
        <p:nvSpPr>
          <p:cNvPr id="930" name="Shape 930"/>
          <p:cNvSpPr/>
          <p:nvPr/>
        </p:nvSpPr>
        <p:spPr>
          <a:xfrm>
            <a:off x="974725" y="161925"/>
            <a:ext cx="647700" cy="514350"/>
          </a:xfrm>
          <a:prstGeom prst="rect">
            <a:avLst/>
          </a:prstGeom>
          <a:ln w="19050">
            <a:solidFill>
              <a:srgbClr val="FF33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/>
              <a:t>Rb</a:t>
            </a:r>
          </a:p>
        </p:txBody>
      </p:sp>
      <p:sp>
        <p:nvSpPr>
          <p:cNvPr id="931" name="Shape 931"/>
          <p:cNvSpPr/>
          <p:nvPr/>
        </p:nvSpPr>
        <p:spPr>
          <a:xfrm>
            <a:off x="6732586" y="987425"/>
            <a:ext cx="2014539" cy="157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Homologies among the RB family proteins.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just"/>
            <a:r>
              <a:rPr sz="1200">
                <a:latin typeface="Comic Sans MS Bold"/>
                <a:ea typeface="Comic Sans MS Bold"/>
                <a:cs typeface="Comic Sans MS Bold"/>
                <a:sym typeface="Comic Sans MS Bold"/>
              </a:rPr>
              <a:t>Blue boxes, homologous regions among the three proteins</a:t>
            </a:r>
          </a:p>
        </p:txBody>
      </p:sp>
      <p:sp>
        <p:nvSpPr>
          <p:cNvPr id="932" name="Shape 932"/>
          <p:cNvSpPr/>
          <p:nvPr/>
        </p:nvSpPr>
        <p:spPr>
          <a:xfrm>
            <a:off x="1466850" y="127000"/>
            <a:ext cx="6954838" cy="72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Nuclear phosphoprotein 105 kDa = p105Rb / pRb</a:t>
            </a:r>
            <a:endParaRPr sz="32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The RB family: p105, p107, p130</a:t>
            </a:r>
          </a:p>
        </p:txBody>
      </p:sp>
      <p:pic>
        <p:nvPicPr>
          <p:cNvPr id="933" name="image7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0200" y="2905125"/>
            <a:ext cx="4146550" cy="3600450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Shape 934"/>
          <p:cNvSpPr/>
          <p:nvPr/>
        </p:nvSpPr>
        <p:spPr>
          <a:xfrm>
            <a:off x="539750" y="2924175"/>
            <a:ext cx="3527425" cy="67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pRb is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hypophosphorylated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in G1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Suppression of transcription</a:t>
            </a:r>
          </a:p>
        </p:txBody>
      </p:sp>
      <p:sp>
        <p:nvSpPr>
          <p:cNvPr id="935" name="Shape 935"/>
          <p:cNvSpPr/>
          <p:nvPr/>
        </p:nvSpPr>
        <p:spPr>
          <a:xfrm>
            <a:off x="6494462" y="5157787"/>
            <a:ext cx="2490789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Phosphorylation increases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in S phase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Gene transcription is allowed</a:t>
            </a:r>
          </a:p>
        </p:txBody>
      </p:sp>
      <p:sp>
        <p:nvSpPr>
          <p:cNvPr id="936" name="Shape 936"/>
          <p:cNvSpPr/>
          <p:nvPr/>
        </p:nvSpPr>
        <p:spPr>
          <a:xfrm>
            <a:off x="301624" y="4700587"/>
            <a:ext cx="1893890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Phosphorylation decreases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in mitosis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65308"/>
      </p:ext>
    </p:extLst>
  </p:cSld>
  <p:clrMapOvr>
    <a:masterClrMapping/>
  </p:clrMapOvr>
  <p:transition spd="med" advTm="68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/>
          <p:nvPr/>
        </p:nvSpPr>
        <p:spPr>
          <a:xfrm>
            <a:off x="1403349" y="309561"/>
            <a:ext cx="7561265" cy="230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2935" tIns="42935" rIns="42935" bIns="42935">
            <a:spAutoFit/>
          </a:bodyPr>
          <a:lstStyle/>
          <a:p>
            <a:pPr marL="285750" lvl="0" indent="-285750" defTabSz="858837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u="sng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somatic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mutations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very common in different types of human </a:t>
            </a:r>
            <a:r>
              <a:rPr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tumours</a:t>
            </a:r>
            <a:endParaRPr sz="32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85750" lvl="0" indent="-285750" defTabSz="858837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u="sng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germline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mutations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associated with Li-</a:t>
            </a:r>
            <a:r>
              <a:rPr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Fraumeni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syndrome	</a:t>
            </a:r>
            <a:endParaRPr sz="32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85750" lvl="0" indent="-285750" defTabSz="858837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p53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is a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transcription factor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involved in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DNA repair</a:t>
            </a:r>
            <a:endParaRPr sz="3200" u="sng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85750" lvl="0" indent="-285750" defTabSz="858837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</a:pP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it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stops cell-cycle to repair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DNA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</a:p>
        </p:txBody>
      </p:sp>
      <p:sp>
        <p:nvSpPr>
          <p:cNvPr id="939" name="Shape 939"/>
          <p:cNvSpPr/>
          <p:nvPr/>
        </p:nvSpPr>
        <p:spPr>
          <a:xfrm>
            <a:off x="395286" y="360362"/>
            <a:ext cx="620363" cy="430887"/>
          </a:xfrm>
          <a:prstGeom prst="rect">
            <a:avLst/>
          </a:prstGeom>
          <a:ln w="19050">
            <a:solidFill>
              <a:srgbClr val="FF33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 b="1" dirty="0"/>
              <a:t>p53</a:t>
            </a:r>
          </a:p>
        </p:txBody>
      </p:sp>
      <p:pic>
        <p:nvPicPr>
          <p:cNvPr id="940" name="image74.png" descr="p5302-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3350" y="2565400"/>
            <a:ext cx="5905500" cy="381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72652"/>
      </p:ext>
    </p:extLst>
  </p:cSld>
  <p:clrMapOvr>
    <a:masterClrMapping/>
  </p:clrMapOvr>
  <p:transition spd="med" advTm="55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46" x="847725" y="6483350"/>
          <p14:tracePt t="35548" x="982663" y="6340475"/>
          <p14:tracePt t="35576" x="1027113" y="6276975"/>
          <p14:tracePt t="35586" x="1036638" y="6269038"/>
          <p14:tracePt t="35605" x="1036638" y="6215063"/>
          <p14:tracePt t="35619" x="1054100" y="6170613"/>
          <p14:tracePt t="35636" x="1071563" y="6108700"/>
          <p14:tracePt t="35653" x="1108075" y="6045200"/>
          <p14:tracePt t="35669" x="1169988" y="5929313"/>
          <p14:tracePt t="35686" x="2357438" y="4224338"/>
          <p14:tracePt t="35686" x="2446338" y="4098925"/>
          <p14:tracePt t="35794" x="2847975" y="3581400"/>
          <p14:tracePt t="35859" x="2901950" y="3536950"/>
          <p14:tracePt t="35859" x="2946400" y="3517900"/>
          <p14:tracePt t="35869" x="3054350" y="3429000"/>
          <p14:tracePt t="35887" x="3241675" y="3322638"/>
          <p14:tracePt t="35903" x="3465513" y="3224213"/>
          <p14:tracePt t="35920" x="3840163" y="3036888"/>
          <p14:tracePt t="35936" x="4143375" y="2919413"/>
          <p14:tracePt t="35936" x="4268788" y="2822575"/>
          <p14:tracePt t="35954" x="4438650" y="2724150"/>
          <p14:tracePt t="35969" x="5010150" y="2393950"/>
          <p14:tracePt t="35987" x="5599113" y="2179638"/>
          <p14:tracePt t="36003" x="6286500" y="1946275"/>
          <p14:tracePt t="36022" x="7653338" y="1724025"/>
          <p14:tracePt t="36058" x="7796213" y="1724025"/>
          <p14:tracePt t="36059" x="7983538" y="1724025"/>
          <p14:tracePt t="36106" x="7991475" y="1724025"/>
          <p14:tracePt t="36106" x="7991475" y="1741488"/>
          <p14:tracePt t="36119" x="8027988" y="1758950"/>
          <p14:tracePt t="36137" x="8054975" y="1812925"/>
          <p14:tracePt t="36153" x="8099425" y="1901825"/>
          <p14:tracePt t="36170" x="8134350" y="1965325"/>
          <p14:tracePt t="36186" x="8180388" y="2044700"/>
          <p14:tracePt t="36204" x="8269288" y="2179638"/>
          <p14:tracePt t="36219" x="8358188" y="2322513"/>
          <p14:tracePt t="36236" x="8466138" y="2465388"/>
          <p14:tracePt t="36252" x="8545513" y="2581275"/>
          <p14:tracePt t="36271" x="8609013" y="2679700"/>
          <p14:tracePt t="36286" x="8609013" y="2741613"/>
          <p14:tracePt t="36334" x="8609013" y="2768600"/>
          <p14:tracePt t="36344" x="8609013" y="2822575"/>
          <p14:tracePt t="36354" x="8589963" y="2857500"/>
          <p14:tracePt t="36354" x="8528050" y="2911475"/>
          <p14:tracePt t="36370" x="8394700" y="3044825"/>
          <p14:tracePt t="36386" x="8205788" y="3179763"/>
          <p14:tracePt t="36404" x="8010525" y="3295650"/>
          <p14:tracePt t="36419" x="7777163" y="3419475"/>
          <p14:tracePt t="36436" x="7581900" y="3500438"/>
          <p14:tracePt t="36453" x="7323138" y="3608388"/>
          <p14:tracePt t="36470" x="6938963" y="3705225"/>
          <p14:tracePt t="36486" x="6419850" y="3795713"/>
          <p14:tracePt t="36503" x="6000750" y="3875088"/>
          <p14:tracePt t="36520" x="5562600" y="3983038"/>
          <p14:tracePt t="36537" x="5259388" y="4054475"/>
          <p14:tracePt t="36553" x="4840288" y="4187825"/>
          <p14:tracePt t="36553" x="4608513" y="4214813"/>
          <p14:tracePt t="36571" x="4259263" y="4286250"/>
          <p14:tracePt t="36587" x="4010025" y="4348163"/>
          <p14:tracePt t="36603" x="3803650" y="4419600"/>
          <p14:tracePt t="36620" x="3687763" y="4446588"/>
          <p14:tracePt t="36636" x="3633788" y="4465638"/>
          <p14:tracePt t="36654" x="3608388" y="4465638"/>
          <p14:tracePt t="36669" x="3598863" y="4465638"/>
          <p14:tracePt t="36687" x="3581400" y="4465638"/>
          <p14:tracePt t="36703" x="3554413" y="4465638"/>
          <p14:tracePt t="36719" x="3527425" y="4465638"/>
          <p14:tracePt t="36736" x="3490913" y="4446588"/>
          <p14:tracePt t="36736" x="3455988" y="4429125"/>
          <p14:tracePt t="36754" x="3438525" y="4419600"/>
          <p14:tracePt t="36769" x="3348038" y="4330700"/>
          <p14:tracePt t="36787" x="3295650" y="4268788"/>
          <p14:tracePt t="36802" x="3276600" y="4232275"/>
          <p14:tracePt t="36829" x="3251200" y="3911600"/>
          <p14:tracePt t="36927" x="3276600" y="3714750"/>
          <p14:tracePt t="36954" x="3313113" y="3633788"/>
          <p14:tracePt t="36954" x="3384550" y="3517900"/>
          <p14:tracePt t="36969" x="3455988" y="3438525"/>
          <p14:tracePt t="36986" x="3482975" y="3384550"/>
          <p14:tracePt t="37003" x="3517900" y="3367088"/>
          <p14:tracePt t="37020" x="3589338" y="3330575"/>
          <p14:tracePt t="37036" x="3732213" y="3303588"/>
          <p14:tracePt t="37053" x="3857625" y="3259138"/>
          <p14:tracePt t="37070" x="3990975" y="3259138"/>
          <p14:tracePt t="37086" x="4232275" y="3241675"/>
          <p14:tracePt t="37126" x="4268788" y="3241675"/>
          <p14:tracePt t="37163" x="4286250" y="3251200"/>
          <p14:tracePt t="37163" x="4330700" y="3276600"/>
          <p14:tracePt t="37180" x="4375150" y="3303588"/>
          <p14:tracePt t="37186" x="4465638" y="3384550"/>
          <p14:tracePt t="37204" x="4616450" y="3455988"/>
          <p14:tracePt t="37219" x="4751388" y="3544888"/>
          <p14:tracePt t="37236" x="4822825" y="3589338"/>
          <p14:tracePt t="37252" x="4867275" y="3598863"/>
          <p14:tracePt t="37354" x="4875213" y="3608388"/>
          <p14:tracePt t="37370" x="4875213" y="3616325"/>
          <p14:tracePt t="37371" x="4894263" y="3643313"/>
          <p14:tracePt t="37386" x="4946650" y="3679825"/>
          <p14:tracePt t="37404" x="5045075" y="3759200"/>
          <p14:tracePt t="37419" x="5205413" y="3848100"/>
          <p14:tracePt t="37436" x="5322888" y="3929063"/>
          <p14:tracePt t="37453" x="5456238" y="4010025"/>
          <p14:tracePt t="37469" x="5483225" y="4027488"/>
          <p14:tracePt t="37486" x="5491163" y="4027488"/>
          <p14:tracePt t="37657" x="5500688" y="4027488"/>
          <p14:tracePt t="37665" x="5510213" y="4027488"/>
          <p14:tracePt t="37705" x="5527675" y="4027488"/>
          <p14:tracePt t="37705" x="5527675" y="4037013"/>
          <p14:tracePt t="37721" x="5537200" y="4037013"/>
          <p14:tracePt t="37729" x="5562600" y="4037013"/>
          <p14:tracePt t="37737" x="5599113" y="4044950"/>
          <p14:tracePt t="37744" x="5599113" y="4054475"/>
          <p14:tracePt t="37753" x="5634038" y="4062413"/>
          <p14:tracePt t="37769" x="5661025" y="4062413"/>
          <p14:tracePt t="37786" x="5697538" y="4062413"/>
          <p14:tracePt t="37804" x="5768975" y="4081463"/>
          <p14:tracePt t="37819" x="5840413" y="4089400"/>
          <p14:tracePt t="37836" x="5848350" y="4089400"/>
          <p14:tracePt t="37954" x="5875338" y="4098925"/>
          <p14:tracePt t="37962" x="5875338" y="4108450"/>
          <p14:tracePt t="37969" x="5884863" y="4116388"/>
          <p14:tracePt t="38097" x="5894388" y="4116388"/>
          <p14:tracePt t="38146" x="5894388" y="4133850"/>
          <p14:tracePt t="38161" x="5884863" y="4160838"/>
          <p14:tracePt t="38170" x="5867400" y="4179888"/>
          <p14:tracePt t="38170" x="5776913" y="4224338"/>
          <p14:tracePt t="38202" x="5715000" y="4259263"/>
          <p14:tracePt t="38204" x="5643563" y="4303713"/>
          <p14:tracePt t="38219" x="5589588" y="4330700"/>
          <p14:tracePt t="38237" x="5554663" y="4348163"/>
          <p14:tracePt t="38252" x="5545138" y="4357688"/>
          <p14:tracePt t="38370" x="5518150" y="4357688"/>
          <p14:tracePt t="38378" x="5465763" y="4357688"/>
          <p14:tracePt t="38378" x="5438775" y="4357688"/>
          <p14:tracePt t="38395" x="5411788" y="4375150"/>
          <p14:tracePt t="38402" x="5394325" y="4375150"/>
          <p14:tracePt t="38466" x="5367338" y="4375150"/>
          <p14:tracePt t="38473" x="5348288" y="4375150"/>
          <p14:tracePt t="38481" x="5322888" y="4375150"/>
          <p14:tracePt t="38486" x="5268913" y="4375150"/>
          <p14:tracePt t="38502" x="5180013" y="4375150"/>
          <p14:tracePt t="38520" x="5054600" y="4367213"/>
          <p14:tracePt t="38536" x="4956175" y="4348163"/>
          <p14:tracePt t="38553" x="4875213" y="4330700"/>
          <p14:tracePt t="38569" x="4714875" y="4330700"/>
          <p14:tracePt t="38588" x="4545013" y="4330700"/>
          <p14:tracePt t="38603" x="4446588" y="4330700"/>
          <p14:tracePt t="38620" x="4348163" y="4330700"/>
          <p14:tracePt t="38636" x="4295775" y="4330700"/>
          <p14:tracePt t="38653" x="4276725" y="4330700"/>
          <p14:tracePt t="38689" x="4259263" y="4330700"/>
          <p14:tracePt t="38881" x="4224338" y="4330700"/>
          <p14:tracePt t="38889" x="4081463" y="4330700"/>
          <p14:tracePt t="38902" x="3911600" y="4330700"/>
          <p14:tracePt t="38903" x="3517900" y="4330700"/>
          <p14:tracePt t="38919" x="3170238" y="4348163"/>
          <p14:tracePt t="38937" x="2928938" y="4375150"/>
          <p14:tracePt t="38952" x="2847975" y="4394200"/>
          <p14:tracePt t="39296" x="2847975" y="4402138"/>
          <p14:tracePt t="39304" x="2857500" y="4394200"/>
          <p14:tracePt t="39312" x="2884488" y="4394200"/>
          <p14:tracePt t="39312" x="2901950" y="4394200"/>
          <p14:tracePt t="39321" x="2946400" y="4367213"/>
          <p14:tracePt t="39334" x="2982913" y="4367213"/>
          <p14:tracePt t="39351" x="3036888" y="4348163"/>
          <p14:tracePt t="39368" x="3081338" y="4340225"/>
          <p14:tracePt t="39386" x="3125788" y="4340225"/>
          <p14:tracePt t="39402" x="3160713" y="4340225"/>
          <p14:tracePt t="39419" x="3179763" y="4340225"/>
          <p14:tracePt t="39435" x="3205163" y="4340225"/>
          <p14:tracePt t="39451" x="3232150" y="4340225"/>
          <p14:tracePt t="39469" x="3251200" y="4340225"/>
          <p14:tracePt t="39487" x="3276600" y="4340225"/>
          <p14:tracePt t="39503" x="3295650" y="4340225"/>
          <p14:tracePt t="39503" x="3313113" y="4340225"/>
          <p14:tracePt t="39522" x="3322638" y="4340225"/>
          <p14:tracePt t="39536" x="3340100" y="4340225"/>
          <p14:tracePt t="39586" x="3357563" y="4340225"/>
          <p14:tracePt t="39587" x="3375025" y="4340225"/>
          <p14:tracePt t="39607" x="3394075" y="4340225"/>
          <p14:tracePt t="39618" x="3429000" y="4340225"/>
          <p14:tracePt t="39635" x="3465513" y="4340225"/>
          <p14:tracePt t="39652" x="3490913" y="4340225"/>
          <p14:tracePt t="39668" x="3500438" y="4340225"/>
          <p14:tracePt t="39746" x="3509963" y="4340225"/>
          <p14:tracePt t="39754" x="3536950" y="4340225"/>
          <p14:tracePt t="39756" x="3544888" y="4340225"/>
          <p14:tracePt t="39772" x="3562350" y="4340225"/>
          <p14:tracePt t="39786" x="3571875" y="4340225"/>
          <p14:tracePt t="39881" x="3581400" y="4340225"/>
          <p14:tracePt t="39888" x="3589338" y="4340225"/>
          <p14:tracePt t="39901" x="3608388" y="4340225"/>
          <p14:tracePt t="39902" x="3616325" y="4340225"/>
          <p14:tracePt t="39917" x="3625850" y="4340225"/>
          <p14:tracePt t="39935" x="3633788" y="4340225"/>
          <p14:tracePt t="39951" x="3652838" y="4340225"/>
          <p14:tracePt t="40008" x="3660775" y="4340225"/>
          <p14:tracePt t="40023" x="3670300" y="4340225"/>
          <p14:tracePt t="40028" x="3687763" y="4340225"/>
          <p14:tracePt t="40034" x="3697288" y="4340225"/>
          <p14:tracePt t="40051" x="3714750" y="4340225"/>
          <p14:tracePt t="40068" x="3741738" y="4340225"/>
          <p14:tracePt t="40085" x="3768725" y="4340225"/>
          <p14:tracePt t="40128" x="3776663" y="4340225"/>
          <p14:tracePt t="40176" x="3803650" y="4340225"/>
          <p14:tracePt t="40187" x="3840163" y="4340225"/>
          <p14:tracePt t="40224" x="3867150" y="4340225"/>
          <p14:tracePt t="40225" x="3919538" y="4340225"/>
          <p14:tracePt t="40275" x="4187825" y="4340225"/>
          <p14:tracePt t="40474" x="4232275" y="4340225"/>
          <p14:tracePt t="40485" x="4375150" y="4340225"/>
          <p14:tracePt t="40501" x="4545013" y="4340225"/>
          <p14:tracePt t="40519" x="4714875" y="4340225"/>
          <p14:tracePt t="40534" x="4803775" y="4340225"/>
          <p14:tracePt t="40552" x="4840288" y="4340225"/>
          <p14:tracePt t="40769" x="4857750" y="4340225"/>
          <p14:tracePt t="40808" x="4867275" y="4340225"/>
          <p14:tracePt t="40824" x="4875213" y="4340225"/>
          <p14:tracePt t="40832" x="4919663" y="4340225"/>
          <p14:tracePt t="40841" x="4946650" y="4340225"/>
          <p14:tracePt t="40851" x="5116513" y="4340225"/>
          <p14:tracePt t="40884" x="5224463" y="4340225"/>
          <p14:tracePt t="40906" x="5286375" y="4340225"/>
          <p14:tracePt t="40906" x="5348288" y="4340225"/>
          <p14:tracePt t="40917" x="5419725" y="4340225"/>
          <p14:tracePt t="40935" x="5465763" y="4340225"/>
          <p14:tracePt t="40951" x="5473700" y="4340225"/>
          <p14:tracePt t="41040" x="5483225" y="4340225"/>
          <p14:tracePt t="41064" x="5500688" y="4348163"/>
          <p14:tracePt t="41080" x="5510213" y="4348163"/>
          <p14:tracePt t="41082" x="5527675" y="4348163"/>
          <p14:tracePt t="41104" x="5545138" y="4348163"/>
          <p14:tracePt t="41360" x="5537200" y="4348163"/>
          <p14:tracePt t="41368" x="5510213" y="4348163"/>
          <p14:tracePt t="41376" x="5483225" y="4348163"/>
          <p14:tracePt t="41376" x="5456238" y="4348163"/>
          <p14:tracePt t="41385" x="5394325" y="4322763"/>
          <p14:tracePt t="41401" x="5340350" y="4322763"/>
          <p14:tracePt t="41419" x="5286375" y="4322763"/>
          <p14:tracePt t="41434" x="5251450" y="4303713"/>
          <p14:tracePt t="41452" x="4973638" y="4286250"/>
          <p14:tracePt t="41452" x="4965700" y="4286250"/>
          <p14:tracePt t="41569" x="4956175" y="4286250"/>
          <p14:tracePt t="41569" x="4946650" y="4286250"/>
          <p14:tracePt t="41586" x="4929188" y="4276725"/>
          <p14:tracePt t="41601" x="4894263" y="4276725"/>
          <p14:tracePt t="41618" x="4867275" y="4276725"/>
          <p14:tracePt t="41635" x="4848225" y="4276725"/>
          <p14:tracePt t="41651" x="4822825" y="4276725"/>
          <p14:tracePt t="41668" x="4786313" y="4276725"/>
          <p14:tracePt t="41684" x="4751388" y="4276725"/>
          <p14:tracePt t="41702" x="4705350" y="4276725"/>
          <p14:tracePt t="41718" x="4633913" y="4276725"/>
          <p14:tracePt t="41718" x="4598988" y="4276725"/>
          <p14:tracePt t="41738" x="4562475" y="4276725"/>
          <p14:tracePt t="41738" x="4537075" y="4286250"/>
          <p14:tracePt t="41753" x="4483100" y="4286250"/>
          <p14:tracePt t="41772" x="4456113" y="4286250"/>
          <p14:tracePt t="41787" x="4438650" y="4286250"/>
          <p14:tracePt t="41804" x="4419600" y="4276725"/>
          <p14:tracePt t="41819" x="4384675" y="4268788"/>
          <p14:tracePt t="41837" x="4367213" y="4268788"/>
          <p14:tracePt t="41851" x="4357688" y="4259263"/>
          <p14:tracePt t="41869" x="4348163" y="4259263"/>
          <p14:tracePt t="41885" x="4330700" y="4259263"/>
          <p14:tracePt t="41902" x="4303713" y="4259263"/>
          <p14:tracePt t="41918" x="4232275" y="4259263"/>
          <p14:tracePt t="41936" x="4108450" y="4259263"/>
          <p14:tracePt t="41951" x="3946525" y="4259263"/>
          <p14:tracePt t="41951" x="3867150" y="4259263"/>
          <p14:tracePt t="41969" x="3776663" y="4259263"/>
          <p14:tracePt t="41985" x="3751263" y="4259263"/>
          <p14:tracePt t="42001" x="3741738" y="4259263"/>
          <p14:tracePt t="42057" x="3724275" y="4241800"/>
          <p14:tracePt t="42073" x="3714750" y="4241800"/>
          <p14:tracePt t="42081" x="3705225" y="4241800"/>
          <p14:tracePt t="42082" x="3660775" y="4224338"/>
          <p14:tracePt t="42103" x="3625850" y="4224338"/>
          <p14:tracePt t="42118" x="3554413" y="4214813"/>
          <p14:tracePt t="42134" x="3500438" y="4214813"/>
          <p14:tracePt t="42152" x="3455988" y="4197350"/>
          <p14:tracePt t="42168" x="3394075" y="4179888"/>
          <p14:tracePt t="42185" x="3367088" y="4170363"/>
          <p14:tracePt t="42201" x="3340100" y="4160838"/>
          <p14:tracePt t="42218" x="3303588" y="4160838"/>
          <p14:tracePt t="42234" x="3295650" y="4143375"/>
          <p14:tracePt t="42251" x="3276600" y="4143375"/>
          <p14:tracePt t="42268" x="3259138" y="4143375"/>
          <p14:tracePt t="42728" x="3251200" y="4152900"/>
          <p14:tracePt t="42736" x="3251200" y="4179888"/>
          <p14:tracePt t="42744" x="3251200" y="4205288"/>
          <p14:tracePt t="42752" x="3251200" y="4241800"/>
          <p14:tracePt t="42769" x="3251200" y="4251325"/>
          <p14:tracePt t="42816" x="3251200" y="4259263"/>
          <p14:tracePt t="42848" x="3251200" y="4268788"/>
          <p14:tracePt t="42872" x="3259138" y="4276725"/>
          <p14:tracePt t="42920" x="3268663" y="4276725"/>
          <p14:tracePt t="42928" x="3276600" y="4286250"/>
          <p14:tracePt t="42945" x="3295650" y="4286250"/>
          <p14:tracePt t="42952" x="3322638" y="4286250"/>
          <p14:tracePt t="42956" x="3322638" y="4295775"/>
          <p14:tracePt t="42968" x="3357563" y="4303713"/>
          <p14:tracePt t="42985" x="3384550" y="4313238"/>
          <p14:tracePt t="43001" x="3419475" y="4330700"/>
          <p14:tracePt t="43020" x="3455988" y="4340225"/>
          <p14:tracePt t="43034" x="3465513" y="4348163"/>
          <p14:tracePt t="43052" x="3482975" y="4348163"/>
          <p14:tracePt t="43068" x="3500438" y="4348163"/>
          <p14:tracePt t="43128" x="3509963" y="4357688"/>
          <p14:tracePt t="43136" x="3536950" y="4357688"/>
          <p14:tracePt t="43156" x="3554413" y="4367213"/>
          <p14:tracePt t="43208" x="3571875" y="4367213"/>
          <p14:tracePt t="43217" x="3581400" y="4367213"/>
          <p14:tracePt t="43240" x="3598863" y="4367213"/>
          <p14:tracePt t="43329" x="3616325" y="4367213"/>
          <p14:tracePt t="43369" x="3625850" y="4357688"/>
          <p14:tracePt t="43378" x="3633788" y="4357688"/>
          <p14:tracePt t="43393" x="3643313" y="4348163"/>
          <p14:tracePt t="43401" x="3697288" y="4340225"/>
          <p14:tracePt t="43411" x="3697288" y="4330700"/>
          <p14:tracePt t="43418" x="3768725" y="4286250"/>
          <p14:tracePt t="43434" x="3786188" y="4286250"/>
          <p14:tracePt t="43452" x="3795713" y="4286250"/>
          <p14:tracePt t="43496" x="3803650" y="4276725"/>
          <p14:tracePt t="43545" x="3822700" y="4276725"/>
          <p14:tracePt t="43561" x="3830638" y="4276725"/>
          <p14:tracePt t="43592" x="3840163" y="4276725"/>
          <p14:tracePt t="43745" x="3848100" y="4276725"/>
          <p14:tracePt t="43753" x="3973513" y="4276725"/>
          <p14:tracePt t="43753" x="3983038" y="4276725"/>
          <p14:tracePt t="43800" x="4000500" y="4276725"/>
          <p14:tracePt t="43872" x="4010025" y="4276725"/>
          <p14:tracePt t="44128" x="4027488" y="4276725"/>
          <p14:tracePt t="44136" x="4037013" y="4276725"/>
          <p14:tracePt t="44142" x="4044950" y="4276725"/>
          <p14:tracePt t="44152" x="4062413" y="4276725"/>
          <p14:tracePt t="44168" x="4081463" y="4276725"/>
          <p14:tracePt t="44528" x="4089400" y="4276725"/>
          <p14:tracePt t="44536" x="4098925" y="4276725"/>
          <p14:tracePt t="44552" x="4116388" y="4276725"/>
          <p14:tracePt t="44624" x="4125913" y="4276725"/>
          <p14:tracePt t="44634" x="4143375" y="4276725"/>
          <p14:tracePt t="44640" x="4160838" y="4276725"/>
          <p14:tracePt t="44652" x="4232275" y="4276725"/>
          <p14:tracePt t="44737" x="4241800" y="4276725"/>
          <p14:tracePt t="44848" x="4259263" y="4276725"/>
          <p14:tracePt t="44852" x="4394200" y="4276725"/>
          <p14:tracePt t="44929" x="4446588" y="4276725"/>
          <p14:tracePt t="44950" x="4465638" y="4276725"/>
          <p14:tracePt t="44968" x="4491038" y="4276725"/>
          <p14:tracePt t="44985" x="4527550" y="4276725"/>
          <p14:tracePt t="45001" x="4562475" y="4276725"/>
          <p14:tracePt t="45022" x="4616450" y="4276725"/>
          <p14:tracePt t="45036" x="4643438" y="4276725"/>
          <p14:tracePt t="45054" x="4652963" y="4276725"/>
          <p14:tracePt t="45069" x="4679950" y="4276725"/>
          <p14:tracePt t="45069" x="4697413" y="4276725"/>
          <p14:tracePt t="45090" x="4714875" y="4276725"/>
          <p14:tracePt t="45103" x="4751388" y="4276725"/>
          <p14:tracePt t="45103" x="4776788" y="4276725"/>
          <p14:tracePt t="45122" x="4822825" y="4276725"/>
          <p14:tracePt t="45136" x="4919663" y="4276725"/>
          <p14:tracePt t="45136" x="4991100" y="4276725"/>
          <p14:tracePt t="45153" x="5062538" y="4276725"/>
          <p14:tracePt t="45167" x="5303838" y="4276725"/>
          <p14:tracePt t="45185" x="5473700" y="4276725"/>
          <p14:tracePt t="45201" x="5616575" y="4276725"/>
          <p14:tracePt t="45218" x="5715000" y="4276725"/>
          <p14:tracePt t="45234" x="5768975" y="4276725"/>
          <p14:tracePt t="45251" x="5803900" y="4276725"/>
          <p14:tracePt t="45268" x="5857875" y="4276725"/>
          <p14:tracePt t="45284" x="5875338" y="4295775"/>
          <p14:tracePt t="45569" x="5867400" y="4295775"/>
          <p14:tracePt t="45577" x="5840413" y="4286250"/>
          <p14:tracePt t="45586" x="5803900" y="4286250"/>
          <p14:tracePt t="45591" x="5724525" y="4251325"/>
          <p14:tracePt t="45601" x="5616575" y="4251325"/>
          <p14:tracePt t="45619" x="5510213" y="4251325"/>
          <p14:tracePt t="45636" x="5402263" y="4251325"/>
          <p14:tracePt t="45652" x="5286375" y="4251325"/>
          <p14:tracePt t="45669" x="5187950" y="4259263"/>
          <p14:tracePt t="45684" x="5089525" y="4276725"/>
          <p14:tracePt t="45701" x="5037138" y="4295775"/>
          <p14:tracePt t="45718" x="4956175" y="4295775"/>
          <p14:tracePt t="45734" x="4867275" y="4295775"/>
          <p14:tracePt t="45752" x="4768850" y="4313238"/>
          <p14:tracePt t="45768" x="4643438" y="4313238"/>
          <p14:tracePt t="45785" x="4589463" y="4322763"/>
          <p14:tracePt t="45803" x="4554538" y="4322763"/>
          <p14:tracePt t="45821" x="4500563" y="4322763"/>
          <p14:tracePt t="45835" x="4456113" y="4322763"/>
          <p14:tracePt t="45853" x="4419600" y="4322763"/>
          <p14:tracePt t="45868" x="4340225" y="4357688"/>
          <p14:tracePt t="45887" x="4241800" y="4357688"/>
          <p14:tracePt t="45901" x="4143375" y="4375150"/>
          <p14:tracePt t="45918" x="4062413" y="4394200"/>
          <p14:tracePt t="45935" x="3714750" y="4438650"/>
          <p14:tracePt t="46040" x="3679825" y="4438650"/>
          <p14:tracePt t="46081" x="3660775" y="4438650"/>
          <p14:tracePt t="46089" x="3652838" y="4429125"/>
          <p14:tracePt t="46097" x="3633788" y="4419600"/>
          <p14:tracePt t="46105" x="3571875" y="4411663"/>
          <p14:tracePt t="46118" x="3517900" y="4411663"/>
          <p14:tracePt t="46135" x="3473450" y="4384675"/>
          <p14:tracePt t="46152" x="3446463" y="4384675"/>
          <p14:tracePt t="46168" x="3367088" y="4384675"/>
          <p14:tracePt t="46186" x="3276600" y="4367213"/>
          <p14:tracePt t="46201" x="2938463" y="4367213"/>
          <p14:tracePt t="46251" x="2874963" y="4367213"/>
          <p14:tracePt t="46252" x="2776538" y="4367213"/>
          <p14:tracePt t="46269" x="2741613" y="4367213"/>
          <p14:tracePt t="46561" x="2751138" y="4367213"/>
          <p14:tracePt t="46562" x="2768600" y="4367213"/>
          <p14:tracePt t="46575" x="2803525" y="4367213"/>
          <p14:tracePt t="46585" x="2857500" y="4367213"/>
          <p14:tracePt t="46603" x="2874963" y="4367213"/>
          <p14:tracePt t="46618" x="2901950" y="4367213"/>
          <p14:tracePt t="46635" x="2928938" y="4357688"/>
          <p14:tracePt t="46651" x="2955925" y="4348163"/>
          <p14:tracePt t="46668" x="2973388" y="4340225"/>
          <p14:tracePt t="46686" x="2990850" y="4330700"/>
          <p14:tracePt t="46701" x="3017838" y="4322763"/>
          <p14:tracePt t="46718" x="3054350" y="4313238"/>
          <p14:tracePt t="46734" x="3098800" y="4295775"/>
          <p14:tracePt t="46752" x="3133725" y="4295775"/>
          <p14:tracePt t="46768" x="3197225" y="4259263"/>
          <p14:tracePt t="46768" x="3224213" y="4259263"/>
          <p14:tracePt t="46785" x="3259138" y="4251325"/>
          <p14:tracePt t="46802" x="3303588" y="4232275"/>
          <p14:tracePt t="46819" x="3330575" y="4214813"/>
          <p14:tracePt t="46835" x="3357563" y="4214813"/>
          <p14:tracePt t="46852" x="3367088" y="4197350"/>
          <p14:tracePt t="46868" x="3384550" y="4197350"/>
          <p14:tracePt t="46992" x="3394075" y="4197350"/>
          <p14:tracePt t="47000" x="3402013" y="4197350"/>
          <p14:tracePt t="47006" x="3411538" y="4205288"/>
          <p14:tracePt t="47017" x="3438525" y="4205288"/>
          <p14:tracePt t="47034" x="3473450" y="4224338"/>
          <p14:tracePt t="47051" x="3500438" y="4232275"/>
          <p14:tracePt t="47068" x="3536950" y="4251325"/>
          <p14:tracePt t="47167" x="3544888" y="4251325"/>
          <p14:tracePt t="47184" x="3554413" y="4259263"/>
          <p14:tracePt t="47185" x="3589338" y="4268788"/>
          <p14:tracePt t="47202" x="3598863" y="4268788"/>
          <p14:tracePt t="47218" x="3625850" y="4286250"/>
          <p14:tracePt t="47235" x="3652838" y="4295775"/>
          <p14:tracePt t="47251" x="3670300" y="4313238"/>
          <p14:tracePt t="47268" x="3687763" y="4313238"/>
          <p14:tracePt t="47284" x="3705225" y="4313238"/>
          <p14:tracePt t="47301" x="3724275" y="4322763"/>
          <p14:tracePt t="47317" x="3741738" y="4322763"/>
          <p14:tracePt t="47334" x="3786188" y="4322763"/>
          <p14:tracePt t="47351" x="3830638" y="4322763"/>
          <p14:tracePt t="47368" x="3884613" y="4322763"/>
          <p14:tracePt t="47385" x="3911600" y="4322763"/>
          <p14:tracePt t="47401" x="3946525" y="4313238"/>
          <p14:tracePt t="47418" x="3973513" y="4313238"/>
          <p14:tracePt t="47435" x="3990975" y="4313238"/>
          <p14:tracePt t="47451" x="4000500" y="4313238"/>
          <p14:tracePt t="47467" x="4027488" y="4303713"/>
          <p14:tracePt t="47484" x="4089400" y="4286250"/>
          <p14:tracePt t="47502" x="4143375" y="4276725"/>
          <p14:tracePt t="47518" x="4197350" y="4259263"/>
          <p14:tracePt t="47535" x="4276725" y="4259263"/>
          <p14:tracePt t="47551" x="4330700" y="4251325"/>
          <p14:tracePt t="47567" x="4394200" y="4251325"/>
          <p14:tracePt t="47586" x="4429125" y="4232275"/>
          <p14:tracePt t="47601" x="4483100" y="4232275"/>
          <p14:tracePt t="47618" x="4537075" y="4224338"/>
          <p14:tracePt t="47634" x="4554538" y="4224338"/>
          <p14:tracePt t="47652" x="4572000" y="4224338"/>
          <p14:tracePt t="47667" x="4598988" y="4224338"/>
          <p14:tracePt t="47684" x="4643438" y="4224338"/>
          <p14:tracePt t="47701" x="4705350" y="4224338"/>
          <p14:tracePt t="47717" x="4776788" y="4224338"/>
          <p14:tracePt t="47734" x="4848225" y="4224338"/>
          <p14:tracePt t="47751" x="4902200" y="4224338"/>
          <p14:tracePt t="47768" x="5000625" y="4224338"/>
          <p14:tracePt t="47785" x="5054600" y="4224338"/>
          <p14:tracePt t="47801" x="5081588" y="4224338"/>
          <p14:tracePt t="47818" x="5099050" y="4224338"/>
          <p14:tracePt t="47872" x="5116513" y="4224338"/>
          <p14:tracePt t="47896" x="5126038" y="4224338"/>
          <p14:tracePt t="47913" x="5143500" y="4224338"/>
          <p14:tracePt t="47921" x="5143500" y="4232275"/>
          <p14:tracePt t="47933" x="5160963" y="4241800"/>
          <p14:tracePt t="47936" x="5224463" y="4251325"/>
          <p14:tracePt t="47951" x="5286375" y="4259263"/>
          <p14:tracePt t="47968" x="5348288" y="4276725"/>
          <p14:tracePt t="47968" x="5384800" y="4276725"/>
          <p14:tracePt t="47986" x="5446713" y="4276725"/>
          <p14:tracePt t="48001" x="5518150" y="4286250"/>
          <p14:tracePt t="48018" x="5562600" y="4286250"/>
          <p14:tracePt t="48034" x="5599113" y="4286250"/>
          <p14:tracePt t="48289" x="5608638" y="4286250"/>
          <p14:tracePt t="48294" x="5643563" y="4286250"/>
          <p14:tracePt t="49017" x="5626100" y="4295775"/>
          <p14:tracePt t="49042" x="5599113" y="4303713"/>
          <p14:tracePt t="49044" x="5589588" y="4313238"/>
          <p14:tracePt t="49054" x="5562600" y="4322763"/>
          <p14:tracePt t="49070" x="5510213" y="4367213"/>
          <p14:tracePt t="49086" x="5456238" y="4394200"/>
          <p14:tracePt t="49102" x="5402263" y="4419600"/>
          <p14:tracePt t="49119" x="5322888" y="4456113"/>
          <p14:tracePt t="49136" x="5259388" y="4500563"/>
          <p14:tracePt t="49152" x="5205413" y="4537075"/>
          <p14:tracePt t="49152" x="5197475" y="4537075"/>
          <p14:tracePt t="49170" x="5180013" y="4554538"/>
          <p14:tracePt t="49289" x="5170488" y="4554538"/>
          <p14:tracePt t="49313" x="5160963" y="4554538"/>
          <p14:tracePt t="49320" x="1965325" y="4456113"/>
          <p14:tracePt t="49526" x="384175" y="4429125"/>
          <p14:tracePt t="49569" x="133350" y="4429125"/>
          <p14:tracePt t="49570" x="0" y="4429125"/>
          <p14:tracePt t="49633" x="0" y="4438650"/>
          <p14:tracePt t="49641" x="0" y="4456113"/>
          <p14:tracePt t="49646" x="0" y="4473575"/>
          <p14:tracePt t="49650" x="0" y="4518025"/>
          <p14:tracePt t="49667" x="0" y="4545013"/>
          <p14:tracePt t="49685" x="0" y="4616450"/>
          <p14:tracePt t="49700" x="0" y="4679950"/>
          <p14:tracePt t="49718" x="0" y="4741863"/>
          <p14:tracePt t="49734" x="0" y="4803775"/>
          <p14:tracePt t="49751" x="0" y="4848225"/>
          <p14:tracePt t="49768" x="0" y="4867275"/>
          <p14:tracePt t="49824" x="0" y="4875213"/>
          <p14:tracePt t="49920" x="0" y="4902200"/>
          <p14:tracePt t="49928" x="9525" y="4929188"/>
          <p14:tracePt t="49934" x="36513" y="4946650"/>
          <p14:tracePt t="49951" x="61913" y="4973638"/>
          <p14:tracePt t="49952" x="125413" y="5072063"/>
          <p14:tracePt t="49967" x="204788" y="5143500"/>
          <p14:tracePt t="49983" x="285750" y="5241925"/>
          <p14:tracePt t="50001" x="330200" y="5313363"/>
          <p14:tracePt t="50018" x="401638" y="5411788"/>
          <p14:tracePt t="50035" x="482600" y="5510213"/>
          <p14:tracePt t="50050" x="544513" y="5572125"/>
          <p14:tracePt t="50068" x="588963" y="5581650"/>
          <p14:tracePt t="50084" x="588963" y="5589588"/>
          <p14:tracePt t="50208" x="598488" y="5599113"/>
          <p14:tracePt t="50289" x="598488" y="5616575"/>
          <p14:tracePt t="50296" x="598488" y="5634038"/>
          <p14:tracePt t="50304" x="598488" y="5653088"/>
          <p14:tracePt t="50313" x="598488" y="5697538"/>
          <p14:tracePt t="50313" x="615950" y="5724525"/>
          <p14:tracePt t="50321" x="615950" y="5751513"/>
          <p14:tracePt t="50334" x="615950" y="5822950"/>
          <p14:tracePt t="50351" x="633413" y="5875338"/>
          <p14:tracePt t="50368" x="642938" y="5983288"/>
          <p14:tracePt t="50401" x="642938" y="6000750"/>
          <p14:tracePt t="50402" x="652463" y="6062663"/>
          <p14:tracePt t="50418" x="660400" y="6153150"/>
          <p14:tracePt t="50434" x="660400" y="6330950"/>
          <p14:tracePt t="50451" x="660400" y="6483350"/>
          <p14:tracePt t="50467" x="679450" y="6599238"/>
          <p14:tracePt t="50485" x="679450" y="6643688"/>
          <p14:tracePt t="50712" x="687388" y="6643688"/>
          <p14:tracePt t="50792" x="687388" y="6634163"/>
          <p14:tracePt t="50806" x="687388" y="6626225"/>
          <p14:tracePt t="50807" x="687388" y="6616700"/>
          <p14:tracePt t="50888" x="704850" y="6599238"/>
          <p14:tracePt t="50896" x="723900" y="6581775"/>
          <p14:tracePt t="50913" x="741363" y="6562725"/>
          <p14:tracePt t="50920" x="741363" y="6545263"/>
          <p14:tracePt t="50929" x="750888" y="6545263"/>
          <p14:tracePt t="50934" x="776288" y="6500813"/>
          <p14:tracePt t="50951" x="785813" y="6483350"/>
          <p14:tracePt t="50967" x="803275" y="6446838"/>
          <p14:tracePt t="50984" x="822325" y="6419850"/>
          <p14:tracePt t="51012" x="830263" y="6411913"/>
          <p14:tracePt t="51280" x="839788" y="6411913"/>
          <p14:tracePt t="51285" x="857250" y="6394450"/>
          <p14:tracePt t="51289" x="874713" y="6384925"/>
          <p14:tracePt t="51300" x="965200" y="6340475"/>
          <p14:tracePt t="51317" x="1027113" y="6286500"/>
          <p14:tracePt t="51334" x="1089025" y="6242050"/>
          <p14:tracePt t="51350" x="1108075" y="6232525"/>
          <p14:tracePt t="51545" x="1116013" y="6224588"/>
          <p14:tracePt t="51553" x="1125538" y="6197600"/>
          <p14:tracePt t="51561" x="1152525" y="6180138"/>
          <p14:tracePt t="51569" x="1196975" y="6116638"/>
          <p14:tracePt t="51579" x="1214438" y="6099175"/>
          <p14:tracePt t="51592" x="1258888" y="6045200"/>
          <p14:tracePt t="51601" x="1276350" y="6018213"/>
          <p14:tracePt t="51617" x="1285875" y="6010275"/>
          <p14:tracePt t="51634" x="1285875" y="6000750"/>
          <p14:tracePt t="5315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/>
          <p:nvPr/>
        </p:nvSpPr>
        <p:spPr>
          <a:xfrm>
            <a:off x="3060700" y="1654174"/>
            <a:ext cx="1" cy="779464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3" name="Shape 943"/>
          <p:cNvSpPr/>
          <p:nvPr/>
        </p:nvSpPr>
        <p:spPr>
          <a:xfrm>
            <a:off x="2117725" y="133350"/>
            <a:ext cx="4755796" cy="49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300">
                <a:solidFill>
                  <a:srgbClr val="4D4D4D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D4D4D"/>
                </a:solidFill>
              </a:rPr>
              <a:t>The role of p53 in the cell cycle</a:t>
            </a:r>
          </a:p>
        </p:txBody>
      </p:sp>
      <p:sp>
        <p:nvSpPr>
          <p:cNvPr id="944" name="Shape 944"/>
          <p:cNvSpPr/>
          <p:nvPr/>
        </p:nvSpPr>
        <p:spPr>
          <a:xfrm>
            <a:off x="2735207" y="1617608"/>
            <a:ext cx="4271856" cy="4213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FF99"/>
          </a:solidFill>
          <a:ln w="50800">
            <a:solidFill>
              <a:srgbClr val="00FF99"/>
            </a:solidFill>
            <a:round/>
          </a:ln>
          <a:effectLst>
            <a:outerShdw blurRad="63500" dist="107762" dir="2700000" rotWithShape="0">
              <a:srgbClr val="808080"/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45" name="Shape 945"/>
          <p:cNvSpPr/>
          <p:nvPr/>
        </p:nvSpPr>
        <p:spPr>
          <a:xfrm flipH="1" flipV="1">
            <a:off x="4068762" y="1793874"/>
            <a:ext cx="790577" cy="1916115"/>
          </a:xfrm>
          <a:prstGeom prst="line">
            <a:avLst/>
          </a:prstGeom>
          <a:ln w="50800">
            <a:solidFill>
              <a:srgbClr val="339966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6" name="Shape 946"/>
          <p:cNvSpPr/>
          <p:nvPr/>
        </p:nvSpPr>
        <p:spPr>
          <a:xfrm>
            <a:off x="4859337" y="3690936"/>
            <a:ext cx="2160589" cy="3"/>
          </a:xfrm>
          <a:prstGeom prst="line">
            <a:avLst/>
          </a:prstGeom>
          <a:ln w="50800">
            <a:solidFill>
              <a:srgbClr val="339966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4859336" y="3709987"/>
            <a:ext cx="720728" cy="1989139"/>
          </a:xfrm>
          <a:prstGeom prst="line">
            <a:avLst/>
          </a:prstGeom>
          <a:ln w="50800">
            <a:solidFill>
              <a:srgbClr val="339966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8" name="Shape 948"/>
          <p:cNvSpPr/>
          <p:nvPr/>
        </p:nvSpPr>
        <p:spPr>
          <a:xfrm flipH="1">
            <a:off x="4140200" y="3709987"/>
            <a:ext cx="719139" cy="1989140"/>
          </a:xfrm>
          <a:prstGeom prst="line">
            <a:avLst/>
          </a:prstGeom>
          <a:ln w="50800">
            <a:solidFill>
              <a:srgbClr val="339966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3260725" y="3392487"/>
            <a:ext cx="750889" cy="59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234" tIns="43234" rIns="43234" bIns="43234">
            <a:spAutoFit/>
          </a:bodyPr>
          <a:lstStyle>
            <a:lvl1pPr defTabSz="858837"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400" b="1"/>
              <a:t>G1   </a:t>
            </a:r>
          </a:p>
        </p:txBody>
      </p:sp>
      <p:sp>
        <p:nvSpPr>
          <p:cNvPr id="950" name="Shape 950"/>
          <p:cNvSpPr/>
          <p:nvPr/>
        </p:nvSpPr>
        <p:spPr>
          <a:xfrm>
            <a:off x="5276850" y="2319336"/>
            <a:ext cx="345888" cy="645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3800" b="1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800" b="1">
                <a:solidFill>
                  <a:srgbClr val="009999"/>
                </a:solidFill>
              </a:rPr>
              <a:t>S</a:t>
            </a:r>
          </a:p>
        </p:txBody>
      </p:sp>
      <p:sp>
        <p:nvSpPr>
          <p:cNvPr id="951" name="Shape 951"/>
          <p:cNvSpPr/>
          <p:nvPr/>
        </p:nvSpPr>
        <p:spPr>
          <a:xfrm>
            <a:off x="5565775" y="4135437"/>
            <a:ext cx="642081" cy="59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400" b="1"/>
              <a:t>G2</a:t>
            </a:r>
          </a:p>
        </p:txBody>
      </p:sp>
      <p:sp>
        <p:nvSpPr>
          <p:cNvPr id="952" name="Shape 952"/>
          <p:cNvSpPr/>
          <p:nvPr/>
        </p:nvSpPr>
        <p:spPr>
          <a:xfrm>
            <a:off x="4600575" y="4703762"/>
            <a:ext cx="420910" cy="59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400" b="1"/>
              <a:t>M</a:t>
            </a:r>
          </a:p>
        </p:txBody>
      </p:sp>
      <p:sp>
        <p:nvSpPr>
          <p:cNvPr id="953" name="Shape 953"/>
          <p:cNvSpPr/>
          <p:nvPr/>
        </p:nvSpPr>
        <p:spPr>
          <a:xfrm flipV="1">
            <a:off x="7415212" y="3406775"/>
            <a:ext cx="1" cy="568325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884237" y="3392487"/>
            <a:ext cx="750889" cy="59446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234" tIns="43234" rIns="43234" bIns="43234">
            <a:spAutoFit/>
          </a:bodyPr>
          <a:lstStyle>
            <a:lvl1pPr defTabSz="858837"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3400" b="1"/>
              <a:t>G0</a:t>
            </a:r>
          </a:p>
        </p:txBody>
      </p:sp>
      <p:sp>
        <p:nvSpPr>
          <p:cNvPr id="955" name="Shape 955"/>
          <p:cNvSpPr/>
          <p:nvPr/>
        </p:nvSpPr>
        <p:spPr>
          <a:xfrm flipH="1">
            <a:off x="1908175" y="3584575"/>
            <a:ext cx="576263" cy="0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1908175" y="3797300"/>
            <a:ext cx="576263" cy="0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6140450" y="1566862"/>
            <a:ext cx="1683407" cy="403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>
                <a:solidFill>
                  <a:srgbClr val="4D4D4D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D4D4D"/>
                </a:solidFill>
              </a:rPr>
              <a:t>DNA synthesis</a:t>
            </a:r>
          </a:p>
        </p:txBody>
      </p:sp>
      <p:sp>
        <p:nvSpPr>
          <p:cNvPr id="958" name="Shape 958"/>
          <p:cNvSpPr/>
          <p:nvPr/>
        </p:nvSpPr>
        <p:spPr>
          <a:xfrm>
            <a:off x="4579937" y="6159500"/>
            <a:ext cx="576264" cy="0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6948486" y="4689475"/>
            <a:ext cx="2195514" cy="103896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234" tIns="43234" rIns="43234" bIns="43234">
            <a:spAutoFit/>
          </a:bodyPr>
          <a:lstStyle/>
          <a:p>
            <a:pPr lvl="0" algn="ctr" defTabSz="858837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growth and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 defTabSz="858837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preparation for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 defTabSz="858837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cell division</a:t>
            </a:r>
          </a:p>
        </p:txBody>
      </p:sp>
      <p:sp>
        <p:nvSpPr>
          <p:cNvPr id="960" name="Shape 960"/>
          <p:cNvSpPr/>
          <p:nvPr/>
        </p:nvSpPr>
        <p:spPr>
          <a:xfrm>
            <a:off x="525462" y="4051300"/>
            <a:ext cx="1655055" cy="40396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quiescent cells</a:t>
            </a:r>
          </a:p>
        </p:txBody>
      </p:sp>
      <p:sp>
        <p:nvSpPr>
          <p:cNvPr id="961" name="Shape 961"/>
          <p:cNvSpPr/>
          <p:nvPr/>
        </p:nvSpPr>
        <p:spPr>
          <a:xfrm>
            <a:off x="5060950" y="2773361"/>
            <a:ext cx="822957" cy="45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100">
                <a:solidFill>
                  <a:srgbClr val="009999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009999"/>
                </a:solidFill>
              </a:rPr>
              <a:t>phase</a:t>
            </a:r>
          </a:p>
        </p:txBody>
      </p:sp>
      <p:sp>
        <p:nvSpPr>
          <p:cNvPr id="962" name="Shape 962"/>
          <p:cNvSpPr/>
          <p:nvPr/>
        </p:nvSpPr>
        <p:spPr>
          <a:xfrm>
            <a:off x="4413250" y="5116512"/>
            <a:ext cx="808242" cy="45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100"/>
              <a:t>phase</a:t>
            </a:r>
          </a:p>
        </p:txBody>
      </p:sp>
      <p:sp>
        <p:nvSpPr>
          <p:cNvPr id="963" name="Shape 963"/>
          <p:cNvSpPr/>
          <p:nvPr/>
        </p:nvSpPr>
        <p:spPr>
          <a:xfrm>
            <a:off x="3189286" y="3838575"/>
            <a:ext cx="808242" cy="45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100"/>
              <a:t>phase</a:t>
            </a:r>
          </a:p>
        </p:txBody>
      </p:sp>
      <p:sp>
        <p:nvSpPr>
          <p:cNvPr id="964" name="Shape 964"/>
          <p:cNvSpPr/>
          <p:nvPr/>
        </p:nvSpPr>
        <p:spPr>
          <a:xfrm>
            <a:off x="5492750" y="4548187"/>
            <a:ext cx="808242" cy="454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1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100"/>
              <a:t>phase</a:t>
            </a:r>
          </a:p>
        </p:txBody>
      </p:sp>
      <p:sp>
        <p:nvSpPr>
          <p:cNvPr id="965" name="Shape 965"/>
          <p:cNvSpPr/>
          <p:nvPr/>
        </p:nvSpPr>
        <p:spPr>
          <a:xfrm>
            <a:off x="4340225" y="6323012"/>
            <a:ext cx="855401" cy="40396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mitosis</a:t>
            </a:r>
          </a:p>
        </p:txBody>
      </p:sp>
      <p:sp>
        <p:nvSpPr>
          <p:cNvPr id="966" name="Shape 966"/>
          <p:cNvSpPr/>
          <p:nvPr/>
        </p:nvSpPr>
        <p:spPr>
          <a:xfrm flipH="1">
            <a:off x="3276599" y="2151061"/>
            <a:ext cx="503239" cy="425453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7" name="Shape 967"/>
          <p:cNvSpPr/>
          <p:nvPr/>
        </p:nvSpPr>
        <p:spPr>
          <a:xfrm>
            <a:off x="2781291" y="2268528"/>
            <a:ext cx="695308" cy="685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D00"/>
          </a:solidFill>
          <a:ln w="254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68" name="Shape 968"/>
          <p:cNvSpPr/>
          <p:nvPr/>
        </p:nvSpPr>
        <p:spPr>
          <a:xfrm>
            <a:off x="1676400" y="1212850"/>
            <a:ext cx="2608264" cy="403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3234" tIns="43234" rIns="43234" bIns="43234">
            <a:spAutoFit/>
          </a:bodyPr>
          <a:lstStyle>
            <a:lvl1pPr defTabSz="858837">
              <a:defRPr>
                <a:solidFill>
                  <a:srgbClr val="4D4D4D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D4D4D"/>
                </a:solidFill>
              </a:rPr>
              <a:t>apoptosis (cell death)</a:t>
            </a:r>
          </a:p>
        </p:txBody>
      </p:sp>
      <p:sp>
        <p:nvSpPr>
          <p:cNvPr id="969" name="Shape 969"/>
          <p:cNvSpPr/>
          <p:nvPr/>
        </p:nvSpPr>
        <p:spPr>
          <a:xfrm>
            <a:off x="2752725" y="2355850"/>
            <a:ext cx="678470" cy="467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>
            <a:lvl1pPr defTabSz="858837">
              <a:defRPr sz="2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2600" b="1"/>
              <a:t>p53</a:t>
            </a:r>
          </a:p>
        </p:txBody>
      </p:sp>
      <p:sp>
        <p:nvSpPr>
          <p:cNvPr id="970" name="Shape 970"/>
          <p:cNvSpPr/>
          <p:nvPr/>
        </p:nvSpPr>
        <p:spPr>
          <a:xfrm>
            <a:off x="180975" y="2087561"/>
            <a:ext cx="2352352" cy="128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234" tIns="43234" rIns="43234" bIns="43234">
            <a:spAutoFit/>
          </a:bodyPr>
          <a:lstStyle/>
          <a:p>
            <a:pPr lvl="0" defTabSz="858837"/>
            <a:r>
              <a:rPr>
                <a:solidFill>
                  <a:srgbClr val="4D4D4D"/>
                </a:solidFill>
                <a:latin typeface="Comic Sans MS"/>
                <a:ea typeface="Comic Sans MS"/>
                <a:cs typeface="Comic Sans MS"/>
                <a:sym typeface="Comic Sans MS"/>
              </a:rPr>
              <a:t>UV irradiation leads</a:t>
            </a:r>
            <a:endParaRPr sz="3200">
              <a:solidFill>
                <a:srgbClr val="4D4D4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858837"/>
            <a:endParaRPr sz="3200">
              <a:solidFill>
                <a:srgbClr val="4D4D4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858837"/>
            <a:r>
              <a:rPr>
                <a:solidFill>
                  <a:srgbClr val="4D4D4D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cell cycle arrest</a:t>
            </a:r>
          </a:p>
        </p:txBody>
      </p:sp>
      <p:sp>
        <p:nvSpPr>
          <p:cNvPr id="971" name="Shape 971"/>
          <p:cNvSpPr/>
          <p:nvPr/>
        </p:nvSpPr>
        <p:spPr>
          <a:xfrm flipH="1">
            <a:off x="1476375" y="2546350"/>
            <a:ext cx="576263" cy="0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72" name="Shape 972"/>
          <p:cNvSpPr/>
          <p:nvPr/>
        </p:nvSpPr>
        <p:spPr>
          <a:xfrm flipH="1">
            <a:off x="755649" y="2546350"/>
            <a:ext cx="576264" cy="0"/>
          </a:xfrm>
          <a:prstGeom prst="line">
            <a:avLst/>
          </a:prstGeom>
          <a:ln w="50800">
            <a:solidFill>
              <a:srgbClr val="4D4D4D"/>
            </a:solidFill>
            <a:round/>
            <a:headEnd type="stealth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Rettangolo 2"/>
          <p:cNvSpPr/>
          <p:nvPr/>
        </p:nvSpPr>
        <p:spPr>
          <a:xfrm>
            <a:off x="154117" y="62621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58837"/>
            <a:r>
              <a:rPr lang="it-IT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“</a:t>
            </a:r>
            <a:r>
              <a:rPr lang="it-IT" dirty="0" err="1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Guardian</a:t>
            </a:r>
            <a:r>
              <a:rPr lang="it-IT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of the </a:t>
            </a:r>
            <a:r>
              <a:rPr lang="it-IT" dirty="0" err="1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genome</a:t>
            </a:r>
            <a:r>
              <a:rPr lang="it-IT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”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7529"/>
      </p:ext>
    </p:extLst>
  </p:cSld>
  <p:clrMapOvr>
    <a:masterClrMapping/>
  </p:clrMapOvr>
  <p:transition spd="med" advTm="63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65" x="312738" y="5429250"/>
          <p14:tracePt t="2786" x="268288" y="5402263"/>
          <p14:tracePt t="2794" x="250825" y="5394325"/>
          <p14:tracePt t="2802" x="204788" y="5348288"/>
          <p14:tracePt t="2802" x="133350" y="5295900"/>
          <p14:tracePt t="2810" x="44450" y="5251450"/>
          <p14:tracePt t="2810" x="0" y="5180013"/>
          <p14:tracePt t="2826" x="0" y="5081588"/>
          <p14:tracePt t="2844" x="0" y="4983163"/>
          <p14:tracePt t="2860" x="0" y="4919663"/>
          <p14:tracePt t="2878" x="0" y="4894263"/>
          <p14:tracePt t="2893" x="0" y="4786313"/>
          <p14:tracePt t="2910" x="0" y="4670425"/>
          <p14:tracePt t="2927" x="0" y="4527550"/>
          <p14:tracePt t="2944" x="44450" y="4340225"/>
          <p14:tracePt t="2960" x="179388" y="4125913"/>
          <p14:tracePt t="2977" x="295275" y="3946525"/>
          <p14:tracePt t="2993" x="473075" y="3768725"/>
          <p14:tracePt t="2993" x="581025" y="3660775"/>
          <p14:tracePt t="3011" x="839788" y="3465513"/>
          <p14:tracePt t="3027" x="1204913" y="3214688"/>
          <p14:tracePt t="3044" x="1581150" y="3000375"/>
          <p14:tracePt t="3060" x="2017713" y="2786063"/>
          <p14:tracePt t="3077" x="4537075" y="1874838"/>
          <p14:tracePt t="3077" x="4643438" y="1874838"/>
          <p14:tracePt t="3300" x="5375275" y="1830388"/>
          <p14:tracePt t="3349" x="5491163" y="1830388"/>
          <p14:tracePt t="3360" x="5697538" y="1830388"/>
          <p14:tracePt t="3376" x="5894388" y="1830388"/>
          <p14:tracePt t="3376" x="5991225" y="1830388"/>
          <p14:tracePt t="3395" x="6072188" y="1830388"/>
          <p14:tracePt t="3410" x="6313488" y="1884363"/>
          <p14:tracePt t="3427" x="6411913" y="1911350"/>
          <p14:tracePt t="3443" x="6465888" y="1928813"/>
          <p14:tracePt t="3460" x="6510338" y="1955800"/>
          <p14:tracePt t="3476" x="6562725" y="1973263"/>
          <p14:tracePt t="3494" x="6581775" y="1982788"/>
          <p14:tracePt t="3510" x="6634163" y="2000250"/>
          <p14:tracePt t="3527" x="6732588" y="2062163"/>
          <p14:tracePt t="3543" x="6858000" y="2152650"/>
          <p14:tracePt t="3560" x="6956425" y="2232025"/>
          <p14:tracePt t="3576" x="7000875" y="2276475"/>
          <p14:tracePt t="3576" x="7027863" y="2322513"/>
          <p14:tracePt t="3609" x="7062788" y="2393950"/>
          <p14:tracePt t="3612" x="7081838" y="2490788"/>
          <p14:tracePt t="3626" x="7099300" y="2571750"/>
          <p14:tracePt t="3645" x="7099300" y="2660650"/>
          <p14:tracePt t="3660" x="7099300" y="2724150"/>
          <p14:tracePt t="3677" x="7099300" y="2759075"/>
          <p14:tracePt t="3693" x="7081838" y="2830513"/>
          <p14:tracePt t="3711" x="7018338" y="2973388"/>
          <p14:tracePt t="3748" x="7000875" y="3000375"/>
          <p14:tracePt t="3749" x="6991350" y="3036888"/>
          <p14:tracePt t="3760" x="6956425" y="3116263"/>
          <p14:tracePt t="3777" x="6938963" y="3214688"/>
          <p14:tracePt t="3793" x="6902450" y="3295650"/>
          <p14:tracePt t="3793" x="6867525" y="3348038"/>
          <p14:tracePt t="3811" x="6858000" y="3402013"/>
          <p14:tracePt t="3827" x="6831013" y="3490913"/>
          <p14:tracePt t="3844" x="6813550" y="3554413"/>
          <p14:tracePt t="3860" x="6777038" y="3633788"/>
          <p14:tracePt t="3877" x="6742113" y="3741738"/>
          <p14:tracePt t="3893" x="6680200" y="3875088"/>
          <p14:tracePt t="3911" x="6634163" y="3990975"/>
          <p14:tracePt t="3927" x="6581775" y="4125913"/>
          <p14:tracePt t="3944" x="6545263" y="4232275"/>
          <p14:tracePt t="3960" x="6510338" y="4348163"/>
          <p14:tracePt t="3977" x="6491288" y="4429125"/>
          <p14:tracePt t="3993" x="6438900" y="4537075"/>
          <p14:tracePt t="3993" x="6429375" y="4572000"/>
          <p14:tracePt t="4011" x="6394450" y="4643438"/>
          <p14:tracePt t="4027" x="6348413" y="4724400"/>
          <p14:tracePt t="4044" x="6296025" y="4830763"/>
          <p14:tracePt t="4060" x="6180138" y="4965700"/>
          <p14:tracePt t="4077" x="6081713" y="5089525"/>
          <p14:tracePt t="4093" x="5956300" y="5241925"/>
          <p14:tracePt t="4110" x="5822950" y="5419725"/>
          <p14:tracePt t="4127" x="5626100" y="5572125"/>
          <p14:tracePt t="4143" x="5473700" y="5705475"/>
          <p14:tracePt t="4161" x="5340350" y="5822950"/>
          <p14:tracePt t="4176" x="5251450" y="5867400"/>
          <p14:tracePt t="4176" x="5224463" y="5884863"/>
          <p14:tracePt t="4195" x="5214938" y="5894388"/>
          <p14:tracePt t="4210" x="5197475" y="5894388"/>
          <p14:tracePt t="4297" x="5180013" y="5894388"/>
          <p14:tracePt t="4299" x="3741738" y="5116513"/>
          <p14:tracePt t="4469" x="3705225" y="4732338"/>
          <p14:tracePt t="4500" x="3705225" y="4633913"/>
          <p14:tracePt t="4510" x="3705225" y="4402138"/>
          <p14:tracePt t="4527" x="3705225" y="4143375"/>
          <p14:tracePt t="4543" x="3714750" y="3840163"/>
          <p14:tracePt t="4560" x="3759200" y="3536950"/>
          <p14:tracePt t="4577" x="3776663" y="3268663"/>
          <p14:tracePt t="4593" x="3822700" y="3027363"/>
          <p14:tracePt t="4593" x="3822700" y="2919413"/>
          <p14:tracePt t="4626" x="3840163" y="2751138"/>
          <p14:tracePt t="4628" x="3840163" y="2616200"/>
          <p14:tracePt t="4644" x="3848100" y="2581275"/>
          <p14:tracePt t="4660" x="3848100" y="2554288"/>
          <p14:tracePt t="4961" x="3911600" y="2536825"/>
          <p14:tracePt t="4969" x="4027488" y="2536825"/>
          <p14:tracePt t="4979" x="4179888" y="2509838"/>
          <p14:tracePt t="4986" x="4367213" y="2482850"/>
          <p14:tracePt t="4993" x="4705350" y="2438400"/>
          <p14:tracePt t="5010" x="5232400" y="2393950"/>
          <p14:tracePt t="5038" x="5251450" y="2393950"/>
          <p14:tracePt t="5043" x="5259388" y="2393950"/>
          <p14:tracePt t="5084" x="5268913" y="2393950"/>
          <p14:tracePt t="5099" x="5276850" y="2393950"/>
          <p14:tracePt t="5110" x="5303838" y="2393950"/>
          <p14:tracePt t="5111" x="5313363" y="2393950"/>
          <p14:tracePt t="5127" x="5330825" y="2393950"/>
          <p14:tracePt t="5143" x="5340350" y="2401888"/>
          <p14:tracePt t="5161" x="5348288" y="2401888"/>
          <p14:tracePt t="5178" x="5357813" y="2419350"/>
          <p14:tracePt t="5202" x="5357813" y="2438400"/>
          <p14:tracePt t="5211" x="5384800" y="2500313"/>
          <p14:tracePt t="5229" x="5456238" y="2741613"/>
          <p14:tracePt t="5311" x="5483225" y="2901950"/>
          <p14:tracePt t="5368" x="5491163" y="3000375"/>
          <p14:tracePt t="5401" x="5510213" y="3062288"/>
          <p14:tracePt t="5418" x="5518150" y="3179763"/>
          <p14:tracePt t="5444" x="5518150" y="3724275"/>
          <p14:tracePt t="5561" x="5518150" y="3884613"/>
          <p14:tracePt t="5561" x="5510213" y="3938588"/>
          <p14:tracePt t="5596" x="5510213" y="3983038"/>
          <p14:tracePt t="5611" x="5491163" y="4108450"/>
          <p14:tracePt t="5613" x="5456238" y="4232275"/>
          <p14:tracePt t="5628" x="5419725" y="4384675"/>
          <p14:tracePt t="5645" x="5367338" y="4510088"/>
          <p14:tracePt t="5661" x="5286375" y="4697413"/>
          <p14:tracePt t="5678" x="5153025" y="4911725"/>
          <p14:tracePt t="5695" x="4973638" y="5170488"/>
          <p14:tracePt t="5712" x="4751388" y="5411788"/>
          <p14:tracePt t="5728" x="4465638" y="5724525"/>
          <p14:tracePt t="5745" x="4224338" y="5946775"/>
          <p14:tracePt t="5761" x="3983038" y="6126163"/>
          <p14:tracePt t="5778" x="3867150" y="6215063"/>
          <p14:tracePt t="5794" x="3813175" y="6251575"/>
          <p14:tracePt t="5915" x="3813175" y="6242050"/>
          <p14:tracePt t="5923" x="3813175" y="6232525"/>
          <p14:tracePt t="5927" x="3732213" y="6180138"/>
          <p14:tracePt t="5944" x="3589338" y="6072188"/>
          <p14:tracePt t="5961" x="3375025" y="5973763"/>
          <p14:tracePt t="5977" x="3116263" y="5840413"/>
          <p14:tracePt t="5995" x="3062288" y="5803900"/>
          <p14:tracePt t="6076" x="3062288" y="5776913"/>
          <p14:tracePt t="6084" x="3062288" y="5751513"/>
          <p14:tracePt t="6090" x="3062288" y="5705475"/>
          <p14:tracePt t="6094" x="3062288" y="5554663"/>
          <p14:tracePt t="6111" x="3116263" y="5357813"/>
          <p14:tracePt t="6129" x="3170238" y="5126038"/>
          <p14:tracePt t="6144" x="3251200" y="4902200"/>
          <p14:tracePt t="6161" x="3303588" y="4705350"/>
          <p14:tracePt t="6178" x="3357563" y="4545013"/>
          <p14:tracePt t="6178" x="3367088" y="4483100"/>
          <p14:tracePt t="6197" x="3384550" y="4438650"/>
          <p14:tracePt t="6211" x="3419475" y="4330700"/>
          <p14:tracePt t="6229" x="3429000" y="4313238"/>
          <p14:tracePt t="6244" x="3455988" y="4259263"/>
          <p14:tracePt t="6283" x="3473450" y="4251325"/>
          <p14:tracePt t="6294" x="3482975" y="4214813"/>
          <p14:tracePt t="6296" x="3517900" y="4160838"/>
          <p14:tracePt t="6311" x="3544888" y="4098925"/>
          <p14:tracePt t="6328" x="3589338" y="3990975"/>
          <p14:tracePt t="6361" x="3608388" y="3911600"/>
          <p14:tracePt t="6377" x="3660775" y="3813175"/>
          <p14:tracePt t="6379" x="3714750" y="3679825"/>
          <p14:tracePt t="6394" x="3795713" y="3527425"/>
          <p14:tracePt t="6394" x="3803650" y="3482975"/>
          <p14:tracePt t="6412" x="3884613" y="3330575"/>
          <p14:tracePt t="6427" x="3938588" y="3214688"/>
          <p14:tracePt t="6446" x="3990975" y="3108325"/>
          <p14:tracePt t="6461" x="4062413" y="2973388"/>
          <p14:tracePt t="6478" x="4108450" y="2901950"/>
          <p14:tracePt t="6494" x="4143375" y="2840038"/>
          <p14:tracePt t="6512" x="4170363" y="2803525"/>
          <p14:tracePt t="6528" x="4197350" y="2759075"/>
          <p14:tracePt t="6545" x="4224338" y="2732088"/>
          <p14:tracePt t="6561" x="4251325" y="2714625"/>
          <p14:tracePt t="6578" x="4268788" y="2679700"/>
          <p14:tracePt t="6594" x="4286250" y="2660650"/>
          <p14:tracePt t="6594" x="4295775" y="2652713"/>
          <p14:tracePt t="6613" x="4330700" y="2608263"/>
          <p14:tracePt t="6648" x="4357688" y="2589213"/>
          <p14:tracePt t="6685" x="4384675" y="2589213"/>
          <p14:tracePt t="6748" x="4384675" y="2581275"/>
          <p14:tracePt t="6755" x="4419600" y="2581275"/>
          <p14:tracePt t="6755" x="4473575" y="2581275"/>
          <p14:tracePt t="6780" x="4491038" y="2581275"/>
          <p14:tracePt t="6781" x="4518025" y="2571750"/>
          <p14:tracePt t="6794" x="4545013" y="2562225"/>
          <p14:tracePt t="6794" x="4572000" y="2562225"/>
          <p14:tracePt t="6812" x="4581525" y="2562225"/>
          <p14:tracePt t="6812" x="4608513" y="2562225"/>
          <p14:tracePt t="6828" x="4705350" y="2562225"/>
          <p14:tracePt t="6844" x="4759325" y="2562225"/>
          <p14:tracePt t="6862" x="4813300" y="2562225"/>
          <p14:tracePt t="6877" x="4911725" y="2562225"/>
          <p14:tracePt t="6894" x="4946650" y="2562225"/>
          <p14:tracePt t="6911" x="4956175" y="2562225"/>
          <p14:tracePt t="7005" x="4965700" y="2562225"/>
          <p14:tracePt t="7011" x="4983163" y="2562225"/>
          <p14:tracePt t="7019" x="5037138" y="2562225"/>
          <p14:tracePt t="7028" x="5089525" y="2589213"/>
          <p14:tracePt t="7044" x="5153025" y="2616200"/>
          <p14:tracePt t="7062" x="5187950" y="2633663"/>
          <p14:tracePt t="7077" x="5232400" y="2643188"/>
          <p14:tracePt t="7095" x="5232400" y="2652713"/>
          <p14:tracePt t="7156" x="5241925" y="2652713"/>
          <p14:tracePt t="7188" x="5241925" y="2660650"/>
          <p14:tracePt t="7196" x="5241925" y="2670175"/>
          <p14:tracePt t="7203" x="5251450" y="2687638"/>
          <p14:tracePt t="7211" x="5295900" y="2705100"/>
          <p14:tracePt t="7226" x="5313363" y="2724150"/>
          <p14:tracePt t="7233" x="5367338" y="2759075"/>
          <p14:tracePt t="7244" x="5384800" y="2786063"/>
          <p14:tracePt t="7261" x="5411788" y="2795588"/>
          <p14:tracePt t="7364" x="5411788" y="2813050"/>
          <p14:tracePt t="7372" x="5419725" y="2813050"/>
          <p14:tracePt t="7376" x="5419725" y="2840038"/>
          <p14:tracePt t="7384" x="5429250" y="2847975"/>
          <p14:tracePt t="7400" x="5429250" y="2857500"/>
          <p14:tracePt t="7400" x="5429250" y="2874963"/>
          <p14:tracePt t="7428" x="5429250" y="2884488"/>
          <p14:tracePt t="7460" x="5438775" y="2894013"/>
          <p14:tracePt t="7596" x="5438775" y="2901950"/>
          <p14:tracePt t="7604" x="5438775" y="2919413"/>
          <p14:tracePt t="7612" x="5446713" y="2938463"/>
          <p14:tracePt t="7627" x="5483225" y="2973388"/>
          <p14:tracePt t="7629" x="5527675" y="3054350"/>
          <p14:tracePt t="7645" x="5589588" y="3098800"/>
          <p14:tracePt t="7660" x="5608638" y="3116263"/>
          <p14:tracePt t="7812" x="5616575" y="3125788"/>
          <p14:tracePt t="7815" x="5653088" y="3197225"/>
          <p14:tracePt t="7815" x="5680075" y="3241675"/>
          <p14:tracePt t="7852" x="5688013" y="3259138"/>
          <p14:tracePt t="7861" x="5705475" y="3303588"/>
          <p14:tracePt t="7877" x="5724525" y="3330575"/>
          <p14:tracePt t="7895" x="5724525" y="3357563"/>
          <p14:tracePt t="7910" x="5724525" y="3367088"/>
          <p14:tracePt t="7927" x="5724525" y="3375025"/>
          <p14:tracePt t="7971" x="5724525" y="3394075"/>
          <p14:tracePt t="7979" x="5724525" y="3419475"/>
          <p14:tracePt t="7986" x="5724525" y="3429000"/>
          <p14:tracePt t="7994" x="5724525" y="3465513"/>
          <p14:tracePt t="8011" x="5697538" y="3536950"/>
          <p14:tracePt t="8028" x="5688013" y="3616325"/>
          <p14:tracePt t="8044" x="5688013" y="3670300"/>
          <p14:tracePt t="8061" x="5670550" y="3714750"/>
          <p14:tracePt t="8078" x="5653088" y="3795713"/>
          <p14:tracePt t="8095" x="5653088" y="3822700"/>
          <p14:tracePt t="8111" x="5653088" y="3848100"/>
          <p14:tracePt t="8128" x="5643563" y="3875088"/>
          <p14:tracePt t="8145" x="5643563" y="3894138"/>
          <p14:tracePt t="8161" x="5626100" y="3919538"/>
          <p14:tracePt t="8178" x="5616575" y="3965575"/>
          <p14:tracePt t="8195" x="5599113" y="4017963"/>
          <p14:tracePt t="8210" x="5572125" y="4098925"/>
          <p14:tracePt t="8228" x="5527675" y="4187825"/>
          <p14:tracePt t="8245" x="5491163" y="4268788"/>
          <p14:tracePt t="8261" x="5473700" y="4303713"/>
          <p14:tracePt t="8279" x="5446713" y="4348163"/>
          <p14:tracePt t="8294" x="5438775" y="4384675"/>
          <p14:tracePt t="8311" x="5419725" y="4411663"/>
          <p14:tracePt t="8327" x="5402263" y="4438650"/>
          <p14:tracePt t="8345" x="5375275" y="4483100"/>
          <p14:tracePt t="8394" x="5322888" y="4518025"/>
          <p14:tracePt t="8396" x="5295900" y="4554538"/>
          <p14:tracePt t="8396" x="5276850" y="4572000"/>
          <p14:tracePt t="8429" x="5268913" y="4581525"/>
          <p14:tracePt t="8430" x="5232400" y="4589463"/>
          <p14:tracePt t="8445" x="5205413" y="4616450"/>
          <p14:tracePt t="8461" x="5160963" y="4633913"/>
          <p14:tracePt t="8478" x="5116513" y="4660900"/>
          <p14:tracePt t="8494" x="5062538" y="4687888"/>
          <p14:tracePt t="8512" x="5018088" y="4705350"/>
          <p14:tracePt t="8527" x="5000625" y="4714875"/>
          <p14:tracePt t="8545" x="4983163" y="4714875"/>
          <p14:tracePt t="8560" x="4973638" y="4732338"/>
          <p14:tracePt t="8577" x="4929188" y="4732338"/>
          <p14:tracePt t="8594" x="4884738" y="4741863"/>
          <p14:tracePt t="8594" x="4822825" y="4751388"/>
          <p14:tracePt t="8612" x="4687888" y="4759325"/>
          <p14:tracePt t="8627" x="4537075" y="4776788"/>
          <p14:tracePt t="8644" x="4402138" y="4795838"/>
          <p14:tracePt t="8662" x="4251325" y="4813300"/>
          <p14:tracePt t="8677" x="4197350" y="4813300"/>
          <p14:tracePt t="8694" x="4179888" y="4813300"/>
          <p14:tracePt t="8915" x="4160838" y="4813300"/>
          <p14:tracePt t="8919" x="3965575" y="4705350"/>
          <p14:tracePt t="8968" x="3894138" y="4633913"/>
          <p14:tracePt t="9075" x="3894138" y="4625975"/>
          <p14:tracePt t="9093" x="3875088" y="4572000"/>
          <p14:tracePt t="9094" x="3875088" y="4545013"/>
          <p14:tracePt t="9110" x="3857625" y="4500563"/>
          <p14:tracePt t="9111" x="3840163" y="4367213"/>
          <p14:tracePt t="9127" x="3840163" y="4286250"/>
          <p14:tracePt t="9145" x="3822700" y="4170363"/>
          <p14:tracePt t="9160" x="3803650" y="4108450"/>
          <p14:tracePt t="9177" x="3803650" y="4027488"/>
          <p14:tracePt t="9194" x="3803650" y="3973513"/>
          <p14:tracePt t="9210" x="3803650" y="3911600"/>
          <p14:tracePt t="9227" x="3803650" y="3840163"/>
          <p14:tracePt t="9253" x="3830638" y="3768725"/>
          <p14:tracePt t="9268" x="3830638" y="3724275"/>
          <p14:tracePt t="9277" x="3857625" y="3643313"/>
          <p14:tracePt t="9294" x="3911600" y="3536950"/>
          <p14:tracePt t="9310" x="3946525" y="3446463"/>
          <p14:tracePt t="9327" x="3973513" y="3367088"/>
          <p14:tracePt t="9344" x="3990975" y="3295650"/>
          <p14:tracePt t="9360" x="4037013" y="3205163"/>
          <p14:tracePt t="9378" x="4071938" y="3133725"/>
          <p14:tracePt t="9402" x="4133850" y="3009900"/>
          <p14:tracePt t="9439" x="4143375" y="3009900"/>
          <p14:tracePt t="9443" x="4160838" y="2965450"/>
          <p14:tracePt t="9460" x="4179888" y="2946400"/>
          <p14:tracePt t="9477" x="4197350" y="2938463"/>
          <p14:tracePt t="9493" x="4214813" y="2919413"/>
          <p14:tracePt t="9510" x="4251325" y="2894013"/>
          <p14:tracePt t="9527" x="4313238" y="2867025"/>
          <p14:tracePt t="9543" x="4384675" y="2822575"/>
          <p14:tracePt t="9560" x="4438650" y="2786063"/>
          <p14:tracePt t="9577" x="4545013" y="2741613"/>
          <p14:tracePt t="9595" x="4660900" y="2697163"/>
          <p14:tracePt t="9610" x="4768850" y="2670175"/>
          <p14:tracePt t="9628" x="4795838" y="2670175"/>
          <p14:tracePt t="9644" x="4803775" y="2670175"/>
          <p14:tracePt t="9660" x="4813300" y="2670175"/>
          <p14:tracePt t="9677" x="4822825" y="2670175"/>
          <p14:tracePt t="9694" x="4848225" y="2652713"/>
          <p14:tracePt t="9710" x="4919663" y="2652713"/>
          <p14:tracePt t="9727" x="5018088" y="2652713"/>
          <p14:tracePt t="9743" x="5160963" y="2652713"/>
          <p14:tracePt t="9761" x="5295900" y="2652713"/>
          <p14:tracePt t="9777" x="5375275" y="2652713"/>
          <p14:tracePt t="9794" x="5411788" y="2652713"/>
          <p14:tracePt t="9810" x="5429250" y="2652713"/>
          <p14:tracePt t="9875" x="5438775" y="2652713"/>
          <p14:tracePt t="9884" x="5456238" y="2660650"/>
          <p14:tracePt t="9887" x="5465763" y="2679700"/>
          <p14:tracePt t="9893" x="5537200" y="2741613"/>
          <p14:tracePt t="9910" x="5572125" y="2786063"/>
          <p14:tracePt t="9927" x="5599113" y="2822575"/>
          <p14:tracePt t="9943" x="5626100" y="2847975"/>
          <p14:tracePt t="9961" x="5643563" y="2867025"/>
          <p14:tracePt t="9977" x="5670550" y="2894013"/>
          <p14:tracePt t="9995" x="5688013" y="2938463"/>
          <p14:tracePt t="10171" x="5724525" y="2973388"/>
          <p14:tracePt t="10179" x="5732463" y="3000375"/>
          <p14:tracePt t="10181" x="5751513" y="3027363"/>
          <p14:tracePt t="10194" x="5840413" y="3133725"/>
          <p14:tracePt t="10212" x="5857875" y="3160713"/>
          <p14:tracePt t="10227" x="5902325" y="3251200"/>
          <p14:tracePt t="10244" x="5919788" y="3276600"/>
          <p14:tracePt t="10372" x="5919788" y="3286125"/>
          <p14:tracePt t="10373" x="5919788" y="3330575"/>
          <p14:tracePt t="10382" x="5919788" y="3357563"/>
          <p14:tracePt t="10393" x="5919788" y="3536950"/>
          <p14:tracePt t="10428" x="5911850" y="3598863"/>
          <p14:tracePt t="10429" x="5911850" y="3724275"/>
          <p14:tracePt t="10458" x="5911850" y="3795713"/>
          <p14:tracePt t="10469" x="5894388" y="3822700"/>
          <p14:tracePt t="10476" x="5894388" y="3848100"/>
          <p14:tracePt t="11059" x="5884863" y="3857625"/>
          <p14:tracePt t="11077" x="5875338" y="3857625"/>
          <p14:tracePt t="11091" x="5857875" y="3840163"/>
          <p14:tracePt t="11096" x="5653088" y="3357563"/>
          <p14:tracePt t="11215" x="5626100" y="3286125"/>
          <p14:tracePt t="11267" x="5616575" y="3241675"/>
          <p14:tracePt t="11270" x="5616575" y="3232150"/>
          <p14:tracePt t="11282" x="5616575" y="3205163"/>
          <p14:tracePt t="11293" x="5599113" y="3170238"/>
          <p14:tracePt t="11310" x="5599113" y="3152775"/>
          <p14:tracePt t="11326" x="5589588" y="3125788"/>
          <p14:tracePt t="11343" x="5589588" y="3071813"/>
          <p14:tracePt t="11359" x="5589588" y="3036888"/>
          <p14:tracePt t="11376" x="5589588" y="2982913"/>
          <p14:tracePt t="11393" x="5589588" y="2919413"/>
          <p14:tracePt t="11393" x="5589588" y="2874963"/>
          <p14:tracePt t="11411" x="5589588" y="2830513"/>
          <p14:tracePt t="11428" x="5589588" y="2625725"/>
          <p14:tracePt t="11479" x="5589588" y="2589213"/>
          <p14:tracePt t="11494" x="5589588" y="2544763"/>
          <p14:tracePt t="11517" x="5589588" y="2527300"/>
          <p14:tracePt t="11526" x="5589588" y="2517775"/>
          <p14:tracePt t="11542" x="5589588" y="2509838"/>
          <p14:tracePt t="11634" x="5599113" y="2500313"/>
          <p14:tracePt t="11643" x="5616575" y="2465388"/>
          <p14:tracePt t="11650" x="5661025" y="2419350"/>
          <p14:tracePt t="11660" x="5751513" y="2347913"/>
          <p14:tracePt t="11676" x="5857875" y="2276475"/>
          <p14:tracePt t="11694" x="5919788" y="2241550"/>
          <p14:tracePt t="11709" x="5929313" y="2241550"/>
          <p14:tracePt t="11771" x="5946775" y="2241550"/>
          <p14:tracePt t="11778" x="5965825" y="2241550"/>
          <p14:tracePt t="11803" x="5973763" y="2241550"/>
          <p14:tracePt t="11810" x="5991225" y="2241550"/>
          <p14:tracePt t="11815" x="6000750" y="2241550"/>
          <p14:tracePt t="11815" x="6010275" y="2241550"/>
          <p14:tracePt t="11827" x="6037263" y="2259013"/>
          <p14:tracePt t="11843" x="6054725" y="2276475"/>
          <p14:tracePt t="11860" x="6062663" y="2286000"/>
          <p14:tracePt t="11876" x="6072188" y="2303463"/>
          <p14:tracePt t="11893" x="6089650" y="2339975"/>
          <p14:tracePt t="11910" x="6099175" y="2357438"/>
          <p14:tracePt t="11926" x="6108700" y="2384425"/>
          <p14:tracePt t="11944" x="6134100" y="2419350"/>
          <p14:tracePt t="11959" x="6134100" y="2465388"/>
          <p14:tracePt t="11976" x="6153150" y="2517775"/>
          <p14:tracePt t="11993" x="6170613" y="2571750"/>
          <p14:tracePt t="12010" x="6170613" y="2643188"/>
          <p14:tracePt t="12026" x="6170613" y="2724150"/>
          <p14:tracePt t="12043" x="6170613" y="2768600"/>
          <p14:tracePt t="12059" x="6170613" y="2822575"/>
          <p14:tracePt t="12077" x="6170613" y="2840038"/>
          <p14:tracePt t="12093" x="6153150" y="2884488"/>
          <p14:tracePt t="12110" x="6143625" y="2911475"/>
          <p14:tracePt t="12126" x="6126163" y="2946400"/>
          <p14:tracePt t="12144" x="6108700" y="2955925"/>
          <p14:tracePt t="12160" x="6099175" y="2965450"/>
          <p14:tracePt t="12160" x="6099175" y="2973388"/>
          <p14:tracePt t="12180" x="6054725" y="3000375"/>
          <p14:tracePt t="12209" x="6018213" y="3009900"/>
          <p14:tracePt t="12226" x="5983288" y="3027363"/>
          <p14:tracePt t="12243" x="5946775" y="3027363"/>
          <p14:tracePt t="12359" x="5929313" y="3027363"/>
          <p14:tracePt t="12395" x="5902325" y="3027363"/>
          <p14:tracePt t="12397" x="5884863" y="3017838"/>
          <p14:tracePt t="12409" x="5867400" y="2973388"/>
          <p14:tracePt t="12427" x="5848350" y="2938463"/>
          <p14:tracePt t="12443" x="5848350" y="2786063"/>
          <p14:tracePt t="12516" x="5884863" y="2714625"/>
          <p14:tracePt t="12547" x="5911850" y="2679700"/>
          <p14:tracePt t="12548" x="5919788" y="2660650"/>
          <p14:tracePt t="12559" x="5929313" y="2643188"/>
          <p14:tracePt t="12576" x="5946775" y="2616200"/>
          <p14:tracePt t="12593" x="5965825" y="2589213"/>
          <p14:tracePt t="12609" x="5983288" y="2581275"/>
          <p14:tracePt t="12642" x="5991225" y="2581275"/>
          <p14:tracePt t="12770" x="6000750" y="2581275"/>
          <p14:tracePt t="12802" x="6010275" y="2581275"/>
          <p14:tracePt t="12809" x="6018213" y="2581275"/>
          <p14:tracePt t="12834" x="6037263" y="2589213"/>
          <p14:tracePt t="12859" x="6045200" y="2589213"/>
          <p14:tracePt t="12891" x="6045200" y="2598738"/>
          <p14:tracePt t="13146" x="6054725" y="2598738"/>
          <p14:tracePt t="13155" x="6072188" y="2589213"/>
          <p14:tracePt t="13162" x="6089650" y="2536825"/>
          <p14:tracePt t="13165" x="6126163" y="2465388"/>
          <p14:tracePt t="13176" x="6161088" y="2357438"/>
          <p14:tracePt t="13193" x="6215063" y="2276475"/>
          <p14:tracePt t="13193" x="6232525" y="2214563"/>
          <p14:tracePt t="13211" x="6242050" y="2187575"/>
          <p14:tracePt t="13226" x="6276975" y="2108200"/>
          <p14:tracePt t="13244" x="6286500" y="2081213"/>
          <p14:tracePt t="13260" x="6286500" y="2071688"/>
          <p14:tracePt t="13354" x="6296025" y="2071688"/>
          <p14:tracePt t="13357" x="6323013" y="2044700"/>
          <p14:tracePt t="13375" x="6375400" y="2009775"/>
          <p14:tracePt t="13377" x="7134225" y="1768475"/>
          <p14:tracePt t="13377" x="7153275" y="1758950"/>
          <p14:tracePt t="13443" x="7466013" y="2098675"/>
          <p14:tracePt t="13618" x="7473950" y="2108200"/>
          <p14:tracePt t="13625" x="7473950" y="2125663"/>
          <p14:tracePt t="13755" x="7483475" y="2125663"/>
          <p14:tracePt t="13762" x="7510463" y="2125663"/>
          <p14:tracePt t="13770" x="7537450" y="2125663"/>
          <p14:tracePt t="13776" x="7589838" y="2125663"/>
          <p14:tracePt t="13792" x="7670800" y="2125663"/>
          <p14:tracePt t="13809" x="7732713" y="2125663"/>
          <p14:tracePt t="13826" x="7848600" y="2125663"/>
          <p14:tracePt t="13843" x="7867650" y="2125663"/>
          <p14:tracePt t="13859" x="7894638" y="2133600"/>
          <p14:tracePt t="13877" x="7920038" y="2133600"/>
          <p14:tracePt t="13892" x="7929563" y="2133600"/>
          <p14:tracePt t="13910" x="7929563" y="2143125"/>
          <p14:tracePt t="14524" x="7929563" y="2152650"/>
          <p14:tracePt t="14526" x="7966075" y="2840038"/>
          <p14:tracePt t="14526" x="7966075" y="2894013"/>
          <p14:tracePt t="14701" x="7966075" y="2982913"/>
          <p14:tracePt t="14701" x="7966075" y="3054350"/>
          <p14:tracePt t="14731" x="7966075" y="3125788"/>
          <p14:tracePt t="14732" x="7966075" y="3187700"/>
          <p14:tracePt t="14742" x="7966075" y="3322638"/>
          <p14:tracePt t="14759" x="7983538" y="3446463"/>
          <p14:tracePt t="14776" x="7983538" y="3517900"/>
          <p14:tracePt t="14792" x="7991475" y="3554413"/>
          <p14:tracePt t="14987" x="7991475" y="3571875"/>
          <p14:tracePt t="14994" x="7991475" y="3625850"/>
          <p14:tracePt t="14998" x="7991475" y="3705225"/>
          <p14:tracePt t="15008" x="7991475" y="3929063"/>
          <p14:tracePt t="15025" x="7991475" y="4313238"/>
          <p14:tracePt t="15043" x="7991475" y="4537075"/>
          <p14:tracePt t="15058" x="7983538" y="4705350"/>
          <p14:tracePt t="15076" x="7966075" y="4813300"/>
          <p14:tracePt t="15093" x="7939088" y="4902200"/>
          <p14:tracePt t="15109" x="7920038" y="4965700"/>
          <p14:tracePt t="15126" x="7885113" y="5045075"/>
          <p14:tracePt t="15142" x="7840663" y="5126038"/>
          <p14:tracePt t="15159" x="7777163" y="5241925"/>
          <p14:tracePt t="15175" x="7688263" y="5367338"/>
          <p14:tracePt t="15175" x="7653338" y="5419725"/>
          <p14:tracePt t="15195" x="7599363" y="5491163"/>
          <p14:tracePt t="15209" x="7170738" y="5938838"/>
          <p14:tracePt t="15253" x="7081838" y="6010275"/>
          <p14:tracePt t="15259" x="6823075" y="6188075"/>
          <p14:tracePt t="15284" x="6697663" y="6276975"/>
          <p14:tracePt t="15300" x="6653213" y="6303963"/>
          <p14:tracePt t="15309" x="6589713" y="6340475"/>
          <p14:tracePt t="15387" x="6581775" y="6340475"/>
          <p14:tracePt t="15389" x="6545263" y="6323013"/>
          <p14:tracePt t="15399" x="6500813" y="6296025"/>
          <p14:tracePt t="15408" x="6402388" y="6269038"/>
          <p14:tracePt t="15408" x="6348413" y="6251575"/>
          <p14:tracePt t="15427" x="6259513" y="6215063"/>
          <p14:tracePt t="15442" x="6197600" y="6188075"/>
          <p14:tracePt t="15459" x="6188075" y="6180138"/>
          <p14:tracePt t="15476" x="6180138" y="6180138"/>
          <p14:tracePt t="15492" x="6180138" y="6170613"/>
          <p14:tracePt t="15509" x="6143625" y="6134100"/>
          <p14:tracePt t="15525" x="6099175" y="6081713"/>
          <p14:tracePt t="15542" x="6054725" y="5991225"/>
          <p14:tracePt t="15559" x="5991225" y="5919788"/>
          <p14:tracePt t="15576" x="5946775" y="5830888"/>
          <p14:tracePt t="15592" x="5929313" y="5759450"/>
          <p14:tracePt t="15609" x="5902325" y="5670550"/>
          <p14:tracePt t="15648" x="5902325" y="5643563"/>
          <p14:tracePt t="15659" x="5902325" y="5634038"/>
          <p14:tracePt t="15676" x="5902325" y="5608638"/>
          <p14:tracePt t="15747" x="5902325" y="5599113"/>
          <p14:tracePt t="15749" x="5902325" y="5465763"/>
          <p14:tracePt t="17956" x="5919788" y="5465763"/>
          <p14:tracePt t="17959" x="5929313" y="5473700"/>
          <p14:tracePt t="17973" x="5965825" y="5491163"/>
          <p14:tracePt t="17994" x="6010275" y="5527675"/>
          <p14:tracePt t="18010" x="6045200" y="5554663"/>
          <p14:tracePt t="18125" x="6054725" y="5581650"/>
          <p14:tracePt t="18126" x="6062663" y="5626100"/>
          <p14:tracePt t="18143" x="6072188" y="5643563"/>
          <p14:tracePt t="18145" x="6099175" y="5688013"/>
          <p14:tracePt t="18161" x="6108700" y="5724525"/>
          <p14:tracePt t="18177" x="6134100" y="5768975"/>
          <p14:tracePt t="18177" x="6143625" y="5786438"/>
          <p14:tracePt t="18212" x="6153150" y="5786438"/>
          <p14:tracePt t="18349" x="6161088" y="5803900"/>
          <p14:tracePt t="18351" x="6188075" y="5840413"/>
          <p14:tracePt t="18377" x="6197600" y="5848350"/>
          <p14:tracePt t="18379" x="6205538" y="5867400"/>
          <p14:tracePt t="18676" x="6215063" y="5867400"/>
          <p14:tracePt t="18692" x="6296025" y="5938838"/>
          <p14:tracePt t="18742" x="6340475" y="5965825"/>
          <p14:tracePt t="18744" x="6402388" y="6010275"/>
          <p14:tracePt t="18760" x="6456363" y="6062663"/>
          <p14:tracePt t="18776" x="6483350" y="6089650"/>
          <p14:tracePt t="19444" x="6491288" y="6089650"/>
          <p14:tracePt t="19459" x="6537325" y="6089650"/>
          <p14:tracePt t="19459" x="6562725" y="6081713"/>
          <p14:tracePt t="19477" x="6581775" y="6081713"/>
          <p14:tracePt t="19484" x="6589713" y="6081713"/>
          <p14:tracePt t="19491" x="6616700" y="6081713"/>
          <p14:tracePt t="19499" x="6626225" y="6081713"/>
          <p14:tracePt t="19860" x="6688138" y="6081713"/>
          <p14:tracePt t="19868" x="6786563" y="6081713"/>
          <p14:tracePt t="19875" x="6902450" y="6081713"/>
          <p14:tracePt t="19883" x="7242175" y="6081713"/>
          <p14:tracePt t="19893" x="7456488" y="6081713"/>
          <p14:tracePt t="19910" x="7527925" y="6062663"/>
          <p14:tracePt t="20068" x="7545388" y="6062663"/>
          <p14:tracePt t="20075" x="7581900" y="6054725"/>
          <p14:tracePt t="20082" x="7616825" y="6037263"/>
          <p14:tracePt t="20093" x="7661275" y="6027738"/>
          <p14:tracePt t="20110" x="7705725" y="6010275"/>
          <p14:tracePt t="20127" x="7742238" y="6000750"/>
          <p14:tracePt t="21004" x="7751763" y="6000750"/>
          <p14:tracePt t="21027" x="7751763" y="6010275"/>
          <p14:tracePt t="21644" x="7715250" y="6027738"/>
          <p14:tracePt t="21652" x="7653338" y="6045200"/>
          <p14:tracePt t="21655" x="7599363" y="6062663"/>
          <p14:tracePt t="21660" x="7429500" y="6134100"/>
          <p14:tracePt t="21676" x="7188200" y="6224588"/>
          <p14:tracePt t="21695" x="6938963" y="6259513"/>
          <p14:tracePt t="21709" x="6742113" y="6303963"/>
          <p14:tracePt t="21727" x="6643688" y="6303963"/>
          <p14:tracePt t="21743" x="6419850" y="6303963"/>
          <p14:tracePt t="21791" x="6375400" y="6303963"/>
          <p14:tracePt t="21810" x="6303963" y="6303963"/>
          <p14:tracePt t="21811" x="6161088" y="6303963"/>
          <p14:tracePt t="21811" x="6062663" y="6303963"/>
          <p14:tracePt t="21828" x="5946775" y="6303963"/>
          <p14:tracePt t="21843" x="5599113" y="6303963"/>
          <p14:tracePt t="21843" x="5491163" y="6303963"/>
          <p14:tracePt t="21876" x="5367338" y="6303963"/>
          <p14:tracePt t="21878" x="5126038" y="6303963"/>
          <p14:tracePt t="21893" x="4848225" y="6303963"/>
          <p14:tracePt t="21909" x="4625975" y="6303963"/>
          <p14:tracePt t="21928" x="4500563" y="6323013"/>
          <p14:tracePt t="21943" x="4429125" y="6323013"/>
          <p14:tracePt t="23340" x="4429125" y="6330950"/>
          <p14:tracePt t="23347" x="4330700" y="6286500"/>
          <p14:tracePt t="23356" x="4152900" y="6215063"/>
          <p14:tracePt t="23361" x="3751263" y="5991225"/>
          <p14:tracePt t="23376" x="3214688" y="5751513"/>
          <p14:tracePt t="23394" x="2973388" y="5643563"/>
          <p14:tracePt t="23409" x="2867025" y="5589588"/>
          <p14:tracePt t="23427" x="2847975" y="5581650"/>
          <p14:tracePt t="23533" x="2751138" y="5581650"/>
          <p14:tracePt t="23540" x="1919288" y="5276850"/>
          <p14:tracePt t="23566" x="1633538" y="5153025"/>
          <p14:tracePt t="23576" x="1081088" y="4902200"/>
          <p14:tracePt t="23593" x="723900" y="4751388"/>
          <p14:tracePt t="23609" x="554038" y="4643438"/>
          <p14:tracePt t="23627" x="446088" y="4572000"/>
          <p14:tracePt t="23643" x="384175" y="4527550"/>
          <p14:tracePt t="23660" x="339725" y="4483100"/>
          <p14:tracePt t="23676" x="295275" y="4456113"/>
          <p14:tracePt t="23695" x="204788" y="4367213"/>
          <p14:tracePt t="23709" x="133350" y="4259263"/>
          <p14:tracePt t="23727" x="61913" y="4152900"/>
          <p14:tracePt t="23743" x="26988" y="4054475"/>
          <p14:tracePt t="23760" x="0" y="3929063"/>
          <p14:tracePt t="23777" x="0" y="3776663"/>
          <p14:tracePt t="23794" x="608013" y="3598863"/>
          <p14:tracePt t="23933" x="2017713" y="4010025"/>
          <p14:tracePt t="23982" x="2232025" y="4062413"/>
          <p14:tracePt t="23983" x="2357438" y="4108450"/>
          <p14:tracePt t="23993" x="2455863" y="4125913"/>
          <p14:tracePt t="24011" x="2581275" y="4143375"/>
          <p14:tracePt t="24027" x="2705100" y="4143375"/>
          <p14:tracePt t="24027" x="2751138" y="4160838"/>
          <p14:tracePt t="24043" x="2803525" y="4160838"/>
          <p14:tracePt t="24059" x="2857500" y="4160838"/>
          <p14:tracePt t="24077" x="2884488" y="4160838"/>
          <p14:tracePt t="24093" x="2894013" y="4160838"/>
          <p14:tracePt t="24110" x="2901950" y="4160838"/>
          <p14:tracePt t="24126" x="2955925" y="4160838"/>
          <p14:tracePt t="24144" x="3062288" y="4152900"/>
          <p14:tracePt t="24159" x="3179763" y="4152900"/>
          <p14:tracePt t="24177" x="3276600" y="4152900"/>
          <p14:tracePt t="24194" x="3375025" y="4152900"/>
          <p14:tracePt t="24209" x="3384550" y="4152900"/>
          <p14:tracePt t="24364" x="3429000" y="4152900"/>
          <p14:tracePt t="24371" x="3465513" y="4152900"/>
          <p14:tracePt t="24379" x="3500438" y="4187825"/>
          <p14:tracePt t="24387" x="3517900" y="4205288"/>
          <p14:tracePt t="24393" x="3544888" y="4232275"/>
          <p14:tracePt t="24409" x="3554413" y="4251325"/>
          <p14:tracePt t="24426" x="3562350" y="4251325"/>
          <p14:tracePt t="24450" x="3562350" y="4268788"/>
          <p14:tracePt t="24460" x="3562350" y="4295775"/>
          <p14:tracePt t="24476" x="3562350" y="4322763"/>
          <p14:tracePt t="24494" x="3544888" y="4357688"/>
          <p14:tracePt t="24509" x="3536950" y="4367213"/>
          <p14:tracePt t="24667" x="3527425" y="4375150"/>
          <p14:tracePt t="24693" x="3482975" y="4348163"/>
          <p14:tracePt t="24699" x="3465513" y="4330700"/>
          <p14:tracePt t="24707" x="3411538" y="4241800"/>
          <p14:tracePt t="24717" x="3402013" y="4197350"/>
          <p14:tracePt t="24726" x="3402013" y="4098925"/>
          <p14:tracePt t="24743" x="3402013" y="3983038"/>
          <p14:tracePt t="24759" x="3419475" y="3919538"/>
          <p14:tracePt t="24776" x="3482975" y="3894138"/>
          <p14:tracePt t="24792" x="3544888" y="3875088"/>
          <p14:tracePt t="24810" x="3670300" y="3857625"/>
          <p14:tracePt t="24826" x="3840163" y="3840163"/>
          <p14:tracePt t="24826" x="3911600" y="3840163"/>
          <p14:tracePt t="24844" x="4010025" y="3840163"/>
          <p14:tracePt t="24844" x="4125913" y="3840163"/>
          <p14:tracePt t="24859" x="4322763" y="3840163"/>
          <p14:tracePt t="24877" x="4545013" y="3956050"/>
          <p14:tracePt t="24960" x="4545013" y="4027488"/>
          <p14:tracePt t="24991" x="4500563" y="4098925"/>
          <p14:tracePt t="25009" x="4259263" y="4259263"/>
          <p14:tracePt t="25042" x="4197350" y="4295775"/>
          <p14:tracePt t="25050" x="4010025" y="4394200"/>
          <p14:tracePt t="25085" x="4000500" y="4394200"/>
          <p14:tracePt t="25092" x="3983038" y="4394200"/>
          <p14:tracePt t="25172" x="3973513" y="4394200"/>
          <p14:tracePt t="25179" x="3938588" y="4394200"/>
          <p14:tracePt t="25187" x="3919538" y="4367213"/>
          <p14:tracePt t="25194" x="3830638" y="4241800"/>
          <p14:tracePt t="25209" x="3768725" y="4143375"/>
          <p14:tracePt t="25209" x="3724275" y="4098925"/>
          <p14:tracePt t="25228" x="3705225" y="4081463"/>
          <p14:tracePt t="25242" x="3697288" y="4054475"/>
          <p14:tracePt t="25515" x="3697288" y="4062413"/>
          <p14:tracePt t="25526" x="3697288" y="4071938"/>
          <p14:tracePt t="25533" x="3697288" y="4081463"/>
          <p14:tracePt t="25534" x="3697288" y="4089400"/>
          <p14:tracePt t="25546" x="3697288" y="4108450"/>
          <p14:tracePt t="25559" x="3697288" y="4116388"/>
          <p14:tracePt t="25576" x="3687763" y="4133850"/>
          <p14:tracePt t="25593" x="3687763" y="4143375"/>
          <p14:tracePt t="25636" x="3679825" y="4143375"/>
          <p14:tracePt t="25637" x="3652838" y="4152900"/>
          <p14:tracePt t="25644" x="3562350" y="4179888"/>
          <p14:tracePt t="25659" x="3446463" y="4241800"/>
          <p14:tracePt t="25677" x="3357563" y="4303713"/>
          <p14:tracePt t="25693" x="3322638" y="4322763"/>
          <p14:tracePt t="25710" x="3313113" y="4340225"/>
          <p14:tracePt t="26196" x="3303588" y="4330700"/>
          <p14:tracePt t="26205" x="3303588" y="4313238"/>
          <p14:tracePt t="26219" x="3303588" y="4303713"/>
          <p14:tracePt t="26223" x="3286125" y="4295775"/>
          <p14:tracePt t="26252" x="3286125" y="4276725"/>
          <p14:tracePt t="26267" x="3286125" y="4268788"/>
          <p14:tracePt t="26284" x="3286125" y="4259263"/>
          <p14:tracePt t="26381" x="3286125" y="4251325"/>
          <p14:tracePt t="26524" x="3303588" y="4241800"/>
          <p14:tracePt t="26532" x="3330575" y="4241800"/>
          <p14:tracePt t="26539" x="3340100" y="4224338"/>
          <p14:tracePt t="26539" x="3348038" y="4224338"/>
          <p14:tracePt t="26660" x="3375025" y="4187825"/>
          <p14:tracePt t="26668" x="3384550" y="4179888"/>
          <p14:tracePt t="26668" x="3384550" y="4152900"/>
          <p14:tracePt t="26687" x="3384550" y="4125913"/>
          <p14:tracePt t="26688" x="3402013" y="4098925"/>
          <p14:tracePt t="26692" x="3402013" y="4017963"/>
          <p14:tracePt t="26710" x="3402013" y="3965575"/>
          <p14:tracePt t="26726" x="3394075" y="3929063"/>
          <p14:tracePt t="26744" x="3375025" y="3894138"/>
          <p14:tracePt t="26759" x="3357563" y="3875088"/>
          <p14:tracePt t="26777" x="3322638" y="3848100"/>
          <p14:tracePt t="26792" x="3241675" y="3813175"/>
          <p14:tracePt t="26809" x="3108325" y="3751263"/>
          <p14:tracePt t="26826" x="3009900" y="3705225"/>
          <p14:tracePt t="26826" x="2982913" y="3687763"/>
          <p14:tracePt t="26843" x="2955925" y="3679825"/>
          <p14:tracePt t="26859" x="2857500" y="3625850"/>
          <p14:tracePt t="26876" x="2776538" y="3598863"/>
          <p14:tracePt t="26892" x="2660650" y="3562350"/>
          <p14:tracePt t="26910" x="2527300" y="3500438"/>
          <p14:tracePt t="26926" x="2455863" y="3473450"/>
          <p14:tracePt t="26943" x="2438400" y="3465513"/>
          <p14:tracePt t="27002" x="2401888" y="3465513"/>
          <p14:tracePt t="27011" x="2393950" y="3465513"/>
          <p14:tracePt t="27019" x="2384425" y="3465513"/>
          <p14:tracePt t="27019" x="2374900" y="3465513"/>
          <p14:tracePt t="27028" x="2357438" y="3465513"/>
          <p14:tracePt t="27048" x="2339975" y="3465513"/>
          <p14:tracePt t="27061" x="2330450" y="3473450"/>
          <p14:tracePt t="27140" x="2322513" y="3490913"/>
          <p14:tracePt t="27148" x="2303463" y="3500438"/>
          <p14:tracePt t="27242" x="2303463" y="3509963"/>
          <p14:tracePt t="27261" x="2303463" y="3527425"/>
          <p14:tracePt t="27262" x="2303463" y="3536950"/>
          <p14:tracePt t="27276" x="2303463" y="3544888"/>
          <p14:tracePt t="27278" x="2303463" y="3562350"/>
          <p14:tracePt t="27309" x="2303463" y="3571875"/>
          <p14:tracePt t="27427" x="2303463" y="3581400"/>
          <p14:tracePt t="27435" x="2303463" y="3589338"/>
          <p14:tracePt t="27453" x="2500313" y="3697288"/>
          <p14:tracePt t="27456" x="3357563" y="3938588"/>
          <p14:tracePt t="27493" x="3419475" y="3956050"/>
          <p14:tracePt t="27563" x="3429000" y="3956050"/>
          <p14:tracePt t="27571" x="3473450" y="3956050"/>
          <p14:tracePt t="27575" x="3490913" y="3956050"/>
          <p14:tracePt t="27592" x="3509963" y="3956050"/>
          <p14:tracePt t="27593" x="3536950" y="3956050"/>
          <p14:tracePt t="27699" x="3544888" y="3946525"/>
          <p14:tracePt t="27707" x="3517900" y="3911600"/>
          <p14:tracePt t="27716" x="3490913" y="3867150"/>
          <p14:tracePt t="27717" x="3473450" y="3822700"/>
          <p14:tracePt t="27725" x="3340100" y="3687763"/>
          <p14:tracePt t="27743" x="3205163" y="3581400"/>
          <p14:tracePt t="27759" x="3081338" y="3490913"/>
          <p14:tracePt t="27777" x="2965450" y="3429000"/>
          <p14:tracePt t="27792" x="2884488" y="3411538"/>
          <p14:tracePt t="27810" x="2732088" y="3384550"/>
          <p14:tracePt t="27825" x="2652713" y="3384550"/>
          <p14:tracePt t="27825" x="2625725" y="3384550"/>
          <p14:tracePt t="27844" x="2598738" y="3384550"/>
          <p14:tracePt t="27859" x="2554288" y="3394075"/>
          <p14:tracePt t="27877" x="2509838" y="3402013"/>
          <p14:tracePt t="27892" x="2482850" y="3419475"/>
          <p14:tracePt t="27909" x="2465388" y="3438525"/>
          <p14:tracePt t="27926" x="2438400" y="3455988"/>
          <p14:tracePt t="27942" x="2401888" y="3482975"/>
          <p14:tracePt t="27959" x="2339975" y="3500438"/>
          <p14:tracePt t="27975" x="2276475" y="3527425"/>
          <p14:tracePt t="27993" x="2241550" y="3536950"/>
          <p14:tracePt t="28009" x="2179638" y="3571875"/>
          <p14:tracePt t="28026" x="2143125" y="3581400"/>
          <p14:tracePt t="28042" x="2071688" y="3608388"/>
          <p14:tracePt t="28042" x="2054225" y="3608388"/>
          <p14:tracePt t="28060" x="1955800" y="3643313"/>
          <p14:tracePt t="28076" x="1704975" y="3714750"/>
          <p14:tracePt t="28116" x="1679575" y="3724275"/>
          <p14:tracePt t="28126" x="1660525" y="3724275"/>
          <p14:tracePt t="28213" x="1616075" y="3741738"/>
          <p14:tracePt t="28216" x="1581150" y="3751263"/>
          <p14:tracePt t="28232" x="1554163" y="3759200"/>
          <p14:tracePt t="28233" x="1509713" y="3776663"/>
          <p14:tracePt t="28242" x="1366838" y="3813175"/>
          <p14:tracePt t="28260" x="1295400" y="3857625"/>
          <p14:tracePt t="28275" x="1268413" y="3867150"/>
          <p14:tracePt t="28293" x="1250950" y="3875088"/>
          <p14:tracePt t="29292" x="1250950" y="3919538"/>
          <p14:tracePt t="29300" x="1258888" y="3946525"/>
          <p14:tracePt t="29307" x="1366838" y="4044950"/>
          <p14:tracePt t="29335" x="1473200" y="4098925"/>
          <p14:tracePt t="29359" x="1517650" y="4098925"/>
          <p14:tracePt t="29360" x="1625600" y="4133850"/>
          <p14:tracePt t="29377" x="1643063" y="4133850"/>
          <p14:tracePt t="29392" x="1670050" y="4133850"/>
          <p14:tracePt t="29410" x="1679575" y="4133850"/>
          <p14:tracePt t="29426" x="1724025" y="4133850"/>
          <p14:tracePt t="29460" x="1731963" y="4116388"/>
          <p14:tracePt t="29462" x="1751013" y="4089400"/>
          <p14:tracePt t="29483" x="1768475" y="4044950"/>
          <p14:tracePt t="29493" x="1776413" y="3973513"/>
          <p14:tracePt t="29510" x="1776413" y="3875088"/>
          <p14:tracePt t="29526" x="1776413" y="3822700"/>
          <p14:tracePt t="29543" x="1776413" y="3776663"/>
          <p14:tracePt t="29559" x="1758950" y="3741738"/>
          <p14:tracePt t="29576" x="1724025" y="3705225"/>
          <p14:tracePt t="29592" x="1660525" y="3660775"/>
          <p14:tracePt t="29609" x="1562100" y="3625850"/>
          <p14:tracePt t="29626" x="1446213" y="3581400"/>
          <p14:tracePt t="29649" x="1428750" y="3571875"/>
          <p14:tracePt t="29659" x="1366838" y="3536950"/>
          <p14:tracePt t="29677" x="1347788" y="3527425"/>
          <p14:tracePt t="29693" x="1322388" y="3509963"/>
          <p14:tracePt t="29709" x="1258888" y="3509963"/>
          <p14:tracePt t="29726" x="1231900" y="3509963"/>
          <p14:tracePt t="29743" x="1223963" y="3500438"/>
          <p14:tracePt t="29759" x="1187450" y="3500438"/>
          <p14:tracePt t="29776" x="1116013" y="3500438"/>
          <p14:tracePt t="29792" x="1017588" y="3500438"/>
          <p14:tracePt t="29809" x="874713" y="3500438"/>
          <p14:tracePt t="29827" x="803275" y="3500438"/>
          <p14:tracePt t="29842" x="750888" y="3500438"/>
          <p14:tracePt t="29860" x="741363" y="3500438"/>
          <p14:tracePt t="29876" x="714375" y="3500438"/>
          <p14:tracePt t="29916" x="704850" y="3509963"/>
          <p14:tracePt t="30018" x="704850" y="3517900"/>
          <p14:tracePt t="30029" x="704850" y="3527425"/>
          <p14:tracePt t="30030" x="704850" y="3544888"/>
          <p14:tracePt t="30050" x="704850" y="3571875"/>
          <p14:tracePt t="30059" x="714375" y="3598863"/>
          <p14:tracePt t="30076" x="714375" y="3616325"/>
          <p14:tracePt t="30093" x="714375" y="3633788"/>
          <p14:tracePt t="30109" x="723900" y="3643313"/>
          <p14:tracePt t="30204" x="723900" y="3652838"/>
          <p14:tracePt t="30204" x="731838" y="3670300"/>
          <p14:tracePt t="30228" x="731838" y="3679825"/>
          <p14:tracePt t="30235" x="741363" y="3687763"/>
          <p14:tracePt t="30242" x="741363" y="3697288"/>
          <p14:tracePt t="30260" x="758825" y="3714750"/>
          <p14:tracePt t="30261" x="768350" y="3741738"/>
          <p14:tracePt t="30277" x="768350" y="3751263"/>
          <p14:tracePt t="30404" x="795338" y="3776663"/>
          <p14:tracePt t="30406" x="839788" y="3803650"/>
          <p14:tracePt t="30415" x="911225" y="3857625"/>
          <p14:tracePt t="30426" x="1017588" y="3911600"/>
          <p14:tracePt t="30426" x="1071563" y="3929063"/>
          <p14:tracePt t="30444" x="1160463" y="3973513"/>
          <p14:tracePt t="30464" x="1187450" y="3973513"/>
          <p14:tracePt t="30668" x="1231900" y="3973513"/>
          <p14:tracePt t="30672" x="1241425" y="3973513"/>
          <p14:tracePt t="30683" x="1258888" y="3973513"/>
          <p14:tracePt t="30691" x="1285875" y="3973513"/>
          <p14:tracePt t="30699" x="1330325" y="3973513"/>
          <p14:tracePt t="30709" x="1347788" y="3956050"/>
          <p14:tracePt t="30726" x="1357313" y="3956050"/>
          <p14:tracePt t="30843" x="1401763" y="3946525"/>
          <p14:tracePt t="30851" x="1438275" y="3929063"/>
          <p14:tracePt t="30860" x="1465263" y="3929063"/>
          <p14:tracePt t="30861" x="1509713" y="3911600"/>
          <p14:tracePt t="30876" x="1544638" y="3884613"/>
          <p14:tracePt t="30893" x="1581150" y="3848100"/>
          <p14:tracePt t="30909" x="1608138" y="3822700"/>
          <p14:tracePt t="30927" x="1616075" y="3813175"/>
          <p14:tracePt t="30942" x="1625600" y="3795713"/>
          <p14:tracePt t="30959" x="1633538" y="3768725"/>
          <p14:tracePt t="30975" x="1633538" y="3751263"/>
          <p14:tracePt t="30992" x="1633538" y="3724275"/>
          <p14:tracePt t="31009" x="1633538" y="3687763"/>
          <p14:tracePt t="31027" x="1633538" y="3670300"/>
          <p14:tracePt t="31042" x="1633538" y="3598863"/>
          <p14:tracePt t="31084" x="1625600" y="3581400"/>
          <p14:tracePt t="31092" x="1616075" y="3571875"/>
          <p14:tracePt t="31094" x="1589088" y="3544888"/>
          <p14:tracePt t="31109" x="1527175" y="3517900"/>
          <p14:tracePt t="31126" x="1285875" y="3419475"/>
          <p14:tracePt t="31155" x="1116013" y="3348038"/>
          <p14:tracePt t="31164" x="1054100" y="3330575"/>
          <p14:tracePt t="31177" x="928688" y="3276600"/>
          <p14:tracePt t="31193" x="884238" y="3259138"/>
          <p14:tracePt t="31251" x="857250" y="3259138"/>
          <p14:tracePt t="31259" x="812800" y="3259138"/>
          <p14:tracePt t="31267" x="714375" y="3286125"/>
          <p14:tracePt t="31277" x="588963" y="3340100"/>
          <p14:tracePt t="31293" x="490538" y="3384550"/>
          <p14:tracePt t="31310" x="465138" y="3402013"/>
          <p14:tracePt t="31325" x="428625" y="3411538"/>
          <p14:tracePt t="31364" x="419100" y="3419475"/>
          <p14:tracePt t="31380" x="411163" y="3429000"/>
          <p14:tracePt t="31392" x="393700" y="3446463"/>
          <p14:tracePt t="31408" x="384175" y="3482975"/>
          <p14:tracePt t="31410" x="366713" y="3536950"/>
          <p14:tracePt t="31426" x="366713" y="3598863"/>
          <p14:tracePt t="31426" x="366713" y="3625850"/>
          <p14:tracePt t="31444" x="366713" y="3652838"/>
          <p14:tracePt t="31459" x="366713" y="3741738"/>
          <p14:tracePt t="31477" x="401638" y="3813175"/>
          <p14:tracePt t="31492" x="438150" y="3894138"/>
          <p14:tracePt t="31509" x="482600" y="3956050"/>
          <p14:tracePt t="31526" x="509588" y="4010025"/>
          <p14:tracePt t="31543" x="527050" y="4044950"/>
          <p14:tracePt t="31604" x="527050" y="4054475"/>
          <p14:tracePt t="31659" x="536575" y="4071938"/>
          <p14:tracePt t="31661" x="608013" y="4179888"/>
          <p14:tracePt t="31699" x="660400" y="4232275"/>
          <p14:tracePt t="31709" x="687388" y="4259263"/>
          <p14:tracePt t="31726" x="687388" y="4268788"/>
          <p14:tracePt t="32940" x="687388" y="4276725"/>
          <p14:tracePt t="32944" x="660400" y="4276725"/>
          <p14:tracePt t="32948" x="652463" y="4303713"/>
          <p14:tracePt t="32958" x="598488" y="4357688"/>
          <p14:tracePt t="32975" x="581025" y="4402138"/>
          <p14:tracePt t="32992" x="581025" y="4429125"/>
          <p14:tracePt t="33052" x="581025" y="4446588"/>
          <p14:tracePt t="33059" x="581025" y="4456113"/>
          <p14:tracePt t="33069" x="581025" y="4465638"/>
          <p14:tracePt t="33073" x="608013" y="4527550"/>
          <p14:tracePt t="33092" x="608013" y="4545013"/>
          <p14:tracePt t="33093" x="714375" y="4660900"/>
          <p14:tracePt t="33132" x="723900" y="4705350"/>
          <p14:tracePt t="33133" x="750888" y="4732338"/>
          <p14:tracePt t="33142" x="785813" y="4768850"/>
          <p14:tracePt t="33158" x="785813" y="4776788"/>
          <p14:tracePt t="33292" x="830263" y="4786313"/>
          <p14:tracePt t="33298" x="938213" y="4786313"/>
          <p14:tracePt t="33309" x="1000125" y="4786313"/>
          <p14:tracePt t="33310" x="1160463" y="4786313"/>
          <p14:tracePt t="33325" x="1241425" y="4803775"/>
          <p14:tracePt t="33468" x="1250950" y="4803775"/>
          <p14:tracePt t="33476" x="1276350" y="4803775"/>
          <p14:tracePt t="33476" x="1295400" y="4803775"/>
          <p14:tracePt t="33500" x="1312863" y="4803775"/>
          <p14:tracePt t="33516" x="1312863" y="4795838"/>
          <p14:tracePt t="33523" x="1322388" y="4795838"/>
          <p14:tracePt t="33658" x="1330325" y="4786313"/>
          <p14:tracePt t="33668" x="1384300" y="4786313"/>
          <p14:tracePt t="33675" x="1911350" y="4786313"/>
          <p14:tracePt t="33726" x="1919288" y="4795838"/>
          <p14:tracePt t="35939" x="1928813" y="4795838"/>
          <p14:tracePt t="35948" x="1990725" y="4857750"/>
          <p14:tracePt t="35971" x="1982788" y="4848225"/>
          <p14:tracePt t="35973" x="1965325" y="4803775"/>
          <p14:tracePt t="36132" x="1965325" y="4776788"/>
          <p14:tracePt t="36139" x="1965325" y="4768850"/>
          <p14:tracePt t="36148" x="1965325" y="4741863"/>
          <p14:tracePt t="36155" x="1982788" y="4660900"/>
          <p14:tracePt t="36164" x="2017713" y="4608513"/>
          <p14:tracePt t="36176" x="2081213" y="4491038"/>
          <p14:tracePt t="36192" x="2170113" y="4367213"/>
          <p14:tracePt t="36210" x="2197100" y="4286250"/>
          <p14:tracePt t="36226" x="2251075" y="4232275"/>
          <p14:tracePt t="36226" x="2251075" y="4205288"/>
          <p14:tracePt t="36276" x="2276475" y="4197350"/>
          <p14:tracePt t="36278" x="2286000" y="4179888"/>
          <p14:tracePt t="36292" x="2312988" y="4160838"/>
          <p14:tracePt t="36308" x="2384425" y="4081463"/>
          <p14:tracePt t="36338" x="2419350" y="4054475"/>
          <p14:tracePt t="36342" x="2527300" y="3990975"/>
          <p14:tracePt t="36359" x="2633663" y="3919538"/>
          <p14:tracePt t="36375" x="2697163" y="3867150"/>
          <p14:tracePt t="36393" x="2724150" y="3840163"/>
          <p14:tracePt t="36408" x="2732088" y="3822700"/>
          <p14:tracePt t="36426" x="2741613" y="3813175"/>
          <p14:tracePt t="36467" x="2751138" y="3803650"/>
          <p14:tracePt t="36491" x="2768600" y="3786188"/>
          <p14:tracePt t="36499" x="2776538" y="3776663"/>
          <p14:tracePt t="36513" x="2803525" y="3759200"/>
          <p14:tracePt t="36513" x="2847975" y="3724275"/>
          <p14:tracePt t="36515" x="2894013" y="3687763"/>
          <p14:tracePt t="36525" x="2965450" y="3652838"/>
          <p14:tracePt t="36542" x="3027363" y="3608388"/>
          <p14:tracePt t="36559" x="3081338" y="3536950"/>
          <p14:tracePt t="36575" x="3143250" y="3455988"/>
          <p14:tracePt t="36592" x="3170238" y="3375025"/>
          <p14:tracePt t="36609" x="3197225" y="3340100"/>
          <p14:tracePt t="36626" x="3205163" y="3286125"/>
          <p14:tracePt t="36642" x="3224213" y="3259138"/>
          <p14:tracePt t="36658" x="3241675" y="3232150"/>
          <p14:tracePt t="36748" x="3251200" y="3224213"/>
          <p14:tracePt t="36755" x="3259138" y="3197225"/>
          <p14:tracePt t="36763" x="3276600" y="3170238"/>
          <p14:tracePt t="36774" x="3313113" y="3098800"/>
          <p14:tracePt t="36792" x="3348038" y="3027363"/>
          <p14:tracePt t="36809" x="3384550" y="2928938"/>
          <p14:tracePt t="36825" x="3438525" y="2813050"/>
          <p14:tracePt t="36842" x="3438525" y="2803525"/>
          <p14:tracePt t="37475" x="3438525" y="2786063"/>
          <p14:tracePt t="37484" x="3438525" y="2768600"/>
          <p14:tracePt t="37492" x="3455988" y="2724150"/>
          <p14:tracePt t="37493" x="3473450" y="2625725"/>
          <p14:tracePt t="37509" x="3473450" y="2500313"/>
          <p14:tracePt t="37526" x="3473450" y="2384425"/>
          <p14:tracePt t="37542" x="3473450" y="2312988"/>
          <p14:tracePt t="37558" x="3473450" y="2268538"/>
          <p14:tracePt t="37652" x="3438525" y="2268538"/>
          <p14:tracePt t="37660" x="3411538" y="2268538"/>
          <p14:tracePt t="37667" x="3375025" y="2268538"/>
          <p14:tracePt t="37667" x="3340100" y="2268538"/>
          <p14:tracePt t="37676" x="3241675" y="2268538"/>
          <p14:tracePt t="37693" x="3160713" y="2268538"/>
          <p14:tracePt t="37709" x="3125788" y="2268538"/>
          <p14:tracePt t="37725" x="3116263" y="2276475"/>
          <p14:tracePt t="37787" x="3116263" y="2286000"/>
          <p14:tracePt t="37799" x="3071813" y="2295525"/>
          <p14:tracePt t="37802" x="3044825" y="2295525"/>
          <p14:tracePt t="37808" x="3009900" y="2312988"/>
          <p14:tracePt t="37825" x="2965450" y="2322513"/>
          <p14:tracePt t="37843" x="2946400" y="2330450"/>
          <p14:tracePt t="37858" x="2901950" y="2357438"/>
          <p14:tracePt t="37876" x="2884488" y="2366963"/>
          <p14:tracePt t="37891" x="2867025" y="2401888"/>
          <p14:tracePt t="37909" x="2840038" y="2446338"/>
          <p14:tracePt t="37925" x="2830513" y="2500313"/>
          <p14:tracePt t="37942" x="2830513" y="2554288"/>
          <p14:tracePt t="37958" x="2830513" y="2589213"/>
          <p14:tracePt t="37976" x="2830513" y="2616200"/>
          <p14:tracePt t="37992" x="2830513" y="2625725"/>
          <p14:tracePt t="38058" x="2830513" y="2643188"/>
          <p14:tracePt t="38060" x="2830513" y="2670175"/>
          <p14:tracePt t="38084" x="2830513" y="2697163"/>
          <p14:tracePt t="38086" x="2830513" y="2741613"/>
          <p14:tracePt t="38092" x="2847975" y="2776538"/>
          <p14:tracePt t="38109" x="2874963" y="2847975"/>
          <p14:tracePt t="38165" x="2884488" y="2857500"/>
          <p14:tracePt t="38244" x="2919413" y="2894013"/>
          <p14:tracePt t="38251" x="3232150" y="3071813"/>
          <p14:tracePt t="38333" x="3295650" y="3098800"/>
          <p14:tracePt t="38353" x="3303588" y="3098800"/>
          <p14:tracePt t="38358" x="3330575" y="3108325"/>
          <p14:tracePt t="38375" x="3330575" y="3116263"/>
          <p14:tracePt t="38392" x="3340100" y="3116263"/>
          <p14:tracePt t="38408" x="3384550" y="3116263"/>
          <p14:tracePt t="38426" x="3438525" y="3116263"/>
          <p14:tracePt t="38442" x="3455988" y="3116263"/>
          <p14:tracePt t="38442" x="3482975" y="3108325"/>
          <p14:tracePt t="38460" x="3500438" y="3108325"/>
          <p14:tracePt t="38580" x="3500438" y="3098800"/>
          <p14:tracePt t="38587" x="3500438" y="3089275"/>
          <p14:tracePt t="38603" x="3509963" y="3071813"/>
          <p14:tracePt t="38605" x="3517900" y="3062288"/>
          <p14:tracePt t="38624" x="3527425" y="3054350"/>
          <p14:tracePt t="38626" x="3554413" y="3000375"/>
          <p14:tracePt t="38641" x="3562350" y="2965450"/>
          <p14:tracePt t="38658" x="3581400" y="2938463"/>
          <p14:tracePt t="38676" x="3581400" y="2928938"/>
          <p14:tracePt t="38693" x="3581400" y="2901950"/>
          <p14:tracePt t="38733" x="3581400" y="2894013"/>
          <p14:tracePt t="38735" x="3581400" y="2874963"/>
          <p14:tracePt t="38742" x="3581400" y="2867025"/>
          <p14:tracePt t="38758" x="3581400" y="2847975"/>
          <p14:tracePt t="38776" x="3581400" y="2822575"/>
          <p14:tracePt t="38792" x="3581400" y="2803525"/>
          <p14:tracePt t="38809" x="3581400" y="2786063"/>
          <p14:tracePt t="39004" x="3581400" y="2768600"/>
          <p14:tracePt t="39011" x="3562350" y="2751138"/>
          <p14:tracePt t="39019" x="3527425" y="2714625"/>
          <p14:tracePt t="39025" x="3455988" y="2608263"/>
          <p14:tracePt t="39042" x="3411538" y="2544763"/>
          <p14:tracePt t="39058" x="3384550" y="2517775"/>
          <p14:tracePt t="39075" x="3384550" y="2509838"/>
          <p14:tracePt t="39307" x="3322638" y="2500313"/>
          <p14:tracePt t="39312" x="3152775" y="2500313"/>
          <p14:tracePt t="39341" x="3081338" y="2500313"/>
          <p14:tracePt t="39343" x="2990850" y="2500313"/>
          <p14:tracePt t="39452" x="2982913" y="2517775"/>
          <p14:tracePt t="39459" x="2982913" y="2527300"/>
          <p14:tracePt t="39467" x="2973388" y="2536825"/>
          <p14:tracePt t="39474" x="2955925" y="2562225"/>
          <p14:tracePt t="39481" x="2938463" y="2608263"/>
          <p14:tracePt t="39491" x="2928938" y="2625725"/>
          <p14:tracePt t="39509" x="2919413" y="2643188"/>
          <p14:tracePt t="39525" x="2919413" y="2652713"/>
          <p14:tracePt t="39541" x="2911475" y="2687638"/>
          <p14:tracePt t="39558" x="2901950" y="2714625"/>
          <p14:tracePt t="39575" x="2901950" y="2751138"/>
          <p14:tracePt t="39592" x="2901950" y="2795588"/>
          <p14:tracePt t="39609" x="2901950" y="2813050"/>
          <p14:tracePt t="39625" x="2901950" y="2840038"/>
          <p14:tracePt t="39660" x="2901950" y="2857500"/>
          <p14:tracePt t="39662" x="2901950" y="2867025"/>
          <p14:tracePt t="39676" x="2919413" y="2874963"/>
          <p14:tracePt t="39693" x="2938463" y="2894013"/>
          <p14:tracePt t="39708" x="2955925" y="2928938"/>
          <p14:tracePt t="39725" x="2990850" y="2946400"/>
          <p14:tracePt t="39741" x="3027363" y="2982913"/>
          <p14:tracePt t="39758" x="3089275" y="3027363"/>
          <p14:tracePt t="39775" x="3160713" y="3036888"/>
          <p14:tracePt t="39791" x="3170238" y="3054350"/>
          <p14:tracePt t="39884" x="3179763" y="3054350"/>
          <p14:tracePt t="39884" x="3197225" y="3054350"/>
          <p14:tracePt t="39892" x="3224213" y="3054350"/>
          <p14:tracePt t="39908" x="3251200" y="3054350"/>
          <p14:tracePt t="39909" x="3286125" y="3044825"/>
          <p14:tracePt t="39926" x="3313113" y="3036888"/>
          <p14:tracePt t="40011" x="3313113" y="3027363"/>
          <p14:tracePt t="40021" x="3330575" y="3009900"/>
          <p14:tracePt t="40024" x="3348038" y="3000375"/>
          <p14:tracePt t="40030" x="3357563" y="2982913"/>
          <p14:tracePt t="40041" x="3411538" y="2946400"/>
          <p14:tracePt t="40058" x="3419475" y="2928938"/>
          <p14:tracePt t="40075" x="3446463" y="2894013"/>
          <p14:tracePt t="40092" x="3465513" y="2867025"/>
          <p14:tracePt t="40132" x="3473450" y="2857500"/>
          <p14:tracePt t="40141" x="3473450" y="2840038"/>
          <p14:tracePt t="40142" x="3482975" y="2822575"/>
          <p14:tracePt t="40196" x="3482975" y="2803525"/>
          <p14:tracePt t="40213" x="3482975" y="2795588"/>
          <p14:tracePt t="40215" x="3482975" y="2786063"/>
          <p14:tracePt t="40225" x="3482975" y="2759075"/>
          <p14:tracePt t="40241" x="3482975" y="2741613"/>
          <p14:tracePt t="40258" x="3482975" y="2724150"/>
          <p14:tracePt t="40274" x="3482975" y="2705100"/>
          <p14:tracePt t="40292" x="3455988" y="2562225"/>
          <p14:tracePt t="40627" x="3429000" y="2544763"/>
          <p14:tracePt t="40631" x="3384550" y="2490788"/>
          <p14:tracePt t="40657" x="3330575" y="2411413"/>
          <p14:tracePt t="40659" x="3303588" y="2384425"/>
          <p14:tracePt t="40676" x="3295650" y="2366963"/>
          <p14:tracePt t="40716" x="3286125" y="2366963"/>
          <p14:tracePt t="40907" x="3232150" y="2366963"/>
          <p14:tracePt t="40915" x="3205163" y="2366963"/>
          <p14:tracePt t="40921" x="3160713" y="2366963"/>
          <p14:tracePt t="40925" x="3116263" y="2366963"/>
          <p14:tracePt t="40941" x="3108325" y="2366963"/>
          <p14:tracePt t="41028" x="3098800" y="2366963"/>
          <p14:tracePt t="41107" x="3071813" y="2393950"/>
          <p14:tracePt t="41114" x="3054350" y="2428875"/>
          <p14:tracePt t="41125" x="3044825" y="2446338"/>
          <p14:tracePt t="41126" x="3017838" y="2509838"/>
          <p14:tracePt t="41141" x="3000375" y="2544763"/>
          <p14:tracePt t="41158" x="2973388" y="2598738"/>
          <p14:tracePt t="41174" x="2965450" y="2616200"/>
          <p14:tracePt t="41193" x="2965450" y="2625725"/>
          <p14:tracePt t="41207" x="2946400" y="2633663"/>
          <p14:tracePt t="41225" x="2946400" y="2652713"/>
          <p14:tracePt t="41242" x="2946400" y="2670175"/>
          <p14:tracePt t="41258" x="2938463" y="2679700"/>
          <p14:tracePt t="41274" x="2928938" y="2705100"/>
          <p14:tracePt t="41292" x="2928938" y="2714625"/>
          <p14:tracePt t="41308" x="2928938" y="2724150"/>
          <p14:tracePt t="41325" x="2919413" y="2759075"/>
          <p14:tracePt t="41343" x="2919413" y="2786063"/>
          <p14:tracePt t="41358" x="2919413" y="2813050"/>
          <p14:tracePt t="41376" x="2919413" y="2840038"/>
          <p14:tracePt t="41398" x="2919413" y="2874963"/>
          <p14:tracePt t="41499" x="2919413" y="2894013"/>
          <p14:tracePt t="41509" x="2919413" y="2901950"/>
          <p14:tracePt t="43387" x="2919413" y="2911475"/>
          <p14:tracePt t="44579" x="2938463" y="2911475"/>
          <p14:tracePt t="44771" x="2946400" y="2919413"/>
          <p14:tracePt t="44781" x="2982913" y="2928938"/>
          <p14:tracePt t="44797" x="3017838" y="2946400"/>
          <p14:tracePt t="44806" x="3071813" y="2973388"/>
          <p14:tracePt t="44824" x="3116263" y="2990850"/>
          <p14:tracePt t="44840" x="3143250" y="3000375"/>
          <p14:tracePt t="45203" x="3170238" y="3000375"/>
          <p14:tracePt t="45213" x="3179763" y="3000375"/>
          <p14:tracePt t="45214" x="3197225" y="3000375"/>
          <p14:tracePt t="45223" x="3214688" y="3000375"/>
          <p14:tracePt t="45291" x="3224213" y="3000375"/>
          <p14:tracePt t="45514" x="3259138" y="2973388"/>
          <p14:tracePt t="45520" x="3268663" y="2955925"/>
          <p14:tracePt t="45529" x="3322638" y="2938463"/>
          <p14:tracePt t="45540" x="3330575" y="2919413"/>
          <p14:tracePt t="45557" x="3340100" y="2919413"/>
          <p14:tracePt t="45826" x="3348038" y="2919413"/>
          <p14:tracePt t="45834" x="3367088" y="2901950"/>
          <p14:tracePt t="45841" x="3384550" y="2894013"/>
          <p14:tracePt t="45873" x="3402013" y="2874963"/>
          <p14:tracePt t="51027" x="3402013" y="2901950"/>
          <p14:tracePt t="51035" x="3402013" y="2928938"/>
          <p14:tracePt t="51043" x="3402013" y="3000375"/>
          <p14:tracePt t="51060" x="3402013" y="3027363"/>
          <p14:tracePt t="51061" x="3402013" y="3036888"/>
          <p14:tracePt t="51073" x="3402013" y="3044825"/>
          <p14:tracePt t="51291" x="3438525" y="3054350"/>
          <p14:tracePt t="51298" x="3670300" y="3054350"/>
          <p14:tracePt t="53218" x="3679825" y="3062288"/>
          <p14:tracePt t="53226" x="3679825" y="3071813"/>
          <p14:tracePt t="53475" x="3697288" y="3071813"/>
          <p14:tracePt t="53485" x="3759200" y="3071813"/>
          <p14:tracePt t="53490" x="3956050" y="3027363"/>
          <p14:tracePt t="53513" x="4017963" y="3009900"/>
          <p14:tracePt t="53731" x="4027488" y="3027363"/>
          <p14:tracePt t="53732" x="4010025" y="3071813"/>
          <p14:tracePt t="53775" x="4000500" y="3089275"/>
          <p14:tracePt t="55731" x="4000500" y="3071813"/>
          <p14:tracePt t="55739" x="3938588" y="3009900"/>
          <p14:tracePt t="55749" x="3840163" y="2867025"/>
          <p14:tracePt t="55899" x="3840163" y="2857500"/>
          <p14:tracePt t="55907" x="3840163" y="2759075"/>
          <p14:tracePt t="55907" x="3840163" y="2741613"/>
          <p14:tracePt t="55947" x="3840163" y="2732088"/>
          <p14:tracePt t="55956" x="3840163" y="2697163"/>
          <p14:tracePt t="55974" x="3840163" y="2679700"/>
          <p14:tracePt t="56075" x="3822700" y="2643188"/>
          <p14:tracePt t="56084" x="3786188" y="2608263"/>
          <p14:tracePt t="56090" x="3751263" y="2581275"/>
          <p14:tracePt t="56098" x="3697288" y="2527300"/>
          <p14:tracePt t="56098" x="3616325" y="2465388"/>
          <p14:tracePt t="56106" x="3500438" y="2384425"/>
          <p14:tracePt t="56122" x="3438525" y="2322513"/>
          <p14:tracePt t="56140" x="3411538" y="2268538"/>
          <p14:tracePt t="56156" x="3394075" y="2241550"/>
          <p14:tracePt t="56173" x="3384550" y="2224088"/>
          <p14:tracePt t="56189" x="3375025" y="2214563"/>
          <p14:tracePt t="56208" x="3348038" y="2214563"/>
          <p14:tracePt t="56222" x="3330575" y="2214563"/>
          <p14:tracePt t="56240" x="3303588" y="2214563"/>
          <p14:tracePt t="56322" x="3295650" y="2214563"/>
          <p14:tracePt t="56329" x="3276600" y="2224088"/>
          <p14:tracePt t="56339" x="3251200" y="2232025"/>
          <p14:tracePt t="56340" x="3205163" y="2251075"/>
          <p14:tracePt t="56356" x="3160713" y="2276475"/>
          <p14:tracePt t="56373" x="3125788" y="2303463"/>
          <p14:tracePt t="56411" x="3116263" y="2312988"/>
          <p14:tracePt t="56435" x="3116263" y="2322513"/>
          <p14:tracePt t="56437" x="3116263" y="2330450"/>
          <p14:tracePt t="56520" x="3116263" y="2339975"/>
          <p14:tracePt t="56531" x="3133725" y="2366963"/>
          <p14:tracePt t="56532" x="3160713" y="2384425"/>
          <p14:tracePt t="56539" x="3259138" y="2428875"/>
          <p14:tracePt t="56556" x="3322638" y="2446338"/>
          <p14:tracePt t="56572" x="3340100" y="2455863"/>
          <p14:tracePt t="56652" x="3375025" y="2455863"/>
          <p14:tracePt t="56653" x="3384550" y="2455863"/>
          <p14:tracePt t="56673" x="3411538" y="2455863"/>
          <p14:tracePt t="56674" x="3473450" y="2438400"/>
          <p14:tracePt t="56674" x="3509963" y="2411413"/>
          <p14:tracePt t="56692" x="3554413" y="2393950"/>
          <p14:tracePt t="56706" x="3652838" y="2286000"/>
          <p14:tracePt t="56724" x="3705225" y="2205038"/>
          <p14:tracePt t="56740" x="3751263" y="2125663"/>
          <p14:tracePt t="56756" x="3776663" y="2054225"/>
          <p14:tracePt t="56772" x="3786188" y="1955800"/>
          <p14:tracePt t="56790" x="3786188" y="1847850"/>
          <p14:tracePt t="56823" x="3786188" y="1776413"/>
          <p14:tracePt t="56839" x="3679825" y="1393825"/>
          <p14:tracePt t="56903" x="3643313" y="1357313"/>
          <p14:tracePt t="56922" x="3589338" y="1268413"/>
          <p14:tracePt t="56924" x="3509963" y="1204913"/>
          <p14:tracePt t="56940" x="3419475" y="1179513"/>
          <p14:tracePt t="56956" x="3367088" y="1169988"/>
          <p14:tracePt t="56974" x="3214688" y="1169988"/>
          <p14:tracePt t="57023" x="2938463" y="1241425"/>
          <p14:tracePt t="57061" x="2884488" y="1258888"/>
          <p14:tracePt t="57072" x="2840038" y="1276350"/>
          <p14:tracePt t="57115" x="2830513" y="1276350"/>
          <p14:tracePt t="57122" x="2822575" y="1276350"/>
          <p14:tracePt t="57129" x="2813050" y="1295400"/>
          <p14:tracePt t="57139" x="2786063" y="1330325"/>
          <p14:tracePt t="57156" x="2776538" y="1393825"/>
          <p14:tracePt t="57172" x="2759075" y="1411288"/>
          <p14:tracePt t="57193" x="2759075" y="1438275"/>
          <p14:tracePt t="57209" x="2759075" y="1465263"/>
          <p14:tracePt t="57222" x="2759075" y="1473200"/>
          <p14:tracePt t="57257" x="2751138" y="1482725"/>
          <p14:tracePt t="57275" x="2751138" y="1500188"/>
          <p14:tracePt t="57291" x="2751138" y="1509713"/>
          <p14:tracePt t="57307" x="2751138" y="1517650"/>
          <p14:tracePt t="57308" x="2751138" y="1544638"/>
          <p14:tracePt t="57323" x="2751138" y="1554163"/>
          <p14:tracePt t="57339" x="2751138" y="1581150"/>
          <p14:tracePt t="57356" x="2741613" y="1598613"/>
          <p14:tracePt t="57372" x="2741613" y="1616075"/>
          <p14:tracePt t="57390" x="2741613" y="1625600"/>
          <p14:tracePt t="57435" x="2741613" y="1633538"/>
          <p14:tracePt t="57466" x="2741613" y="1643063"/>
          <p14:tracePt t="57474" x="2732088" y="1652588"/>
          <p14:tracePt t="57482" x="2724150" y="1652588"/>
          <p14:tracePt t="57489" x="2724150" y="1670050"/>
          <p14:tracePt t="58043" x="2803525" y="1670050"/>
          <p14:tracePt t="58050" x="2901950" y="1670050"/>
          <p14:tracePt t="58058" x="3000375" y="1670050"/>
          <p14:tracePt t="58064" x="3303588" y="1687513"/>
          <p14:tracePt t="58091" x="3367088" y="1704975"/>
          <p14:tracePt t="58092" x="3402013" y="1704975"/>
          <p14:tracePt t="58443" x="3402013" y="1714500"/>
          <p14:tracePt t="58537" x="3429000" y="1751013"/>
          <p14:tracePt t="58556" x="3438525" y="1758950"/>
          <p14:tracePt t="58563" x="3446463" y="1776413"/>
          <p14:tracePt t="58570" x="3465513" y="1785938"/>
          <p14:tracePt t="58577" x="3500438" y="1803400"/>
          <p14:tracePt t="58589" x="3500438" y="1812925"/>
          <p14:tracePt t="58922" x="3509963" y="1812925"/>
          <p14:tracePt t="59329" x="3509963" y="1830388"/>
          <p14:tracePt t="59338" x="3509963" y="1839913"/>
          <p14:tracePt t="59346" x="3509963" y="1866900"/>
          <p14:tracePt t="59350" x="3509963" y="1874838"/>
          <p14:tracePt t="59356" x="3500438" y="1901825"/>
          <p14:tracePt t="59372" x="3500438" y="1911350"/>
          <p14:tracePt t="59842" x="3500438" y="1919288"/>
          <p14:tracePt t="59850" x="3527425" y="1965325"/>
          <p14:tracePt t="59858" x="3768725" y="2089150"/>
          <p14:tracePt t="59858" x="3795713" y="2108200"/>
          <p14:tracePt t="59891" x="3822700" y="2143125"/>
          <p14:tracePt t="59891" x="3840163" y="2152650"/>
          <p14:tracePt t="59907" x="3840163" y="2160588"/>
          <p14:tracePt t="60419" x="3848100" y="2170113"/>
          <p14:tracePt t="60467" x="3857625" y="2187575"/>
          <p14:tracePt t="60475" x="3857625" y="2214563"/>
          <p14:tracePt t="60492" x="3857625" y="2224088"/>
          <p14:tracePt t="60507" x="3857625" y="2241550"/>
          <p14:tracePt t="60509" x="3875088" y="2251075"/>
          <p14:tracePt t="60523" x="3875088" y="2259013"/>
          <p14:tracePt t="6141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image75.png" descr="nrc991-f1"/>
          <p:cNvPicPr/>
          <p:nvPr/>
        </p:nvPicPr>
        <p:blipFill>
          <a:blip r:embed="rId4">
            <a:extLst/>
          </a:blip>
          <a:srcRect l="15972" r="14721" b="11472"/>
          <a:stretch>
            <a:fillRect/>
          </a:stretch>
        </p:blipFill>
        <p:spPr>
          <a:xfrm>
            <a:off x="969961" y="1412875"/>
            <a:ext cx="4681539" cy="3517902"/>
          </a:xfrm>
          <a:prstGeom prst="rect">
            <a:avLst/>
          </a:prstGeom>
          <a:ln w="28575">
            <a:solidFill>
              <a:srgbClr val="4D4D4D"/>
            </a:solidFill>
            <a:round/>
          </a:ln>
        </p:spPr>
      </p:pic>
      <p:sp>
        <p:nvSpPr>
          <p:cNvPr id="975" name="Shape 975"/>
          <p:cNvSpPr/>
          <p:nvPr/>
        </p:nvSpPr>
        <p:spPr>
          <a:xfrm>
            <a:off x="327024" y="5165725"/>
            <a:ext cx="8126415" cy="1285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7000" lvl="0" indent="-127000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The loss of p53 tumour-suppressor activity by mutation/deletion or inhibition allows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the proliferation of the  damaged cells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under the stress conditions.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/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27000" lvl="0" indent="-127000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This uncontrolled proliferation can lead to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tumour development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976" name="Shape 976"/>
          <p:cNvSpPr/>
          <p:nvPr/>
        </p:nvSpPr>
        <p:spPr>
          <a:xfrm>
            <a:off x="6770686" y="6491287"/>
            <a:ext cx="2297394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000">
                <a:latin typeface="Calibri"/>
                <a:ea typeface="Calibri"/>
                <a:cs typeface="Calibri"/>
                <a:sym typeface="Calibri"/>
              </a:rPr>
              <a:t>Chène, Nat Rev Cancer 3: 102 (2003)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</a:p>
        </p:txBody>
      </p:sp>
      <p:sp>
        <p:nvSpPr>
          <p:cNvPr id="977" name="Shape 977"/>
          <p:cNvSpPr/>
          <p:nvPr/>
        </p:nvSpPr>
        <p:spPr>
          <a:xfrm>
            <a:off x="2195511" y="317500"/>
            <a:ext cx="3828042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THE p53-MEDIATED RESPONSE</a:t>
            </a:r>
          </a:p>
        </p:txBody>
      </p:sp>
      <p:sp>
        <p:nvSpPr>
          <p:cNvPr id="978" name="Shape 978"/>
          <p:cNvSpPr/>
          <p:nvPr/>
        </p:nvSpPr>
        <p:spPr>
          <a:xfrm>
            <a:off x="579437" y="889000"/>
            <a:ext cx="6656388" cy="38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7000" lvl="0" indent="-127000"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In non-stressed cells p53 exists at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a very low concentration</a:t>
            </a:r>
          </a:p>
        </p:txBody>
      </p:sp>
      <p:sp>
        <p:nvSpPr>
          <p:cNvPr id="979" name="Shape 979"/>
          <p:cNvSpPr/>
          <p:nvPr/>
        </p:nvSpPr>
        <p:spPr>
          <a:xfrm>
            <a:off x="5905500" y="1449387"/>
            <a:ext cx="3095625" cy="418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5777" lvl="0" indent="-225777">
              <a:buSzPct val="100000"/>
              <a:buFont typeface="Arial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Under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stress conditions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, the p53 protein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accumulates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in the cell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/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25777" lvl="0" indent="-225777">
              <a:buSzPct val="100000"/>
              <a:buFont typeface="Arial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Binds in its tetrameric form to p53-response elements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/>
            <a:endParaRPr sz="16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225777" lvl="0" indent="-225777">
              <a:buSzPct val="100000"/>
              <a:buFont typeface="Arial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Induces the 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transcription of genes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 involved in cell-cycle control, apoptosis, DNA repair, differentiation and senescence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1413"/>
      </p:ext>
    </p:extLst>
  </p:cSld>
  <p:clrMapOvr>
    <a:masterClrMapping/>
  </p:clrMapOvr>
  <p:transition spd="med" advTm="67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87" x="4572000" y="3429000"/>
          <p14:tracePt t="9782" x="4625975" y="3429000"/>
          <p14:tracePt t="9785" x="4884738" y="3384550"/>
          <p14:tracePt t="9803" x="5276850" y="3330575"/>
          <p14:tracePt t="9821" x="5884863" y="3241675"/>
          <p14:tracePt t="9837" x="6491288" y="3133725"/>
          <p14:tracePt t="9837" x="6759575" y="3062288"/>
          <p14:tracePt t="9855" x="7099300" y="2965450"/>
          <p14:tracePt t="9871" x="7331075" y="2867025"/>
          <p14:tracePt t="9904" x="7367588" y="2867025"/>
          <p14:tracePt t="9904" x="7491413" y="2786063"/>
          <p14:tracePt t="9929" x="7527925" y="2751138"/>
          <p14:tracePt t="9937" x="7572375" y="2705100"/>
          <p14:tracePt t="9955" x="7608888" y="2679700"/>
          <p14:tracePt t="9971" x="7634288" y="2598738"/>
          <p14:tracePt t="9988" x="7653338" y="2500313"/>
          <p14:tracePt t="10004" x="7670800" y="2401888"/>
          <p14:tracePt t="10021" x="7670800" y="2259013"/>
          <p14:tracePt t="10037" x="7545388" y="2044700"/>
          <p14:tracePt t="10037" x="7483475" y="1938338"/>
          <p14:tracePt t="10054" x="7313613" y="1731963"/>
          <p14:tracePt t="10071" x="7153275" y="1527175"/>
          <p14:tracePt t="10087" x="6875463" y="1250950"/>
          <p14:tracePt t="10104" x="6518275" y="946150"/>
          <p14:tracePt t="10121" x="5965825" y="598488"/>
          <p14:tracePt t="10137" x="5224463" y="187325"/>
          <p14:tracePt t="10154" x="4473575" y="0"/>
          <p14:tracePt t="10171" x="3776663" y="0"/>
          <p14:tracePt t="10187" x="3286125" y="0"/>
          <p14:tracePt t="10204" x="3089275" y="0"/>
          <p14:tracePt t="10221" x="3036888" y="0"/>
          <p14:tracePt t="10221" x="3027363" y="9525"/>
          <p14:tracePt t="10239" x="2982913" y="17463"/>
          <p14:tracePt t="10254" x="2901950" y="88900"/>
          <p14:tracePt t="10272" x="2751138" y="160338"/>
          <p14:tracePt t="10287" x="2589213" y="241300"/>
          <p14:tracePt t="10305" x="2419350" y="312738"/>
          <p14:tracePt t="10321" x="2276475" y="366713"/>
          <p14:tracePt t="10338" x="2170113" y="419100"/>
          <p14:tracePt t="10354" x="2089150" y="482600"/>
          <p14:tracePt t="10371" x="2017713" y="554038"/>
          <p14:tracePt t="10387" x="1919288" y="652463"/>
          <p14:tracePt t="10404" x="1822450" y="750888"/>
          <p14:tracePt t="10420" x="1660525" y="857250"/>
          <p14:tracePt t="10420" x="1616075" y="901700"/>
          <p14:tracePt t="10438" x="1571625" y="955675"/>
          <p14:tracePt t="10453" x="1527175" y="1044575"/>
          <p14:tracePt t="10471" x="1509713" y="1116013"/>
          <p14:tracePt t="10487" x="1509713" y="1214438"/>
          <p14:tracePt t="10504" x="1509713" y="1312863"/>
          <p14:tracePt t="10521" x="1536700" y="1438275"/>
          <p14:tracePt t="10538" x="1616075" y="1554163"/>
          <p14:tracePt t="10554" x="1741488" y="1652588"/>
          <p14:tracePt t="10581" x="1795463" y="1687513"/>
          <p14:tracePt t="10588" x="1965325" y="1751013"/>
          <p14:tracePt t="10605" x="2160588" y="1768475"/>
          <p14:tracePt t="10622" x="2393950" y="1803400"/>
          <p14:tracePt t="10638" x="2724150" y="1803400"/>
          <p14:tracePt t="10656" x="2938463" y="1803400"/>
          <p14:tracePt t="10671" x="3108325" y="1803400"/>
          <p14:tracePt t="10689" x="3214688" y="1795463"/>
          <p14:tracePt t="10704" x="3330575" y="1768475"/>
          <p14:tracePt t="10721" x="3438525" y="1731963"/>
          <p14:tracePt t="10737" x="3562350" y="1679575"/>
          <p14:tracePt t="10755" x="3670300" y="1625600"/>
          <p14:tracePt t="10770" x="3751263" y="1608138"/>
          <p14:tracePt t="10788" x="3857625" y="1554163"/>
          <p14:tracePt t="10811" x="3911600" y="1544638"/>
          <p14:tracePt t="10821" x="3990975" y="1509713"/>
          <p14:tracePt t="10837" x="4044950" y="1473200"/>
          <p14:tracePt t="10837" x="4062413" y="1465263"/>
          <p14:tracePt t="10855" x="4089400" y="1455738"/>
          <p14:tracePt t="10871" x="4098925" y="1455738"/>
          <p14:tracePt t="11022" x="4098925" y="1446213"/>
          <p14:tracePt t="11030" x="4108450" y="1446213"/>
          <p14:tracePt t="11038" x="4133850" y="1446213"/>
          <p14:tracePt t="11042" x="4197350" y="1446213"/>
          <p14:tracePt t="11054" x="4367213" y="1411288"/>
          <p14:tracePt t="11071" x="4465638" y="1411288"/>
          <p14:tracePt t="11087" x="4545013" y="1393825"/>
          <p14:tracePt t="11105" x="4581525" y="1374775"/>
          <p14:tracePt t="11120" x="4598988" y="1374775"/>
          <p14:tracePt t="11138" x="4616450" y="1374775"/>
          <p14:tracePt t="11478" x="4581525" y="1374775"/>
          <p14:tracePt t="11493" x="4491038" y="1374775"/>
          <p14:tracePt t="11497" x="4446588" y="1374775"/>
          <p14:tracePt t="11505" x="4348163" y="1374775"/>
          <p14:tracePt t="11523" x="4259263" y="1374775"/>
          <p14:tracePt t="11537" x="4214813" y="1374775"/>
          <p14:tracePt t="11554" x="4187825" y="1374775"/>
          <p14:tracePt t="11570" x="4160838" y="1366838"/>
          <p14:tracePt t="11588" x="4152900" y="1366838"/>
          <p14:tracePt t="11603" x="4108450" y="1366838"/>
          <p14:tracePt t="11638" x="4098925" y="1366838"/>
          <p14:tracePt t="11639" x="4089400" y="1366838"/>
          <p14:tracePt t="11654" x="4071938" y="1366838"/>
          <p14:tracePt t="12199" x="4089400" y="1366838"/>
          <p14:tracePt t="12206" x="4143375" y="1374775"/>
          <p14:tracePt t="12214" x="4224338" y="1374775"/>
          <p14:tracePt t="12222" x="4303713" y="1374775"/>
          <p14:tracePt t="12222" x="4402138" y="1374775"/>
          <p14:tracePt t="12239" x="4510088" y="1374775"/>
          <p14:tracePt t="12240" x="4705350" y="1374775"/>
          <p14:tracePt t="12255" x="4768850" y="1374775"/>
          <p14:tracePt t="12295" x="4776788" y="1374775"/>
          <p14:tracePt t="12471" x="4795838" y="1374775"/>
          <p14:tracePt t="12478" x="4822825" y="1366838"/>
          <p14:tracePt t="12478" x="4848225" y="1357313"/>
          <p14:tracePt t="12494" x="4902200" y="1357313"/>
          <p14:tracePt t="12495" x="4946650" y="1339850"/>
          <p14:tracePt t="12504" x="5153025" y="1312863"/>
          <p14:tracePt t="12521" x="5518150" y="1312863"/>
          <p14:tracePt t="12537" x="5919788" y="1285875"/>
          <p14:tracePt t="12554" x="6170613" y="1285875"/>
          <p14:tracePt t="12570" x="6313488" y="1285875"/>
          <p14:tracePt t="12588" x="6348413" y="1285875"/>
          <p14:tracePt t="12603" x="6357938" y="1285875"/>
          <p14:tracePt t="14350" x="6367463" y="1322388"/>
          <p14:tracePt t="14352" x="6384925" y="1411288"/>
          <p14:tracePt t="14389" x="6384925" y="1428750"/>
          <p14:tracePt t="15359" x="6126163" y="1473200"/>
          <p14:tracePt t="15366" x="5803900" y="1500188"/>
          <p14:tracePt t="15374" x="5037138" y="1616075"/>
          <p14:tracePt t="15403" x="4929188" y="1633538"/>
          <p14:tracePt t="15404" x="4894263" y="1643063"/>
          <p14:tracePt t="15420" x="4884738" y="1652588"/>
          <p14:tracePt t="16838" x="4813300" y="1660525"/>
          <p14:tracePt t="16847" x="4625975" y="1687513"/>
          <p14:tracePt t="16854" x="4375150" y="1714500"/>
          <p14:tracePt t="16861" x="4017963" y="1741488"/>
          <p14:tracePt t="16870" x="3894138" y="1741488"/>
          <p14:tracePt t="17030" x="3884613" y="1751013"/>
          <p14:tracePt t="17038" x="3446463" y="1751013"/>
          <p14:tracePt t="17038" x="3125788" y="1785938"/>
          <p14:tracePt t="17054" x="2490788" y="1785938"/>
          <p14:tracePt t="17070" x="1911350" y="1785938"/>
          <p14:tracePt t="17088" x="1616075" y="1785938"/>
          <p14:tracePt t="17103" x="1473200" y="1785938"/>
          <p14:tracePt t="17122" x="1446213" y="1785938"/>
          <p14:tracePt t="17222" x="1438275" y="1785938"/>
          <p14:tracePt t="17236" x="830263" y="1901825"/>
          <p14:tracePt t="17311" x="687388" y="1911350"/>
          <p14:tracePt t="17614" x="723900" y="1911350"/>
          <p14:tracePt t="17622" x="776288" y="1893888"/>
          <p14:tracePt t="17630" x="830263" y="1874838"/>
          <p14:tracePt t="17637" x="901700" y="1857375"/>
          <p14:tracePt t="17654" x="955675" y="1830388"/>
          <p14:tracePt t="17734" x="965200" y="1830388"/>
          <p14:tracePt t="17751" x="1036638" y="1812925"/>
          <p14:tracePt t="17758" x="1133475" y="1795463"/>
          <p14:tracePt t="17761" x="1250950" y="1758950"/>
          <p14:tracePt t="17770" x="1536700" y="1714500"/>
          <p14:tracePt t="17787" x="1751013" y="1697038"/>
          <p14:tracePt t="17804" x="1812925" y="1679575"/>
          <p14:tracePt t="17820" x="1822450" y="1679575"/>
          <p14:tracePt t="17902" x="1830388" y="1679575"/>
          <p14:tracePt t="17910" x="1857375" y="1679575"/>
          <p14:tracePt t="17918" x="1857375" y="1687513"/>
          <p14:tracePt t="17918" x="1884363" y="1714500"/>
          <p14:tracePt t="17937" x="1893888" y="1731963"/>
          <p14:tracePt t="17937" x="1911350" y="1795463"/>
          <p14:tracePt t="17954" x="1938338" y="1839913"/>
          <p14:tracePt t="17971" x="1938338" y="1874838"/>
          <p14:tracePt t="17988" x="1938338" y="1893888"/>
          <p14:tracePt t="18003" x="1938338" y="1901825"/>
          <p14:tracePt t="18021" x="1938338" y="1919288"/>
          <p14:tracePt t="18037" x="1938338" y="1973263"/>
          <p14:tracePt t="18037" x="1938338" y="1990725"/>
          <p14:tracePt t="18054" x="1928813" y="2017713"/>
          <p14:tracePt t="18070" x="1893888" y="2036763"/>
          <p14:tracePt t="18087" x="1866900" y="2044700"/>
          <p14:tracePt t="18103" x="1839913" y="2054225"/>
          <p14:tracePt t="18121" x="1830388" y="2054225"/>
          <p14:tracePt t="18136" x="1812925" y="2062163"/>
          <p14:tracePt t="18222" x="1795463" y="2062163"/>
          <p14:tracePt t="18242" x="1785938" y="2062163"/>
          <p14:tracePt t="18243" x="1776413" y="2054225"/>
          <p14:tracePt t="18253" x="1751013" y="2017713"/>
          <p14:tracePt t="18270" x="1724025" y="1973263"/>
          <p14:tracePt t="18287" x="1776413" y="1768475"/>
          <p14:tracePt t="18443" x="1830388" y="1768475"/>
          <p14:tracePt t="18467" x="1857375" y="1768475"/>
          <p14:tracePt t="18476" x="1928813" y="1768475"/>
          <p14:tracePt t="18487" x="2000250" y="1768475"/>
          <p14:tracePt t="18505" x="2071688" y="1768475"/>
          <p14:tracePt t="18520" x="2152650" y="1776413"/>
          <p14:tracePt t="18537" x="2187575" y="1785938"/>
          <p14:tracePt t="18553" x="2224088" y="1795463"/>
          <p14:tracePt t="18590" x="2241550" y="1803400"/>
          <p14:tracePt t="18591" x="2268538" y="1822450"/>
          <p14:tracePt t="18608" x="2286000" y="1822450"/>
          <p14:tracePt t="18620" x="2339975" y="1847850"/>
          <p14:tracePt t="18638" x="2366963" y="1866900"/>
          <p14:tracePt t="18653" x="2401888" y="1874838"/>
          <p14:tracePt t="18653" x="2438400" y="1893888"/>
          <p14:tracePt t="18671" x="2517775" y="1911350"/>
          <p14:tracePt t="18687" x="2697163" y="1946275"/>
          <p14:tracePt t="18704" x="2840038" y="1990725"/>
          <p14:tracePt t="18720" x="2938463" y="2017713"/>
          <p14:tracePt t="18737" x="3027363" y="2036763"/>
          <p14:tracePt t="18753" x="3071813" y="2044700"/>
          <p14:tracePt t="18770" x="3143250" y="2044700"/>
          <p14:tracePt t="18787" x="3152775" y="2062163"/>
          <p14:tracePt t="18803" x="3160713" y="2062163"/>
          <p14:tracePt t="18991" x="3170238" y="2062163"/>
          <p14:tracePt t="19008" x="3170238" y="2054225"/>
          <p14:tracePt t="19014" x="3170238" y="2044700"/>
          <p14:tracePt t="19190" x="3108325" y="2044700"/>
          <p14:tracePt t="19198" x="3027363" y="2044700"/>
          <p14:tracePt t="19206" x="2884488" y="2108200"/>
          <p14:tracePt t="19208" x="2732088" y="2152650"/>
          <p14:tracePt t="19220" x="2393950" y="2251075"/>
          <p14:tracePt t="19237" x="2160588" y="2330450"/>
          <p14:tracePt t="19237" x="2108200" y="2330450"/>
          <p14:tracePt t="19254" x="2071688" y="2339975"/>
          <p14:tracePt t="19254" x="2062163" y="2347913"/>
          <p14:tracePt t="19373" x="2000250" y="2347913"/>
          <p14:tracePt t="19382" x="1857375" y="2347913"/>
          <p14:tracePt t="19390" x="1571625" y="2366963"/>
          <p14:tracePt t="19405" x="1446213" y="2366963"/>
          <p14:tracePt t="19406" x="1098550" y="2366963"/>
          <p14:tracePt t="19574" x="1089025" y="2357438"/>
          <p14:tracePt t="19582" x="1098550" y="2330450"/>
          <p14:tracePt t="19590" x="1152525" y="2295525"/>
          <p14:tracePt t="19594" x="1196975" y="2268538"/>
          <p14:tracePt t="19602" x="1366838" y="2187575"/>
          <p14:tracePt t="19621" x="1490663" y="2133600"/>
          <p14:tracePt t="19637" x="1554163" y="2108200"/>
          <p14:tracePt t="19653" x="1598613" y="2089150"/>
          <p14:tracePt t="19926" x="1598613" y="2081213"/>
          <p14:tracePt t="19934" x="1571625" y="2081213"/>
          <p14:tracePt t="19942" x="1544638" y="2108200"/>
          <p14:tracePt t="19953" x="1536700" y="2116138"/>
          <p14:tracePt t="20230" x="1544638" y="2116138"/>
          <p14:tracePt t="20486" x="1571625" y="2116138"/>
          <p14:tracePt t="20486" x="1581150" y="2116138"/>
          <p14:tracePt t="20495" x="1598613" y="2116138"/>
          <p14:tracePt t="20503" x="1608138" y="2116138"/>
          <p14:tracePt t="20599" x="1616075" y="2116138"/>
          <p14:tracePt t="20607" x="1625600" y="2116138"/>
          <p14:tracePt t="20610" x="1731963" y="2116138"/>
          <p14:tracePt t="20687" x="1731963" y="2108200"/>
          <p14:tracePt t="20800" x="1741488" y="2108200"/>
          <p14:tracePt t="20807" x="1741488" y="2089150"/>
          <p14:tracePt t="20815" x="1741488" y="2081213"/>
          <p14:tracePt t="20839" x="1741488" y="2062163"/>
          <p14:tracePt t="21144" x="1741488" y="2071688"/>
          <p14:tracePt t="21151" x="1741488" y="2081213"/>
          <p14:tracePt t="21159" x="1741488" y="2108200"/>
          <p14:tracePt t="21167" x="1741488" y="2133600"/>
          <p14:tracePt t="21171" x="1714500" y="2179638"/>
          <p14:tracePt t="21187" x="1704975" y="2205038"/>
          <p14:tracePt t="21205" x="1697038" y="2214563"/>
          <p14:tracePt t="21367" x="1679575" y="2214563"/>
          <p14:tracePt t="21383" x="1670050" y="2214563"/>
          <p14:tracePt t="21590" x="1670050" y="2224088"/>
          <p14:tracePt t="21960" x="1679575" y="2232025"/>
          <p14:tracePt t="21975" x="1687513" y="2232025"/>
          <p14:tracePt t="21977" x="1697038" y="2232025"/>
          <p14:tracePt t="21987" x="1704975" y="2232025"/>
          <p14:tracePt t="22004" x="1724025" y="2232025"/>
          <p14:tracePt t="22021" x="1741488" y="2224088"/>
          <p14:tracePt t="22037" x="1768475" y="2224088"/>
          <p14:tracePt t="22054" x="1785938" y="2224088"/>
          <p14:tracePt t="22071" x="1812925" y="2214563"/>
          <p14:tracePt t="22088" x="1822450" y="2214563"/>
          <p14:tracePt t="22311" x="1803400" y="2214563"/>
          <p14:tracePt t="22320" x="1776413" y="2224088"/>
          <p14:tracePt t="22327" x="1758950" y="2251075"/>
          <p14:tracePt t="22331" x="1714500" y="2259013"/>
          <p14:tracePt t="22337" x="1687513" y="2276475"/>
          <p14:tracePt t="22354" x="1687513" y="2286000"/>
          <p14:tracePt t="22584" x="1679575" y="2303463"/>
          <p14:tracePt t="22587" x="1679575" y="2312988"/>
          <p14:tracePt t="22593" x="1679575" y="2339975"/>
          <p14:tracePt t="22604" x="1697038" y="2411413"/>
          <p14:tracePt t="22622" x="1731963" y="2446338"/>
          <p14:tracePt t="22637" x="1776413" y="2473325"/>
          <p14:tracePt t="22654" x="1884363" y="2517775"/>
          <p14:tracePt t="22672" x="2027238" y="2536825"/>
          <p14:tracePt t="22688" x="2241550" y="2562225"/>
          <p14:tracePt t="22704" x="2438400" y="2581275"/>
          <p14:tracePt t="22722" x="2554288" y="2581275"/>
          <p14:tracePt t="22737" x="2652713" y="2581275"/>
          <p14:tracePt t="22755" x="2714625" y="2581275"/>
          <p14:tracePt t="22771" x="2776538" y="2571750"/>
          <p14:tracePt t="22788" x="2867025" y="2544763"/>
          <p14:tracePt t="22804" x="3197225" y="2446338"/>
          <p14:tracePt t="22804" x="3205163" y="2446338"/>
          <p14:tracePt t="22888" x="3357563" y="2393950"/>
          <p14:tracePt t="22953" x="3375025" y="2384425"/>
          <p14:tracePt t="22954" x="3419475" y="2357438"/>
          <p14:tracePt t="22970" x="3438525" y="2347913"/>
          <p14:tracePt t="23352" x="3616325" y="2303463"/>
          <p14:tracePt t="23352" x="3929063" y="2303463"/>
          <p14:tracePt t="23368" x="4330700" y="2268538"/>
          <p14:tracePt t="23375" x="4786313" y="2268538"/>
          <p14:tracePt t="23383" x="5295900" y="2268538"/>
          <p14:tracePt t="23390" x="6375400" y="2268538"/>
          <p14:tracePt t="23404" x="6965950" y="2268538"/>
          <p14:tracePt t="23420" x="7143750" y="2251075"/>
          <p14:tracePt t="23437" x="7180263" y="2232025"/>
          <p14:tracePt t="23454" x="7205663" y="2232025"/>
          <p14:tracePt t="23454" x="7232650" y="2232025"/>
          <p14:tracePt t="23471" x="7286625" y="2224088"/>
          <p14:tracePt t="23489" x="7394575" y="2187575"/>
          <p14:tracePt t="23504" x="7466013" y="2187575"/>
          <p14:tracePt t="23521" x="7545388" y="2170113"/>
          <p14:tracePt t="23537" x="7634288" y="2170113"/>
          <p14:tracePt t="23570" x="7643813" y="2170113"/>
          <p14:tracePt t="23576" x="7661275" y="2170113"/>
          <p14:tracePt t="23587" x="7697788" y="2170113"/>
          <p14:tracePt t="23604" x="7751763" y="2170113"/>
          <p14:tracePt t="23621" x="7759700" y="2170113"/>
          <p14:tracePt t="23967" x="7742238" y="2170113"/>
          <p14:tracePt t="23969" x="7446963" y="2241550"/>
          <p14:tracePt t="24026" x="7304088" y="2241550"/>
          <p14:tracePt t="24026" x="7242175" y="2224088"/>
          <p14:tracePt t="24087" x="6983413" y="2187575"/>
          <p14:tracePt t="24087" x="6902450" y="2160588"/>
          <p14:tracePt t="24127" x="6796088" y="2152650"/>
          <p14:tracePt t="24128" x="6705600" y="2143125"/>
          <p14:tracePt t="24137" x="6510338" y="2108200"/>
          <p14:tracePt t="24153" x="6357938" y="2071688"/>
          <p14:tracePt t="24171" x="6303963" y="2071688"/>
          <p14:tracePt t="24187" x="6303963" y="2062163"/>
          <p14:tracePt t="24383" x="6313488" y="2062163"/>
          <p14:tracePt t="24389" x="6367463" y="2062163"/>
          <p14:tracePt t="24404" x="6429375" y="2062163"/>
          <p14:tracePt t="24405" x="6562725" y="2081213"/>
          <p14:tracePt t="24421" x="6608763" y="2081213"/>
          <p14:tracePt t="24575" x="6616700" y="2081213"/>
          <p14:tracePt t="24581" x="6902450" y="2081213"/>
          <p14:tracePt t="24581" x="6973888" y="2081213"/>
          <p14:tracePt t="24625" x="7027863" y="2081213"/>
          <p14:tracePt t="24638" x="7108825" y="2081213"/>
          <p14:tracePt t="24654" x="7143750" y="2098675"/>
          <p14:tracePt t="24959" x="7153275" y="2098675"/>
          <p14:tracePt t="24959" x="7161213" y="2098675"/>
          <p14:tracePt t="24968" x="7180263" y="2098675"/>
          <p14:tracePt t="24977" x="7205663" y="2098675"/>
          <p14:tracePt t="24990" x="7296150" y="2098675"/>
          <p14:tracePt t="25006" x="7500938" y="2098675"/>
          <p14:tracePt t="25044" x="7527925" y="2098675"/>
          <p14:tracePt t="25054" x="7545388" y="2098675"/>
          <p14:tracePt t="25054" x="7554913" y="2098675"/>
          <p14:tracePt t="25072" x="7724775" y="2098675"/>
          <p14:tracePt t="25679" x="7840663" y="2098675"/>
          <p14:tracePt t="25687" x="8108950" y="2098675"/>
          <p14:tracePt t="25695" x="8983663" y="2098675"/>
          <p14:tracePt t="25704" x="9134475" y="2205038"/>
          <p14:tracePt t="25720" x="9134475" y="2295525"/>
          <p14:tracePt t="25738" x="9134475" y="2312988"/>
          <p14:tracePt t="26008" x="9134475" y="2330450"/>
          <p14:tracePt t="26023" x="9028113" y="2330450"/>
          <p14:tracePt t="26029" x="8858250" y="2322513"/>
          <p14:tracePt t="26037" x="8439150" y="2241550"/>
          <p14:tracePt t="26053" x="7956550" y="2187575"/>
          <p14:tracePt t="26053" x="7751763" y="2160588"/>
          <p14:tracePt t="26072" x="7456488" y="2116138"/>
          <p14:tracePt t="26093" x="7348538" y="2098675"/>
          <p14:tracePt t="26215" x="7296150" y="2098675"/>
          <p14:tracePt t="26220" x="7205663" y="2098675"/>
          <p14:tracePt t="26236" x="6956425" y="2116138"/>
          <p14:tracePt t="26423" x="6946900" y="2125663"/>
          <p14:tracePt t="27192" x="6973888" y="2133600"/>
          <p14:tracePt t="27200" x="7018338" y="2160588"/>
          <p14:tracePt t="27208" x="7099300" y="2214563"/>
          <p14:tracePt t="27219" x="7126288" y="2224088"/>
          <p14:tracePt t="27226" x="7161213" y="2241550"/>
          <p14:tracePt t="27238" x="7197725" y="2268538"/>
          <p14:tracePt t="27254" x="7205663" y="2276475"/>
          <p14:tracePt t="27759" x="7197725" y="2276475"/>
          <p14:tracePt t="27775" x="7188200" y="2276475"/>
          <p14:tracePt t="27799" x="7170738" y="2276475"/>
          <p14:tracePt t="27807" x="7161213" y="2276475"/>
          <p14:tracePt t="27826" x="7153275" y="2276475"/>
          <p14:tracePt t="27839" x="7134225" y="2295525"/>
          <p14:tracePt t="27840" x="7126288" y="2295525"/>
          <p14:tracePt t="27853" x="7089775" y="2295525"/>
          <p14:tracePt t="27853" x="7054850" y="2303463"/>
          <p14:tracePt t="27871" x="6911975" y="2303463"/>
          <p14:tracePt t="27887" x="6786563" y="2303463"/>
          <p14:tracePt t="27904" x="6715125" y="2322513"/>
          <p14:tracePt t="27920" x="6688138" y="2322513"/>
          <p14:tracePt t="28783" x="6697663" y="2322513"/>
          <p14:tracePt t="28800" x="6705600" y="2322513"/>
          <p14:tracePt t="28839" x="6715125" y="2322513"/>
          <p14:tracePt t="28887" x="6724650" y="2312988"/>
          <p14:tracePt t="28935" x="6732588" y="2312988"/>
          <p14:tracePt t="28945" x="6751638" y="2312988"/>
          <p14:tracePt t="28951" x="6751638" y="2303463"/>
          <p14:tracePt t="28951" x="6769100" y="2295525"/>
          <p14:tracePt t="28976" x="6777038" y="2286000"/>
          <p14:tracePt t="29487" x="6804025" y="2286000"/>
          <p14:tracePt t="29495" x="6823075" y="2286000"/>
          <p14:tracePt t="29502" x="6831013" y="2286000"/>
          <p14:tracePt t="29508" x="6858000" y="2286000"/>
          <p14:tracePt t="29520" x="6894513" y="2286000"/>
          <p14:tracePt t="29591" x="6902450" y="2286000"/>
          <p14:tracePt t="29639" x="6929438" y="2295525"/>
          <p14:tracePt t="29647" x="7473950" y="2374900"/>
          <p14:tracePt t="29815" x="7483475" y="2374900"/>
          <p14:tracePt t="29822" x="7510463" y="2374900"/>
          <p14:tracePt t="29826" x="7572375" y="2374900"/>
          <p14:tracePt t="29837" x="7858125" y="2374900"/>
          <p14:tracePt t="29857" x="8089900" y="2374900"/>
          <p14:tracePt t="29887" x="8242300" y="2393950"/>
          <p14:tracePt t="29888" x="8251825" y="2393950"/>
          <p14:tracePt t="30223" x="8277225" y="2401888"/>
          <p14:tracePt t="30280" x="8296275" y="2411413"/>
          <p14:tracePt t="30287" x="8358188" y="2411413"/>
          <p14:tracePt t="30295" x="8474075" y="2446338"/>
          <p14:tracePt t="30303" x="8589963" y="2500313"/>
          <p14:tracePt t="30320" x="8688388" y="2517775"/>
          <p14:tracePt t="30338" x="8715375" y="2527300"/>
          <p14:tracePt t="30623" x="8724900" y="2527300"/>
          <p14:tracePt t="30626" x="8732838" y="2544763"/>
          <p14:tracePt t="30639" x="8732838" y="2562225"/>
          <p14:tracePt t="30640" x="8732838" y="2571750"/>
          <p14:tracePt t="30653" x="8732838" y="2608263"/>
          <p14:tracePt t="30653" x="8732838" y="2616200"/>
          <p14:tracePt t="30672" x="8732838" y="2633663"/>
          <p14:tracePt t="30686" x="8732838" y="2679700"/>
          <p14:tracePt t="30704" x="8724900" y="2705100"/>
          <p14:tracePt t="30721" x="8715375" y="2714625"/>
          <p14:tracePt t="30738" x="8589963" y="2840038"/>
          <p14:tracePt t="30843" x="8510588" y="2857500"/>
          <p14:tracePt t="30862" x="8466138" y="2874963"/>
          <p14:tracePt t="30870" x="8313738" y="2894013"/>
          <p14:tracePt t="30870" x="8242300" y="2911475"/>
          <p14:tracePt t="30888" x="8072438" y="2928938"/>
          <p14:tracePt t="30903" x="7902575" y="2946400"/>
          <p14:tracePt t="30921" x="7732713" y="2946400"/>
          <p14:tracePt t="30937" x="7581900" y="2946400"/>
          <p14:tracePt t="30954" x="7429500" y="2946400"/>
          <p14:tracePt t="30970" x="7348538" y="2946400"/>
          <p14:tracePt t="30987" x="7313613" y="2946400"/>
          <p14:tracePt t="31003" x="7296150" y="2946400"/>
          <p14:tracePt t="31021" x="7242175" y="2946400"/>
          <p14:tracePt t="31037" x="7143750" y="2946400"/>
          <p14:tracePt t="31053" x="6956425" y="2946400"/>
          <p14:tracePt t="31070" x="6715125" y="2946400"/>
          <p14:tracePt t="31070" x="6634163" y="2946400"/>
          <p14:tracePt t="31088" x="6402388" y="2946400"/>
          <p14:tracePt t="31104" x="6259513" y="2946400"/>
          <p14:tracePt t="31121" x="6205538" y="2946400"/>
          <p14:tracePt t="31455" x="6232525" y="2946400"/>
          <p14:tracePt t="31455" x="6269038" y="2946400"/>
          <p14:tracePt t="31471" x="6323013" y="2946400"/>
          <p14:tracePt t="31479" x="6348413" y="2938463"/>
          <p14:tracePt t="31492" x="6394450" y="2938463"/>
          <p14:tracePt t="31492" x="6419850" y="2938463"/>
          <p14:tracePt t="31495" x="6438900" y="2928938"/>
          <p14:tracePt t="31503" x="6473825" y="2928938"/>
          <p14:tracePt t="31519" x="6545263" y="2911475"/>
          <p14:tracePt t="31538" x="6589713" y="2911475"/>
          <p14:tracePt t="31554" x="6643688" y="2911475"/>
          <p14:tracePt t="31570" x="6715125" y="2911475"/>
          <p14:tracePt t="31586" x="6769100" y="2911475"/>
          <p14:tracePt t="31603" x="6804025" y="2911475"/>
          <p14:tracePt t="31620" x="6813550" y="2911475"/>
          <p14:tracePt t="31800" x="6831013" y="2911475"/>
          <p14:tracePt t="31807" x="6840538" y="2911475"/>
          <p14:tracePt t="31815" x="6867525" y="2911475"/>
          <p14:tracePt t="31820" x="6965950" y="2938463"/>
          <p14:tracePt t="31837" x="7126288" y="3000375"/>
          <p14:tracePt t="31854" x="7296150" y="3017838"/>
          <p14:tracePt t="31870" x="7769225" y="3036888"/>
          <p14:tracePt t="31961" x="8027988" y="3036888"/>
          <p14:tracePt t="32135" x="8072438" y="3036888"/>
          <p14:tracePt t="32138" x="8348663" y="3036888"/>
          <p14:tracePt t="32170" x="8456613" y="3036888"/>
          <p14:tracePt t="32172" x="8572500" y="3036888"/>
          <p14:tracePt t="32187" x="8589963" y="3036888"/>
          <p14:tracePt t="32815" x="8599488" y="3036888"/>
          <p14:tracePt t="33487" x="8582025" y="3036888"/>
          <p14:tracePt t="33496" x="8474075" y="3054350"/>
          <p14:tracePt t="33503" x="8402638" y="3071813"/>
          <p14:tracePt t="33511" x="8188325" y="3071813"/>
          <p14:tracePt t="33521" x="8001000" y="3071813"/>
          <p14:tracePt t="33536" x="7875588" y="3071813"/>
          <p14:tracePt t="33553" x="7840663" y="3071813"/>
          <p14:tracePt t="33570" x="7831138" y="3071813"/>
          <p14:tracePt t="33615" x="7813675" y="3071813"/>
          <p14:tracePt t="33617" x="7751763" y="3081338"/>
          <p14:tracePt t="33625" x="7680325" y="3098800"/>
          <p14:tracePt t="33636" x="7483475" y="3160713"/>
          <p14:tracePt t="33653" x="7215188" y="3197225"/>
          <p14:tracePt t="33670" x="7000875" y="3197225"/>
          <p14:tracePt t="33686" x="6813550" y="3197225"/>
          <p14:tracePt t="33703" x="6759575" y="3197225"/>
          <p14:tracePt t="33730" x="6751638" y="3197225"/>
          <p14:tracePt t="33737" x="6697663" y="3197225"/>
          <p14:tracePt t="33755" x="6554788" y="3224213"/>
          <p14:tracePt t="33770" x="6323013" y="3224213"/>
          <p14:tracePt t="33787" x="6108700" y="3224213"/>
          <p14:tracePt t="33803" x="5938838" y="3224213"/>
          <p14:tracePt t="33820" x="5840413" y="3224213"/>
          <p14:tracePt t="33836" x="5803900" y="3224213"/>
          <p14:tracePt t="34112" x="5803900" y="3232150"/>
          <p14:tracePt t="34120" x="5803900" y="3251200"/>
          <p14:tracePt t="34133" x="5803900" y="3259138"/>
          <p14:tracePt t="34136" x="5919788" y="3303588"/>
          <p14:tracePt t="34279" x="6037263" y="3348038"/>
          <p14:tracePt t="34279" x="6054725" y="3348038"/>
          <p14:tracePt t="34312" x="6062663" y="3348038"/>
          <p14:tracePt t="34325" x="6072188" y="3357563"/>
          <p14:tracePt t="34431" x="6081713" y="3357563"/>
          <p14:tracePt t="34456" x="6081713" y="3375025"/>
          <p14:tracePt t="34463" x="6089650" y="3394075"/>
          <p14:tracePt t="34481" x="6089650" y="3419475"/>
          <p14:tracePt t="34496" x="6089650" y="3429000"/>
          <p14:tracePt t="34935" x="6089650" y="3446463"/>
          <p14:tracePt t="34943" x="6089650" y="3473450"/>
          <p14:tracePt t="34953" x="6089650" y="3482975"/>
          <p14:tracePt t="34953" x="6089650" y="3500438"/>
          <p14:tracePt t="34971" x="6089650" y="3527425"/>
          <p14:tracePt t="34986" x="6089650" y="3536950"/>
          <p14:tracePt t="35004" x="6089650" y="3554413"/>
          <p14:tracePt t="35095" x="6089650" y="3581400"/>
          <p14:tracePt t="35103" x="6081713" y="3589338"/>
          <p14:tracePt t="35112" x="6081713" y="3616325"/>
          <p14:tracePt t="35119" x="6072188" y="3625850"/>
          <p14:tracePt t="35127" x="6062663" y="3670300"/>
          <p14:tracePt t="35136" x="6062663" y="3679825"/>
          <p14:tracePt t="35311" x="6054725" y="3687763"/>
          <p14:tracePt t="35319" x="6018213" y="3741738"/>
          <p14:tracePt t="36071" x="6045200" y="3741738"/>
          <p14:tracePt t="36079" x="6062663" y="3741738"/>
          <p14:tracePt t="36087" x="6072188" y="3741738"/>
          <p14:tracePt t="36094" x="6089650" y="3741738"/>
          <p14:tracePt t="36103" x="6108700" y="3732213"/>
          <p14:tracePt t="36120" x="6116638" y="3732213"/>
          <p14:tracePt t="36383" x="6099175" y="3732213"/>
          <p14:tracePt t="37039" x="6108700" y="3714750"/>
          <p14:tracePt t="37047" x="6188075" y="3687763"/>
          <p14:tracePt t="37059" x="6197600" y="3687763"/>
          <p14:tracePt t="37069" x="6215063" y="3670300"/>
          <p14:tracePt t="37119" x="6224588" y="3670300"/>
          <p14:tracePt t="37367" x="6205538" y="3670300"/>
          <p14:tracePt t="37431" x="6197600" y="3670300"/>
          <p14:tracePt t="37448" x="6188075" y="3687763"/>
          <p14:tracePt t="37455" x="6170613" y="3697288"/>
          <p14:tracePt t="37463" x="6153150" y="3705225"/>
          <p14:tracePt t="37471" x="6126163" y="3724275"/>
          <p14:tracePt t="37471" x="6108700" y="3724275"/>
          <p14:tracePt t="37488" x="6099175" y="3741738"/>
          <p14:tracePt t="37503" x="6089650" y="3751263"/>
          <p14:tracePt t="37591" x="6072188" y="3776663"/>
          <p14:tracePt t="37601" x="6062663" y="3795713"/>
          <p14:tracePt t="38974" x="6081713" y="3803650"/>
          <p14:tracePt t="38986" x="6089650" y="3803650"/>
          <p14:tracePt t="38993" x="6108700" y="3803650"/>
          <p14:tracePt t="39002" x="6180138" y="3803650"/>
          <p14:tracePt t="39019" x="6323013" y="3803650"/>
          <p14:tracePt t="39035" x="6500813" y="3803650"/>
          <p14:tracePt t="39052" x="6670675" y="3803650"/>
          <p14:tracePt t="39068" x="6823075" y="3803650"/>
          <p14:tracePt t="39068" x="6848475" y="3803650"/>
          <p14:tracePt t="39111" x="6875463" y="3803650"/>
          <p14:tracePt t="39125" x="6911975" y="3803650"/>
          <p14:tracePt t="39135" x="6938963" y="3803650"/>
          <p14:tracePt t="39318" x="6946900" y="3822700"/>
          <p14:tracePt t="39326" x="6946900" y="3867150"/>
          <p14:tracePt t="39335" x="6911975" y="3894138"/>
          <p14:tracePt t="39341" x="6884988" y="3919538"/>
          <p14:tracePt t="39430" x="6867525" y="3938588"/>
          <p14:tracePt t="39437" x="6867525" y="3956050"/>
          <p14:tracePt t="39451" x="6867525" y="3973513"/>
          <p14:tracePt t="39452" x="6867525" y="3983038"/>
          <p14:tracePt t="39469" x="6867525" y="4000500"/>
          <p14:tracePt t="39565" x="6884988" y="4017963"/>
          <p14:tracePt t="39575" x="6894513" y="4027488"/>
          <p14:tracePt t="39575" x="6902450" y="4037013"/>
          <p14:tracePt t="39585" x="6965950" y="4044950"/>
          <p14:tracePt t="39602" x="6983413" y="4062413"/>
          <p14:tracePt t="39619" x="7000875" y="4062413"/>
          <p14:tracePt t="39635" x="7018338" y="4062413"/>
          <p14:tracePt t="39652" x="7089775" y="4081463"/>
          <p14:tracePt t="39669" x="7215188" y="4081463"/>
          <p14:tracePt t="39685" x="7466013" y="4116388"/>
          <p14:tracePt t="39703" x="7581900" y="4133850"/>
          <p14:tracePt t="39718" x="7599363" y="4143375"/>
          <p14:tracePt t="39737" x="7616825" y="4143375"/>
          <p14:tracePt t="39751" x="7626350" y="4143375"/>
          <p14:tracePt t="39838" x="7634288" y="4143375"/>
          <p14:tracePt t="39846" x="7680325" y="4143375"/>
          <p14:tracePt t="39846" x="7751763" y="4143375"/>
          <p14:tracePt t="39862" x="7840663" y="4152900"/>
          <p14:tracePt t="39871" x="7912100" y="4160838"/>
          <p14:tracePt t="39878" x="8001000" y="4187825"/>
          <p14:tracePt t="39878" x="8081963" y="4205288"/>
          <p14:tracePt t="39887" x="8242300" y="4224338"/>
          <p14:tracePt t="39919" x="8251825" y="4224338"/>
          <p14:tracePt t="39921" x="8269288" y="4224338"/>
          <p14:tracePt t="39936" x="8466138" y="4224338"/>
          <p14:tracePt t="41030" x="8474075" y="4224338"/>
          <p14:tracePt t="41044" x="8402638" y="4375150"/>
          <p14:tracePt t="41168" x="8340725" y="4429125"/>
          <p14:tracePt t="41201" x="8313738" y="4429125"/>
          <p14:tracePt t="41202" x="8269288" y="4456113"/>
          <p14:tracePt t="41218" x="8180388" y="4483100"/>
          <p14:tracePt t="41235" x="8072438" y="4510088"/>
          <p14:tracePt t="41251" x="7974013" y="4510088"/>
          <p14:tracePt t="41268" x="7813675" y="4510088"/>
          <p14:tracePt t="41285" x="7545388" y="4510088"/>
          <p14:tracePt t="41303" x="7385050" y="4510088"/>
          <p14:tracePt t="41318" x="7259638" y="4510088"/>
          <p14:tracePt t="41336" x="7161213" y="4510088"/>
          <p14:tracePt t="41351" x="7081838" y="4510088"/>
          <p14:tracePt t="41369" x="7062788" y="4510088"/>
          <p14:tracePt t="41385" x="7054850" y="4510088"/>
          <p14:tracePt t="42102" x="7037388" y="4510088"/>
          <p14:tracePt t="42110" x="7027863" y="4510088"/>
          <p14:tracePt t="42118" x="7018338" y="4510088"/>
          <p14:tracePt t="42119" x="7000875" y="4518025"/>
          <p14:tracePt t="42135" x="6554788" y="4473575"/>
          <p14:tracePt t="42277" x="6510338" y="4438650"/>
          <p14:tracePt t="42291" x="6456363" y="4394200"/>
          <p14:tracePt t="42303" x="6438900" y="4394200"/>
          <p14:tracePt t="42446" x="6438900" y="4384675"/>
          <p14:tracePt t="42462" x="6446838" y="4375150"/>
          <p14:tracePt t="42526" x="6456363" y="4375150"/>
          <p14:tracePt t="42534" x="6456363" y="4367213"/>
          <p14:tracePt t="42542" x="6465888" y="4367213"/>
          <p14:tracePt t="42566" x="6473825" y="4367213"/>
          <p14:tracePt t="42630" x="6483350" y="4367213"/>
          <p14:tracePt t="42638" x="6500813" y="4367213"/>
          <p14:tracePt t="42650" x="6510338" y="4367213"/>
          <p14:tracePt t="42657" x="6518275" y="4367213"/>
          <p14:tracePt t="42668" x="6537325" y="4367213"/>
          <p14:tracePt t="42686" x="6581775" y="4367213"/>
          <p14:tracePt t="42701" x="6697663" y="4384675"/>
          <p14:tracePt t="42719" x="6796088" y="4384675"/>
          <p14:tracePt t="42736" x="6848475" y="4384675"/>
          <p14:tracePt t="42754" x="6902450" y="4402138"/>
          <p14:tracePt t="42769" x="6965950" y="4411663"/>
          <p14:tracePt t="42785" x="7054850" y="4411663"/>
          <p14:tracePt t="42801" x="7197725" y="4411663"/>
          <p14:tracePt t="42818" x="7304088" y="4429125"/>
          <p14:tracePt t="42835" x="7402513" y="4429125"/>
          <p14:tracePt t="42852" x="7456488" y="4429125"/>
          <p14:tracePt t="42868" x="7483475" y="4429125"/>
          <p14:tracePt t="43222" x="7491413" y="4429125"/>
          <p14:tracePt t="43254" x="7518400" y="4429125"/>
          <p14:tracePt t="43262" x="7589838" y="4429125"/>
          <p14:tracePt t="43266" x="8402638" y="4473575"/>
          <p14:tracePt t="43366" x="8510588" y="4465638"/>
          <p14:tracePt t="43401" x="8626475" y="4465638"/>
          <p14:tracePt t="43402" x="8956675" y="4465638"/>
          <p14:tracePt t="43418" x="9134475" y="4465638"/>
          <p14:tracePt t="44136" x="0" y="0"/>
        </p14:tracePtLst>
        <p14:tracePtLst>
          <p14:tracePt t="47611" x="4572000" y="3429000"/>
          <p14:tracePt t="47679" x="4572000" y="3438525"/>
          <p14:tracePt t="47814" x="4554538" y="3465513"/>
          <p14:tracePt t="47822" x="4510088" y="3562350"/>
          <p14:tracePt t="47835" x="4411663" y="3705225"/>
          <p14:tracePt t="47851" x="4313238" y="3840163"/>
          <p14:tracePt t="47869" x="4224338" y="3983038"/>
          <p14:tracePt t="47884" x="4187825" y="4044950"/>
          <p14:tracePt t="47884" x="4170363" y="4098925"/>
          <p14:tracePt t="47902" x="4170363" y="4108450"/>
          <p14:tracePt t="47918" x="4143375" y="4214813"/>
          <p14:tracePt t="47935" x="4108450" y="4340225"/>
          <p14:tracePt t="47952" x="4044950" y="4483100"/>
          <p14:tracePt t="47968" x="3956050" y="4670425"/>
          <p14:tracePt t="47985" x="3857625" y="4867275"/>
          <p14:tracePt t="48001" x="3776663" y="5018088"/>
          <p14:tracePt t="48018" x="3670300" y="5205413"/>
          <p14:tracePt t="48034" x="3509963" y="5429250"/>
          <p14:tracePt t="48051" x="3286125" y="5680075"/>
          <p14:tracePt t="48069" x="3098800" y="5911850"/>
          <p14:tracePt t="48084" x="2795588" y="6143625"/>
          <p14:tracePt t="48084" x="2687638" y="6224588"/>
          <p14:tracePt t="48102" x="2544763" y="6303963"/>
          <p14:tracePt t="48102" x="2401888" y="6419850"/>
          <p14:tracePt t="48118" x="2214563" y="6527800"/>
          <p14:tracePt t="48135" x="2089150" y="6653213"/>
          <p14:tracePt t="48153" x="1973263" y="6786563"/>
          <p14:tracePt t="48168" x="1874838" y="6848475"/>
          <p14:tracePt t="48185" x="1795463" y="6848475"/>
          <p14:tracePt t="48201" x="1731963" y="6848475"/>
          <p14:tracePt t="48219" x="1714500" y="6848475"/>
          <p14:tracePt t="48374" x="1704975" y="6831013"/>
          <p14:tracePt t="48382" x="1687513" y="6759575"/>
          <p14:tracePt t="48390" x="1670050" y="6705600"/>
          <p14:tracePt t="48401" x="1652588" y="6653213"/>
          <p14:tracePt t="48406" x="1616075" y="6527800"/>
          <p14:tracePt t="48419" x="1598613" y="6446838"/>
          <p14:tracePt t="48434" x="1598613" y="6375400"/>
          <p14:tracePt t="48452" x="1598613" y="6357938"/>
          <p14:tracePt t="48487" x="1598613" y="6348413"/>
          <p14:tracePt t="48519" x="1598613" y="6323013"/>
          <p14:tracePt t="48526" x="1598613" y="6296025"/>
          <p14:tracePt t="48534" x="1598613" y="6269038"/>
          <p14:tracePt t="48540" x="1633538" y="6205538"/>
          <p14:tracePt t="48551" x="1704975" y="6099175"/>
          <p14:tracePt t="48568" x="1795463" y="6010275"/>
          <p14:tracePt t="48584" x="1893888" y="5946775"/>
          <p14:tracePt t="48601" x="2017713" y="5894388"/>
          <p14:tracePt t="48619" x="2187575" y="5803900"/>
          <p14:tracePt t="48635" x="2428875" y="5732463"/>
          <p14:tracePt t="48651" x="2697163" y="5688013"/>
          <p14:tracePt t="48668" x="2911475" y="5670550"/>
          <p14:tracePt t="48700" x="2928938" y="5661025"/>
          <p14:tracePt t="48700" x="2955925" y="5661025"/>
          <p14:tracePt t="48717" x="2965450" y="5661025"/>
          <p14:tracePt t="48718" x="2973388" y="5661025"/>
          <p14:tracePt t="48735" x="3017838" y="5661025"/>
          <p14:tracePt t="48751" x="3089275" y="5661025"/>
          <p14:tracePt t="48769" x="3205163" y="5661025"/>
          <p14:tracePt t="48784" x="3348038" y="5661025"/>
          <p14:tracePt t="48802" x="3608388" y="5661025"/>
          <p14:tracePt t="48828" x="3670300" y="5661025"/>
          <p14:tracePt t="48834" x="3759200" y="5661025"/>
          <p14:tracePt t="49166" x="3786188" y="5643563"/>
          <p14:tracePt t="49175" x="3840163" y="5626100"/>
          <p14:tracePt t="49175" x="3911600" y="5589588"/>
          <p14:tracePt t="49183" x="3973513" y="5562600"/>
          <p14:tracePt t="49201" x="4089400" y="5527675"/>
          <p14:tracePt t="49201" x="4232275" y="5473700"/>
          <p14:tracePt t="49219" x="4322763" y="5456238"/>
          <p14:tracePt t="49234" x="4340225" y="5456238"/>
          <p14:tracePt t="49252" x="4340225" y="5446713"/>
          <p14:tracePt t="49398" x="4357688" y="5456238"/>
          <p14:tracePt t="49398" x="4419600" y="5483225"/>
          <p14:tracePt t="49414" x="4473575" y="5500688"/>
          <p14:tracePt t="49422" x="4518025" y="5518150"/>
          <p14:tracePt t="49430" x="4572000" y="5537200"/>
          <p14:tracePt t="49430" x="4643438" y="5554663"/>
          <p14:tracePt t="49451" x="4697413" y="5572125"/>
          <p14:tracePt t="49451" x="4776788" y="5589588"/>
          <p14:tracePt t="49467" x="4795838" y="5599113"/>
          <p14:tracePt t="51958" x="4822825" y="5599113"/>
          <p14:tracePt t="51966" x="4919663" y="5589588"/>
          <p14:tracePt t="51974" x="5170488" y="5554663"/>
          <p14:tracePt t="51985" x="5411788" y="5554663"/>
          <p14:tracePt t="52001" x="5599113" y="5554663"/>
          <p14:tracePt t="52018" x="5653088" y="5554663"/>
          <p14:tracePt t="52034" x="5670550" y="5554663"/>
          <p14:tracePt t="52511" x="5680075" y="5554663"/>
          <p14:tracePt t="52518" x="5697538" y="5572125"/>
          <p14:tracePt t="52822" x="5759450" y="5572125"/>
          <p14:tracePt t="52831" x="5857875" y="5572125"/>
          <p14:tracePt t="52838" x="5902325" y="5572125"/>
          <p14:tracePt t="52846" x="5991225" y="5572125"/>
          <p14:tracePt t="52851" x="6180138" y="5572125"/>
          <p14:tracePt t="52867" x="6367463" y="5572125"/>
          <p14:tracePt t="52884" x="6491288" y="5572125"/>
          <p14:tracePt t="52901" x="6572250" y="5572125"/>
          <p14:tracePt t="52901" x="6589713" y="5572125"/>
          <p14:tracePt t="52919" x="6599238" y="5572125"/>
          <p14:tracePt t="52934" x="6697663" y="5572125"/>
          <p14:tracePt t="52952" x="6786563" y="5572125"/>
          <p14:tracePt t="52967" x="6929438" y="5572125"/>
          <p14:tracePt t="52985" x="7054850" y="5572125"/>
          <p14:tracePt t="53001" x="7197725" y="5572125"/>
          <p14:tracePt t="53018" x="7296150" y="5572125"/>
          <p14:tracePt t="53034" x="7331075" y="5572125"/>
          <p14:tracePt t="53111" x="7340600" y="5572125"/>
          <p14:tracePt t="56311" x="7340600" y="5581650"/>
          <p14:tracePt t="56966" x="7358063" y="5589588"/>
          <p14:tracePt t="56974" x="7402513" y="5608638"/>
          <p14:tracePt t="56982" x="7439025" y="5608638"/>
          <p14:tracePt t="56990" x="7510463" y="5626100"/>
          <p14:tracePt t="57001" x="7562850" y="5634038"/>
          <p14:tracePt t="57270" x="7589838" y="5634038"/>
          <p14:tracePt t="57278" x="7634288" y="5634038"/>
          <p14:tracePt t="57286" x="7697788" y="5634038"/>
          <p14:tracePt t="57288" x="7742238" y="5634038"/>
          <p14:tracePt t="57300" x="7902575" y="5670550"/>
          <p14:tracePt t="57317" x="8027988" y="5705475"/>
          <p14:tracePt t="57317" x="8072438" y="5715000"/>
          <p14:tracePt t="57334" x="8089900" y="5724525"/>
          <p14:tracePt t="57590" x="8089900" y="5732463"/>
          <p14:tracePt t="57599" x="8089900" y="5741988"/>
          <p14:tracePt t="57607" x="7724775" y="5929313"/>
          <p14:tracePt t="57650" x="7626350" y="5946775"/>
          <p14:tracePt t="57651" x="7429500" y="5983288"/>
          <p14:tracePt t="57667" x="7259638" y="6000750"/>
          <p14:tracePt t="57685" x="6599238" y="6000750"/>
          <p14:tracePt t="57716" x="6330950" y="6000750"/>
          <p14:tracePt t="57733" x="5724525" y="6000750"/>
          <p14:tracePt t="57734" x="3973513" y="6000750"/>
          <p14:tracePt t="57829" x="3875088" y="6000750"/>
          <p14:tracePt t="57834" x="3697288" y="6000750"/>
          <p14:tracePt t="57850" x="3527425" y="6000750"/>
          <p14:tracePt t="57868" x="3348038" y="6000750"/>
          <p14:tracePt t="57884" x="3187700" y="6000750"/>
          <p14:tracePt t="57900" x="3000375" y="6000750"/>
          <p14:tracePt t="57917" x="2822575" y="6000750"/>
          <p14:tracePt t="57917" x="2714625" y="6000750"/>
          <p14:tracePt t="57934" x="2643188" y="6000750"/>
          <p14:tracePt t="57934" x="2589213" y="6000750"/>
          <p14:tracePt t="57950" x="2473325" y="5965825"/>
          <p14:tracePt t="57968" x="2411413" y="5946775"/>
          <p14:tracePt t="57984" x="2330450" y="5929313"/>
          <p14:tracePt t="58002" x="2116138" y="5911850"/>
          <p14:tracePt t="58018" x="1847850" y="5867400"/>
          <p14:tracePt t="58036" x="1527175" y="5822950"/>
          <p14:tracePt t="58052" x="1330325" y="5786438"/>
          <p14:tracePt t="58068" x="1276350" y="5786438"/>
          <p14:tracePt t="58382" x="1347788" y="5786438"/>
          <p14:tracePt t="58383" x="1438275" y="5786438"/>
          <p14:tracePt t="58401" x="1562100" y="5786438"/>
          <p14:tracePt t="58402" x="1822450" y="5786438"/>
          <p14:tracePt t="58420" x="2160588" y="5795963"/>
          <p14:tracePt t="58467" x="2170113" y="5795963"/>
          <p14:tracePt t="58467" x="2179638" y="5795963"/>
          <p14:tracePt t="58484" x="2187575" y="5795963"/>
          <p14:tracePt t="58500" x="2205038" y="5795963"/>
          <p14:tracePt t="58500" x="2214563" y="5803900"/>
          <p14:tracePt t="58519" x="2259013" y="5803900"/>
          <p14:tracePt t="58533" x="2411413" y="5803900"/>
          <p14:tracePt t="58552" x="2465388" y="5822950"/>
          <p14:tracePt t="58567" x="2500313" y="5822950"/>
          <p14:tracePt t="58584" x="2536825" y="5830888"/>
          <p14:tracePt t="58601" x="3089275" y="5848350"/>
          <p14:tracePt t="59902" x="3125788" y="5848350"/>
          <p14:tracePt t="59911" x="3429000" y="5848350"/>
          <p14:tracePt t="59918" x="3768725" y="5848350"/>
          <p14:tracePt t="59923" x="4125913" y="5848350"/>
          <p14:tracePt t="59933" x="5170488" y="5848350"/>
          <p14:tracePt t="59950" x="5518150" y="5848350"/>
          <p14:tracePt t="59967" x="5608638" y="5857875"/>
          <p14:tracePt t="60190" x="5616575" y="5857875"/>
          <p14:tracePt t="60198" x="5965825" y="5857875"/>
          <p14:tracePt t="60212" x="6205538" y="5857875"/>
          <p14:tracePt t="60217" x="6742113" y="5857875"/>
          <p14:tracePt t="60233" x="7161213" y="5884863"/>
          <p14:tracePt t="60251" x="7429500" y="5929313"/>
          <p14:tracePt t="60266" x="7518400" y="5946775"/>
          <p14:tracePt t="61510" x="7545388" y="5946775"/>
          <p14:tracePt t="61522" x="7634288" y="5991225"/>
          <p14:tracePt t="61526" x="7804150" y="6108700"/>
          <p14:tracePt t="61533" x="8323263" y="6402388"/>
          <p14:tracePt t="61550" x="8609013" y="6554788"/>
          <p14:tracePt t="61568" x="8796338" y="6661150"/>
          <p14:tracePt t="61583" x="8848725" y="6688138"/>
          <p14:tracePt t="61710" x="8848725" y="6697663"/>
          <p14:tracePt t="61718" x="8848725" y="6732588"/>
          <p14:tracePt t="61732" x="8848725" y="6742113"/>
          <p14:tracePt t="61739" x="8831263" y="6777038"/>
          <p14:tracePt t="61750" x="8804275" y="6813550"/>
          <p14:tracePt t="61767" x="8777288" y="6840538"/>
          <p14:tracePt t="61783" x="8759825" y="6848475"/>
          <p14:tracePt t="61800" x="8742363" y="6848475"/>
          <p14:tracePt t="61816" x="8661400" y="6848475"/>
          <p14:tracePt t="61833" x="8562975" y="6848475"/>
          <p14:tracePt t="61850" x="8394700" y="6848475"/>
          <p14:tracePt t="61867" x="8126413" y="6848475"/>
          <p14:tracePt t="61883" x="7634288" y="6848475"/>
          <p14:tracePt t="61900" x="6884988" y="6848475"/>
          <p14:tracePt t="61916" x="6180138" y="6848475"/>
          <p14:tracePt t="61934" x="5180013" y="6732588"/>
          <p14:tracePt t="61951" x="4724400" y="6680200"/>
          <p14:tracePt t="61967" x="4419600" y="6616700"/>
          <p14:tracePt t="61984" x="4214813" y="6589713"/>
          <p14:tracePt t="62001" x="4044950" y="6572250"/>
          <p14:tracePt t="62018" x="3830638" y="6537325"/>
          <p14:tracePt t="62034" x="3589338" y="6510338"/>
          <p14:tracePt t="62051" x="3322638" y="6473825"/>
          <p14:tracePt t="62067" x="3062288" y="6446838"/>
          <p14:tracePt t="62083" x="2813050" y="6411913"/>
          <p14:tracePt t="62099" x="2697163" y="6394450"/>
          <p14:tracePt t="62118" x="2589213" y="6375400"/>
          <p14:tracePt t="62118" x="2544763" y="6375400"/>
          <p14:tracePt t="62151" x="2490788" y="6375400"/>
          <p14:tracePt t="62152" x="2401888" y="6375400"/>
          <p14:tracePt t="62167" x="2339975" y="6348413"/>
          <p14:tracePt t="62184" x="2312988" y="6348413"/>
          <p14:tracePt t="62200" x="2295525" y="6348413"/>
          <p14:tracePt t="62217" x="2179638" y="6348413"/>
          <p14:tracePt t="62233" x="1670050" y="6348413"/>
          <p14:tracePt t="62270" x="1509713" y="6348413"/>
          <p14:tracePt t="62272" x="1241425" y="6348413"/>
          <p14:tracePt t="62289" x="1160463" y="6348413"/>
          <p14:tracePt t="62300" x="1071563" y="6348413"/>
          <p14:tracePt t="62317" x="1036638" y="6348413"/>
          <p14:tracePt t="63126" x="1152525" y="6348413"/>
          <p14:tracePt t="63134" x="1401763" y="6323013"/>
          <p14:tracePt t="63138" x="1643063" y="6323013"/>
          <p14:tracePt t="63150" x="2473325" y="6323013"/>
          <p14:tracePt t="63167" x="2822575" y="6323013"/>
          <p14:tracePt t="63184" x="2919413" y="6323013"/>
          <p14:tracePt t="63926" x="2938463" y="6323013"/>
          <p14:tracePt t="63934" x="3108325" y="6323013"/>
          <p14:tracePt t="63942" x="3303588" y="6323013"/>
          <p14:tracePt t="63942" x="3598863" y="6323013"/>
          <p14:tracePt t="63950" x="4179888" y="6323013"/>
          <p14:tracePt t="63966" x="4643438" y="6323013"/>
          <p14:tracePt t="63983" x="4822825" y="6323013"/>
          <p14:tracePt t="64000" x="4830763" y="6323013"/>
          <p14:tracePt t="64119" x="4840288" y="6323013"/>
          <p14:tracePt t="64127" x="5187950" y="6323013"/>
          <p14:tracePt t="64127" x="5322888" y="6323013"/>
          <p14:tracePt t="64183" x="5483225" y="6323013"/>
          <p14:tracePt t="64184" x="5759450" y="6357938"/>
          <p14:tracePt t="64199" x="5884863" y="6375400"/>
          <p14:tracePt t="65069" x="5894388" y="6375400"/>
          <p14:tracePt t="65078" x="6116638" y="6375400"/>
          <p14:tracePt t="65086" x="6384925" y="6375400"/>
          <p14:tracePt t="65094" x="6769100" y="6375400"/>
          <p14:tracePt t="65101" x="7518400" y="6375400"/>
          <p14:tracePt t="65117" x="8180388" y="6375400"/>
          <p14:tracePt t="65117" x="8304213" y="6375400"/>
          <p14:tracePt t="65135" x="8402638" y="6375400"/>
          <p14:tracePt t="65150" x="8447088" y="6375400"/>
          <p14:tracePt t="65190" x="8474075" y="6375400"/>
          <p14:tracePt t="65190" x="8491538" y="6367463"/>
          <p14:tracePt t="65207" x="8501063" y="6367463"/>
          <p14:tracePt t="65216" x="8528050" y="6367463"/>
          <p14:tracePt t="65217" x="8582025" y="6340475"/>
          <p14:tracePt t="65234" x="8643938" y="6330950"/>
          <p14:tracePt t="65250" x="8724900" y="6303963"/>
          <p14:tracePt t="65516" x="8751888" y="6303963"/>
          <p14:tracePt t="65519" x="8796338" y="6286500"/>
          <p14:tracePt t="6552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/>
        </p:nvSpPr>
        <p:spPr>
          <a:xfrm>
            <a:off x="496887" y="1754975"/>
            <a:ext cx="7962901" cy="4231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It is a very rare syndrome described by Li and Fraumeni (1969)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Families with frequent early onset sarcomas and osteosarcomas,  breast cancers, brain tumours, and leukemias (SBLA)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In 1990 p53 germline mutations were associated with this syndrome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Transmission is autosomic dominant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KO Mice for p53 show Li-Fraumeni tumours</a:t>
            </a:r>
          </a:p>
        </p:txBody>
      </p:sp>
      <p:sp>
        <p:nvSpPr>
          <p:cNvPr id="982" name="Shape 982"/>
          <p:cNvSpPr/>
          <p:nvPr/>
        </p:nvSpPr>
        <p:spPr>
          <a:xfrm>
            <a:off x="2916236" y="714399"/>
            <a:ext cx="3425777" cy="447675"/>
          </a:xfrm>
          <a:prstGeom prst="rect">
            <a:avLst/>
          </a:prstGeom>
          <a:ln w="28575">
            <a:solidFill>
              <a:srgbClr val="FF00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Li-Fraumeni syndrome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9477"/>
      </p:ext>
    </p:extLst>
  </p:cSld>
  <p:clrMapOvr>
    <a:masterClrMapping/>
  </p:clrMapOvr>
  <p:transition spd="med" advTm="50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/>
          <p:nvPr/>
        </p:nvSpPr>
        <p:spPr>
          <a:xfrm>
            <a:off x="6010274" y="1450974"/>
            <a:ext cx="2" cy="64294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1787525" y="2592386"/>
            <a:ext cx="0" cy="923927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7" name="Shape 987"/>
          <p:cNvSpPr/>
          <p:nvPr/>
        </p:nvSpPr>
        <p:spPr>
          <a:xfrm>
            <a:off x="6623050" y="1976436"/>
            <a:ext cx="1" cy="546103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8" name="Shape 988"/>
          <p:cNvSpPr/>
          <p:nvPr/>
        </p:nvSpPr>
        <p:spPr>
          <a:xfrm>
            <a:off x="4597399" y="3167061"/>
            <a:ext cx="2" cy="64294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9" name="Shape 989"/>
          <p:cNvSpPr/>
          <p:nvPr/>
        </p:nvSpPr>
        <p:spPr>
          <a:xfrm>
            <a:off x="6450007" y="2389182"/>
            <a:ext cx="342894" cy="369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0" name="Shape 990"/>
          <p:cNvSpPr/>
          <p:nvPr/>
        </p:nvSpPr>
        <p:spPr>
          <a:xfrm>
            <a:off x="5553075" y="3189286"/>
            <a:ext cx="1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1" name="Shape 991"/>
          <p:cNvSpPr/>
          <p:nvPr/>
        </p:nvSpPr>
        <p:spPr>
          <a:xfrm>
            <a:off x="5553075" y="3173411"/>
            <a:ext cx="950913" cy="3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6503986" y="3173411"/>
            <a:ext cx="950914" cy="3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3" name="Shape 993"/>
          <p:cNvSpPr/>
          <p:nvPr/>
        </p:nvSpPr>
        <p:spPr>
          <a:xfrm>
            <a:off x="6326187" y="3478212"/>
            <a:ext cx="344490" cy="373064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7461249" y="3173411"/>
            <a:ext cx="1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7289800" y="3478212"/>
            <a:ext cx="344489" cy="373064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4602162" y="3173411"/>
            <a:ext cx="952502" cy="3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7" name="Shape 997"/>
          <p:cNvSpPr/>
          <p:nvPr/>
        </p:nvSpPr>
        <p:spPr>
          <a:xfrm>
            <a:off x="4424362" y="3478212"/>
            <a:ext cx="346077" cy="373064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8" name="Shape 998"/>
          <p:cNvSpPr/>
          <p:nvPr/>
        </p:nvSpPr>
        <p:spPr>
          <a:xfrm flipH="1">
            <a:off x="6137275" y="1954211"/>
            <a:ext cx="949325" cy="3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9" name="Shape 999" descr="Wide downward diagonal"/>
          <p:cNvSpPr/>
          <p:nvPr/>
        </p:nvSpPr>
        <p:spPr>
          <a:xfrm>
            <a:off x="5864225" y="1768475"/>
            <a:ext cx="344489" cy="371475"/>
          </a:xfrm>
          <a:prstGeom prst="rect">
            <a:avLst/>
          </a:prstGeom>
          <a:blipFill>
            <a:blip r:embed="rId4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7013570" y="1768469"/>
            <a:ext cx="344480" cy="37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1" name="Shape 1001"/>
          <p:cNvSpPr/>
          <p:nvPr/>
        </p:nvSpPr>
        <p:spPr>
          <a:xfrm>
            <a:off x="5048248" y="1450975"/>
            <a:ext cx="3" cy="338139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2" name="Shape 1002"/>
          <p:cNvSpPr/>
          <p:nvPr/>
        </p:nvSpPr>
        <p:spPr>
          <a:xfrm>
            <a:off x="3146424" y="1443036"/>
            <a:ext cx="1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3" name="Shape 1003"/>
          <p:cNvSpPr/>
          <p:nvPr/>
        </p:nvSpPr>
        <p:spPr>
          <a:xfrm>
            <a:off x="4102100" y="1465261"/>
            <a:ext cx="1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4" name="Shape 1004" descr="Wide upward diagonal"/>
          <p:cNvSpPr/>
          <p:nvPr/>
        </p:nvSpPr>
        <p:spPr>
          <a:xfrm>
            <a:off x="3929057" y="1766882"/>
            <a:ext cx="344482" cy="37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5" name="Shape 1005"/>
          <p:cNvSpPr/>
          <p:nvPr/>
        </p:nvSpPr>
        <p:spPr>
          <a:xfrm>
            <a:off x="4102100" y="1450975"/>
            <a:ext cx="950913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6" name="Shape 1006"/>
          <p:cNvSpPr/>
          <p:nvPr/>
        </p:nvSpPr>
        <p:spPr>
          <a:xfrm>
            <a:off x="5053012" y="1450975"/>
            <a:ext cx="950914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7" name="Shape 1007"/>
          <p:cNvSpPr/>
          <p:nvPr/>
        </p:nvSpPr>
        <p:spPr>
          <a:xfrm>
            <a:off x="4884737" y="1766886"/>
            <a:ext cx="344490" cy="373064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3151186" y="1450975"/>
            <a:ext cx="952502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9" name="Shape 1009"/>
          <p:cNvSpPr/>
          <p:nvPr/>
        </p:nvSpPr>
        <p:spPr>
          <a:xfrm>
            <a:off x="2974975" y="1766886"/>
            <a:ext cx="344489" cy="373064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4584700" y="904875"/>
            <a:ext cx="0" cy="54610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1" name="Shape 1011"/>
          <p:cNvSpPr/>
          <p:nvPr/>
        </p:nvSpPr>
        <p:spPr>
          <a:xfrm flipH="1" flipV="1">
            <a:off x="4075112" y="892174"/>
            <a:ext cx="949327" cy="2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3803650" y="704850"/>
            <a:ext cx="344489" cy="373064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3" name="Shape 1013" descr="Wide upward diagonal"/>
          <p:cNvSpPr/>
          <p:nvPr/>
        </p:nvSpPr>
        <p:spPr>
          <a:xfrm>
            <a:off x="4952994" y="704844"/>
            <a:ext cx="342894" cy="373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2411412" y="1951036"/>
            <a:ext cx="1" cy="54769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5" name="Shape 1015"/>
          <p:cNvSpPr/>
          <p:nvPr/>
        </p:nvSpPr>
        <p:spPr>
          <a:xfrm>
            <a:off x="1931986" y="3665537"/>
            <a:ext cx="1655764" cy="1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6" name="Shape 1016"/>
          <p:cNvSpPr/>
          <p:nvPr/>
        </p:nvSpPr>
        <p:spPr>
          <a:xfrm>
            <a:off x="3194048" y="4219575"/>
            <a:ext cx="3" cy="338139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H="1">
            <a:off x="1292224" y="4211636"/>
            <a:ext cx="2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18" name="Shape 1018"/>
          <p:cNvSpPr/>
          <p:nvPr/>
        </p:nvSpPr>
        <p:spPr>
          <a:xfrm>
            <a:off x="1612900" y="3478212"/>
            <a:ext cx="341314" cy="371477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9" name="Shape 1019"/>
          <p:cNvSpPr/>
          <p:nvPr/>
        </p:nvSpPr>
        <p:spPr>
          <a:xfrm>
            <a:off x="3502020" y="3478207"/>
            <a:ext cx="344481" cy="371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0" name="Shape 1020"/>
          <p:cNvSpPr/>
          <p:nvPr/>
        </p:nvSpPr>
        <p:spPr>
          <a:xfrm>
            <a:off x="2247899" y="4233861"/>
            <a:ext cx="1" cy="644528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1" name="Shape 1021"/>
          <p:cNvSpPr/>
          <p:nvPr/>
        </p:nvSpPr>
        <p:spPr>
          <a:xfrm>
            <a:off x="2074857" y="4527544"/>
            <a:ext cx="344481" cy="373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>
            <a:off x="2247900" y="4219575"/>
            <a:ext cx="950913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3" name="Shape 1023"/>
          <p:cNvSpPr/>
          <p:nvPr/>
        </p:nvSpPr>
        <p:spPr>
          <a:xfrm>
            <a:off x="3198811" y="4219575"/>
            <a:ext cx="950914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4" name="Shape 1024" descr="Wide downward diagonal"/>
          <p:cNvSpPr/>
          <p:nvPr/>
        </p:nvSpPr>
        <p:spPr>
          <a:xfrm>
            <a:off x="3030536" y="4527550"/>
            <a:ext cx="344490" cy="373064"/>
          </a:xfrm>
          <a:prstGeom prst="rect">
            <a:avLst/>
          </a:prstGeom>
          <a:blipFill>
            <a:blip r:embed="rId4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4156074" y="4219573"/>
            <a:ext cx="2" cy="64294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3986212" y="4527550"/>
            <a:ext cx="342902" cy="373064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7" name="Shape 1027"/>
          <p:cNvSpPr/>
          <p:nvPr/>
        </p:nvSpPr>
        <p:spPr>
          <a:xfrm>
            <a:off x="1296987" y="4219575"/>
            <a:ext cx="952501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28" name="Shape 1028" descr="Wide downward diagonal"/>
          <p:cNvSpPr/>
          <p:nvPr/>
        </p:nvSpPr>
        <p:spPr>
          <a:xfrm>
            <a:off x="1120775" y="4527550"/>
            <a:ext cx="344489" cy="373064"/>
          </a:xfrm>
          <a:prstGeom prst="rect">
            <a:avLst/>
          </a:prstGeom>
          <a:blipFill>
            <a:blip r:embed="rId4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>
            <a:off x="2730500" y="3673475"/>
            <a:ext cx="0" cy="54610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0" name="Shape 1030"/>
          <p:cNvSpPr/>
          <p:nvPr/>
        </p:nvSpPr>
        <p:spPr>
          <a:xfrm flipH="1">
            <a:off x="1350962" y="2574925"/>
            <a:ext cx="949326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1" name="Shape 1031"/>
          <p:cNvSpPr/>
          <p:nvPr/>
        </p:nvSpPr>
        <p:spPr>
          <a:xfrm>
            <a:off x="1079500" y="2389186"/>
            <a:ext cx="344489" cy="371477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2" name="Shape 1032" descr="Wide upward diagonal"/>
          <p:cNvSpPr/>
          <p:nvPr/>
        </p:nvSpPr>
        <p:spPr>
          <a:xfrm>
            <a:off x="2228844" y="2389182"/>
            <a:ext cx="342894" cy="37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3" name="Shape 1033"/>
          <p:cNvSpPr/>
          <p:nvPr/>
        </p:nvSpPr>
        <p:spPr>
          <a:xfrm flipH="1">
            <a:off x="5518150" y="2574925"/>
            <a:ext cx="949325" cy="0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4" name="Shape 1034"/>
          <p:cNvSpPr/>
          <p:nvPr/>
        </p:nvSpPr>
        <p:spPr>
          <a:xfrm>
            <a:off x="5246687" y="2389186"/>
            <a:ext cx="344490" cy="369889"/>
          </a:xfrm>
          <a:prstGeom prst="rect">
            <a:avLst/>
          </a:pr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5" name="Shape 1035"/>
          <p:cNvSpPr/>
          <p:nvPr/>
        </p:nvSpPr>
        <p:spPr>
          <a:xfrm>
            <a:off x="1571625" y="1954212"/>
            <a:ext cx="1655764" cy="1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1571620" y="1766882"/>
            <a:ext cx="344480" cy="37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7" name="Shape 1037"/>
          <p:cNvSpPr/>
          <p:nvPr/>
        </p:nvSpPr>
        <p:spPr>
          <a:xfrm>
            <a:off x="6035674" y="2551111"/>
            <a:ext cx="1" cy="639764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38" name="Shape 1038"/>
          <p:cNvSpPr/>
          <p:nvPr/>
        </p:nvSpPr>
        <p:spPr>
          <a:xfrm>
            <a:off x="6326187" y="4527550"/>
            <a:ext cx="341314" cy="371475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9" name="Shape 1039"/>
          <p:cNvSpPr/>
          <p:nvPr/>
        </p:nvSpPr>
        <p:spPr>
          <a:xfrm>
            <a:off x="5378445" y="3478207"/>
            <a:ext cx="346067" cy="37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0" name="Shape 1040" descr="Wide upward diagonal"/>
          <p:cNvSpPr/>
          <p:nvPr/>
        </p:nvSpPr>
        <p:spPr>
          <a:xfrm>
            <a:off x="506407" y="5364157"/>
            <a:ext cx="344481" cy="37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1" name="Shape 1041" descr="Wide downward diagonal"/>
          <p:cNvSpPr/>
          <p:nvPr/>
        </p:nvSpPr>
        <p:spPr>
          <a:xfrm>
            <a:off x="3060700" y="5364162"/>
            <a:ext cx="344489" cy="373064"/>
          </a:xfrm>
          <a:prstGeom prst="rect">
            <a:avLst/>
          </a:prstGeom>
          <a:blipFill>
            <a:blip r:embed="rId4"/>
          </a:blipFill>
          <a:ln w="3810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5040312" y="5364162"/>
            <a:ext cx="341314" cy="371477"/>
          </a:xfrm>
          <a:prstGeom prst="rect">
            <a:avLst/>
          </a:prstGeom>
          <a:solidFill/>
          <a:ln w="57150">
            <a:solidFill/>
            <a:round/>
          </a:ln>
        </p:spPr>
        <p:txBody>
          <a:bodyPr lIns="0" tIns="0" rIns="0" bIns="0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285750" y="98424"/>
            <a:ext cx="8117910" cy="45414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924" tIns="42924" rIns="42924" bIns="42924">
            <a:spAutoFit/>
          </a:bodyPr>
          <a:lstStyle>
            <a:lvl1pPr defTabSz="858837">
              <a:defRPr sz="21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100"/>
              <a:t>Li-Fraumeni syndrome - caused by mutations in the p53 gene</a:t>
            </a:r>
          </a:p>
        </p:txBody>
      </p:sp>
      <p:sp>
        <p:nvSpPr>
          <p:cNvPr id="1044" name="Shape 1044"/>
          <p:cNvSpPr/>
          <p:nvPr/>
        </p:nvSpPr>
        <p:spPr>
          <a:xfrm>
            <a:off x="896937" y="5372100"/>
            <a:ext cx="1730505" cy="42874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924" tIns="42924" rIns="42924" bIns="42924">
            <a:spAutoFit/>
          </a:bodyPr>
          <a:lstStyle>
            <a:lvl1pPr defTabSz="858837">
              <a:defRPr sz="19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900"/>
              <a:t>Breast cancer</a:t>
            </a:r>
          </a:p>
        </p:txBody>
      </p:sp>
      <p:sp>
        <p:nvSpPr>
          <p:cNvPr id="1045" name="Shape 1045"/>
          <p:cNvSpPr/>
          <p:nvPr/>
        </p:nvSpPr>
        <p:spPr>
          <a:xfrm>
            <a:off x="3484562" y="5372100"/>
            <a:ext cx="1088256" cy="42874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924" tIns="42924" rIns="42924" bIns="42924">
            <a:spAutoFit/>
          </a:bodyPr>
          <a:lstStyle>
            <a:lvl1pPr defTabSz="858837">
              <a:defRPr sz="19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900"/>
              <a:t>Sarcoma</a:t>
            </a:r>
          </a:p>
        </p:txBody>
      </p:sp>
      <p:sp>
        <p:nvSpPr>
          <p:cNvPr id="1046" name="Shape 1046"/>
          <p:cNvSpPr/>
          <p:nvPr/>
        </p:nvSpPr>
        <p:spPr>
          <a:xfrm>
            <a:off x="5445125" y="5370512"/>
            <a:ext cx="3227790" cy="42874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924" tIns="42924" rIns="42924" bIns="42924">
            <a:spAutoFit/>
          </a:bodyPr>
          <a:lstStyle>
            <a:lvl1pPr defTabSz="858837">
              <a:defRPr sz="19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900"/>
              <a:t>Other malignant neoplasms</a:t>
            </a:r>
          </a:p>
        </p:txBody>
      </p:sp>
      <p:sp>
        <p:nvSpPr>
          <p:cNvPr id="1047" name="Shape 1047"/>
          <p:cNvSpPr/>
          <p:nvPr/>
        </p:nvSpPr>
        <p:spPr>
          <a:xfrm>
            <a:off x="6494462" y="3194050"/>
            <a:ext cx="2" cy="1420814"/>
          </a:xfrm>
          <a:prstGeom prst="line">
            <a:avLst/>
          </a:prstGeom>
          <a:ln w="5715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383093" y="6049962"/>
            <a:ext cx="8380989" cy="77164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2924" tIns="42924" rIns="42924" bIns="42924">
            <a:spAutoFit/>
          </a:bodyPr>
          <a:lstStyle/>
          <a:p>
            <a:pPr lvl="0" algn="ctr" defTabSz="858837"/>
            <a:r>
              <a:rPr sz="1900">
                <a:latin typeface="Comic Sans MS Bold"/>
                <a:ea typeface="Comic Sans MS Bold"/>
                <a:cs typeface="Comic Sans MS Bold"/>
                <a:sym typeface="Comic Sans MS Bold"/>
              </a:rPr>
              <a:t>There are multiple neoplasms (SBLA) in Li-Fraumeni families that are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 defTabSz="858837"/>
            <a:r>
              <a:rPr sz="1900">
                <a:latin typeface="Comic Sans MS Bold"/>
                <a:ea typeface="Comic Sans MS Bold"/>
                <a:cs typeface="Comic Sans MS Bold"/>
                <a:sym typeface="Comic Sans MS Bold"/>
              </a:rPr>
              <a:t>inherited in an autosomal dominant fashion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53222"/>
      </p:ext>
    </p:extLst>
  </p:cSld>
  <p:clrMapOvr>
    <a:masterClrMapping/>
  </p:clrMapOvr>
  <p:transition spd="med" advTm="16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1" x="4840288" y="3795713"/>
          <p14:tracePt t="9766" x="4848225" y="3795713"/>
          <p14:tracePt t="9773" x="4929188" y="3776663"/>
          <p14:tracePt t="9781" x="5062538" y="3652838"/>
          <p14:tracePt t="9789" x="5153025" y="3571875"/>
          <p14:tracePt t="9805" x="5313363" y="3394075"/>
          <p14:tracePt t="9821" x="5473700" y="3160713"/>
          <p14:tracePt t="9835" x="5670550" y="2840038"/>
          <p14:tracePt t="9853" x="5840413" y="2554288"/>
          <p14:tracePt t="9869" x="6081713" y="1973263"/>
          <p14:tracePt t="9893" x="6251575" y="1276350"/>
          <p14:tracePt t="9925" x="6251575" y="1000125"/>
          <p14:tracePt t="9941" x="6251575" y="785813"/>
          <p14:tracePt t="9957" x="6188075" y="588963"/>
          <p14:tracePt t="9973" x="6062663" y="384175"/>
          <p14:tracePt t="9989" x="5946775" y="241300"/>
          <p14:tracePt t="10005" x="5705475" y="61913"/>
          <p14:tracePt t="10021" x="5367338" y="0"/>
          <p14:tracePt t="10037" x="4830763" y="0"/>
          <p14:tracePt t="10037" x="4660900" y="0"/>
          <p14:tracePt t="10061" x="4510088" y="0"/>
          <p14:tracePt t="10074" x="4295775" y="26988"/>
          <p14:tracePt t="10085" x="4054475" y="125413"/>
          <p14:tracePt t="10101" x="3884613" y="295275"/>
          <p14:tracePt t="10119" x="3724275" y="517525"/>
          <p14:tracePt t="10135" x="3571875" y="839788"/>
          <p14:tracePt t="10152" x="3384550" y="1285875"/>
          <p14:tracePt t="10176" x="3322638" y="1419225"/>
          <p14:tracePt t="10185" x="3170238" y="1758950"/>
          <p14:tracePt t="10202" x="2990850" y="2116138"/>
          <p14:tracePt t="10225" x="2928938" y="2232025"/>
          <p14:tracePt t="10235" x="2830513" y="2428875"/>
          <p14:tracePt t="10235" x="2776538" y="2517775"/>
          <p14:tracePt t="10253" x="2714625" y="2616200"/>
          <p14:tracePt t="10268" x="2571750" y="2901950"/>
          <p14:tracePt t="10285" x="2517775" y="3062288"/>
          <p14:tracePt t="10304" x="2482850" y="3224213"/>
          <p14:tracePt t="10318" x="2419350" y="3411538"/>
          <p14:tracePt t="10336" x="2366963" y="3536950"/>
          <p14:tracePt t="10351" x="2347913" y="3633788"/>
          <p14:tracePt t="10369" x="2330450" y="3732213"/>
          <p14:tracePt t="10384" x="2330450" y="3813175"/>
          <p14:tracePt t="10402" x="2347913" y="3902075"/>
          <p14:tracePt t="10419" x="2401888" y="3946525"/>
          <p14:tracePt t="10436" x="2438400" y="3983038"/>
          <p14:tracePt t="10452" x="2446338" y="3983038"/>
          <p14:tracePt t="10525" x="2473325" y="3983038"/>
          <p14:tracePt t="10534" x="2536825" y="3983038"/>
          <p14:tracePt t="10536" x="2608263" y="3983038"/>
          <p14:tracePt t="10556" x="2776538" y="3983038"/>
          <p14:tracePt t="10557" x="2894013" y="3983038"/>
          <p14:tracePt t="10569" x="3133725" y="3983038"/>
          <p14:tracePt t="10585" x="3367088" y="3983038"/>
          <p14:tracePt t="10602" x="3571875" y="3983038"/>
          <p14:tracePt t="10619" x="3687763" y="3983038"/>
          <p14:tracePt t="10636" x="3705225" y="3965575"/>
          <p14:tracePt t="10652" x="3724275" y="3965575"/>
          <p14:tracePt t="10695" x="3724275" y="3946525"/>
          <p14:tracePt t="10696" x="3759200" y="3884613"/>
          <p14:tracePt t="10702" x="3857625" y="3724275"/>
          <p14:tracePt t="10719" x="3956050" y="3500438"/>
          <p14:tracePt t="10735" x="4062413" y="3268663"/>
          <p14:tracePt t="10753" x="4160838" y="3071813"/>
          <p14:tracePt t="10768" x="4241800" y="2847975"/>
          <p14:tracePt t="10786" x="4348163" y="2643188"/>
          <p14:tracePt t="10801" x="4438650" y="2455863"/>
          <p14:tracePt t="10819" x="4500563" y="2339975"/>
          <p14:tracePt t="10835" x="4537075" y="2268538"/>
          <p14:tracePt t="10852" x="4589463" y="2187575"/>
          <p14:tracePt t="10868" x="4633913" y="2116138"/>
          <p14:tracePt t="10886" x="4670425" y="2062163"/>
          <p14:tracePt t="10902" x="4724400" y="2000250"/>
          <p14:tracePt t="10940" x="4751388" y="1955800"/>
          <p14:tracePt t="10953" x="4795838" y="1901825"/>
          <p14:tracePt t="10968" x="4830763" y="1847850"/>
          <p14:tracePt t="10986" x="4875213" y="1785938"/>
          <p14:tracePt t="11001" x="4911725" y="1758950"/>
          <p14:tracePt t="11019" x="4956175" y="1751013"/>
          <p14:tracePt t="11052" x="4965700" y="1751013"/>
          <p14:tracePt t="11086" x="4991100" y="1751013"/>
          <p14:tracePt t="11098" x="5010150" y="1751013"/>
          <p14:tracePt t="11102" x="5045075" y="1751013"/>
          <p14:tracePt t="11111" x="5054600" y="1751013"/>
          <p14:tracePt t="11119" x="5108575" y="1751013"/>
          <p14:tracePt t="11135" x="5160963" y="1751013"/>
          <p14:tracePt t="11153" x="5214938" y="1751013"/>
          <p14:tracePt t="11169" x="5411788" y="1776413"/>
          <p14:tracePt t="11192" x="5572125" y="1812925"/>
          <p14:tracePt t="11208" x="5643563" y="1839913"/>
          <p14:tracePt t="11219" x="5759450" y="1884363"/>
          <p14:tracePt t="11235" x="5911850" y="1938338"/>
          <p14:tracePt t="11252" x="6089650" y="2000250"/>
          <p14:tracePt t="11252" x="6170613" y="2027238"/>
          <p14:tracePt t="11270" x="6303963" y="2071688"/>
          <p14:tracePt t="11285" x="6419850" y="2143125"/>
          <p14:tracePt t="11303" x="6491288" y="2179638"/>
          <p14:tracePt t="11319" x="6537325" y="2187575"/>
          <p14:tracePt t="11337" x="6554788" y="2205038"/>
          <p14:tracePt t="11352" x="6572250" y="2205038"/>
          <p14:tracePt t="11369" x="6581775" y="2214563"/>
          <p14:tracePt t="11510" x="6599238" y="2259013"/>
          <p14:tracePt t="11518" x="6608763" y="2339975"/>
          <p14:tracePt t="11541" x="6608763" y="2428875"/>
          <p14:tracePt t="11552" x="6608763" y="2500313"/>
          <p14:tracePt t="11569" x="6608763" y="2562225"/>
          <p14:tracePt t="11586" x="6608763" y="2616200"/>
          <p14:tracePt t="11603" x="6572250" y="2705100"/>
          <p14:tracePt t="11618" x="6456363" y="2813050"/>
          <p14:tracePt t="11635" x="6348413" y="2894013"/>
          <p14:tracePt t="11652" x="6259513" y="2946400"/>
          <p14:tracePt t="11652" x="6205538" y="2982913"/>
          <p14:tracePt t="11670" x="6099175" y="3017838"/>
          <p14:tracePt t="11686" x="5929313" y="3054350"/>
          <p14:tracePt t="11702" x="5705475" y="3071813"/>
          <p14:tracePt t="11720" x="5429250" y="3071813"/>
          <p14:tracePt t="11735" x="5133975" y="3071813"/>
          <p14:tracePt t="11752" x="4919663" y="3044825"/>
          <p14:tracePt t="11768" x="4768850" y="3027363"/>
          <p14:tracePt t="11786" x="4670425" y="2990850"/>
          <p14:tracePt t="11801" x="4589463" y="2973388"/>
          <p14:tracePt t="11819" x="4537075" y="2965450"/>
          <p14:tracePt t="11835" x="4438650" y="2946400"/>
          <p14:tracePt t="11852" x="4268788" y="2928938"/>
          <p14:tracePt t="11869" x="3983038" y="2884488"/>
          <p14:tracePt t="11886" x="3679825" y="2822575"/>
          <p14:tracePt t="11902" x="3357563" y="2759075"/>
          <p14:tracePt t="11919" x="2982913" y="2697163"/>
          <p14:tracePt t="11935" x="2268538" y="2660650"/>
          <p14:tracePt t="12023" x="2081213" y="2751138"/>
          <p14:tracePt t="12054" x="2009775" y="2795588"/>
          <p14:tracePt t="12055" x="1768475" y="2946400"/>
          <p14:tracePt t="12083" x="1679575" y="3009900"/>
          <p14:tracePt t="12102" x="1473200" y="3125788"/>
          <p14:tracePt t="12104" x="1268413" y="3268663"/>
          <p14:tracePt t="12119" x="1098550" y="3375025"/>
          <p14:tracePt t="12135" x="955675" y="3482975"/>
          <p14:tracePt t="12153" x="839788" y="3562350"/>
          <p14:tracePt t="12169" x="768350" y="3643313"/>
          <p14:tracePt t="12186" x="696913" y="3705225"/>
          <p14:tracePt t="12212" x="687388" y="3714750"/>
          <p14:tracePt t="12437" x="687388" y="3732213"/>
          <p14:tracePt t="12439" x="938213" y="3830638"/>
          <p14:tracePt t="12494" x="965200" y="3830638"/>
          <p14:tracePt t="12502" x="1017588" y="3830638"/>
          <p14:tracePt t="12518" x="1143000" y="3830638"/>
          <p14:tracePt t="12558" x="1231900" y="3830638"/>
          <p14:tracePt t="12585" x="1303338" y="3830638"/>
          <p14:tracePt t="12588" x="1473200" y="3830638"/>
          <p14:tracePt t="12602" x="1660525" y="3830638"/>
          <p14:tracePt t="12619" x="1928813" y="3830638"/>
          <p14:tracePt t="12635" x="2205038" y="3830638"/>
          <p14:tracePt t="12652" x="2465388" y="3830638"/>
          <p14:tracePt t="12668" x="2776538" y="3830638"/>
          <p14:tracePt t="12687" x="2901950" y="3830638"/>
          <p14:tracePt t="12701" x="2973388" y="3830638"/>
          <p14:tracePt t="12719" x="3081338" y="3848100"/>
          <p14:tracePt t="12736" x="3179763" y="3848100"/>
          <p14:tracePt t="12753" x="3313113" y="3848100"/>
          <p14:tracePt t="12768" x="3429000" y="3848100"/>
          <p14:tracePt t="12785" x="3536950" y="3867150"/>
          <p14:tracePt t="12801" x="3652838" y="3884613"/>
          <p14:tracePt t="12819" x="3803650" y="3902075"/>
          <p14:tracePt t="12835" x="3973513" y="3919538"/>
          <p14:tracePt t="12853" x="4160838" y="3919538"/>
          <p14:tracePt t="12868" x="4446588" y="3919538"/>
          <p14:tracePt t="12886" x="4572000" y="3919538"/>
          <p14:tracePt t="12902" x="4705350" y="3938588"/>
          <p14:tracePt t="12919" x="4830763" y="3956050"/>
          <p14:tracePt t="12935" x="4884738" y="3973513"/>
          <p14:tracePt t="12952" x="4911725" y="3973513"/>
          <p14:tracePt t="12969" x="4919663" y="3973513"/>
          <p14:tracePt t="13373" x="4965700" y="3973513"/>
          <p14:tracePt t="13381" x="5133975" y="4054475"/>
          <p14:tracePt t="13392" x="5214938" y="4108450"/>
          <p14:tracePt t="13401" x="5348288" y="4179888"/>
          <p14:tracePt t="13419" x="5411788" y="4224338"/>
          <p14:tracePt t="13435" x="5419725" y="4241800"/>
          <p14:tracePt t="13451" x="5438775" y="4251325"/>
          <p14:tracePt t="13558" x="5438775" y="4268788"/>
          <p14:tracePt t="13559" x="5251450" y="4608513"/>
          <p14:tracePt t="13644" x="5232400" y="4633913"/>
          <p14:tracePt t="13644" x="5224463" y="4652963"/>
          <p14:tracePt t="13741" x="5214938" y="4652963"/>
          <p14:tracePt t="13750" x="5214938" y="4660900"/>
          <p14:tracePt t="13758" x="5180013" y="4679950"/>
          <p14:tracePt t="13759" x="5116513" y="4705350"/>
          <p14:tracePt t="13773" x="4956175" y="4759325"/>
          <p14:tracePt t="13785" x="4759325" y="4813300"/>
          <p14:tracePt t="13801" x="4562475" y="4875213"/>
          <p14:tracePt t="13818" x="4394200" y="4929188"/>
          <p14:tracePt t="13835" x="4268788" y="4965700"/>
          <p14:tracePt t="13852" x="4187825" y="5000625"/>
          <p14:tracePt t="13868" x="4125913" y="5027613"/>
          <p14:tracePt t="13868" x="4116388" y="5027613"/>
          <p14:tracePt t="13997" x="4108450" y="5037138"/>
          <p14:tracePt t="14001" x="4098925" y="5045075"/>
          <p14:tracePt t="14007" x="4071938" y="5062538"/>
          <p14:tracePt t="14018" x="4044950" y="5116513"/>
          <p14:tracePt t="14036" x="4010025" y="5180013"/>
          <p14:tracePt t="14051" x="3973513" y="5303838"/>
          <p14:tracePt t="14051" x="3965575" y="5340350"/>
          <p14:tracePt t="14069" x="3946525" y="5438775"/>
          <p14:tracePt t="14085" x="3929063" y="5510213"/>
          <p14:tracePt t="14103" x="3919538" y="5572125"/>
          <p14:tracePt t="14135" x="3919538" y="5589588"/>
          <p14:tracePt t="1459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/>
          <p:nvPr/>
        </p:nvSpPr>
        <p:spPr>
          <a:xfrm>
            <a:off x="3897312" y="2005011"/>
            <a:ext cx="5076827" cy="438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Large T antigen from polyomaviruses (such as simian virus 40  binds both the retinoblastoma (pRb) and p53 proteins.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For the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adenoviruses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and the high-risk human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papillomaviruses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(HPV types 16 and 18), different viral protein products complex with pRb and p53. 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lvl="0" indent="-285750">
              <a:buSzPct val="100000"/>
              <a:buFont typeface="Comic Sans MS"/>
              <a:buChar char="•"/>
            </a:pP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60733" lvl="0" indent="-160733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 cellular protein known as E6-associated protein (E6-AP) cooperates with the HPV E6 protein to complex and degrade p53. </a:t>
            </a:r>
          </a:p>
        </p:txBody>
      </p:sp>
      <p:sp>
        <p:nvSpPr>
          <p:cNvPr id="1051" name="Shape 1051"/>
          <p:cNvSpPr/>
          <p:nvPr/>
        </p:nvSpPr>
        <p:spPr>
          <a:xfrm>
            <a:off x="582779" y="639762"/>
            <a:ext cx="7960979" cy="8477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Interactions between tumor-suppressor gene products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and proteins encoded by DNA tumor viruses</a:t>
            </a:r>
          </a:p>
        </p:txBody>
      </p:sp>
      <p:grpSp>
        <p:nvGrpSpPr>
          <p:cNvPr id="1056" name="Group 1056"/>
          <p:cNvGrpSpPr/>
          <p:nvPr/>
        </p:nvGrpSpPr>
        <p:grpSpPr>
          <a:xfrm>
            <a:off x="339724" y="1700211"/>
            <a:ext cx="3294065" cy="3743328"/>
            <a:chOff x="0" y="0"/>
            <a:chExt cx="3294063" cy="3743326"/>
          </a:xfrm>
        </p:grpSpPr>
        <p:pic>
          <p:nvPicPr>
            <p:cNvPr id="1052" name="image78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850" y="150812"/>
              <a:ext cx="3224214" cy="3592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3" name="Shape 1053"/>
            <p:cNvSpPr/>
            <p:nvPr/>
          </p:nvSpPr>
          <p:spPr>
            <a:xfrm>
              <a:off x="15874" y="0"/>
              <a:ext cx="1027114" cy="241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400"/>
                <a:t>SV-40</a:t>
              </a:r>
            </a:p>
          </p:txBody>
        </p:sp>
        <p:sp>
          <p:nvSpPr>
            <p:cNvPr id="1054" name="Shape 1054"/>
            <p:cNvSpPr/>
            <p:nvPr/>
          </p:nvSpPr>
          <p:spPr>
            <a:xfrm>
              <a:off x="15874" y="1096962"/>
              <a:ext cx="1262064" cy="241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400"/>
                <a:t>adenovirus</a:t>
              </a:r>
            </a:p>
          </p:txBody>
        </p:sp>
        <p:sp>
          <p:nvSpPr>
            <p:cNvPr id="1055" name="Shape 1055"/>
            <p:cNvSpPr/>
            <p:nvPr/>
          </p:nvSpPr>
          <p:spPr>
            <a:xfrm>
              <a:off x="-1" y="2517775"/>
              <a:ext cx="1422401" cy="241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400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/>
              </a:pPr>
              <a:r>
                <a:rPr sz="1400"/>
                <a:t>papillomavirus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843252" y="6204384"/>
            <a:ext cx="142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Levine , 2009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48806"/>
      </p:ext>
    </p:extLst>
  </p:cSld>
  <p:clrMapOvr>
    <a:masterClrMapping/>
  </p:clrMapOvr>
  <p:transition spd="med" advTm="72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/>
          <p:nvPr/>
        </p:nvSpPr>
        <p:spPr>
          <a:xfrm>
            <a:off x="2522283" y="304800"/>
            <a:ext cx="3667125" cy="369332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400" b="1" dirty="0">
                <a:solidFill>
                  <a:srgbClr val="FF0000"/>
                </a:solidFill>
              </a:rPr>
              <a:t>GENETIC   MARKERS</a:t>
            </a:r>
          </a:p>
        </p:txBody>
      </p:sp>
      <p:sp>
        <p:nvSpPr>
          <p:cNvPr id="1072" name="Shape 1072"/>
          <p:cNvSpPr/>
          <p:nvPr/>
        </p:nvSpPr>
        <p:spPr>
          <a:xfrm>
            <a:off x="838200" y="1397623"/>
            <a:ext cx="7391400" cy="6445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A genetic marker is a known DNA sequence containing a </a:t>
            </a:r>
            <a:r>
              <a:rPr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variant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(heterozygotes)</a:t>
            </a:r>
          </a:p>
        </p:txBody>
      </p:sp>
      <p:sp>
        <p:nvSpPr>
          <p:cNvPr id="1073" name="Shape 1073"/>
          <p:cNvSpPr/>
          <p:nvPr/>
        </p:nvSpPr>
        <p:spPr>
          <a:xfrm>
            <a:off x="685800" y="2702878"/>
            <a:ext cx="7696200" cy="2728952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just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Genetic markers are helpful to identify an association  </a:t>
            </a: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between </a:t>
            </a: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a hereditary disease and the genetic cause</a:t>
            </a:r>
            <a:endParaRPr sz="4000" u="sng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just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Characteristics:</a:t>
            </a:r>
            <a:r>
              <a:rPr lang="it-IT"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</a:p>
          <a:p>
            <a:pPr lvl="0" algn="just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 dirty="0" smtClean="0">
                <a:solidFill>
                  <a:srgbClr val="FF26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traceable</a:t>
            </a: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, </a:t>
            </a:r>
            <a:endParaRPr lang="it-IT" sz="24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just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associated </a:t>
            </a: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with a </a:t>
            </a:r>
            <a:r>
              <a:rPr sz="2400" u="sng"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specific locus</a:t>
            </a: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, </a:t>
            </a:r>
            <a:endParaRPr lang="it-IT" sz="24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just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sz="2400" u="sng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highly polymorphic</a:t>
            </a:r>
            <a:r>
              <a:rPr sz="2400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</a:t>
            </a:r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(no information in homozygous)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4593"/>
      </p:ext>
    </p:extLst>
  </p:cSld>
  <p:clrMapOvr>
    <a:masterClrMapping/>
  </p:clrMapOvr>
  <p:transition spd="med" advTm="8038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36" x="4572000" y="3429000"/>
          <p14:tracePt t="35854" x="4500563" y="3429000"/>
          <p14:tracePt t="35864" x="4357688" y="3429000"/>
          <p14:tracePt t="35871" x="4143375" y="3402013"/>
          <p14:tracePt t="35875" x="3894138" y="3375025"/>
          <p14:tracePt t="35883" x="3367088" y="3313113"/>
          <p14:tracePt t="35900" x="2527300" y="3251200"/>
          <p14:tracePt t="35900" x="2152650" y="3224213"/>
          <p14:tracePt t="35919" x="1911350" y="3224213"/>
          <p14:tracePt t="35933" x="1303338" y="3224213"/>
          <p14:tracePt t="35953" x="1223963" y="3224213"/>
          <p14:tracePt t="35966" x="1187450" y="3224213"/>
          <p14:tracePt t="35984" x="1081088" y="3259138"/>
          <p14:tracePt t="35999" x="973138" y="3303588"/>
          <p14:tracePt t="36016" x="803275" y="3375025"/>
          <p14:tracePt t="36032" x="554038" y="3455988"/>
          <p14:tracePt t="36049" x="384175" y="3490913"/>
          <p14:tracePt t="36065" x="312738" y="3509963"/>
          <p14:tracePt t="36082" x="258763" y="3544888"/>
          <p14:tracePt t="36099" x="196850" y="3571875"/>
          <p14:tracePt t="36116" x="160338" y="3625850"/>
          <p14:tracePt t="36132" x="133350" y="3679825"/>
          <p14:tracePt t="36132" x="125413" y="3724275"/>
          <p14:tracePt t="36150" x="115888" y="3795713"/>
          <p14:tracePt t="36167" x="98425" y="3857625"/>
          <p14:tracePt t="36182" x="98425" y="3884613"/>
          <p14:tracePt t="36199" x="98425" y="3894138"/>
          <p14:tracePt t="36216" x="98425" y="3911600"/>
          <p14:tracePt t="36233" x="98425" y="3938588"/>
          <p14:tracePt t="36250" x="133350" y="3965575"/>
          <p14:tracePt t="36267" x="231775" y="4000500"/>
          <p14:tracePt t="36283" x="438150" y="4081463"/>
          <p14:tracePt t="36300" x="696913" y="4143375"/>
          <p14:tracePt t="36316" x="919163" y="4187825"/>
          <p14:tracePt t="36333" x="1098550" y="4214813"/>
          <p14:tracePt t="36349" x="1160463" y="4224338"/>
          <p14:tracePt t="36470" x="1169988" y="4224338"/>
          <p14:tracePt t="36478" x="1231900" y="4224338"/>
          <p14:tracePt t="36486" x="1455738" y="4160838"/>
          <p14:tracePt t="36517" x="1697038" y="4089400"/>
          <p14:tracePt t="36517" x="1724025" y="4081463"/>
          <p14:tracePt t="36550" x="1751013" y="4062413"/>
          <p14:tracePt t="36622" x="1776413" y="4062413"/>
          <p14:tracePt t="36630" x="1946275" y="4062413"/>
          <p14:tracePt t="36638" x="2108200" y="4062413"/>
          <p14:tracePt t="36650" x="2786063" y="4062413"/>
          <p14:tracePt t="36666" x="3465513" y="4062413"/>
          <p14:tracePt t="36682" x="4133850" y="4089400"/>
          <p14:tracePt t="36698" x="4581525" y="4170363"/>
          <p14:tracePt t="36717" x="4697413" y="4179888"/>
          <p14:tracePt t="36998" x="4562475" y="4179888"/>
          <p14:tracePt t="37007" x="4276725" y="4179888"/>
          <p14:tracePt t="37007" x="3867150" y="4179888"/>
          <p14:tracePt t="37016" x="2919413" y="4179888"/>
          <p14:tracePt t="37032" x="1982788" y="4179888"/>
          <p14:tracePt t="37051" x="1419225" y="4179888"/>
          <p14:tracePt t="37069" x="1322388" y="4170363"/>
          <p14:tracePt t="37206" x="1295400" y="4170363"/>
          <p14:tracePt t="37214" x="1179513" y="4170363"/>
          <p14:tracePt t="37222" x="1098550" y="4179888"/>
          <p14:tracePt t="37233" x="955675" y="4224338"/>
          <p14:tracePt t="37249" x="785813" y="4259263"/>
          <p14:tracePt t="37266" x="660400" y="4276725"/>
          <p14:tracePt t="37282" x="625475" y="4276725"/>
          <p14:tracePt t="37300" x="615950" y="4286250"/>
          <p14:tracePt t="37430" x="669925" y="4268788"/>
          <p14:tracePt t="37438" x="857250" y="4224338"/>
          <p14:tracePt t="37446" x="1133475" y="4187825"/>
          <p14:tracePt t="37452" x="1839913" y="4098925"/>
          <p14:tracePt t="37466" x="2536825" y="4000500"/>
          <p14:tracePt t="37483" x="3009900" y="3911600"/>
          <p14:tracePt t="37500" x="3224213" y="3875088"/>
          <p14:tracePt t="37516" x="3348038" y="3857625"/>
          <p14:tracePt t="37532" x="3490913" y="3857625"/>
          <p14:tracePt t="37549" x="3911600" y="3919538"/>
          <p14:tracePt t="37660" x="3911600" y="3929063"/>
          <p14:tracePt t="37665" x="3919538" y="3938588"/>
          <p14:tracePt t="37765" x="3919538" y="3946525"/>
          <p14:tracePt t="37773" x="3884613" y="3973513"/>
          <p14:tracePt t="37779" x="3813175" y="4000500"/>
          <p14:tracePt t="37791" x="3786188" y="4027488"/>
          <p14:tracePt t="37799" x="3741738" y="4044950"/>
          <p14:tracePt t="37816" x="3679825" y="4071938"/>
          <p14:tracePt t="37832" x="3652838" y="4089400"/>
          <p14:tracePt t="37850" x="3643313" y="4098925"/>
          <p14:tracePt t="38246" x="3660775" y="4098925"/>
          <p14:tracePt t="38254" x="3670300" y="4098925"/>
          <p14:tracePt t="38270" x="3679825" y="4098925"/>
          <p14:tracePt t="38469" x="3687763" y="4133850"/>
          <p14:tracePt t="38477" x="3687763" y="4160838"/>
          <p14:tracePt t="38483" x="3687763" y="4205288"/>
          <p14:tracePt t="38491" x="3670300" y="4224338"/>
          <p14:tracePt t="38499" x="3608388" y="4322763"/>
          <p14:tracePt t="38516" x="3536950" y="4375150"/>
          <p14:tracePt t="38533" x="3455988" y="4429125"/>
          <p14:tracePt t="38574" x="3446463" y="4429125"/>
          <p14:tracePt t="38577" x="3438525" y="4429125"/>
          <p14:tracePt t="38583" x="3402013" y="4429125"/>
          <p14:tracePt t="38599" x="3357563" y="4429125"/>
          <p14:tracePt t="38616" x="3276600" y="4411663"/>
          <p14:tracePt t="38632" x="3224213" y="4375150"/>
          <p14:tracePt t="38649" x="3125788" y="4367213"/>
          <p14:tracePt t="38665" x="3009900" y="4330700"/>
          <p14:tracePt t="38683" x="2874963" y="4295775"/>
          <p14:tracePt t="38699" x="2625725" y="4276725"/>
          <p14:tracePt t="38817" x="2616200" y="4276725"/>
          <p14:tracePt t="38918" x="2608263" y="4295775"/>
          <p14:tracePt t="38926" x="2598738" y="4303713"/>
          <p14:tracePt t="38934" x="2581275" y="4348163"/>
          <p14:tracePt t="38937" x="2562225" y="4367213"/>
          <p14:tracePt t="38949" x="2544763" y="4394200"/>
          <p14:tracePt t="38949" x="2527300" y="4402138"/>
          <p14:tracePt t="38966" x="2517775" y="4429125"/>
          <p14:tracePt t="38982" x="2509838" y="4438650"/>
          <p14:tracePt t="39157" x="2482850" y="4429125"/>
          <p14:tracePt t="39166" x="2473325" y="4419600"/>
          <p14:tracePt t="39174" x="2446338" y="4402138"/>
          <p14:tracePt t="39182" x="2419350" y="4394200"/>
          <p14:tracePt t="39190" x="2374900" y="4375150"/>
          <p14:tracePt t="39200" x="2366963" y="4367213"/>
          <p14:tracePt t="39454" x="2374900" y="4367213"/>
          <p14:tracePt t="39462" x="2411413" y="4357688"/>
          <p14:tracePt t="39472" x="2419350" y="4348163"/>
          <p14:tracePt t="39478" x="2455863" y="4348163"/>
          <p14:tracePt t="39483" x="2517775" y="4340225"/>
          <p14:tracePt t="39499" x="2571750" y="4322763"/>
          <p14:tracePt t="39573" x="2589213" y="4322763"/>
          <p14:tracePt t="39582" x="2589213" y="4313238"/>
          <p14:tracePt t="39589" x="2598738" y="4313238"/>
          <p14:tracePt t="40749" x="2608263" y="4295775"/>
          <p14:tracePt t="40757" x="2616200" y="4295775"/>
          <p14:tracePt t="41292" x="0" y="0"/>
        </p14:tracePtLst>
        <p14:tracePtLst>
          <p14:tracePt t="59893" x="4572000" y="3429000"/>
          <p14:tracePt t="60133" x="4562475" y="3411538"/>
          <p14:tracePt t="60142" x="4446588" y="3419475"/>
          <p14:tracePt t="60149" x="4375150" y="3465513"/>
          <p14:tracePt t="60157" x="4197350" y="3581400"/>
          <p14:tracePt t="60157" x="4116388" y="3633788"/>
          <p14:tracePt t="60175" x="3732213" y="3786188"/>
          <p14:tracePt t="60230" x="3687763" y="3813175"/>
          <p14:tracePt t="60231" x="3679825" y="3840163"/>
          <p14:tracePt t="60247" x="3625850" y="3902075"/>
          <p14:tracePt t="60267" x="3608388" y="3956050"/>
          <p14:tracePt t="60282" x="3589338" y="4000500"/>
          <p14:tracePt t="60299" x="3562350" y="4027488"/>
          <p14:tracePt t="60314" x="3536950" y="4054475"/>
          <p14:tracePt t="60332" x="3517900" y="4071938"/>
          <p14:tracePt t="60347" x="3500438" y="4098925"/>
          <p14:tracePt t="60364" x="3465513" y="4133850"/>
          <p14:tracePt t="60381" x="3322638" y="4232275"/>
          <p14:tracePt t="60398" x="3179763" y="4340225"/>
          <p14:tracePt t="60414" x="3036888" y="4446588"/>
          <p14:tracePt t="60432" x="2857500" y="4608513"/>
          <p14:tracePt t="60448" x="2660650" y="4759325"/>
          <p14:tracePt t="60467" x="2527300" y="4875213"/>
          <p14:tracePt t="60480" x="2446338" y="4991100"/>
          <p14:tracePt t="60514" x="2347913" y="5116513"/>
          <p14:tracePt t="60514" x="2312988" y="5197475"/>
          <p14:tracePt t="60532" x="2303463" y="5232400"/>
          <p14:tracePt t="60547" x="2286000" y="5251450"/>
          <p14:tracePt t="60564" x="2286000" y="5286375"/>
          <p14:tracePt t="60580" x="2286000" y="5313363"/>
          <p14:tracePt t="60598" x="2286000" y="5322888"/>
          <p14:tracePt t="60709" x="2312988" y="5330825"/>
          <p14:tracePt t="60716" x="2366963" y="5322888"/>
          <p14:tracePt t="60731" x="2446338" y="5322888"/>
          <p14:tracePt t="60731" x="2670175" y="5322888"/>
          <p14:tracePt t="60748" x="2911475" y="5322888"/>
          <p14:tracePt t="60765" x="3098800" y="5322888"/>
          <p14:tracePt t="60780" x="3160713" y="5303838"/>
          <p14:tracePt t="60918" x="3170238" y="5303838"/>
          <p14:tracePt t="60926" x="3232150" y="5303838"/>
          <p14:tracePt t="60934" x="3303588" y="5303838"/>
          <p14:tracePt t="60934" x="3375025" y="5303838"/>
          <p14:tracePt t="60950" x="3500438" y="5268913"/>
          <p14:tracePt t="60964" x="3616325" y="5268913"/>
          <p14:tracePt t="60966" x="3822700" y="5224463"/>
          <p14:tracePt t="60981" x="3956050" y="5187950"/>
          <p14:tracePt t="60997" x="4116388" y="5126038"/>
          <p14:tracePt t="61015" x="4179888" y="5072063"/>
          <p14:tracePt t="61031" x="4232275" y="5045075"/>
          <p14:tracePt t="61048" x="4313238" y="5027613"/>
          <p14:tracePt t="61064" x="4429125" y="4973638"/>
          <p14:tracePt t="61152" x="4510088" y="4956175"/>
          <p14:tracePt t="61186" x="4527550" y="4946650"/>
          <p14:tracePt t="61214" x="4537075" y="4946650"/>
          <p14:tracePt t="61230" x="4537075" y="4938713"/>
          <p14:tracePt t="61238" x="4545013" y="4938713"/>
          <p14:tracePt t="61254" x="4554538" y="4938713"/>
          <p14:tracePt t="61877" x="0" y="0"/>
        </p14:tracePtLst>
        <p14:tracePtLst>
          <p14:tracePt t="67035" x="2108200" y="5919788"/>
          <p14:tracePt t="67269" x="2071688" y="5929313"/>
          <p14:tracePt t="67277" x="2062163" y="5938838"/>
          <p14:tracePt t="67285" x="2027238" y="5938838"/>
          <p14:tracePt t="67298" x="1990725" y="5946775"/>
          <p14:tracePt t="67313" x="1795463" y="5991225"/>
          <p14:tracePt t="67331" x="1724025" y="5991225"/>
          <p14:tracePt t="67349" x="1697038" y="5991225"/>
          <p14:tracePt t="67454" x="1776413" y="5991225"/>
          <p14:tracePt t="67462" x="1866900" y="5956300"/>
          <p14:tracePt t="67470" x="1955800" y="5938838"/>
          <p14:tracePt t="67478" x="2081213" y="5902325"/>
          <p14:tracePt t="67487" x="2143125" y="5884863"/>
          <p14:tracePt t="67497" x="2295525" y="5867400"/>
          <p14:tracePt t="67513" x="2419350" y="5867400"/>
          <p14:tracePt t="67530" x="2473325" y="5857875"/>
          <p14:tracePt t="67547" x="2554288" y="5840413"/>
          <p14:tracePt t="67563" x="2608263" y="5840413"/>
          <p14:tracePt t="67581" x="2643188" y="5840413"/>
          <p14:tracePt t="67597" x="2741613" y="5840413"/>
          <p14:tracePt t="67614" x="2840038" y="5840413"/>
          <p14:tracePt t="67630" x="2938463" y="5840413"/>
          <p14:tracePt t="67648" x="2965450" y="5840413"/>
          <p14:tracePt t="67663" x="2973388" y="5840413"/>
          <p14:tracePt t="67680" x="3009900" y="5840413"/>
          <p14:tracePt t="67697" x="3251200" y="5840413"/>
          <p14:tracePt t="67713" x="3875088" y="5911850"/>
          <p14:tracePt t="67730" x="4625975" y="5991225"/>
          <p14:tracePt t="67747" x="5232400" y="5991225"/>
          <p14:tracePt t="67764" x="5419725" y="5991225"/>
          <p14:tracePt t="67764" x="5429250" y="5991225"/>
          <p14:tracePt t="6832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68"/>
          <p:cNvSpPr/>
          <p:nvPr/>
        </p:nvSpPr>
        <p:spPr>
          <a:xfrm>
            <a:off x="575423" y="1039498"/>
            <a:ext cx="8829834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12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it-IT" sz="2400" b="1" dirty="0" smtClean="0">
                <a:solidFill>
                  <a:srgbClr val="FF0000"/>
                </a:solidFill>
              </a:rPr>
              <a:t>POINT </a:t>
            </a:r>
            <a:r>
              <a:rPr lang="it-IT" sz="2400" b="1" dirty="0" smtClean="0">
                <a:solidFill>
                  <a:srgbClr val="FF0000"/>
                </a:solidFill>
              </a:rPr>
              <a:t>MUTATIONS           </a:t>
            </a:r>
            <a:r>
              <a:rPr sz="2400" b="1" dirty="0" smtClean="0">
                <a:solidFill>
                  <a:srgbClr val="FF0000"/>
                </a:solidFill>
              </a:rPr>
              <a:t>REPEATED </a:t>
            </a:r>
            <a:r>
              <a:rPr sz="2400" b="1" dirty="0">
                <a:solidFill>
                  <a:srgbClr val="FF0000"/>
                </a:solidFill>
              </a:rPr>
              <a:t>SEQUENCES</a:t>
            </a:r>
          </a:p>
        </p:txBody>
      </p:sp>
      <p:sp>
        <p:nvSpPr>
          <p:cNvPr id="5" name="Shape 1070"/>
          <p:cNvSpPr/>
          <p:nvPr/>
        </p:nvSpPr>
        <p:spPr>
          <a:xfrm>
            <a:off x="394721" y="2714718"/>
            <a:ext cx="3657600" cy="206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1975- Restriction Fragment Length Polymorphisms (</a:t>
            </a:r>
            <a:r>
              <a:rPr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RFLP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  <a:endParaRPr sz="32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1900"/>
              </a:spcBef>
              <a:buClr>
                <a:srgbClr val="000000"/>
              </a:buClr>
              <a:buSzPct val="100000"/>
            </a:pPr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1995- Single Nucleotide Polymorphisms (</a:t>
            </a:r>
            <a:r>
              <a:rPr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SNPs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</a:p>
        </p:txBody>
      </p:sp>
      <p:sp>
        <p:nvSpPr>
          <p:cNvPr id="6" name="Shape 1071"/>
          <p:cNvSpPr/>
          <p:nvPr/>
        </p:nvSpPr>
        <p:spPr>
          <a:xfrm>
            <a:off x="4428558" y="2744214"/>
            <a:ext cx="4648200" cy="19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1985- Variable Number of Tandem Repeats (</a:t>
            </a:r>
            <a:r>
              <a:rPr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VNTR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)-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MINISATELLITE</a:t>
            </a:r>
            <a:endParaRPr lang="it-IT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endParaRPr sz="32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  <a:buFont typeface="Comic Sans MS"/>
              <a:buChar char="•"/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1990- Short Tandem Repeats-</a:t>
            </a:r>
            <a:r>
              <a:rPr dirty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MICROSATELLITE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1411"/>
      </p:ext>
    </p:extLst>
  </p:cSld>
  <p:clrMapOvr>
    <a:masterClrMapping/>
  </p:clrMapOvr>
  <p:transition spd="med" advTm="75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429" x="4633913" y="5643563"/>
          <p14:tracePt t="22660" x="4510088" y="5643563"/>
          <p14:tracePt t="22664" x="4027488" y="5776913"/>
          <p14:tracePt t="22683" x="3500438" y="5894388"/>
          <p14:tracePt t="22694" x="2884488" y="6018213"/>
          <p14:tracePt t="22710" x="2251075" y="6116638"/>
          <p14:tracePt t="22729" x="1911350" y="6161088"/>
          <p14:tracePt t="22745" x="1724025" y="6215063"/>
          <p14:tracePt t="22762" x="1652588" y="6251575"/>
          <p14:tracePt t="22778" x="1608138" y="6286500"/>
          <p14:tracePt t="22778" x="1581150" y="6303963"/>
          <p14:tracePt t="22798" x="1554163" y="6340475"/>
          <p14:tracePt t="22811" x="1482725" y="6402388"/>
          <p14:tracePt t="22811" x="1446213" y="6429375"/>
          <p14:tracePt t="22829" x="1374775" y="6491288"/>
          <p14:tracePt t="22845" x="1312863" y="6537325"/>
          <p14:tracePt t="22861" x="1214438" y="6616700"/>
          <p14:tracePt t="22877" x="1152525" y="6670675"/>
          <p14:tracePt t="22895" x="1125538" y="6705600"/>
          <p14:tracePt t="22911" x="1125538" y="6715125"/>
          <p14:tracePt t="22997" x="1143000" y="6715125"/>
          <p14:tracePt t="23005" x="1241425" y="6661150"/>
          <p14:tracePt t="23013" x="1598613" y="6456363"/>
          <p14:tracePt t="23029" x="1839913" y="6303963"/>
          <p14:tracePt t="23030" x="2108200" y="6116638"/>
          <p14:tracePt t="23044" x="2982913" y="5411788"/>
          <p14:tracePt t="23061" x="3768725" y="2295525"/>
          <p14:tracePt t="23146" x="3768725" y="1419225"/>
          <p14:tracePt t="23169" x="3751263" y="1116013"/>
          <p14:tracePt t="23177" x="3643313" y="687388"/>
          <p14:tracePt t="23194" x="3527425" y="322263"/>
          <p14:tracePt t="23210" x="3348038" y="26988"/>
          <p14:tracePt t="23227" x="3214688" y="0"/>
          <p14:tracePt t="23227" x="3143250" y="0"/>
          <p14:tracePt t="23245" x="3071813" y="0"/>
          <p14:tracePt t="23260" x="2732088" y="0"/>
          <p14:tracePt t="23277" x="2446338" y="0"/>
          <p14:tracePt t="23294" x="1911350" y="0"/>
          <p14:tracePt t="23327" x="1795463" y="0"/>
          <p14:tracePt t="23344" x="1562100" y="26988"/>
          <p14:tracePt t="23393" x="1482725" y="53975"/>
          <p14:tracePt t="23394" x="1231900" y="204788"/>
          <p14:tracePt t="23411" x="1027113" y="357188"/>
          <p14:tracePt t="23427" x="839788" y="544513"/>
          <p14:tracePt t="23445" x="687388" y="704850"/>
          <p14:tracePt t="23460" x="455613" y="1027113"/>
          <p14:tracePt t="23479" x="374650" y="1231900"/>
          <p14:tracePt t="23495" x="322263" y="1455738"/>
          <p14:tracePt t="23512" x="295275" y="1751013"/>
          <p14:tracePt t="23528" x="295275" y="2089150"/>
          <p14:tracePt t="23547" x="295275" y="2509838"/>
          <p14:tracePt t="23562" x="295275" y="2847975"/>
          <p14:tracePt t="23578" x="295275" y="3170238"/>
          <p14:tracePt t="23594" x="295275" y="3438525"/>
          <p14:tracePt t="23611" x="295275" y="3670300"/>
          <p14:tracePt t="23627" x="295275" y="3884613"/>
          <p14:tracePt t="23627" x="295275" y="3983038"/>
          <p14:tracePt t="23646" x="312738" y="4071938"/>
          <p14:tracePt t="23660" x="384175" y="4322763"/>
          <p14:tracePt t="23679" x="500063" y="4500563"/>
          <p14:tracePt t="23703" x="554038" y="4537075"/>
          <p14:tracePt t="23711" x="704850" y="4608513"/>
          <p14:tracePt t="23726" x="803275" y="4660900"/>
          <p14:tracePt t="23744" x="938213" y="4714875"/>
          <p14:tracePt t="23760" x="1133475" y="4751388"/>
          <p14:tracePt t="23776" x="1554163" y="4884738"/>
          <p14:tracePt t="23793" x="2081213" y="4938713"/>
          <p14:tracePt t="23810" x="2428875" y="4983163"/>
          <p14:tracePt t="23827" x="2652713" y="4983163"/>
          <p14:tracePt t="23843" x="2874963" y="4983163"/>
          <p14:tracePt t="23861" x="2955925" y="4983163"/>
          <p14:tracePt t="23877" x="3009900" y="4973638"/>
          <p14:tracePt t="23895" x="3098800" y="4919663"/>
          <p14:tracePt t="23910" x="3268663" y="4776788"/>
          <p14:tracePt t="23928" x="3446463" y="4608513"/>
          <p14:tracePt t="23943" x="3616325" y="4322763"/>
          <p14:tracePt t="23961" x="3687763" y="4054475"/>
          <p14:tracePt t="23977" x="3741738" y="3795713"/>
          <p14:tracePt t="23995" x="3759200" y="3554413"/>
          <p14:tracePt t="24011" x="3759200" y="3348038"/>
          <p14:tracePt t="24027" x="3759200" y="3179763"/>
          <p14:tracePt t="24043" x="3751263" y="3027363"/>
          <p14:tracePt t="24043" x="3732213" y="3000375"/>
          <p14:tracePt t="24061" x="3660775" y="2894013"/>
          <p14:tracePt t="24077" x="3517900" y="2813050"/>
          <p14:tracePt t="24094" x="3322638" y="2714625"/>
          <p14:tracePt t="24110" x="2840038" y="2500313"/>
          <p14:tracePt t="24144" x="2660650" y="2419350"/>
          <p14:tracePt t="24160" x="2419350" y="2366963"/>
          <p14:tracePt t="24161" x="1339850" y="2205038"/>
          <p14:tracePt t="24218" x="1295400" y="2205038"/>
          <p14:tracePt t="24227" x="1196975" y="2214563"/>
          <p14:tracePt t="24227" x="1143000" y="2232025"/>
          <p14:tracePt t="24245" x="1027113" y="2268538"/>
          <p14:tracePt t="24260" x="776288" y="2401888"/>
          <p14:tracePt t="24278" x="633413" y="2500313"/>
          <p14:tracePt t="24294" x="490538" y="2598738"/>
          <p14:tracePt t="24311" x="330200" y="2714625"/>
          <p14:tracePt t="24327" x="196850" y="2803525"/>
          <p14:tracePt t="24344" x="88900" y="2901950"/>
          <p14:tracePt t="24360" x="9525" y="3009900"/>
          <p14:tracePt t="24378" x="0" y="3224213"/>
          <p14:tracePt t="24411" x="0" y="3259138"/>
          <p14:tracePt t="24427" x="0" y="3330575"/>
          <p14:tracePt t="24444" x="0" y="3527425"/>
          <p14:tracePt t="24446" x="0" y="3670300"/>
          <p14:tracePt t="24461" x="0" y="3786188"/>
          <p14:tracePt t="24478" x="26988" y="3894138"/>
          <p14:tracePt t="24494" x="71438" y="3956050"/>
          <p14:tracePt t="24511" x="133350" y="4054475"/>
          <p14:tracePt t="24527" x="214313" y="4081463"/>
          <p14:tracePt t="24543" x="330200" y="4098925"/>
          <p14:tracePt t="24560" x="544513" y="4098925"/>
          <p14:tracePt t="24577" x="839788" y="4098925"/>
          <p14:tracePt t="24593" x="1071563" y="4098925"/>
          <p14:tracePt t="24611" x="1322388" y="4098925"/>
          <p14:tracePt t="24626" x="1527175" y="4098925"/>
          <p14:tracePt t="24626" x="1616075" y="4098925"/>
          <p14:tracePt t="24644" x="1741488" y="4098925"/>
          <p14:tracePt t="24661" x="1822450" y="4098925"/>
          <p14:tracePt t="24677" x="1919288" y="4071938"/>
          <p14:tracePt t="24695" x="2009775" y="4062413"/>
          <p14:tracePt t="24710" x="2133600" y="4010025"/>
          <p14:tracePt t="24727" x="2312988" y="3946525"/>
          <p14:tracePt t="24743" x="2509838" y="3867150"/>
          <p14:tracePt t="24760" x="2643188" y="3795713"/>
          <p14:tracePt t="24777" x="2732088" y="3724275"/>
          <p14:tracePt t="24794" x="2759075" y="3697288"/>
          <p14:tracePt t="24810" x="2786063" y="3670300"/>
          <p14:tracePt t="24827" x="2803525" y="3652838"/>
          <p14:tracePt t="24845" x="2813050" y="3643313"/>
          <p14:tracePt t="25685" x="2776538" y="3643313"/>
          <p14:tracePt t="25685" x="2652713" y="3643313"/>
          <p14:tracePt t="25693" x="2241550" y="3643313"/>
          <p14:tracePt t="25781" x="2232025" y="3643313"/>
          <p14:tracePt t="25885" x="2224088" y="3643313"/>
          <p14:tracePt t="26037" x="2232025" y="3643313"/>
          <p14:tracePt t="26045" x="2411413" y="3643313"/>
          <p14:tracePt t="26061" x="2571750" y="3608388"/>
          <p14:tracePt t="26061" x="2813050" y="3562350"/>
          <p14:tracePt t="26078" x="3027363" y="3527425"/>
          <p14:tracePt t="26094" x="3125788" y="3509963"/>
          <p14:tracePt t="26157" x="3133725" y="3509963"/>
          <p14:tracePt t="26213" x="3152775" y="3517900"/>
          <p14:tracePt t="26221" x="3170238" y="3517900"/>
          <p14:tracePt t="26237" x="3179763" y="3544888"/>
          <p14:tracePt t="26253" x="3197225" y="3554413"/>
          <p14:tracePt t="26269" x="3197225" y="3571875"/>
          <p14:tracePt t="26272" x="3197225" y="3581400"/>
          <p14:tracePt t="26277" x="3205163" y="3608388"/>
          <p14:tracePt t="26293" x="3232150" y="3643313"/>
          <p14:tracePt t="26311" x="3251200" y="3660775"/>
          <p14:tracePt t="26327" x="3259138" y="3670300"/>
          <p14:tracePt t="26373" x="3268663" y="3679825"/>
          <p14:tracePt t="26445" x="3286125" y="3679825"/>
          <p14:tracePt t="26465" x="3295650" y="3697288"/>
          <p14:tracePt t="26493" x="3303588" y="3697288"/>
          <p14:tracePt t="27661" x="3286125" y="3705225"/>
          <p14:tracePt t="27661" x="3179763" y="3759200"/>
          <p14:tracePt t="27678" x="3098800" y="3813175"/>
          <p14:tracePt t="27706" x="3089275" y="3813175"/>
          <p14:tracePt t="27837" x="3108325" y="3813175"/>
          <p14:tracePt t="27845" x="3170238" y="3803650"/>
          <p14:tracePt t="27850" x="3322638" y="3759200"/>
          <p14:tracePt t="27861" x="3455988" y="3724275"/>
          <p14:tracePt t="27878" x="3554413" y="3679825"/>
          <p14:tracePt t="27893" x="3633788" y="3633788"/>
          <p14:tracePt t="27910" x="3705225" y="3544888"/>
          <p14:tracePt t="27927" x="3795713" y="3465513"/>
          <p14:tracePt t="27943" x="3867150" y="3340100"/>
          <p14:tracePt t="27960" x="3938588" y="3179763"/>
          <p14:tracePt t="27976" x="4027488" y="3036888"/>
          <p14:tracePt t="27993" x="4089400" y="2901950"/>
          <p14:tracePt t="28010" x="4125913" y="2795588"/>
          <p14:tracePt t="28027" x="4160838" y="2670175"/>
          <p14:tracePt t="28027" x="4160838" y="2633663"/>
          <p14:tracePt t="28045" x="4179888" y="2589213"/>
          <p14:tracePt t="28060" x="4179888" y="2490788"/>
          <p14:tracePt t="28078" x="4179888" y="2438400"/>
          <p14:tracePt t="28093" x="4125913" y="2339975"/>
          <p14:tracePt t="28093" x="4044950" y="2286000"/>
          <p14:tracePt t="28127" x="3965575" y="2241550"/>
          <p14:tracePt t="28127" x="3679825" y="2108200"/>
          <p14:tracePt t="28145" x="3251200" y="1946275"/>
          <p14:tracePt t="28160" x="2840038" y="1839913"/>
          <p14:tracePt t="28177" x="2286000" y="1724025"/>
          <p14:tracePt t="28193" x="1581150" y="1687513"/>
          <p14:tracePt t="28211" x="687388" y="1687513"/>
          <p14:tracePt t="28227" x="0" y="1785938"/>
          <p14:tracePt t="28227" x="0" y="1919288"/>
          <p14:tracePt t="28246" x="0" y="2017713"/>
          <p14:tracePt t="28260" x="0" y="2330450"/>
          <p14:tracePt t="28278" x="0" y="2428875"/>
          <p14:tracePt t="28293" x="0" y="2455863"/>
          <p14:tracePt t="28310" x="0" y="2517775"/>
          <p14:tracePt t="28326" x="0" y="2562225"/>
          <p14:tracePt t="28343" x="0" y="2608263"/>
          <p14:tracePt t="28360" x="0" y="2643188"/>
          <p14:tracePt t="28378" x="0" y="2679700"/>
          <p14:tracePt t="28393" x="0" y="2759075"/>
          <p14:tracePt t="28410" x="0" y="2884488"/>
          <p14:tracePt t="28426" x="0" y="3036888"/>
          <p14:tracePt t="28426" x="0" y="3133725"/>
          <p14:tracePt t="28444" x="0" y="3214688"/>
          <p14:tracePt t="28459" x="0" y="3500438"/>
          <p14:tracePt t="28477" x="0" y="3660775"/>
          <p14:tracePt t="28493" x="9525" y="3776663"/>
          <p14:tracePt t="28510" x="71438" y="3857625"/>
          <p14:tracePt t="28527" x="133350" y="3902075"/>
          <p14:tracePt t="28542" x="187325" y="3911600"/>
          <p14:tracePt t="28560" x="276225" y="3929063"/>
          <p14:tracePt t="28577" x="411163" y="3946525"/>
          <p14:tracePt t="28594" x="642938" y="3965575"/>
          <p14:tracePt t="28610" x="839788" y="3965575"/>
          <p14:tracePt t="28626" x="965200" y="3965575"/>
          <p14:tracePt t="28643" x="1036638" y="3965575"/>
          <p14:tracePt t="28660" x="1062038" y="3965575"/>
          <p14:tracePt t="28676" x="1081088" y="3965575"/>
          <p14:tracePt t="28694" x="1133475" y="3965575"/>
          <p14:tracePt t="28710" x="1179513" y="3938588"/>
          <p14:tracePt t="28733" x="1214438" y="3813175"/>
          <p14:tracePt t="28767" x="1214438" y="3544888"/>
          <p14:tracePt t="28815" x="1179513" y="3357563"/>
          <p14:tracePt t="28816" x="1143000" y="3259138"/>
          <p14:tracePt t="28826" x="1062038" y="3081338"/>
          <p14:tracePt t="28843" x="973138" y="2955925"/>
          <p14:tracePt t="28843" x="938213" y="2867025"/>
          <p14:tracePt t="28861" x="857250" y="2776538"/>
          <p14:tracePt t="28876" x="758825" y="2679700"/>
          <p14:tracePt t="28893" x="660400" y="2616200"/>
          <p14:tracePt t="28910" x="652463" y="2608263"/>
          <p14:tracePt t="28927" x="625475" y="2598738"/>
          <p14:tracePt t="29037" x="625475" y="2589213"/>
          <p14:tracePt t="29043" x="581025" y="2598738"/>
          <p14:tracePt t="29049" x="554038" y="2608263"/>
          <p14:tracePt t="29060" x="473075" y="2643188"/>
          <p14:tracePt t="29077" x="438150" y="2670175"/>
          <p14:tracePt t="29093" x="419100" y="2714625"/>
          <p14:tracePt t="29110" x="419100" y="2786063"/>
          <p14:tracePt t="29143" x="419100" y="2867025"/>
          <p14:tracePt t="29145" x="482600" y="2938463"/>
          <p14:tracePt t="29159" x="527050" y="2982913"/>
          <p14:tracePt t="29177" x="554038" y="3009900"/>
          <p14:tracePt t="29193" x="571500" y="3036888"/>
          <p14:tracePt t="29210" x="608013" y="3044825"/>
          <p14:tracePt t="29226" x="669925" y="3062288"/>
          <p14:tracePt t="29244" x="785813" y="3081338"/>
          <p14:tracePt t="29260" x="1054100" y="3081338"/>
          <p14:tracePt t="29277" x="1214438" y="3081338"/>
          <p14:tracePt t="29293" x="1312863" y="3081338"/>
          <p14:tracePt t="29310" x="1384300" y="3081338"/>
          <p14:tracePt t="29327" x="1419225" y="3062288"/>
          <p14:tracePt t="29344" x="1455738" y="3036888"/>
          <p14:tracePt t="29360" x="1500188" y="2990850"/>
          <p14:tracePt t="29376" x="1536700" y="2919413"/>
          <p14:tracePt t="29393" x="1571625" y="2840038"/>
          <p14:tracePt t="29410" x="1571625" y="2813050"/>
          <p14:tracePt t="29426" x="1571625" y="2795588"/>
          <p14:tracePt t="29444" x="1571625" y="2776538"/>
          <p14:tracePt t="29459" x="1544638" y="2751138"/>
          <p14:tracePt t="29477" x="1411288" y="2751138"/>
          <p14:tracePt t="29494" x="1214438" y="2751138"/>
          <p14:tracePt t="29510" x="990600" y="2786063"/>
          <p14:tracePt t="29527" x="795338" y="2867025"/>
          <p14:tracePt t="29542" x="642938" y="2955925"/>
          <p14:tracePt t="29560" x="527050" y="3062288"/>
          <p14:tracePt t="29576" x="428625" y="3170238"/>
          <p14:tracePt t="29594" x="419100" y="3205163"/>
          <p14:tracePt t="29610" x="411163" y="3214688"/>
          <p14:tracePt t="29812" x="446088" y="3214688"/>
          <p14:tracePt t="29816" x="839788" y="2965450"/>
          <p14:tracePt t="29859" x="866775" y="2938463"/>
          <p14:tracePt t="29876" x="911225" y="2901950"/>
          <p14:tracePt t="29877" x="919163" y="2884488"/>
          <p14:tracePt t="29893" x="928688" y="2874963"/>
          <p14:tracePt t="30085" x="928688" y="2884488"/>
          <p14:tracePt t="30093" x="911225" y="2911475"/>
          <p14:tracePt t="30100" x="893763" y="2982913"/>
          <p14:tracePt t="30110" x="874713" y="3081338"/>
          <p14:tracePt t="30126" x="857250" y="3133725"/>
          <p14:tracePt t="30144" x="847725" y="3205163"/>
          <p14:tracePt t="30159" x="847725" y="3232150"/>
          <p14:tracePt t="30177" x="847725" y="3268663"/>
          <p14:tracePt t="30193" x="847725" y="3286125"/>
          <p14:tracePt t="30210" x="847725" y="3295650"/>
          <p14:tracePt t="30389" x="847725" y="3286125"/>
          <p14:tracePt t="30396" x="847725" y="3251200"/>
          <p14:tracePt t="30410" x="866775" y="3187700"/>
          <p14:tracePt t="30410" x="955675" y="3071813"/>
          <p14:tracePt t="30426" x="1044575" y="2946400"/>
          <p14:tracePt t="30443" x="1089025" y="2874963"/>
          <p14:tracePt t="30443" x="1108075" y="2840038"/>
          <p14:tracePt t="30461" x="1108075" y="2822575"/>
          <p14:tracePt t="30580" x="1108075" y="2813050"/>
          <p14:tracePt t="30589" x="1098550" y="2813050"/>
          <p14:tracePt t="30591" x="1081088" y="2813050"/>
          <p14:tracePt t="30610" x="1062038" y="2822575"/>
          <p14:tracePt t="30611" x="1000125" y="2874963"/>
          <p14:tracePt t="30627" x="955675" y="2919413"/>
          <p14:tracePt t="30644" x="938213" y="2946400"/>
          <p14:tracePt t="30661" x="938213" y="2955925"/>
          <p14:tracePt t="30717" x="938213" y="2965450"/>
          <p14:tracePt t="30789" x="938213" y="2990850"/>
          <p14:tracePt t="30797" x="938213" y="3009900"/>
          <p14:tracePt t="30810" x="938213" y="3027363"/>
          <p14:tracePt t="30814" x="938213" y="3044825"/>
          <p14:tracePt t="30933" x="946150" y="3044825"/>
          <p14:tracePt t="30941" x="982663" y="3044825"/>
          <p14:tracePt t="31117" x="973138" y="3062288"/>
          <p14:tracePt t="31124" x="928688" y="3108325"/>
          <p14:tracePt t="31133" x="911225" y="3116263"/>
          <p14:tracePt t="31145" x="874713" y="3143250"/>
          <p14:tracePt t="31160" x="857250" y="3152775"/>
          <p14:tracePt t="31176" x="839788" y="3187700"/>
          <p14:tracePt t="31193" x="822325" y="3205163"/>
          <p14:tracePt t="31211" x="803275" y="3232150"/>
          <p14:tracePt t="31226" x="795338" y="3241675"/>
          <p14:tracePt t="31500" x="785813" y="3241675"/>
          <p14:tracePt t="31516" x="785813" y="3214688"/>
          <p14:tracePt t="31523" x="785813" y="3197225"/>
          <p14:tracePt t="31526" x="785813" y="3187700"/>
          <p14:tracePt t="31543" x="785813" y="3179763"/>
          <p14:tracePt t="31560" x="785813" y="3160713"/>
          <p14:tracePt t="32045" x="839788" y="3133725"/>
          <p14:tracePt t="32046" x="911225" y="3133725"/>
          <p14:tracePt t="32061" x="1054100" y="3071813"/>
          <p14:tracePt t="32061" x="1125538" y="3054350"/>
          <p14:tracePt t="32085" x="1160463" y="3054350"/>
          <p14:tracePt t="32093" x="1179513" y="3044825"/>
          <p14:tracePt t="32141" x="1187450" y="3044825"/>
          <p14:tracePt t="33021" x="1196975" y="3044825"/>
          <p14:tracePt t="33028" x="1196975" y="3071813"/>
          <p14:tracePt t="33036" x="1214438" y="3081338"/>
          <p14:tracePt t="33043" x="1231900" y="3125788"/>
          <p14:tracePt t="33048" x="1231900" y="3133725"/>
          <p14:tracePt t="33059" x="1258888" y="3197225"/>
          <p14:tracePt t="33077" x="1268413" y="3214688"/>
          <p14:tracePt t="33166" x="1268413" y="3224213"/>
          <p14:tracePt t="33167" x="1268413" y="3241675"/>
          <p14:tracePt t="33176" x="1312863" y="3295650"/>
          <p14:tracePt t="33209" x="1330325" y="3322638"/>
          <p14:tracePt t="33223" x="1330325" y="3330575"/>
          <p14:tracePt t="33234" x="1330325" y="3340100"/>
          <p14:tracePt t="33243" x="1347788" y="3384550"/>
          <p14:tracePt t="33259" x="1366838" y="3429000"/>
          <p14:tracePt t="33259" x="1374775" y="3446463"/>
          <p14:tracePt t="33277" x="1401763" y="3527425"/>
          <p14:tracePt t="33293" x="1438275" y="3633788"/>
          <p14:tracePt t="33309" x="1490663" y="3759200"/>
          <p14:tracePt t="33327" x="1544638" y="3884613"/>
          <p14:tracePt t="33343" x="1608138" y="4010025"/>
          <p14:tracePt t="33360" x="1660525" y="4116388"/>
          <p14:tracePt t="33376" x="1704975" y="4224338"/>
          <p14:tracePt t="33394" x="1776413" y="4286250"/>
          <p14:tracePt t="33410" x="1822450" y="4322763"/>
          <p14:tracePt t="33427" x="1866900" y="4340225"/>
          <p14:tracePt t="33443" x="1893888" y="4348163"/>
          <p14:tracePt t="33443" x="1901825" y="4348163"/>
          <p14:tracePt t="33460" x="1911350" y="4348163"/>
          <p14:tracePt t="33476" x="2081213" y="4367213"/>
          <p14:tracePt t="33494" x="2312988" y="4384675"/>
          <p14:tracePt t="33510" x="2536825" y="4411663"/>
          <p14:tracePt t="33527" x="2705100" y="4446588"/>
          <p14:tracePt t="33543" x="2759075" y="4446588"/>
          <p14:tracePt t="33560" x="2786063" y="4446588"/>
          <p14:tracePt t="33576" x="2803525" y="4446588"/>
          <p14:tracePt t="33593" x="2830513" y="4446588"/>
          <p14:tracePt t="33609" x="2847975" y="4446588"/>
          <p14:tracePt t="33626" x="2901950" y="4438650"/>
          <p14:tracePt t="33643" x="2973388" y="4429125"/>
          <p14:tracePt t="33643" x="3000375" y="4411663"/>
          <p14:tracePt t="33660" x="3054350" y="4394200"/>
          <p14:tracePt t="33676" x="3259138" y="4303713"/>
          <p14:tracePt t="33693" x="3348038" y="4259263"/>
          <p14:tracePt t="33711" x="3402013" y="4224338"/>
          <p14:tracePt t="33729" x="3446463" y="4187825"/>
          <p14:tracePt t="33767" x="3446463" y="4179888"/>
          <p14:tracePt t="33781" x="3455988" y="4170363"/>
          <p14:tracePt t="33796" x="3455988" y="4160838"/>
          <p14:tracePt t="33810" x="3465513" y="4133850"/>
          <p14:tracePt t="33811" x="3490913" y="4062413"/>
          <p14:tracePt t="33826" x="3500438" y="3973513"/>
          <p14:tracePt t="33844" x="3517900" y="3875088"/>
          <p14:tracePt t="33859" x="3517900" y="3751263"/>
          <p14:tracePt t="33859" x="3517900" y="3705225"/>
          <p14:tracePt t="33877" x="3517900" y="3608388"/>
          <p14:tracePt t="33893" x="3517900" y="3554413"/>
          <p14:tracePt t="33910" x="3465513" y="3500438"/>
          <p14:tracePt t="33926" x="2965450" y="3465513"/>
          <p14:tracePt t="33977" x="2697163" y="3446463"/>
          <p14:tracePt t="33993" x="2303463" y="3446463"/>
          <p14:tracePt t="34010" x="1866900" y="3446463"/>
          <p14:tracePt t="34026" x="1633538" y="3446463"/>
          <p14:tracePt t="34043" x="1473200" y="3455988"/>
          <p14:tracePt t="34059" x="1268413" y="3509963"/>
          <p14:tracePt t="34078" x="1116013" y="3544888"/>
          <p14:tracePt t="34093" x="965200" y="3598863"/>
          <p14:tracePt t="34110" x="795338" y="3633788"/>
          <p14:tracePt t="34126" x="581025" y="3679825"/>
          <p14:tracePt t="34144" x="411163" y="3714750"/>
          <p14:tracePt t="34160" x="0" y="3875088"/>
          <p14:tracePt t="34267" x="0" y="3894138"/>
          <p14:tracePt t="34276" x="0" y="3919538"/>
          <p14:tracePt t="34294" x="0" y="3983038"/>
          <p14:tracePt t="34309" x="0" y="4017963"/>
          <p14:tracePt t="34327" x="0" y="4081463"/>
          <p14:tracePt t="34342" x="0" y="4133850"/>
          <p14:tracePt t="34360" x="0" y="4197350"/>
          <p14:tracePt t="34376" x="0" y="4241800"/>
          <p14:tracePt t="34393" x="0" y="4295775"/>
          <p14:tracePt t="34409" x="0" y="4357688"/>
          <p14:tracePt t="34426" x="0" y="4411663"/>
          <p14:tracePt t="34443" x="0" y="4446588"/>
          <p14:tracePt t="34460" x="0" y="4473575"/>
          <p14:tracePt t="34477" x="0" y="4518025"/>
          <p14:tracePt t="34494" x="0" y="4562475"/>
          <p14:tracePt t="34510" x="0" y="4581525"/>
          <p14:tracePt t="34527" x="0" y="4616450"/>
          <p14:tracePt t="34543" x="0" y="4660900"/>
          <p14:tracePt t="34559" x="0" y="4697413"/>
          <p14:tracePt t="34576" x="0" y="4724400"/>
          <p14:tracePt t="34614" x="0" y="4732338"/>
          <p14:tracePt t="34617" x="0" y="4759325"/>
          <p14:tracePt t="34628" x="17463" y="4786313"/>
          <p14:tracePt t="34628" x="36513" y="4822825"/>
          <p14:tracePt t="34646" x="44450" y="4848225"/>
          <p14:tracePt t="34677" x="53975" y="4857750"/>
          <p14:tracePt t="34677" x="71438" y="4875213"/>
          <p14:tracePt t="34693" x="80963" y="4894263"/>
          <p14:tracePt t="34709" x="115888" y="4929188"/>
          <p14:tracePt t="34727" x="204788" y="5000625"/>
          <p14:tracePt t="34743" x="258763" y="5027613"/>
          <p14:tracePt t="34759" x="330200" y="5054600"/>
          <p14:tracePt t="34776" x="393700" y="5072063"/>
          <p14:tracePt t="34793" x="473075" y="5089525"/>
          <p14:tracePt t="34810" x="561975" y="5126038"/>
          <p14:tracePt t="34826" x="696913" y="5143500"/>
          <p14:tracePt t="34843" x="866775" y="5180013"/>
          <p14:tracePt t="34859" x="1116013" y="5232400"/>
          <p14:tracePt t="34877" x="1258888" y="5276850"/>
          <p14:tracePt t="34893" x="1411288" y="5313363"/>
          <p14:tracePt t="34910" x="1562100" y="5330825"/>
          <p14:tracePt t="34926" x="1697038" y="5348288"/>
          <p14:tracePt t="34943" x="1857375" y="5367338"/>
          <p14:tracePt t="34959" x="2089150" y="5402263"/>
          <p14:tracePt t="34985" x="2160588" y="5402263"/>
          <p14:tracePt t="34995" x="2339975" y="5419725"/>
          <p14:tracePt t="35010" x="3009900" y="5438775"/>
          <p14:tracePt t="35063" x="3062288" y="5438775"/>
          <p14:tracePt t="35076" x="3143250" y="5438775"/>
          <p14:tracePt t="35083" x="3214688" y="5438775"/>
          <p14:tracePt t="35093" x="3268663" y="5438775"/>
          <p14:tracePt t="35109" x="3286125" y="5438775"/>
          <p14:tracePt t="35126" x="3348038" y="5438775"/>
          <p14:tracePt t="35143" x="3438525" y="5429250"/>
          <p14:tracePt t="35159" x="3554413" y="5357813"/>
          <p14:tracePt t="35176" x="3714750" y="5276850"/>
          <p14:tracePt t="35193" x="3857625" y="5214938"/>
          <p14:tracePt t="35210" x="3965575" y="5116513"/>
          <p14:tracePt t="35226" x="4160838" y="4946650"/>
          <p14:tracePt t="35264" x="4295775" y="4687888"/>
          <p14:tracePt t="35310" x="4367213" y="4394200"/>
          <p14:tracePt t="35349" x="4367213" y="4322763"/>
          <p14:tracePt t="35350" x="4367213" y="4259263"/>
          <p14:tracePt t="35360" x="4367213" y="4133850"/>
          <p14:tracePt t="35376" x="4367213" y="4010025"/>
          <p14:tracePt t="35394" x="4367213" y="3894138"/>
          <p14:tracePt t="35409" x="4367213" y="3813175"/>
          <p14:tracePt t="35427" x="4357688" y="3776663"/>
          <p14:tracePt t="35443" x="4348163" y="3732213"/>
          <p14:tracePt t="35460" x="4295775" y="3633788"/>
          <p14:tracePt t="35476" x="4251325" y="3598863"/>
          <p14:tracePt t="35494" x="4160838" y="3527425"/>
          <p14:tracePt t="35509" x="4108450" y="3500438"/>
          <p14:tracePt t="35527" x="4027488" y="3465513"/>
          <p14:tracePt t="35542" x="3884613" y="3429000"/>
          <p14:tracePt t="35560" x="3705225" y="3394075"/>
          <p14:tracePt t="35576" x="3581400" y="3375025"/>
          <p14:tracePt t="35594" x="3438525" y="3375025"/>
          <p14:tracePt t="35609" x="3259138" y="3375025"/>
          <p14:tracePt t="35627" x="3116263" y="3375025"/>
          <p14:tracePt t="35643" x="2946400" y="3384550"/>
          <p14:tracePt t="35660" x="2795588" y="3402013"/>
          <p14:tracePt t="35676" x="2643188" y="3419475"/>
          <p14:tracePt t="35694" x="2562225" y="3438525"/>
          <p14:tracePt t="35709" x="2473325" y="3455988"/>
          <p14:tracePt t="35726" x="2384425" y="3455988"/>
          <p14:tracePt t="35744" x="2303463" y="3455988"/>
          <p14:tracePt t="35759" x="2214563" y="3455988"/>
          <p14:tracePt t="35776" x="2116138" y="3455988"/>
          <p14:tracePt t="35793" x="1955800" y="3455988"/>
          <p14:tracePt t="35810" x="1803400" y="3455988"/>
          <p14:tracePt t="35826" x="1633538" y="3455988"/>
          <p14:tracePt t="35843" x="1446213" y="3473450"/>
          <p14:tracePt t="35859" x="1295400" y="3509963"/>
          <p14:tracePt t="35877" x="1196975" y="3527425"/>
          <p14:tracePt t="35893" x="1071563" y="3562350"/>
          <p14:tracePt t="35910" x="919163" y="3598863"/>
          <p14:tracePt t="35926" x="704850" y="3660775"/>
          <p14:tracePt t="35943" x="554038" y="3679825"/>
          <p14:tracePt t="35961" x="465138" y="3687763"/>
          <p14:tracePt t="35979" x="330200" y="3732213"/>
          <p14:tracePt t="36031" x="268288" y="3751263"/>
          <p14:tracePt t="36031" x="204788" y="3768725"/>
          <p14:tracePt t="36043" x="125413" y="3795713"/>
          <p14:tracePt t="36059" x="61913" y="3822700"/>
          <p14:tracePt t="36059" x="36513" y="3840163"/>
          <p14:tracePt t="36077" x="0" y="3875088"/>
          <p14:tracePt t="36093" x="0" y="3929063"/>
          <p14:tracePt t="36110" x="0" y="4000500"/>
          <p14:tracePt t="36146" x="0" y="4037013"/>
          <p14:tracePt t="36159" x="0" y="4108450"/>
          <p14:tracePt t="36176" x="0" y="4152900"/>
          <p14:tracePt t="36193" x="0" y="4232275"/>
          <p14:tracePt t="36209" x="0" y="4313238"/>
          <p14:tracePt t="36227" x="0" y="4394200"/>
          <p14:tracePt t="36243" x="0" y="4527550"/>
          <p14:tracePt t="36277" x="0" y="4572000"/>
          <p14:tracePt t="36278" x="0" y="4625975"/>
          <p14:tracePt t="36294" x="9525" y="4687888"/>
          <p14:tracePt t="36310" x="9525" y="4724400"/>
          <p14:tracePt t="36327" x="9525" y="4759325"/>
          <p14:tracePt t="36343" x="9525" y="4803775"/>
          <p14:tracePt t="36383" x="9525" y="4822825"/>
          <p14:tracePt t="36393" x="9525" y="4830763"/>
          <p14:tracePt t="36409" x="9525" y="4840288"/>
          <p14:tracePt t="36427" x="9525" y="4867275"/>
          <p14:tracePt t="36442" x="9525" y="4875213"/>
          <p14:tracePt t="36700" x="17463" y="4884738"/>
          <p14:tracePt t="36709" x="44450" y="4929188"/>
          <p14:tracePt t="36709" x="61913" y="4946650"/>
          <p14:tracePt t="36717" x="88900" y="4965700"/>
          <p14:tracePt t="36728" x="115888" y="5000625"/>
          <p14:tracePt t="36746" x="142875" y="5027613"/>
          <p14:tracePt t="36761" x="160338" y="5027613"/>
          <p14:tracePt t="36777" x="179388" y="5054600"/>
          <p14:tracePt t="36793" x="204788" y="5062538"/>
          <p14:tracePt t="36809" x="250825" y="5089525"/>
          <p14:tracePt t="36826" x="303213" y="5108575"/>
          <p14:tracePt t="36843" x="411163" y="5160963"/>
          <p14:tracePt t="36859" x="536575" y="5197475"/>
          <p14:tracePt t="36859" x="598488" y="5214938"/>
          <p14:tracePt t="36877" x="750888" y="5241925"/>
          <p14:tracePt t="36893" x="901700" y="5268913"/>
          <p14:tracePt t="36910" x="982663" y="5286375"/>
          <p14:tracePt t="36926" x="1036638" y="5286375"/>
          <p14:tracePt t="36943" x="1044575" y="5286375"/>
          <p14:tracePt t="36959" x="1089025" y="5286375"/>
          <p14:tracePt t="36977" x="1143000" y="5286375"/>
          <p14:tracePt t="36992" x="1196975" y="5286375"/>
          <p14:tracePt t="37010" x="1250950" y="5286375"/>
          <p14:tracePt t="37025" x="1330325" y="5276850"/>
          <p14:tracePt t="37049" x="1384300" y="5276850"/>
          <p14:tracePt t="37059" x="1509713" y="5259388"/>
          <p14:tracePt t="37059" x="1544638" y="5251450"/>
          <p14:tracePt t="37077" x="1633538" y="5241925"/>
          <p14:tracePt t="37093" x="1687513" y="5232400"/>
          <p14:tracePt t="37110" x="1741488" y="5232400"/>
          <p14:tracePt t="37126" x="1830388" y="5214938"/>
          <p14:tracePt t="37143" x="1965325" y="5197475"/>
          <p14:tracePt t="37159" x="2108200" y="5197475"/>
          <p14:tracePt t="37176" x="2286000" y="5197475"/>
          <p14:tracePt t="37194" x="2894013" y="5126038"/>
          <p14:tracePt t="37280" x="2919413" y="5126038"/>
          <p14:tracePt t="37280" x="2928938" y="5126038"/>
          <p14:tracePt t="37294" x="2973388" y="5116513"/>
          <p14:tracePt t="37310" x="2990850" y="5116513"/>
          <p14:tracePt t="37327" x="3036888" y="5108575"/>
          <p14:tracePt t="37342" x="3054350" y="5108575"/>
          <p14:tracePt t="37360" x="3125788" y="5081588"/>
          <p14:tracePt t="37376" x="3143250" y="5081588"/>
          <p14:tracePt t="37392" x="3152775" y="5062538"/>
          <p14:tracePt t="37409" x="3170238" y="5062538"/>
          <p14:tracePt t="37427" x="3268663" y="5054600"/>
          <p14:tracePt t="37460" x="3367088" y="5037138"/>
          <p14:tracePt t="37502" x="3394075" y="5037138"/>
          <p14:tracePt t="37503" x="3419475" y="5027613"/>
          <p14:tracePt t="37509" x="3482975" y="5027613"/>
          <p14:tracePt t="37526" x="3616325" y="5010150"/>
          <p14:tracePt t="37543" x="3724275" y="4991100"/>
          <p14:tracePt t="37559" x="3830638" y="4956175"/>
          <p14:tracePt t="37576" x="3884613" y="4938713"/>
          <p14:tracePt t="37592" x="3946525" y="4911725"/>
          <p14:tracePt t="37592" x="3990975" y="4894263"/>
          <p14:tracePt t="37613" x="4000500" y="4894263"/>
          <p14:tracePt t="37628" x="4098925" y="4857750"/>
          <p14:tracePt t="37660" x="4133850" y="4830763"/>
          <p14:tracePt t="37662" x="4152900" y="4813300"/>
          <p14:tracePt t="37681" x="4179888" y="4795838"/>
          <p14:tracePt t="37694" x="4197350" y="4776788"/>
          <p14:tracePt t="37710" x="4214813" y="4705350"/>
          <p14:tracePt t="37726" x="4241800" y="4643438"/>
          <p14:tracePt t="37744" x="4251325" y="4598988"/>
          <p14:tracePt t="37759" x="4268788" y="4545013"/>
          <p14:tracePt t="37777" x="4268788" y="4518025"/>
          <p14:tracePt t="37793" x="4268788" y="4510088"/>
          <p14:tracePt t="37809" x="4268788" y="4500563"/>
          <p14:tracePt t="37898" x="4268788" y="4491038"/>
          <p14:tracePt t="38648" x="0" y="0"/>
        </p14:tracePtLst>
        <p14:tracePtLst>
          <p14:tracePt t="62977" x="5510213" y="1731963"/>
          <p14:tracePt t="63389" x="5589588" y="1731963"/>
          <p14:tracePt t="63397" x="5875338" y="1830388"/>
          <p14:tracePt t="63406" x="6608763" y="2027238"/>
          <p14:tracePt t="63418" x="6911975" y="2089150"/>
          <p14:tracePt t="63424" x="7599363" y="2232025"/>
          <p14:tracePt t="63564" x="7616825" y="2232025"/>
          <p14:tracePt t="63628" x="7599363" y="2232025"/>
          <p14:tracePt t="63630" x="7385050" y="2232025"/>
          <p14:tracePt t="63660" x="7232650" y="2214563"/>
          <p14:tracePt t="63664" x="6875463" y="2197100"/>
          <p14:tracePt t="63690" x="6732588" y="2197100"/>
          <p14:tracePt t="63691" x="6072188" y="2197100"/>
          <p14:tracePt t="63775" x="5822950" y="2312988"/>
          <p14:tracePt t="63775" x="5768975" y="2330450"/>
          <p14:tracePt t="63813" x="5732463" y="2357438"/>
          <p14:tracePt t="63824" x="5661025" y="2393950"/>
          <p14:tracePt t="63840" x="5599113" y="2419350"/>
          <p14:tracePt t="63858" x="5518150" y="2455863"/>
          <p14:tracePt t="63874" x="5394325" y="2490788"/>
          <p14:tracePt t="63890" x="5241925" y="2527300"/>
          <p14:tracePt t="63907" x="5143500" y="2562225"/>
          <p14:tracePt t="63907" x="5072063" y="2581275"/>
          <p14:tracePt t="63925" x="4938713" y="2616200"/>
          <p14:tracePt t="63940" x="4867275" y="2633663"/>
          <p14:tracePt t="63958" x="4813300" y="2652713"/>
          <p14:tracePt t="63974" x="4786313" y="2660650"/>
          <p14:tracePt t="64053" x="4776788" y="2660650"/>
          <p14:tracePt t="64060" x="4759325" y="2660650"/>
          <p14:tracePt t="64068" x="4741863" y="2660650"/>
          <p14:tracePt t="64076" x="4679950" y="2581275"/>
          <p14:tracePt t="64090" x="4589463" y="2490788"/>
          <p14:tracePt t="64107" x="4456113" y="2374900"/>
          <p14:tracePt t="64107" x="4394200" y="2347913"/>
          <p14:tracePt t="64125" x="4259263" y="2295525"/>
          <p14:tracePt t="64141" x="4143375" y="2276475"/>
          <p14:tracePt t="64157" x="4089400" y="2276475"/>
          <p14:tracePt t="64173" x="4037013" y="2286000"/>
          <p14:tracePt t="64190" x="3990975" y="2312988"/>
          <p14:tracePt t="64207" x="3956050" y="2330450"/>
          <p14:tracePt t="64224" x="3929063" y="2357438"/>
          <p14:tracePt t="64240" x="3929063" y="2366963"/>
          <p14:tracePt t="64813" x="3929063" y="2411413"/>
          <p14:tracePt t="64821" x="3929063" y="2455863"/>
          <p14:tracePt t="64824" x="3965575" y="2867025"/>
          <p14:tracePt t="64874" x="3983038" y="2919413"/>
          <p14:tracePt t="64875" x="3990975" y="2965450"/>
          <p14:tracePt t="64890" x="3990975" y="2973388"/>
          <p14:tracePt t="64907" x="4010025" y="3009900"/>
          <p14:tracePt t="64907" x="4010025" y="3036888"/>
          <p14:tracePt t="64925" x="4037013" y="3098800"/>
          <p14:tracePt t="64941" x="4054475" y="3152775"/>
          <p14:tracePt t="64958" x="4062413" y="3197225"/>
          <p14:tracePt t="64974" x="4081463" y="3232150"/>
          <p14:tracePt t="64992" x="4089400" y="3268663"/>
          <p14:tracePt t="65007" x="4098925" y="3313113"/>
          <p14:tracePt t="65025" x="4098925" y="3330575"/>
          <p14:tracePt t="65040" x="4116388" y="3357563"/>
          <p14:tracePt t="65058" x="4125913" y="3384550"/>
          <p14:tracePt t="65074" x="4152900" y="3419475"/>
          <p14:tracePt t="65091" x="4179888" y="3465513"/>
          <p14:tracePt t="65107" x="4224338" y="3500438"/>
          <p14:tracePt t="65107" x="4232275" y="3517900"/>
          <p14:tracePt t="65125" x="4241800" y="3536950"/>
          <p14:tracePt t="65141" x="4259263" y="3544888"/>
          <p14:tracePt t="65158" x="4268788" y="3554413"/>
          <p14:tracePt t="65174" x="4348163" y="3598863"/>
          <p14:tracePt t="65191" x="4545013" y="3660775"/>
          <p14:tracePt t="65207" x="4741863" y="3697288"/>
          <p14:tracePt t="65224" x="4902200" y="3751263"/>
          <p14:tracePt t="65241" x="4991100" y="3768725"/>
          <p14:tracePt t="65258" x="5045075" y="3786188"/>
          <p14:tracePt t="65275" x="5099050" y="3803650"/>
          <p14:tracePt t="65290" x="5099050" y="3813175"/>
          <p14:tracePt t="65308" x="5108575" y="3813175"/>
          <p14:tracePt t="65404" x="5126038" y="3813175"/>
          <p14:tracePt t="65413" x="5268913" y="3830638"/>
          <p14:tracePt t="65425" x="5562600" y="3919538"/>
          <p14:tracePt t="65426" x="6180138" y="4044950"/>
          <p14:tracePt t="65443" x="6581775" y="4125913"/>
          <p14:tracePt t="65457" x="6759575" y="4160838"/>
          <p14:tracePt t="65490" x="6786563" y="4160838"/>
          <p14:tracePt t="65491" x="6796088" y="4160838"/>
          <p14:tracePt t="65549" x="6840538" y="4160838"/>
          <p14:tracePt t="65557" x="6911975" y="4160838"/>
          <p14:tracePt t="65563" x="7412038" y="4143375"/>
          <p14:tracePt t="65657" x="7446963" y="4133850"/>
          <p14:tracePt t="65658" x="7715250" y="4054475"/>
          <p14:tracePt t="65696" x="7769225" y="4037013"/>
          <p14:tracePt t="65707" x="7848600" y="4010025"/>
          <p14:tracePt t="65707" x="7894638" y="3983038"/>
          <p14:tracePt t="65741" x="7966075" y="3902075"/>
          <p14:tracePt t="65741" x="8054975" y="3776663"/>
          <p14:tracePt t="65758" x="8161338" y="3633788"/>
          <p14:tracePt t="65774" x="8224838" y="3490913"/>
          <p14:tracePt t="65792" x="8286750" y="3394075"/>
          <p14:tracePt t="65808" x="8323263" y="3295650"/>
          <p14:tracePt t="65824" x="8358188" y="3214688"/>
          <p14:tracePt t="65840" x="8367713" y="3133725"/>
          <p14:tracePt t="65857" x="8367713" y="3108325"/>
          <p14:tracePt t="65874" x="8367713" y="3081338"/>
          <p14:tracePt t="66014" x="8367713" y="3036888"/>
          <p14:tracePt t="66021" x="8367713" y="3000375"/>
          <p14:tracePt t="66030" x="8358188" y="2965450"/>
          <p14:tracePt t="66031" x="8331200" y="2928938"/>
          <p14:tracePt t="66041" x="8232775" y="2830513"/>
          <p14:tracePt t="66060" x="8161338" y="2759075"/>
          <p14:tracePt t="66076" x="8143875" y="2751138"/>
          <p14:tracePt t="66091" x="8134350" y="2751138"/>
          <p14:tracePt t="66236" x="8126413" y="2741613"/>
          <p14:tracePt t="66239" x="8072438" y="2741613"/>
          <p14:tracePt t="66248" x="7920038" y="2724150"/>
          <p14:tracePt t="66256" x="7456488" y="2633663"/>
          <p14:tracePt t="66274" x="7018338" y="2581275"/>
          <p14:tracePt t="66290" x="6456363" y="2490788"/>
          <p14:tracePt t="66307" x="6062663" y="2446338"/>
          <p14:tracePt t="66324" x="5803900" y="2419350"/>
          <p14:tracePt t="66341" x="5705475" y="2419350"/>
          <p14:tracePt t="66358" x="5634038" y="2419350"/>
          <p14:tracePt t="66378" x="5581650" y="2419350"/>
          <p14:tracePt t="66391" x="5483225" y="2428875"/>
          <p14:tracePt t="66410" x="5357813" y="2473325"/>
          <p14:tracePt t="66425" x="5251450" y="2490788"/>
          <p14:tracePt t="66443" x="5133975" y="2500313"/>
          <p14:tracePt t="66458" x="5062538" y="2517775"/>
          <p14:tracePt t="66474" x="4956175" y="2536825"/>
          <p14:tracePt t="66490" x="4813300" y="2589213"/>
          <p14:tracePt t="66508" x="4660900" y="2633663"/>
          <p14:tracePt t="66524" x="4446588" y="2697163"/>
          <p14:tracePt t="66541" x="4375150" y="2732088"/>
          <p14:tracePt t="66557" x="4295775" y="2786063"/>
          <p14:tracePt t="66574" x="4241800" y="2867025"/>
          <p14:tracePt t="66590" x="4205288" y="2938463"/>
          <p14:tracePt t="66607" x="4187825" y="3017838"/>
          <p14:tracePt t="66624" x="4187825" y="3071813"/>
          <p14:tracePt t="66642" x="4187825" y="3108325"/>
          <p14:tracePt t="66657" x="4330700" y="3438525"/>
          <p14:tracePt t="66799" x="4483100" y="3500438"/>
          <p14:tracePt t="67101" x="4589463" y="3517900"/>
          <p14:tracePt t="67109" x="4741863" y="3536950"/>
          <p14:tracePt t="67114" x="4902200" y="3562350"/>
          <p14:tracePt t="67124" x="5259388" y="3598863"/>
          <p14:tracePt t="67140" x="5357813" y="3616325"/>
          <p14:tracePt t="67159" x="5367338" y="3616325"/>
          <p14:tracePt t="67332" x="5384800" y="3616325"/>
          <p14:tracePt t="67341" x="5429250" y="3616325"/>
          <p14:tracePt t="67348" x="5473700" y="3616325"/>
          <p14:tracePt t="67357" x="5510213" y="3633788"/>
          <p14:tracePt t="67364" x="5581650" y="3633788"/>
          <p14:tracePt t="67375" x="5670550" y="3633788"/>
          <p14:tracePt t="67390" x="5724525" y="3633788"/>
          <p14:tracePt t="67408" x="5768975" y="3633788"/>
          <p14:tracePt t="67424" x="5776913" y="3633788"/>
          <p14:tracePt t="67484" x="5803900" y="3633788"/>
          <p14:tracePt t="67495" x="5830888" y="3633788"/>
          <p14:tracePt t="67497" x="5857875" y="3633788"/>
          <p14:tracePt t="67507" x="5911850" y="3652838"/>
          <p14:tracePt t="67523" x="5956300" y="3652838"/>
          <p14:tracePt t="67541" x="5973763" y="3660775"/>
          <p14:tracePt t="67557" x="5991225" y="3660775"/>
          <p14:tracePt t="67574" x="6010275" y="3679825"/>
          <p14:tracePt t="67590" x="6045200" y="3687763"/>
          <p14:tracePt t="67607" x="6072188" y="3687763"/>
          <p14:tracePt t="67623" x="6108700" y="3687763"/>
          <p14:tracePt t="67640" x="6134100" y="3687763"/>
          <p14:tracePt t="67657" x="6143625" y="3697288"/>
          <p14:tracePt t="67788" x="6197600" y="3697288"/>
          <p14:tracePt t="67789" x="6705600" y="3697288"/>
          <p14:tracePt t="68004" x="6715125" y="3697288"/>
          <p14:tracePt t="68010" x="6759575" y="3697288"/>
          <p14:tracePt t="68012" x="6848475" y="3687763"/>
          <p14:tracePt t="68023" x="6983413" y="3670300"/>
          <p14:tracePt t="68040" x="7126288" y="3652838"/>
          <p14:tracePt t="68057" x="7205663" y="3633788"/>
          <p14:tracePt t="68073" x="7251700" y="3633788"/>
          <p14:tracePt t="68404" x="7269163" y="3625850"/>
          <p14:tracePt t="68412" x="7313613" y="3625850"/>
          <p14:tracePt t="68420" x="7323138" y="3625850"/>
          <p14:tracePt t="68440" x="7348538" y="3625850"/>
          <p14:tracePt t="68612" x="7412038" y="3608388"/>
          <p14:tracePt t="68620" x="7510463" y="3589338"/>
          <p14:tracePt t="68622" x="7562850" y="3571875"/>
          <p14:tracePt t="68640" x="7634288" y="3571875"/>
          <p14:tracePt t="68640" x="7769225" y="3544888"/>
          <p14:tracePt t="68657" x="7867650" y="3536950"/>
          <p14:tracePt t="68673" x="7912100" y="3527425"/>
          <p14:tracePt t="68690" x="7920038" y="3527425"/>
          <p14:tracePt t="69285" x="7966075" y="3527425"/>
          <p14:tracePt t="69297" x="8062913" y="3527425"/>
          <p14:tracePt t="69299" x="8180388" y="3527425"/>
          <p14:tracePt t="69307" x="8447088" y="3536950"/>
          <p14:tracePt t="69323" x="8697913" y="3581400"/>
          <p14:tracePt t="69323" x="8769350" y="3581400"/>
          <p14:tracePt t="69341" x="8840788" y="3581400"/>
          <p14:tracePt t="69358" x="8848725" y="3581400"/>
          <p14:tracePt t="70173" x="8796338" y="3589338"/>
          <p14:tracePt t="70181" x="8697913" y="3589338"/>
          <p14:tracePt t="70190" x="8634413" y="3616325"/>
          <p14:tracePt t="70207" x="8456613" y="3633788"/>
          <p14:tracePt t="70209" x="8277225" y="3670300"/>
          <p14:tracePt t="70231" x="8269288" y="3670300"/>
          <p14:tracePt t="70356" x="8251825" y="3705225"/>
          <p14:tracePt t="70365" x="8242300" y="3732213"/>
          <p14:tracePt t="70373" x="8242300" y="3776663"/>
          <p14:tracePt t="70373" x="8242300" y="3830638"/>
          <p14:tracePt t="70413" x="8242300" y="3840163"/>
          <p14:tracePt t="70597" x="8277225" y="3840163"/>
          <p14:tracePt t="70604" x="8367713" y="3803650"/>
          <p14:tracePt t="70612" x="8394700" y="3795713"/>
          <p14:tracePt t="70623" x="8412163" y="3795713"/>
          <p14:tracePt t="70640" x="8439150" y="3795713"/>
          <p14:tracePt t="70657" x="8456613" y="3786188"/>
          <p14:tracePt t="70724" x="8466138" y="3786188"/>
          <p14:tracePt t="70732" x="8466138" y="3813175"/>
          <p14:tracePt t="70740" x="8491538" y="4214813"/>
          <p14:tracePt t="70740" x="8474075" y="4259263"/>
          <p14:tracePt t="70797" x="8474075" y="4303713"/>
          <p14:tracePt t="70807" x="8456613" y="4330700"/>
          <p14:tracePt t="70823" x="8447088" y="4340225"/>
          <p14:tracePt t="70840" x="8439150" y="4375150"/>
          <p14:tracePt t="70857" x="8420100" y="4394200"/>
          <p14:tracePt t="70873" x="8385175" y="4446588"/>
          <p14:tracePt t="70897" x="8367713" y="4473575"/>
          <p14:tracePt t="70907" x="8286750" y="4554538"/>
          <p14:tracePt t="70907" x="8224838" y="4581525"/>
          <p14:tracePt t="70925" x="8180388" y="4625975"/>
          <p14:tracePt t="70940" x="8037513" y="4724400"/>
          <p14:tracePt t="70957" x="7939088" y="4803775"/>
          <p14:tracePt t="70990" x="7831138" y="4875213"/>
          <p14:tracePt t="70990" x="7742238" y="4919663"/>
          <p14:tracePt t="71007" x="7715250" y="4956175"/>
          <p14:tracePt t="71023" x="7697788" y="4973638"/>
          <p14:tracePt t="71040" x="7680325" y="4983163"/>
          <p14:tracePt t="71057" x="7670800" y="4983163"/>
          <p14:tracePt t="71073" x="7643813" y="4991100"/>
          <p14:tracePt t="71090" x="7634288" y="5010150"/>
          <p14:tracePt t="71107" x="7608888" y="5027613"/>
          <p14:tracePt t="71123" x="7537450" y="5045075"/>
          <p14:tracePt t="71123" x="7491413" y="5045075"/>
          <p14:tracePt t="71142" x="7323138" y="5062538"/>
          <p14:tracePt t="71157" x="7108825" y="5062538"/>
          <p14:tracePt t="71174" x="6875463" y="5081588"/>
          <p14:tracePt t="71190" x="6680200" y="5081588"/>
          <p14:tracePt t="71208" x="6608763" y="5081588"/>
          <p14:tracePt t="71223" x="6510338" y="5081588"/>
          <p14:tracePt t="71241" x="6465888" y="5081588"/>
          <p14:tracePt t="71257" x="6429375" y="5054600"/>
          <p14:tracePt t="71274" x="6286500" y="4991100"/>
          <p14:tracePt t="71290" x="6089650" y="4902200"/>
          <p14:tracePt t="71308" x="5848350" y="4813300"/>
          <p14:tracePt t="71323" x="5527675" y="4732338"/>
          <p14:tracePt t="71357" x="5518150" y="4724400"/>
          <p14:tracePt t="71396" x="5510213" y="4724400"/>
          <p14:tracePt t="71413" x="5473700" y="4724400"/>
          <p14:tracePt t="71420" x="5375275" y="4724400"/>
          <p14:tracePt t="71425" x="5232400" y="4724400"/>
          <p14:tracePt t="71440" x="5027613" y="4724400"/>
          <p14:tracePt t="71458" x="4822825" y="4724400"/>
          <p14:tracePt t="71473" x="4670425" y="4724400"/>
          <p14:tracePt t="71491" x="4643438" y="4724400"/>
          <p14:tracePt t="71764" x="4705350" y="4714875"/>
          <p14:tracePt t="71784" x="4840288" y="4705350"/>
          <p14:tracePt t="71785" x="4946650" y="4697413"/>
          <p14:tracePt t="71801" x="5037138" y="4687888"/>
          <p14:tracePt t="71814" x="5072063" y="4670425"/>
          <p14:tracePt t="71823" x="5143500" y="4660900"/>
          <p14:tracePt t="71840" x="5180013" y="4660900"/>
          <p14:tracePt t="71857" x="5214938" y="4660900"/>
          <p14:tracePt t="71873" x="5259388" y="4660900"/>
          <p14:tracePt t="71890" x="5402263" y="4643438"/>
          <p14:tracePt t="71925" x="5446713" y="4643438"/>
          <p14:tracePt t="71926" x="5527675" y="4643438"/>
          <p14:tracePt t="71941" x="5572125" y="4643438"/>
          <p14:tracePt t="71981" x="5581650" y="4643438"/>
          <p14:tracePt t="72044" x="5599113" y="4643438"/>
          <p14:tracePt t="72581" x="5608638" y="4643438"/>
          <p14:tracePt t="72597" x="5616575" y="4643438"/>
          <p14:tracePt t="7276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/>
          <p:nvPr/>
        </p:nvSpPr>
        <p:spPr>
          <a:xfrm>
            <a:off x="609600" y="457200"/>
            <a:ext cx="6934200" cy="4286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0000"/>
                </a:solidFill>
              </a:rPr>
              <a:t>TUMOR SUPPRESSOR GENES</a:t>
            </a:r>
          </a:p>
        </p:txBody>
      </p:sp>
      <p:sp>
        <p:nvSpPr>
          <p:cNvPr id="862" name="Shape 862"/>
          <p:cNvSpPr/>
          <p:nvPr/>
        </p:nvSpPr>
        <p:spPr>
          <a:xfrm>
            <a:off x="565149" y="2354261"/>
            <a:ext cx="5086972" cy="14319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This  provided evidences that tumorigenesis involves not only activated  oncogenes but also  </a:t>
            </a:r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loss of functions mutations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in other genes </a:t>
            </a:r>
          </a:p>
        </p:txBody>
      </p:sp>
      <p:grpSp>
        <p:nvGrpSpPr>
          <p:cNvPr id="865" name="Group 865"/>
          <p:cNvGrpSpPr/>
          <p:nvPr/>
        </p:nvGrpSpPr>
        <p:grpSpPr>
          <a:xfrm>
            <a:off x="614362" y="1228724"/>
            <a:ext cx="8134351" cy="5100640"/>
            <a:chOff x="0" y="0"/>
            <a:chExt cx="8134350" cy="5100638"/>
          </a:xfrm>
        </p:grpSpPr>
        <p:sp>
          <p:nvSpPr>
            <p:cNvPr id="863" name="Shape 863"/>
            <p:cNvSpPr/>
            <p:nvPr/>
          </p:nvSpPr>
          <p:spPr>
            <a:xfrm>
              <a:off x="0" y="-1"/>
              <a:ext cx="8134351" cy="1158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Cell fusion experiments  showed that the </a:t>
              </a:r>
              <a:r>
                <a:rPr sz="2000" u="sng">
                  <a:latin typeface="Comic Sans MS"/>
                  <a:ea typeface="Comic Sans MS"/>
                  <a:cs typeface="Comic Sans MS"/>
                  <a:sym typeface="Comic Sans MS"/>
                </a:rPr>
                <a:t>transformed phenotype </a:t>
              </a: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could be </a:t>
              </a:r>
              <a:r>
                <a:rPr sz="2000" u="sng">
                  <a:latin typeface="Comic Sans MS"/>
                  <a:ea typeface="Comic Sans MS"/>
                  <a:cs typeface="Comic Sans MS"/>
                  <a:sym typeface="Comic Sans MS"/>
                </a:rPr>
                <a:t>corrected in vitro</a:t>
              </a: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  by fusion of the transformed cell with normal cell (Stanbridge, 1982)</a:t>
              </a:r>
            </a:p>
          </p:txBody>
        </p:sp>
        <p:pic>
          <p:nvPicPr>
            <p:cNvPr id="864" name="image65.png" descr="eterocarion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81600" y="1120775"/>
              <a:ext cx="2579689" cy="3979864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866" name="Shape 866"/>
          <p:cNvSpPr/>
          <p:nvPr/>
        </p:nvSpPr>
        <p:spPr>
          <a:xfrm>
            <a:off x="467543" y="3816350"/>
            <a:ext cx="5184577" cy="151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Tumor suppressor genes (TS) can have a variety of functions.</a:t>
            </a:r>
          </a:p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Their products mainly </a:t>
            </a:r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inhibit cell proliferation</a:t>
            </a:r>
          </a:p>
        </p:txBody>
      </p:sp>
      <p:sp>
        <p:nvSpPr>
          <p:cNvPr id="867" name="Shape 867"/>
          <p:cNvSpPr/>
          <p:nvPr/>
        </p:nvSpPr>
        <p:spPr>
          <a:xfrm>
            <a:off x="250825" y="5400675"/>
            <a:ext cx="5181600" cy="10763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Both alleles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of a TS gene must be i</a:t>
            </a:r>
            <a:r>
              <a:rPr sz="2000" u="sng">
                <a:latin typeface="Comic Sans MS"/>
                <a:ea typeface="Comic Sans MS"/>
                <a:cs typeface="Comic Sans MS"/>
                <a:sym typeface="Comic Sans MS"/>
              </a:rPr>
              <a:t>nactivated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to change the behaviour of the cells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80666"/>
      </p:ext>
    </p:extLst>
  </p:cSld>
  <p:clrMapOvr>
    <a:masterClrMapping/>
  </p:clrMapOvr>
  <p:transition spd="med" advTm="8800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/>
          <p:nvPr/>
        </p:nvSpPr>
        <p:spPr>
          <a:xfrm>
            <a:off x="685800" y="304800"/>
            <a:ext cx="7543800" cy="873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FIRST GENERATION GENETC MARKERS: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>
              <a:spcBef>
                <a:spcPts val="1200"/>
              </a:spcBef>
            </a:pPr>
            <a:r>
              <a: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RFLP</a:t>
            </a: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 AND </a:t>
            </a:r>
            <a:r>
              <a: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VNTR</a:t>
            </a:r>
            <a:r>
              <a:rPr sz="2000">
                <a:latin typeface="Comic Sans MS Bold"/>
                <a:ea typeface="Comic Sans MS Bold"/>
                <a:cs typeface="Comic Sans MS Bold"/>
                <a:sym typeface="Comic Sans MS Bold"/>
              </a:rPr>
              <a:t> (MINISATELLITES)</a:t>
            </a:r>
          </a:p>
        </p:txBody>
      </p:sp>
      <p:sp>
        <p:nvSpPr>
          <p:cNvPr id="1076" name="Shape 1076"/>
          <p:cNvSpPr/>
          <p:nvPr/>
        </p:nvSpPr>
        <p:spPr>
          <a:xfrm>
            <a:off x="1066800" y="1295400"/>
            <a:ext cx="7010400" cy="774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DNA variations that can be identified with:</a:t>
            </a:r>
            <a:endParaRPr sz="3200" dirty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spcBef>
                <a:spcPts val="1000"/>
              </a:spcBef>
            </a:pP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Restriction enzymes and </a:t>
            </a:r>
            <a:r>
              <a:rPr u="sng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gel-electrophoresis</a:t>
            </a:r>
            <a:endParaRPr u="sng" dirty="0"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grpSp>
        <p:nvGrpSpPr>
          <p:cNvPr id="1079" name="Group 1079"/>
          <p:cNvGrpSpPr/>
          <p:nvPr/>
        </p:nvGrpSpPr>
        <p:grpSpPr>
          <a:xfrm>
            <a:off x="228600" y="2209799"/>
            <a:ext cx="5715000" cy="1995491"/>
            <a:chOff x="0" y="0"/>
            <a:chExt cx="5715000" cy="1995490"/>
          </a:xfrm>
        </p:grpSpPr>
        <p:pic>
          <p:nvPicPr>
            <p:cNvPr id="1077" name="image79.png" descr="RFLP1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199" y="533400"/>
              <a:ext cx="3508376" cy="146209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1078" name="Shape 1078"/>
            <p:cNvSpPr/>
            <p:nvPr/>
          </p:nvSpPr>
          <p:spPr>
            <a:xfrm>
              <a:off x="0" y="-1"/>
              <a:ext cx="5715000" cy="32702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/>
              <a:r>
                <a:t>RFLP (Restriction Fragment Length Polymorphism)</a:t>
              </a:r>
            </a:p>
          </p:txBody>
        </p:sp>
      </p:grpSp>
      <p:sp>
        <p:nvSpPr>
          <p:cNvPr id="1080" name="Shape 1080"/>
          <p:cNvSpPr/>
          <p:nvPr/>
        </p:nvSpPr>
        <p:spPr>
          <a:xfrm>
            <a:off x="3962400" y="2971800"/>
            <a:ext cx="3352800" cy="67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Single nucleotide variation in the two alleles</a:t>
            </a:r>
          </a:p>
        </p:txBody>
      </p:sp>
      <p:grpSp>
        <p:nvGrpSpPr>
          <p:cNvPr id="1083" name="Group 1083"/>
          <p:cNvGrpSpPr/>
          <p:nvPr/>
        </p:nvGrpSpPr>
        <p:grpSpPr>
          <a:xfrm>
            <a:off x="3657600" y="4419598"/>
            <a:ext cx="5257800" cy="2171702"/>
            <a:chOff x="0" y="0"/>
            <a:chExt cx="5257800" cy="2171700"/>
          </a:xfrm>
        </p:grpSpPr>
        <p:pic>
          <p:nvPicPr>
            <p:cNvPr id="1081" name="image80.png" descr="RFLP3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66800" y="457200"/>
              <a:ext cx="4114800" cy="171450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1082" name="Shape 1082"/>
            <p:cNvSpPr/>
            <p:nvPr/>
          </p:nvSpPr>
          <p:spPr>
            <a:xfrm>
              <a:off x="0" y="-1"/>
              <a:ext cx="5257800" cy="32702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1000"/>
                </a:spcBef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/>
              <a:r>
                <a:t>VNTR (Variable Number of Tandem Repeats)</a:t>
              </a:r>
            </a:p>
          </p:txBody>
        </p:sp>
      </p:grpSp>
      <p:sp>
        <p:nvSpPr>
          <p:cNvPr id="1084" name="Shape 1084"/>
          <p:cNvSpPr/>
          <p:nvPr/>
        </p:nvSpPr>
        <p:spPr>
          <a:xfrm>
            <a:off x="1219200" y="5029200"/>
            <a:ext cx="3352800" cy="67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Variation in the number of repeats in the two alleles</a:t>
            </a:r>
          </a:p>
        </p:txBody>
      </p:sp>
      <p:sp>
        <p:nvSpPr>
          <p:cNvPr id="1085" name="Shape 1085"/>
          <p:cNvSpPr/>
          <p:nvPr/>
        </p:nvSpPr>
        <p:spPr>
          <a:xfrm>
            <a:off x="228600" y="5791200"/>
            <a:ext cx="4191000" cy="67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50-70 bp repeated sequences, very frequent in sub-telomeric regions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6578"/>
      </p:ext>
    </p:extLst>
  </p:cSld>
  <p:clrMapOvr>
    <a:masterClrMapping/>
  </p:clrMapOvr>
  <p:transition spd="med" advTm="20671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/>
          <p:nvPr/>
        </p:nvSpPr>
        <p:spPr>
          <a:xfrm>
            <a:off x="1098756" y="304800"/>
            <a:ext cx="2743200" cy="369332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400">
                <a:solidFill>
                  <a:srgbClr val="FF0000"/>
                </a:solidFill>
              </a:rPr>
              <a:t>RFLP  Analysis</a:t>
            </a:r>
          </a:p>
        </p:txBody>
      </p:sp>
      <p:grpSp>
        <p:nvGrpSpPr>
          <p:cNvPr id="1093" name="Group 1093"/>
          <p:cNvGrpSpPr/>
          <p:nvPr/>
        </p:nvGrpSpPr>
        <p:grpSpPr>
          <a:xfrm>
            <a:off x="4457191" y="304800"/>
            <a:ext cx="4114800" cy="2735266"/>
            <a:chOff x="0" y="0"/>
            <a:chExt cx="4114800" cy="2735265"/>
          </a:xfrm>
        </p:grpSpPr>
        <p:pic>
          <p:nvPicPr>
            <p:cNvPr id="1091" name="image81.png" descr="RFLP2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81000"/>
              <a:ext cx="4114800" cy="2354266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  <p:sp>
          <p:nvSpPr>
            <p:cNvPr id="1092" name="Shape 1092"/>
            <p:cNvSpPr/>
            <p:nvPr/>
          </p:nvSpPr>
          <p:spPr>
            <a:xfrm>
              <a:off x="838200" y="-1"/>
              <a:ext cx="2362200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1000"/>
                </a:spcBef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/>
              <a:r>
                <a:t>Gel separation</a:t>
              </a:r>
            </a:p>
          </p:txBody>
        </p:sp>
      </p:grpSp>
      <p:sp>
        <p:nvSpPr>
          <p:cNvPr id="1094" name="Shape 1094"/>
          <p:cNvSpPr/>
          <p:nvPr/>
        </p:nvSpPr>
        <p:spPr>
          <a:xfrm>
            <a:off x="870156" y="3798332"/>
            <a:ext cx="2971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it-IT" sz="1600" dirty="0" err="1" smtClean="0"/>
              <a:t>Max</a:t>
            </a:r>
            <a:r>
              <a:rPr lang="it-IT" sz="1600" dirty="0" smtClean="0"/>
              <a:t> </a:t>
            </a:r>
            <a:r>
              <a:rPr sz="1600" dirty="0" err="1" smtClean="0"/>
              <a:t>Informativity</a:t>
            </a:r>
            <a:r>
              <a:rPr lang="it-IT" dirty="0"/>
              <a:t> </a:t>
            </a:r>
            <a:r>
              <a:rPr sz="1600" dirty="0" smtClean="0"/>
              <a:t> </a:t>
            </a:r>
            <a:r>
              <a:rPr sz="1600" dirty="0"/>
              <a:t>50%</a:t>
            </a:r>
          </a:p>
        </p:txBody>
      </p:sp>
      <p:sp>
        <p:nvSpPr>
          <p:cNvPr id="1095" name="Shape 1095"/>
          <p:cNvSpPr/>
          <p:nvPr/>
        </p:nvSpPr>
        <p:spPr>
          <a:xfrm>
            <a:off x="5257800" y="3429000"/>
            <a:ext cx="2895600" cy="369332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400">
                <a:solidFill>
                  <a:srgbClr val="FF0000"/>
                </a:solidFill>
              </a:rPr>
              <a:t>VNTR analysis</a:t>
            </a:r>
          </a:p>
        </p:txBody>
      </p:sp>
      <p:pic>
        <p:nvPicPr>
          <p:cNvPr id="1096" name="image80.png" descr="RFLP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9441" y="4871108"/>
            <a:ext cx="3508375" cy="1462092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sp>
        <p:nvSpPr>
          <p:cNvPr id="1097" name="Shape 1097"/>
          <p:cNvSpPr/>
          <p:nvPr/>
        </p:nvSpPr>
        <p:spPr>
          <a:xfrm>
            <a:off x="1098041" y="4490107"/>
            <a:ext cx="2971800" cy="408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dirty="0"/>
              <a:t>Enzymatic Digestion</a:t>
            </a:r>
          </a:p>
        </p:txBody>
      </p:sp>
      <p:grpSp>
        <p:nvGrpSpPr>
          <p:cNvPr id="1101" name="Group 1101"/>
          <p:cNvGrpSpPr/>
          <p:nvPr/>
        </p:nvGrpSpPr>
        <p:grpSpPr>
          <a:xfrm>
            <a:off x="4682616" y="4211683"/>
            <a:ext cx="3806825" cy="2490791"/>
            <a:chOff x="0" y="0"/>
            <a:chExt cx="3806825" cy="2490790"/>
          </a:xfrm>
        </p:grpSpPr>
        <p:pic>
          <p:nvPicPr>
            <p:cNvPr id="1099" name="image82.png" descr="VNTR2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81000"/>
              <a:ext cx="3806825" cy="2109791"/>
            </a:xfrm>
            <a:prstGeom prst="rect">
              <a:avLst/>
            </a:prstGeom>
            <a:ln w="9525" cap="flat">
              <a:solidFill>
                <a:srgbClr val="FF9900"/>
              </a:solidFill>
              <a:prstDash val="solid"/>
              <a:round/>
            </a:ln>
            <a:effectLst/>
          </p:spPr>
        </p:pic>
        <p:sp>
          <p:nvSpPr>
            <p:cNvPr id="1100" name="Shape 1100"/>
            <p:cNvSpPr/>
            <p:nvPr/>
          </p:nvSpPr>
          <p:spPr>
            <a:xfrm>
              <a:off x="762000" y="-1"/>
              <a:ext cx="2438400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1000"/>
                </a:spcBef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/>
              <a:r>
                <a:t>Gel separation</a:t>
              </a:r>
            </a:p>
          </p:txBody>
        </p:sp>
      </p:grpSp>
      <p:sp>
        <p:nvSpPr>
          <p:cNvPr id="1102" name="Shape 1102"/>
          <p:cNvSpPr/>
          <p:nvPr/>
        </p:nvSpPr>
        <p:spPr>
          <a:xfrm>
            <a:off x="1863216" y="6363924"/>
            <a:ext cx="251460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it-IT" sz="1600" dirty="0" err="1" smtClean="0"/>
              <a:t>Max</a:t>
            </a:r>
            <a:r>
              <a:rPr lang="it-IT" sz="1600" dirty="0" smtClean="0"/>
              <a:t> </a:t>
            </a:r>
            <a:r>
              <a:rPr sz="1600" dirty="0" err="1" smtClean="0"/>
              <a:t>Informativity</a:t>
            </a:r>
            <a:r>
              <a:rPr lang="it-IT" sz="1600" dirty="0" smtClean="0"/>
              <a:t> </a:t>
            </a:r>
            <a:r>
              <a:rPr sz="1600" dirty="0" smtClean="0"/>
              <a:t> 80</a:t>
            </a:r>
            <a:r>
              <a:rPr sz="1600" dirty="0"/>
              <a:t>%</a:t>
            </a:r>
          </a:p>
        </p:txBody>
      </p:sp>
      <p:pic>
        <p:nvPicPr>
          <p:cNvPr id="18" name="image85.png" descr="Recombination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0977" y="1196317"/>
            <a:ext cx="3352803" cy="2646887"/>
          </a:xfrm>
          <a:prstGeom prst="rect">
            <a:avLst/>
          </a:prstGeom>
          <a:ln w="9525" cap="flat">
            <a:solidFill>
              <a:srgbClr val="33CCFF"/>
            </a:solidFill>
            <a:prstDash val="solid"/>
            <a:round/>
          </a:ln>
          <a:effectLst/>
        </p:spPr>
      </p:pic>
      <p:sp>
        <p:nvSpPr>
          <p:cNvPr id="19" name="Shape 1097"/>
          <p:cNvSpPr/>
          <p:nvPr/>
        </p:nvSpPr>
        <p:spPr>
          <a:xfrm>
            <a:off x="1073465" y="852271"/>
            <a:ext cx="2971800" cy="408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dirty="0"/>
              <a:t>Enzymatic Digestion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81009"/>
      </p:ext>
    </p:extLst>
  </p:cSld>
  <p:clrMapOvr>
    <a:masterClrMapping/>
  </p:clrMapOvr>
  <p:transition spd="med" advTm="249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307" x="5705475" y="0"/>
          <p14:tracePt t="49313" x="5456238" y="0"/>
          <p14:tracePt t="49323" x="5268913" y="0"/>
          <p14:tracePt t="49324" x="5143500" y="9525"/>
          <p14:tracePt t="49333" x="4867275" y="80963"/>
          <p14:tracePt t="49350" x="4679950" y="169863"/>
          <p14:tracePt t="49366" x="4518025" y="250825"/>
          <p14:tracePt t="49383" x="4313238" y="393700"/>
          <p14:tracePt t="49402" x="3938588" y="704850"/>
          <p14:tracePt t="49434" x="3375025" y="1089025"/>
          <p14:tracePt t="49434" x="3259138" y="1152525"/>
          <p14:tracePt t="49506" x="2616200" y="1517650"/>
          <p14:tracePt t="49550" x="2152650" y="1866900"/>
          <p14:tracePt t="49554" x="1562100" y="2295525"/>
          <p14:tracePt t="49570" x="928688" y="2724150"/>
          <p14:tracePt t="49586" x="223838" y="3241675"/>
          <p14:tracePt t="49602" x="0" y="3795713"/>
          <p14:tracePt t="49618" x="0" y="4438650"/>
          <p14:tracePt t="49634" x="0" y="5491163"/>
          <p14:tracePt t="49658" x="0" y="6180138"/>
          <p14:tracePt t="49666" x="0" y="6732588"/>
          <p14:tracePt t="49684" x="0" y="6848475"/>
          <p14:tracePt t="49819" x="9525" y="6848475"/>
          <p14:tracePt t="49826" x="53975" y="6848475"/>
          <p14:tracePt t="49832" x="152400" y="6813550"/>
          <p14:tracePt t="49838" x="241300" y="6751638"/>
          <p14:tracePt t="49849" x="482600" y="6510338"/>
          <p14:tracePt t="49867" x="750888" y="6188075"/>
          <p14:tracePt t="49883" x="1054100" y="5830888"/>
          <p14:tracePt t="49901" x="1401763" y="5367338"/>
          <p14:tracePt t="49916" x="1776413" y="4830763"/>
          <p14:tracePt t="49934" x="2179638" y="4268788"/>
          <p14:tracePt t="49951" x="2589213" y="3660775"/>
          <p14:tracePt t="49967" x="2955925" y="3187700"/>
          <p14:tracePt t="49983" x="3116263" y="2901950"/>
          <p14:tracePt t="50000" x="3224213" y="2660650"/>
          <p14:tracePt t="50016" x="3322638" y="2465388"/>
          <p14:tracePt t="50016" x="3367088" y="2401888"/>
          <p14:tracePt t="50034" x="3402013" y="2330450"/>
          <p14:tracePt t="50049" x="3446463" y="2205038"/>
          <p14:tracePt t="50067" x="3446463" y="2152650"/>
          <p14:tracePt t="50171" x="3419475" y="2143125"/>
          <p14:tracePt t="50181" x="3357563" y="2143125"/>
          <p14:tracePt t="50185" x="3295650" y="2187575"/>
          <p14:tracePt t="50189" x="3160713" y="2276475"/>
          <p14:tracePt t="50199" x="2946400" y="2465388"/>
          <p14:tracePt t="50216" x="2795588" y="2633663"/>
          <p14:tracePt t="50233" x="2705100" y="2768600"/>
          <p14:tracePt t="50249" x="2670175" y="2840038"/>
          <p14:tracePt t="50394" x="2660650" y="2776538"/>
          <p14:tracePt t="50419" x="2616200" y="2670175"/>
          <p14:tracePt t="50426" x="2598738" y="2536825"/>
          <p14:tracePt t="50434" x="2544763" y="2322513"/>
          <p14:tracePt t="50442" x="2438400" y="1938338"/>
          <p14:tracePt t="50466" x="2339975" y="1589088"/>
          <p14:tracePt t="50467" x="2295525" y="1374775"/>
          <p14:tracePt t="50484" x="2259013" y="1231900"/>
          <p14:tracePt t="50500" x="2241550" y="1187450"/>
          <p14:tracePt t="50517" x="2197100" y="1143000"/>
          <p14:tracePt t="50541" x="2116138" y="1143000"/>
          <p14:tracePt t="50541" x="2108200" y="1143000"/>
          <p14:tracePt t="50587" x="2071688" y="1143000"/>
          <p14:tracePt t="50588" x="2036763" y="1143000"/>
          <p14:tracePt t="50599" x="1965325" y="1143000"/>
          <p14:tracePt t="50617" x="1928813" y="1143000"/>
          <p14:tracePt t="50658" x="1911350" y="1143000"/>
          <p14:tracePt t="50690" x="1893888" y="1152525"/>
          <p14:tracePt t="50705" x="1884363" y="1160463"/>
          <p14:tracePt t="50716" x="1884363" y="1169988"/>
          <p14:tracePt t="50738" x="1884363" y="1187450"/>
          <p14:tracePt t="50749" x="1866900" y="1196975"/>
          <p14:tracePt t="50750" x="1857375" y="1241425"/>
          <p14:tracePt t="50766" x="1857375" y="1250950"/>
          <p14:tracePt t="50782" x="1857375" y="1276350"/>
          <p14:tracePt t="50801" x="1857375" y="1295400"/>
          <p14:tracePt t="50817" x="1857375" y="1312863"/>
          <p14:tracePt t="50833" x="1847850" y="1330325"/>
          <p14:tracePt t="51010" x="1847850" y="1347788"/>
          <p14:tracePt t="51018" x="1812925" y="1517650"/>
          <p14:tracePt t="51041" x="1795463" y="1589088"/>
          <p14:tracePt t="51041" x="1776413" y="1687513"/>
          <p14:tracePt t="51050" x="1731963" y="1866900"/>
          <p14:tracePt t="51067" x="1697038" y="2036763"/>
          <p14:tracePt t="51083" x="1660525" y="2152650"/>
          <p14:tracePt t="51100" x="1643063" y="2251075"/>
          <p14:tracePt t="51116" x="1643063" y="2303463"/>
          <p14:tracePt t="51133" x="1633538" y="2322513"/>
          <p14:tracePt t="51290" x="1679575" y="2330450"/>
          <p14:tracePt t="51298" x="1830388" y="2295525"/>
          <p14:tracePt t="51306" x="1901825" y="2276475"/>
          <p14:tracePt t="51316" x="1982788" y="2251075"/>
          <p14:tracePt t="51333" x="2081213" y="2214563"/>
          <p14:tracePt t="51350" x="2160588" y="2179638"/>
          <p14:tracePt t="51366" x="2268538" y="2143125"/>
          <p14:tracePt t="51384" x="2330450" y="2116138"/>
          <p14:tracePt t="51399" x="2411413" y="2089150"/>
          <p14:tracePt t="51416" x="2455863" y="2062163"/>
          <p14:tracePt t="51433" x="2473325" y="2044700"/>
          <p14:tracePt t="51433" x="2500313" y="2036763"/>
          <p14:tracePt t="51666" x="2509838" y="2036763"/>
          <p14:tracePt t="51667" x="2571750" y="2036763"/>
          <p14:tracePt t="51699" x="2608263" y="2036763"/>
          <p14:tracePt t="51746" x="2616200" y="2036763"/>
          <p14:tracePt t="51747" x="2633663" y="2017713"/>
          <p14:tracePt t="51761" x="2643188" y="2017713"/>
          <p14:tracePt t="51766" x="2687638" y="2000250"/>
          <p14:tracePt t="51782" x="2751138" y="1982788"/>
          <p14:tracePt t="51800" x="2768600" y="1965325"/>
          <p14:tracePt t="51816" x="2786063" y="1955800"/>
          <p14:tracePt t="51851" x="2803525" y="1946275"/>
          <p14:tracePt t="52866" x="2768600" y="1946275"/>
          <p14:tracePt t="52874" x="2724150" y="1946275"/>
          <p14:tracePt t="52883" x="2670175" y="1946275"/>
          <p14:tracePt t="52884" x="2571750" y="1946275"/>
          <p14:tracePt t="52899" x="2517775" y="1965325"/>
          <p14:tracePt t="52916" x="2473325" y="1982788"/>
          <p14:tracePt t="52933" x="2438400" y="1990725"/>
          <p14:tracePt t="52950" x="2428875" y="1990725"/>
          <p14:tracePt t="52967" x="2401888" y="1990725"/>
          <p14:tracePt t="52983" x="2374900" y="2000250"/>
          <p14:tracePt t="53000" x="2357438" y="2000250"/>
          <p14:tracePt t="53017" x="2312988" y="2017713"/>
          <p14:tracePt t="53033" x="2286000" y="2027238"/>
          <p14:tracePt t="53033" x="2276475" y="2027238"/>
          <p14:tracePt t="53067" x="2268538" y="2027238"/>
          <p14:tracePt t="53068" x="2251075" y="2044700"/>
          <p14:tracePt t="53084" x="2241550" y="2044700"/>
          <p14:tracePt t="53100" x="2224088" y="2044700"/>
          <p14:tracePt t="53117" x="2214563" y="2044700"/>
          <p14:tracePt t="53133" x="2197100" y="2044700"/>
          <p14:tracePt t="53150" x="2179638" y="2044700"/>
          <p14:tracePt t="53167" x="2133600" y="2044700"/>
          <p14:tracePt t="53184" x="2089150" y="2044700"/>
          <p14:tracePt t="53184" x="2081213" y="2044700"/>
          <p14:tracePt t="53235" x="2071688" y="2044700"/>
          <p14:tracePt t="53250" x="2044700" y="2044700"/>
          <p14:tracePt t="53266" x="2027238" y="2044700"/>
          <p14:tracePt t="53283" x="2009775" y="2036763"/>
          <p14:tracePt t="53323" x="1990725" y="2036763"/>
          <p14:tracePt t="53330" x="1973263" y="2017713"/>
          <p14:tracePt t="53354" x="1965325" y="2017713"/>
          <p14:tracePt t="53363" x="1965325" y="2009775"/>
          <p14:tracePt t="53411" x="1946275" y="2009775"/>
          <p14:tracePt t="53428" x="1946275" y="2000250"/>
          <p14:tracePt t="53458" x="1938338" y="2000250"/>
          <p14:tracePt t="53586" x="1928813" y="1990725"/>
          <p14:tracePt t="53602" x="1919288" y="1990725"/>
          <p14:tracePt t="53626" x="1901825" y="1982788"/>
          <p14:tracePt t="53714" x="1893888" y="1973263"/>
          <p14:tracePt t="53786" x="1884363" y="1965325"/>
          <p14:tracePt t="54531" x="1893888" y="1965325"/>
          <p14:tracePt t="54539" x="1919288" y="1965325"/>
          <p14:tracePt t="54540" x="2017713" y="1965325"/>
          <p14:tracePt t="54566" x="2160588" y="1965325"/>
          <p14:tracePt t="54583" x="2224088" y="1965325"/>
          <p14:tracePt t="54600" x="2251075" y="1965325"/>
          <p14:tracePt t="54651" x="2259013" y="1965325"/>
          <p14:tracePt t="54656" x="2286000" y="1965325"/>
          <p14:tracePt t="54667" x="2330450" y="1965325"/>
          <p14:tracePt t="54668" x="2401888" y="1965325"/>
          <p14:tracePt t="54683" x="2482850" y="1965325"/>
          <p14:tracePt t="54700" x="2544763" y="1965325"/>
          <p14:tracePt t="54716" x="2598738" y="1965325"/>
          <p14:tracePt t="54733" x="2705100" y="1965325"/>
          <p14:tracePt t="54749" x="2768600" y="1965325"/>
          <p14:tracePt t="54766" x="2795588" y="1965325"/>
          <p14:tracePt t="54891" x="2803525" y="1965325"/>
          <p14:tracePt t="56041" x="2786063" y="1965325"/>
          <p14:tracePt t="56051" x="2741613" y="1965325"/>
          <p14:tracePt t="56058" x="2670175" y="1965325"/>
          <p14:tracePt t="56072" x="2625725" y="1965325"/>
          <p14:tracePt t="56073" x="2517775" y="1965325"/>
          <p14:tracePt t="56083" x="2455863" y="1965325"/>
          <p14:tracePt t="56099" x="2428875" y="1965325"/>
          <p14:tracePt t="56116" x="2411413" y="1965325"/>
          <p14:tracePt t="56133" x="2393950" y="1965325"/>
          <p14:tracePt t="56171" x="2384425" y="1965325"/>
          <p14:tracePt t="56187" x="2374900" y="1955800"/>
          <p14:tracePt t="56198" x="2357438" y="1955800"/>
          <p14:tracePt t="56200" x="2347913" y="1938338"/>
          <p14:tracePt t="56258" x="2339975" y="1938338"/>
          <p14:tracePt t="56552" x="2330450" y="1938338"/>
          <p14:tracePt t="56562" x="2330450" y="1928813"/>
          <p14:tracePt t="56564" x="2303463" y="1919288"/>
          <p14:tracePt t="56588" x="2295525" y="1911350"/>
          <p14:tracePt t="56599" x="2286000" y="1911350"/>
          <p14:tracePt t="56615" x="2276475" y="1901825"/>
          <p14:tracePt t="56651" x="2259013" y="1901825"/>
          <p14:tracePt t="56652" x="2251075" y="1901825"/>
          <p14:tracePt t="56666" x="2241550" y="1884363"/>
          <p14:tracePt t="56683" x="2232025" y="1874838"/>
          <p14:tracePt t="56723" x="2205038" y="1866900"/>
          <p14:tracePt t="56739" x="2197100" y="1857375"/>
          <p14:tracePt t="56754" x="2187575" y="1847850"/>
          <p14:tracePt t="56770" x="2160588" y="1822450"/>
          <p14:tracePt t="56787" x="2152650" y="1812925"/>
          <p14:tracePt t="56799" x="2143125" y="1803400"/>
          <p14:tracePt t="56802" x="2125663" y="1785938"/>
          <p14:tracePt t="56816" x="2116138" y="1776413"/>
          <p14:tracePt t="57091" x="2108200" y="1768475"/>
          <p14:tracePt t="57107" x="2098675" y="1768475"/>
          <p14:tracePt t="57108" x="2089150" y="1768475"/>
          <p14:tracePt t="57162" x="2081213" y="1768475"/>
          <p14:tracePt t="57186" x="2071688" y="1776413"/>
          <p14:tracePt t="57210" x="2071688" y="1785938"/>
          <p14:tracePt t="57218" x="2071688" y="1803400"/>
          <p14:tracePt t="57226" x="2071688" y="1812925"/>
          <p14:tracePt t="57233" x="2081213" y="1830388"/>
          <p14:tracePt t="57266" x="2089150" y="1839913"/>
          <p14:tracePt t="57290" x="2098675" y="1847850"/>
          <p14:tracePt t="57307" x="2108200" y="1847850"/>
          <p14:tracePt t="57331" x="2133600" y="1857375"/>
          <p14:tracePt t="57347" x="2133600" y="1866900"/>
          <p14:tracePt t="57363" x="2152650" y="1866900"/>
          <p14:tracePt t="57379" x="2160588" y="1874838"/>
          <p14:tracePt t="57395" x="2170113" y="1874838"/>
          <p14:tracePt t="57403" x="2197100" y="1884363"/>
          <p14:tracePt t="57416" x="2205038" y="1884363"/>
          <p14:tracePt t="57418" x="2241550" y="1884363"/>
          <p14:tracePt t="57433" x="2276475" y="1884363"/>
          <p14:tracePt t="57449" x="2330450" y="1884363"/>
          <p14:tracePt t="57449" x="2357438" y="1884363"/>
          <p14:tracePt t="57467" x="2419350" y="1847850"/>
          <p14:tracePt t="57483" x="2455863" y="1839913"/>
          <p14:tracePt t="57499" x="2517775" y="1795463"/>
          <p14:tracePt t="57516" x="2571750" y="1741488"/>
          <p14:tracePt t="57533" x="2608263" y="1660525"/>
          <p14:tracePt t="57549" x="2670175" y="1374775"/>
          <p14:tracePt t="57690" x="2660650" y="1366838"/>
          <p14:tracePt t="57698" x="2500313" y="1366838"/>
          <p14:tracePt t="57713" x="2428875" y="1366838"/>
          <p14:tracePt t="57732" x="2330450" y="1366838"/>
          <p14:tracePt t="57733" x="2312988" y="1366838"/>
          <p14:tracePt t="57770" x="2295525" y="1366838"/>
          <p14:tracePt t="57771" x="2286000" y="1374775"/>
          <p14:tracePt t="57782" x="2259013" y="1393825"/>
          <p14:tracePt t="57798" x="2251075" y="1411288"/>
          <p14:tracePt t="57816" x="2241550" y="1411288"/>
          <p14:tracePt t="57832" x="2232025" y="1428750"/>
          <p14:tracePt t="57850" x="2214563" y="1465263"/>
          <p14:tracePt t="57865" x="2214563" y="1500188"/>
          <p14:tracePt t="57884" x="2214563" y="1509713"/>
          <p14:tracePt t="57899" x="2214563" y="1544638"/>
          <p14:tracePt t="57916" x="2214563" y="1581150"/>
          <p14:tracePt t="57932" x="2214563" y="1598613"/>
          <p14:tracePt t="57950" x="2214563" y="1608138"/>
          <p14:tracePt t="57988" x="2224088" y="1616075"/>
          <p14:tracePt t="58010" x="2232025" y="1625600"/>
          <p14:tracePt t="58018" x="2232025" y="1652588"/>
          <p14:tracePt t="58026" x="2241550" y="1670050"/>
          <p14:tracePt t="58033" x="2241550" y="1679575"/>
          <p14:tracePt t="58050" x="2259013" y="1687513"/>
          <p14:tracePt t="58194" x="2259013" y="1697038"/>
          <p14:tracePt t="58242" x="2322513" y="1697038"/>
          <p14:tracePt t="58250" x="2419350" y="1670050"/>
          <p14:tracePt t="58266" x="2544763" y="1589088"/>
          <p14:tracePt t="58283" x="2571750" y="1571625"/>
          <p14:tracePt t="58300" x="2589213" y="1544638"/>
          <p14:tracePt t="60266" x="2598738" y="1562100"/>
          <p14:tracePt t="60275" x="2598738" y="1589088"/>
          <p14:tracePt t="60282" x="2608263" y="1608138"/>
          <p14:tracePt t="60282" x="2608263" y="1625600"/>
          <p14:tracePt t="60322" x="2608263" y="1633538"/>
          <p14:tracePt t="60562" x="2608263" y="1643063"/>
          <p14:tracePt t="60571" x="2598738" y="1652588"/>
          <p14:tracePt t="60576" x="2571750" y="1679575"/>
          <p14:tracePt t="60605" x="2562225" y="1697038"/>
          <p14:tracePt t="60650" x="2554288" y="1704975"/>
          <p14:tracePt t="60666" x="2554288" y="1724025"/>
          <p14:tracePt t="60673" x="2536825" y="1731963"/>
          <p14:tracePt t="60739" x="2536825" y="1741488"/>
          <p14:tracePt t="60746" x="2536825" y="1768475"/>
          <p14:tracePt t="60754" x="2527300" y="1768475"/>
          <p14:tracePt t="60762" x="2527300" y="1795463"/>
          <p14:tracePt t="60762" x="2517775" y="1822450"/>
          <p14:tracePt t="60782" x="2517775" y="1830388"/>
          <p14:tracePt t="60783" x="2517775" y="1847850"/>
          <p14:tracePt t="60799" x="2517775" y="1857375"/>
          <p14:tracePt t="60815" x="2517775" y="1866900"/>
          <p14:tracePt t="60833" x="2500313" y="1893888"/>
          <p14:tracePt t="60849" x="2490788" y="1990725"/>
          <p14:tracePt t="60932" x="2490788" y="2000250"/>
          <p14:tracePt t="60970" x="2490788" y="2017713"/>
          <p14:tracePt t="60982" x="2490788" y="2036763"/>
          <p14:tracePt t="60983" x="2490788" y="2044700"/>
          <p14:tracePt t="61258" x="2490788" y="2027238"/>
          <p14:tracePt t="61266" x="2490788" y="2017713"/>
          <p14:tracePt t="61274" x="2490788" y="2000250"/>
          <p14:tracePt t="61282" x="2490788" y="1990725"/>
          <p14:tracePt t="61288" x="2490788" y="1955800"/>
          <p14:tracePt t="61299" x="2500313" y="1938338"/>
          <p14:tracePt t="61321" x="2500313" y="1911350"/>
          <p14:tracePt t="67266" x="2482850" y="1911350"/>
          <p14:tracePt t="67307" x="2473325" y="1901825"/>
          <p14:tracePt t="67314" x="2465388" y="1901825"/>
          <p14:tracePt t="67322" x="2446338" y="1901825"/>
          <p14:tracePt t="69466" x="2446338" y="1893888"/>
          <p14:tracePt t="69946" x="2455863" y="1893888"/>
          <p14:tracePt t="69964" x="2465388" y="1893888"/>
          <p14:tracePt t="70875" x="2490788" y="1911350"/>
          <p14:tracePt t="70939" x="2500313" y="1919288"/>
          <p14:tracePt t="71643" x="2509838" y="1919288"/>
          <p14:tracePt t="71659" x="2536825" y="1919288"/>
          <p14:tracePt t="71667" x="2598738" y="1938338"/>
          <p14:tracePt t="71682" x="2633663" y="1938338"/>
          <p14:tracePt t="71698" x="2643188" y="1946275"/>
          <p14:tracePt t="71970" x="2670175" y="1946275"/>
          <p14:tracePt t="71978" x="2687638" y="1955800"/>
          <p14:tracePt t="71986" x="2697163" y="1955800"/>
          <p14:tracePt t="72067" x="2705100" y="1955800"/>
          <p14:tracePt t="72154" x="2751138" y="1955800"/>
          <p14:tracePt t="72163" x="2795588" y="1955800"/>
          <p14:tracePt t="72171" x="2847975" y="1955800"/>
          <p14:tracePt t="72181" x="2874963" y="1955800"/>
          <p14:tracePt t="72187" x="2894013" y="1955800"/>
          <p14:tracePt t="72198" x="2901950" y="1946275"/>
          <p14:tracePt t="72215" x="2919413" y="1938338"/>
          <p14:tracePt t="72232" x="2938463" y="1928813"/>
          <p14:tracePt t="72249" x="2965450" y="1911350"/>
          <p14:tracePt t="72268" x="2973388" y="1901825"/>
          <p14:tracePt t="72282" x="3000375" y="1874838"/>
          <p14:tracePt t="72300" x="3054350" y="1847850"/>
          <p14:tracePt t="72318" x="3062288" y="1830388"/>
          <p14:tracePt t="72332" x="3081338" y="1803400"/>
          <p14:tracePt t="72348" x="3089275" y="1758950"/>
          <p14:tracePt t="72365" x="3108325" y="1704975"/>
          <p14:tracePt t="72382" x="3116263" y="1633538"/>
          <p14:tracePt t="72398" x="3116263" y="1428750"/>
          <p14:tracePt t="72448" x="3108325" y="1357313"/>
          <p14:tracePt t="72464" x="3071813" y="1312863"/>
          <p14:tracePt t="72481" x="2946400" y="1204913"/>
          <p14:tracePt t="72481" x="2874963" y="1169988"/>
          <p14:tracePt t="72499" x="2670175" y="1071563"/>
          <p14:tracePt t="72516" x="2500313" y="990600"/>
          <p14:tracePt t="72531" x="2393950" y="955675"/>
          <p14:tracePt t="72549" x="2366963" y="946150"/>
          <p14:tracePt t="72564" x="2347913" y="946150"/>
          <p14:tracePt t="72582" x="2303463" y="946150"/>
          <p14:tracePt t="72598" x="2232025" y="946150"/>
          <p14:tracePt t="72615" x="2197100" y="946150"/>
          <p14:tracePt t="72631" x="2160588" y="946150"/>
          <p14:tracePt t="72649" x="2098675" y="965200"/>
          <p14:tracePt t="72665" x="2071688" y="973138"/>
          <p14:tracePt t="72665" x="2054225" y="973138"/>
          <p14:tracePt t="72682" x="1990725" y="1009650"/>
          <p14:tracePt t="72698" x="1946275" y="1009650"/>
          <p14:tracePt t="72715" x="1919288" y="1017588"/>
          <p14:tracePt t="72731" x="1857375" y="1044575"/>
          <p14:tracePt t="72748" x="1822450" y="1044575"/>
          <p14:tracePt t="72764" x="1768475" y="1081088"/>
          <p14:tracePt t="72781" x="1687513" y="1089025"/>
          <p14:tracePt t="72798" x="1625600" y="1125538"/>
          <p14:tracePt t="72815" x="1571625" y="1152525"/>
          <p14:tracePt t="72831" x="1554163" y="1152525"/>
          <p14:tracePt t="72848" x="1544638" y="1160463"/>
          <p14:tracePt t="72866" x="1544638" y="1169988"/>
          <p14:tracePt t="72881" x="1536700" y="1169988"/>
          <p14:tracePt t="72881" x="1536700" y="1179513"/>
          <p14:tracePt t="72899" x="1517650" y="1196975"/>
          <p14:tracePt t="72915" x="1509713" y="1241425"/>
          <p14:tracePt t="72932" x="1446213" y="1500188"/>
          <p14:tracePt t="72998" x="1428750" y="1571625"/>
          <p14:tracePt t="73014" x="1419225" y="1670050"/>
          <p14:tracePt t="73032" x="1401763" y="1795463"/>
          <p14:tracePt t="73048" x="1384300" y="1955800"/>
          <p14:tracePt t="73065" x="1339850" y="2133600"/>
          <p14:tracePt t="73081" x="1322388" y="2303463"/>
          <p14:tracePt t="73081" x="1285875" y="2374900"/>
          <p14:tracePt t="73099" x="1285875" y="2455863"/>
          <p14:tracePt t="73115" x="1268413" y="2527300"/>
          <p14:tracePt t="73132" x="1258888" y="2554288"/>
          <p14:tracePt t="73187" x="1241425" y="2562225"/>
          <p14:tracePt t="73214" x="1241425" y="2589213"/>
          <p14:tracePt t="73226" x="1241425" y="2598738"/>
          <p14:tracePt t="73234" x="1241425" y="2616200"/>
          <p14:tracePt t="73247" x="1241425" y="2625725"/>
          <p14:tracePt t="73249" x="1241425" y="2633663"/>
          <p14:tracePt t="73264" x="1241425" y="2652713"/>
          <p14:tracePt t="73264" x="1241425" y="2660650"/>
          <p14:tracePt t="73298" x="1241425" y="2670175"/>
          <p14:tracePt t="73299" x="1258888" y="2679700"/>
          <p14:tracePt t="73316" x="1268413" y="2697163"/>
          <p14:tracePt t="73331" x="1295400" y="2714625"/>
          <p14:tracePt t="73348" x="1322388" y="2724150"/>
          <p14:tracePt t="73365" x="1366838" y="2741613"/>
          <p14:tracePt t="73382" x="1384300" y="2741613"/>
          <p14:tracePt t="73419" x="1393825" y="2741613"/>
          <p14:tracePt t="73420" x="1411288" y="2741613"/>
          <p14:tracePt t="73431" x="1419225" y="2741613"/>
          <p14:tracePt t="73455" x="1428750" y="2741613"/>
          <p14:tracePt t="73465" x="1455738" y="2741613"/>
          <p14:tracePt t="73465" x="1473200" y="2741613"/>
          <p14:tracePt t="73483" x="1571625" y="2724150"/>
          <p14:tracePt t="73545" x="1589088" y="2705100"/>
          <p14:tracePt t="73564" x="1608138" y="2705100"/>
          <p14:tracePt t="73565" x="1616075" y="2705100"/>
          <p14:tracePt t="73618" x="1625600" y="2705100"/>
          <p14:tracePt t="73626" x="1652588" y="2705100"/>
          <p14:tracePt t="73634" x="1714500" y="2705100"/>
          <p14:tracePt t="73637" x="1785938" y="2705100"/>
          <p14:tracePt t="73648" x="1919288" y="2705100"/>
          <p14:tracePt t="73665" x="2108200" y="2705100"/>
          <p14:tracePt t="73701" x="2152650" y="2705100"/>
          <p14:tracePt t="73715" x="2179638" y="2705100"/>
          <p14:tracePt t="73732" x="2224088" y="2697163"/>
          <p14:tracePt t="73748" x="2286000" y="2697163"/>
          <p14:tracePt t="73765" x="2401888" y="2660650"/>
          <p14:tracePt t="73781" x="2517775" y="2652713"/>
          <p14:tracePt t="73798" x="2598738" y="2643188"/>
          <p14:tracePt t="73814" x="2652713" y="2625725"/>
          <p14:tracePt t="73832" x="2697163" y="2616200"/>
          <p14:tracePt t="73848" x="2714625" y="2608263"/>
          <p14:tracePt t="73865" x="2751138" y="2589213"/>
          <p14:tracePt t="73881" x="2795588" y="2581275"/>
          <p14:tracePt t="73881" x="2813050" y="2581275"/>
          <p14:tracePt t="73899" x="2867025" y="2554288"/>
          <p14:tracePt t="73915" x="2919413" y="2536825"/>
          <p14:tracePt t="73932" x="2938463" y="2509838"/>
          <p14:tracePt t="73949" x="2982913" y="2465388"/>
          <p14:tracePt t="73965" x="3009900" y="2438400"/>
          <p14:tracePt t="73981" x="3071813" y="2303463"/>
          <p14:tracePt t="74065" x="3071813" y="2286000"/>
          <p14:tracePt t="74081" x="3071813" y="2268538"/>
          <p14:tracePt t="74081" x="3071813" y="2259013"/>
          <p14:tracePt t="74099" x="3071813" y="2214563"/>
          <p14:tracePt t="74114" x="3071813" y="2179638"/>
          <p14:tracePt t="74131" x="3071813" y="2125663"/>
          <p14:tracePt t="74148" x="3071813" y="2071688"/>
          <p14:tracePt t="74166" x="3054350" y="2009775"/>
          <p14:tracePt t="74184" x="3044825" y="1946275"/>
          <p14:tracePt t="74199" x="3027363" y="1893888"/>
          <p14:tracePt t="74217" x="3009900" y="1839913"/>
          <p14:tracePt t="74233" x="2982913" y="1776413"/>
          <p14:tracePt t="74233" x="2973388" y="1741488"/>
          <p14:tracePt t="74267" x="2955925" y="1714500"/>
          <p14:tracePt t="74283" x="2955925" y="1670050"/>
          <p14:tracePt t="74285" x="2928938" y="1652588"/>
          <p14:tracePt t="74298" x="2928938" y="1616075"/>
          <p14:tracePt t="74317" x="2911475" y="1598613"/>
          <p14:tracePt t="74332" x="2901950" y="1581150"/>
          <p14:tracePt t="74349" x="2874963" y="1562100"/>
          <p14:tracePt t="74366" x="2830513" y="1536700"/>
          <p14:tracePt t="74382" x="2786063" y="1500188"/>
          <p14:tracePt t="74398" x="2705100" y="1500188"/>
          <p14:tracePt t="74415" x="2670175" y="1490663"/>
          <p14:tracePt t="74431" x="2598738" y="1473200"/>
          <p14:tracePt t="74449" x="2490788" y="1455738"/>
          <p14:tracePt t="74465" x="2384425" y="1438275"/>
          <p14:tracePt t="74481" x="2224088" y="1419225"/>
          <p14:tracePt t="74498" x="2098675" y="1401763"/>
          <p14:tracePt t="74515" x="2071688" y="1393825"/>
          <p14:tracePt t="74531" x="2054225" y="1393825"/>
          <p14:tracePt t="74548" x="1982788" y="1393825"/>
          <p14:tracePt t="74574" x="1938338" y="1393825"/>
          <p14:tracePt t="74581" x="1866900" y="1393825"/>
          <p14:tracePt t="74598" x="1830388" y="1393825"/>
          <p14:tracePt t="74615" x="1758950" y="1419225"/>
          <p14:tracePt t="74637" x="1751013" y="1419225"/>
          <p14:tracePt t="74647" x="1731963" y="1419225"/>
          <p14:tracePt t="74665" x="1687513" y="1446213"/>
          <p14:tracePt t="74722" x="1679575" y="1446213"/>
          <p14:tracePt t="74723" x="1660525" y="1455738"/>
          <p14:tracePt t="74786" x="1652588" y="1455738"/>
          <p14:tracePt t="74818" x="1643063" y="1465263"/>
          <p14:tracePt t="74850" x="1633538" y="1473200"/>
          <p14:tracePt t="74867" x="1625600" y="1490663"/>
          <p14:tracePt t="74883" x="1625600" y="1500188"/>
          <p14:tracePt t="74890" x="1616075" y="1509713"/>
          <p14:tracePt t="74907" x="1598613" y="1517650"/>
          <p14:tracePt t="74921" x="1589088" y="1544638"/>
          <p14:tracePt t="74938" x="1581150" y="1562100"/>
          <p14:tracePt t="74948" x="1581150" y="1571625"/>
          <p14:tracePt t="74949" x="1562100" y="1598613"/>
          <p14:tracePt t="74966" x="1562100" y="1616075"/>
          <p14:tracePt t="74981" x="1554163" y="1625600"/>
          <p14:tracePt t="74998" x="1554163" y="1652588"/>
          <p14:tracePt t="75015" x="1536700" y="1670050"/>
          <p14:tracePt t="75031" x="1536700" y="1687513"/>
          <p14:tracePt t="75048" x="1527175" y="1697038"/>
          <p14:tracePt t="75065" x="1527175" y="1704975"/>
          <p14:tracePt t="75081" x="1527175" y="1741488"/>
          <p14:tracePt t="75138" x="1527175" y="1751013"/>
          <p14:tracePt t="75154" x="1527175" y="1768475"/>
          <p14:tracePt t="75178" x="1527175" y="1776413"/>
          <p14:tracePt t="75194" x="1527175" y="1785938"/>
          <p14:tracePt t="75202" x="1527175" y="1795463"/>
          <p14:tracePt t="75218" x="1527175" y="1812925"/>
          <p14:tracePt t="75219" x="1527175" y="1822450"/>
          <p14:tracePt t="75231" x="1527175" y="1857375"/>
          <p14:tracePt t="75248" x="1536700" y="1893888"/>
          <p14:tracePt t="75264" x="1554163" y="1911350"/>
          <p14:tracePt t="75281" x="1598613" y="1965325"/>
          <p14:tracePt t="75297" x="1679575" y="2062163"/>
          <p14:tracePt t="75315" x="1714500" y="2108200"/>
          <p14:tracePt t="75331" x="1714500" y="2116138"/>
          <p14:tracePt t="75402" x="1731963" y="2116138"/>
          <p14:tracePt t="75411" x="1812925" y="2125663"/>
          <p14:tracePt t="75421" x="1874838" y="2133600"/>
          <p14:tracePt t="75431" x="1901825" y="2133600"/>
          <p14:tracePt t="75434" x="1955800" y="2133600"/>
          <p14:tracePt t="75448" x="2027238" y="2133600"/>
          <p14:tracePt t="75464" x="2054225" y="2133600"/>
          <p14:tracePt t="75481" x="2062163" y="2133600"/>
          <p14:tracePt t="75498" x="2098675" y="2133600"/>
          <p14:tracePt t="75594" x="2108200" y="2133600"/>
          <p14:tracePt t="75596" x="2179638" y="2116138"/>
          <p14:tracePt t="75604" x="2251075" y="2089150"/>
          <p14:tracePt t="75614" x="2303463" y="2081213"/>
          <p14:tracePt t="75632" x="2366963" y="2054225"/>
          <p14:tracePt t="75667" x="2366963" y="2044700"/>
          <p14:tracePt t="75668" x="2509838" y="1928813"/>
          <p14:tracePt t="75736" x="2536825" y="1884363"/>
          <p14:tracePt t="75754" x="2536825" y="1874838"/>
          <p14:tracePt t="75765" x="2544763" y="1839913"/>
          <p14:tracePt t="75781" x="2554288" y="1812925"/>
          <p14:tracePt t="75798" x="2554288" y="1758950"/>
          <p14:tracePt t="75814" x="2554288" y="1724025"/>
          <p14:tracePt t="75832" x="2554288" y="1670050"/>
          <p14:tracePt t="75848" x="2554288" y="1625600"/>
          <p14:tracePt t="75865" x="2554288" y="1598613"/>
          <p14:tracePt t="75881" x="2536825" y="1562100"/>
          <p14:tracePt t="75881" x="2517775" y="1536700"/>
          <p14:tracePt t="75899" x="2473325" y="1490663"/>
          <p14:tracePt t="75914" x="2428875" y="1455738"/>
          <p14:tracePt t="75931" x="2366963" y="1438275"/>
          <p14:tracePt t="75948" x="2357438" y="1438275"/>
          <p14:tracePt t="76002" x="2286000" y="1438275"/>
          <p14:tracePt t="76010" x="2259013" y="1438275"/>
          <p14:tracePt t="76015" x="2251075" y="1438275"/>
          <p14:tracePt t="76031" x="2241550" y="1438275"/>
          <p14:tracePt t="76032" x="2232025" y="1438275"/>
          <p14:tracePt t="76082" x="2205038" y="1438275"/>
          <p14:tracePt t="76091" x="2205038" y="1446213"/>
          <p14:tracePt t="76113" x="2197100" y="1446213"/>
          <p14:tracePt t="76171" x="2170113" y="1473200"/>
          <p14:tracePt t="76179" x="2170113" y="1482725"/>
          <p14:tracePt t="76188" x="2170113" y="1509713"/>
          <p14:tracePt t="76189" x="2152650" y="1536700"/>
          <p14:tracePt t="76198" x="2133600" y="1571625"/>
          <p14:tracePt t="76216" x="2133600" y="1616075"/>
          <p14:tracePt t="76231" x="2116138" y="1643063"/>
          <p14:tracePt t="76248" x="2116138" y="1670050"/>
          <p14:tracePt t="76282" x="2108200" y="1679575"/>
          <p14:tracePt t="76354" x="2108200" y="1687513"/>
          <p14:tracePt t="76539" x="2108200" y="1704975"/>
          <p14:tracePt t="76546" x="2108200" y="1741488"/>
          <p14:tracePt t="76561" x="2108200" y="1751013"/>
          <p14:tracePt t="76581" x="2108200" y="1758950"/>
          <p14:tracePt t="76730" x="2116138" y="1768475"/>
          <p14:tracePt t="76738" x="2303463" y="1768475"/>
          <p14:tracePt t="76866" x="2303463" y="1758950"/>
          <p14:tracePt t="76874" x="2322513" y="1751013"/>
          <p14:tracePt t="76890" x="2322513" y="1741488"/>
          <p14:tracePt t="76898" x="2322513" y="1724025"/>
          <p14:tracePt t="76924" x="2322513" y="1704975"/>
          <p14:tracePt t="76963" x="2322513" y="1697038"/>
          <p14:tracePt t="77003" x="2295525" y="1687513"/>
          <p14:tracePt t="77011" x="2205038" y="1687513"/>
          <p14:tracePt t="77014" x="2098675" y="1697038"/>
          <p14:tracePt t="77032" x="2027238" y="1731963"/>
          <p14:tracePt t="77049" x="1946275" y="1812925"/>
          <p14:tracePt t="77065" x="1911350" y="1884363"/>
          <p14:tracePt t="77082" x="1893888" y="1938338"/>
          <p14:tracePt t="77099" x="1893888" y="1990725"/>
          <p14:tracePt t="77117" x="1893888" y="2009775"/>
          <p14:tracePt t="77132" x="1893888" y="2017713"/>
          <p14:tracePt t="77149" x="1893888" y="2036763"/>
          <p14:tracePt t="79467" x="1901825" y="2054225"/>
          <p14:tracePt t="80883" x="1901825" y="2108200"/>
          <p14:tracePt t="80891" x="1911350" y="2133600"/>
          <p14:tracePt t="80899" x="1911350" y="2160588"/>
          <p14:tracePt t="80905" x="1919288" y="2205038"/>
          <p14:tracePt t="80915" x="1928813" y="2276475"/>
          <p14:tracePt t="80931" x="1938338" y="2303463"/>
          <p14:tracePt t="80949" x="1938338" y="2322513"/>
          <p14:tracePt t="80965" x="1938338" y="2339975"/>
          <p14:tracePt t="81043" x="1938338" y="2366963"/>
          <p14:tracePt t="81051" x="1938338" y="2374900"/>
          <p14:tracePt t="81059" x="1938338" y="2401888"/>
          <p14:tracePt t="81065" x="1938338" y="2438400"/>
          <p14:tracePt t="81081" x="1938338" y="2509838"/>
          <p14:tracePt t="81081" x="1938338" y="2536825"/>
          <p14:tracePt t="81099" x="1938338" y="2562225"/>
          <p14:tracePt t="81099" x="1938338" y="2589213"/>
          <p14:tracePt t="81115" x="1938338" y="2697163"/>
          <p14:tracePt t="82675" x="1938338" y="2705100"/>
          <p14:tracePt t="82684" x="1990725" y="2705100"/>
          <p14:tracePt t="82685" x="2108200" y="2705100"/>
          <p14:tracePt t="82725" x="2116138" y="2705100"/>
          <p14:tracePt t="82732" x="2125663" y="2705100"/>
          <p14:tracePt t="82819" x="2152650" y="2705100"/>
          <p14:tracePt t="82827" x="2179638" y="2705100"/>
          <p14:tracePt t="82833" x="2187575" y="2705100"/>
          <p14:tracePt t="82837" x="2214563" y="2705100"/>
          <p14:tracePt t="82848" x="2241550" y="2705100"/>
          <p14:tracePt t="82865" x="2295525" y="2705100"/>
          <p14:tracePt t="82881" x="2393950" y="2705100"/>
          <p14:tracePt t="82898" x="2428875" y="2705100"/>
          <p14:tracePt t="83026" x="2438400" y="2705100"/>
          <p14:tracePt t="83059" x="2482850" y="2705100"/>
          <p14:tracePt t="83067" x="2536825" y="2714625"/>
          <p14:tracePt t="83075" x="2571750" y="2724150"/>
          <p14:tracePt t="83083" x="2608263" y="2732088"/>
          <p14:tracePt t="83091" x="2633663" y="2751138"/>
          <p14:tracePt t="83098" x="2714625" y="2768600"/>
          <p14:tracePt t="83116" x="2751138" y="2776538"/>
          <p14:tracePt t="83164" x="2768600" y="2776538"/>
          <p14:tracePt t="83587" x="2795588" y="2776538"/>
          <p14:tracePt t="83595" x="3187700" y="2822575"/>
          <p14:tracePt t="83615" x="3367088" y="2840038"/>
          <p14:tracePt t="83631" x="3536950" y="2857500"/>
          <p14:tracePt t="83648" x="3633788" y="2894013"/>
          <p14:tracePt t="83763" x="3643313" y="2894013"/>
          <p14:tracePt t="91219" x="3652838" y="2884488"/>
          <p14:tracePt t="91223" x="3741738" y="2625725"/>
          <p14:tracePt t="91269" x="3741738" y="2554288"/>
          <p14:tracePt t="91280" x="3759200" y="2527300"/>
          <p14:tracePt t="91281" x="3759200" y="2455863"/>
          <p14:tracePt t="91297" x="3759200" y="2428875"/>
          <p14:tracePt t="91314" x="3759200" y="2419350"/>
          <p14:tracePt t="91314" x="3759200" y="2401888"/>
          <p14:tracePt t="91412" x="3751263" y="2393950"/>
          <p14:tracePt t="91419" x="3724275" y="2366963"/>
          <p14:tracePt t="91422" x="3714750" y="2357438"/>
          <p14:tracePt t="91430" x="3625850" y="2312988"/>
          <p14:tracePt t="91447" x="3517900" y="2259013"/>
          <p14:tracePt t="91466" x="3367088" y="2224088"/>
          <p14:tracePt t="91480" x="3268663" y="2170113"/>
          <p14:tracePt t="91498" x="3205163" y="2152650"/>
          <p14:tracePt t="91514" x="3108325" y="2133600"/>
          <p14:tracePt t="91514" x="3036888" y="2116138"/>
          <p14:tracePt t="91531" x="2894013" y="2098675"/>
          <p14:tracePt t="91548" x="2643188" y="2062163"/>
          <p14:tracePt t="91565" x="2455863" y="2044700"/>
          <p14:tracePt t="91581" x="2339975" y="2044700"/>
          <p14:tracePt t="91598" x="2322513" y="2044700"/>
          <p14:tracePt t="91615" x="2303463" y="2044700"/>
          <p14:tracePt t="91631" x="2286000" y="2044700"/>
          <p14:tracePt t="91648" x="2259013" y="2054225"/>
          <p14:tracePt t="91664" x="2224088" y="2071688"/>
          <p14:tracePt t="91681" x="2170113" y="2098675"/>
          <p14:tracePt t="91698" x="2125663" y="2125663"/>
          <p14:tracePt t="91714" x="2081213" y="2143125"/>
          <p14:tracePt t="91731" x="2017713" y="2160588"/>
          <p14:tracePt t="91748" x="1990725" y="2187575"/>
          <p14:tracePt t="91764" x="1965325" y="2197100"/>
          <p14:tracePt t="91764" x="1955800" y="2197100"/>
          <p14:tracePt t="91797" x="1938338" y="2224088"/>
          <p14:tracePt t="91819" x="1911350" y="2232025"/>
          <p14:tracePt t="93579" x="1938338" y="2241550"/>
          <p14:tracePt t="93580" x="2036763" y="2241550"/>
          <p14:tracePt t="93595" x="2160588" y="2276475"/>
          <p14:tracePt t="93604" x="2214563" y="2276475"/>
          <p14:tracePt t="93615" x="2251075" y="2303463"/>
          <p14:tracePt t="93631" x="2330450" y="2322513"/>
          <p14:tracePt t="93648" x="2428875" y="2322513"/>
          <p14:tracePt t="93664" x="2465388" y="2322513"/>
          <p14:tracePt t="93681" x="2473325" y="2322513"/>
          <p14:tracePt t="93697" x="2500313" y="2322513"/>
          <p14:tracePt t="93714" x="2527300" y="2322513"/>
          <p14:tracePt t="93730" x="2581275" y="2322513"/>
          <p14:tracePt t="93748" x="2608263" y="2312988"/>
          <p14:tracePt t="93764" x="2616200" y="2303463"/>
          <p14:tracePt t="93781" x="2633663" y="2276475"/>
          <p14:tracePt t="93797" x="2670175" y="2197100"/>
          <p14:tracePt t="93814" x="2679700" y="2098675"/>
          <p14:tracePt t="93830" x="2679700" y="2000250"/>
          <p14:tracePt t="93848" x="2679700" y="1830388"/>
          <p14:tracePt t="93864" x="2616200" y="1660525"/>
          <p14:tracePt t="93881" x="2500313" y="1465263"/>
          <p14:tracePt t="93898" x="2251075" y="1276350"/>
          <p14:tracePt t="93914" x="1928813" y="1044575"/>
          <p14:tracePt t="93914" x="1839913" y="1009650"/>
          <p14:tracePt t="93931" x="1687513" y="938213"/>
          <p14:tracePt t="93948" x="1633538" y="938213"/>
          <p14:tracePt t="93966" x="1562100" y="938213"/>
          <p14:tracePt t="93981" x="1258888" y="990600"/>
          <p14:tracePt t="94047" x="1241425" y="1000125"/>
          <p14:tracePt t="94065" x="1214438" y="1017588"/>
          <p14:tracePt t="94087" x="1204913" y="1017588"/>
          <p14:tracePt t="94097" x="1179513" y="1044575"/>
          <p14:tracePt t="94114" x="1143000" y="1098550"/>
          <p14:tracePt t="94114" x="1143000" y="1125538"/>
          <p14:tracePt t="94132" x="1125538" y="1214438"/>
          <p14:tracePt t="94147" x="1098550" y="1303338"/>
          <p14:tracePt t="94164" x="1062038" y="1428750"/>
          <p14:tracePt t="94180" x="1044575" y="1562100"/>
          <p14:tracePt t="94197" x="1027113" y="1704975"/>
          <p14:tracePt t="94214" x="1027113" y="1830388"/>
          <p14:tracePt t="94231" x="1027113" y="1938338"/>
          <p14:tracePt t="94247" x="1027113" y="1990725"/>
          <p14:tracePt t="94265" x="1027113" y="2062163"/>
          <p14:tracePt t="94280" x="1027113" y="2125663"/>
          <p14:tracePt t="94298" x="1062038" y="2214563"/>
          <p14:tracePt t="94314" x="1133475" y="2438400"/>
          <p14:tracePt t="94349" x="1187450" y="2517775"/>
          <p14:tracePt t="94375" x="1250950" y="2589213"/>
          <p14:tracePt t="94420" x="1258888" y="2608263"/>
          <p14:tracePt t="94435" x="1268413" y="2608263"/>
          <p14:tracePt t="94447" x="1276350" y="2608263"/>
          <p14:tracePt t="94449" x="1295400" y="2608263"/>
          <p14:tracePt t="94464" x="1312863" y="2608263"/>
          <p14:tracePt t="94481" x="1366838" y="2608263"/>
          <p14:tracePt t="94481" x="1374775" y="2608263"/>
          <p14:tracePt t="94516" x="1401763" y="2608263"/>
          <p14:tracePt t="94531" x="1455738" y="2589213"/>
          <p14:tracePt t="94548" x="1473200" y="2581275"/>
          <p14:tracePt t="94564" x="1509713" y="2581275"/>
          <p14:tracePt t="94581" x="1571625" y="2562225"/>
          <p14:tracePt t="94597" x="1608138" y="2562225"/>
          <p14:tracePt t="94615" x="1633538" y="2562225"/>
          <p14:tracePt t="94631" x="1652588" y="2554288"/>
          <p14:tracePt t="94668" x="1679575" y="2554288"/>
          <p14:tracePt t="94669" x="1687513" y="2554288"/>
          <p14:tracePt t="94681" x="1741488" y="2544763"/>
          <p14:tracePt t="94697" x="1768475" y="2536825"/>
          <p14:tracePt t="94715" x="1785938" y="2536825"/>
          <p14:tracePt t="94731" x="1822450" y="2527300"/>
          <p14:tracePt t="94748" x="1847850" y="2517775"/>
          <p14:tracePt t="95188" x="1839913" y="2517775"/>
          <p14:tracePt t="95203" x="1830388" y="2517775"/>
          <p14:tracePt t="95346" x="1812925" y="2517775"/>
          <p14:tracePt t="95515" x="1822450" y="2500313"/>
          <p14:tracePt t="95523" x="1847850" y="2490788"/>
          <p14:tracePt t="95531" x="1857375" y="2473325"/>
          <p14:tracePt t="95538" x="1928813" y="2438400"/>
          <p14:tracePt t="95547" x="1982788" y="2401888"/>
          <p14:tracePt t="95564" x="2009775" y="2366963"/>
          <p14:tracePt t="95580" x="2036763" y="2347913"/>
          <p14:tracePt t="95907" x="2036763" y="2357438"/>
          <p14:tracePt t="95915" x="2036763" y="2366963"/>
          <p14:tracePt t="97677" x="2017713" y="2366963"/>
          <p14:tracePt t="97859" x="2009775" y="2366963"/>
          <p14:tracePt t="97869" x="2009775" y="2374900"/>
          <p14:tracePt t="97875" x="2000250" y="2384425"/>
          <p14:tracePt t="97955" x="1990725" y="2384425"/>
          <p14:tracePt t="97963" x="1982788" y="2384425"/>
          <p14:tracePt t="97971" x="1982788" y="2393950"/>
          <p14:tracePt t="98060" x="1965325" y="2393950"/>
          <p14:tracePt t="98084" x="1955800" y="2401888"/>
          <p14:tracePt t="104747" x="1955800" y="2419350"/>
          <p14:tracePt t="104764" x="1955800" y="2428875"/>
          <p14:tracePt t="104771" x="1965325" y="2465388"/>
          <p14:tracePt t="104780" x="1973263" y="2473325"/>
          <p14:tracePt t="104781" x="1973263" y="2509838"/>
          <p14:tracePt t="104797" x="1973263" y="2517775"/>
          <p14:tracePt t="104813" x="1982788" y="2517775"/>
          <p14:tracePt t="105378" x="1990725" y="2536825"/>
          <p14:tracePt t="105390" x="2071688" y="2571750"/>
          <p14:tracePt t="105391" x="2179638" y="2598738"/>
          <p14:tracePt t="105397" x="2339975" y="2643188"/>
          <p14:tracePt t="105414" x="2401888" y="2679700"/>
          <p14:tracePt t="105430" x="2411413" y="2679700"/>
          <p14:tracePt t="105491" x="2465388" y="2679700"/>
          <p14:tracePt t="105499" x="2554288" y="2697163"/>
          <p14:tracePt t="105505" x="2679700" y="2714625"/>
          <p14:tracePt t="105513" x="2867025" y="2732088"/>
          <p14:tracePt t="105529" x="2946400" y="2732088"/>
          <p14:tracePt t="105529" x="2990850" y="2732088"/>
          <p14:tracePt t="105547" x="3000375" y="2732088"/>
          <p14:tracePt t="105651" x="3036888" y="2732088"/>
          <p14:tracePt t="105659" x="3054350" y="2724150"/>
          <p14:tracePt t="105675" x="3098800" y="2687638"/>
          <p14:tracePt t="105683" x="3133725" y="2670175"/>
          <p14:tracePt t="105691" x="3179763" y="2625725"/>
          <p14:tracePt t="105697" x="3251200" y="2554288"/>
          <p14:tracePt t="105713" x="3276600" y="2527300"/>
          <p14:tracePt t="105729" x="3295650" y="2500313"/>
          <p14:tracePt t="105746" x="3295650" y="2473325"/>
          <p14:tracePt t="105764" x="3295650" y="2455863"/>
          <p14:tracePt t="105780" x="3295650" y="2428875"/>
          <p14:tracePt t="105797" x="3295650" y="2419350"/>
          <p14:tracePt t="105813" x="3232150" y="2384425"/>
          <p14:tracePt t="105830" x="2990850" y="2339975"/>
          <p14:tracePt t="105846" x="2616200" y="2268538"/>
          <p14:tracePt t="105865" x="2347913" y="2251075"/>
          <p14:tracePt t="105879" x="2071688" y="2205038"/>
          <p14:tracePt t="105897" x="1839913" y="2205038"/>
          <p14:tracePt t="105913" x="1697038" y="2205038"/>
          <p14:tracePt t="105930" x="1670050" y="2205038"/>
          <p14:tracePt t="105930" x="1633538" y="2205038"/>
          <p14:tracePt t="105947" x="1598613" y="2232025"/>
          <p14:tracePt t="105963" x="1562100" y="2259013"/>
          <p14:tracePt t="105979" x="1339850" y="2509838"/>
          <p14:tracePt t="106047" x="1295400" y="2581275"/>
          <p14:tracePt t="106079" x="1276350" y="2598738"/>
          <p14:tracePt t="106080" x="1250950" y="2643188"/>
          <p14:tracePt t="106096" x="1214438" y="2687638"/>
          <p14:tracePt t="106113" x="1196975" y="2705100"/>
          <p14:tracePt t="106130" x="1187450" y="2714625"/>
          <p14:tracePt t="106211" x="1179513" y="2732088"/>
          <p14:tracePt t="106213" x="1143000" y="2759075"/>
          <p14:tracePt t="106237" x="1125538" y="2776538"/>
          <p14:tracePt t="106246" x="1108075" y="2795588"/>
          <p14:tracePt t="106248" x="1081088" y="2822575"/>
          <p14:tracePt t="106263" x="1081088" y="2840038"/>
          <p14:tracePt t="106279" x="1081088" y="2847975"/>
          <p14:tracePt t="106296" x="1071563" y="2857500"/>
          <p14:tracePt t="106313" x="1062038" y="2867025"/>
          <p14:tracePt t="106329" x="1062038" y="2874963"/>
          <p14:tracePt t="106329" x="1054100" y="2874963"/>
          <p14:tracePt t="106363" x="1054100" y="2894013"/>
          <p14:tracePt t="106364" x="982663" y="3017838"/>
          <p14:tracePt t="106364" x="982663" y="3027363"/>
          <p14:tracePt t="106452" x="919163" y="3205163"/>
          <p14:tracePt t="106452" x="919163" y="3232150"/>
          <p14:tracePt t="106573" x="919163" y="3251200"/>
          <p14:tracePt t="106613" x="919163" y="3259138"/>
          <p14:tracePt t="106614" x="919163" y="3276600"/>
          <p14:tracePt t="106629" x="919163" y="3286125"/>
          <p14:tracePt t="106646" x="919163" y="3295650"/>
          <p14:tracePt t="106673" x="919163" y="3313113"/>
          <p14:tracePt t="106699" x="919163" y="3322638"/>
          <p14:tracePt t="106700" x="919163" y="3340100"/>
          <p14:tracePt t="106712" x="928688" y="3348038"/>
          <p14:tracePt t="106730" x="938213" y="3357563"/>
          <p14:tracePt t="106746" x="946150" y="3384550"/>
          <p14:tracePt t="106764" x="965200" y="3419475"/>
          <p14:tracePt t="106779" x="990600" y="3446463"/>
          <p14:tracePt t="106796" x="1009650" y="3465513"/>
          <p14:tracePt t="106829" x="1054100" y="3482975"/>
          <p14:tracePt t="106831" x="1071563" y="3490913"/>
          <p14:tracePt t="106846" x="1081088" y="3500438"/>
          <p14:tracePt t="106864" x="1098550" y="3500438"/>
          <p14:tracePt t="106879" x="1125538" y="3500438"/>
          <p14:tracePt t="106897" x="1143000" y="3500438"/>
          <p14:tracePt t="106913" x="1152525" y="3500438"/>
          <p14:tracePt t="106955" x="1169988" y="3490913"/>
          <p14:tracePt t="106956" x="1179513" y="3490913"/>
          <p14:tracePt t="106969" x="1187450" y="3482975"/>
          <p14:tracePt t="107003" x="1196975" y="3473450"/>
          <p14:tracePt t="107027" x="1214438" y="3455988"/>
          <p14:tracePt t="107067" x="1214438" y="3438525"/>
          <p14:tracePt t="107081" x="1231900" y="3429000"/>
          <p14:tracePt t="107096" x="1231900" y="3419475"/>
          <p14:tracePt t="107113" x="1231900" y="3402013"/>
          <p14:tracePt t="107115" x="1231900" y="3394075"/>
          <p14:tracePt t="107155" x="1231900" y="3384550"/>
          <p14:tracePt t="107172" x="1231900" y="3375025"/>
          <p14:tracePt t="107175" x="1231900" y="3357563"/>
          <p14:tracePt t="107203" x="1231900" y="3348038"/>
          <p14:tracePt t="107209" x="1223963" y="3348038"/>
          <p14:tracePt t="107299" x="1214438" y="3348038"/>
          <p14:tracePt t="107355" x="1187450" y="3348038"/>
          <p14:tracePt t="107363" x="1179513" y="3348038"/>
          <p14:tracePt t="107363" x="1160463" y="3348038"/>
          <p14:tracePt t="107372" x="1152525" y="3348038"/>
          <p14:tracePt t="110619" x="1152525" y="3357563"/>
          <p14:tracePt t="110627" x="1152525" y="3367088"/>
          <p14:tracePt t="110635" x="1152525" y="3375025"/>
          <p14:tracePt t="110643" x="1152525" y="3384550"/>
          <p14:tracePt t="110650" x="1152525" y="3402013"/>
          <p14:tracePt t="110863" x="1152525" y="3411538"/>
          <p14:tracePt t="110884" x="1152525" y="3429000"/>
          <p14:tracePt t="110891" x="1152525" y="3446463"/>
          <p14:tracePt t="110899" x="1152525" y="3509963"/>
          <p14:tracePt t="111155" x="1152525" y="3536950"/>
          <p14:tracePt t="111168" x="1152525" y="3544888"/>
          <p14:tracePt t="111169" x="1152525" y="3562350"/>
          <p14:tracePt t="111179" x="1152525" y="3571875"/>
          <p14:tracePt t="111379" x="1160463" y="3562350"/>
          <p14:tracePt t="111387" x="1169988" y="3527425"/>
          <p14:tracePt t="111389" x="1179513" y="3509963"/>
          <p14:tracePt t="111396" x="1187450" y="3455988"/>
          <p14:tracePt t="111413" x="1187450" y="3419475"/>
          <p14:tracePt t="111430" x="1223963" y="3340100"/>
          <p14:tracePt t="111446" x="1231900" y="3241675"/>
          <p14:tracePt t="111643" x="1223963" y="3241675"/>
          <p14:tracePt t="111646" x="1214438" y="3241675"/>
          <p14:tracePt t="111652" x="1204913" y="3259138"/>
          <p14:tracePt t="111662" x="1196975" y="3303588"/>
          <p14:tracePt t="111679" x="1196975" y="3340100"/>
          <p14:tracePt t="111695" x="1196975" y="3357563"/>
          <p14:tracePt t="111713" x="1196975" y="3384550"/>
          <p14:tracePt t="111748" x="1196975" y="3394075"/>
          <p14:tracePt t="117379" x="1214438" y="3394075"/>
          <p14:tracePt t="123147" x="1223963" y="3394075"/>
          <p14:tracePt t="123259" x="1231900" y="3394075"/>
          <p14:tracePt t="125571" x="1241425" y="3394075"/>
          <p14:tracePt t="125579" x="1258888" y="3394075"/>
          <p14:tracePt t="125587" x="1268413" y="3394075"/>
          <p14:tracePt t="125602" x="1276350" y="3394075"/>
          <p14:tracePt t="125619" x="1295400" y="3402013"/>
          <p14:tracePt t="125636" x="1303338" y="3402013"/>
          <p14:tracePt t="125819" x="1312863" y="3429000"/>
          <p14:tracePt t="125825" x="1347788" y="3465513"/>
          <p14:tracePt t="125828" x="1366838" y="3482975"/>
          <p14:tracePt t="125845" x="1393825" y="3509963"/>
          <p14:tracePt t="125862" x="1393825" y="3517900"/>
          <p14:tracePt t="125878" x="1393825" y="3527425"/>
          <p14:tracePt t="126059" x="1401763" y="3527425"/>
          <p14:tracePt t="126075" x="1401763" y="3554413"/>
          <p14:tracePt t="126075" x="1401763" y="3562350"/>
          <p14:tracePt t="126091" x="1401763" y="3571875"/>
          <p14:tracePt t="126100" x="1401763" y="3581400"/>
          <p14:tracePt t="126107" x="1401763" y="3589338"/>
          <p14:tracePt t="126107" x="1401763" y="3598863"/>
          <p14:tracePt t="126128" x="1401763" y="3608388"/>
          <p14:tracePt t="126129" x="1401763" y="3616325"/>
          <p14:tracePt t="126145" x="1393825" y="3625850"/>
          <p14:tracePt t="126380" x="1393825" y="3643313"/>
          <p14:tracePt t="126387" x="1393825" y="3652838"/>
          <p14:tracePt t="126395" x="1393825" y="3679825"/>
          <p14:tracePt t="126403" x="1393825" y="3714750"/>
          <p14:tracePt t="126412" x="1393825" y="3741738"/>
          <p14:tracePt t="126691" x="1393825" y="3759200"/>
          <p14:tracePt t="126694" x="1393825" y="3768725"/>
          <p14:tracePt t="126700" x="1401763" y="3776663"/>
          <p14:tracePt t="126711" x="1411288" y="3786188"/>
          <p14:tracePt t="126763" x="1419225" y="3795713"/>
          <p14:tracePt t="126835" x="1428750" y="3795713"/>
          <p14:tracePt t="126843" x="1500188" y="3795713"/>
          <p14:tracePt t="126851" x="1509713" y="3795713"/>
          <p14:tracePt t="126884" x="1527175" y="3795713"/>
          <p14:tracePt t="127315" x="1509713" y="3795713"/>
          <p14:tracePt t="127323" x="1500188" y="3795713"/>
          <p14:tracePt t="127337" x="1465263" y="3795713"/>
          <p14:tracePt t="127434" x="1455738" y="3795713"/>
          <p14:tracePt t="127611" x="1428750" y="3795713"/>
          <p14:tracePt t="127635" x="1411288" y="3795713"/>
          <p14:tracePt t="127643" x="1393825" y="3795713"/>
          <p14:tracePt t="127658" x="1384300" y="3786188"/>
          <p14:tracePt t="127661" x="1374775" y="3768725"/>
          <p14:tracePt t="127678" x="1357313" y="3751263"/>
          <p14:tracePt t="127695" x="1357313" y="3732213"/>
          <p14:tracePt t="127711" x="1347788" y="3714750"/>
          <p14:tracePt t="127747" x="1339850" y="3705225"/>
          <p14:tracePt t="127748" x="1339850" y="3697288"/>
          <p14:tracePt t="127761" x="1312863" y="3670300"/>
          <p14:tracePt t="127778" x="1312863" y="3660775"/>
          <p14:tracePt t="127778" x="1303338" y="3643313"/>
          <p14:tracePt t="127995" x="1303338" y="3652838"/>
          <p14:tracePt t="128003" x="1303338" y="3660775"/>
          <p14:tracePt t="128011" x="1303338" y="3679825"/>
          <p14:tracePt t="128017" x="1303338" y="3687763"/>
          <p14:tracePt t="128059" x="1312863" y="3687763"/>
          <p14:tracePt t="128091" x="1330325" y="3697288"/>
          <p14:tracePt t="128099" x="1347788" y="3705225"/>
          <p14:tracePt t="128107" x="1384300" y="3714750"/>
          <p14:tracePt t="128112" x="1473200" y="3732213"/>
          <p14:tracePt t="128128" x="1509713" y="3732213"/>
          <p14:tracePt t="128145" x="1536700" y="3732213"/>
          <p14:tracePt t="128212" x="1544638" y="3732213"/>
          <p14:tracePt t="128220" x="1571625" y="3732213"/>
          <p14:tracePt t="128234" x="1581150" y="3724275"/>
          <p14:tracePt t="128235" x="1598613" y="3705225"/>
          <p14:tracePt t="128245" x="1608138" y="3697288"/>
          <p14:tracePt t="128261" x="1616075" y="3697288"/>
          <p14:tracePt t="128278" x="1643063" y="3679825"/>
          <p14:tracePt t="128295" x="1660525" y="3670300"/>
          <p14:tracePt t="128312" x="1670050" y="3660775"/>
          <p14:tracePt t="128355" x="1679575" y="3660775"/>
          <p14:tracePt t="128362" x="1714500" y="3660775"/>
          <p14:tracePt t="128363" x="1776413" y="3660775"/>
          <p14:tracePt t="128395" x="1965325" y="3670300"/>
          <p14:tracePt t="128396" x="2054225" y="3724275"/>
          <p14:tracePt t="128412" x="2089150" y="3732213"/>
          <p14:tracePt t="128428" x="2108200" y="3751263"/>
          <p14:tracePt t="128683" x="2108200" y="3776663"/>
          <p14:tracePt t="128692" x="2108200" y="3786188"/>
          <p14:tracePt t="128702" x="2108200" y="3795713"/>
          <p14:tracePt t="128703" x="2108200" y="3813175"/>
          <p14:tracePt t="128712" x="2108200" y="3830638"/>
          <p14:tracePt t="128728" x="2098675" y="3848100"/>
          <p14:tracePt t="128745" x="2089150" y="3848100"/>
          <p14:tracePt t="128803" x="2081213" y="3848100"/>
          <p14:tracePt t="128835" x="2071688" y="3848100"/>
          <p14:tracePt t="128844" x="2009775" y="3848100"/>
          <p14:tracePt t="128851" x="1965325" y="3848100"/>
          <p14:tracePt t="128861" x="1955800" y="3848100"/>
          <p14:tracePt t="128907" x="1928813" y="3830638"/>
          <p14:tracePt t="128911" x="1911350" y="3830638"/>
          <p14:tracePt t="128917" x="1901825" y="3813175"/>
          <p14:tracePt t="128928" x="1893888" y="3803650"/>
          <p14:tracePt t="128945" x="1884363" y="3795713"/>
          <p14:tracePt t="128963" x="1857375" y="3786188"/>
          <p14:tracePt t="128979" x="1847850" y="3759200"/>
          <p14:tracePt t="128995" x="1847850" y="3741738"/>
          <p14:tracePt t="129013" x="1839913" y="3732213"/>
          <p14:tracePt t="129747" x="1839913" y="3741738"/>
          <p14:tracePt t="129763" x="1847850" y="3751263"/>
          <p14:tracePt t="129923" x="1866900" y="3751263"/>
          <p14:tracePt t="129934" x="1884363" y="3732213"/>
          <p14:tracePt t="129939" x="1901825" y="3714750"/>
          <p14:tracePt t="129946" x="1982788" y="3660775"/>
          <p14:tracePt t="129961" x="2027238" y="3616325"/>
          <p14:tracePt t="129978" x="2027238" y="3571875"/>
          <p14:tracePt t="129995" x="2036763" y="3562350"/>
          <p14:tracePt t="130045" x="2036763" y="3554413"/>
          <p14:tracePt t="130050" x="2036763" y="3544888"/>
          <p14:tracePt t="130061" x="2036763" y="3536950"/>
          <p14:tracePt t="130062" x="2036763" y="3490913"/>
          <p14:tracePt t="130078" x="2036763" y="3394075"/>
          <p14:tracePt t="130127" x="2036763" y="3375025"/>
          <p14:tracePt t="130128" x="2017713" y="3330575"/>
          <p14:tracePt t="130145" x="2009775" y="3295650"/>
          <p14:tracePt t="130161" x="2000250" y="3268663"/>
          <p14:tracePt t="130161" x="1982788" y="3259138"/>
          <p14:tracePt t="130180" x="1973263" y="3241675"/>
          <p14:tracePt t="130194" x="1928813" y="3205163"/>
          <p14:tracePt t="130235" x="1901825" y="3205163"/>
          <p14:tracePt t="130236" x="1866900" y="3205163"/>
          <p14:tracePt t="130245" x="1803400" y="3205163"/>
          <p14:tracePt t="130261" x="1724025" y="3205163"/>
          <p14:tracePt t="130278" x="1660525" y="3205163"/>
          <p14:tracePt t="130295" x="1625600" y="3205163"/>
          <p14:tracePt t="130339" x="1616075" y="3205163"/>
          <p14:tracePt t="130347" x="1608138" y="3205163"/>
          <p14:tracePt t="130355" x="1571625" y="3205163"/>
          <p14:tracePt t="130361" x="1517650" y="3205163"/>
          <p14:tracePt t="130378" x="1438275" y="3224213"/>
          <p14:tracePt t="130400" x="1428750" y="3224213"/>
          <p14:tracePt t="130411" x="1419225" y="3224213"/>
          <p14:tracePt t="130483" x="1411288" y="3232150"/>
          <p14:tracePt t="130489" x="1384300" y="3241675"/>
          <p14:tracePt t="130499" x="1374775" y="3241675"/>
          <p14:tracePt t="130500" x="1366838" y="3241675"/>
          <p14:tracePt t="130511" x="1339850" y="3259138"/>
          <p14:tracePt t="130555" x="1339850" y="3268663"/>
          <p14:tracePt t="130563" x="1330325" y="3276600"/>
          <p14:tracePt t="130579" x="1330325" y="3295650"/>
          <p14:tracePt t="130585" x="1312863" y="3313113"/>
          <p14:tracePt t="130585" x="1312863" y="3340100"/>
          <p14:tracePt t="130604" x="1303338" y="3429000"/>
          <p14:tracePt t="130655" x="1285875" y="3482975"/>
          <p14:tracePt t="130655" x="1285875" y="3490913"/>
          <p14:tracePt t="130683" x="1285875" y="3517900"/>
          <p14:tracePt t="130694" x="1285875" y="3544888"/>
          <p14:tracePt t="130711" x="1285875" y="3562350"/>
          <p14:tracePt t="130728" x="1285875" y="3571875"/>
          <p14:tracePt t="130979" x="1295400" y="3608388"/>
          <p14:tracePt t="130987" x="1322388" y="3625850"/>
          <p14:tracePt t="130987" x="1339850" y="3643313"/>
          <p14:tracePt t="131011" x="1366838" y="3660775"/>
          <p14:tracePt t="131012" x="1455738" y="3687763"/>
          <p14:tracePt t="131028" x="1482725" y="3687763"/>
          <p14:tracePt t="131045" x="1527175" y="3705225"/>
          <p14:tracePt t="131061" x="1625600" y="3741738"/>
          <p14:tracePt t="131078" x="1724025" y="3741738"/>
          <p14:tracePt t="131094" x="1874838" y="3759200"/>
          <p14:tracePt t="131111" x="1973263" y="3768725"/>
          <p14:tracePt t="131127" x="2054225" y="3786188"/>
          <p14:tracePt t="131145" x="2108200" y="3795713"/>
          <p14:tracePt t="131161" x="2133600" y="3803650"/>
          <p14:tracePt t="131243" x="2152650" y="3795713"/>
          <p14:tracePt t="131266" x="2160588" y="3786188"/>
          <p14:tracePt t="131283" x="2170113" y="3768725"/>
          <p14:tracePt t="131294" x="2179638" y="3751263"/>
          <p14:tracePt t="131296" x="2179638" y="3705225"/>
          <p14:tracePt t="131311" x="2179638" y="3652838"/>
          <p14:tracePt t="131328" x="2170113" y="3598863"/>
          <p14:tracePt t="131344" x="2098675" y="3490913"/>
          <p14:tracePt t="131361" x="2044700" y="3402013"/>
          <p14:tracePt t="131378" x="1990725" y="3330575"/>
          <p14:tracePt t="131378" x="1982788" y="3322638"/>
          <p14:tracePt t="131396" x="1901825" y="3268663"/>
          <p14:tracePt t="131421" x="1857375" y="3241675"/>
          <p14:tracePt t="131428" x="1751013" y="3187700"/>
          <p14:tracePt t="131444" x="1625600" y="3152775"/>
          <p14:tracePt t="131462" x="1527175" y="3125788"/>
          <p14:tracePt t="131477" x="1419225" y="3089275"/>
          <p14:tracePt t="131495" x="1366838" y="3071813"/>
          <p14:tracePt t="131511" x="1295400" y="3071813"/>
          <p14:tracePt t="131528" x="1268413" y="3071813"/>
          <p14:tracePt t="131571" x="1258888" y="3071813"/>
          <p14:tracePt t="131579" x="1250950" y="3071813"/>
          <p14:tracePt t="131611" x="1250950" y="3089275"/>
          <p14:tracePt t="131635" x="1241425" y="3089275"/>
          <p14:tracePt t="131636" x="1241425" y="3098800"/>
          <p14:tracePt t="131647" x="1231900" y="3125788"/>
          <p14:tracePt t="131661" x="1231900" y="3197225"/>
          <p14:tracePt t="131678" x="1231900" y="3251200"/>
          <p14:tracePt t="131695" x="1231900" y="3303588"/>
          <p14:tracePt t="131712" x="1231900" y="3340100"/>
          <p14:tracePt t="131728" x="1231900" y="3438525"/>
          <p14:tracePt t="131780" x="1231900" y="3446463"/>
          <p14:tracePt t="131794" x="1231900" y="3490913"/>
          <p14:tracePt t="131812" x="1241425" y="3517900"/>
          <p14:tracePt t="131947" x="1258888" y="3562350"/>
          <p14:tracePt t="131955" x="1258888" y="3571875"/>
          <p14:tracePt t="131963" x="1276350" y="3589338"/>
          <p14:tracePt t="131968" x="1312863" y="3616325"/>
          <p14:tracePt t="131977" x="1357313" y="3660775"/>
          <p14:tracePt t="131994" x="1473200" y="3741738"/>
          <p14:tracePt t="132011" x="1517650" y="3776663"/>
          <p14:tracePt t="132027" x="1562100" y="3786188"/>
          <p14:tracePt t="132044" x="1571625" y="3786188"/>
          <p14:tracePt t="132123" x="1581150" y="3786188"/>
          <p14:tracePt t="132128" x="1608138" y="3786188"/>
          <p14:tracePt t="132144" x="1633538" y="3786188"/>
          <p14:tracePt t="132144" x="1660525" y="3786188"/>
          <p14:tracePt t="132161" x="1679575" y="3786188"/>
          <p14:tracePt t="132177" x="1697038" y="3786188"/>
          <p14:tracePt t="132211" x="1704975" y="3776663"/>
          <p14:tracePt t="132435" x="1768475" y="3759200"/>
          <p14:tracePt t="132451" x="1847850" y="3759200"/>
          <p14:tracePt t="132453" x="1901825" y="3741738"/>
          <p14:tracePt t="132460" x="1946275" y="3741738"/>
          <p14:tracePt t="132723" x="1946275" y="3732213"/>
          <p14:tracePt t="133947" x="1946275" y="3705225"/>
          <p14:tracePt t="133955" x="1938338" y="3697288"/>
          <p14:tracePt t="133961" x="1938338" y="3670300"/>
          <p14:tracePt t="133967" x="1919288" y="3652838"/>
          <p14:tracePt t="133977" x="1919288" y="3625850"/>
          <p14:tracePt t="133995" x="1919288" y="3616325"/>
          <p14:tracePt t="134331" x="1919288" y="3608388"/>
          <p14:tracePt t="134347" x="1919288" y="3589338"/>
          <p14:tracePt t="134358" x="1919288" y="3536950"/>
          <p14:tracePt t="134377" x="1919288" y="3509963"/>
          <p14:tracePt t="134394" x="1919288" y="3473450"/>
          <p14:tracePt t="134395" x="1919288" y="3465513"/>
          <p14:tracePt t="134411" x="1919288" y="3455988"/>
          <p14:tracePt t="134428" x="1919288" y="3429000"/>
          <p14:tracePt t="134446" x="1919288" y="3419475"/>
          <p14:tracePt t="134460" x="1928813" y="3394075"/>
          <p14:tracePt t="134478" x="1938338" y="3322638"/>
          <p14:tracePt t="134528" x="1946275" y="3295650"/>
          <p14:tracePt t="134545" x="1946275" y="3286125"/>
          <p14:tracePt t="134560" x="1955800" y="3268663"/>
          <p14:tracePt t="134899" x="1946275" y="3276600"/>
          <p14:tracePt t="134907" x="1946275" y="3286125"/>
          <p14:tracePt t="134915" x="1919288" y="3340100"/>
          <p14:tracePt t="134928" x="1901825" y="3375025"/>
          <p14:tracePt t="134945" x="1901825" y="3394075"/>
          <p14:tracePt t="134961" x="1901825" y="3402013"/>
          <p14:tracePt t="134977" x="1901825" y="3419475"/>
          <p14:tracePt t="134995" x="1901825" y="3429000"/>
          <p14:tracePt t="135011" x="1901825" y="3438525"/>
          <p14:tracePt t="135028" x="1901825" y="3446463"/>
          <p14:tracePt t="135275" x="1901825" y="3465513"/>
          <p14:tracePt t="135278" x="1893888" y="3490913"/>
          <p14:tracePt t="135284" x="1893888" y="3517900"/>
          <p14:tracePt t="135294" x="1884363" y="3527425"/>
          <p14:tracePt t="135311" x="1884363" y="3554413"/>
          <p14:tracePt t="135327" x="1866900" y="3562350"/>
          <p14:tracePt t="135344" x="1866900" y="3598863"/>
          <p14:tracePt t="135380" x="1866900" y="3608388"/>
          <p14:tracePt t="135394" x="1866900" y="3616325"/>
          <p14:tracePt t="135395" x="1866900" y="3643313"/>
          <p14:tracePt t="135412" x="1866900" y="3652838"/>
          <p14:tracePt t="135427" x="1866900" y="3660775"/>
          <p14:tracePt t="135445" x="1857375" y="3679825"/>
          <p14:tracePt t="135460" x="1857375" y="3687763"/>
          <p14:tracePt t="135477" x="1857375" y="3724275"/>
          <p14:tracePt t="135494" x="1857375" y="3741738"/>
          <p14:tracePt t="135511" x="1857375" y="3751263"/>
          <p14:tracePt t="135771" x="1857375" y="3732213"/>
          <p14:tracePt t="135779" x="1857375" y="3724275"/>
          <p14:tracePt t="135787" x="1857375" y="3697288"/>
          <p14:tracePt t="135794" x="1857375" y="3608388"/>
          <p14:tracePt t="135794" x="1874838" y="3571875"/>
          <p14:tracePt t="135811" x="1874838" y="3517900"/>
          <p14:tracePt t="135834" x="1893888" y="3490913"/>
          <p14:tracePt t="135845" x="1893888" y="3482975"/>
          <p14:tracePt t="135862" x="1893888" y="3465513"/>
          <p14:tracePt t="135878" x="1893888" y="3455988"/>
          <p14:tracePt t="135894" x="1893888" y="3419475"/>
          <p14:tracePt t="135910" x="1893888" y="3394075"/>
          <p14:tracePt t="135928" x="1893888" y="3375025"/>
          <p14:tracePt t="135945" x="1893888" y="3348038"/>
          <p14:tracePt t="135961" x="1893888" y="3330575"/>
          <p14:tracePt t="136219" x="1893888" y="3340100"/>
          <p14:tracePt t="136242" x="1893888" y="3357563"/>
          <p14:tracePt t="136243" x="1884363" y="3357563"/>
          <p14:tracePt t="136260" x="1884363" y="3375025"/>
          <p14:tracePt t="136261" x="1874838" y="3384550"/>
          <p14:tracePt t="136277" x="1874838" y="3419475"/>
          <p14:tracePt t="136294" x="1866900" y="3438525"/>
          <p14:tracePt t="136312" x="1866900" y="3473450"/>
          <p14:tracePt t="136327" x="1866900" y="3482975"/>
          <p14:tracePt t="136344" x="1866900" y="3527425"/>
          <p14:tracePt t="136361" x="1866900" y="3608388"/>
          <p14:tracePt t="139387" x="1884363" y="3608388"/>
          <p14:tracePt t="139393" x="1919288" y="3598863"/>
          <p14:tracePt t="139457" x="1928813" y="3589338"/>
          <p14:tracePt t="139867" x="1928813" y="3581400"/>
          <p14:tracePt t="139875" x="2027238" y="3589338"/>
          <p14:tracePt t="139894" x="2054225" y="3598863"/>
          <p14:tracePt t="139895" x="2081213" y="3608388"/>
          <p14:tracePt t="139912" x="2098675" y="3608388"/>
          <p14:tracePt t="139927" x="2116138" y="3608388"/>
          <p14:tracePt t="139945" x="2160588" y="3616325"/>
          <p14:tracePt t="139960" x="2214563" y="3633788"/>
          <p14:tracePt t="139977" x="2259013" y="3652838"/>
          <p14:tracePt t="140010" x="2268538" y="3652838"/>
          <p14:tracePt t="140139" x="2276475" y="3652838"/>
          <p14:tracePt t="140147" x="2286000" y="3652838"/>
          <p14:tracePt t="140155" x="2312988" y="3652838"/>
          <p14:tracePt t="140163" x="2339975" y="3652838"/>
          <p14:tracePt t="140178" x="2374900" y="3652838"/>
          <p14:tracePt t="140194" x="2446338" y="3652838"/>
          <p14:tracePt t="140194" x="2500313" y="3652838"/>
          <p14:tracePt t="140212" x="2554288" y="3652838"/>
          <p14:tracePt t="140227" x="2589213" y="3652838"/>
          <p14:tracePt t="140244" x="2616200" y="3652838"/>
          <p14:tracePt t="140260" x="2652713" y="3652838"/>
          <p14:tracePt t="140277" x="2705100" y="3652838"/>
          <p14:tracePt t="140294" x="2776538" y="3652838"/>
          <p14:tracePt t="140310" x="2847975" y="3652838"/>
          <p14:tracePt t="140328" x="2874963" y="3652838"/>
          <p14:tracePt t="140563" x="2847975" y="3643313"/>
          <p14:tracePt t="140571" x="2813050" y="3625850"/>
          <p14:tracePt t="140579" x="2759075" y="3608388"/>
          <p14:tracePt t="140583" x="2705100" y="3589338"/>
          <p14:tracePt t="140594" x="2625725" y="3562350"/>
          <p14:tracePt t="140611" x="2598738" y="3562350"/>
          <p14:tracePt t="140628" x="2554288" y="3562350"/>
          <p14:tracePt t="140658" x="2544763" y="3562350"/>
          <p14:tracePt t="140666" x="2517775" y="3562350"/>
          <p14:tracePt t="140731" x="2509838" y="3562350"/>
          <p14:tracePt t="140740" x="2438400" y="3562350"/>
          <p14:tracePt t="140743" x="2419350" y="3562350"/>
          <p14:tracePt t="140751" x="2401888" y="3562350"/>
          <p14:tracePt t="140760" x="2366963" y="3562350"/>
          <p14:tracePt t="140819" x="2357438" y="3562350"/>
          <p14:tracePt t="140907" x="2357438" y="3581400"/>
          <p14:tracePt t="140923" x="2357438" y="3589338"/>
          <p14:tracePt t="140933" x="2357438" y="3598863"/>
          <p14:tracePt t="140937" x="2366963" y="3616325"/>
          <p14:tracePt t="140945" x="2384425" y="3633788"/>
          <p14:tracePt t="140961" x="2401888" y="3643313"/>
          <p14:tracePt t="140977" x="2419350" y="3652838"/>
          <p14:tracePt t="140994" x="2473325" y="3679825"/>
          <p14:tracePt t="140994" x="2482850" y="3697288"/>
          <p14:tracePt t="141012" x="2490788" y="3697288"/>
          <p14:tracePt t="141027" x="2509838" y="3697288"/>
          <p14:tracePt t="141115" x="2554288" y="3697288"/>
          <p14:tracePt t="141123" x="2581275" y="3697288"/>
          <p14:tracePt t="141130" x="2589213" y="3697288"/>
          <p14:tracePt t="141144" x="2625725" y="3679825"/>
          <p14:tracePt t="141145" x="2670175" y="3633788"/>
          <p14:tracePt t="141161" x="2679700" y="3616325"/>
          <p14:tracePt t="141178" x="2697163" y="3589338"/>
          <p14:tracePt t="141195" x="2697163" y="3562350"/>
          <p14:tracePt t="141211" x="2697163" y="3554413"/>
          <p14:tracePt t="141227" x="2697163" y="3544888"/>
          <p14:tracePt t="141467" x="2697163" y="3536950"/>
          <p14:tracePt t="141619" x="2616200" y="3536950"/>
          <p14:tracePt t="141627" x="2465388" y="3536950"/>
          <p14:tracePt t="141635" x="2232025" y="3536950"/>
          <p14:tracePt t="141644" x="2133600" y="3544888"/>
          <p14:tracePt t="141660" x="2125663" y="3554413"/>
          <p14:tracePt t="141755" x="2125663" y="3571875"/>
          <p14:tracePt t="141763" x="2125663" y="3598863"/>
          <p14:tracePt t="141771" x="2125663" y="3643313"/>
          <p14:tracePt t="141777" x="2125663" y="3697288"/>
          <p14:tracePt t="141793" x="2133600" y="3732213"/>
          <p14:tracePt t="141793" x="2143125" y="3741738"/>
          <p14:tracePt t="141811" x="2160588" y="3768725"/>
          <p14:tracePt t="141827" x="2197100" y="3803650"/>
          <p14:tracePt t="141846" x="2241550" y="3848100"/>
          <p14:tracePt t="141862" x="2268538" y="3867150"/>
          <p14:tracePt t="141881" x="2295525" y="3884613"/>
          <p14:tracePt t="141932" x="2312988" y="3894138"/>
          <p14:tracePt t="141933" x="2366963" y="3902075"/>
          <p14:tracePt t="141945" x="2446338" y="3919538"/>
          <p14:tracePt t="141961" x="2509838" y="3938588"/>
          <p14:tracePt t="141978" x="2544763" y="3938588"/>
          <p14:tracePt t="141994" x="2562225" y="3938588"/>
          <p14:tracePt t="142067" x="2571750" y="3938588"/>
          <p14:tracePt t="142075" x="2616200" y="3938588"/>
          <p14:tracePt t="142083" x="2625725" y="3938588"/>
          <p14:tracePt t="142091" x="2652713" y="3919538"/>
          <p14:tracePt t="142099" x="2660650" y="3911600"/>
          <p14:tracePt t="142110" x="2679700" y="3884613"/>
          <p14:tracePt t="142127" x="2679700" y="3867150"/>
          <p14:tracePt t="142143" x="2697163" y="3840163"/>
          <p14:tracePt t="142160" x="2697163" y="3795713"/>
          <p14:tracePt t="142183" x="2697163" y="3714750"/>
          <p14:tracePt t="142215" x="2697163" y="3705225"/>
          <p14:tracePt t="142215" x="2697163" y="3697288"/>
          <p14:tracePt t="142227" x="2697163" y="3670300"/>
          <p14:tracePt t="142244" x="2697163" y="3633788"/>
          <p14:tracePt t="142260" x="2687638" y="3598863"/>
          <p14:tracePt t="142277" x="2652713" y="3544888"/>
          <p14:tracePt t="142294" x="2633663" y="3527425"/>
          <p14:tracePt t="142310" x="2633663" y="3509963"/>
          <p14:tracePt t="142571" x="2625725" y="3509963"/>
          <p14:tracePt t="142575" x="2527300" y="3509963"/>
          <p14:tracePt t="142595" x="2517775" y="3509963"/>
          <p14:tracePt t="142596" x="2473325" y="3509963"/>
          <p14:tracePt t="142596" x="2465388" y="3509963"/>
          <p14:tracePt t="142611" x="2419350" y="3536950"/>
          <p14:tracePt t="142627" x="2411413" y="3536950"/>
          <p14:tracePt t="142811" x="2401888" y="3544888"/>
          <p14:tracePt t="142884" x="2401888" y="3554413"/>
          <p14:tracePt t="142891" x="2401888" y="3571875"/>
          <p14:tracePt t="142939" x="2401888" y="3581400"/>
          <p14:tracePt t="143131" x="2419350" y="3581400"/>
          <p14:tracePt t="143139" x="2428875" y="3589338"/>
          <p14:tracePt t="143147" x="2428875" y="3598863"/>
          <p14:tracePt t="143412" x="2446338" y="3598863"/>
          <p14:tracePt t="146323" x="2455863" y="3589338"/>
          <p14:tracePt t="146331" x="2465388" y="3581400"/>
          <p14:tracePt t="146336" x="2482850" y="3554413"/>
          <p14:tracePt t="146343" x="2500313" y="3536950"/>
          <p14:tracePt t="146359" x="2527300" y="3490913"/>
          <p14:tracePt t="146377" x="2536825" y="3473450"/>
          <p14:tracePt t="146459" x="2536825" y="3465513"/>
          <p14:tracePt t="146464" x="2536825" y="3411538"/>
          <p14:tracePt t="146476" x="2536825" y="3384550"/>
          <p14:tracePt t="146493" x="2527300" y="3367088"/>
          <p14:tracePt t="146510" x="2500313" y="3340100"/>
          <p14:tracePt t="146526" x="2455863" y="3340100"/>
          <p14:tracePt t="146543" x="2419350" y="3322638"/>
          <p14:tracePt t="146561" x="2401888" y="3322638"/>
          <p14:tracePt t="146593" x="2330450" y="3340100"/>
          <p14:tracePt t="146649" x="2322513" y="3340100"/>
          <p14:tracePt t="146660" x="2295525" y="3340100"/>
          <p14:tracePt t="146677" x="2268538" y="3357563"/>
          <p14:tracePt t="146694" x="2224088" y="3411538"/>
          <p14:tracePt t="146717" x="2224088" y="3438525"/>
          <p14:tracePt t="146727" x="2224088" y="3455988"/>
          <p14:tracePt t="146743" x="2214563" y="3500438"/>
          <p14:tracePt t="146760" x="2214563" y="3571875"/>
          <p14:tracePt t="146776" x="2232025" y="3625850"/>
          <p14:tracePt t="146794" x="2276475" y="3697288"/>
          <p14:tracePt t="146809" x="2374900" y="3776663"/>
          <p14:tracePt t="146838" x="2401888" y="3786188"/>
          <p14:tracePt t="146843" x="2446338" y="3803650"/>
          <p14:tracePt t="146860" x="2482850" y="3803650"/>
          <p14:tracePt t="146876" x="2536825" y="3803650"/>
          <p14:tracePt t="146893" x="2571750" y="3803650"/>
          <p14:tracePt t="146910" x="2616200" y="3803650"/>
          <p14:tracePt t="146927" x="2633663" y="3786188"/>
          <p14:tracePt t="146944" x="2660650" y="3768725"/>
          <p14:tracePt t="146960" x="2687638" y="3751263"/>
          <p14:tracePt t="146976" x="2714625" y="3652838"/>
          <p14:tracePt t="147060" x="2714625" y="3581400"/>
          <p14:tracePt t="147077" x="2714625" y="3473450"/>
          <p14:tracePt t="147093" x="2643188" y="3330575"/>
          <p14:tracePt t="147110" x="2536825" y="3143250"/>
          <p14:tracePt t="147126" x="2393950" y="2938463"/>
          <p14:tracePt t="147144" x="2214563" y="2776538"/>
          <p14:tracePt t="147159" x="2036763" y="2679700"/>
          <p14:tracePt t="147178" x="1884363" y="2616200"/>
          <p14:tracePt t="147193" x="1785938" y="2616200"/>
          <p14:tracePt t="147210" x="1687513" y="2616200"/>
          <p14:tracePt t="147226" x="1589088" y="2625725"/>
          <p14:tracePt t="147245" x="1517650" y="2652713"/>
          <p14:tracePt t="147261" x="1482725" y="2679700"/>
          <p14:tracePt t="147279" x="1455738" y="2697163"/>
          <p14:tracePt t="147295" x="1419225" y="2741613"/>
          <p14:tracePt t="147324" x="1419225" y="2759075"/>
          <p14:tracePt t="147347" x="1419225" y="2768600"/>
          <p14:tracePt t="147359" x="1419225" y="2786063"/>
          <p14:tracePt t="147360" x="1419225" y="2822575"/>
          <p14:tracePt t="147377" x="1419225" y="2874963"/>
          <p14:tracePt t="147393" x="1438275" y="2946400"/>
          <p14:tracePt t="147393" x="1465263" y="3017838"/>
          <p14:tracePt t="147411" x="1500188" y="3071813"/>
          <p14:tracePt t="147427" x="1633538" y="3197225"/>
          <p14:tracePt t="147445" x="1731963" y="3259138"/>
          <p14:tracePt t="147460" x="1795463" y="3295650"/>
          <p14:tracePt t="147476" x="1893888" y="3322638"/>
          <p14:tracePt t="147494" x="2000250" y="3357563"/>
          <p14:tracePt t="147509" x="2143125" y="3402013"/>
          <p14:tracePt t="147527" x="2224088" y="3429000"/>
          <p14:tracePt t="147543" x="2303463" y="3446463"/>
          <p14:tracePt t="147560" x="2357438" y="3455988"/>
          <p14:tracePt t="147576" x="2393950" y="3455988"/>
          <p14:tracePt t="147593" x="2419350" y="3455988"/>
          <p14:tracePt t="147626" x="2428875" y="3455988"/>
          <p14:tracePt t="147627" x="2455863" y="3455988"/>
          <p14:tracePt t="147739" x="2473325" y="3438525"/>
          <p14:tracePt t="147747" x="2482850" y="3411538"/>
          <p14:tracePt t="147751" x="2482850" y="3394075"/>
          <p14:tracePt t="147760" x="2500313" y="3384550"/>
          <p14:tracePt t="147776" x="2500313" y="3375025"/>
          <p14:tracePt t="147793" x="2500313" y="3348038"/>
          <p14:tracePt t="147809" x="2500313" y="3313113"/>
          <p14:tracePt t="147809" x="2500313" y="3286125"/>
          <p14:tracePt t="147827" x="2490788" y="3251200"/>
          <p14:tracePt t="147843" x="2428875" y="3197225"/>
          <p14:tracePt t="147860" x="2312988" y="3152775"/>
          <p14:tracePt t="147876" x="2143125" y="3098800"/>
          <p14:tracePt t="147893" x="1973263" y="3081338"/>
          <p14:tracePt t="147909" x="1857375" y="3044825"/>
          <p14:tracePt t="147927" x="1803400" y="3027363"/>
          <p14:tracePt t="147946" x="1785938" y="3027363"/>
          <p14:tracePt t="147960" x="1776413" y="3027363"/>
          <p14:tracePt t="147976" x="1714500" y="3027363"/>
          <p14:tracePt t="147993" x="1660525" y="3027363"/>
          <p14:tracePt t="148010" x="1652588" y="3027363"/>
          <p14:tracePt t="148026" x="1625600" y="3054350"/>
          <p14:tracePt t="148044" x="1625600" y="3125788"/>
          <p14:tracePt t="148060" x="1625600" y="3224213"/>
          <p14:tracePt t="148077" x="1625600" y="3340100"/>
          <p14:tracePt t="148093" x="1670050" y="3446463"/>
          <p14:tracePt t="148110" x="1758950" y="3554413"/>
          <p14:tracePt t="148126" x="1822450" y="3643313"/>
          <p14:tracePt t="148144" x="1911350" y="3732213"/>
          <p14:tracePt t="148159" x="2036763" y="3813175"/>
          <p14:tracePt t="148177" x="2133600" y="3867150"/>
          <p14:tracePt t="148193" x="2197100" y="3894138"/>
          <p14:tracePt t="148210" x="2251075" y="3894138"/>
          <p14:tracePt t="148227" x="2366963" y="3894138"/>
          <p14:tracePt t="148244" x="2428875" y="3894138"/>
          <p14:tracePt t="148259" x="2446338" y="3894138"/>
          <p14:tracePt t="148277" x="2465388" y="3894138"/>
          <p14:tracePt t="148293" x="2490788" y="3884613"/>
          <p14:tracePt t="148310" x="2517775" y="3875088"/>
          <p14:tracePt t="148326" x="2527300" y="3857625"/>
          <p14:tracePt t="148343" x="2544763" y="3848100"/>
          <p14:tracePt t="148359" x="2562225" y="3813175"/>
          <p14:tracePt t="148376" x="2571750" y="3803650"/>
          <p14:tracePt t="148409" x="2581275" y="3786188"/>
          <p14:tracePt t="148410" x="2589213" y="3776663"/>
          <p14:tracePt t="148427" x="2589213" y="3768725"/>
          <p14:tracePt t="148444" x="2589213" y="3741738"/>
          <p14:tracePt t="148483" x="2589213" y="3732213"/>
          <p14:tracePt t="148489" x="2589213" y="3705225"/>
          <p14:tracePt t="148493" x="2589213" y="3697288"/>
          <p14:tracePt t="148510" x="2589213" y="3679825"/>
          <p14:tracePt t="148527" x="2571750" y="3652838"/>
          <p14:tracePt t="148543" x="2562225" y="3643313"/>
          <p14:tracePt t="148560" x="2554288" y="3633788"/>
          <p14:tracePt t="148577" x="2544763" y="3616325"/>
          <p14:tracePt t="148594" x="2527300" y="3608388"/>
          <p14:tracePt t="148609" x="2509838" y="3589338"/>
          <p14:tracePt t="148627" x="2500313" y="3581400"/>
          <p14:tracePt t="148667" x="2490788" y="3562350"/>
          <p14:tracePt t="148668" x="2482850" y="3562350"/>
          <p14:tracePt t="148685" x="2473325" y="3562350"/>
          <p14:tracePt t="148693" x="2455863" y="3554413"/>
          <p14:tracePt t="148710" x="2401888" y="3527425"/>
          <p14:tracePt t="148727" x="2357438" y="3500438"/>
          <p14:tracePt t="148796" x="2357438" y="3490913"/>
          <p14:tracePt t="148827" x="2339975" y="3482975"/>
          <p14:tracePt t="148835" x="2330450" y="3482975"/>
          <p14:tracePt t="148835" x="2303463" y="3465513"/>
          <p14:tracePt t="148844" x="2276475" y="3465513"/>
          <p14:tracePt t="151083" x="2259013" y="3455988"/>
          <p14:tracePt t="151092" x="2214563" y="3455988"/>
          <p14:tracePt t="151098" x="2170113" y="3446463"/>
          <p14:tracePt t="151109" x="2160588" y="3446463"/>
          <p14:tracePt t="151467" x="2205038" y="3446463"/>
          <p14:tracePt t="151483" x="2339975" y="3473450"/>
          <p14:tracePt t="151485" x="2419350" y="3490913"/>
          <p14:tracePt t="151493" x="2490788" y="3509963"/>
          <p14:tracePt t="151509" x="2536825" y="3517900"/>
          <p14:tracePt t="151526" x="2544763" y="3517900"/>
          <p14:tracePt t="153195" x="2571750" y="3517900"/>
          <p14:tracePt t="153203" x="2589213" y="3536950"/>
          <p14:tracePt t="153218" x="2643188" y="3544888"/>
          <p14:tracePt t="153228" x="2670175" y="3544888"/>
          <p14:tracePt t="153229" x="2697163" y="3562350"/>
          <p14:tracePt t="153243" x="2705100" y="3562350"/>
          <p14:tracePt t="153259" x="2714625" y="3562350"/>
          <p14:tracePt t="153277" x="2724150" y="3571875"/>
          <p14:tracePt t="153296" x="2768600" y="3589338"/>
          <p14:tracePt t="153313" x="2822575" y="3608388"/>
          <p14:tracePt t="153328" x="2867025" y="3633788"/>
          <p14:tracePt t="153344" x="2884488" y="3633788"/>
          <p14:tracePt t="153359" x="2894013" y="3643313"/>
          <p14:tracePt t="153411" x="2901950" y="3643313"/>
          <p14:tracePt t="153420" x="2919413" y="3652838"/>
          <p14:tracePt t="153428" x="2938463" y="3670300"/>
          <p14:tracePt t="153439" x="2965450" y="3687763"/>
          <p14:tracePt t="153443" x="2990850" y="3705225"/>
          <p14:tracePt t="153459" x="3036888" y="3751263"/>
          <p14:tracePt t="153477" x="3054350" y="3768725"/>
          <p14:tracePt t="153492" x="3071813" y="3795713"/>
          <p14:tracePt t="153509" x="3089275" y="3813175"/>
          <p14:tracePt t="153525" x="3108325" y="3822700"/>
          <p14:tracePt t="153563" x="3116263" y="3840163"/>
          <p14:tracePt t="153635" x="3179763" y="3840163"/>
          <p14:tracePt t="153644" x="3224213" y="3840163"/>
          <p14:tracePt t="153651" x="3276600" y="3848100"/>
          <p14:tracePt t="153659" x="3330575" y="3848100"/>
          <p14:tracePt t="153666" x="3419475" y="3848100"/>
          <p14:tracePt t="153677" x="3446463" y="3848100"/>
          <p14:tracePt t="153693" x="3455988" y="3848100"/>
          <p14:tracePt t="153710" x="3536950" y="3848100"/>
          <p14:tracePt t="153743" x="3571875" y="3840163"/>
          <p14:tracePt t="153816" x="3589338" y="3830638"/>
          <p14:tracePt t="153843" x="3598863" y="3822700"/>
          <p14:tracePt t="153844" x="3625850" y="3795713"/>
          <p14:tracePt t="153860" x="3643313" y="3768725"/>
          <p14:tracePt t="153876" x="3660775" y="3741738"/>
          <p14:tracePt t="153893" x="3679825" y="3724275"/>
          <p14:tracePt t="153909" x="3679825" y="3714750"/>
          <p14:tracePt t="153926" x="3679825" y="3697288"/>
          <p14:tracePt t="154035" x="3679825" y="3687763"/>
          <p14:tracePt t="154043" x="3679825" y="3679825"/>
          <p14:tracePt t="154049" x="3679825" y="3643313"/>
          <p14:tracePt t="154059" x="3571875" y="3581400"/>
          <p14:tracePt t="154076" x="3490913" y="3527425"/>
          <p14:tracePt t="154093" x="3438525" y="3500438"/>
          <p14:tracePt t="154139" x="3419475" y="3500438"/>
          <p14:tracePt t="154283" x="3419475" y="3517900"/>
          <p14:tracePt t="154291" x="3438525" y="3544888"/>
          <p14:tracePt t="154299" x="3482975" y="3633788"/>
          <p14:tracePt t="154309" x="3544888" y="3724275"/>
          <p14:tracePt t="154326" x="3616325" y="3786188"/>
          <p14:tracePt t="154343" x="3660775" y="3813175"/>
          <p14:tracePt t="154515" x="3687763" y="3795713"/>
          <p14:tracePt t="154523" x="3714750" y="3776663"/>
          <p14:tracePt t="154532" x="3714750" y="3768725"/>
          <p14:tracePt t="154542" x="3714750" y="3759200"/>
          <p14:tracePt t="154559" x="3724275" y="3759200"/>
          <p14:tracePt t="156467" x="3687763" y="3705225"/>
          <p14:tracePt t="156475" x="3687763" y="3697288"/>
          <p14:tracePt t="156483" x="3660775" y="3679825"/>
          <p14:tracePt t="156493" x="3633788" y="3652838"/>
          <p14:tracePt t="156509" x="3625850" y="3643313"/>
          <p14:tracePt t="157235" x="3625850" y="3598863"/>
          <p14:tracePt t="157243" x="3625850" y="3581400"/>
          <p14:tracePt t="157251" x="3616325" y="3562350"/>
          <p14:tracePt t="157259" x="3616325" y="3536950"/>
          <p14:tracePt t="157265" x="3616325" y="3482975"/>
          <p14:tracePt t="157275" x="3616325" y="3446463"/>
          <p14:tracePt t="157292" x="3616325" y="3419475"/>
          <p14:tracePt t="157309" x="3616325" y="3402013"/>
          <p14:tracePt t="157327" x="3616325" y="3384550"/>
          <p14:tracePt t="157345" x="3616325" y="3348038"/>
          <p14:tracePt t="157362" x="3616325" y="3313113"/>
          <p14:tracePt t="157377" x="3633788" y="3286125"/>
          <p14:tracePt t="157377" x="3633788" y="3268663"/>
          <p14:tracePt t="157397" x="3643313" y="3214688"/>
          <p14:tracePt t="157691" x="3643313" y="3232150"/>
          <p14:tracePt t="157699" x="3643313" y="3259138"/>
          <p14:tracePt t="157707" x="3643313" y="3313113"/>
          <p14:tracePt t="157755" x="3643313" y="3322638"/>
          <p14:tracePt t="157756" x="3643313" y="3340100"/>
          <p14:tracePt t="157778" x="3643313" y="3348038"/>
          <p14:tracePt t="157803" x="3643313" y="3357563"/>
          <p14:tracePt t="157819" x="3643313" y="3367088"/>
          <p14:tracePt t="157830" x="3643313" y="3384550"/>
          <p14:tracePt t="157831" x="3643313" y="3394075"/>
          <p14:tracePt t="157843" x="3643313" y="3429000"/>
          <p14:tracePt t="157859" x="3643313" y="3446463"/>
          <p14:tracePt t="157876" x="3643313" y="3455988"/>
          <p14:tracePt t="157892" x="3643313" y="3465513"/>
          <p14:tracePt t="157909" x="3643313" y="3473450"/>
          <p14:tracePt t="157928" x="3643313" y="3500438"/>
          <p14:tracePt t="157928" x="3643313" y="3509963"/>
          <p14:tracePt t="157967" x="3643313" y="3527425"/>
          <p14:tracePt t="157979" x="3643313" y="3536950"/>
          <p14:tracePt t="157995" x="3643313" y="3544888"/>
          <p14:tracePt t="158011" x="3643313" y="3562350"/>
          <p14:tracePt t="158027" x="3643313" y="3571875"/>
          <p14:tracePt t="158043" x="3643313" y="3581400"/>
          <p14:tracePt t="158059" x="3643313" y="3589338"/>
          <p14:tracePt t="158060" x="3643313" y="3608388"/>
          <p14:tracePt t="160139" x="3633788" y="3608388"/>
          <p14:tracePt t="160147" x="3571875" y="3608388"/>
          <p14:tracePt t="160155" x="3490913" y="3581400"/>
          <p14:tracePt t="160159" x="3394075" y="3544888"/>
          <p14:tracePt t="160176" x="3348038" y="3517900"/>
          <p14:tracePt t="160193" x="3322638" y="3509963"/>
          <p14:tracePt t="160209" x="3322638" y="3500438"/>
          <p14:tracePt t="160226" x="3303588" y="3482975"/>
          <p14:tracePt t="160242" x="3276600" y="3411538"/>
          <p14:tracePt t="160259" x="3268663" y="3367088"/>
          <p14:tracePt t="160275" x="3251200" y="3303588"/>
          <p14:tracePt t="160293" x="3241675" y="3241675"/>
          <p14:tracePt t="160309" x="3224213" y="3187700"/>
          <p14:tracePt t="160326" x="3224213" y="3133725"/>
          <p14:tracePt t="160342" x="3205163" y="3071813"/>
          <p14:tracePt t="160359" x="3187700" y="2982913"/>
          <p14:tracePt t="160375" x="3187700" y="2911475"/>
          <p14:tracePt t="160393" x="3179763" y="2830513"/>
          <p14:tracePt t="160409" x="3179763" y="2786063"/>
          <p14:tracePt t="160409" x="3179763" y="2768600"/>
          <p14:tracePt t="160427" x="3179763" y="2724150"/>
          <p14:tracePt t="160427" x="3179763" y="2697163"/>
          <p14:tracePt t="160443" x="3179763" y="2652713"/>
          <p14:tracePt t="160460" x="3179763" y="2608263"/>
          <p14:tracePt t="160476" x="3197225" y="2562225"/>
          <p14:tracePt t="160492" x="3232150" y="2509838"/>
          <p14:tracePt t="160509" x="3268663" y="2465388"/>
          <p14:tracePt t="160525" x="3295650" y="2419350"/>
          <p14:tracePt t="160543" x="3313113" y="2384425"/>
          <p14:tracePt t="160559" x="3330575" y="2374900"/>
          <p14:tracePt t="160576" x="3357563" y="2347913"/>
          <p14:tracePt t="160592" x="3375025" y="2322513"/>
          <p14:tracePt t="160609" x="3411538" y="2295525"/>
          <p14:tracePt t="160625" x="3438525" y="2268538"/>
          <p14:tracePt t="160642" x="3465513" y="2232025"/>
          <p14:tracePt t="160659" x="3562350" y="2152650"/>
          <p14:tracePt t="160677" x="3643313" y="2062163"/>
          <p14:tracePt t="160692" x="4152900" y="1490663"/>
          <p14:tracePt t="160784" x="4197350" y="1419225"/>
          <p14:tracePt t="161322" x="4187825" y="1446213"/>
          <p14:tracePt t="161331" x="4179888" y="1446213"/>
          <p14:tracePt t="161338" x="4170363" y="1455738"/>
          <p14:tracePt t="161338" x="4152900" y="1473200"/>
          <p14:tracePt t="161362" x="4133850" y="1490663"/>
          <p14:tracePt t="161375" x="4125913" y="1500188"/>
          <p14:tracePt t="161392" x="4108450" y="1536700"/>
          <p14:tracePt t="161393" x="4089400" y="1554163"/>
          <p14:tracePt t="161409" x="4081463" y="1571625"/>
          <p14:tracePt t="161426" x="4071938" y="1571625"/>
          <p14:tracePt t="161507" x="4044950" y="1581150"/>
          <p14:tracePt t="161508" x="3990975" y="1598613"/>
          <p14:tracePt t="161520" x="3938588" y="1616075"/>
          <p14:tracePt t="161541" x="3919538" y="1625600"/>
          <p14:tracePt t="161543" x="3884613" y="1643063"/>
          <p14:tracePt t="161558" x="3822700" y="1670050"/>
          <p14:tracePt t="161575" x="3786188" y="1679575"/>
          <p14:tracePt t="161592" x="3751263" y="1679575"/>
          <p14:tracePt t="161609" x="3741738" y="1697038"/>
          <p14:tracePt t="161625" x="3697288" y="1697038"/>
          <p14:tracePt t="161625" x="3687763" y="1697038"/>
          <p14:tracePt t="161643" x="3660775" y="1704975"/>
          <p14:tracePt t="161658" x="3633788" y="1704975"/>
          <p14:tracePt t="161987" x="3625850" y="1704975"/>
          <p14:tracePt t="162011" x="3643313" y="1687513"/>
          <p14:tracePt t="162019" x="3679825" y="1652588"/>
          <p14:tracePt t="162022" x="3741738" y="1616075"/>
          <p14:tracePt t="162031" x="3786188" y="1581150"/>
          <p14:tracePt t="162042" x="3822700" y="1562100"/>
          <p14:tracePt t="162171" x="3848100" y="1544638"/>
          <p14:tracePt t="162180" x="3919538" y="1527175"/>
          <p14:tracePt t="162182" x="4000500" y="1509713"/>
          <p14:tracePt t="162192" x="4170363" y="1455738"/>
          <p14:tracePt t="162208" x="4276725" y="1419225"/>
          <p14:tracePt t="162208" x="4295775" y="1411288"/>
          <p14:tracePt t="162227" x="4322763" y="1384300"/>
          <p14:tracePt t="162247" x="4348163" y="1366838"/>
          <p14:tracePt t="162259" x="4375150" y="1357313"/>
          <p14:tracePt t="162275" x="4419600" y="1330325"/>
          <p14:tracePt t="162300" x="4438650" y="1330325"/>
          <p14:tracePt t="162300" x="4456113" y="1322388"/>
          <p14:tracePt t="162315" x="4465638" y="1312863"/>
          <p14:tracePt t="162325" x="4491038" y="1312863"/>
          <p14:tracePt t="162342" x="4572000" y="1258888"/>
          <p14:tracePt t="162358" x="4724400" y="1204913"/>
          <p14:tracePt t="162376" x="4919663" y="1152525"/>
          <p14:tracePt t="162392" x="5081588" y="1108075"/>
          <p14:tracePt t="162409" x="5214938" y="1054100"/>
          <p14:tracePt t="162425" x="5330825" y="1000125"/>
          <p14:tracePt t="162425" x="5394325" y="982663"/>
          <p14:tracePt t="162444" x="5500688" y="928688"/>
          <p14:tracePt t="162459" x="5599113" y="893763"/>
          <p14:tracePt t="162476" x="5661025" y="884238"/>
          <p14:tracePt t="162493" x="5680075" y="884238"/>
          <p14:tracePt t="162510" x="5705475" y="884238"/>
          <p14:tracePt t="162526" x="5795963" y="874713"/>
          <p14:tracePt t="162561" x="5884863" y="866775"/>
          <p14:tracePt t="162577" x="5973763" y="866775"/>
          <p14:tracePt t="162592" x="6045200" y="866775"/>
          <p14:tracePt t="162609" x="6143625" y="866775"/>
          <p14:tracePt t="162625" x="6269038" y="866775"/>
          <p14:tracePt t="162625" x="6330950" y="874713"/>
          <p14:tracePt t="162643" x="6367463" y="874713"/>
          <p14:tracePt t="162659" x="6491288" y="911225"/>
          <p14:tracePt t="162676" x="6572250" y="938213"/>
          <p14:tracePt t="162692" x="6697663" y="973138"/>
          <p14:tracePt t="162709" x="6840538" y="1009650"/>
          <p14:tracePt t="162725" x="6956425" y="1044575"/>
          <p14:tracePt t="162743" x="7062788" y="1081088"/>
          <p14:tracePt t="162758" x="7134225" y="1098550"/>
          <p14:tracePt t="162776" x="7205663" y="1116013"/>
          <p14:tracePt t="162792" x="7296150" y="1133475"/>
          <p14:tracePt t="162809" x="7375525" y="1169988"/>
          <p14:tracePt t="162827" x="7518400" y="1214438"/>
          <p14:tracePt t="162842" x="7732713" y="1268413"/>
          <p14:tracePt t="162860" x="7831138" y="1295400"/>
          <p14:tracePt t="162876" x="7894638" y="1322388"/>
          <p14:tracePt t="162893" x="7939088" y="1347788"/>
          <p14:tracePt t="162909" x="8018463" y="1401763"/>
          <p14:tracePt t="162997" x="8045450" y="1411288"/>
          <p14:tracePt t="163008" x="8081963" y="1446213"/>
          <p14:tracePt t="163026" x="8099425" y="1473200"/>
          <p14:tracePt t="163042" x="8126413" y="1500188"/>
          <p14:tracePt t="163042" x="8143875" y="1509713"/>
          <p14:tracePt t="163060" x="8170863" y="1544638"/>
          <p14:tracePt t="163075" x="8197850" y="1571625"/>
          <p14:tracePt t="163092" x="8215313" y="1589088"/>
          <p14:tracePt t="163108" x="8215313" y="1608138"/>
          <p14:tracePt t="163125" x="8232775" y="1643063"/>
          <p14:tracePt t="163142" x="8259763" y="1670050"/>
          <p14:tracePt t="163159" x="8259763" y="1687513"/>
          <p14:tracePt t="163175" x="8269288" y="1704975"/>
          <p14:tracePt t="163193" x="8269288" y="1724025"/>
          <p14:tracePt t="163209" x="8286750" y="1758950"/>
          <p14:tracePt t="163226" x="8286750" y="1785938"/>
          <p14:tracePt t="163242" x="8286750" y="1830388"/>
          <p14:tracePt t="163265" x="8286750" y="1857375"/>
          <p14:tracePt t="163276" x="8286750" y="1866900"/>
          <p14:tracePt t="163323" x="8286750" y="1874838"/>
          <p14:tracePt t="163348" x="8286750" y="1893888"/>
          <p14:tracePt t="163363" x="8286750" y="1911350"/>
          <p14:tracePt t="163379" x="8286750" y="1938338"/>
          <p14:tracePt t="163392" x="8277225" y="1965325"/>
          <p14:tracePt t="163392" x="8259763" y="2000250"/>
          <p14:tracePt t="163410" x="8251825" y="2027238"/>
          <p14:tracePt t="163426" x="8242300" y="2044700"/>
          <p14:tracePt t="163699" x="8242300" y="2027238"/>
          <p14:tracePt t="163714" x="8277225" y="2000250"/>
          <p14:tracePt t="163715" x="8277225" y="1982788"/>
          <p14:tracePt t="163726" x="8313738" y="1928813"/>
          <p14:tracePt t="163741" x="8331200" y="1901825"/>
          <p14:tracePt t="163759" x="8340725" y="1884363"/>
          <p14:tracePt t="163775" x="8340725" y="1866900"/>
          <p14:tracePt t="163939" x="8340725" y="1857375"/>
          <p14:tracePt t="163950" x="8340725" y="1847850"/>
          <p14:tracePt t="163953" x="8340725" y="1839913"/>
          <p14:tracePt t="163958" x="8340725" y="1795463"/>
          <p14:tracePt t="163975" x="8340725" y="1768475"/>
          <p14:tracePt t="163993" x="8323263" y="1751013"/>
          <p14:tracePt t="164009" x="8323263" y="1741488"/>
          <p14:tracePt t="164026" x="8323263" y="1731963"/>
          <p14:tracePt t="164042" x="8304213" y="1714500"/>
          <p14:tracePt t="164042" x="8286750" y="1697038"/>
          <p14:tracePt t="164060" x="8126413" y="1608138"/>
          <p14:tracePt t="164092" x="8010525" y="1562100"/>
          <p14:tracePt t="164093" x="7759700" y="1465263"/>
          <p14:tracePt t="164109" x="7412038" y="1339850"/>
          <p14:tracePt t="164125" x="7099300" y="1258888"/>
          <p14:tracePt t="164142" x="6804025" y="1179513"/>
          <p14:tracePt t="164159" x="6537325" y="1108075"/>
          <p14:tracePt t="164176" x="6323013" y="1108075"/>
          <p14:tracePt t="164192" x="6037263" y="1108075"/>
          <p14:tracePt t="164209" x="5500688" y="1108075"/>
          <p14:tracePt t="164226" x="4965700" y="1108075"/>
          <p14:tracePt t="164243" x="4572000" y="1108075"/>
          <p14:tracePt t="164259" x="4348163" y="1108075"/>
          <p14:tracePt t="164276" x="4295775" y="1108075"/>
          <p14:tracePt t="164460" x="4303713" y="1125538"/>
          <p14:tracePt t="164465" x="4330700" y="1160463"/>
          <p14:tracePt t="164468" x="4357688" y="1160463"/>
          <p14:tracePt t="164476" x="4411663" y="1204913"/>
          <p14:tracePt t="164492" x="4465638" y="1214438"/>
          <p14:tracePt t="164509" x="4581525" y="1231900"/>
          <p14:tracePt t="164525" x="4768850" y="1268413"/>
          <p14:tracePt t="164542" x="4938713" y="1268413"/>
          <p14:tracePt t="164559" x="5232400" y="1330325"/>
          <p14:tracePt t="164582" x="5357813" y="1330325"/>
          <p14:tracePt t="164592" x="5572125" y="1366838"/>
          <p14:tracePt t="164609" x="5670550" y="1384300"/>
          <p14:tracePt t="164626" x="5715000" y="1384300"/>
          <p14:tracePt t="164641" x="5724525" y="1384300"/>
          <p14:tracePt t="165179" x="5732463" y="1384300"/>
          <p14:tracePt t="165198" x="5751513" y="1393825"/>
          <p14:tracePt t="165203" x="5795963" y="1419225"/>
          <p14:tracePt t="165208" x="5848350" y="1419225"/>
          <p14:tracePt t="165225" x="5946775" y="1428750"/>
          <p14:tracePt t="165243" x="6045200" y="1446213"/>
          <p14:tracePt t="165259" x="6143625" y="1473200"/>
          <p14:tracePt t="165276" x="6143625" y="1482725"/>
          <p14:tracePt t="168883" x="6153150" y="1482725"/>
          <p14:tracePt t="169139" x="6153150" y="1527175"/>
          <p14:tracePt t="169146" x="6153150" y="1589088"/>
          <p14:tracePt t="169165" x="6153150" y="1616075"/>
          <p14:tracePt t="169175" x="6153150" y="1625600"/>
          <p14:tracePt t="169192" x="6153150" y="1633538"/>
          <p14:tracePt t="169292" x="6153150" y="1660525"/>
          <p14:tracePt t="169299" x="6153150" y="1679575"/>
          <p14:tracePt t="169308" x="6153150" y="1687513"/>
          <p14:tracePt t="169315" x="6143625" y="1714500"/>
          <p14:tracePt t="169325" x="6143625" y="1741488"/>
          <p14:tracePt t="169371" x="6143625" y="1751013"/>
          <p14:tracePt t="169571" x="6180138" y="1751013"/>
          <p14:tracePt t="169575" x="6197600" y="1751013"/>
          <p14:tracePt t="169581" x="6205538" y="1751013"/>
          <p14:tracePt t="169592" x="6232525" y="1751013"/>
          <p14:tracePt t="169779" x="6242050" y="1751013"/>
          <p14:tracePt t="169788" x="6303963" y="1751013"/>
          <p14:tracePt t="169795" x="6384925" y="1751013"/>
          <p14:tracePt t="169802" x="6473825" y="1751013"/>
          <p14:tracePt t="169808" x="6705600" y="1751013"/>
          <p14:tracePt t="169825" x="6919913" y="1776413"/>
          <p14:tracePt t="169842" x="7000875" y="1795463"/>
          <p14:tracePt t="169907" x="7010400" y="1795463"/>
          <p14:tracePt t="169915" x="7072313" y="1812925"/>
          <p14:tracePt t="169923" x="7180263" y="1830388"/>
          <p14:tracePt t="169934" x="7232650" y="1830388"/>
          <p14:tracePt t="169942" x="7286625" y="1847850"/>
          <p14:tracePt t="169958" x="7331075" y="1847850"/>
          <p14:tracePt t="169975" x="7367588" y="1847850"/>
          <p14:tracePt t="169991" x="7394575" y="1847850"/>
          <p14:tracePt t="170008" x="7456488" y="1847850"/>
          <p14:tracePt t="170024" x="7545388" y="1847850"/>
          <p14:tracePt t="170041" x="7608888" y="1847850"/>
          <p14:tracePt t="170041" x="7653338" y="1847850"/>
          <p14:tracePt t="170059" x="7705725" y="1847850"/>
          <p14:tracePt t="170075" x="7742238" y="1847850"/>
          <p14:tracePt t="170092" x="7813675" y="1847850"/>
          <p14:tracePt t="170108" x="7823200" y="1847850"/>
          <p14:tracePt t="170125" x="7840663" y="1847850"/>
          <p14:tracePt t="170141" x="7875588" y="1830388"/>
          <p14:tracePt t="170159" x="7929563" y="1812925"/>
          <p14:tracePt t="170175" x="8001000" y="1785938"/>
          <p14:tracePt t="170200" x="8027988" y="1785938"/>
          <p14:tracePt t="170208" x="8045450" y="1776413"/>
          <p14:tracePt t="170225" x="8072438" y="1758950"/>
          <p14:tracePt t="170242" x="8089900" y="1758950"/>
          <p14:tracePt t="170242" x="8099425" y="1751013"/>
          <p14:tracePt t="170491" x="8116888" y="1741488"/>
          <p14:tracePt t="170499" x="8161338" y="1714500"/>
          <p14:tracePt t="170509" x="8215313" y="1687513"/>
          <p14:tracePt t="170510" x="8323263" y="1643063"/>
          <p14:tracePt t="170525" x="8348663" y="1625600"/>
          <p14:tracePt t="170542" x="8394700" y="1598613"/>
          <p14:tracePt t="170955" x="8358188" y="1598613"/>
          <p14:tracePt t="170958" x="8232775" y="1598613"/>
          <p14:tracePt t="170966" x="8108950" y="1598613"/>
          <p14:tracePt t="170975" x="7858125" y="1598613"/>
          <p14:tracePt t="170992" x="7715250" y="1598613"/>
          <p14:tracePt t="171008" x="7688263" y="1598613"/>
          <p14:tracePt t="171025" x="7680325" y="1598613"/>
          <p14:tracePt t="171139" x="7670800" y="1598613"/>
          <p14:tracePt t="171179" x="7653338" y="1598613"/>
          <p14:tracePt t="171187" x="7608888" y="1581150"/>
          <p14:tracePt t="171188" x="7562850" y="1581150"/>
          <p14:tracePt t="171198" x="7466013" y="1544638"/>
          <p14:tracePt t="171208" x="7242175" y="1482725"/>
          <p14:tracePt t="171226" x="7045325" y="1428750"/>
          <p14:tracePt t="171242" x="6938963" y="1393825"/>
          <p14:tracePt t="171242" x="6911975" y="1374775"/>
          <p14:tracePt t="171259" x="6848475" y="1347788"/>
          <p14:tracePt t="171275" x="6840538" y="1339850"/>
          <p14:tracePt t="171531" x="6902450" y="1322388"/>
          <p14:tracePt t="171540" x="7037388" y="1303338"/>
          <p14:tracePt t="171548" x="7170738" y="1276350"/>
          <p14:tracePt t="171549" x="7269163" y="1276350"/>
          <p14:tracePt t="171558" x="7385050" y="1276350"/>
          <p14:tracePt t="171635" x="7402513" y="1276350"/>
          <p14:tracePt t="171683" x="7412038" y="1268413"/>
          <p14:tracePt t="171691" x="7653338" y="1214438"/>
          <p14:tracePt t="171691" x="7705725" y="1196975"/>
          <p14:tracePt t="171724" x="7732713" y="1187450"/>
          <p14:tracePt t="171732" x="7786688" y="1169988"/>
          <p14:tracePt t="171741" x="7867650" y="1116013"/>
          <p14:tracePt t="171758" x="7966075" y="1054100"/>
          <p14:tracePt t="171775" x="7983538" y="1036638"/>
          <p14:tracePt t="171791" x="8010525" y="1009650"/>
          <p14:tracePt t="171808" x="8027988" y="990600"/>
          <p14:tracePt t="171825" x="8037513" y="982663"/>
          <p14:tracePt t="172515" x="8010525" y="982663"/>
          <p14:tracePt t="172523" x="7956550" y="990600"/>
          <p14:tracePt t="172531" x="7813675" y="1027113"/>
          <p14:tracePt t="172541" x="7680325" y="1062038"/>
          <p14:tracePt t="172557" x="7581900" y="1098550"/>
          <p14:tracePt t="172575" x="7562850" y="1098550"/>
          <p14:tracePt t="172591" x="7554913" y="1108075"/>
          <p14:tracePt t="172683" x="7554913" y="1116013"/>
          <p14:tracePt t="172691" x="7545388" y="1116013"/>
          <p14:tracePt t="172715" x="7537450" y="1116013"/>
          <p14:tracePt t="172741" x="7527925" y="1116013"/>
          <p14:tracePt t="172811" x="7473950" y="1152525"/>
          <p14:tracePt t="172819" x="7439025" y="1160463"/>
          <p14:tracePt t="172824" x="7375525" y="1187450"/>
          <p14:tracePt t="172842" x="7296150" y="1223963"/>
          <p14:tracePt t="172842" x="7170738" y="1258888"/>
          <p14:tracePt t="172859" x="7089775" y="1285875"/>
          <p14:tracePt t="172875" x="7062788" y="1303338"/>
          <p14:tracePt t="172939" x="7054850" y="1312863"/>
          <p14:tracePt t="173227" x="7072313" y="1312863"/>
          <p14:tracePt t="173251" x="7081838" y="1312863"/>
          <p14:tracePt t="173272" x="7089775" y="1312863"/>
          <p14:tracePt t="173283" x="7108825" y="1303338"/>
          <p14:tracePt t="173299" x="7116763" y="1295400"/>
          <p14:tracePt t="173307" x="7126288" y="1285875"/>
          <p14:tracePt t="173315" x="7134225" y="1276350"/>
          <p14:tracePt t="173371" x="7180263" y="1241425"/>
          <p14:tracePt t="173372" x="7188200" y="1241425"/>
          <p14:tracePt t="173391" x="7215188" y="1223963"/>
          <p14:tracePt t="173392" x="7259638" y="1187450"/>
          <p14:tracePt t="173408" x="7277100" y="1179513"/>
          <p14:tracePt t="173424" x="7286625" y="1169988"/>
          <p14:tracePt t="173779" x="7313613" y="1143000"/>
          <p14:tracePt t="173787" x="7313613" y="1133475"/>
          <p14:tracePt t="173789" x="7323138" y="1133475"/>
          <p14:tracePt t="173811" x="7331075" y="1133475"/>
          <p14:tracePt t="173812" x="7358063" y="1108075"/>
          <p14:tracePt t="174163" x="7367588" y="1098550"/>
          <p14:tracePt t="174171" x="7385050" y="1081088"/>
          <p14:tracePt t="174174" x="7429500" y="1036638"/>
          <p14:tracePt t="174191" x="7446963" y="1017588"/>
          <p14:tracePt t="174208" x="7466013" y="982663"/>
          <p14:tracePt t="174225" x="7473950" y="982663"/>
          <p14:tracePt t="174242" x="7483475" y="973138"/>
          <p14:tracePt t="175347" x="7483475" y="990600"/>
          <p14:tracePt t="175355" x="7456488" y="1027113"/>
          <p14:tracePt t="175367" x="7429500" y="1062038"/>
          <p14:tracePt t="175375" x="7402513" y="1089025"/>
          <p14:tracePt t="175391" x="7385050" y="1098550"/>
          <p14:tracePt t="178283" x="7385050" y="1108075"/>
          <p14:tracePt t="178285" x="7385050" y="1143000"/>
          <p14:tracePt t="178299" x="7367588" y="1179513"/>
          <p14:tracePt t="178307" x="7367588" y="1187450"/>
          <p14:tracePt t="178308" x="7358063" y="1214438"/>
          <p14:tracePt t="178325" x="7358063" y="1223963"/>
          <p14:tracePt t="178340" x="7358063" y="1231900"/>
          <p14:tracePt t="178357" x="7358063" y="1258888"/>
          <p14:tracePt t="178374" x="7358063" y="1268413"/>
          <p14:tracePt t="178443" x="7358063" y="1276350"/>
          <p14:tracePt t="178444" x="7340600" y="1366838"/>
          <p14:tracePt t="178491" x="7331075" y="1393825"/>
          <p14:tracePt t="178492" x="7331075" y="1446213"/>
          <p14:tracePt t="178507" x="7313613" y="1490663"/>
          <p14:tracePt t="178525" x="7313613" y="1544638"/>
          <p14:tracePt t="178541" x="7304088" y="1598613"/>
          <p14:tracePt t="178558" x="7304088" y="1652588"/>
          <p14:tracePt t="178575" x="7304088" y="1679575"/>
          <p14:tracePt t="178591" x="7304088" y="1697038"/>
          <p14:tracePt t="178608" x="7304088" y="1724025"/>
          <p14:tracePt t="178624" x="7304088" y="1741488"/>
          <p14:tracePt t="178641" x="7304088" y="1776413"/>
          <p14:tracePt t="178658" x="7304088" y="1822450"/>
          <p14:tracePt t="178675" x="7304088" y="1884363"/>
          <p14:tracePt t="178691" x="7304088" y="1938338"/>
          <p14:tracePt t="178708" x="7304088" y="2000250"/>
          <p14:tracePt t="178724" x="7304088" y="2036763"/>
          <p14:tracePt t="178742" x="7304088" y="2054225"/>
          <p14:tracePt t="179051" x="7304088" y="2062163"/>
          <p14:tracePt t="179059" x="7323138" y="2062163"/>
          <p14:tracePt t="179063" x="7348538" y="2062163"/>
          <p14:tracePt t="179074" x="7358063" y="2062163"/>
          <p14:tracePt t="179163" x="7367588" y="2062163"/>
          <p14:tracePt t="179195" x="7385050" y="2044700"/>
          <p14:tracePt t="179211" x="7385050" y="2036763"/>
          <p14:tracePt t="179219" x="7394575" y="2027238"/>
          <p14:tracePt t="179224" x="7394575" y="2017713"/>
          <p14:tracePt t="179307" x="7385050" y="2017713"/>
          <p14:tracePt t="179315" x="7375525" y="2017713"/>
          <p14:tracePt t="179318" x="7367588" y="2017713"/>
          <p14:tracePt t="179324" x="7323138" y="2017713"/>
          <p14:tracePt t="179340" x="7269163" y="2071688"/>
          <p14:tracePt t="179357" x="7224713" y="2098675"/>
          <p14:tracePt t="179374" x="7180263" y="2133600"/>
          <p14:tracePt t="179391" x="7116763" y="2205038"/>
          <p14:tracePt t="179407" x="7062788" y="2259013"/>
          <p14:tracePt t="179425" x="7018338" y="2339975"/>
          <p14:tracePt t="179440" x="6965950" y="2455863"/>
          <p14:tracePt t="179440" x="6938963" y="2527300"/>
          <p14:tracePt t="179459" x="6902450" y="2589213"/>
          <p14:tracePt t="179474" x="6867525" y="2768600"/>
          <p14:tracePt t="179491" x="6867525" y="2840038"/>
          <p14:tracePt t="179507" x="6867525" y="2938463"/>
          <p14:tracePt t="179524" x="6875463" y="2990850"/>
          <p14:tracePt t="179541" x="6911975" y="3036888"/>
          <p14:tracePt t="179557" x="6938963" y="3062288"/>
          <p14:tracePt t="179574" x="6946900" y="3071813"/>
          <p14:tracePt t="179590" x="6956425" y="3081338"/>
          <p14:tracePt t="179608" x="6983413" y="3081338"/>
          <p14:tracePt t="179624" x="7027863" y="3081338"/>
          <p14:tracePt t="179641" x="7081838" y="3081338"/>
          <p14:tracePt t="179657" x="7153275" y="3081338"/>
          <p14:tracePt t="179674" x="7259638" y="3054350"/>
          <p14:tracePt t="179690" x="7412038" y="3009900"/>
          <p14:tracePt t="179708" x="7473950" y="2955925"/>
          <p14:tracePt t="179724" x="7500938" y="2938463"/>
          <p14:tracePt t="179741" x="7545388" y="2894013"/>
          <p14:tracePt t="179757" x="7545388" y="2874963"/>
          <p14:tracePt t="179775" x="7562850" y="2857500"/>
          <p14:tracePt t="179843" x="7562850" y="2840038"/>
          <p14:tracePt t="179859" x="7545388" y="2830513"/>
          <p14:tracePt t="179867" x="7537450" y="2813050"/>
          <p14:tracePt t="179875" x="7527925" y="2803525"/>
          <p14:tracePt t="179876" x="7483475" y="2768600"/>
          <p14:tracePt t="179891" x="7429500" y="2724150"/>
          <p14:tracePt t="179908" x="7367588" y="2660650"/>
          <p14:tracePt t="179924" x="7313613" y="2608263"/>
          <p14:tracePt t="179942" x="7197725" y="2536825"/>
          <p14:tracePt t="180051" x="7188200" y="2536825"/>
          <p14:tracePt t="180099" x="7161213" y="2536825"/>
          <p14:tracePt t="180107" x="7161213" y="2544763"/>
          <p14:tracePt t="180114" x="7161213" y="2554288"/>
          <p14:tracePt t="180125" x="7153275" y="2581275"/>
          <p14:tracePt t="180141" x="7153275" y="2616200"/>
          <p14:tracePt t="180158" x="7153275" y="2652713"/>
          <p14:tracePt t="180174" x="7153275" y="2679700"/>
          <p14:tracePt t="180191" x="7153275" y="2697163"/>
          <p14:tracePt t="180207" x="7153275" y="2714625"/>
          <p14:tracePt t="180225" x="7153275" y="2732088"/>
          <p14:tracePt t="180241" x="7161213" y="2741613"/>
          <p14:tracePt t="180276" x="7170738" y="2741613"/>
          <p14:tracePt t="180277" x="7197725" y="2751138"/>
          <p14:tracePt t="180304" x="7215188" y="2751138"/>
          <p14:tracePt t="180307" x="7296150" y="2751138"/>
          <p14:tracePt t="180325" x="7429500" y="2751138"/>
          <p14:tracePt t="180341" x="7527925" y="2687638"/>
          <p14:tracePt t="180358" x="7581900" y="2660650"/>
          <p14:tracePt t="180374" x="7634288" y="2643188"/>
          <p14:tracePt t="180391" x="7661275" y="2608263"/>
          <p14:tracePt t="180407" x="7670800" y="2571750"/>
          <p14:tracePt t="180425" x="7680325" y="2562225"/>
          <p14:tracePt t="180441" x="7680325" y="2554288"/>
          <p14:tracePt t="180441" x="7680325" y="2544763"/>
          <p14:tracePt t="180509" x="7653338" y="2536825"/>
          <p14:tracePt t="180530" x="7599363" y="2536825"/>
          <p14:tracePt t="180541" x="7545388" y="2536825"/>
          <p14:tracePt t="180557" x="7491413" y="2536825"/>
          <p14:tracePt t="180575" x="7439025" y="2536825"/>
          <p14:tracePt t="180591" x="7412038" y="2536825"/>
          <p14:tracePt t="180643" x="7402513" y="2536825"/>
          <p14:tracePt t="180659" x="7385050" y="2536825"/>
          <p14:tracePt t="180667" x="7358063" y="2554288"/>
          <p14:tracePt t="180676" x="7348538" y="2571750"/>
          <p14:tracePt t="180691" x="7313613" y="2598738"/>
          <p14:tracePt t="180692" x="7286625" y="2633663"/>
          <p14:tracePt t="180709" x="7277100" y="2643188"/>
          <p14:tracePt t="180779" x="7277100" y="2652713"/>
          <p14:tracePt t="180836" x="7277100" y="2660650"/>
          <p14:tracePt t="180843" x="7286625" y="2670175"/>
          <p14:tracePt t="180853" x="7304088" y="2670175"/>
          <p14:tracePt t="180859" x="7313613" y="2679700"/>
          <p14:tracePt t="180866" x="7323138" y="2679700"/>
          <p14:tracePt t="180891" x="7331075" y="2679700"/>
          <p14:tracePt t="180939" x="7340600" y="2679700"/>
          <p14:tracePt t="180963" x="7358063" y="2679700"/>
          <p14:tracePt t="180971" x="7367588" y="2679700"/>
          <p14:tracePt t="180979" x="7375525" y="2679700"/>
          <p14:tracePt t="180987" x="7385050" y="2679700"/>
          <p14:tracePt t="180991" x="7412038" y="2616200"/>
          <p14:tracePt t="181007" x="7439025" y="2562225"/>
          <p14:tracePt t="181025" x="7439025" y="2465388"/>
          <p14:tracePt t="181101" x="7439025" y="2455863"/>
          <p14:tracePt t="181130" x="7429500" y="2455863"/>
          <p14:tracePt t="181157" x="7385050" y="2455863"/>
          <p14:tracePt t="181159" x="7277100" y="2455863"/>
          <p14:tracePt t="181174" x="7180263" y="2465388"/>
          <p14:tracePt t="181192" x="7099300" y="2482850"/>
          <p14:tracePt t="181207" x="7089775" y="2482850"/>
          <p14:tracePt t="181315" x="7081838" y="2500313"/>
          <p14:tracePt t="181329" x="7081838" y="2527300"/>
          <p14:tracePt t="181330" x="7081838" y="2544763"/>
          <p14:tracePt t="181341" x="7081838" y="2571750"/>
          <p14:tracePt t="181379" x="7081838" y="2581275"/>
          <p14:tracePt t="181391" x="7081838" y="2598738"/>
          <p14:tracePt t="181391" x="7099300" y="2608263"/>
          <p14:tracePt t="181409" x="7126288" y="2616200"/>
          <p14:tracePt t="181424" x="7161213" y="2625725"/>
          <p14:tracePt t="181442" x="7188200" y="2633663"/>
          <p14:tracePt t="181457" x="7224713" y="2633663"/>
          <p14:tracePt t="181475" x="7251700" y="2633663"/>
          <p14:tracePt t="181516" x="7259638" y="2633663"/>
          <p14:tracePt t="181534" x="7286625" y="2633663"/>
          <p14:tracePt t="181547" x="7296150" y="2633663"/>
          <p14:tracePt t="181604" x="7304088" y="2633663"/>
          <p14:tracePt t="181605" x="7313613" y="2625725"/>
          <p14:tracePt t="181624" x="7313613" y="2616200"/>
          <p14:tracePt t="181625" x="7313613" y="2598738"/>
          <p14:tracePt t="181641" x="7313613" y="2571750"/>
          <p14:tracePt t="181657" x="7313613" y="2562225"/>
          <p14:tracePt t="181675" x="7313613" y="2554288"/>
          <p14:tracePt t="181723" x="7313613" y="2536825"/>
          <p14:tracePt t="181739" x="7313613" y="2527300"/>
          <p14:tracePt t="181787" x="7304088" y="2517775"/>
          <p14:tracePt t="181794" x="7296150" y="2517775"/>
          <p14:tracePt t="181867" x="7286625" y="2517775"/>
          <p14:tracePt t="181875" x="7277100" y="2527300"/>
          <p14:tracePt t="181891" x="7269163" y="2554288"/>
          <p14:tracePt t="181893" x="7251700" y="2598738"/>
          <p14:tracePt t="181908" x="7251700" y="2633663"/>
          <p14:tracePt t="181925" x="7251700" y="2670175"/>
          <p14:tracePt t="181940" x="7251700" y="2697163"/>
          <p14:tracePt t="181959" x="7251700" y="2714625"/>
          <p14:tracePt t="181974" x="7251700" y="2741613"/>
          <p14:tracePt t="181992" x="7269163" y="2751138"/>
          <p14:tracePt t="182007" x="7269163" y="2759075"/>
          <p14:tracePt t="182024" x="7277100" y="2768600"/>
          <p14:tracePt t="182067" x="7296150" y="2768600"/>
          <p14:tracePt t="182107" x="7304088" y="2768600"/>
          <p14:tracePt t="182107" x="7313613" y="2768600"/>
          <p14:tracePt t="182124" x="7331075" y="2768600"/>
          <p14:tracePt t="182131" x="7340600" y="2768600"/>
          <p14:tracePt t="182139" x="7394575" y="2768600"/>
          <p14:tracePt t="182151" x="7402513" y="2751138"/>
          <p14:tracePt t="182174" x="7412038" y="2751138"/>
          <p14:tracePt t="182175" x="7473950" y="2705100"/>
          <p14:tracePt t="182175" x="7491413" y="2705100"/>
          <p14:tracePt t="182228" x="7491413" y="2697163"/>
          <p14:tracePt t="182229" x="7491413" y="2687638"/>
          <p14:tracePt t="182284" x="7491413" y="2679700"/>
          <p14:tracePt t="182291" x="7491413" y="2652713"/>
          <p14:tracePt t="182307" x="7491413" y="2625725"/>
          <p14:tracePt t="182309" x="7491413" y="2608263"/>
          <p14:tracePt t="182378" x="7483475" y="2608263"/>
          <p14:tracePt t="182403" x="7473950" y="2608263"/>
          <p14:tracePt t="182419" x="7466013" y="2608263"/>
          <p14:tracePt t="182429" x="7456488" y="2608263"/>
          <p14:tracePt t="182435" x="7439025" y="2608263"/>
          <p14:tracePt t="182441" x="7419975" y="2608263"/>
          <p14:tracePt t="182507" x="7402513" y="2625725"/>
          <p14:tracePt t="182531" x="7394575" y="2625725"/>
          <p14:tracePt t="182547" x="7375525" y="2625725"/>
          <p14:tracePt t="182548" x="7367588" y="2633663"/>
          <p14:tracePt t="182557" x="7358063" y="2643188"/>
          <p14:tracePt t="182574" x="7348538" y="2643188"/>
          <p14:tracePt t="182590" x="7340600" y="2652713"/>
          <p14:tracePt t="182651" x="7323138" y="2660650"/>
          <p14:tracePt t="182662" x="7313613" y="2670175"/>
          <p14:tracePt t="182683" x="7304088" y="2670175"/>
          <p14:tracePt t="182691" x="7296150" y="2670175"/>
          <p14:tracePt t="182697" x="7296150" y="2679700"/>
          <p14:tracePt t="182731" x="7286625" y="2679700"/>
          <p14:tracePt t="182771" x="7269163" y="2679700"/>
          <p14:tracePt t="182827" x="7259638" y="2679700"/>
          <p14:tracePt t="182835" x="7251700" y="2679700"/>
          <p14:tracePt t="183083" x="7251700" y="2670175"/>
          <p14:tracePt t="183084" x="7286625" y="2643188"/>
          <p14:tracePt t="183459" x="7296150" y="2643188"/>
          <p14:tracePt t="183475" x="7286625" y="2643188"/>
          <p14:tracePt t="183496" x="7286625" y="2652713"/>
          <p14:tracePt t="187403" x="7251700" y="2679700"/>
          <p14:tracePt t="187411" x="7205663" y="2776538"/>
          <p14:tracePt t="187643" x="6956425" y="2776538"/>
          <p14:tracePt t="187643" x="6858000" y="2759075"/>
          <p14:tracePt t="187707" x="6653213" y="2741613"/>
          <p14:tracePt t="187723" x="6554788" y="2724150"/>
          <p14:tracePt t="187740" x="6527800" y="2714625"/>
          <p14:tracePt t="188155" x="6545263" y="2714625"/>
          <p14:tracePt t="188163" x="6589713" y="2714625"/>
          <p14:tracePt t="188173" x="6661150" y="2714625"/>
          <p14:tracePt t="188174" x="6804025" y="2714625"/>
          <p14:tracePt t="188190" x="6946900" y="2714625"/>
          <p14:tracePt t="188207" x="7126288" y="2714625"/>
          <p14:tracePt t="188224" x="7205663" y="2714625"/>
          <p14:tracePt t="188240" x="7286625" y="2714625"/>
          <p14:tracePt t="188257" x="7375525" y="2714625"/>
          <p14:tracePt t="188587" x="7385050" y="2714625"/>
          <p14:tracePt t="188619" x="7402513" y="2714625"/>
          <p14:tracePt t="188627" x="7429500" y="2714625"/>
          <p14:tracePt t="188635" x="7473950" y="2732088"/>
          <p14:tracePt t="188642" x="7581900" y="2741613"/>
          <p14:tracePt t="188657" x="7670800" y="2751138"/>
          <p14:tracePt t="188674" x="7813675" y="2768600"/>
          <p14:tracePt t="188690" x="7939088" y="2776538"/>
          <p14:tracePt t="188779" x="7956550" y="2776538"/>
          <p14:tracePt t="188961" x="7947025" y="2776538"/>
          <p14:tracePt t="188971" x="7947025" y="2786063"/>
          <p14:tracePt t="188978" x="7939088" y="2795588"/>
          <p14:tracePt t="188987" x="7920038" y="2795588"/>
          <p14:tracePt t="188995" x="7823200" y="2795588"/>
          <p14:tracePt t="189007" x="7661275" y="2795588"/>
          <p14:tracePt t="189024" x="7491413" y="2795588"/>
          <p14:tracePt t="189041" x="7304088" y="2795588"/>
          <p14:tracePt t="189057" x="7170738" y="2795588"/>
          <p14:tracePt t="189074" x="7062788" y="2795588"/>
          <p14:tracePt t="189090" x="6965950" y="2795588"/>
          <p14:tracePt t="189108" x="6919913" y="2795588"/>
          <p14:tracePt t="189123" x="6875463" y="2795588"/>
          <p14:tracePt t="189141" x="6867525" y="2786063"/>
          <p14:tracePt t="189157" x="6858000" y="2786063"/>
          <p14:tracePt t="189227" x="6831013" y="2759075"/>
          <p14:tracePt t="189235" x="6804025" y="2759075"/>
          <p14:tracePt t="189246" x="6777038" y="2741613"/>
          <p14:tracePt t="189251" x="6759575" y="2741613"/>
          <p14:tracePt t="189257" x="6732588" y="2741613"/>
          <p14:tracePt t="189459" x="6697663" y="2732088"/>
          <p14:tracePt t="189467" x="6545263" y="2741613"/>
          <p14:tracePt t="189480" x="6411913" y="2768600"/>
          <p14:tracePt t="189482" x="6224588" y="2795588"/>
          <p14:tracePt t="189490" x="5840413" y="2795588"/>
          <p14:tracePt t="189691" x="5840413" y="2786063"/>
          <p14:tracePt t="189715" x="5875338" y="2786063"/>
          <p14:tracePt t="189723" x="5919788" y="2786063"/>
          <p14:tracePt t="189731" x="6134100" y="2786063"/>
          <p14:tracePt t="189741" x="6473825" y="2786063"/>
          <p14:tracePt t="189756" x="6956425" y="2786063"/>
          <p14:tracePt t="189774" x="7545388" y="2786063"/>
          <p14:tracePt t="189789" x="8001000" y="2786063"/>
          <p14:tracePt t="189807" x="8205788" y="2786063"/>
          <p14:tracePt t="189823" x="8242300" y="2786063"/>
          <p14:tracePt t="190506" x="8242300" y="2776538"/>
          <p14:tracePt t="190507" x="8269288" y="2776538"/>
          <p14:tracePt t="190529" x="8304213" y="2776538"/>
          <p14:tracePt t="190541" x="8340725" y="2776538"/>
          <p14:tracePt t="190556" x="8385175" y="2786063"/>
          <p14:tracePt t="190574" x="8439150" y="2786063"/>
          <p14:tracePt t="190589" x="8510588" y="2786063"/>
          <p14:tracePt t="190607" x="8545513" y="2786063"/>
          <p14:tracePt t="190623" x="8555038" y="2786063"/>
          <p14:tracePt t="190804" x="8562975" y="2786063"/>
          <p14:tracePt t="190811" x="8562975" y="2776538"/>
          <p14:tracePt t="190867" x="8562975" y="2768600"/>
          <p14:tracePt t="190931" x="8562975" y="2759075"/>
          <p14:tracePt t="190955" x="8562975" y="2751138"/>
          <p14:tracePt t="191163" x="8555038" y="2751138"/>
          <p14:tracePt t="191171" x="8555038" y="2732088"/>
          <p14:tracePt t="191185" x="8555038" y="2724150"/>
          <p14:tracePt t="191190" x="8537575" y="2697163"/>
          <p14:tracePt t="191206" x="8537575" y="2679700"/>
          <p14:tracePt t="191224" x="8537575" y="2643188"/>
          <p14:tracePt t="191356" x="8518525" y="2633663"/>
          <p14:tracePt t="191403" x="8483600" y="2625725"/>
          <p14:tracePt t="191408" x="8474075" y="2616200"/>
          <p14:tracePt t="191423" x="8439150" y="2608263"/>
          <p14:tracePt t="191424" x="8394700" y="2581275"/>
          <p14:tracePt t="191440" x="8358188" y="2562225"/>
          <p14:tracePt t="191457" x="8313738" y="2544763"/>
          <p14:tracePt t="191474" x="8277225" y="2536825"/>
          <p14:tracePt t="191490" x="8045450" y="2482850"/>
          <p14:tracePt t="191569" x="8037513" y="2482850"/>
          <p14:tracePt t="191573" x="7974013" y="2482850"/>
          <p14:tracePt t="191589" x="7929563" y="2482850"/>
          <p14:tracePt t="191608" x="7894638" y="2465388"/>
          <p14:tracePt t="191643" x="7885113" y="2465388"/>
          <p14:tracePt t="191747" x="7875588" y="2465388"/>
          <p14:tracePt t="191787" x="7867650" y="2465388"/>
          <p14:tracePt t="191851" x="7858125" y="2465388"/>
          <p14:tracePt t="191856" x="7848600" y="2465388"/>
          <p14:tracePt t="191862" x="7840663" y="2465388"/>
          <p14:tracePt t="191873" x="7804150" y="2473325"/>
          <p14:tracePt t="191873" x="7804150" y="2482850"/>
          <p14:tracePt t="191891" x="7796213" y="2490788"/>
          <p14:tracePt t="191907" x="7796213" y="2500313"/>
          <p14:tracePt t="191924" x="7796213" y="2517775"/>
          <p14:tracePt t="191940" x="7796213" y="2536825"/>
          <p14:tracePt t="191958" x="7796213" y="2544763"/>
          <p14:tracePt t="191973" x="7796213" y="2581275"/>
          <p14:tracePt t="191991" x="7823200" y="2598738"/>
          <p14:tracePt t="192007" x="7848600" y="2652713"/>
          <p14:tracePt t="192024" x="7875588" y="2679700"/>
          <p14:tracePt t="192091" x="7885113" y="2679700"/>
          <p14:tracePt t="192099" x="7902575" y="2687638"/>
          <p14:tracePt t="192099" x="7920038" y="2697163"/>
          <p14:tracePt t="192140" x="7929563" y="2697163"/>
          <p14:tracePt t="192157" x="7947025" y="2705100"/>
          <p14:tracePt t="192158" x="7974013" y="2724150"/>
          <p14:tracePt t="192173" x="8062913" y="2724150"/>
          <p14:tracePt t="192197" x="8108950" y="2741613"/>
          <p14:tracePt t="192206" x="8224838" y="2741613"/>
          <p14:tracePt t="192224" x="8358188" y="2759075"/>
          <p14:tracePt t="192239" x="8562975" y="2759075"/>
          <p14:tracePt t="192256" x="8751888" y="2759075"/>
          <p14:tracePt t="192273" x="8831263" y="2759075"/>
          <p14:tracePt t="192475" x="8823325" y="2759075"/>
          <p14:tracePt t="192483" x="8813800" y="2751138"/>
          <p14:tracePt t="192496" x="8804275" y="2741613"/>
          <p14:tracePt t="192499" x="8796338" y="2732088"/>
          <p14:tracePt t="192507" x="8759825" y="2732088"/>
          <p14:tracePt t="192523" x="8742363" y="2724150"/>
          <p14:tracePt t="192540" x="8732838" y="2724150"/>
          <p14:tracePt t="192562" x="8697913" y="2705100"/>
          <p14:tracePt t="192574" x="8661400" y="2705100"/>
          <p14:tracePt t="192590" x="8537575" y="2679700"/>
          <p14:tracePt t="192640" x="8466138" y="2679700"/>
          <p14:tracePt t="192656" x="8420100" y="2660650"/>
          <p14:tracePt t="192673" x="8394700" y="2652713"/>
          <p14:tracePt t="192811" x="8385175" y="2652713"/>
          <p14:tracePt t="192843" x="8375650" y="2652713"/>
          <p14:tracePt t="192852" x="8331200" y="2652713"/>
          <p14:tracePt t="192855" x="8304213" y="2652713"/>
          <p14:tracePt t="192873" x="8269288" y="2652713"/>
          <p14:tracePt t="192874" x="8205788" y="2679700"/>
          <p14:tracePt t="192890" x="8161338" y="2732088"/>
          <p14:tracePt t="192906" x="8143875" y="2751138"/>
          <p14:tracePt t="192924" x="8143875" y="2759075"/>
          <p14:tracePt t="193011" x="8143875" y="2768600"/>
          <p14:tracePt t="193027" x="8143875" y="2776538"/>
          <p14:tracePt t="193035" x="8143875" y="2795588"/>
          <p14:tracePt t="193051" x="8143875" y="2813050"/>
          <p14:tracePt t="193059" x="8153400" y="2813050"/>
          <p14:tracePt t="193067" x="8161338" y="2813050"/>
          <p14:tracePt t="193075" x="8170863" y="2813050"/>
          <p14:tracePt t="193089" x="8197850" y="2822575"/>
          <p14:tracePt t="193106" x="8348663" y="2759075"/>
          <p14:tracePt t="193215" x="8375650" y="2670175"/>
          <p14:tracePt t="193238" x="8412163" y="2598738"/>
          <p14:tracePt t="193256" x="8412163" y="2517775"/>
          <p14:tracePt t="193274" x="8420100" y="2490788"/>
          <p14:tracePt t="193289" x="8420100" y="2473325"/>
          <p14:tracePt t="193289" x="8420100" y="2455863"/>
          <p14:tracePt t="193323" x="8420100" y="2446338"/>
          <p14:tracePt t="193324" x="8402638" y="2438400"/>
          <p14:tracePt t="193340" x="8402638" y="2419350"/>
          <p14:tracePt t="193451" x="8358188" y="2419350"/>
          <p14:tracePt t="193459" x="8224838" y="2490788"/>
          <p14:tracePt t="193482" x="8197850" y="2509838"/>
          <p14:tracePt t="193490" x="8116888" y="2536825"/>
          <p14:tracePt t="193490" x="8081963" y="2571750"/>
          <p14:tracePt t="193507" x="8062913" y="2581275"/>
          <p14:tracePt t="193523" x="8054975" y="2589213"/>
          <p14:tracePt t="193571" x="8054975" y="2598738"/>
          <p14:tracePt t="193579" x="8054975" y="2633663"/>
          <p14:tracePt t="193599" x="8054975" y="2660650"/>
          <p14:tracePt t="193606" x="8054975" y="2679700"/>
          <p14:tracePt t="193623" x="8062913" y="2714625"/>
          <p14:tracePt t="193640" x="8116888" y="2751138"/>
          <p14:tracePt t="193656" x="8180388" y="2795588"/>
          <p14:tracePt t="193673" x="8232775" y="2822575"/>
          <p14:tracePt t="193690" x="8296275" y="2830513"/>
          <p14:tracePt t="193875" x="8304213" y="2830513"/>
          <p14:tracePt t="193875" x="8313738" y="2822575"/>
          <p14:tracePt t="193891" x="8340725" y="2813050"/>
          <p14:tracePt t="193899" x="8340725" y="2803525"/>
          <p14:tracePt t="193907" x="8348663" y="2803525"/>
          <p14:tracePt t="193971" x="8358188" y="2803525"/>
          <p14:tracePt t="196427" x="8367713" y="2795588"/>
          <p14:tracePt t="196429" x="8402638" y="2795588"/>
          <p14:tracePt t="196588" x="8412163" y="2830513"/>
          <p14:tracePt t="196739" x="8420100" y="2830513"/>
          <p14:tracePt t="196971" x="0" y="0"/>
        </p14:tracePtLst>
        <p14:tracePtLst>
          <p14:tracePt t="199904" x="5483225" y="3536950"/>
          <p14:tracePt t="200227" x="5438775" y="3527425"/>
          <p14:tracePt t="200235" x="5402263" y="3527425"/>
          <p14:tracePt t="200238" x="5357813" y="3527425"/>
          <p14:tracePt t="200246" x="5295900" y="3554413"/>
          <p14:tracePt t="200256" x="5187950" y="3571875"/>
          <p14:tracePt t="200273" x="5108575" y="3598863"/>
          <p14:tracePt t="200289" x="5054600" y="3633788"/>
          <p14:tracePt t="200306" x="4965700" y="3679825"/>
          <p14:tracePt t="200323" x="4795838" y="3795713"/>
          <p14:tracePt t="200361" x="4670425" y="3884613"/>
          <p14:tracePt t="200373" x="4510088" y="4000500"/>
          <p14:tracePt t="200389" x="4313238" y="4152900"/>
          <p14:tracePt t="200408" x="4170363" y="4295775"/>
          <p14:tracePt t="200425" x="4062413" y="4465638"/>
          <p14:tracePt t="200425" x="4017963" y="4527550"/>
          <p14:tracePt t="200445" x="3990975" y="4572000"/>
          <p14:tracePt t="200458" x="3894138" y="4705350"/>
          <p14:tracePt t="200474" x="3830638" y="4786313"/>
          <p14:tracePt t="200490" x="3759200" y="4894263"/>
          <p14:tracePt t="200490" x="3724275" y="4946650"/>
          <p14:tracePt t="200508" x="3687763" y="5000625"/>
          <p14:tracePt t="200523" x="3598863" y="5126038"/>
          <p14:tracePt t="200540" x="3554413" y="5180013"/>
          <p14:tracePt t="200556" x="3527425" y="5224463"/>
          <p14:tracePt t="200573" x="3500438" y="5268913"/>
          <p14:tracePt t="200589" x="3482975" y="5330825"/>
          <p14:tracePt t="200606" x="3419475" y="5429250"/>
          <p14:tracePt t="200623" x="3402013" y="5527675"/>
          <p14:tracePt t="200639" x="3384550" y="5608638"/>
          <p14:tracePt t="200656" x="3384550" y="5643563"/>
          <p14:tracePt t="200672" x="3384550" y="5680075"/>
          <p14:tracePt t="200689" x="3402013" y="5724525"/>
          <p14:tracePt t="200706" x="3419475" y="5759450"/>
          <p14:tracePt t="200763" x="3465513" y="5759450"/>
          <p14:tracePt t="200778" x="3490913" y="5759450"/>
          <p14:tracePt t="200779" x="3571875" y="5732463"/>
          <p14:tracePt t="200789" x="3633788" y="5705475"/>
          <p14:tracePt t="200806" x="3679825" y="5670550"/>
          <p14:tracePt t="200824" x="3867150" y="5537200"/>
          <p14:tracePt t="200859" x="3919538" y="5500688"/>
          <p14:tracePt t="200860" x="3946525" y="5473700"/>
          <p14:tracePt t="200873" x="3990975" y="5375275"/>
          <p14:tracePt t="200890" x="4044950" y="5268913"/>
          <p14:tracePt t="200906" x="4081463" y="5143500"/>
          <p14:tracePt t="200906" x="4081463" y="5099050"/>
          <p14:tracePt t="200923" x="4081463" y="5027613"/>
          <p14:tracePt t="200939" x="4081463" y="4991100"/>
          <p14:tracePt t="200973" x="4071938" y="4965700"/>
          <p14:tracePt t="200973" x="4054475" y="4929188"/>
          <p14:tracePt t="200990" x="4010025" y="4884738"/>
          <p14:tracePt t="201006" x="3973513" y="4857750"/>
          <p14:tracePt t="201023" x="3848100" y="4822825"/>
          <p14:tracePt t="201039" x="3633788" y="4803775"/>
          <p14:tracePt t="201056" x="3419475" y="4768850"/>
          <p14:tracePt t="201072" x="3224213" y="4768850"/>
          <p14:tracePt t="201089" x="3071813" y="4768850"/>
          <p14:tracePt t="201089" x="3009900" y="4768850"/>
          <p14:tracePt t="201107" x="2965450" y="4768850"/>
          <p14:tracePt t="201122" x="2840038" y="4768850"/>
          <p14:tracePt t="201140" x="2759075" y="4768850"/>
          <p14:tracePt t="201156" x="2660650" y="4768850"/>
          <p14:tracePt t="201173" x="2544763" y="4795838"/>
          <p14:tracePt t="201189" x="2419350" y="4830763"/>
          <p14:tracePt t="201206" x="2303463" y="4875213"/>
          <p14:tracePt t="201222" x="2027238" y="5081588"/>
          <p14:tracePt t="201272" x="1965325" y="5180013"/>
          <p14:tracePt t="201291" x="1919288" y="5197475"/>
          <p14:tracePt t="201292" x="1857375" y="5268913"/>
          <p14:tracePt t="201306" x="1687513" y="5402263"/>
          <p14:tracePt t="201322" x="1473200" y="5562600"/>
          <p14:tracePt t="201340" x="1268413" y="5705475"/>
          <p14:tracePt t="201356" x="901700" y="5973763"/>
          <p14:tracePt t="201389" x="812800" y="6037263"/>
          <p14:tracePt t="201389" x="633413" y="6180138"/>
          <p14:tracePt t="201406" x="509588" y="6269038"/>
          <p14:tracePt t="201422" x="419100" y="6357938"/>
          <p14:tracePt t="201439" x="330200" y="6465888"/>
          <p14:tracePt t="201457" x="241300" y="6554788"/>
          <p14:tracePt t="201476" x="231775" y="6589713"/>
          <p14:tracePt t="201498" x="231775" y="6599238"/>
          <p14:tracePt t="201690" x="250825" y="6643688"/>
          <p14:tracePt t="201699" x="285750" y="6643688"/>
          <p14:tracePt t="201707" x="347663" y="6653213"/>
          <p14:tracePt t="201715" x="428625" y="6688138"/>
          <p14:tracePt t="201729" x="473075" y="6705600"/>
          <p14:tracePt t="201740" x="517525" y="6705600"/>
          <p14:tracePt t="201757" x="561975" y="6732588"/>
          <p14:tracePt t="201773" x="679450" y="6732588"/>
          <p14:tracePt t="201790" x="839788" y="6751638"/>
          <p14:tracePt t="201806" x="946150" y="6769100"/>
          <p14:tracePt t="201823" x="1027113" y="6786563"/>
          <p14:tracePt t="201839" x="1089025" y="6786563"/>
          <p14:tracePt t="201856" x="1152525" y="6796088"/>
          <p14:tracePt t="201872" x="1250950" y="6796088"/>
          <p14:tracePt t="201889" x="1347788" y="6813550"/>
          <p14:tracePt t="201906" x="1384300" y="6813550"/>
          <p14:tracePt t="201906" x="1411288" y="6813550"/>
          <p14:tracePt t="201924" x="1465263" y="6813550"/>
          <p14:tracePt t="201939" x="1562100" y="6813550"/>
          <p14:tracePt t="201957" x="1652588" y="6813550"/>
          <p14:tracePt t="201972" x="1768475" y="6813550"/>
          <p14:tracePt t="201990" x="1847850" y="6813550"/>
          <p14:tracePt t="202007" x="1965325" y="6831013"/>
          <p14:tracePt t="202022" x="2089150" y="6831013"/>
          <p14:tracePt t="202039" x="2295525" y="6831013"/>
          <p14:tracePt t="202056" x="2500313" y="6831013"/>
          <p14:tracePt t="202072" x="2714625" y="6777038"/>
          <p14:tracePt t="202088" x="2894013" y="6759575"/>
          <p14:tracePt t="202106" x="3044825" y="6724650"/>
          <p14:tracePt t="202122" x="3187700" y="6680200"/>
          <p14:tracePt t="202140" x="3276600" y="6643688"/>
          <p14:tracePt t="202155" x="3384550" y="6589713"/>
          <p14:tracePt t="202173" x="3482975" y="6518275"/>
          <p14:tracePt t="202189" x="3554413" y="6473825"/>
          <p14:tracePt t="202207" x="3589338" y="6438900"/>
          <p14:tracePt t="202222" x="3652838" y="6384925"/>
          <p14:tracePt t="202240" x="3697288" y="6330950"/>
          <p14:tracePt t="202256" x="3751263" y="6259513"/>
          <p14:tracePt t="202273" x="3776663" y="6215063"/>
          <p14:tracePt t="202289" x="3803650" y="6153150"/>
          <p14:tracePt t="202289" x="3813175" y="6134100"/>
          <p14:tracePt t="202308" x="3813175" y="6108700"/>
          <p14:tracePt t="202323" x="3830638" y="5946775"/>
          <p14:tracePt t="202323" x="3830638" y="5929313"/>
          <p14:tracePt t="202378" x="3830638" y="5884863"/>
          <p14:tracePt t="202406" x="3830638" y="5867400"/>
          <p14:tracePt t="202407" x="3830638" y="5848350"/>
          <p14:tracePt t="202423" x="3830638" y="5803900"/>
          <p14:tracePt t="202439" x="3813175" y="5768975"/>
          <p14:tracePt t="202472" x="3759200" y="5670550"/>
          <p14:tracePt t="202472" x="3724275" y="5589588"/>
          <p14:tracePt t="202489" x="3679825" y="5527675"/>
          <p14:tracePt t="202505" x="3616325" y="5438775"/>
          <p14:tracePt t="202505" x="3554413" y="5394325"/>
          <p14:tracePt t="202523" x="3500438" y="5357813"/>
          <p14:tracePt t="202539" x="3446463" y="5330825"/>
          <p14:tracePt t="202557" x="3348038" y="5295900"/>
          <p14:tracePt t="202573" x="3205163" y="5276850"/>
          <p14:tracePt t="202590" x="3098800" y="5276850"/>
          <p14:tracePt t="202614" x="3089275" y="5276850"/>
          <p14:tracePt t="202623" x="3054350" y="5276850"/>
          <p14:tracePt t="202639" x="3009900" y="5276850"/>
          <p14:tracePt t="202656" x="2965450" y="5276850"/>
          <p14:tracePt t="202679" x="2928938" y="5276850"/>
          <p14:tracePt t="202689" x="2822575" y="5276850"/>
          <p14:tracePt t="202705" x="2652713" y="5276850"/>
          <p14:tracePt t="202705" x="2581275" y="5286375"/>
          <p14:tracePt t="202724" x="2428875" y="5313363"/>
          <p14:tracePt t="202739" x="2366963" y="5322888"/>
          <p14:tracePt t="202756" x="2330450" y="5340350"/>
          <p14:tracePt t="202772" x="2322513" y="5348288"/>
          <p14:tracePt t="202835" x="2312988" y="5348288"/>
          <p14:tracePt t="202841" x="2303463" y="5367338"/>
          <p14:tracePt t="202845" x="2303463" y="5375275"/>
          <p14:tracePt t="202855" x="2303463" y="5411788"/>
          <p14:tracePt t="202873" x="2303463" y="5446713"/>
          <p14:tracePt t="202889" x="2303463" y="5491163"/>
          <p14:tracePt t="202906" x="2303463" y="5527675"/>
          <p14:tracePt t="202922" x="2312988" y="5589588"/>
          <p14:tracePt t="202940" x="2339975" y="5634038"/>
          <p14:tracePt t="202957" x="2419350" y="5705475"/>
          <p14:tracePt t="202973" x="2500313" y="5759450"/>
          <p14:tracePt t="202989" x="2544763" y="5776913"/>
          <p14:tracePt t="203006" x="2598738" y="5803900"/>
          <p14:tracePt t="203022" x="2670175" y="5822950"/>
          <p14:tracePt t="203040" x="2714625" y="5830888"/>
          <p14:tracePt t="203056" x="2732088" y="5840413"/>
          <p14:tracePt t="203072" x="2741613" y="5840413"/>
          <p14:tracePt t="203089" x="2759075" y="5840413"/>
          <p14:tracePt t="203105" x="2894013" y="5840413"/>
          <p14:tracePt t="203122" x="3125788" y="5840413"/>
          <p14:tracePt t="203140" x="3205163" y="5840413"/>
          <p14:tracePt t="203156" x="3232150" y="5840413"/>
          <p14:tracePt t="203172" x="3375025" y="5813425"/>
          <p14:tracePt t="203240" x="3465513" y="5795963"/>
          <p14:tracePt t="203272" x="3517900" y="5776913"/>
          <p14:tracePt t="203272" x="3544888" y="5759450"/>
          <p14:tracePt t="203307" x="3554413" y="5751513"/>
          <p14:tracePt t="203308" x="3571875" y="5741988"/>
          <p14:tracePt t="203322" x="3633788" y="5688013"/>
          <p14:tracePt t="203340" x="3660775" y="5661025"/>
          <p14:tracePt t="203357" x="3687763" y="5643563"/>
          <p14:tracePt t="203372" x="3697288" y="5634038"/>
          <p14:tracePt t="203390" x="3697288" y="5616575"/>
          <p14:tracePt t="203406" x="3724275" y="5572125"/>
          <p14:tracePt t="203437" x="3732213" y="5554663"/>
          <p14:tracePt t="203456" x="3732213" y="5545138"/>
          <p14:tracePt t="203457" x="3751263" y="5537200"/>
          <p14:tracePt t="204563" x="3751263" y="5527675"/>
          <p14:tracePt t="204571" x="3741738" y="5527675"/>
          <p14:tracePt t="204595" x="3732213" y="5527675"/>
          <p14:tracePt t="204603" x="3724275" y="5527675"/>
          <p14:tracePt t="204609" x="3714750" y="5527675"/>
          <p14:tracePt t="204627" x="3705225" y="5527675"/>
          <p14:tracePt t="204635" x="3697288" y="5545138"/>
          <p14:tracePt t="204640" x="3687763" y="5545138"/>
          <p14:tracePt t="204656" x="3670300" y="5545138"/>
          <p14:tracePt t="204672" x="3660775" y="5554663"/>
          <p14:tracePt t="204689" x="3643313" y="5562600"/>
          <p14:tracePt t="204762" x="3625850" y="5581650"/>
          <p14:tracePt t="204819" x="3616325" y="5581650"/>
          <p14:tracePt t="205034" x="3608388" y="5581650"/>
          <p14:tracePt t="205043" x="3598863" y="5581650"/>
          <p14:tracePt t="205315" x="3598863" y="5589588"/>
          <p14:tracePt t="205346" x="3571875" y="5589588"/>
          <p14:tracePt t="205355" x="3527425" y="5589588"/>
          <p14:tracePt t="205362" x="3500438" y="5589588"/>
          <p14:tracePt t="205371" x="3446463" y="5589588"/>
          <p14:tracePt t="205388" x="3438525" y="5589588"/>
          <p14:tracePt t="205389" x="3419475" y="5589588"/>
          <p14:tracePt t="205427" x="3411538" y="5589588"/>
          <p14:tracePt t="205531" x="3402013" y="5589588"/>
          <p14:tracePt t="205538" x="2625725" y="5589588"/>
          <p14:tracePt t="205651" x="2616200" y="5589588"/>
          <p14:tracePt t="205659" x="2554288" y="5589588"/>
          <p14:tracePt t="205667" x="2509838" y="5589588"/>
          <p14:tracePt t="205672" x="2428875" y="5589588"/>
          <p14:tracePt t="205688" x="2393950" y="5589588"/>
          <p14:tracePt t="205706" x="2384425" y="5589588"/>
          <p14:tracePt t="206123" x="2384425" y="5581650"/>
          <p14:tracePt t="206131" x="2384425" y="5572125"/>
          <p14:tracePt t="206139" x="2446338" y="5545138"/>
          <p14:tracePt t="206152" x="2473325" y="5545138"/>
          <p14:tracePt t="206155" x="2544763" y="5510213"/>
          <p14:tracePt t="206172" x="2598738" y="5500688"/>
          <p14:tracePt t="206189" x="2633663" y="5491163"/>
          <p14:tracePt t="206227" x="2633663" y="5483225"/>
          <p14:tracePt t="206779" x="2643188" y="5483225"/>
          <p14:tracePt t="206787" x="2652713" y="5483225"/>
          <p14:tracePt t="206812" x="2660650" y="5491163"/>
          <p14:tracePt t="206819" x="2670175" y="5491163"/>
          <p14:tracePt t="206819" x="2679700" y="5491163"/>
          <p14:tracePt t="206827" x="2687638" y="5491163"/>
          <p14:tracePt t="206838" x="2705100" y="5491163"/>
          <p14:tracePt t="206883" x="2714625" y="5500688"/>
          <p14:tracePt t="211676" x="2724150" y="5500688"/>
          <p14:tracePt t="211802" x="2732088" y="5500688"/>
          <p14:tracePt t="211827" x="2751138" y="5500688"/>
          <p14:tracePt t="211835" x="2776538" y="5500688"/>
          <p14:tracePt t="211835" x="2786063" y="5500688"/>
          <p14:tracePt t="211844" x="2795588" y="5500688"/>
          <p14:tracePt t="211855" x="2813050" y="5500688"/>
          <p14:tracePt t="211872" x="2822575" y="5500688"/>
          <p14:tracePt t="212427" x="2803525" y="5500688"/>
          <p14:tracePt t="212435" x="2776538" y="5500688"/>
          <p14:tracePt t="212436" x="2751138" y="5500688"/>
          <p14:tracePt t="212455" x="2732088" y="5500688"/>
          <p14:tracePt t="212456" x="2687638" y="5500688"/>
          <p14:tracePt t="212471" x="2633663" y="5500688"/>
          <p14:tracePt t="212489" x="2571750" y="5491163"/>
          <p14:tracePt t="212505" x="2473325" y="5473700"/>
          <p14:tracePt t="212522" x="2393950" y="5465763"/>
          <p14:tracePt t="212538" x="2330450" y="5446713"/>
          <p14:tracePt t="212558" x="2276475" y="5429250"/>
          <p14:tracePt t="212572" x="2224088" y="5429250"/>
          <p14:tracePt t="212592" x="2170113" y="5419725"/>
          <p14:tracePt t="212606" x="2160588" y="5419725"/>
          <p14:tracePt t="212622" x="2143125" y="5419725"/>
          <p14:tracePt t="212675" x="2098675" y="5419725"/>
          <p14:tracePt t="212684" x="2071688" y="5419725"/>
          <p14:tracePt t="212690" x="2044700" y="5419725"/>
          <p14:tracePt t="212705" x="2017713" y="5419725"/>
          <p14:tracePt t="212707" x="1982788" y="5419725"/>
          <p14:tracePt t="212722" x="1955800" y="5419725"/>
          <p14:tracePt t="212738" x="1946275" y="5419725"/>
          <p14:tracePt t="213211" x="1965325" y="5419725"/>
          <p14:tracePt t="213226" x="1973263" y="5419725"/>
          <p14:tracePt t="213259" x="1982788" y="5419725"/>
          <p14:tracePt t="213291" x="1990725" y="5419725"/>
          <p14:tracePt t="213331" x="2009775" y="5419725"/>
          <p14:tracePt t="214379" x="2017713" y="5419725"/>
          <p14:tracePt t="214875" x="2027238" y="5419725"/>
          <p14:tracePt t="215211" x="2044700" y="5419725"/>
          <p14:tracePt t="215235" x="2054225" y="5419725"/>
          <p14:tracePt t="215243" x="2062163" y="5419725"/>
          <p14:tracePt t="215267" x="2071688" y="5419725"/>
          <p14:tracePt t="215306" x="2089150" y="5419725"/>
          <p14:tracePt t="215739" x="2098675" y="5419725"/>
          <p14:tracePt t="215747" x="2108200" y="5419725"/>
          <p14:tracePt t="215755" x="2125663" y="5419725"/>
          <p14:tracePt t="215803" x="2133600" y="5419725"/>
          <p14:tracePt t="215811" x="2160588" y="5419725"/>
          <p14:tracePt t="215821" x="2170113" y="5419725"/>
          <p14:tracePt t="216595" x="2179638" y="5419725"/>
          <p14:tracePt t="216947" x="2197100" y="5419725"/>
          <p14:tracePt t="216971" x="2214563" y="5419725"/>
          <p14:tracePt t="216979" x="2224088" y="5419725"/>
          <p14:tracePt t="217067" x="2241550" y="5419725"/>
          <p14:tracePt t="217091" x="2251075" y="5419725"/>
          <p14:tracePt t="217099" x="2259013" y="5419725"/>
          <p14:tracePt t="217107" x="2276475" y="5419725"/>
          <p14:tracePt t="217113" x="2295525" y="5429250"/>
          <p14:tracePt t="217122" x="2312988" y="5429250"/>
          <p14:tracePt t="217171" x="2322513" y="5429250"/>
          <p14:tracePt t="218155" x="2330450" y="5429250"/>
          <p14:tracePt t="218162" x="2357438" y="5429250"/>
          <p14:tracePt t="218171" x="2374900" y="5446713"/>
          <p14:tracePt t="218177" x="2411413" y="5446713"/>
          <p14:tracePt t="218188" x="2438400" y="5456238"/>
          <p14:tracePt t="218204" x="2446338" y="5456238"/>
          <p14:tracePt t="218259" x="2455863" y="5456238"/>
          <p14:tracePt t="218355" x="2473325" y="5473700"/>
          <p14:tracePt t="218363" x="2482850" y="5473700"/>
          <p14:tracePt t="218379" x="2490788" y="5473700"/>
          <p14:tracePt t="219579" x="2500313" y="5473700"/>
          <p14:tracePt t="220426" x="2509838" y="5473700"/>
          <p14:tracePt t="220651" x="2517775" y="5419725"/>
          <p14:tracePt t="220652" x="2536825" y="5394325"/>
          <p14:tracePt t="220671" x="2554288" y="5367338"/>
          <p14:tracePt t="220672" x="2608263" y="5276850"/>
          <p14:tracePt t="220689" x="2643188" y="5214938"/>
          <p14:tracePt t="220704" x="2652713" y="5197475"/>
          <p14:tracePt t="220755" x="2670175" y="5187950"/>
          <p14:tracePt t="220757" x="2973388" y="5045075"/>
          <p14:tracePt t="220797" x="3133725" y="4991100"/>
          <p14:tracePt t="220797" x="3197225" y="4946650"/>
          <p14:tracePt t="220820" x="3402013" y="4875213"/>
          <p14:tracePt t="220845" x="3455988" y="4840288"/>
          <p14:tracePt t="220854" x="3608388" y="4768850"/>
          <p14:tracePt t="220871" x="3759200" y="4705350"/>
          <p14:tracePt t="220889" x="3894138" y="4670425"/>
          <p14:tracePt t="220904" x="4010025" y="4633913"/>
          <p14:tracePt t="220922" x="4133850" y="4598988"/>
          <p14:tracePt t="220938" x="4259263" y="4562475"/>
          <p14:tracePt t="220938" x="4303713" y="4562475"/>
          <p14:tracePt t="220971" x="4411663" y="4545013"/>
          <p14:tracePt t="220973" x="4510088" y="4537075"/>
          <p14:tracePt t="220993" x="4633913" y="4510088"/>
          <p14:tracePt t="221005" x="4795838" y="4491038"/>
          <p14:tracePt t="221020" x="4902200" y="4473575"/>
          <p14:tracePt t="221039" x="4938713" y="4473575"/>
          <p14:tracePt t="221054" x="5010150" y="4473575"/>
          <p14:tracePt t="221071" x="5062538" y="4473575"/>
          <p14:tracePt t="221088" x="5153025" y="4473575"/>
          <p14:tracePt t="221104" x="5259388" y="4483100"/>
          <p14:tracePt t="221121" x="5303838" y="4510088"/>
          <p14:tracePt t="221137" x="5340350" y="4527550"/>
          <p14:tracePt t="221154" x="5419725" y="4572000"/>
          <p14:tracePt t="221171" x="5446713" y="4598988"/>
          <p14:tracePt t="221187" x="5473700" y="4625975"/>
          <p14:tracePt t="221205" x="5491163" y="4633913"/>
          <p14:tracePt t="221221" x="5500688" y="4679950"/>
          <p14:tracePt t="221239" x="5518150" y="4705350"/>
          <p14:tracePt t="221254" x="5527675" y="4741863"/>
          <p14:tracePt t="221272" x="5527675" y="4768850"/>
          <p14:tracePt t="221287" x="5527675" y="4786313"/>
          <p14:tracePt t="221304" x="5527675" y="4795838"/>
          <p14:tracePt t="221320" x="5527675" y="4813300"/>
          <p14:tracePt t="221338" x="5527675" y="4830763"/>
          <p14:tracePt t="221355" x="5537200" y="4875213"/>
          <p14:tracePt t="221372" x="5545138" y="4884738"/>
          <p14:tracePt t="222219" x="5545138" y="4875213"/>
          <p14:tracePt t="222235" x="5545138" y="4867275"/>
          <p14:tracePt t="223883" x="5527675" y="4857750"/>
          <p14:tracePt t="223891" x="5518150" y="4840288"/>
          <p14:tracePt t="223897" x="5500688" y="4830763"/>
          <p14:tracePt t="223904" x="5491163" y="4822825"/>
          <p14:tracePt t="224034" x="5491163" y="4803775"/>
          <p14:tracePt t="224052" x="5518150" y="4776788"/>
          <p14:tracePt t="224052" x="5554663" y="4768850"/>
          <p14:tracePt t="224059" x="6081713" y="4679950"/>
          <p14:tracePt t="224152" x="6089650" y="4679950"/>
          <p14:tracePt t="224171" x="6188075" y="4679950"/>
          <p14:tracePt t="224172" x="6303963" y="4687888"/>
          <p14:tracePt t="224188" x="6411913" y="4705350"/>
          <p14:tracePt t="224204" x="6483350" y="4724400"/>
          <p14:tracePt t="224221" x="6500813" y="4724400"/>
          <p14:tracePt t="224237" x="6537325" y="4724400"/>
          <p14:tracePt t="224255" x="6634163" y="4732338"/>
          <p14:tracePt t="224271" x="6894513" y="4759325"/>
          <p14:tracePt t="224288" x="7331075" y="4759325"/>
          <p14:tracePt t="224304" x="7724775" y="4759325"/>
          <p14:tracePt t="224321" x="7894638" y="4759325"/>
          <p14:tracePt t="224337" x="7929563" y="4759325"/>
          <p14:tracePt t="224411" x="7956550" y="4759325"/>
          <p14:tracePt t="224419" x="8001000" y="4759325"/>
          <p14:tracePt t="224420" x="8054975" y="4759325"/>
          <p14:tracePt t="224437" x="8126413" y="4759325"/>
          <p14:tracePt t="224438" x="8456613" y="4759325"/>
          <p14:tracePt t="224470" x="8528050" y="4776788"/>
          <p14:tracePt t="224471" x="8661400" y="4822825"/>
          <p14:tracePt t="224488" x="8715375" y="4840288"/>
          <p14:tracePt t="224504" x="8732838" y="4848225"/>
          <p14:tracePt t="224563" x="8742363" y="4857750"/>
          <p14:tracePt t="224579" x="8742363" y="4867275"/>
          <p14:tracePt t="224580" x="8751888" y="4894263"/>
          <p14:tracePt t="224587" x="8769350" y="4946650"/>
          <p14:tracePt t="224615" x="8769350" y="4991100"/>
          <p14:tracePt t="224636" x="8777288" y="5010150"/>
          <p14:tracePt t="224645" x="8777288" y="5037138"/>
          <p14:tracePt t="224654" x="8786813" y="5062538"/>
          <p14:tracePt t="224671" x="8796338" y="5116513"/>
          <p14:tracePt t="224687" x="8804275" y="5153025"/>
          <p14:tracePt t="224705" x="8804275" y="5170488"/>
          <p14:tracePt t="224721" x="8813800" y="5295900"/>
          <p14:tracePt t="224780" x="8813800" y="5322888"/>
          <p14:tracePt t="224788" x="8813800" y="5340350"/>
          <p14:tracePt t="224875" x="8813800" y="5348288"/>
          <p14:tracePt t="225291" x="8813800" y="5322888"/>
          <p14:tracePt t="225299" x="8813800" y="5241925"/>
          <p14:tracePt t="225307" x="8813800" y="5153025"/>
          <p14:tracePt t="225312" x="8786813" y="5054600"/>
          <p14:tracePt t="225320" x="8670925" y="4786313"/>
          <p14:tracePt t="225337" x="8537575" y="4608513"/>
          <p14:tracePt t="225337" x="8375650" y="4483100"/>
          <p14:tracePt t="225356" x="8170863" y="4384675"/>
          <p14:tracePt t="225356" x="7786688" y="4286250"/>
          <p14:tracePt t="225371" x="6705600" y="4027488"/>
          <p14:tracePt t="225388" x="5554663" y="3919538"/>
          <p14:tracePt t="225404" x="4510088" y="3884613"/>
          <p14:tracePt t="225421" x="3741738" y="3884613"/>
          <p14:tracePt t="225437" x="3152775" y="3884613"/>
          <p14:tracePt t="225454" x="2803525" y="3902075"/>
          <p14:tracePt t="225470" x="2509838" y="3965575"/>
          <p14:tracePt t="225487" x="2322513" y="4044950"/>
          <p14:tracePt t="225504" x="2187575" y="4143375"/>
          <p14:tracePt t="225520" x="2071688" y="4268788"/>
          <p14:tracePt t="225538" x="1965325" y="4411663"/>
          <p14:tracePt t="225554" x="1874838" y="4633913"/>
          <p14:tracePt t="225572" x="1812925" y="4795838"/>
          <p14:tracePt t="225588" x="1803400" y="4965700"/>
          <p14:tracePt t="225605" x="1795463" y="5259388"/>
          <p14:tracePt t="225631" x="1830388" y="5537200"/>
          <p14:tracePt t="225645" x="1874838" y="5705475"/>
          <p14:tracePt t="225654" x="2054225" y="6134100"/>
          <p14:tracePt t="225672" x="2295525" y="6562725"/>
          <p14:tracePt t="225688" x="2544763" y="6848475"/>
          <p14:tracePt t="225705" x="2732088" y="6848475"/>
          <p14:tracePt t="225720" x="2982913" y="6848475"/>
          <p14:tracePt t="225738" x="3455988" y="6848475"/>
          <p14:tracePt t="225755" x="3741738" y="6848475"/>
          <p14:tracePt t="225772" x="3911600" y="6848475"/>
          <p14:tracePt t="225787" x="4071938" y="6848475"/>
          <p14:tracePt t="225804" x="4268788" y="6848475"/>
          <p14:tracePt t="225838" x="4322763" y="6840538"/>
          <p14:tracePt t="225854" x="4394200" y="6823075"/>
          <p14:tracePt t="225855" x="4518025" y="6769100"/>
          <p14:tracePt t="225871" x="4670425" y="6715125"/>
          <p14:tracePt t="225887" x="4822825" y="6634163"/>
          <p14:tracePt t="225905" x="5010150" y="6554788"/>
          <p14:tracePt t="225921" x="5170488" y="6483350"/>
          <p14:tracePt t="225938" x="5322888" y="6384925"/>
          <p14:tracePt t="225938" x="5375275" y="6330950"/>
          <p14:tracePt t="225955" x="5491163" y="6242050"/>
          <p14:tracePt t="225971" x="5545138" y="6161088"/>
          <p14:tracePt t="225989" x="5616575" y="6054725"/>
          <p14:tracePt t="226004" x="5680075" y="5956300"/>
          <p14:tracePt t="226021" x="5741988" y="5867400"/>
          <p14:tracePt t="226037" x="5795963" y="5751513"/>
          <p14:tracePt t="226055" x="5822950" y="5599113"/>
          <p14:tracePt t="226070" x="5867400" y="5465763"/>
          <p14:tracePt t="226087" x="5884863" y="5367338"/>
          <p14:tracePt t="226104" x="5884863" y="5322888"/>
          <p14:tracePt t="226120" x="5884863" y="5313363"/>
          <p14:tracePt t="226603" x="5902325" y="5286375"/>
          <p14:tracePt t="226610" x="5902325" y="5276850"/>
          <p14:tracePt t="226615" x="5919788" y="4983163"/>
          <p14:tracePt t="226652" x="5919788" y="4956175"/>
          <p14:tracePt t="226660" x="5919788" y="4929188"/>
          <p14:tracePt t="226670" x="5919788" y="4894263"/>
          <p14:tracePt t="226687" x="5919788" y="4884738"/>
          <p14:tracePt t="226763" x="5919788" y="4875213"/>
          <p14:tracePt t="226835" x="5875338" y="4875213"/>
          <p14:tracePt t="226843" x="5768975" y="4875213"/>
          <p14:tracePt t="226853" x="5670550" y="4857750"/>
          <p14:tracePt t="226855" x="5510213" y="4840288"/>
          <p14:tracePt t="226871" x="5411788" y="4840288"/>
          <p14:tracePt t="226871" x="5402263" y="4840288"/>
          <p14:tracePt t="226932" x="5384800" y="4840288"/>
          <p14:tracePt t="226955" x="5375275" y="4840288"/>
          <p14:tracePt t="226956" x="5367338" y="4840288"/>
          <p14:tracePt t="226970" x="5340350" y="4857750"/>
          <p14:tracePt t="226988" x="5330825" y="4867275"/>
          <p14:tracePt t="227027" x="5322888" y="4875213"/>
          <p14:tracePt t="227075" x="5313363" y="4875213"/>
          <p14:tracePt t="227963" x="5313363" y="4884738"/>
          <p14:tracePt t="227971" x="5295900" y="4946650"/>
          <p14:tracePt t="227981" x="5268913" y="4983163"/>
          <p14:tracePt t="227987" x="5232400" y="5054600"/>
          <p14:tracePt t="228004" x="5180013" y="5205413"/>
          <p14:tracePt t="228046" x="5160963" y="5232400"/>
          <p14:tracePt t="228053" x="5153025" y="5268913"/>
          <p14:tracePt t="228070" x="5126038" y="5340350"/>
          <p14:tracePt t="228088" x="5108575" y="5357813"/>
          <p14:tracePt t="228104" x="5108575" y="5384800"/>
          <p14:tracePt t="228139" x="5099050" y="5394325"/>
          <p14:tracePt t="228140" x="5099050" y="5402263"/>
          <p14:tracePt t="228154" x="5089525" y="5402263"/>
          <p14:tracePt t="228171" x="5089525" y="5411788"/>
          <p14:tracePt t="228211" x="5089525" y="5419725"/>
          <p14:tracePt t="228220" x="5072063" y="5438775"/>
          <p14:tracePt t="228237" x="5062538" y="5473700"/>
          <p14:tracePt t="228239" x="5045075" y="5510213"/>
          <p14:tracePt t="228253" x="5037138" y="5554663"/>
          <p14:tracePt t="228271" x="5018088" y="5581650"/>
          <p14:tracePt t="228287" x="5010150" y="5626100"/>
          <p14:tracePt t="228287" x="4991100" y="5661025"/>
          <p14:tracePt t="228307" x="4991100" y="5670550"/>
          <p14:tracePt t="228321" x="4983163" y="5715000"/>
          <p14:tracePt t="228321" x="4983163" y="5741988"/>
          <p14:tracePt t="228340" x="4965700" y="5768975"/>
          <p14:tracePt t="228361" x="4965700" y="5786438"/>
          <p14:tracePt t="228361" x="4956175" y="5840413"/>
          <p14:tracePt t="228371" x="4938713" y="5938838"/>
          <p14:tracePt t="228387" x="4902200" y="6010275"/>
          <p14:tracePt t="228405" x="4902200" y="6062663"/>
          <p14:tracePt t="228421" x="4902200" y="6134100"/>
          <p14:tracePt t="228438" x="4884738" y="6197600"/>
          <p14:tracePt t="228454" x="4884738" y="6215063"/>
          <p14:tracePt t="228471" x="4884738" y="6242050"/>
          <p14:tracePt t="228487" x="4884738" y="6259513"/>
          <p14:tracePt t="228505" x="4884738" y="6303963"/>
          <p14:tracePt t="228520" x="4884738" y="6330950"/>
          <p14:tracePt t="228755" x="4894263" y="6330950"/>
          <p14:tracePt t="230243" x="4946650" y="6323013"/>
          <p14:tracePt t="230251" x="5037138" y="6323013"/>
          <p14:tracePt t="230278" x="5045075" y="6323013"/>
          <p14:tracePt t="230882" x="5054600" y="6323013"/>
          <p14:tracePt t="230898" x="5054600" y="6303963"/>
          <p14:tracePt t="230905" x="5081588" y="6296025"/>
          <p14:tracePt t="231116" x="5081588" y="6286500"/>
          <p14:tracePt t="231116" x="5126038" y="6276975"/>
          <p14:tracePt t="231139" x="5180013" y="6259513"/>
          <p14:tracePt t="231147" x="5224463" y="6232525"/>
          <p14:tracePt t="231155" x="5259388" y="6224588"/>
          <p14:tracePt t="231170" x="5286375" y="6215063"/>
          <p14:tracePt t="231172" x="5295900" y="6215063"/>
          <p14:tracePt t="232699" x="5286375" y="6224588"/>
          <p14:tracePt t="232707" x="5276850" y="6232525"/>
          <p14:tracePt t="232711" x="5259388" y="6251575"/>
          <p14:tracePt t="232720" x="5232400" y="6276975"/>
          <p14:tracePt t="232736" x="5187950" y="6303963"/>
          <p14:tracePt t="232754" x="5180013" y="6303963"/>
          <p14:tracePt t="232827" x="5160963" y="6303963"/>
          <p14:tracePt t="232827" x="5153025" y="6303963"/>
          <p14:tracePt t="232836" x="5126038" y="6303963"/>
          <p14:tracePt t="232843" x="5099050" y="6303963"/>
          <p14:tracePt t="232853" x="5062538" y="6303963"/>
          <p14:tracePt t="232870" x="5000625" y="6269038"/>
          <p14:tracePt t="232887" x="4938713" y="6224588"/>
          <p14:tracePt t="232904" x="4875213" y="6180138"/>
          <p14:tracePt t="232920" x="4830763" y="6134100"/>
          <p14:tracePt t="232937" x="4813300" y="6116638"/>
          <p14:tracePt t="232937" x="4813300" y="6089650"/>
          <p14:tracePt t="232955" x="4803775" y="6081713"/>
          <p14:tracePt t="232970" x="4786313" y="6018213"/>
          <p14:tracePt t="232987" x="4786313" y="5956300"/>
          <p14:tracePt t="233004" x="4786313" y="5884863"/>
          <p14:tracePt t="233019" x="4786313" y="5813425"/>
          <p14:tracePt t="233037" x="4786313" y="5759450"/>
          <p14:tracePt t="233053" x="4786313" y="5715000"/>
          <p14:tracePt t="233070" x="4840288" y="5589588"/>
          <p14:tracePt t="233087" x="4884738" y="5483225"/>
          <p14:tracePt t="233104" x="4946650" y="5367338"/>
          <p14:tracePt t="233120" x="4991100" y="5268913"/>
          <p14:tracePt t="233138" x="5045075" y="5153025"/>
          <p14:tracePt t="233154" x="5099050" y="5081588"/>
          <p14:tracePt t="233154" x="5108575" y="5054600"/>
          <p14:tracePt t="233172" x="5126038" y="5010150"/>
          <p14:tracePt t="233187" x="5153025" y="4965700"/>
          <p14:tracePt t="233204" x="5160963" y="4946650"/>
          <p14:tracePt t="233221" x="5180013" y="4911725"/>
          <p14:tracePt t="233237" x="5224463" y="4867275"/>
          <p14:tracePt t="233255" x="5232400" y="4857750"/>
          <p14:tracePt t="233270" x="5241925" y="4848225"/>
          <p14:tracePt t="233288" x="5259388" y="4830763"/>
          <p14:tracePt t="233303" x="5286375" y="4803775"/>
          <p14:tracePt t="233321" x="5322888" y="4776788"/>
          <p14:tracePt t="233337" x="5348288" y="4768850"/>
          <p14:tracePt t="233353" x="5394325" y="4751388"/>
          <p14:tracePt t="233369" x="5510213" y="4697413"/>
          <p14:tracePt t="233387" x="5608638" y="4679950"/>
          <p14:tracePt t="233403" x="5705475" y="4670425"/>
          <p14:tracePt t="233420" x="5840413" y="4670425"/>
          <p14:tracePt t="233437" x="6045200" y="4670425"/>
          <p14:tracePt t="233455" x="6259513" y="4679950"/>
          <p14:tracePt t="233470" x="6483350" y="4697413"/>
          <p14:tracePt t="233487" x="6572250" y="4714875"/>
          <p14:tracePt t="233503" x="6616700" y="4732338"/>
          <p14:tracePt t="233521" x="6653213" y="4732338"/>
          <p14:tracePt t="233537" x="6688138" y="4741863"/>
          <p14:tracePt t="233537" x="6715125" y="4741863"/>
          <p14:tracePt t="233556" x="6751638" y="4759325"/>
          <p14:tracePt t="233570" x="6813550" y="4786313"/>
          <p14:tracePt t="233588" x="6867525" y="4803775"/>
          <p14:tracePt t="233604" x="6919913" y="4830763"/>
          <p14:tracePt t="233620" x="7054850" y="4884738"/>
          <p14:tracePt t="233637" x="7188200" y="4919663"/>
          <p14:tracePt t="233654" x="7304088" y="4946650"/>
          <p14:tracePt t="233669" x="7348538" y="4965700"/>
          <p14:tracePt t="233687" x="7367588" y="4965700"/>
          <p14:tracePt t="233704" x="7385050" y="4973638"/>
          <p14:tracePt t="233754" x="7402513" y="4991100"/>
          <p14:tracePt t="233762" x="7429500" y="5000625"/>
          <p14:tracePt t="233768" x="7439025" y="5027613"/>
          <p14:tracePt t="233776" x="7473950" y="5045075"/>
          <p14:tracePt t="233787" x="7518400" y="5099050"/>
          <p14:tracePt t="233804" x="7545388" y="5126038"/>
          <p14:tracePt t="233820" x="7581900" y="5160963"/>
          <p14:tracePt t="233838" x="7608888" y="5214938"/>
          <p14:tracePt t="233853" x="7634288" y="5303838"/>
          <p14:tracePt t="233893" x="7634288" y="5322888"/>
          <p14:tracePt t="233904" x="7653338" y="5375275"/>
          <p14:tracePt t="233920" x="7670800" y="5429250"/>
          <p14:tracePt t="233937" x="7688263" y="5500688"/>
          <p14:tracePt t="233937" x="7697788" y="5518150"/>
          <p14:tracePt t="233955" x="7697788" y="5537200"/>
          <p14:tracePt t="233970" x="7705725" y="5554663"/>
          <p14:tracePt t="234091" x="7705725" y="5562600"/>
          <p14:tracePt t="234099" x="7705725" y="5572125"/>
          <p14:tracePt t="234107" x="7705725" y="5589588"/>
          <p14:tracePt t="234120" x="7705725" y="5616575"/>
          <p14:tracePt t="234122" x="7705725" y="5634038"/>
          <p14:tracePt t="234136" x="7705725" y="5653088"/>
          <p14:tracePt t="234154" x="7688263" y="5661025"/>
          <p14:tracePt t="234275" x="7688263" y="5670550"/>
          <p14:tracePt t="234307" x="7608888" y="5670550"/>
          <p14:tracePt t="234314" x="7518400" y="5670550"/>
          <p14:tracePt t="234319" x="7134225" y="5572125"/>
          <p14:tracePt t="234337" x="6653213" y="5429250"/>
          <p14:tracePt t="234353" x="6340475" y="5340350"/>
          <p14:tracePt t="234369" x="6205538" y="5303838"/>
          <p14:tracePt t="234388" x="6197600" y="5303838"/>
          <p14:tracePt t="234611" x="6180138" y="5303838"/>
          <p14:tracePt t="234619" x="6108700" y="5303838"/>
          <p14:tracePt t="234627" x="6045200" y="5303838"/>
          <p14:tracePt t="234635" x="5973763" y="5303838"/>
          <p14:tracePt t="234635" x="5902325" y="5303838"/>
          <p14:tracePt t="234644" x="5875338" y="5303838"/>
          <p14:tracePt t="234654" x="5830888" y="5322888"/>
          <p14:tracePt t="234670" x="5813425" y="5340350"/>
          <p14:tracePt t="234715" x="5803900" y="5340350"/>
          <p14:tracePt t="234811" x="5803900" y="5348288"/>
          <p14:tracePt t="234819" x="5795963" y="5367338"/>
          <p14:tracePt t="234827" x="5786438" y="5384800"/>
          <p14:tracePt t="234837" x="5759450" y="5429250"/>
          <p14:tracePt t="234853" x="5741988" y="5465763"/>
          <p14:tracePt t="234871" x="5732463" y="5491163"/>
          <p14:tracePt t="234887" x="5724525" y="5527675"/>
          <p14:tracePt t="234904" x="5705475" y="5554663"/>
          <p14:tracePt t="234920" x="5697538" y="5581650"/>
          <p14:tracePt t="235035" x="5688013" y="5589588"/>
          <p14:tracePt t="235043" x="5670550" y="5608638"/>
          <p14:tracePt t="235059" x="5626100" y="5634038"/>
          <p14:tracePt t="235061" x="5608638" y="5653088"/>
          <p14:tracePt t="235070" x="5545138" y="5715000"/>
          <p14:tracePt t="235087" x="5491163" y="5759450"/>
          <p14:tracePt t="235103" x="5491163" y="5768975"/>
          <p14:tracePt t="235499" x="5491163" y="5795963"/>
          <p14:tracePt t="235505" x="5491163" y="5822950"/>
          <p14:tracePt t="235508" x="5491163" y="5848350"/>
          <p14:tracePt t="235520" x="5491163" y="5938838"/>
          <p14:tracePt t="235520" x="5491163" y="5983288"/>
          <p14:tracePt t="235540" x="5491163" y="6108700"/>
          <p14:tracePt t="235556" x="5491163" y="6134100"/>
          <p14:tracePt t="235556" x="5500688" y="6180138"/>
          <p14:tracePt t="235571" x="5500688" y="6232525"/>
          <p14:tracePt t="235587" x="5510213" y="6296025"/>
          <p14:tracePt t="236011" x="5510213" y="6269038"/>
          <p14:tracePt t="236018" x="5537200" y="6153150"/>
          <p14:tracePt t="236045" x="5537200" y="6126163"/>
          <p14:tracePt t="236053" x="5537200" y="6072188"/>
          <p14:tracePt t="236069" x="5537200" y="6037263"/>
          <p14:tracePt t="236087" x="5537200" y="5965825"/>
          <p14:tracePt t="236103" x="5537200" y="5894388"/>
          <p14:tracePt t="236120" x="5537200" y="5822950"/>
          <p14:tracePt t="236136" x="5537200" y="5776913"/>
          <p14:tracePt t="236153" x="5537200" y="5741988"/>
          <p14:tracePt t="236170" x="5554663" y="5705475"/>
          <p14:tracePt t="236170" x="5554663" y="5688013"/>
          <p14:tracePt t="236187" x="5554663" y="5634038"/>
          <p14:tracePt t="236203" x="5572125" y="5581650"/>
          <p14:tracePt t="236220" x="5572125" y="5527675"/>
          <p14:tracePt t="236236" x="5616575" y="5322888"/>
          <p14:tracePt t="236270" x="5875338" y="4759325"/>
          <p14:tracePt t="236327" x="5919788" y="4687888"/>
          <p14:tracePt t="236343" x="5946775" y="4652963"/>
          <p14:tracePt t="236371" x="5946775" y="4643438"/>
          <p14:tracePt t="236443" x="5956300" y="4633913"/>
          <p14:tracePt t="236451" x="5973763" y="4633913"/>
          <p14:tracePt t="236459" x="6000750" y="4633913"/>
          <p14:tracePt t="236467" x="6045200" y="4633913"/>
          <p14:tracePt t="236470" x="6170613" y="4643438"/>
          <p14:tracePt t="236486" x="6242050" y="4670425"/>
          <p14:tracePt t="236503" x="6276975" y="4705350"/>
          <p14:tracePt t="236520" x="6303963" y="4714875"/>
          <p14:tracePt t="236537" x="6303963" y="4724400"/>
          <p14:tracePt t="236553" x="6323013" y="4741863"/>
          <p14:tracePt t="236570" x="6323013" y="4795838"/>
          <p14:tracePt t="236586" x="6323013" y="4894263"/>
          <p14:tracePt t="236604" x="6323013" y="4946650"/>
          <p14:tracePt t="236620" x="6323013" y="5018088"/>
          <p14:tracePt t="236636" x="6323013" y="5054600"/>
          <p14:tracePt t="236653" x="6323013" y="5099050"/>
          <p14:tracePt t="236670" x="6313488" y="5133975"/>
          <p14:tracePt t="236686" x="6313488" y="5170488"/>
          <p14:tracePt t="236704" x="6303963" y="5180013"/>
          <p14:tracePt t="236719" x="6303963" y="5187950"/>
          <p14:tracePt t="236755" x="6303963" y="5197475"/>
          <p14:tracePt t="236779" x="6303963" y="5205413"/>
          <p14:tracePt t="236787" x="6296025" y="5214938"/>
          <p14:tracePt t="236811" x="6296025" y="5232400"/>
          <p14:tracePt t="236835" x="6296025" y="5241925"/>
          <p14:tracePt t="236859" x="6296025" y="5251450"/>
          <p14:tracePt t="236899" x="6296025" y="5259388"/>
          <p14:tracePt t="236907" x="6296025" y="5276850"/>
          <p14:tracePt t="236919" x="6296025" y="5286375"/>
          <p14:tracePt t="236921" x="6296025" y="5295900"/>
          <p14:tracePt t="236936" x="6296025" y="5322888"/>
          <p14:tracePt t="236936" x="6296025" y="5340350"/>
          <p14:tracePt t="236955" x="6296025" y="5348288"/>
          <p14:tracePt t="236969" x="6313488" y="5384800"/>
          <p14:tracePt t="236987" x="6313488" y="5419725"/>
          <p14:tracePt t="237003" x="6323013" y="5438775"/>
          <p14:tracePt t="237020" x="6323013" y="5446713"/>
          <p14:tracePt t="237037" x="6330950" y="5456238"/>
          <p14:tracePt t="237054" x="6348413" y="5483225"/>
          <p14:tracePt t="237331" x="6429375" y="5491163"/>
          <p14:tracePt t="237338" x="6510338" y="5491163"/>
          <p14:tracePt t="237343" x="6616700" y="5491163"/>
          <p14:tracePt t="237353" x="6884988" y="5491163"/>
          <p14:tracePt t="237353" x="6956425" y="5491163"/>
          <p14:tracePt t="237372" x="7000875" y="5491163"/>
          <p14:tracePt t="237386" x="7010400" y="5491163"/>
          <p14:tracePt t="237459" x="7072313" y="5473700"/>
          <p14:tracePt t="237465" x="7134225" y="5465763"/>
          <p14:tracePt t="237476" x="7180263" y="5446713"/>
          <p14:tracePt t="237486" x="7242175" y="5429250"/>
          <p14:tracePt t="237486" x="7358063" y="5394325"/>
          <p14:tracePt t="237503" x="7394575" y="5384800"/>
          <p14:tracePt t="237636" x="7419975" y="5384800"/>
          <p14:tracePt t="237643" x="7446963" y="5419725"/>
          <p14:tracePt t="237643" x="7456488" y="5446713"/>
          <p14:tracePt t="237661" x="7491413" y="5483225"/>
          <p14:tracePt t="237669" x="7527925" y="5527675"/>
          <p14:tracePt t="237686" x="7562850" y="5554663"/>
          <p14:tracePt t="237703" x="7589838" y="5581650"/>
          <p14:tracePt t="237719" x="7608888" y="5599113"/>
          <p14:tracePt t="237875" x="7608888" y="5608638"/>
          <p14:tracePt t="237890" x="7608888" y="5634038"/>
          <p14:tracePt t="237906" x="7608888" y="5643563"/>
          <p14:tracePt t="237914" x="7599363" y="5653088"/>
          <p14:tracePt t="237995" x="7581900" y="5661025"/>
          <p14:tracePt t="238011" x="7572375" y="5670550"/>
          <p14:tracePt t="238027" x="7554913" y="5670550"/>
          <p14:tracePt t="238099" x="7527925" y="5670550"/>
          <p14:tracePt t="238106" x="7500938" y="5688013"/>
          <p14:tracePt t="238110" x="7491413" y="5688013"/>
          <p14:tracePt t="238119" x="7439025" y="5705475"/>
          <p14:tracePt t="238136" x="7385050" y="5715000"/>
          <p14:tracePt t="238153" x="7205663" y="5768975"/>
          <p14:tracePt t="238195" x="7180263" y="5786438"/>
          <p14:tracePt t="238227" x="7161213" y="5786438"/>
          <p14:tracePt t="238596" x="7170738" y="5786438"/>
          <p14:tracePt t="238603" x="7197725" y="5786438"/>
          <p14:tracePt t="238611" x="7215188" y="5776913"/>
          <p14:tracePt t="238619" x="7215188" y="5768975"/>
          <p14:tracePt t="238625" x="7277100" y="5768975"/>
          <p14:tracePt t="238636" x="7348538" y="5741988"/>
          <p14:tracePt t="238653" x="7394575" y="5732463"/>
          <p14:tracePt t="239602" x="7340600" y="5732463"/>
          <p14:tracePt t="239610" x="7269163" y="5732463"/>
          <p14:tracePt t="239619" x="7224713" y="5732463"/>
          <p14:tracePt t="239621" x="7153275" y="5732463"/>
          <p14:tracePt t="239636" x="7108825" y="5732463"/>
          <p14:tracePt t="239653" x="7072313" y="5732463"/>
          <p14:tracePt t="239669" x="7027863" y="5732463"/>
          <p14:tracePt t="239686" x="6973888" y="5759450"/>
          <p14:tracePt t="239703" x="6894513" y="5813425"/>
          <p14:tracePt t="239719" x="6796088" y="5875338"/>
          <p14:tracePt t="239737" x="6661150" y="5983288"/>
          <p14:tracePt t="239757" x="6608763" y="6037263"/>
          <p14:tracePt t="239775" x="6589713" y="6081713"/>
          <p14:tracePt t="239775" x="6562725" y="6099175"/>
          <p14:tracePt t="239787" x="6527800" y="6126163"/>
          <p14:tracePt t="239899" x="6510338" y="6126163"/>
          <p14:tracePt t="239907" x="6384925" y="6089650"/>
          <p14:tracePt t="239995" x="6348413" y="6089650"/>
          <p14:tracePt t="240003" x="6303963" y="6054725"/>
          <p14:tracePt t="240009" x="6170613" y="5983288"/>
          <p14:tracePt t="240020" x="5965825" y="5875338"/>
          <p14:tracePt t="240036" x="5813425" y="5803900"/>
          <p14:tracePt t="240053" x="5697538" y="5759450"/>
          <p14:tracePt t="240071" x="5643563" y="5732463"/>
          <p14:tracePt t="240086" x="5634038" y="5732463"/>
          <p14:tracePt t="240139" x="5589588" y="5732463"/>
          <p14:tracePt t="240147" x="5491163" y="5715000"/>
          <p14:tracePt t="240155" x="5419725" y="5697538"/>
          <p14:tracePt t="240170" x="5322888" y="5670550"/>
          <p14:tracePt t="240170" x="5224463" y="5634038"/>
          <p14:tracePt t="240172" x="5126038" y="5616575"/>
          <p14:tracePt t="240186" x="5010150" y="5581650"/>
          <p14:tracePt t="240203" x="5010150" y="5572125"/>
          <p14:tracePt t="240314" x="5010150" y="5537200"/>
          <p14:tracePt t="240322" x="5072063" y="5232400"/>
          <p14:tracePt t="240466" x="5072063" y="5224463"/>
          <p14:tracePt t="240475" x="5081588" y="5205413"/>
          <p14:tracePt t="240483" x="5099050" y="5197475"/>
          <p14:tracePt t="240507" x="5108575" y="5180013"/>
          <p14:tracePt t="240523" x="5116513" y="5170488"/>
          <p14:tracePt t="240524" x="5116513" y="5160963"/>
          <p14:tracePt t="240536" x="5126038" y="5133975"/>
          <p14:tracePt t="240554" x="5133975" y="5116513"/>
          <p14:tracePt t="240569" x="5153025" y="5072063"/>
          <p14:tracePt t="240569" x="5153025" y="5045075"/>
          <p14:tracePt t="240587" x="5205413" y="4946650"/>
          <p14:tracePt t="240603" x="5259388" y="4822825"/>
          <p14:tracePt t="240620" x="5330825" y="4652963"/>
          <p14:tracePt t="240636" x="5411788" y="4518025"/>
          <p14:tracePt t="240653" x="5483225" y="4384675"/>
          <p14:tracePt t="240669" x="5537200" y="4295775"/>
          <p14:tracePt t="240687" x="5537200" y="4286250"/>
          <p14:tracePt t="240803" x="5537200" y="4313238"/>
          <p14:tracePt t="240810" x="5537200" y="4340225"/>
          <p14:tracePt t="240813" x="5537200" y="4367213"/>
          <p14:tracePt t="240819" x="5527675" y="4429125"/>
          <p14:tracePt t="240836" x="5527675" y="4446588"/>
          <p14:tracePt t="240853" x="5527675" y="4465638"/>
          <p14:tracePt t="240869" x="5518150" y="4483100"/>
          <p14:tracePt t="240886" x="5518150" y="4500563"/>
          <p14:tracePt t="240903" x="5510213" y="4545013"/>
          <p14:tracePt t="240919" x="5483225" y="4608513"/>
          <p14:tracePt t="240936" x="5456238" y="4687888"/>
          <p14:tracePt t="240954" x="5419725" y="4813300"/>
          <p14:tracePt t="240969" x="5402263" y="4911725"/>
          <p14:tracePt t="240986" x="5375275" y="5027613"/>
          <p14:tracePt t="241011" x="5375275" y="5062538"/>
          <p14:tracePt t="241020" x="5375275" y="5089525"/>
          <p14:tracePt t="241115" x="5367338" y="5126038"/>
          <p14:tracePt t="241123" x="5357813" y="5143500"/>
          <p14:tracePt t="241128" x="5357813" y="5170488"/>
          <p14:tracePt t="241136" x="5357813" y="5224463"/>
          <p14:tracePt t="241153" x="5357813" y="5232400"/>
          <p14:tracePt t="246483" x="5402263" y="5241925"/>
          <p14:tracePt t="246490" x="5705475" y="5241925"/>
          <p14:tracePt t="246636" x="5715000" y="5241925"/>
          <p14:tracePt t="246643" x="5732463" y="5241925"/>
          <p14:tracePt t="246650" x="5741988" y="5241925"/>
          <p14:tracePt t="246658" x="5795963" y="5259388"/>
          <p14:tracePt t="246669" x="5894388" y="5276850"/>
          <p14:tracePt t="246686" x="5991225" y="5313363"/>
          <p14:tracePt t="246703" x="6126163" y="5348288"/>
          <p14:tracePt t="246719" x="6170613" y="5357813"/>
          <p14:tracePt t="246736" x="6269038" y="5384800"/>
          <p14:tracePt t="246752" x="6357938" y="5411788"/>
          <p14:tracePt t="246769" x="6491288" y="5446713"/>
          <p14:tracePt t="246785" x="6599238" y="5483225"/>
          <p14:tracePt t="246804" x="6626225" y="5491163"/>
          <p14:tracePt t="247331" x="6769100" y="5491163"/>
          <p14:tracePt t="247337" x="7027863" y="5554663"/>
          <p14:tracePt t="247341" x="7340600" y="5554663"/>
          <p14:tracePt t="247352" x="7848600" y="5599113"/>
          <p14:tracePt t="247370" x="8072438" y="5626100"/>
          <p14:tracePt t="247955" x="8072438" y="5634038"/>
          <p14:tracePt t="24795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/>
          <p:nvPr/>
        </p:nvSpPr>
        <p:spPr>
          <a:xfrm>
            <a:off x="685800" y="304800"/>
            <a:ext cx="7543800" cy="769441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GENETIC MARKERS OF SECOND GENERATION: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spcBef>
                <a:spcPts val="1200"/>
              </a:spcBef>
            </a:pPr>
            <a:r>
              <a:rPr sz="2000" b="1" dirty="0" smtClean="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MICROSATELLITEs </a:t>
            </a:r>
            <a:endParaRPr sz="2000" b="1" dirty="0">
              <a:solidFill>
                <a:srgbClr val="FF000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1112" name="Shape 1112"/>
          <p:cNvSpPr/>
          <p:nvPr/>
        </p:nvSpPr>
        <p:spPr>
          <a:xfrm>
            <a:off x="609600" y="1295400"/>
            <a:ext cx="4394200" cy="327025"/>
          </a:xfrm>
          <a:prstGeom prst="rect">
            <a:avLst/>
          </a:prstGeom>
          <a:solidFill>
            <a:srgbClr val="FFFFFF"/>
          </a:solidFill>
          <a:ln>
            <a:solidFill>
              <a:srgbClr val="33CCFF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 u="sng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u="none"/>
            </a:pPr>
            <a:r>
              <a:rPr u="sng"/>
              <a:t>Can be used with PCR</a:t>
            </a:r>
          </a:p>
        </p:txBody>
      </p:sp>
      <p:sp>
        <p:nvSpPr>
          <p:cNvPr id="1116" name="Shape 1116"/>
          <p:cNvSpPr/>
          <p:nvPr/>
        </p:nvSpPr>
        <p:spPr>
          <a:xfrm>
            <a:off x="685800" y="4869180"/>
            <a:ext cx="409956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 dirty="0"/>
              <a:t>1-6 </a:t>
            </a:r>
            <a:r>
              <a:rPr sz="1400" dirty="0" err="1"/>
              <a:t>bp</a:t>
            </a:r>
            <a:r>
              <a:rPr sz="1400" dirty="0"/>
              <a:t> short repeats frequently (CA)n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7" y="1977055"/>
            <a:ext cx="5615940" cy="27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3" name="image84.jpeg" descr="primers copia"/>
          <p:cNvPicPr/>
          <p:nvPr/>
        </p:nvPicPr>
        <p:blipFill rotWithShape="1">
          <a:blip r:embed="rId6">
            <a:extLst/>
          </a:blip>
          <a:srcRect l="23949" t="41579" r="31819"/>
          <a:stretch/>
        </p:blipFill>
        <p:spPr>
          <a:xfrm>
            <a:off x="5962650" y="3749040"/>
            <a:ext cx="2697480" cy="2270760"/>
          </a:xfrm>
          <a:prstGeom prst="rect">
            <a:avLst/>
          </a:prstGeom>
          <a:ln w="9525" cap="flat">
            <a:solidFill>
              <a:srgbClr val="33CCFF"/>
            </a:solidFill>
            <a:prstDash val="solid"/>
            <a:round/>
          </a:ln>
          <a:effectLst/>
        </p:spPr>
      </p:pic>
      <p:sp>
        <p:nvSpPr>
          <p:cNvPr id="12" name="Shape 1094"/>
          <p:cNvSpPr/>
          <p:nvPr/>
        </p:nvSpPr>
        <p:spPr>
          <a:xfrm>
            <a:off x="1249680" y="5435403"/>
            <a:ext cx="2971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lang="it-IT" sz="1600" dirty="0" err="1" smtClean="0"/>
              <a:t>Max</a:t>
            </a:r>
            <a:r>
              <a:rPr lang="it-IT" sz="1600" dirty="0" smtClean="0"/>
              <a:t> </a:t>
            </a:r>
            <a:r>
              <a:rPr sz="1600" dirty="0" err="1" smtClean="0"/>
              <a:t>Informativity</a:t>
            </a:r>
            <a:r>
              <a:rPr lang="it-IT" dirty="0"/>
              <a:t> </a:t>
            </a:r>
            <a:r>
              <a:rPr sz="1600" dirty="0" smtClean="0"/>
              <a:t> </a:t>
            </a:r>
            <a:r>
              <a:rPr lang="it-IT" sz="1600" dirty="0" smtClean="0"/>
              <a:t>90-95</a:t>
            </a:r>
            <a:r>
              <a:rPr sz="1600" dirty="0" smtClean="0"/>
              <a:t>%</a:t>
            </a:r>
            <a:endParaRPr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627901"/>
      </p:ext>
    </p:extLst>
  </p:cSld>
  <p:clrMapOvr>
    <a:masterClrMapping/>
  </p:clrMapOvr>
  <p:transition spd="med" advTm="7951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16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15284" x="6902450" y="2786063"/>
          <p14:tracePt t="15550" x="6894513" y="2786063"/>
          <p14:tracePt t="15558" x="6027738" y="3259138"/>
          <p14:tracePt t="15680" x="6000750" y="3340100"/>
          <p14:tracePt t="15692" x="5919788" y="3517900"/>
          <p14:tracePt t="15692" x="5857875" y="3625850"/>
          <p14:tracePt t="15711" x="5822950" y="3714750"/>
          <p14:tracePt t="15725" x="5715000" y="3973513"/>
          <p14:tracePt t="15742" x="5616575" y="4108450"/>
          <p14:tracePt t="15758" x="5518150" y="4232275"/>
          <p14:tracePt t="15775" x="5473700" y="4286250"/>
          <p14:tracePt t="15792" x="5411788" y="4367213"/>
          <p14:tracePt t="15809" x="5330825" y="4438650"/>
          <p14:tracePt t="15825" x="5214938" y="4527550"/>
          <p14:tracePt t="15842" x="5153025" y="4589463"/>
          <p14:tracePt t="15875" x="5099050" y="4625975"/>
          <p14:tracePt t="15875" x="5072063" y="4643438"/>
          <p14:tracePt t="15910" x="5062538" y="4660900"/>
          <p14:tracePt t="15934" x="5045075" y="4670425"/>
          <p14:tracePt t="15942" x="5010150" y="4679950"/>
          <p14:tracePt t="15950" x="4973638" y="4714875"/>
          <p14:tracePt t="15959" x="4965700" y="4714875"/>
          <p14:tracePt t="15975" x="4938713" y="4741863"/>
          <p14:tracePt t="15993" x="4902200" y="4776788"/>
          <p14:tracePt t="16020" x="4875213" y="4786313"/>
          <p14:tracePt t="16025" x="4857750" y="4813300"/>
          <p14:tracePt t="16042" x="4803775" y="4848225"/>
          <p14:tracePt t="16059" x="4732338" y="4911725"/>
          <p14:tracePt t="16075" x="4679950" y="4965700"/>
          <p14:tracePt t="16092" x="4660900" y="5010150"/>
          <p14:tracePt t="16108" x="4625975" y="5062538"/>
          <p14:tracePt t="16108" x="4616450" y="5072063"/>
          <p14:tracePt t="16126" x="4608513" y="5099050"/>
          <p14:tracePt t="16142" x="4598988" y="5099050"/>
          <p14:tracePt t="16478" x="4608513" y="5108575"/>
          <p14:tracePt t="16486" x="4633913" y="5108575"/>
          <p14:tracePt t="16494" x="4652963" y="5116513"/>
          <p14:tracePt t="16502" x="4660900" y="5116513"/>
          <p14:tracePt t="16508" x="4687888" y="5133975"/>
          <p14:tracePt t="16574" x="4697413" y="5133975"/>
          <p14:tracePt t="16580" x="4822825" y="5197475"/>
          <p14:tracePt t="16649" x="4848225" y="5205413"/>
          <p14:tracePt t="16682" x="4867275" y="5224463"/>
          <p14:tracePt t="16726" x="4884738" y="5224463"/>
          <p14:tracePt t="17086" x="4884738" y="5232400"/>
          <p14:tracePt t="17102" x="4867275" y="5241925"/>
          <p14:tracePt t="17110" x="4857750" y="5241925"/>
          <p14:tracePt t="17114" x="4857750" y="5251450"/>
          <p14:tracePt t="17125" x="4840288" y="5259388"/>
          <p14:tracePt t="17142" x="4830763" y="5268913"/>
          <p14:tracePt t="21352" x="4813300" y="5268913"/>
          <p14:tracePt t="21383" x="4803775" y="5268913"/>
          <p14:tracePt t="21399" x="4795838" y="5276850"/>
          <p14:tracePt t="21551" x="4786313" y="5268913"/>
          <p14:tracePt t="21559" x="4776788" y="5241925"/>
          <p14:tracePt t="21567" x="4768850" y="5232400"/>
          <p14:tracePt t="21575" x="4768850" y="5214938"/>
          <p14:tracePt t="21583" x="4751388" y="5187950"/>
          <p14:tracePt t="22015" x="4751388" y="5205413"/>
          <p14:tracePt t="22023" x="4759325" y="5214938"/>
          <p14:tracePt t="22295" x="4768850" y="5180013"/>
          <p14:tracePt t="22303" x="4768850" y="5099050"/>
          <p14:tracePt t="22311" x="4768850" y="4973638"/>
          <p14:tracePt t="22319" x="4768850" y="4867275"/>
          <p14:tracePt t="22326" x="4660900" y="4527550"/>
          <p14:tracePt t="22342" x="4510088" y="4187825"/>
          <p14:tracePt t="22342" x="4402138" y="4017963"/>
          <p14:tracePt t="22359" x="4197350" y="3687763"/>
          <p14:tracePt t="22375" x="4027488" y="3419475"/>
          <p14:tracePt t="22393" x="3795713" y="3187700"/>
          <p14:tracePt t="22409" x="3446463" y="2955925"/>
          <p14:tracePt t="22426" x="3116263" y="2741613"/>
          <p14:tracePt t="22442" x="2724150" y="2571750"/>
          <p14:tracePt t="22460" x="2393950" y="2438400"/>
          <p14:tracePt t="22475" x="2089150" y="2330450"/>
          <p14:tracePt t="22493" x="1982788" y="2303463"/>
          <p14:tracePt t="22509" x="1955800" y="2286000"/>
          <p14:tracePt t="22583" x="1946275" y="2286000"/>
          <p14:tracePt t="22591" x="1866900" y="2303463"/>
          <p14:tracePt t="22599" x="1785938" y="2312988"/>
          <p14:tracePt t="22608" x="1704975" y="2330450"/>
          <p14:tracePt t="22614" x="1500188" y="2374900"/>
          <p14:tracePt t="22625" x="1179513" y="2419350"/>
          <p14:tracePt t="22641" x="919163" y="2465388"/>
          <p14:tracePt t="22659" x="704850" y="2544763"/>
          <p14:tracePt t="22676" x="588963" y="2589213"/>
          <p14:tracePt t="22711" x="581025" y="2598738"/>
          <p14:tracePt t="22927" x="581025" y="2608263"/>
          <p14:tracePt t="22935" x="588963" y="2616200"/>
          <p14:tracePt t="22943" x="608013" y="2625725"/>
          <p14:tracePt t="22944" x="642938" y="2643188"/>
          <p14:tracePt t="22959" x="652463" y="2652713"/>
          <p14:tracePt t="22976" x="669925" y="2652713"/>
          <p14:tracePt t="22992" x="679450" y="2660650"/>
          <p14:tracePt t="23055" x="687388" y="2660650"/>
          <p14:tracePt t="23061" x="704850" y="2660650"/>
          <p14:tracePt t="23075" x="714375" y="2660650"/>
          <p14:tracePt t="23076" x="750888" y="2660650"/>
          <p14:tracePt t="23076" x="758825" y="2660650"/>
          <p14:tracePt t="23126" x="768350" y="2660650"/>
          <p14:tracePt t="23128" x="795338" y="2660650"/>
          <p14:tracePt t="23149" x="830263" y="2660650"/>
          <p14:tracePt t="23160" x="901700" y="2660650"/>
          <p14:tracePt t="23201" x="919163" y="2660650"/>
          <p14:tracePt t="23209" x="928688" y="2660650"/>
          <p14:tracePt t="23227" x="973138" y="2670175"/>
          <p14:tracePt t="23327" x="1000125" y="2687638"/>
          <p14:tracePt t="23343" x="1009650" y="2687638"/>
          <p14:tracePt t="23426" x="1027113" y="2697163"/>
          <p14:tracePt t="23463" x="1036638" y="2697163"/>
          <p14:tracePt t="23478" x="1044575" y="2697163"/>
          <p14:tracePt t="23503" x="1054100" y="2697163"/>
          <p14:tracePt t="23503" x="1071563" y="2697163"/>
          <p14:tracePt t="23527" x="1089025" y="2705100"/>
          <p14:tracePt t="23535" x="1098550" y="2705100"/>
          <p14:tracePt t="23537" x="1108075" y="2714625"/>
          <p14:tracePt t="23543" x="1169988" y="2724150"/>
          <p14:tracePt t="23560" x="1214438" y="2732088"/>
          <p14:tracePt t="23576" x="1223963" y="2751138"/>
          <p14:tracePt t="23759" x="1231900" y="2751138"/>
          <p14:tracePt t="23767" x="1231900" y="2768600"/>
          <p14:tracePt t="23775" x="1187450" y="2786063"/>
          <p14:tracePt t="23782" x="1108075" y="2813050"/>
          <p14:tracePt t="23792" x="1017588" y="2857500"/>
          <p14:tracePt t="23810" x="965200" y="2874963"/>
          <p14:tracePt t="23825" x="928688" y="2894013"/>
          <p14:tracePt t="23843" x="901700" y="2901950"/>
          <p14:tracePt t="23859" x="874713" y="2919413"/>
          <p14:tracePt t="23876" x="847725" y="2928938"/>
          <p14:tracePt t="23892" x="830263" y="2928938"/>
          <p14:tracePt t="23909" x="822325" y="2928938"/>
          <p14:tracePt t="23925" x="795338" y="2928938"/>
          <p14:tracePt t="23943" x="785813" y="2928938"/>
          <p14:tracePt t="23959" x="750888" y="2901950"/>
          <p14:tracePt t="23976" x="723900" y="2894013"/>
          <p14:tracePt t="23993" x="696913" y="2874963"/>
          <p14:tracePt t="24010" x="679450" y="2867025"/>
          <p14:tracePt t="24027" x="669925" y="2867025"/>
          <p14:tracePt t="24042" x="660400" y="2867025"/>
          <p14:tracePt t="24367" x="669925" y="2857500"/>
          <p14:tracePt t="24375" x="750888" y="2857500"/>
          <p14:tracePt t="24401" x="768350" y="2857500"/>
          <p14:tracePt t="24408" x="795338" y="2857500"/>
          <p14:tracePt t="24426" x="822325" y="2857500"/>
          <p14:tracePt t="24443" x="839788" y="2857500"/>
          <p14:tracePt t="24459" x="857250" y="2867025"/>
          <p14:tracePt t="24476" x="866775" y="2867025"/>
          <p14:tracePt t="24527" x="874713" y="2867025"/>
          <p14:tracePt t="24535" x="884238" y="2867025"/>
          <p14:tracePt t="24544" x="911225" y="2867025"/>
          <p14:tracePt t="24544" x="928688" y="2867025"/>
          <p14:tracePt t="24559" x="965200" y="2867025"/>
          <p14:tracePt t="24576" x="973138" y="2867025"/>
          <p14:tracePt t="24647" x="982663" y="2867025"/>
          <p14:tracePt t="24655" x="1000125" y="2867025"/>
          <p14:tracePt t="24679" x="1009650" y="2867025"/>
          <p14:tracePt t="27319" x="1009650" y="2884488"/>
          <p14:tracePt t="27327" x="990600" y="2884488"/>
          <p14:tracePt t="27327" x="965200" y="2894013"/>
          <p14:tracePt t="27343" x="946150" y="2911475"/>
          <p14:tracePt t="27344" x="911225" y="2919413"/>
          <p14:tracePt t="27359" x="874713" y="2928938"/>
          <p14:tracePt t="27487" x="847725" y="2928938"/>
          <p14:tracePt t="27503" x="839788" y="2928938"/>
          <p14:tracePt t="27511" x="830263" y="2928938"/>
          <p14:tracePt t="27759" x="822325" y="2928938"/>
          <p14:tracePt t="27767" x="847725" y="2901950"/>
          <p14:tracePt t="27775" x="901700" y="2847975"/>
          <p14:tracePt t="27798" x="990600" y="2741613"/>
          <p14:tracePt t="27798" x="1009650" y="2687638"/>
          <p14:tracePt t="27800" x="1027113" y="2652713"/>
          <p14:tracePt t="27999" x="1044575" y="2670175"/>
          <p14:tracePt t="28007" x="1044575" y="2697163"/>
          <p14:tracePt t="28007" x="1044575" y="2741613"/>
          <p14:tracePt t="28026" x="1062038" y="2776538"/>
          <p14:tracePt t="28027" x="1071563" y="2813050"/>
          <p14:tracePt t="28045" x="1098550" y="2874963"/>
          <p14:tracePt t="28059" x="1125538" y="2911475"/>
          <p14:tracePt t="28077" x="1152525" y="2938463"/>
          <p14:tracePt t="28159" x="1160463" y="2946400"/>
          <p14:tracePt t="28167" x="1179513" y="2946400"/>
          <p14:tracePt t="28171" x="1179513" y="2938463"/>
          <p14:tracePt t="28175" x="1204913" y="2928938"/>
          <p14:tracePt t="28197" x="1241425" y="2928938"/>
          <p14:tracePt t="28209" x="1258888" y="2919413"/>
          <p14:tracePt t="28225" x="1276350" y="2919413"/>
          <p14:tracePt t="28243" x="1276350" y="2911475"/>
          <p14:tracePt t="28287" x="1285875" y="2911475"/>
          <p14:tracePt t="28295" x="1312863" y="2894013"/>
          <p14:tracePt t="28301" x="1347788" y="2884488"/>
          <p14:tracePt t="28308" x="1465263" y="2884488"/>
          <p14:tracePt t="28331" x="1490663" y="2867025"/>
          <p14:tracePt t="28341" x="1589088" y="2867025"/>
          <p14:tracePt t="28358" x="1670050" y="2867025"/>
          <p14:tracePt t="28376" x="1687513" y="2867025"/>
          <p14:tracePt t="28392" x="1704975" y="2867025"/>
          <p14:tracePt t="28671" x="1731963" y="2867025"/>
          <p14:tracePt t="28677" x="1874838" y="2867025"/>
          <p14:tracePt t="28698" x="1928813" y="2867025"/>
          <p14:tracePt t="28709" x="2054225" y="2867025"/>
          <p14:tracePt t="28725" x="2116138" y="2867025"/>
          <p14:tracePt t="28741" x="2133600" y="2867025"/>
          <p14:tracePt t="28759" x="2152650" y="2867025"/>
          <p14:tracePt t="28831" x="2160588" y="2867025"/>
          <p14:tracePt t="28839" x="2276475" y="2867025"/>
          <p14:tracePt t="28848" x="2347913" y="2867025"/>
          <p14:tracePt t="28858" x="2517775" y="2867025"/>
          <p14:tracePt t="28874" x="2633663" y="2874963"/>
          <p14:tracePt t="28892" x="2679700" y="2884488"/>
          <p14:tracePt t="28908" x="2705100" y="2884488"/>
          <p14:tracePt t="29511" x="2732088" y="2884488"/>
          <p14:tracePt t="29519" x="2813050" y="2884488"/>
          <p14:tracePt t="29522" x="2884488" y="2884488"/>
          <p14:tracePt t="29530" x="2955925" y="2884488"/>
          <p14:tracePt t="29541" x="3009900" y="2884488"/>
          <p14:tracePt t="29541" x="3027363" y="2901950"/>
          <p14:tracePt t="30439" x="3036888" y="2901950"/>
          <p14:tracePt t="30527" x="3152775" y="2919413"/>
          <p14:tracePt t="30535" x="3286125" y="2919413"/>
          <p14:tracePt t="30543" x="3402013" y="2919413"/>
          <p14:tracePt t="30543" x="3517900" y="2919413"/>
          <p14:tracePt t="30559" x="3633788" y="2938463"/>
          <p14:tracePt t="30560" x="3795713" y="2965450"/>
          <p14:tracePt t="30575" x="3803650" y="2973388"/>
          <p14:tracePt t="30959" x="3848100" y="3017838"/>
          <p14:tracePt t="30967" x="4044950" y="3214688"/>
          <p14:tracePt t="30967" x="4108450" y="3295650"/>
          <p14:tracePt t="30992" x="4179888" y="3419475"/>
          <p14:tracePt t="31009" x="4224338" y="3536950"/>
          <p14:tracePt t="31025" x="4241800" y="3608388"/>
          <p14:tracePt t="31042" x="4241800" y="3643313"/>
          <p14:tracePt t="31058" x="4241800" y="3652838"/>
          <p14:tracePt t="31078" x="4259263" y="3679825"/>
          <p14:tracePt t="31092" x="4259263" y="3705225"/>
          <p14:tracePt t="31109" x="4276725" y="3803650"/>
          <p14:tracePt t="31125" x="4295775" y="3929063"/>
          <p14:tracePt t="31125" x="4313238" y="4017963"/>
          <p14:tracePt t="31143" x="4313238" y="4089400"/>
          <p14:tracePt t="31158" x="4313238" y="4402138"/>
          <p14:tracePt t="31176" x="4348163" y="4598988"/>
          <p14:tracePt t="31193" x="4384675" y="4822825"/>
          <p14:tracePt t="31232" x="4384675" y="4875213"/>
          <p14:tracePt t="31247" x="4394200" y="4902200"/>
          <p14:tracePt t="31260" x="4394200" y="4938713"/>
          <p14:tracePt t="31275" x="4394200" y="5018088"/>
          <p14:tracePt t="31292" x="4394200" y="5108575"/>
          <p14:tracePt t="31308" x="4394200" y="5251450"/>
          <p14:tracePt t="31325" x="4384675" y="5510213"/>
          <p14:tracePt t="31342" x="4303713" y="5795963"/>
          <p14:tracePt t="31358" x="4251325" y="6072188"/>
          <p14:tracePt t="31374" x="4205288" y="6357938"/>
          <p14:tracePt t="31393" x="4197350" y="6438900"/>
          <p14:tracePt t="31408" x="4197350" y="6465888"/>
          <p14:tracePt t="31719" x="4205288" y="6456363"/>
          <p14:tracePt t="31727" x="4232275" y="6419850"/>
          <p14:tracePt t="31735" x="4286250" y="6367463"/>
          <p14:tracePt t="31750" x="4303713" y="6348413"/>
          <p14:tracePt t="31758" x="4348163" y="6303963"/>
          <p14:tracePt t="31776" x="4367213" y="6269038"/>
          <p14:tracePt t="33743" x="4357688" y="6269038"/>
          <p14:tracePt t="33775" x="4340225" y="6276975"/>
          <p14:tracePt t="33887" x="4322763" y="6276975"/>
          <p14:tracePt t="33918" x="4286250" y="6296025"/>
          <p14:tracePt t="33926" x="4241800" y="6296025"/>
          <p14:tracePt t="33929" x="4170363" y="6296025"/>
          <p14:tracePt t="33941" x="3776663" y="6296025"/>
          <p14:tracePt t="33975" x="3643313" y="6296025"/>
          <p14:tracePt t="33976" x="3411538" y="6276975"/>
          <p14:tracePt t="33991" x="3241675" y="6259513"/>
          <p14:tracePt t="34008" x="3152775" y="6242050"/>
          <p14:tracePt t="34026" x="3125788" y="6232525"/>
          <p14:tracePt t="34041" x="3062288" y="6215063"/>
          <p14:tracePt t="34059" x="2919413" y="6180138"/>
          <p14:tracePt t="34075" x="2697163" y="6116638"/>
          <p14:tracePt t="34092" x="2401888" y="6089650"/>
          <p14:tracePt t="34108" x="2108200" y="6054725"/>
          <p14:tracePt t="34125" x="1839913" y="6010275"/>
          <p14:tracePt t="34141" x="1697038" y="5991225"/>
          <p14:tracePt t="34159" x="1598613" y="5973763"/>
          <p14:tracePt t="34208" x="1589088" y="5973763"/>
          <p14:tracePt t="34903" x="1616075" y="5965825"/>
          <p14:tracePt t="34991" x="1625600" y="5965825"/>
          <p14:tracePt t="34999" x="1652588" y="5965825"/>
          <p14:tracePt t="35007" x="1697038" y="5965825"/>
          <p14:tracePt t="35016" x="1704975" y="5965825"/>
          <p14:tracePt t="35025" x="1731963" y="5965825"/>
          <p14:tracePt t="35042" x="1751013" y="5965825"/>
          <p14:tracePt t="35059" x="1776413" y="5965825"/>
          <p14:tracePt t="35167" x="1785938" y="5965825"/>
          <p14:tracePt t="35199" x="1812925" y="5965825"/>
          <p14:tracePt t="35213" x="1847850" y="5965825"/>
          <p14:tracePt t="35214" x="1955800" y="5965825"/>
          <p14:tracePt t="35224" x="2108200" y="5965825"/>
          <p14:tracePt t="35241" x="2197100" y="5965825"/>
          <p14:tracePt t="35258" x="2276475" y="5965825"/>
          <p14:tracePt t="35274" x="2303463" y="5965825"/>
          <p14:tracePt t="35551" x="2312988" y="5965825"/>
          <p14:tracePt t="35575" x="2322513" y="5965825"/>
          <p14:tracePt t="35583" x="2411413" y="5965825"/>
          <p14:tracePt t="35591" x="2490788" y="5965825"/>
          <p14:tracePt t="35597" x="2670175" y="5973763"/>
          <p14:tracePt t="35608" x="2822575" y="6010275"/>
          <p14:tracePt t="35624" x="2867025" y="6010275"/>
          <p14:tracePt t="35967" x="2874963" y="6010275"/>
          <p14:tracePt t="36759" x="2919413" y="6018213"/>
          <p14:tracePt t="36767" x="3044825" y="6018213"/>
          <p14:tracePt t="36775" x="3322638" y="6018213"/>
          <p14:tracePt t="36791" x="3438525" y="6018213"/>
          <p14:tracePt t="36792" x="3652838" y="6018213"/>
          <p14:tracePt t="36808" x="3724275" y="6018213"/>
          <p14:tracePt t="38071" x="3732213" y="6018213"/>
          <p14:tracePt t="38074" x="3830638" y="6018213"/>
          <p14:tracePt t="38091" x="3990975" y="6018213"/>
          <p14:tracePt t="38091" x="4268788" y="6018213"/>
          <p14:tracePt t="38108" x="4545013" y="6018213"/>
          <p14:tracePt t="38124" x="4759325" y="5991225"/>
          <p14:tracePt t="38141" x="4857750" y="5973763"/>
          <p14:tracePt t="38158" x="4902200" y="5946775"/>
          <p14:tracePt t="38175" x="4911725" y="5929313"/>
          <p14:tracePt t="38191" x="4946650" y="5911850"/>
          <p14:tracePt t="38209" x="5027613" y="5822950"/>
          <p14:tracePt t="38224" x="5089525" y="5759450"/>
          <p14:tracePt t="38241" x="5143500" y="5697538"/>
          <p14:tracePt t="38258" x="5214938" y="5599113"/>
          <p14:tracePt t="38275" x="5286375" y="5465763"/>
          <p14:tracePt t="38291" x="5367338" y="5303838"/>
          <p14:tracePt t="38308" x="5438775" y="5072063"/>
          <p14:tracePt t="38324" x="5500688" y="4822825"/>
          <p14:tracePt t="38342" x="5545138" y="4545013"/>
          <p14:tracePt t="38357" x="5562600" y="4303713"/>
          <p14:tracePt t="38357" x="5581650" y="4187825"/>
          <p14:tracePt t="38391" x="5581650" y="4017963"/>
          <p14:tracePt t="38392" x="5581650" y="3902075"/>
          <p14:tracePt t="38408" x="5545138" y="3795713"/>
          <p14:tracePt t="38425" x="5510213" y="3741738"/>
          <p14:tracePt t="38441" x="5419725" y="3714750"/>
          <p14:tracePt t="38465" x="5340350" y="3679825"/>
          <p14:tracePt t="38474" x="5133975" y="3643313"/>
          <p14:tracePt t="38492" x="4848225" y="3554413"/>
          <p14:tracePt t="38507" x="4483100" y="3446463"/>
          <p14:tracePt t="38525" x="4143375" y="3357563"/>
          <p14:tracePt t="38541" x="3902075" y="3313113"/>
          <p14:tracePt t="38558" x="3732213" y="3295650"/>
          <p14:tracePt t="38574" x="3608388" y="3295650"/>
          <p14:tracePt t="38592" x="3554413" y="3295650"/>
          <p14:tracePt t="38608" x="3465513" y="3295650"/>
          <p14:tracePt t="38625" x="3367088" y="3295650"/>
          <p14:tracePt t="38641" x="3268663" y="3295650"/>
          <p14:tracePt t="38658" x="3143250" y="3295650"/>
          <p14:tracePt t="38675" x="3062288" y="3295650"/>
          <p14:tracePt t="38692" x="2955925" y="3295650"/>
          <p14:tracePt t="38709" x="2840038" y="3295650"/>
          <p14:tracePt t="38732" x="2786063" y="3295650"/>
          <p14:tracePt t="38741" x="2670175" y="3295650"/>
          <p14:tracePt t="38758" x="1839913" y="3473450"/>
          <p14:tracePt t="38868" x="1731963" y="3500438"/>
          <p14:tracePt t="38881" x="1679575" y="3536950"/>
          <p14:tracePt t="38891" x="1616075" y="3554413"/>
          <p14:tracePt t="38908" x="1608138" y="3554413"/>
          <p14:tracePt t="38924" x="1581150" y="3562350"/>
          <p14:tracePt t="38942" x="1554163" y="3581400"/>
          <p14:tracePt t="38957" x="1509713" y="3616325"/>
          <p14:tracePt t="38957" x="1490663" y="3633788"/>
          <p14:tracePt t="38975" x="1446213" y="3660775"/>
          <p14:tracePt t="38992" x="1384300" y="3670300"/>
          <p14:tracePt t="39009" x="1357313" y="3670300"/>
          <p14:tracePt t="39024" x="1295400" y="3670300"/>
          <p14:tracePt t="39042" x="1258888" y="3670300"/>
          <p14:tracePt t="39057" x="1223963" y="3670300"/>
          <p14:tracePt t="39075" x="1152525" y="3670300"/>
          <p14:tracePt t="39091" x="1098550" y="3670300"/>
          <p14:tracePt t="39108" x="1036638" y="3652838"/>
          <p14:tracePt t="39124" x="982663" y="3643313"/>
          <p14:tracePt t="39142" x="965200" y="3643313"/>
          <p14:tracePt t="39159" x="955675" y="3643313"/>
          <p14:tracePt t="39177" x="946150" y="3633788"/>
          <p14:tracePt t="39303" x="919163" y="3608388"/>
          <p14:tracePt t="39310" x="884238" y="3536950"/>
          <p14:tracePt t="39310" x="866775" y="3500438"/>
          <p14:tracePt t="39335" x="830263" y="3446463"/>
          <p14:tracePt t="39342" x="812800" y="3411538"/>
          <p14:tracePt t="39350" x="776288" y="3357563"/>
          <p14:tracePt t="39359" x="704850" y="3276600"/>
          <p14:tracePt t="39374" x="696913" y="3259138"/>
          <p14:tracePt t="39519" x="687388" y="3259138"/>
          <p14:tracePt t="39527" x="633413" y="3259138"/>
          <p14:tracePt t="39535" x="588963" y="3259138"/>
          <p14:tracePt t="39541" x="490538" y="3340100"/>
          <p14:tracePt t="39558" x="438150" y="3375025"/>
          <p14:tracePt t="39574" x="428625" y="3402013"/>
          <p14:tracePt t="40087" x="438150" y="3402013"/>
          <p14:tracePt t="40095" x="446088" y="3402013"/>
          <p14:tracePt t="40099" x="473075" y="3402013"/>
          <p14:tracePt t="40107" x="490538" y="3394075"/>
          <p14:tracePt t="40124" x="500063" y="3394075"/>
          <p14:tracePt t="40141" x="517525" y="3375025"/>
          <p14:tracePt t="40157" x="536575" y="3367088"/>
          <p14:tracePt t="40157" x="544513" y="3357563"/>
          <p14:tracePt t="40175" x="554038" y="3348038"/>
          <p14:tracePt t="40191" x="561975" y="3241675"/>
          <p14:tracePt t="40208" x="561975" y="3179763"/>
          <p14:tracePt t="40224" x="571500" y="3133725"/>
          <p14:tracePt t="40241" x="581025" y="3098800"/>
          <p14:tracePt t="40257" x="581025" y="3081338"/>
          <p14:tracePt t="40274" x="581025" y="3071813"/>
          <p14:tracePt t="40478" x="581025" y="3116263"/>
          <p14:tracePt t="40486" x="581025" y="3160713"/>
          <p14:tracePt t="40493" x="581025" y="3187700"/>
          <p14:tracePt t="40507" x="581025" y="3214688"/>
          <p14:tracePt t="40510" x="581025" y="3259138"/>
          <p14:tracePt t="40523" x="581025" y="3276600"/>
          <p14:tracePt t="40541" x="581025" y="3286125"/>
          <p14:tracePt t="40750" x="581025" y="3303588"/>
          <p14:tracePt t="40766" x="581025" y="3348038"/>
          <p14:tracePt t="40773" x="581025" y="3357563"/>
          <p14:tracePt t="40779" x="581025" y="3375025"/>
          <p14:tracePt t="40790" x="544513" y="3473450"/>
          <p14:tracePt t="40809" x="509588" y="3554413"/>
          <p14:tracePt t="40824" x="500063" y="3598863"/>
          <p14:tracePt t="41134" x="509588" y="3608388"/>
          <p14:tracePt t="41142" x="785813" y="3544888"/>
          <p14:tracePt t="41342" x="803275" y="3544888"/>
          <p14:tracePt t="41350" x="973138" y="3544888"/>
          <p14:tracePt t="41373" x="1312863" y="3643313"/>
          <p14:tracePt t="41407" x="1536700" y="3705225"/>
          <p14:tracePt t="41408" x="1625600" y="3732213"/>
          <p14:tracePt t="41424" x="1652588" y="3732213"/>
          <p14:tracePt t="41871" x="1643063" y="3732213"/>
          <p14:tracePt t="41873" x="1562100" y="3724275"/>
          <p14:tracePt t="41889" x="1473200" y="3724275"/>
          <p14:tracePt t="41907" x="1401763" y="3724275"/>
          <p14:tracePt t="41923" x="1330325" y="3724275"/>
          <p14:tracePt t="41941" x="1258888" y="3724275"/>
          <p14:tracePt t="41957" x="1223963" y="3724275"/>
          <p14:tracePt t="41974" x="1196975" y="3732213"/>
          <p14:tracePt t="41990" x="1160463" y="3741738"/>
          <p14:tracePt t="42007" x="1133475" y="3741738"/>
          <p14:tracePt t="42023" x="1081088" y="3759200"/>
          <p14:tracePt t="42040" x="1009650" y="3759200"/>
          <p14:tracePt t="42056" x="911225" y="3759200"/>
          <p14:tracePt t="42073" x="874713" y="3759200"/>
          <p14:tracePt t="42597" x="866775" y="3759200"/>
          <p14:tracePt t="42597" x="866775" y="3741738"/>
          <p14:tracePt t="42606" x="893763" y="3741738"/>
          <p14:tracePt t="42620" x="919163" y="3732213"/>
          <p14:tracePt t="42634" x="928688" y="3714750"/>
          <p14:tracePt t="42639" x="955675" y="3714750"/>
          <p14:tracePt t="43238" x="973138" y="3679825"/>
          <p14:tracePt t="43246" x="973138" y="3660775"/>
          <p14:tracePt t="43248" x="973138" y="3625850"/>
          <p14:tracePt t="43256" x="982663" y="3562350"/>
          <p14:tracePt t="43272" x="1009650" y="3509963"/>
          <p14:tracePt t="43290" x="1027113" y="3490913"/>
          <p14:tracePt t="43423" x="1027113" y="3482975"/>
          <p14:tracePt t="43439" x="1438275" y="3384550"/>
          <p14:tracePt t="43523" x="1581150" y="3367088"/>
          <p14:tracePt t="43694" x="1625600" y="3367088"/>
          <p14:tracePt t="43703" x="1697038" y="3367088"/>
          <p14:tracePt t="43710" x="1768475" y="3367088"/>
          <p14:tracePt t="43718" x="1839913" y="3367088"/>
          <p14:tracePt t="43726" x="1982788" y="3394075"/>
          <p14:tracePt t="43740" x="2108200" y="3411538"/>
          <p14:tracePt t="43934" x="2116138" y="3419475"/>
          <p14:tracePt t="43942" x="2143125" y="3438525"/>
          <p14:tracePt t="43950" x="2160588" y="3455988"/>
          <p14:tracePt t="43957" x="2205038" y="3465513"/>
          <p14:tracePt t="43973" x="2251075" y="3500438"/>
          <p14:tracePt t="43973" x="2276475" y="3509963"/>
          <p14:tracePt t="43991" x="2295525" y="3527425"/>
          <p14:tracePt t="44007" x="2312988" y="3527425"/>
          <p14:tracePt t="44024" x="2322513" y="3536950"/>
          <p14:tracePt t="44430" x="2393950" y="3581400"/>
          <p14:tracePt t="44439" x="2670175" y="3625850"/>
          <p14:tracePt t="44450" x="3330575" y="3714750"/>
          <p14:tracePt t="44496" x="3357563" y="3714750"/>
          <p14:tracePt t="44718" x="3394075" y="3714750"/>
          <p14:tracePt t="44726" x="3598863" y="3776663"/>
          <p14:tracePt t="44729" x="3867150" y="3840163"/>
          <p14:tracePt t="44740" x="4330700" y="3919538"/>
          <p14:tracePt t="44756" x="4697413" y="3965575"/>
          <p14:tracePt t="44958" x="4741863" y="3965575"/>
          <p14:tracePt t="44966" x="4938713" y="3965575"/>
          <p14:tracePt t="44982" x="5027613" y="3965575"/>
          <p14:tracePt t="44989" x="5180013" y="3965575"/>
          <p14:tracePt t="45446" x="5072063" y="3965575"/>
          <p14:tracePt t="45454" x="4830763" y="3965575"/>
          <p14:tracePt t="45462" x="4394200" y="3965575"/>
          <p14:tracePt t="45473" x="3929063" y="3965575"/>
          <p14:tracePt t="45490" x="3581400" y="3965575"/>
          <p14:tracePt t="45507" x="3367088" y="3983038"/>
          <p14:tracePt t="45523" x="3276600" y="3983038"/>
          <p14:tracePt t="45540" x="3197225" y="3983038"/>
          <p14:tracePt t="45556" x="3081338" y="3983038"/>
          <p14:tracePt t="45556" x="3009900" y="3983038"/>
          <p14:tracePt t="45574" x="2911475" y="3983038"/>
          <p14:tracePt t="45589" x="2625725" y="3983038"/>
          <p14:tracePt t="45607" x="2465388" y="3983038"/>
          <p14:tracePt t="45623" x="2197100" y="3983038"/>
          <p14:tracePt t="45656" x="1268413" y="3894138"/>
          <p14:tracePt t="45741" x="1054100" y="3848100"/>
          <p14:tracePt t="45757" x="901700" y="3830638"/>
          <p14:tracePt t="45773" x="874713" y="3830638"/>
          <p14:tracePt t="45790" x="866775" y="3830638"/>
          <p14:tracePt t="45926" x="847725" y="3822700"/>
          <p14:tracePt t="45934" x="696913" y="3822700"/>
          <p14:tracePt t="45941" x="401638" y="3822700"/>
          <p14:tracePt t="45947" x="187325" y="3822700"/>
          <p14:tracePt t="45955" x="0" y="3643313"/>
          <p14:tracePt t="45973" x="0" y="3517900"/>
          <p14:tracePt t="45973" x="0" y="3490913"/>
          <p14:tracePt t="45990" x="0" y="3482975"/>
          <p14:tracePt t="46134" x="36513" y="3473450"/>
          <p14:tracePt t="46140" x="142875" y="3473450"/>
          <p14:tracePt t="46155" x="223838" y="3455988"/>
          <p14:tracePt t="46156" x="393700" y="3438525"/>
          <p14:tracePt t="46173" x="571500" y="3438525"/>
          <p14:tracePt t="46173" x="625475" y="3438525"/>
          <p14:tracePt t="46190" x="696913" y="3438525"/>
          <p14:tracePt t="46208" x="750888" y="3438525"/>
          <p14:tracePt t="46235" x="758825" y="3438525"/>
          <p14:tracePt t="46240" x="812800" y="3438525"/>
          <p14:tracePt t="46256" x="857250" y="3438525"/>
          <p14:tracePt t="46273" x="884238" y="3438525"/>
          <p14:tracePt t="46289" x="893763" y="3438525"/>
          <p14:tracePt t="46518" x="901700" y="3419475"/>
          <p14:tracePt t="46534" x="901700" y="3411538"/>
          <p14:tracePt t="46542" x="901700" y="3384550"/>
          <p14:tracePt t="46550" x="901700" y="3367088"/>
          <p14:tracePt t="46558" x="911225" y="3348038"/>
          <p14:tracePt t="46573" x="919163" y="3322638"/>
          <p14:tracePt t="46831" x="928688" y="3313113"/>
          <p14:tracePt t="46934" x="938213" y="3313113"/>
          <p14:tracePt t="46942" x="946150" y="3313113"/>
          <p14:tracePt t="46946" x="946150" y="3322638"/>
          <p14:tracePt t="46956" x="955675" y="3322638"/>
          <p14:tracePt t="46972" x="955675" y="3357563"/>
          <p14:tracePt t="46990" x="955675" y="3394075"/>
          <p14:tracePt t="47006" x="955675" y="3402013"/>
          <p14:tracePt t="47023" x="955675" y="3429000"/>
          <p14:tracePt t="47039" x="965200" y="3438525"/>
          <p14:tracePt t="47056" x="965200" y="3465513"/>
          <p14:tracePt t="47206" x="973138" y="3473450"/>
          <p14:tracePt t="47214" x="1009650" y="3473450"/>
          <p14:tracePt t="47222" x="1125538" y="3429000"/>
          <p14:tracePt t="47251" x="1125538" y="3419475"/>
          <p14:tracePt t="47256" x="1125538" y="3411538"/>
          <p14:tracePt t="47422" x="1133475" y="3402013"/>
          <p14:tracePt t="47438" x="1133475" y="3394075"/>
          <p14:tracePt t="47446" x="1133475" y="3367088"/>
          <p14:tracePt t="47461" x="1143000" y="3357563"/>
          <p14:tracePt t="47461" x="1143000" y="3330575"/>
          <p14:tracePt t="47462" x="1143000" y="3322638"/>
          <p14:tracePt t="47472" x="1143000" y="3276600"/>
          <p14:tracePt t="47942" x="1160463" y="3276600"/>
          <p14:tracePt t="47944" x="1231900" y="3276600"/>
          <p14:tracePt t="47961" x="1303338" y="3276600"/>
          <p14:tracePt t="47962" x="1374775" y="3276600"/>
          <p14:tracePt t="47973" x="1536700" y="3224213"/>
          <p14:tracePt t="47989" x="1679575" y="3187700"/>
          <p14:tracePt t="48164" x="1679575" y="3205163"/>
          <p14:tracePt t="48182" x="1679575" y="3214688"/>
          <p14:tracePt t="48190" x="1679575" y="3224213"/>
          <p14:tracePt t="48638" x="1697038" y="3241675"/>
          <p14:tracePt t="48662" x="1714500" y="3241675"/>
          <p14:tracePt t="48670" x="1724025" y="3259138"/>
          <p14:tracePt t="48682" x="1731963" y="3259138"/>
          <p14:tracePt t="48982" x="1724025" y="3268663"/>
          <p14:tracePt t="48987" x="1643063" y="3268663"/>
          <p14:tracePt t="49024" x="1608138" y="3268663"/>
          <p14:tracePt t="49024" x="1598613" y="3268663"/>
          <p14:tracePt t="49046" x="1589088" y="3268663"/>
          <p14:tracePt t="49056" x="1562100" y="3268663"/>
          <p14:tracePt t="49073" x="1544638" y="3268663"/>
          <p14:tracePt t="49089" x="1500188" y="3268663"/>
          <p14:tracePt t="49107" x="1411288" y="3268663"/>
          <p14:tracePt t="49122" x="1330325" y="3268663"/>
          <p14:tracePt t="49140" x="1258888" y="3268663"/>
          <p14:tracePt t="49156" x="1204913" y="3268663"/>
          <p14:tracePt t="49173" x="1116013" y="3268663"/>
          <p14:tracePt t="49189" x="901700" y="3268663"/>
          <p14:tracePt t="49207" x="822325" y="3286125"/>
          <p14:tracePt t="49223" x="795338" y="3286125"/>
          <p14:tracePt t="49239" x="785813" y="3286125"/>
          <p14:tracePt t="49502" x="785813" y="3295650"/>
          <p14:tracePt t="49510" x="803275" y="3295650"/>
          <p14:tracePt t="49523" x="822325" y="3295650"/>
          <p14:tracePt t="49529" x="830263" y="3295650"/>
          <p14:tracePt t="49558" x="839788" y="3295650"/>
          <p14:tracePt t="49559" x="866775" y="3295650"/>
          <p14:tracePt t="49579" x="874713" y="3295650"/>
          <p14:tracePt t="49589" x="938213" y="3286125"/>
          <p14:tracePt t="49606" x="965200" y="3286125"/>
          <p14:tracePt t="49643" x="990600" y="3286125"/>
          <p14:tracePt t="49656" x="1009650" y="3286125"/>
          <p14:tracePt t="49656" x="1081088" y="3276600"/>
          <p14:tracePt t="49672" x="1152525" y="3259138"/>
          <p14:tracePt t="49689" x="1179513" y="3259138"/>
          <p14:tracePt t="49707" x="1196975" y="3259138"/>
          <p14:tracePt t="49805" x="1204913" y="3259138"/>
          <p14:tracePt t="49822" x="1223963" y="3259138"/>
          <p14:tracePt t="49830" x="1231900" y="3259138"/>
          <p14:tracePt t="50046" x="1241425" y="3259138"/>
          <p14:tracePt t="50054" x="1258888" y="3259138"/>
          <p14:tracePt t="50062" x="1366838" y="3268663"/>
          <p14:tracePt t="50109" x="1411288" y="3276600"/>
          <p14:tracePt t="50122" x="1419225" y="3276600"/>
          <p14:tracePt t="50140" x="1438275" y="3276600"/>
          <p14:tracePt t="50519" x="1446213" y="3276600"/>
          <p14:tracePt t="50542" x="1455738" y="3276600"/>
          <p14:tracePt t="50545" x="1465263" y="3276600"/>
          <p14:tracePt t="50582" x="1482725" y="3276600"/>
          <p14:tracePt t="50782" x="1490663" y="3276600"/>
          <p14:tracePt t="50789" x="1517650" y="3276600"/>
          <p14:tracePt t="50797" x="1527175" y="3276600"/>
          <p14:tracePt t="50797" x="1544638" y="3276600"/>
          <p14:tracePt t="50806" x="1562100" y="3276600"/>
          <p14:tracePt t="51421" x="1581150" y="3276600"/>
          <p14:tracePt t="51806" x="1608138" y="3276600"/>
          <p14:tracePt t="51814" x="1616075" y="3276600"/>
          <p14:tracePt t="51822" x="1625600" y="3276600"/>
          <p14:tracePt t="51831" x="1633538" y="3276600"/>
          <p14:tracePt t="51839" x="1643063" y="3286125"/>
          <p14:tracePt t="51855" x="1652588" y="3295650"/>
          <p14:tracePt t="52143" x="1652588" y="3303588"/>
          <p14:tracePt t="52150" x="1643063" y="3303588"/>
          <p14:tracePt t="52155" x="1633538" y="3303588"/>
          <p14:tracePt t="52172" x="1625600" y="3303588"/>
          <p14:tracePt t="52173" x="1598613" y="3303588"/>
          <p14:tracePt t="52173" x="1589088" y="3303588"/>
          <p14:tracePt t="52191" x="1554163" y="3303588"/>
          <p14:tracePt t="52207" x="1509713" y="3303588"/>
          <p14:tracePt t="52207" x="1500188" y="3303588"/>
          <p14:tracePt t="52240" x="1446213" y="3295650"/>
          <p14:tracePt t="52273" x="1401763" y="3286125"/>
          <p14:tracePt t="52390" x="1393825" y="3286125"/>
          <p14:tracePt t="52406" x="1384300" y="3286125"/>
          <p14:tracePt t="52412" x="1366838" y="3286125"/>
          <p14:tracePt t="52423" x="1347788" y="3286125"/>
          <p14:tracePt t="52463" x="1330325" y="3286125"/>
          <p14:tracePt t="52479" x="1322388" y="3286125"/>
          <p14:tracePt t="52654" x="1312863" y="3286125"/>
          <p14:tracePt t="52662" x="1285875" y="3286125"/>
          <p14:tracePt t="52667" x="1258888" y="3286125"/>
          <p14:tracePt t="52672" x="1196975" y="3286125"/>
          <p14:tracePt t="52689" x="1125538" y="3276600"/>
          <p14:tracePt t="52709" x="1071563" y="3268663"/>
          <p14:tracePt t="52742" x="1062038" y="3268663"/>
          <p14:tracePt t="53134" x="1071563" y="3268663"/>
          <p14:tracePt t="53149" x="1089025" y="3268663"/>
          <p14:tracePt t="53166" x="1108075" y="3268663"/>
          <p14:tracePt t="53177" x="1116013" y="3268663"/>
          <p14:tracePt t="53180" x="1125538" y="3268663"/>
          <p14:tracePt t="53189" x="1133475" y="3268663"/>
          <p14:tracePt t="53294" x="1143000" y="3232150"/>
          <p14:tracePt t="53312" x="1152525" y="3179763"/>
          <p14:tracePt t="53314" x="1152525" y="3125788"/>
          <p14:tracePt t="53322" x="1152525" y="3054350"/>
          <p14:tracePt t="53339" x="1152525" y="2768600"/>
          <p14:tracePt t="53598" x="1152525" y="2751138"/>
          <p14:tracePt t="53614" x="1152525" y="2724150"/>
          <p14:tracePt t="53646" x="1152525" y="2714625"/>
          <p14:tracePt t="53806" x="1152525" y="2705100"/>
          <p14:tracePt t="53814" x="1179513" y="2679700"/>
          <p14:tracePt t="53822" x="1231900" y="2625725"/>
          <p14:tracePt t="53827" x="1312863" y="2571750"/>
          <p14:tracePt t="53839" x="1357313" y="2544763"/>
          <p14:tracePt t="53856" x="1384300" y="2536825"/>
          <p14:tracePt t="54158" x="1374775" y="2536825"/>
          <p14:tracePt t="54166" x="1357313" y="2536825"/>
          <p14:tracePt t="54177" x="1322388" y="2544763"/>
          <p14:tracePt t="54178" x="1285875" y="2571750"/>
          <p14:tracePt t="54189" x="1268413" y="2589213"/>
          <p14:tracePt t="54205" x="1250950" y="2589213"/>
          <p14:tracePt t="54430" x="1241425" y="2598738"/>
          <p14:tracePt t="54437" x="1231900" y="2625725"/>
          <p14:tracePt t="54439" x="1169988" y="2687638"/>
          <p14:tracePt t="54464" x="1160463" y="2697163"/>
          <p14:tracePt t="54473" x="1133475" y="2732088"/>
          <p14:tracePt t="54489" x="1116013" y="2751138"/>
          <p14:tracePt t="54695" x="1143000" y="2714625"/>
          <p14:tracePt t="54702" x="1143000" y="2687638"/>
          <p14:tracePt t="54712" x="1169988" y="2643188"/>
          <p14:tracePt t="54713" x="1187450" y="2608263"/>
          <p14:tracePt t="54723" x="1223963" y="2554288"/>
          <p14:tracePt t="54739" x="1241425" y="2517775"/>
          <p14:tracePt t="54755" x="1258888" y="2509838"/>
          <p14:tracePt t="55950" x="1295400" y="2500313"/>
          <p14:tracePt t="55958" x="1322388" y="2500313"/>
          <p14:tracePt t="55966" x="1347788" y="2500313"/>
          <p14:tracePt t="55974" x="1401763" y="2509838"/>
          <p14:tracePt t="55977" x="1455738" y="2527300"/>
          <p14:tracePt t="55989" x="1571625" y="2544763"/>
          <p14:tracePt t="56005" x="1704975" y="2581275"/>
          <p14:tracePt t="56023" x="1714500" y="2581275"/>
          <p14:tracePt t="56174" x="1724025" y="2581275"/>
          <p14:tracePt t="56238" x="1768475" y="2581275"/>
          <p14:tracePt t="56239" x="1866900" y="2598738"/>
          <p14:tracePt t="56255" x="1982788" y="2616200"/>
          <p14:tracePt t="56256" x="2268538" y="2660650"/>
          <p14:tracePt t="56272" x="2589213" y="2705100"/>
          <p14:tracePt t="56288" x="2822575" y="2786063"/>
          <p14:tracePt t="56306" x="3044825" y="2847975"/>
          <p14:tracePt t="56322" x="3170238" y="2884488"/>
          <p14:tracePt t="56339" x="3232150" y="2911475"/>
          <p14:tracePt t="56355" x="3313113" y="2946400"/>
          <p14:tracePt t="56372" x="3402013" y="2973388"/>
          <p14:tracePt t="56388" x="3490913" y="3009900"/>
          <p14:tracePt t="56388" x="3544888" y="3027363"/>
          <p14:tracePt t="56421" x="3633788" y="3071813"/>
          <p14:tracePt t="56423" x="3714750" y="3125788"/>
          <p14:tracePt t="56439" x="3857625" y="3187700"/>
          <p14:tracePt t="56464" x="3867150" y="3197225"/>
          <p14:tracePt t="56472" x="3946525" y="3232150"/>
          <p14:tracePt t="56488" x="4017963" y="3268663"/>
          <p14:tracePt t="56505" x="4071938" y="3303588"/>
          <p14:tracePt t="56522" x="4098925" y="3330575"/>
          <p14:tracePt t="56539" x="4116388" y="3340100"/>
          <p14:tracePt t="56555" x="4143375" y="3367088"/>
          <p14:tracePt t="56572" x="4554538" y="3544888"/>
          <p14:tracePt t="56676" x="4679950" y="3598863"/>
          <p14:tracePt t="56973" x="4679950" y="3625850"/>
          <p14:tracePt t="56982" x="4679950" y="3687763"/>
          <p14:tracePt t="56989" x="4679950" y="3759200"/>
          <p14:tracePt t="56998" x="4660900" y="3822700"/>
          <p14:tracePt t="56998" x="4660900" y="3875088"/>
          <p14:tracePt t="57006" x="4643438" y="3929063"/>
          <p14:tracePt t="57006" x="4643438" y="3983038"/>
          <p14:tracePt t="57022" x="4643438" y="4017963"/>
          <p14:tracePt t="57040" x="4643438" y="4071938"/>
          <p14:tracePt t="57055" x="4643438" y="4089400"/>
          <p14:tracePt t="57073" x="4643438" y="4108450"/>
          <p14:tracePt t="57089" x="4643438" y="4116388"/>
          <p14:tracePt t="57106" x="4643438" y="4133850"/>
          <p14:tracePt t="57122" x="4643438" y="4160838"/>
          <p14:tracePt t="57139" x="4643438" y="4197350"/>
          <p14:tracePt t="57155" x="4652963" y="4251325"/>
          <p14:tracePt t="57172" x="4670425" y="4268788"/>
          <p14:tracePt t="57558" x="4670425" y="4303713"/>
          <p14:tracePt t="57566" x="4687888" y="4322763"/>
          <p14:tracePt t="57574" x="4697413" y="4357688"/>
          <p14:tracePt t="57583" x="4697413" y="4394200"/>
          <p14:tracePt t="57589" x="4714875" y="4446588"/>
          <p14:tracePt t="57605" x="4714875" y="4527550"/>
          <p14:tracePt t="57623" x="4714875" y="4572000"/>
          <p14:tracePt t="57639" x="4714875" y="4608513"/>
          <p14:tracePt t="57656" x="4714875" y="4643438"/>
          <p14:tracePt t="57672" x="4581525" y="4956175"/>
          <p14:tracePt t="57745" x="4537075" y="5081588"/>
          <p14:tracePt t="57772" x="4483100" y="5205413"/>
          <p14:tracePt t="57789" x="4429125" y="5330825"/>
          <p14:tracePt t="57805" x="4340225" y="5518150"/>
          <p14:tracePt t="57823" x="4286250" y="5653088"/>
          <p14:tracePt t="57848" x="4268788" y="5688013"/>
          <p14:tracePt t="57872" x="4259263" y="5715000"/>
          <p14:tracePt t="57873" x="4241800" y="5741988"/>
          <p14:tracePt t="57889" x="4241800" y="5759450"/>
          <p14:tracePt t="57922" x="4224338" y="5776913"/>
          <p14:tracePt t="57922" x="4170363" y="5803900"/>
          <p14:tracePt t="57938" x="4089400" y="5813425"/>
          <p14:tracePt t="57955" x="3956050" y="5867400"/>
          <p14:tracePt t="57972" x="3867150" y="5902325"/>
          <p14:tracePt t="57988" x="3786188" y="5919788"/>
          <p14:tracePt t="58005" x="3732213" y="5919788"/>
          <p14:tracePt t="58022" x="3724275" y="5919788"/>
          <p14:tracePt t="58061" x="3705225" y="5919788"/>
          <p14:tracePt t="58066" x="3687763" y="5919788"/>
          <p14:tracePt t="58071" x="3660775" y="5822950"/>
          <p14:tracePt t="58088" x="3616325" y="5653088"/>
          <p14:tracePt t="58106" x="3562350" y="5500688"/>
          <p14:tracePt t="58122" x="3544888" y="5367338"/>
          <p14:tracePt t="58139" x="3527425" y="5232400"/>
          <p14:tracePt t="58155" x="3490913" y="5108575"/>
          <p14:tracePt t="58173" x="3490913" y="5010150"/>
          <p14:tracePt t="58189" x="3490913" y="4938713"/>
          <p14:tracePt t="58189" x="3490913" y="4911725"/>
          <p14:tracePt t="58207" x="3490913" y="4902200"/>
          <p14:tracePt t="58207" x="3490913" y="4884738"/>
          <p14:tracePt t="58222" x="3536950" y="4848225"/>
          <p14:tracePt t="58239" x="3643313" y="4795838"/>
          <p14:tracePt t="58255" x="3803650" y="4724400"/>
          <p14:tracePt t="58272" x="3929063" y="4687888"/>
          <p14:tracePt t="58288" x="4125913" y="4670425"/>
          <p14:tracePt t="58305" x="4348163" y="4670425"/>
          <p14:tracePt t="58321" x="4598988" y="4687888"/>
          <p14:tracePt t="58338" x="4822825" y="4786313"/>
          <p14:tracePt t="58355" x="4965700" y="4875213"/>
          <p14:tracePt t="58373" x="5054600" y="4965700"/>
          <p14:tracePt t="58373" x="5072063" y="4991100"/>
          <p14:tracePt t="58406" x="5081588" y="5027613"/>
          <p14:tracePt t="58407" x="5081588" y="5099050"/>
          <p14:tracePt t="58425" x="5081588" y="5160963"/>
          <p14:tracePt t="58441" x="5054600" y="5214938"/>
          <p14:tracePt t="58458" x="5018088" y="5276850"/>
          <p14:tracePt t="58473" x="4946650" y="5348288"/>
          <p14:tracePt t="58500" x="4929188" y="5367338"/>
          <p14:tracePt t="58505" x="4867275" y="5411788"/>
          <p14:tracePt t="58522" x="4803775" y="5446713"/>
          <p14:tracePt t="58539" x="4776788" y="5456238"/>
          <p14:tracePt t="58686" x="4776788" y="5429250"/>
          <p14:tracePt t="58694" x="4776788" y="5419725"/>
          <p14:tracePt t="58702" x="4776788" y="5394325"/>
          <p14:tracePt t="58709" x="4786313" y="5340350"/>
          <p14:tracePt t="58722" x="4830763" y="5313363"/>
          <p14:tracePt t="58738" x="4884738" y="5313363"/>
          <p14:tracePt t="58910" x="4884738" y="5330825"/>
          <p14:tracePt t="58917" x="4884738" y="5357813"/>
          <p14:tracePt t="58925" x="4857750" y="5402263"/>
          <p14:tracePt t="61269" x="4867275" y="5402263"/>
          <p14:tracePt t="61277" x="4929188" y="5357813"/>
          <p14:tracePt t="61280" x="5018088" y="5286375"/>
          <p14:tracePt t="61288" x="5180013" y="5197475"/>
          <p14:tracePt t="61305" x="5276850" y="5143500"/>
          <p14:tracePt t="61323" x="5322888" y="5099050"/>
          <p14:tracePt t="61338" x="5394325" y="5045075"/>
          <p14:tracePt t="61356" x="5402263" y="5027613"/>
          <p14:tracePt t="61373" x="5456238" y="5000625"/>
          <p14:tracePt t="61373" x="5483225" y="4991100"/>
          <p14:tracePt t="61392" x="5491163" y="4983163"/>
          <p14:tracePt t="61407" x="5527675" y="4956175"/>
          <p14:tracePt t="61423" x="5554663" y="4938713"/>
          <p14:tracePt t="61439" x="5608638" y="4902200"/>
          <p14:tracePt t="61456" x="5680075" y="4884738"/>
          <p14:tracePt t="61471" x="5715000" y="4857750"/>
          <p14:tracePt t="61489" x="5751513" y="4840288"/>
          <p14:tracePt t="61505" x="5776913" y="4822825"/>
          <p14:tracePt t="61522" x="5795963" y="4813300"/>
          <p14:tracePt t="61539" x="5884863" y="4776788"/>
          <p14:tracePt t="61571" x="5929313" y="4768850"/>
          <p14:tracePt t="61573" x="6010275" y="4741863"/>
          <p14:tracePt t="61588" x="6081713" y="4724400"/>
          <p14:tracePt t="61605" x="6180138" y="4687888"/>
          <p14:tracePt t="61622" x="6313488" y="4643438"/>
          <p14:tracePt t="61639" x="6411913" y="4625975"/>
          <p14:tracePt t="61655" x="6518275" y="4572000"/>
          <p14:tracePt t="61673" x="6581775" y="4545013"/>
          <p14:tracePt t="61688" x="6715125" y="4491038"/>
          <p14:tracePt t="61715" x="6759575" y="4473575"/>
          <p14:tracePt t="61721" x="6796088" y="4446588"/>
          <p14:tracePt t="61739" x="6804025" y="4446588"/>
          <p14:tracePt t="61755" x="6813550" y="4438650"/>
          <p14:tracePt t="61950" x="6840538" y="4429125"/>
          <p14:tracePt t="61955" x="6884988" y="4429125"/>
          <p14:tracePt t="61961" x="6965950" y="4394200"/>
          <p14:tracePt t="61972" x="7108825" y="4367213"/>
          <p14:tracePt t="61988" x="7205663" y="4357688"/>
          <p14:tracePt t="62005" x="7304088" y="4322763"/>
          <p14:tracePt t="62005" x="7340600" y="4303713"/>
          <p14:tracePt t="62023" x="7412038" y="4286250"/>
          <p14:tracePt t="62039" x="7456488" y="4268788"/>
          <p14:tracePt t="62056" x="7510463" y="4268788"/>
          <p14:tracePt t="62072" x="7742238" y="4268788"/>
          <p14:tracePt t="62109" x="7867650" y="4268788"/>
          <p14:tracePt t="62122" x="7939088" y="4268788"/>
          <p14:tracePt t="62138" x="7991475" y="4276725"/>
          <p14:tracePt t="62162" x="8010525" y="4276725"/>
          <p14:tracePt t="62190" x="8037513" y="4276725"/>
          <p14:tracePt t="62206" x="8062913" y="4286250"/>
          <p14:tracePt t="62207" x="8089900" y="4286250"/>
          <p14:tracePt t="62207" x="8126413" y="4303713"/>
          <p14:tracePt t="62222" x="8180388" y="4322763"/>
          <p14:tracePt t="62238" x="8205788" y="4330700"/>
          <p14:tracePt t="62255" x="8215313" y="4330700"/>
          <p14:tracePt t="62486" x="8215313" y="4340225"/>
          <p14:tracePt t="62910" x="8242300" y="4340225"/>
          <p14:tracePt t="62918" x="8304213" y="4330700"/>
          <p14:tracePt t="62921" x="8412163" y="4295775"/>
          <p14:tracePt t="62938" x="8510588" y="4268788"/>
          <p14:tracePt t="62956" x="8589963" y="4232275"/>
          <p14:tracePt t="62971" x="8616950" y="4205288"/>
          <p14:tracePt t="63102" x="8653463" y="4187825"/>
          <p14:tracePt t="63110" x="8724900" y="4133850"/>
          <p14:tracePt t="63147" x="8732838" y="4125913"/>
          <p14:tracePt t="63526" x="8732838" y="4133850"/>
          <p14:tracePt t="63536" x="8732838" y="4160838"/>
          <p14:tracePt t="63544" x="8732838" y="4179888"/>
          <p14:tracePt t="63545" x="8724900" y="4197350"/>
          <p14:tracePt t="63555" x="8715375" y="4214813"/>
          <p14:tracePt t="63572" x="8705850" y="4251325"/>
          <p14:tracePt t="63605" x="8697913" y="4268788"/>
          <p14:tracePt t="63605" x="8688388" y="4286250"/>
          <p14:tracePt t="63654" x="8680450" y="4295775"/>
          <p14:tracePt t="63661" x="8680450" y="4303713"/>
          <p14:tracePt t="63671" x="8680450" y="4330700"/>
          <p14:tracePt t="63671" x="8643938" y="4411663"/>
          <p14:tracePt t="63688" x="8634413" y="4483100"/>
          <p14:tracePt t="63707" x="8616950" y="4527550"/>
          <p14:tracePt t="63721" x="8609013" y="4581525"/>
          <p14:tracePt t="63738" x="8599488" y="4608513"/>
          <p14:tracePt t="63754" x="8589963" y="4633913"/>
          <p14:tracePt t="63772" x="8582025" y="4660900"/>
          <p14:tracePt t="63789" x="8572500" y="4697413"/>
          <p14:tracePt t="63804" x="8555038" y="4751388"/>
          <p14:tracePt t="63823" x="8545513" y="4776788"/>
          <p14:tracePt t="63838" x="8528050" y="4795838"/>
          <p14:tracePt t="63856" x="8528050" y="4813300"/>
          <p14:tracePt t="63872" x="8518525" y="4822825"/>
          <p14:tracePt t="63888" x="8491538" y="4857750"/>
          <p14:tracePt t="63904" x="8447088" y="4938713"/>
          <p14:tracePt t="63922" x="8375650" y="5018088"/>
          <p14:tracePt t="63938" x="8323263" y="5099050"/>
          <p14:tracePt t="63957" x="8269288" y="5160963"/>
          <p14:tracePt t="63971" x="8242300" y="5197475"/>
          <p14:tracePt t="63989" x="8242300" y="5214938"/>
          <p14:tracePt t="64005" x="8205788" y="5268913"/>
          <p14:tracePt t="64022" x="8180388" y="5348288"/>
          <p14:tracePt t="64038" x="8161338" y="5402263"/>
          <p14:tracePt t="64055" x="8161338" y="5465763"/>
          <p14:tracePt t="64071" x="8153400" y="5537200"/>
          <p14:tracePt t="64088" x="8153400" y="5589588"/>
          <p14:tracePt t="64105" x="8153400" y="5643563"/>
          <p14:tracePt t="64122" x="8153400" y="5680075"/>
          <p14:tracePt t="64138" x="8153400" y="5715000"/>
          <p14:tracePt t="64155" x="8153400" y="5768975"/>
          <p14:tracePt t="64171" x="8161338" y="5813425"/>
          <p14:tracePt t="64188" x="8170863" y="5867400"/>
          <p14:tracePt t="64205" x="8197850" y="5919788"/>
          <p14:tracePt t="64223" x="8205788" y="5938838"/>
          <p14:tracePt t="64542" x="8215313" y="5956300"/>
          <p14:tracePt t="64553" x="8037513" y="5956300"/>
          <p14:tracePt t="64559" x="7796213" y="5956300"/>
          <p14:tracePt t="64563" x="7429500" y="5956300"/>
          <p14:tracePt t="64572" x="6823075" y="5956300"/>
          <p14:tracePt t="64589" x="6394450" y="5956300"/>
          <p14:tracePt t="64612" x="6375400" y="5956300"/>
          <p14:tracePt t="64710" x="6367463" y="5956300"/>
          <p14:tracePt t="64718" x="6323013" y="5902325"/>
          <p14:tracePt t="64721" x="6242050" y="5803900"/>
          <p14:tracePt t="64738" x="6134100" y="5670550"/>
          <p14:tracePt t="64755" x="6037263" y="5572125"/>
          <p14:tracePt t="64771" x="5965825" y="5491163"/>
          <p14:tracePt t="64788" x="5946775" y="5429250"/>
          <p14:tracePt t="64805" x="5938838" y="5375275"/>
          <p14:tracePt t="64805" x="5938838" y="5348288"/>
          <p14:tracePt t="64823" x="5938838" y="5313363"/>
          <p14:tracePt t="64838" x="5938838" y="5295900"/>
          <p14:tracePt t="64855" x="5938838" y="5286375"/>
          <p14:tracePt t="64926" x="5946775" y="5259388"/>
          <p14:tracePt t="64934" x="5973763" y="5224463"/>
          <p14:tracePt t="64942" x="6018213" y="5197475"/>
          <p14:tracePt t="64946" x="6072188" y="5160963"/>
          <p14:tracePt t="64954" x="6180138" y="5089525"/>
          <p14:tracePt t="64971" x="6232525" y="5054600"/>
          <p14:tracePt t="64989" x="6286500" y="5010150"/>
          <p14:tracePt t="65005" x="6303963" y="4991100"/>
          <p14:tracePt t="65005" x="6313488" y="4991100"/>
          <p14:tracePt t="65022" x="6330950" y="4973638"/>
          <p14:tracePt t="65038" x="6330950" y="4956175"/>
          <p14:tracePt t="65055" x="6348413" y="4938713"/>
          <p14:tracePt t="65071" x="6367463" y="4902200"/>
          <p14:tracePt t="65088" x="6384925" y="4867275"/>
          <p14:tracePt t="65105" x="6384925" y="4822825"/>
          <p14:tracePt t="65121" x="6394450" y="4795838"/>
          <p14:tracePt t="65139" x="6394450" y="4697413"/>
          <p14:tracePt t="65154" x="6394450" y="4545013"/>
          <p14:tracePt t="65172" x="6367463" y="4340225"/>
          <p14:tracePt t="65188" x="6259513" y="4133850"/>
          <p14:tracePt t="65188" x="6224588" y="4054475"/>
          <p14:tracePt t="65207" x="6215063" y="3990975"/>
          <p14:tracePt t="65221" x="6188075" y="3973513"/>
          <p14:tracePt t="65606" x="6224588" y="3973513"/>
          <p14:tracePt t="65609" x="6384925" y="4098925"/>
          <p14:tracePt t="65638" x="6402388" y="4125913"/>
          <p14:tracePt t="65639" x="6419850" y="4133850"/>
          <p14:tracePt t="65656" x="6419850" y="4143375"/>
          <p14:tracePt t="65798" x="6419850" y="4160838"/>
          <p14:tracePt t="65806" x="6402388" y="4197350"/>
          <p14:tracePt t="65806" x="6375400" y="4214813"/>
          <p14:tracePt t="65822" x="6330950" y="4241800"/>
          <p14:tracePt t="65823" x="6259513" y="4276725"/>
          <p14:tracePt t="65838" x="6224588" y="4286250"/>
          <p14:tracePt t="66982" x="6286500" y="4286250"/>
          <p14:tracePt t="66994" x="6375400" y="4286250"/>
          <p14:tracePt t="66998" x="6483350" y="4286250"/>
          <p14:tracePt t="67005" x="6572250" y="4286250"/>
          <p14:tracePt t="67021" x="6599238" y="4286250"/>
          <p14:tracePt t="67159" x="6599238" y="4295775"/>
          <p14:tracePt t="67164" x="6599238" y="4313238"/>
          <p14:tracePt t="67188" x="6599238" y="4340225"/>
          <p14:tracePt t="67188" x="6599238" y="4384675"/>
          <p14:tracePt t="67188" x="6581775" y="4394200"/>
          <p14:tracePt t="67221" x="6581775" y="4402138"/>
          <p14:tracePt t="67222" x="6581775" y="4419600"/>
          <p14:tracePt t="67238" x="6562725" y="4446588"/>
          <p14:tracePt t="67279" x="6554788" y="4456113"/>
          <p14:tracePt t="67280" x="6545263" y="4465638"/>
          <p14:tracePt t="67289" x="6537325" y="4473575"/>
          <p14:tracePt t="67305" x="6491288" y="4483100"/>
          <p14:tracePt t="67323" x="6394450" y="4510088"/>
          <p14:tracePt t="67346" x="6348413" y="4510088"/>
          <p14:tracePt t="67355" x="6242050" y="4518025"/>
          <p14:tracePt t="67371" x="6143625" y="4537075"/>
          <p14:tracePt t="67387" x="6062663" y="4572000"/>
          <p14:tracePt t="67405" x="6010275" y="4581525"/>
          <p14:tracePt t="67405" x="6000750" y="4581525"/>
          <p14:tracePt t="67437" x="5991225" y="4589463"/>
          <p14:tracePt t="67510" x="5991225" y="4598988"/>
          <p14:tracePt t="67526" x="5991225" y="4608513"/>
          <p14:tracePt t="67534" x="5991225" y="4633913"/>
          <p14:tracePt t="67542" x="6018213" y="4643438"/>
          <p14:tracePt t="67542" x="6027738" y="4643438"/>
          <p14:tracePt t="67558" x="6045200" y="4660900"/>
          <p14:tracePt t="67559" x="6089650" y="4670425"/>
          <p14:tracePt t="67574" x="6116638" y="4687888"/>
          <p14:tracePt t="67588" x="6161088" y="4697413"/>
          <p14:tracePt t="67790" x="6180138" y="4705350"/>
          <p14:tracePt t="67798" x="6197600" y="4732338"/>
          <p14:tracePt t="67806" x="6197600" y="4759325"/>
          <p14:tracePt t="67810" x="6205538" y="4786313"/>
          <p14:tracePt t="67821" x="6224588" y="4867275"/>
          <p14:tracePt t="67839" x="6224588" y="4902200"/>
          <p14:tracePt t="67855" x="6224588" y="4946650"/>
          <p14:tracePt t="67872" x="6224588" y="4991100"/>
          <p14:tracePt t="67872" x="6205538" y="5010150"/>
          <p14:tracePt t="67918" x="6205538" y="5018088"/>
          <p14:tracePt t="67927" x="6197600" y="5027613"/>
          <p14:tracePt t="67998" x="6180138" y="5045075"/>
          <p14:tracePt t="68006" x="6161088" y="5062538"/>
          <p14:tracePt t="68014" x="6134100" y="5089525"/>
          <p14:tracePt t="68022" x="6126163" y="5099050"/>
          <p14:tracePt t="68030" x="6099175" y="5133975"/>
          <p14:tracePt t="68030" x="6089650" y="5160963"/>
          <p14:tracePt t="68039" x="6062663" y="5197475"/>
          <p14:tracePt t="68055" x="6045200" y="5251450"/>
          <p14:tracePt t="68072" x="6037263" y="5259388"/>
          <p14:tracePt t="68198" x="6037263" y="5286375"/>
          <p14:tracePt t="68211" x="6037263" y="5313363"/>
          <p14:tracePt t="68212" x="6037263" y="5348288"/>
          <p14:tracePt t="68225" x="6037263" y="5375275"/>
          <p14:tracePt t="68238" x="6054725" y="5473700"/>
          <p14:tracePt t="68255" x="6054725" y="5518150"/>
          <p14:tracePt t="68271" x="6072188" y="5537200"/>
          <p14:tracePt t="68526" x="6072188" y="5554663"/>
          <p14:tracePt t="68534" x="6072188" y="5581650"/>
          <p14:tracePt t="68542" x="6089650" y="5626100"/>
          <p14:tracePt t="68555" x="6134100" y="5688013"/>
          <p14:tracePt t="68571" x="6170613" y="5732463"/>
          <p14:tracePt t="68589" x="6180138" y="5759450"/>
          <p14:tracePt t="73551" x="6197600" y="5697538"/>
          <p14:tracePt t="73559" x="6197600" y="5626100"/>
          <p14:tracePt t="73563" x="6215063" y="5572125"/>
          <p14:tracePt t="73572" x="6232525" y="5473700"/>
          <p14:tracePt t="73588" x="6232525" y="5429250"/>
          <p14:tracePt t="73605" x="6242050" y="5411788"/>
          <p14:tracePt t="73719" x="6251575" y="5402263"/>
          <p14:tracePt t="73722" x="6269038" y="5384800"/>
          <p14:tracePt t="73728" x="6269038" y="5357813"/>
          <p14:tracePt t="73738" x="6313488" y="5276850"/>
          <p14:tracePt t="73754" x="6348413" y="5197475"/>
          <p14:tracePt t="73772" x="6375400" y="5133975"/>
          <p14:tracePt t="73789" x="6394450" y="5099050"/>
          <p14:tracePt t="73805" x="6402388" y="5072063"/>
          <p14:tracePt t="73822" x="6419850" y="5037138"/>
          <p14:tracePt t="73838" x="6446838" y="4965700"/>
          <p14:tracePt t="73855" x="6473825" y="4911725"/>
          <p14:tracePt t="73871" x="6510338" y="4830763"/>
          <p14:tracePt t="73889" x="6537325" y="4751388"/>
          <p14:tracePt t="73904" x="6589713" y="4652963"/>
          <p14:tracePt t="73922" x="6626225" y="4581525"/>
          <p14:tracePt t="73938" x="6670675" y="4500563"/>
          <p14:tracePt t="73956" x="6724650" y="4411663"/>
          <p14:tracePt t="73971" x="6769100" y="4357688"/>
          <p14:tracePt t="73988" x="6813550" y="4313238"/>
          <p14:tracePt t="74005" x="6911975" y="4224338"/>
          <p14:tracePt t="74045" x="6938963" y="4205288"/>
          <p14:tracePt t="74055" x="7010400" y="4187825"/>
          <p14:tracePt t="74072" x="7518400" y="4179888"/>
          <p14:tracePt t="74143" x="7715250" y="4179888"/>
          <p14:tracePt t="74154" x="8081963" y="4214813"/>
          <p14:tracePt t="74171" x="8456613" y="4330700"/>
          <p14:tracePt t="74171" x="8483600" y="4340225"/>
          <p14:tracePt t="74207" x="8562975" y="4402138"/>
          <p14:tracePt t="74207" x="8572500" y="4411663"/>
          <p14:tracePt t="74280" x="8572500" y="4419600"/>
          <p14:tracePt t="74281" x="8589963" y="4438650"/>
          <p14:tracePt t="74288" x="8599488" y="4446588"/>
          <p14:tracePt t="74305" x="8609013" y="4483100"/>
          <p14:tracePt t="74321" x="8626475" y="4500563"/>
          <p14:tracePt t="74338" x="8626475" y="4527550"/>
          <p14:tracePt t="74354" x="8634413" y="4545013"/>
          <p14:tracePt t="74372" x="8634413" y="4581525"/>
          <p14:tracePt t="74388" x="8634413" y="4616450"/>
          <p14:tracePt t="74405" x="8634413" y="4670425"/>
          <p14:tracePt t="74421" x="8626475" y="4705350"/>
          <p14:tracePt t="74421" x="8599488" y="4724400"/>
          <p14:tracePt t="74439" x="8537575" y="4795838"/>
          <p14:tracePt t="74455" x="8510588" y="4822825"/>
          <p14:tracePt t="74583" x="8474075" y="4857750"/>
          <p14:tracePt t="74583" x="8375650" y="4894263"/>
          <p14:tracePt t="74599" x="8323263" y="4929188"/>
          <p14:tracePt t="74607" x="8242300" y="4973638"/>
          <p14:tracePt t="74615" x="8161338" y="5000625"/>
          <p14:tracePt t="74623" x="8010525" y="5054600"/>
          <p14:tracePt t="74623" x="7939088" y="5108575"/>
          <p14:tracePt t="74639" x="7813675" y="5160963"/>
          <p14:tracePt t="74656" x="7732713" y="5187950"/>
          <p14:tracePt t="74672" x="7653338" y="5224463"/>
          <p14:tracePt t="74689" x="7626350" y="5232400"/>
          <p14:tracePt t="74707" x="7608888" y="5232400"/>
          <p14:tracePt t="74722" x="7581900" y="5241925"/>
          <p14:tracePt t="74738" x="7562850" y="5259388"/>
          <p14:tracePt t="74756" x="7510463" y="5268913"/>
          <p14:tracePt t="75454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/>
          <p:nvPr/>
        </p:nvSpPr>
        <p:spPr>
          <a:xfrm>
            <a:off x="1843512" y="626856"/>
            <a:ext cx="5105400" cy="553998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dirty="0"/>
              <a:t>Human Genome Project results led to use Single Nucleotide Polymorphism (</a:t>
            </a:r>
            <a:r>
              <a:rPr b="1" dirty="0">
                <a:solidFill>
                  <a:srgbClr val="FF0000"/>
                </a:solidFill>
              </a:rPr>
              <a:t>SNPs</a:t>
            </a:r>
            <a:r>
              <a:rPr dirty="0"/>
              <a:t>) instead of RFLP</a:t>
            </a:r>
          </a:p>
        </p:txBody>
      </p:sp>
      <p:pic>
        <p:nvPicPr>
          <p:cNvPr id="1107" name="image83.png" descr="SNP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0" y="2286000"/>
            <a:ext cx="2057400" cy="2571750"/>
          </a:xfrm>
          <a:prstGeom prst="rect">
            <a:avLst/>
          </a:prstGeom>
          <a:ln>
            <a:solidFill>
              <a:srgbClr val="000099"/>
            </a:solidFill>
            <a:round/>
          </a:ln>
        </p:spPr>
      </p:pic>
      <p:sp>
        <p:nvSpPr>
          <p:cNvPr id="1108" name="Shape 1108"/>
          <p:cNvSpPr/>
          <p:nvPr/>
        </p:nvSpPr>
        <p:spPr>
          <a:xfrm>
            <a:off x="657479" y="2247233"/>
            <a:ext cx="4278313" cy="962025"/>
          </a:xfrm>
          <a:prstGeom prst="rect">
            <a:avLst/>
          </a:prstGeom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SNP = is a single base DNA variant (A,T,C o G) among individuals of the same species</a:t>
            </a:r>
          </a:p>
        </p:txBody>
      </p:sp>
      <p:sp>
        <p:nvSpPr>
          <p:cNvPr id="8" name="Shape 244"/>
          <p:cNvSpPr/>
          <p:nvPr/>
        </p:nvSpPr>
        <p:spPr>
          <a:xfrm>
            <a:off x="657479" y="3539920"/>
            <a:ext cx="4114800" cy="1177926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Genomic sequence variants in coding and non-coding sequence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SNPs Frequency= 1/1000 </a:t>
            </a:r>
            <a:r>
              <a:rPr sz="14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bp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Total genomic SNPs = 3 x 10</a:t>
            </a:r>
            <a:r>
              <a:rPr sz="1400" baseline="30000" dirty="0">
                <a:latin typeface="Comic Sans MS Bold"/>
                <a:ea typeface="Comic Sans MS Bold"/>
                <a:cs typeface="Comic Sans MS Bold"/>
                <a:sym typeface="Comic Sans MS Bold"/>
              </a:rPr>
              <a:t>6</a:t>
            </a:r>
          </a:p>
        </p:txBody>
      </p:sp>
      <p:sp>
        <p:nvSpPr>
          <p:cNvPr id="9" name="Shape 1109"/>
          <p:cNvSpPr/>
          <p:nvPr/>
        </p:nvSpPr>
        <p:spPr>
          <a:xfrm>
            <a:off x="457200" y="5486400"/>
            <a:ext cx="7924800" cy="644525"/>
          </a:xfrm>
          <a:prstGeom prst="rect">
            <a:avLst/>
          </a:prstGeom>
          <a:ln>
            <a:solidFill>
              <a:srgbClr val="00FF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dirty="0"/>
              <a:t>A DNA variant can be considered a SNP when can be found in at least 1% of the individuals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4272"/>
      </p:ext>
    </p:extLst>
  </p:cSld>
  <p:clrMapOvr>
    <a:masterClrMapping/>
  </p:clrMapOvr>
  <p:transition spd="med" advTm="5891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81" x="4537075" y="3438525"/>
          <p14:tracePt t="10018" x="4537075" y="3384550"/>
          <p14:tracePt t="10044" x="4537075" y="3313113"/>
          <p14:tracePt t="10045" x="4537075" y="3286125"/>
          <p14:tracePt t="10064" x="4537075" y="3224213"/>
          <p14:tracePt t="10064" x="4537075" y="3152775"/>
          <p14:tracePt t="10069" x="4537075" y="3062288"/>
          <p14:tracePt t="10081" x="4545013" y="2857500"/>
          <p14:tracePt t="10098" x="4616450" y="2554288"/>
          <p14:tracePt t="10114" x="4518025" y="785813"/>
          <p14:tracePt t="10248" x="4429125" y="731838"/>
          <p14:tracePt t="10248" x="4286250" y="679450"/>
          <p14:tracePt t="10248" x="4259263" y="679450"/>
          <p14:tracePt t="10284" x="4241800" y="669925"/>
          <p14:tracePt t="10284" x="4214813" y="669925"/>
          <p14:tracePt t="10293" x="2965450" y="401638"/>
          <p14:tracePt t="10477" x="2938463" y="384175"/>
          <p14:tracePt t="10480" x="2919413" y="366713"/>
          <p14:tracePt t="10540" x="2894013" y="366713"/>
          <p14:tracePt t="10548" x="2813050" y="419100"/>
          <p14:tracePt t="10563" x="2768600" y="482600"/>
          <p14:tracePt t="10582" x="2741613" y="517525"/>
          <p14:tracePt t="10597" x="2741613" y="527050"/>
          <p14:tracePt t="10692" x="2724150" y="527050"/>
          <p14:tracePt t="10700" x="2608263" y="615950"/>
          <p14:tracePt t="10731" x="2527300" y="714375"/>
          <p14:tracePt t="10747" x="2438400" y="857250"/>
          <p14:tracePt t="10781" x="2438400" y="884238"/>
          <p14:tracePt t="10797" x="2428875" y="919163"/>
          <p14:tracePt t="10884" x="2438400" y="938213"/>
          <p14:tracePt t="10900" x="2455863" y="938213"/>
          <p14:tracePt t="10904" x="2465388" y="938213"/>
          <p14:tracePt t="10914" x="2625725" y="1009650"/>
          <p14:tracePt t="10953" x="2724150" y="1044575"/>
          <p14:tracePt t="10964" x="2822575" y="1062038"/>
          <p14:tracePt t="10981" x="2867025" y="1089025"/>
          <p14:tracePt t="10998" x="2901950" y="1098550"/>
          <p14:tracePt t="11014" x="2946400" y="1098550"/>
          <p14:tracePt t="11031" x="2965450" y="1098550"/>
          <p14:tracePt t="11048" x="2990850" y="1098550"/>
          <p14:tracePt t="11080" x="3054350" y="1098550"/>
          <p14:tracePt t="11081" x="3224213" y="1098550"/>
          <p14:tracePt t="11106" x="3268663" y="1081088"/>
          <p14:tracePt t="11114" x="3322638" y="1062038"/>
          <p14:tracePt t="11131" x="3340100" y="1054100"/>
          <p14:tracePt t="11147" x="3367088" y="1036638"/>
          <p14:tracePt t="11276" x="3367088" y="1000125"/>
          <p14:tracePt t="11284" x="3313113" y="866775"/>
          <p14:tracePt t="11284" x="3313113" y="847725"/>
          <p14:tracePt t="11317" x="3286125" y="812800"/>
          <p14:tracePt t="11436" x="3276600" y="812800"/>
          <p14:tracePt t="11453" x="3251200" y="812800"/>
          <p14:tracePt t="11454" x="3017838" y="812800"/>
          <p14:tracePt t="11497" x="2679700" y="812800"/>
          <p14:tracePt t="11497" x="2652713" y="812800"/>
          <p14:tracePt t="11572" x="2643188" y="812800"/>
          <p14:tracePt t="11572" x="2598738" y="812800"/>
          <p14:tracePt t="11589" x="2554288" y="830263"/>
          <p14:tracePt t="11590" x="2509838" y="874713"/>
          <p14:tracePt t="11597" x="2411413" y="965200"/>
          <p14:tracePt t="11616" x="2384425" y="1009650"/>
          <p14:tracePt t="11631" x="2374900" y="1062038"/>
          <p14:tracePt t="11660" x="2374900" y="1071563"/>
          <p14:tracePt t="11707" x="2374900" y="1089025"/>
          <p14:tracePt t="11732" x="2374900" y="1098550"/>
          <p14:tracePt t="11733" x="2393950" y="1116013"/>
          <p14:tracePt t="11733" x="2419350" y="1116013"/>
          <p14:tracePt t="11764" x="2500313" y="1133475"/>
          <p14:tracePt t="11781" x="2589213" y="1143000"/>
          <p14:tracePt t="11798" x="2732088" y="1160463"/>
          <p14:tracePt t="11814" x="2901950" y="1160463"/>
          <p14:tracePt t="11851" x="2955925" y="1160463"/>
          <p14:tracePt t="11864" x="3116263" y="1160463"/>
          <p14:tracePt t="11919" x="3160713" y="1143000"/>
          <p14:tracePt t="11930" x="3251200" y="1089025"/>
          <p14:tracePt t="11948" x="3446463" y="955675"/>
          <p14:tracePt t="11948" x="3473450" y="938213"/>
          <p14:tracePt t="11981" x="3536950" y="893763"/>
          <p14:tracePt t="11998" x="3581400" y="847725"/>
          <p14:tracePt t="12014" x="3589338" y="830263"/>
          <p14:tracePt t="12031" x="3598863" y="822325"/>
          <p14:tracePt t="12276" x="3562350" y="822325"/>
          <p14:tracePt t="12284" x="3357563" y="1009650"/>
          <p14:tracePt t="12332" x="3348038" y="1027113"/>
          <p14:tracePt t="12333" x="3340100" y="1071563"/>
          <p14:tracePt t="12359" x="3367088" y="1125538"/>
          <p14:tracePt t="12359" x="3394075" y="1125538"/>
          <p14:tracePt t="12415" x="4160838" y="1160463"/>
          <p14:tracePt t="12478" x="4330700" y="1160463"/>
          <p14:tracePt t="12501" x="4384675" y="1133475"/>
          <p14:tracePt t="12501" x="4438650" y="1098550"/>
          <p14:tracePt t="12514" x="4465638" y="990600"/>
          <p14:tracePt t="12583" x="4465638" y="928688"/>
          <p14:tracePt t="12598" x="4429125" y="847725"/>
          <p14:tracePt t="12598" x="4402138" y="822325"/>
          <p14:tracePt t="12643" x="4367213" y="785813"/>
          <p14:tracePt t="12643" x="4340225" y="768350"/>
          <p14:tracePt t="12647" x="4313238" y="750888"/>
          <p14:tracePt t="12664" x="4268788" y="731838"/>
          <p14:tracePt t="12664" x="4205288" y="723900"/>
          <p14:tracePt t="12681" x="4098925" y="723900"/>
          <p14:tracePt t="12698" x="3902075" y="723900"/>
          <p14:tracePt t="12715" x="3589338" y="884238"/>
          <p14:tracePt t="12715" x="3562350" y="938213"/>
          <p14:tracePt t="12774" x="3536950" y="1125538"/>
          <p14:tracePt t="12815" x="3536950" y="1133475"/>
          <p14:tracePt t="12887" x="3562350" y="1179513"/>
          <p14:tracePt t="13003" x="3562350" y="1187450"/>
          <p14:tracePt t="13980" x="3581400" y="1196975"/>
          <p14:tracePt t="13988" x="3616325" y="1223963"/>
          <p14:tracePt t="13998" x="3652838" y="1258888"/>
          <p14:tracePt t="14030" x="3660775" y="1268413"/>
          <p14:tracePt t="14031" x="3670300" y="1276350"/>
          <p14:tracePt t="14164" x="3679825" y="1285875"/>
          <p14:tracePt t="14180" x="3687763" y="1303338"/>
          <p14:tracePt t="14180" x="3714750" y="1330325"/>
          <p14:tracePt t="14212" x="3724275" y="1347788"/>
          <p14:tracePt t="14216" x="3741738" y="1357313"/>
          <p14:tracePt t="14221" x="3751263" y="1374775"/>
          <p14:tracePt t="14230" x="3768725" y="1401763"/>
          <p14:tracePt t="14248" x="3795713" y="1428750"/>
          <p14:tracePt t="14264" x="3803650" y="1446213"/>
          <p14:tracePt t="14281" x="3840163" y="1465263"/>
          <p14:tracePt t="14297" x="3857625" y="1500188"/>
          <p14:tracePt t="14314" x="3867150" y="1509713"/>
          <p14:tracePt t="14331" x="3875088" y="1517650"/>
          <p14:tracePt t="14331" x="3884613" y="1527175"/>
          <p14:tracePt t="14933" x="3884613" y="1536700"/>
          <p14:tracePt t="14943" x="3884613" y="1544638"/>
          <p14:tracePt t="15445" x="3867150" y="1544638"/>
          <p14:tracePt t="15455" x="3867150" y="1554163"/>
          <p14:tracePt t="15470" x="3848100" y="1562100"/>
          <p14:tracePt t="15501" x="3840163" y="1562100"/>
          <p14:tracePt t="15502" x="3830638" y="1581150"/>
          <p14:tracePt t="15514" x="3813175" y="1581150"/>
          <p14:tracePt t="15536" x="3803650" y="1589088"/>
          <p14:tracePt t="15547" x="3786188" y="1598613"/>
          <p14:tracePt t="15582" x="3768725" y="1598613"/>
          <p14:tracePt t="15599" x="3741738" y="1633538"/>
          <p14:tracePt t="15614" x="3705225" y="1670050"/>
          <p14:tracePt t="15630" x="3679825" y="1687513"/>
          <p14:tracePt t="15733" x="3652838" y="1704975"/>
          <p14:tracePt t="15740" x="3589338" y="1731963"/>
          <p14:tracePt t="15749" x="3509963" y="1776413"/>
          <p14:tracePt t="15761" x="3465513" y="1785938"/>
          <p14:tracePt t="15781" x="3286125" y="1830388"/>
          <p14:tracePt t="15782" x="3036888" y="1830388"/>
          <p14:tracePt t="15798" x="2795588" y="1830388"/>
          <p14:tracePt t="15814" x="2446338" y="1679575"/>
          <p14:tracePt t="15838" x="2339975" y="1608138"/>
          <p14:tracePt t="15847" x="1536700" y="1419225"/>
          <p14:tracePt t="15930" x="1411288" y="1419225"/>
          <p14:tracePt t="15949" x="1204913" y="1473200"/>
          <p14:tracePt t="15978" x="1143000" y="1500188"/>
          <p14:tracePt t="15981" x="1009650" y="1536700"/>
          <p14:tracePt t="15998" x="919163" y="1562100"/>
          <p14:tracePt t="16014" x="874713" y="1581150"/>
          <p14:tracePt t="16172" x="874713" y="1598613"/>
          <p14:tracePt t="16180" x="874713" y="1608138"/>
          <p14:tracePt t="16189" x="874713" y="1616075"/>
          <p14:tracePt t="16190" x="911225" y="1660525"/>
          <p14:tracePt t="16220" x="938213" y="1679575"/>
          <p14:tracePt t="16230" x="946150" y="1687513"/>
          <p14:tracePt t="16258" x="955675" y="1687513"/>
          <p14:tracePt t="16309" x="965200" y="1687513"/>
          <p14:tracePt t="16317" x="982663" y="1687513"/>
          <p14:tracePt t="16341" x="990600" y="1704975"/>
          <p14:tracePt t="16349" x="1009650" y="1731963"/>
          <p14:tracePt t="16350" x="1009650" y="1741488"/>
          <p14:tracePt t="16364" x="1036638" y="1795463"/>
          <p14:tracePt t="16364" x="1044575" y="1803400"/>
          <p14:tracePt t="16413" x="1062038" y="1812925"/>
          <p14:tracePt t="16413" x="1062038" y="1839913"/>
          <p14:tracePt t="16437" x="1098550" y="1857375"/>
          <p14:tracePt t="16438" x="1108075" y="1866900"/>
          <p14:tracePt t="16447" x="1125538" y="1884363"/>
          <p14:tracePt t="16464" x="1152525" y="1901825"/>
          <p14:tracePt t="16481" x="1160463" y="1901825"/>
          <p14:tracePt t="16498" x="1179513" y="1901825"/>
          <p14:tracePt t="16514" x="1223963" y="1901825"/>
          <p14:tracePt t="16547" x="1455738" y="1847850"/>
          <p14:tracePt t="16564" x="1517650" y="1803400"/>
          <p14:tracePt t="16565" x="1652588" y="1679575"/>
          <p14:tracePt t="16594" x="1660525" y="1643063"/>
          <p14:tracePt t="16599" x="1679575" y="1598613"/>
          <p14:tracePt t="16709" x="1598613" y="1598613"/>
          <p14:tracePt t="16717" x="1438275" y="1616075"/>
          <p14:tracePt t="16717" x="1214438" y="1670050"/>
          <p14:tracePt t="16733" x="1044575" y="1724025"/>
          <p14:tracePt t="16734" x="561975" y="1901825"/>
          <p14:tracePt t="16774" x="438150" y="2179638"/>
          <p14:tracePt t="16824" x="401638" y="2401888"/>
          <p14:tracePt t="16863" x="401638" y="2500313"/>
          <p14:tracePt t="16881" x="625475" y="2803525"/>
          <p14:tracePt t="16934" x="982663" y="2857500"/>
          <p14:tracePt t="17031" x="1204913" y="2813050"/>
          <p14:tracePt t="17066" x="1374775" y="2768600"/>
          <p14:tracePt t="17117" x="1384300" y="2759075"/>
          <p14:tracePt t="17118" x="1393825" y="2759075"/>
          <p14:tracePt t="17131" x="1401763" y="2751138"/>
          <p14:tracePt t="18319" x="1411288" y="2751138"/>
          <p14:tracePt t="18334" x="1428750" y="2751138"/>
          <p14:tracePt t="18353" x="1465263" y="2732088"/>
          <p14:tracePt t="18365" x="1517650" y="2724150"/>
          <p14:tracePt t="18381" x="1581150" y="2687638"/>
          <p14:tracePt t="18399" x="1652588" y="2660650"/>
          <p14:tracePt t="18423" x="1660525" y="2660650"/>
          <p14:tracePt t="18645" x="1704975" y="2660650"/>
          <p14:tracePt t="18653" x="1884363" y="2660650"/>
          <p14:tracePt t="18663" x="2081213" y="2660650"/>
          <p14:tracePt t="18683" x="2152650" y="2660650"/>
          <p14:tracePt t="18686" x="2205038" y="2660650"/>
          <p14:tracePt t="18698" x="2276475" y="2660650"/>
          <p14:tracePt t="18714" x="2286000" y="2660650"/>
          <p14:tracePt t="18837" x="2303463" y="2660650"/>
          <p14:tracePt t="18845" x="2446338" y="2660650"/>
          <p14:tracePt t="18859" x="2633663" y="2660650"/>
          <p14:tracePt t="18870" x="2751138" y="2660650"/>
          <p14:tracePt t="18881" x="2990850" y="2660650"/>
          <p14:tracePt t="18897" x="3143250" y="2660650"/>
          <p14:tracePt t="18914" x="3205163" y="2660650"/>
          <p14:tracePt t="19174" x="3214688" y="2660650"/>
          <p14:tracePt t="19176" x="4633913" y="2660650"/>
          <p14:tracePt t="19216" x="4983163" y="2660650"/>
          <p14:tracePt t="19726" x="4919663" y="2687638"/>
          <p14:tracePt t="19734" x="4822825" y="2732088"/>
          <p14:tracePt t="19742" x="4751388" y="2776538"/>
          <p14:tracePt t="19749" x="4527550" y="2867025"/>
          <p14:tracePt t="19765" x="4241800" y="2982913"/>
          <p14:tracePt t="19783" x="4116388" y="3036888"/>
          <p14:tracePt t="19799" x="4081463" y="3054350"/>
          <p14:tracePt t="19902" x="4071938" y="3054350"/>
          <p14:tracePt t="19909" x="4054475" y="3071813"/>
          <p14:tracePt t="19918" x="3990975" y="3081338"/>
          <p14:tracePt t="19919" x="3919538" y="3116263"/>
          <p14:tracePt t="19946" x="3911600" y="3116263"/>
          <p14:tracePt t="20261" x="3919538" y="3116263"/>
          <p14:tracePt t="20263" x="3938588" y="3116263"/>
          <p14:tracePt t="20274" x="4062413" y="3089275"/>
          <p14:tracePt t="20274" x="4071938" y="3089275"/>
          <p14:tracePt t="20371" x="4081463" y="3081338"/>
          <p14:tracePt t="20509" x="4098925" y="3081338"/>
          <p14:tracePt t="20517" x="4160838" y="3081338"/>
          <p14:tracePt t="20805" x="4170363" y="3081338"/>
          <p14:tracePt t="20808" x="4187825" y="3062288"/>
          <p14:tracePt t="20814" x="4205288" y="3054350"/>
          <p14:tracePt t="20830" x="4241800" y="3036888"/>
          <p14:tracePt t="20849" x="4276725" y="3009900"/>
          <p14:tracePt t="21221" x="4295775" y="3009900"/>
          <p14:tracePt t="21917" x="4303713" y="3009900"/>
          <p14:tracePt t="21925" x="4313238" y="2990850"/>
          <p14:tracePt t="21933" x="4357688" y="2990850"/>
          <p14:tracePt t="22093" x="4367213" y="2990850"/>
          <p14:tracePt t="24245" x="4394200" y="2990850"/>
          <p14:tracePt t="24249" x="4402138" y="2990850"/>
          <p14:tracePt t="24277" x="4411663" y="2990850"/>
          <p14:tracePt t="24281" x="4419600" y="2990850"/>
          <p14:tracePt t="24557" x="4438650" y="3000375"/>
          <p14:tracePt t="24565" x="4438650" y="3027363"/>
          <p14:tracePt t="24581" x="4438650" y="3036888"/>
          <p14:tracePt t="24582" x="4456113" y="3062288"/>
          <p14:tracePt t="24597" x="4456113" y="3089275"/>
          <p14:tracePt t="24615" x="4465638" y="3098800"/>
          <p14:tracePt t="24630" x="4465638" y="3108325"/>
          <p14:tracePt t="24749" x="4483100" y="3125788"/>
          <p14:tracePt t="24757" x="4518025" y="3160713"/>
          <p14:tracePt t="24877" x="4527550" y="3160713"/>
          <p14:tracePt t="24880" x="4545013" y="3160713"/>
          <p14:tracePt t="24897" x="4581525" y="3160713"/>
          <p14:tracePt t="24914" x="4652963" y="3160713"/>
          <p14:tracePt t="24931" x="4776788" y="3160713"/>
          <p14:tracePt t="24947" x="4902200" y="3160713"/>
          <p14:tracePt t="24947" x="4965700" y="3160713"/>
          <p14:tracePt t="24965" x="5010150" y="3160713"/>
          <p14:tracePt t="24980" x="5133975" y="3160713"/>
          <p14:tracePt t="24998" x="5187950" y="3160713"/>
          <p14:tracePt t="25014" x="5286375" y="3152775"/>
          <p14:tracePt t="25031" x="5348288" y="3143250"/>
          <p14:tracePt t="25047" x="5384800" y="3143250"/>
          <p14:tracePt t="25064" x="5394325" y="3143250"/>
          <p14:tracePt t="25080" x="5402263" y="3133725"/>
          <p14:tracePt t="25098" x="5438775" y="3108325"/>
          <p14:tracePt t="25114" x="5483225" y="3071813"/>
          <p14:tracePt t="25131" x="5518150" y="3044825"/>
          <p14:tracePt t="25148" x="5545138" y="3017838"/>
          <p14:tracePt t="25164" x="5581650" y="2965450"/>
          <p14:tracePt t="25253" x="5581650" y="2955925"/>
          <p14:tracePt t="25284" x="5581650" y="2946400"/>
          <p14:tracePt t="25301" x="5581650" y="2919413"/>
          <p14:tracePt t="25311" x="5562600" y="2911475"/>
          <p14:tracePt t="25319" x="5562600" y="2884488"/>
          <p14:tracePt t="25330" x="5545138" y="2857500"/>
          <p14:tracePt t="25348" x="5518150" y="2741613"/>
          <p14:tracePt t="25381" x="5510213" y="2724150"/>
          <p14:tracePt t="25382" x="5500688" y="2679700"/>
          <p14:tracePt t="25398" x="5500688" y="2625725"/>
          <p14:tracePt t="25415" x="5500688" y="2571750"/>
          <p14:tracePt t="25431" x="5500688" y="2500313"/>
          <p14:tracePt t="25448" x="5500688" y="2428875"/>
          <p14:tracePt t="25464" x="5500688" y="2347913"/>
          <p14:tracePt t="25481" x="5500688" y="2312988"/>
          <p14:tracePt t="25497" x="5500688" y="2295525"/>
          <p14:tracePt t="25515" x="5500688" y="2268538"/>
          <p14:tracePt t="25530" x="5500688" y="2259013"/>
          <p14:tracePt t="25670" x="5500688" y="2214563"/>
          <p14:tracePt t="25677" x="5500688" y="2197100"/>
          <p14:tracePt t="25685" x="5500688" y="2170113"/>
          <p14:tracePt t="25697" x="5500688" y="2160588"/>
          <p14:tracePt t="25699" x="5500688" y="2125663"/>
          <p14:tracePt t="25714" x="5500688" y="2098675"/>
          <p14:tracePt t="25714" x="5500688" y="2089150"/>
          <p14:tracePt t="25758" x="5500688" y="2081213"/>
          <p14:tracePt t="26161" x="0" y="0"/>
        </p14:tracePtLst>
        <p14:tracePtLst>
          <p14:tracePt t="35797" x="8705850" y="1098550"/>
          <p14:tracePt t="35950" x="8697913" y="1098550"/>
          <p14:tracePt t="35952" x="8331200" y="1169988"/>
          <p14:tracePt t="35952" x="8259763" y="1187450"/>
          <p14:tracePt t="35998" x="8081963" y="1250950"/>
          <p14:tracePt t="36014" x="7885113" y="1347788"/>
          <p14:tracePt t="36030" x="7626350" y="1490663"/>
          <p14:tracePt t="36047" x="7402513" y="1625600"/>
          <p14:tracePt t="36063" x="7242175" y="1731963"/>
          <p14:tracePt t="36080" x="7089775" y="1857375"/>
          <p14:tracePt t="36097" x="6938963" y="1973263"/>
          <p14:tracePt t="36115" x="6804025" y="2108200"/>
          <p14:tracePt t="36130" x="6616700" y="2322513"/>
          <p14:tracePt t="36147" x="6340475" y="2633663"/>
          <p14:tracePt t="36163" x="6062663" y="3009900"/>
          <p14:tracePt t="36180" x="5776913" y="3446463"/>
          <p14:tracePt t="36196" x="5322888" y="4044950"/>
          <p14:tracePt t="36214" x="5160963" y="4295775"/>
          <p14:tracePt t="36230" x="5062538" y="4491038"/>
          <p14:tracePt t="36247" x="4965700" y="4660900"/>
          <p14:tracePt t="36263" x="4857750" y="4848225"/>
          <p14:tracePt t="36280" x="4768850" y="4991100"/>
          <p14:tracePt t="36297" x="4679950" y="5143500"/>
          <p14:tracePt t="36314" x="4581525" y="5276850"/>
          <p14:tracePt t="36329" x="4473575" y="5394325"/>
          <p14:tracePt t="36347" x="4384675" y="5483225"/>
          <p14:tracePt t="36363" x="4286250" y="5608638"/>
          <p14:tracePt t="36380" x="4062413" y="5813425"/>
          <p14:tracePt t="36397" x="3894138" y="5911850"/>
          <p14:tracePt t="36397" x="3705225" y="6018213"/>
          <p14:tracePt t="36414" x="3133725" y="6330950"/>
          <p14:tracePt t="36430" x="2830513" y="6500813"/>
          <p14:tracePt t="36447" x="2732088" y="6554788"/>
          <p14:tracePt t="36517" x="2724150" y="6554788"/>
          <p14:tracePt t="36573" x="2705100" y="6554788"/>
          <p14:tracePt t="36581" x="2670175" y="6456363"/>
          <p14:tracePt t="36596" x="2652713" y="6402388"/>
          <p14:tracePt t="36596" x="2633663" y="6357938"/>
          <p14:tracePt t="36613" x="2598738" y="6303963"/>
          <p14:tracePt t="36614" x="2571750" y="6242050"/>
          <p14:tracePt t="36631" x="2554288" y="6205538"/>
          <p14:tracePt t="36646" x="2544763" y="6161088"/>
          <p14:tracePt t="36646" x="2536825" y="6161088"/>
          <p14:tracePt t="36670" x="2536825" y="6153150"/>
          <p14:tracePt t="36679" x="2482850" y="6018213"/>
          <p14:tracePt t="36719" x="2214563" y="5357813"/>
          <p14:tracePt t="36846" x="2205038" y="5322888"/>
          <p14:tracePt t="36847" x="2187575" y="5303838"/>
          <p14:tracePt t="36864" x="2187575" y="5286375"/>
          <p14:tracePt t="36879" x="2187575" y="5108575"/>
          <p14:tracePt t="36998" x="2205038" y="5081588"/>
          <p14:tracePt t="36998" x="2438400" y="4776788"/>
          <p14:tracePt t="37154" x="2544763" y="4768850"/>
          <p14:tracePt t="37213" x="2581275" y="4768850"/>
          <p14:tracePt t="37244" x="2652713" y="4768850"/>
          <p14:tracePt t="37273" x="2867025" y="4822825"/>
          <p14:tracePt t="37329" x="2901950" y="4830763"/>
          <p14:tracePt t="37347" x="2938463" y="4840288"/>
          <p14:tracePt t="37380" x="3000375" y="4867275"/>
          <p14:tracePt t="37412" x="3027363" y="4867275"/>
          <p14:tracePt t="37429" x="3036888" y="4875213"/>
          <p14:tracePt t="37446" x="3054350" y="4875213"/>
          <p14:tracePt t="37464" x="3089275" y="4894263"/>
          <p14:tracePt t="37496" x="3098800" y="4894263"/>
          <p14:tracePt t="37497" x="3125788" y="4894263"/>
          <p14:tracePt t="37513" x="3170238" y="4911725"/>
          <p14:tracePt t="37596" x="3179763" y="4911725"/>
          <p14:tracePt t="37669" x="3187700" y="4911725"/>
          <p14:tracePt t="37677" x="3205163" y="4929188"/>
          <p14:tracePt t="37695" x="3224213" y="4938713"/>
          <p14:tracePt t="37713" x="3241675" y="4938713"/>
          <p14:tracePt t="38157" x="3251200" y="4938713"/>
          <p14:tracePt t="38162" x="3394075" y="4938713"/>
          <p14:tracePt t="3999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image70.png" descr="LOH detection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750" y="1773236"/>
            <a:ext cx="8280400" cy="4176714"/>
          </a:xfrm>
          <a:prstGeom prst="rect">
            <a:avLst/>
          </a:prstGeom>
          <a:ln>
            <a:solidFill>
              <a:srgbClr val="FF0066"/>
            </a:solidFill>
            <a:round/>
          </a:ln>
        </p:spPr>
      </p:pic>
      <p:sp>
        <p:nvSpPr>
          <p:cNvPr id="1122" name="Shape 1122"/>
          <p:cNvSpPr/>
          <p:nvPr/>
        </p:nvSpPr>
        <p:spPr>
          <a:xfrm>
            <a:off x="309562" y="762000"/>
            <a:ext cx="8223251" cy="428625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Loss of heterozygosity (LOH)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62110"/>
      </p:ext>
    </p:extLst>
  </p:cSld>
  <p:clrMapOvr>
    <a:masterClrMapping/>
  </p:clrMapOvr>
  <p:transition spd="med" advTm="6679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2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30430" x="3973513" y="2894013"/>
          <p14:tracePt t="30653" x="3965575" y="2894013"/>
          <p14:tracePt t="30663" x="3911600" y="2867025"/>
          <p14:tracePt t="30663" x="3867150" y="2840038"/>
          <p14:tracePt t="30694" x="3608388" y="2697163"/>
          <p14:tracePt t="30740" x="3482975" y="2608263"/>
          <p14:tracePt t="30741" x="3402013" y="2581275"/>
          <p14:tracePt t="30756" x="3340100" y="2536825"/>
          <p14:tracePt t="30760" x="3259138" y="2482850"/>
          <p14:tracePt t="30778" x="3187700" y="2465388"/>
          <p14:tracePt t="30794" x="3116263" y="2419350"/>
          <p14:tracePt t="30811" x="3009900" y="2393950"/>
          <p14:tracePt t="30827" x="2955925" y="2357438"/>
          <p14:tracePt t="30843" x="2894013" y="2330450"/>
          <p14:tracePt t="30860" x="2759075" y="2276475"/>
          <p14:tracePt t="30878" x="2589213" y="2224088"/>
          <p14:tracePt t="30893" x="2419350" y="2170113"/>
          <p14:tracePt t="30911" x="2295525" y="2143125"/>
          <p14:tracePt t="30927" x="2187575" y="2125663"/>
          <p14:tracePt t="30944" x="2116138" y="2116138"/>
          <p14:tracePt t="30960" x="2044700" y="2116138"/>
          <p14:tracePt t="30978" x="1928813" y="2116138"/>
          <p14:tracePt t="30994" x="1731963" y="2116138"/>
          <p14:tracePt t="31011" x="1554163" y="2116138"/>
          <p14:tracePt t="31028" x="1401763" y="2116138"/>
          <p14:tracePt t="31028" x="1366838" y="2116138"/>
          <p14:tracePt t="31061" x="1357313" y="2116138"/>
          <p14:tracePt t="31061" x="1339850" y="2133600"/>
          <p14:tracePt t="31078" x="1303338" y="2170113"/>
          <p14:tracePt t="31094" x="1268413" y="2232025"/>
          <p14:tracePt t="31110" x="1223963" y="2303463"/>
          <p14:tracePt t="31127" x="1204913" y="2419350"/>
          <p14:tracePt t="31145" x="1187450" y="2527300"/>
          <p14:tracePt t="31163" x="1179513" y="2598738"/>
          <p14:tracePt t="31179" x="1179513" y="2670175"/>
          <p14:tracePt t="31196" x="1179513" y="2724150"/>
          <p14:tracePt t="31213" x="1179513" y="2759075"/>
          <p14:tracePt t="31232" x="1179513" y="2776538"/>
          <p14:tracePt t="31244" x="1187450" y="2795588"/>
          <p14:tracePt t="31244" x="1204913" y="2795588"/>
          <p14:tracePt t="31262" x="1204913" y="2803525"/>
          <p14:tracePt t="31262" x="1223963" y="2813050"/>
          <p14:tracePt t="31277" x="1258888" y="2830513"/>
          <p14:tracePt t="31295" x="1303338" y="2857500"/>
          <p14:tracePt t="31311" x="1401763" y="2867025"/>
          <p14:tracePt t="31339" x="1419225" y="2867025"/>
          <p14:tracePt t="31344" x="1473200" y="2867025"/>
          <p14:tracePt t="31361" x="1490663" y="2867025"/>
          <p14:tracePt t="31378" x="1571625" y="2867025"/>
          <p14:tracePt t="31395" x="1652588" y="2830513"/>
          <p14:tracePt t="31411" x="1758950" y="2759075"/>
          <p14:tracePt t="31428" x="1847850" y="2687638"/>
          <p14:tracePt t="31444" x="1901825" y="2633663"/>
          <p14:tracePt t="31444" x="1946275" y="2571750"/>
          <p14:tracePt t="31462" x="2000250" y="2465388"/>
          <p14:tracePt t="31478" x="2017713" y="2411413"/>
          <p14:tracePt t="31494" x="2017713" y="2322513"/>
          <p14:tracePt t="31511" x="2017713" y="2224088"/>
          <p14:tracePt t="31527" x="2017713" y="2125663"/>
          <p14:tracePt t="31544" x="2017713" y="2027238"/>
          <p14:tracePt t="31561" x="2017713" y="1919288"/>
          <p14:tracePt t="31577" x="2009775" y="1830388"/>
          <p14:tracePt t="31594" x="1965325" y="1731963"/>
          <p14:tracePt t="31610" x="1928813" y="1652588"/>
          <p14:tracePt t="31627" x="1366838" y="1268413"/>
          <p14:tracePt t="31710" x="1027113" y="1473200"/>
          <p14:tracePt t="31828" x="955675" y="1554163"/>
          <p14:tracePt t="31860" x="893763" y="1652588"/>
          <p14:tracePt t="31861" x="884238" y="1679575"/>
          <p14:tracePt t="31861" x="866775" y="1704975"/>
          <p14:tracePt t="31878" x="822325" y="1785938"/>
          <p14:tracePt t="31893" x="812800" y="1874838"/>
          <p14:tracePt t="31910" x="776288" y="1982788"/>
          <p14:tracePt t="31927" x="758825" y="2071688"/>
          <p14:tracePt t="31943" x="741363" y="2179638"/>
          <p14:tracePt t="31960" x="741363" y="2303463"/>
          <p14:tracePt t="31977" x="741363" y="2419350"/>
          <p14:tracePt t="31993" x="741363" y="2517775"/>
          <p14:tracePt t="32010" x="741363" y="2589213"/>
          <p14:tracePt t="32027" x="758825" y="2633663"/>
          <p14:tracePt t="32044" x="768350" y="2652713"/>
          <p14:tracePt t="32141" x="776288" y="2652713"/>
          <p14:tracePt t="32150" x="822325" y="2652713"/>
          <p14:tracePt t="32158" x="919163" y="2652713"/>
          <p14:tracePt t="32178" x="1017588" y="2652713"/>
          <p14:tracePt t="32179" x="1214438" y="2633663"/>
          <p14:tracePt t="32196" x="1384300" y="2598738"/>
          <p14:tracePt t="32212" x="1554163" y="2527300"/>
          <p14:tracePt t="32231" x="1652588" y="2509838"/>
          <p14:tracePt t="32246" x="1731963" y="2465388"/>
          <p14:tracePt t="32292" x="1741488" y="2465388"/>
          <p14:tracePt t="32300" x="1776413" y="2446338"/>
          <p14:tracePt t="32310" x="1795463" y="2419350"/>
          <p14:tracePt t="32327" x="1839913" y="2393950"/>
          <p14:tracePt t="32343" x="1874838" y="2357438"/>
          <p14:tracePt t="32360" x="1919288" y="2322513"/>
          <p14:tracePt t="32378" x="1990725" y="2251075"/>
          <p14:tracePt t="32395" x="2054225" y="2160588"/>
          <p14:tracePt t="32410" x="2125663" y="2062163"/>
          <p14:tracePt t="32428" x="2187575" y="2000250"/>
          <p14:tracePt t="32443" x="2232025" y="1928813"/>
          <p14:tracePt t="32443" x="2259013" y="1901825"/>
          <p14:tracePt t="32461" x="2303463" y="1857375"/>
          <p14:tracePt t="32477" x="2339975" y="1812925"/>
          <p14:tracePt t="32495" x="2347913" y="1795463"/>
          <p14:tracePt t="32534" x="2357438" y="1795463"/>
          <p14:tracePt t="32765" x="2374900" y="1812925"/>
          <p14:tracePt t="32769" x="2286000" y="2419350"/>
          <p14:tracePt t="32930" x="2286000" y="2428875"/>
          <p14:tracePt t="32944" x="2268538" y="2428875"/>
          <p14:tracePt t="32998" x="2259013" y="2438400"/>
          <p14:tracePt t="33013" x="2241550" y="2438400"/>
          <p14:tracePt t="33021" x="2187575" y="2446338"/>
          <p14:tracePt t="33026" x="2160588" y="2465388"/>
          <p14:tracePt t="33033" x="2108200" y="2482850"/>
          <p14:tracePt t="33044" x="2017713" y="2527300"/>
          <p14:tracePt t="33061" x="1919288" y="2581275"/>
          <p14:tracePt t="33078" x="1866900" y="2608263"/>
          <p14:tracePt t="33094" x="1857375" y="2608263"/>
          <p14:tracePt t="33182" x="1857375" y="2616200"/>
          <p14:tracePt t="33389" x="1866900" y="2608263"/>
          <p14:tracePt t="33397" x="1893888" y="2571750"/>
          <p14:tracePt t="33405" x="1938338" y="2562225"/>
          <p14:tracePt t="33411" x="2009775" y="2500313"/>
          <p14:tracePt t="33427" x="2081213" y="2438400"/>
          <p14:tracePt t="33444" x="2116138" y="2384425"/>
          <p14:tracePt t="33460" x="2179638" y="2312988"/>
          <p14:tracePt t="33478" x="2205038" y="2276475"/>
          <p14:tracePt t="33493" x="2224088" y="2232025"/>
          <p14:tracePt t="33511" x="2241550" y="2197100"/>
          <p14:tracePt t="33527" x="2251075" y="2179638"/>
          <p14:tracePt t="33544" x="2259013" y="2152650"/>
          <p14:tracePt t="33560" x="2268538" y="2143125"/>
          <p14:tracePt t="34074" x="2268538" y="2197100"/>
          <p14:tracePt t="34093" x="2268538" y="2303463"/>
          <p14:tracePt t="34101" x="2268538" y="2446338"/>
          <p14:tracePt t="34110" x="2268538" y="2571750"/>
          <p14:tracePt t="34117" x="2268538" y="2840038"/>
          <p14:tracePt t="34127" x="2268538" y="3116263"/>
          <p14:tracePt t="34143" x="2268538" y="3411538"/>
          <p14:tracePt t="34160" x="2312988" y="3724275"/>
          <p14:tracePt t="34178" x="2357438" y="3973513"/>
          <p14:tracePt t="34195" x="2393950" y="4241800"/>
          <p14:tracePt t="34212" x="2473325" y="4465638"/>
          <p14:tracePt t="34212" x="2500313" y="4562475"/>
          <p14:tracePt t="34231" x="2554288" y="4759325"/>
          <p14:tracePt t="34248" x="2598738" y="4946650"/>
          <p14:tracePt t="34261" x="2633663" y="5126038"/>
          <p14:tracePt t="34277" x="2697163" y="5313363"/>
          <p14:tracePt t="34294" x="2786063" y="5705475"/>
          <p14:tracePt t="34327" x="2847975" y="5902325"/>
          <p14:tracePt t="34344" x="2894013" y="6108700"/>
          <p14:tracePt t="34360" x="2946400" y="6259513"/>
          <p14:tracePt t="34378" x="3017838" y="6394450"/>
          <p14:tracePt t="34393" x="3089275" y="6527800"/>
          <p14:tracePt t="34410" x="3143250" y="6608763"/>
          <p14:tracePt t="34427" x="3160713" y="6643688"/>
          <p14:tracePt t="34444" x="3170238" y="6643688"/>
          <p14:tracePt t="34661" x="3179763" y="6643688"/>
          <p14:tracePt t="34669" x="3197225" y="6626225"/>
          <p14:tracePt t="34677" x="3205163" y="6599238"/>
          <p14:tracePt t="34685" x="3241675" y="6394450"/>
          <p14:tracePt t="34706" x="3259138" y="6323013"/>
          <p14:tracePt t="34710" x="3276600" y="6170613"/>
          <p14:tracePt t="34727" x="3295650" y="6037263"/>
          <p14:tracePt t="34744" x="3295650" y="5938838"/>
          <p14:tracePt t="34761" x="3313113" y="5875338"/>
          <p14:tracePt t="34777" x="3313113" y="5840413"/>
          <p14:tracePt t="34794" x="3313113" y="5822950"/>
          <p14:tracePt t="34830" x="3313113" y="5732463"/>
          <p14:tracePt t="34893" x="3313113" y="5680075"/>
          <p14:tracePt t="34895" x="3313113" y="5562600"/>
          <p14:tracePt t="34910" x="3313113" y="5419725"/>
          <p14:tracePt t="34927" x="3313113" y="5276850"/>
          <p14:tracePt t="34943" x="3313113" y="4991100"/>
          <p14:tracePt t="34980" x="3313113" y="4911725"/>
          <p14:tracePt t="34994" x="3313113" y="4875213"/>
          <p14:tracePt t="35165" x="3303588" y="4867275"/>
          <p14:tracePt t="35173" x="3295650" y="4867275"/>
          <p14:tracePt t="35178" x="3276600" y="4894263"/>
          <p14:tracePt t="35193" x="3259138" y="4919663"/>
          <p14:tracePt t="35194" x="3214688" y="4983163"/>
          <p14:tracePt t="35211" x="3143250" y="5099050"/>
          <p14:tracePt t="35227" x="3125788" y="5170488"/>
          <p14:tracePt t="35244" x="3108325" y="5224463"/>
          <p14:tracePt t="35260" x="3108325" y="5259388"/>
          <p14:tracePt t="35260" x="3108325" y="5268913"/>
          <p14:tracePt t="35278" x="3108325" y="5295900"/>
          <p14:tracePt t="35622" x="3116263" y="5286375"/>
          <p14:tracePt t="35628" x="3125788" y="5276850"/>
          <p14:tracePt t="35644" x="3133725" y="5268913"/>
          <p14:tracePt t="35645" x="3143250" y="5259388"/>
          <p14:tracePt t="36229" x="3152775" y="5251450"/>
          <p14:tracePt t="36238" x="3152775" y="5232400"/>
          <p14:tracePt t="36242" x="3152775" y="5187950"/>
          <p14:tracePt t="36251" x="3125788" y="5099050"/>
          <p14:tracePt t="36262" x="3098800" y="5010150"/>
          <p14:tracePt t="36280" x="3071813" y="4973638"/>
          <p14:tracePt t="36295" x="3044825" y="4911725"/>
          <p14:tracePt t="36311" x="3036888" y="4902200"/>
          <p14:tracePt t="36357" x="3027363" y="4902200"/>
          <p14:tracePt t="36381" x="2965450" y="4902200"/>
          <p14:tracePt t="36389" x="2938463" y="4902200"/>
          <p14:tracePt t="36397" x="2867025" y="4902200"/>
          <p14:tracePt t="36400" x="2786063" y="4929188"/>
          <p14:tracePt t="36410" x="2554288" y="5010150"/>
          <p14:tracePt t="36426" x="2374900" y="5054600"/>
          <p14:tracePt t="36444" x="2251075" y="5089525"/>
          <p14:tracePt t="36460" x="2214563" y="5089525"/>
          <p14:tracePt t="36638" x="2187575" y="5108575"/>
          <p14:tracePt t="36645" x="2179638" y="5126038"/>
          <p14:tracePt t="36653" x="2160588" y="5187950"/>
          <p14:tracePt t="36663" x="2143125" y="5276850"/>
          <p14:tracePt t="36678" x="2143125" y="5367338"/>
          <p14:tracePt t="36697" x="2143125" y="5429250"/>
          <p14:tracePt t="36821" x="2143125" y="5446713"/>
          <p14:tracePt t="36839" x="2187575" y="5446713"/>
          <p14:tracePt t="36884" x="2259013" y="5465763"/>
          <p14:tracePt t="36910" x="2286000" y="5465763"/>
          <p14:tracePt t="36911" x="2322513" y="5465763"/>
          <p14:tracePt t="36927" x="2357438" y="5465763"/>
          <p14:tracePt t="36965" x="2374900" y="5465763"/>
          <p14:tracePt t="36978" x="2384425" y="5465763"/>
          <p14:tracePt t="36983" x="2393950" y="5465763"/>
          <p14:tracePt t="36994" x="2419350" y="5465763"/>
          <p14:tracePt t="37010" x="2455863" y="5465763"/>
          <p14:tracePt t="37027" x="2490788" y="5446713"/>
          <p14:tracePt t="37043" x="2527300" y="5438775"/>
          <p14:tracePt t="37060" x="2554288" y="5419725"/>
          <p14:tracePt t="37060" x="2589213" y="5402263"/>
          <p14:tracePt t="37094" x="2598738" y="5394325"/>
          <p14:tracePt t="37095" x="2643188" y="5348288"/>
          <p14:tracePt t="37111" x="2697163" y="5295900"/>
          <p14:tracePt t="37126" x="2724150" y="5241925"/>
          <p14:tracePt t="37144" x="2741613" y="5205413"/>
          <p14:tracePt t="37160" x="2751138" y="5180013"/>
          <p14:tracePt t="37177" x="2759075" y="5170488"/>
          <p14:tracePt t="37213" x="2768600" y="5143500"/>
          <p14:tracePt t="37238" x="2768600" y="5133975"/>
          <p14:tracePt t="37246" x="2768600" y="5116513"/>
          <p14:tracePt t="37261" x="2768600" y="5108575"/>
          <p14:tracePt t="37266" x="2768600" y="5099050"/>
          <p14:tracePt t="37277" x="2768600" y="5062538"/>
          <p14:tracePt t="37293" x="2759075" y="5037138"/>
          <p14:tracePt t="37310" x="2741613" y="5018088"/>
          <p14:tracePt t="37326" x="2732088" y="4983163"/>
          <p14:tracePt t="37343" x="2687638" y="4929188"/>
          <p14:tracePt t="37381" x="2687638" y="4919663"/>
          <p14:tracePt t="37389" x="2679700" y="4911725"/>
          <p14:tracePt t="37396" x="2670175" y="4902200"/>
          <p14:tracePt t="37615" x="2652713" y="4902200"/>
          <p14:tracePt t="37630" x="2562225" y="4902200"/>
          <p14:tracePt t="37645" x="2401888" y="4902200"/>
          <p14:tracePt t="37647" x="2205038" y="4919663"/>
          <p14:tracePt t="37664" x="2062163" y="4938713"/>
          <p14:tracePt t="37680" x="2017713" y="4946650"/>
          <p14:tracePt t="37949" x="2017713" y="4956175"/>
          <p14:tracePt t="37957" x="2000250" y="4965700"/>
          <p14:tracePt t="37965" x="1965325" y="5108575"/>
          <p14:tracePt t="38018" x="1965325" y="5126038"/>
          <p14:tracePt t="38026" x="1946275" y="5153025"/>
          <p14:tracePt t="38044" x="1946275" y="5180013"/>
          <p14:tracePt t="38060" x="1946275" y="5214938"/>
          <p14:tracePt t="38078" x="1946275" y="5241925"/>
          <p14:tracePt t="38094" x="1938338" y="5251450"/>
          <p14:tracePt t="38111" x="1938338" y="5259388"/>
          <p14:tracePt t="38127" x="1938338" y="5268913"/>
          <p14:tracePt t="38143" x="1938338" y="5286375"/>
          <p14:tracePt t="38160" x="1938338" y="5295900"/>
          <p14:tracePt t="38177" x="1938338" y="5303838"/>
          <p14:tracePt t="38193" x="1938338" y="5313363"/>
          <p14:tracePt t="38210" x="1938338" y="5340350"/>
          <p14:tracePt t="38228" x="1938338" y="5367338"/>
          <p14:tracePt t="38228" x="1938338" y="5375275"/>
          <p14:tracePt t="38247" x="1938338" y="5402263"/>
          <p14:tracePt t="38259" x="1938338" y="5411788"/>
          <p14:tracePt t="38259" x="1938338" y="5438775"/>
          <p14:tracePt t="38277" x="1938338" y="5465763"/>
          <p14:tracePt t="38293" x="1938338" y="5473700"/>
          <p14:tracePt t="38310" x="1938338" y="5500688"/>
          <p14:tracePt t="38347" x="1938338" y="5510213"/>
          <p14:tracePt t="38461" x="1938338" y="5527675"/>
          <p14:tracePt t="38469" x="1938338" y="5537200"/>
          <p14:tracePt t="38482" x="1965325" y="5554663"/>
          <p14:tracePt t="38485" x="1973263" y="5572125"/>
          <p14:tracePt t="38485" x="1990725" y="5589588"/>
          <p14:tracePt t="38494" x="2027238" y="5626100"/>
          <p14:tracePt t="38510" x="2062163" y="5653088"/>
          <p14:tracePt t="38527" x="2081213" y="5670550"/>
          <p14:tracePt t="38543" x="2089150" y="5688013"/>
          <p14:tracePt t="38560" x="2108200" y="5688013"/>
          <p14:tracePt t="38577" x="2125663" y="5705475"/>
          <p14:tracePt t="38594" x="2133600" y="5715000"/>
          <p14:tracePt t="38610" x="2152650" y="5732463"/>
          <p14:tracePt t="38627" x="2160588" y="5732463"/>
          <p14:tracePt t="38677" x="2179638" y="5741988"/>
          <p14:tracePt t="38949" x="2187575" y="5741988"/>
          <p14:tracePt t="39013" x="2197100" y="5741988"/>
          <p14:tracePt t="39021" x="2276475" y="5741988"/>
          <p14:tracePt t="39421" x="2286000" y="5741988"/>
          <p14:tracePt t="39461" x="2295525" y="5741988"/>
          <p14:tracePt t="39469" x="2303463" y="5741988"/>
          <p14:tracePt t="39483" x="2322513" y="5741988"/>
          <p14:tracePt t="39494" x="2330450" y="5741988"/>
          <p14:tracePt t="39566" x="2339975" y="5741988"/>
          <p14:tracePt t="41453" x="2347913" y="5732463"/>
          <p14:tracePt t="41581" x="2347913" y="5724525"/>
          <p14:tracePt t="41597" x="2339975" y="5724525"/>
          <p14:tracePt t="41613" x="2330450" y="5724525"/>
          <p14:tracePt t="41645" x="2312988" y="5715000"/>
          <p14:tracePt t="41758" x="2303463" y="5705475"/>
          <p14:tracePt t="41789" x="2286000" y="5705475"/>
          <p14:tracePt t="41813" x="2286000" y="5697538"/>
          <p14:tracePt t="41821" x="2268538" y="5697538"/>
          <p14:tracePt t="41837" x="2251075" y="5688013"/>
          <p14:tracePt t="41917" x="2241550" y="5680075"/>
          <p14:tracePt t="42045" x="2224088" y="5680075"/>
          <p14:tracePt t="42053" x="2214563" y="5680075"/>
          <p14:tracePt t="42061" x="2205038" y="5661025"/>
          <p14:tracePt t="42062" x="2179638" y="5653088"/>
          <p14:tracePt t="42076" x="2116138" y="5634038"/>
          <p14:tracePt t="42103" x="2098675" y="5626100"/>
          <p14:tracePt t="42110" x="2098675" y="5616575"/>
          <p14:tracePt t="42286" x="2098675" y="5608638"/>
          <p14:tracePt t="42289" x="2081213" y="5572125"/>
          <p14:tracePt t="42309" x="2081213" y="5545138"/>
          <p14:tracePt t="42315" x="2081213" y="5491163"/>
          <p14:tracePt t="42327" x="2081213" y="5465763"/>
          <p14:tracePt t="42343" x="2081213" y="5456238"/>
          <p14:tracePt t="42360" x="2081213" y="5438775"/>
          <p14:tracePt t="42405" x="2081213" y="5429250"/>
          <p14:tracePt t="42407" x="2081213" y="5402263"/>
          <p14:tracePt t="42426" x="2081213" y="5394325"/>
          <p14:tracePt t="42426" x="2081213" y="5340350"/>
          <p14:tracePt t="42443" x="2089150" y="5303838"/>
          <p14:tracePt t="42460" x="2108200" y="5259388"/>
          <p14:tracePt t="42460" x="2125663" y="5241925"/>
          <p14:tracePt t="42478" x="2143125" y="5197475"/>
          <p14:tracePt t="42517" x="2152650" y="5187950"/>
          <p14:tracePt t="42669" x="2160588" y="5187950"/>
          <p14:tracePt t="42677" x="2160588" y="5160963"/>
          <p14:tracePt t="42685" x="2160588" y="5153025"/>
          <p14:tracePt t="42693" x="2170113" y="5126038"/>
          <p14:tracePt t="42837" x="2187575" y="5126038"/>
          <p14:tracePt t="42845" x="2197100" y="5126038"/>
          <p14:tracePt t="42859" x="2205038" y="5126038"/>
          <p14:tracePt t="42861" x="2214563" y="5126038"/>
          <p14:tracePt t="42876" x="2232025" y="5126038"/>
          <p14:tracePt t="42933" x="2241550" y="5126038"/>
          <p14:tracePt t="42941" x="2259013" y="5126038"/>
          <p14:tracePt t="42965" x="2276475" y="5126038"/>
          <p14:tracePt t="42976" x="2286000" y="5126038"/>
          <p14:tracePt t="42999" x="2295525" y="5126038"/>
          <p14:tracePt t="43029" x="2312988" y="5126038"/>
          <p14:tracePt t="43125" x="2322513" y="5126038"/>
          <p14:tracePt t="43198" x="2330450" y="5126038"/>
          <p14:tracePt t="43205" x="2339975" y="5126038"/>
          <p14:tracePt t="43445" x="2330450" y="5126038"/>
          <p14:tracePt t="43453" x="2322513" y="5126038"/>
          <p14:tracePt t="43466" x="2303463" y="5126038"/>
          <p14:tracePt t="43468" x="2286000" y="5126038"/>
          <p14:tracePt t="43476" x="2259013" y="5133975"/>
          <p14:tracePt t="43493" x="2224088" y="5133975"/>
          <p14:tracePt t="43510" x="2205038" y="5133975"/>
          <p14:tracePt t="43526" x="2197100" y="5133975"/>
          <p14:tracePt t="43543" x="2170113" y="5143500"/>
          <p14:tracePt t="43559" x="2152650" y="5143500"/>
          <p14:tracePt t="43576" x="2125663" y="5143500"/>
          <p14:tracePt t="43592" x="2116138" y="5143500"/>
          <p14:tracePt t="43609" x="2108200" y="5143500"/>
          <p14:tracePt t="43629" x="2089150" y="5143500"/>
          <p14:tracePt t="43645" x="2081213" y="5153025"/>
          <p14:tracePt t="43909" x="2081213" y="5160963"/>
          <p14:tracePt t="43925" x="2081213" y="5170488"/>
          <p14:tracePt t="43933" x="2098675" y="5170488"/>
          <p14:tracePt t="43941" x="2133600" y="5170488"/>
          <p14:tracePt t="43960" x="2143125" y="5170488"/>
          <p14:tracePt t="43968" x="2152650" y="5170488"/>
          <p14:tracePt t="43976" x="2170113" y="5170488"/>
          <p14:tracePt t="44013" x="2179638" y="5170488"/>
          <p14:tracePt t="44014" x="2187575" y="5170488"/>
          <p14:tracePt t="44026" x="2205038" y="5180013"/>
          <p14:tracePt t="44043" x="2214563" y="5180013"/>
          <p14:tracePt t="44060" x="2232025" y="5180013"/>
          <p14:tracePt t="44076" x="2251075" y="5187950"/>
          <p14:tracePt t="44093" x="2259013" y="5187950"/>
          <p14:tracePt t="44109" x="2268538" y="5187950"/>
          <p14:tracePt t="44189" x="2286000" y="5187950"/>
          <p14:tracePt t="44462" x="2276475" y="5187950"/>
          <p14:tracePt t="44465" x="2170113" y="5180013"/>
          <p14:tracePt t="44509" x="2152650" y="5160963"/>
          <p14:tracePt t="44549" x="2143125" y="5160963"/>
          <p14:tracePt t="44613" x="2133600" y="5160963"/>
          <p14:tracePt t="44629" x="2125663" y="5153025"/>
          <p14:tracePt t="44653" x="2116138" y="5133975"/>
          <p14:tracePt t="44669" x="2108200" y="5133975"/>
          <p14:tracePt t="44677" x="2098675" y="5126038"/>
          <p14:tracePt t="44933" x="2116138" y="5153025"/>
          <p14:tracePt t="44941" x="2152650" y="5160963"/>
          <p14:tracePt t="44950" x="2170113" y="5180013"/>
          <p14:tracePt t="44959" x="2197100" y="5180013"/>
          <p14:tracePt t="44976" x="2214563" y="5187950"/>
          <p14:tracePt t="44993" x="2241550" y="5197475"/>
          <p14:tracePt t="45029" x="2251075" y="5197475"/>
          <p14:tracePt t="45045" x="2251075" y="5205413"/>
          <p14:tracePt t="45046" x="2259013" y="5205413"/>
          <p14:tracePt t="45059" x="2268538" y="5205413"/>
          <p14:tracePt t="45141" x="2276475" y="5205413"/>
          <p14:tracePt t="45957" x="2303463" y="5205413"/>
          <p14:tracePt t="45961" x="2322513" y="5205413"/>
          <p14:tracePt t="46033" x="2347913" y="5205413"/>
          <p14:tracePt t="46077" x="2357438" y="5180013"/>
          <p14:tracePt t="46093" x="2366963" y="5170488"/>
          <p14:tracePt t="46422" x="2374900" y="5160963"/>
          <p14:tracePt t="46425" x="2366963" y="5133975"/>
          <p14:tracePt t="46462" x="2347913" y="5133975"/>
          <p14:tracePt t="46462" x="2339975" y="5126038"/>
          <p14:tracePt t="46476" x="2322513" y="5116513"/>
          <p14:tracePt t="46518" x="2303463" y="5116513"/>
          <p14:tracePt t="46541" x="2303463" y="5108575"/>
          <p14:tracePt t="46550" x="2295525" y="5108575"/>
          <p14:tracePt t="46554" x="2286000" y="5108575"/>
          <p14:tracePt t="46559" x="2268538" y="5089525"/>
          <p14:tracePt t="46576" x="2251075" y="5081588"/>
          <p14:tracePt t="46594" x="2205038" y="5072063"/>
          <p14:tracePt t="46610" x="2160588" y="5054600"/>
          <p14:tracePt t="46610" x="2133600" y="5054600"/>
          <p14:tracePt t="46654" x="2125663" y="5054600"/>
          <p14:tracePt t="46974" x="2152650" y="5054600"/>
          <p14:tracePt t="46974" x="2187575" y="5054600"/>
          <p14:tracePt t="46982" x="2214563" y="5054600"/>
          <p14:tracePt t="46993" x="2259013" y="5054600"/>
          <p14:tracePt t="47011" x="2312988" y="5062538"/>
          <p14:tracePt t="47060" x="2330450" y="5062538"/>
          <p14:tracePt t="47222" x="2339975" y="5062538"/>
          <p14:tracePt t="47381" x="2347913" y="5054600"/>
          <p14:tracePt t="47388" x="2366963" y="5018088"/>
          <p14:tracePt t="47398" x="2374900" y="4991100"/>
          <p14:tracePt t="47406" x="2393950" y="4938713"/>
          <p14:tracePt t="47414" x="2411413" y="4857750"/>
          <p14:tracePt t="47427" x="2428875" y="4795838"/>
          <p14:tracePt t="47442" x="2438400" y="4724400"/>
          <p14:tracePt t="47460" x="2455863" y="4670425"/>
          <p14:tracePt t="47476" x="2455863" y="4616450"/>
          <p14:tracePt t="47476" x="2455863" y="4598988"/>
          <p14:tracePt t="47494" x="2455863" y="4572000"/>
          <p14:tracePt t="47510" x="2455863" y="4554538"/>
          <p14:tracePt t="47526" x="2455863" y="4545013"/>
          <p14:tracePt t="47862" x="2455863" y="4537075"/>
          <p14:tracePt t="47869" x="2428875" y="4518025"/>
          <p14:tracePt t="47878" x="2411413" y="4518025"/>
          <p14:tracePt t="47878" x="2384425" y="4500563"/>
          <p14:tracePt t="47893" x="2312988" y="4473575"/>
          <p14:tracePt t="47910" x="2295525" y="4473575"/>
          <p14:tracePt t="48037" x="2286000" y="4473575"/>
          <p14:tracePt t="48045" x="2276475" y="4456113"/>
          <p14:tracePt t="48053" x="2259013" y="4456113"/>
          <p14:tracePt t="48078" x="2251075" y="4456113"/>
          <p14:tracePt t="48109" x="2214563" y="4456113"/>
          <p14:tracePt t="48117" x="1758950" y="5126038"/>
          <p14:tracePt t="48249" x="1758950" y="5153025"/>
          <p14:tracePt t="48260" x="1758950" y="5205413"/>
          <p14:tracePt t="48276" x="1768475" y="5286375"/>
          <p14:tracePt t="48276" x="1803400" y="5340350"/>
          <p14:tracePt t="48293" x="1893888" y="5446713"/>
          <p14:tracePt t="48309" x="1965325" y="5554663"/>
          <p14:tracePt t="48327" x="2017713" y="5599113"/>
          <p14:tracePt t="48342" x="2044700" y="5616575"/>
          <p14:tracePt t="48359" x="2054225" y="5616575"/>
          <p14:tracePt t="48398" x="2071688" y="5626100"/>
          <p14:tracePt t="48410" x="2071688" y="5634038"/>
          <p14:tracePt t="48413" x="2098675" y="5634038"/>
          <p14:tracePt t="48426" x="2125663" y="5643563"/>
          <p14:tracePt t="48442" x="2179638" y="5643563"/>
          <p14:tracePt t="48459" x="2205038" y="5643563"/>
          <p14:tracePt t="48475" x="2259013" y="5643563"/>
          <p14:tracePt t="48475" x="2286000" y="5634038"/>
          <p14:tracePt t="48493" x="2357438" y="5599113"/>
          <p14:tracePt t="48510" x="2438400" y="5527675"/>
          <p14:tracePt t="48527" x="2509838" y="5419725"/>
          <p14:tracePt t="48542" x="2589213" y="5268913"/>
          <p14:tracePt t="48559" x="2625725" y="5126038"/>
          <p14:tracePt t="48576" x="2643188" y="4938713"/>
          <p14:tracePt t="48592" x="2643188" y="4786313"/>
          <p14:tracePt t="48609" x="2633663" y="4705350"/>
          <p14:tracePt t="48626" x="2608263" y="4625975"/>
          <p14:tracePt t="48643" x="2562225" y="4562475"/>
          <p14:tracePt t="48658" x="2465388" y="4483100"/>
          <p14:tracePt t="48675" x="2330450" y="4429125"/>
          <p14:tracePt t="48692" x="2062163" y="4357688"/>
          <p14:tracePt t="48710" x="1884363" y="4313238"/>
          <p14:tracePt t="48727" x="1724025" y="4295775"/>
          <p14:tracePt t="48743" x="1581150" y="4276725"/>
          <p14:tracePt t="48759" x="1455738" y="4259263"/>
          <p14:tracePt t="48777" x="1374775" y="4241800"/>
          <p14:tracePt t="48793" x="1322388" y="4232275"/>
          <p14:tracePt t="48810" x="1303338" y="4232275"/>
          <p14:tracePt t="48825" x="1258888" y="4232275"/>
          <p14:tracePt t="48843" x="1223963" y="4251325"/>
          <p14:tracePt t="48859" x="1179513" y="4276725"/>
          <p14:tracePt t="48859" x="1169988" y="4276725"/>
          <p14:tracePt t="48878" x="1143000" y="4286250"/>
          <p14:tracePt t="48893" x="1044575" y="4340225"/>
          <p14:tracePt t="48910" x="990600" y="4394200"/>
          <p14:tracePt t="48926" x="928688" y="4456113"/>
          <p14:tracePt t="48942" x="866775" y="4537075"/>
          <p14:tracePt t="48958" x="822325" y="4598988"/>
          <p14:tracePt t="48976" x="803275" y="4705350"/>
          <p14:tracePt t="48993" x="803275" y="4813300"/>
          <p14:tracePt t="49010" x="803275" y="4911725"/>
          <p14:tracePt t="49026" x="847725" y="5037138"/>
          <p14:tracePt t="49042" x="893763" y="5099050"/>
          <p14:tracePt t="49060" x="919163" y="5170488"/>
          <p14:tracePt t="49076" x="965200" y="5232400"/>
          <p14:tracePt t="49094" x="990600" y="5268913"/>
          <p14:tracePt t="49109" x="1044575" y="5322888"/>
          <p14:tracePt t="49127" x="1089025" y="5384800"/>
          <p14:tracePt t="49143" x="1133475" y="5429250"/>
          <p14:tracePt t="49160" x="1241425" y="5537200"/>
          <p14:tracePt t="49182" x="1285875" y="5581650"/>
          <p14:tracePt t="49193" x="1347788" y="5626100"/>
          <p14:tracePt t="49209" x="1411288" y="5715000"/>
          <p14:tracePt t="49228" x="1482725" y="5751513"/>
          <p14:tracePt t="49243" x="1608138" y="5840413"/>
          <p14:tracePt t="49300" x="1660525" y="5848350"/>
          <p14:tracePt t="49309" x="1704975" y="5867400"/>
          <p14:tracePt t="49326" x="1714500" y="5867400"/>
          <p14:tracePt t="49342" x="1724025" y="5867400"/>
          <p14:tracePt t="49973" x="1731963" y="5867400"/>
          <p14:tracePt t="49981" x="1839913" y="5867400"/>
          <p14:tracePt t="49989" x="1982788" y="5867400"/>
          <p14:tracePt t="49992" x="2339975" y="5848350"/>
          <p14:tracePt t="50009" x="2562225" y="5848350"/>
          <p14:tracePt t="50026" x="2697163" y="5830888"/>
          <p14:tracePt t="50042" x="2724150" y="5830888"/>
          <p14:tracePt t="50117" x="2751138" y="5813425"/>
          <p14:tracePt t="50126" x="2795588" y="5803900"/>
          <p14:tracePt t="50126" x="2874963" y="5776913"/>
          <p14:tracePt t="50142" x="2946400" y="5759450"/>
          <p14:tracePt t="50149" x="3143250" y="5688013"/>
          <p14:tracePt t="50160" x="3322638" y="5608638"/>
          <p14:tracePt t="50176" x="3473450" y="5527675"/>
          <p14:tracePt t="50193" x="3554413" y="5465763"/>
          <p14:tracePt t="50216" x="3554413" y="5456238"/>
          <p14:tracePt t="50226" x="3571875" y="5446713"/>
          <p14:tracePt t="50242" x="3581400" y="5438775"/>
          <p14:tracePt t="50259" x="3589338" y="5429250"/>
          <p14:tracePt t="50350" x="3598863" y="5419725"/>
          <p14:tracePt t="50357" x="3598863" y="5411788"/>
          <p14:tracePt t="50365" x="3598863" y="5402263"/>
          <p14:tracePt t="50377" x="3598863" y="5384800"/>
          <p14:tracePt t="50378" x="3598863" y="5367338"/>
          <p14:tracePt t="50392" x="3598863" y="5357813"/>
          <p14:tracePt t="51029" x="3598863" y="5330825"/>
          <p14:tracePt t="51037" x="3616325" y="5276850"/>
          <p14:tracePt t="51045" x="3616325" y="5232400"/>
          <p14:tracePt t="51052" x="3616325" y="5197475"/>
          <p14:tracePt t="51059" x="3643313" y="5054600"/>
          <p14:tracePt t="51076" x="3660775" y="4938713"/>
          <p14:tracePt t="51076" x="3670300" y="4894263"/>
          <p14:tracePt t="51093" x="3679825" y="4857750"/>
          <p14:tracePt t="51109" x="3705225" y="4768850"/>
          <p14:tracePt t="51126" x="3732213" y="4705350"/>
          <p14:tracePt t="51142" x="3751263" y="4616450"/>
          <p14:tracePt t="51159" x="3786188" y="4500563"/>
          <p14:tracePt t="51175" x="3822700" y="4384675"/>
          <p14:tracePt t="51192" x="3884613" y="4232275"/>
          <p14:tracePt t="51209" x="3938588" y="4081463"/>
          <p14:tracePt t="51227" x="4017963" y="3911600"/>
          <p14:tracePt t="51242" x="4089400" y="3732213"/>
          <p14:tracePt t="51259" x="4187825" y="3536950"/>
          <p14:tracePt t="51276" x="4286250" y="3384550"/>
          <p14:tracePt t="51276" x="4340225" y="3276600"/>
          <p14:tracePt t="51293" x="4384675" y="3187700"/>
          <p14:tracePt t="51308" x="4625975" y="2884488"/>
          <p14:tracePt t="51327" x="4776788" y="2687638"/>
          <p14:tracePt t="51343" x="4929188" y="2517775"/>
          <p14:tracePt t="51359" x="5037138" y="2374900"/>
          <p14:tracePt t="51377" x="5126038" y="2268538"/>
          <p14:tracePt t="51393" x="5170488" y="2205038"/>
          <p14:tracePt t="51410" x="5214938" y="2160588"/>
          <p14:tracePt t="51426" x="5276850" y="2098675"/>
          <p14:tracePt t="51443" x="5357813" y="2017713"/>
          <p14:tracePt t="51483" x="5375275" y="2000250"/>
          <p14:tracePt t="51492" x="5446713" y="1946275"/>
          <p14:tracePt t="51510" x="5510213" y="1901825"/>
          <p14:tracePt t="51526" x="5562600" y="1857375"/>
          <p14:tracePt t="51543" x="5581650" y="1839913"/>
          <p14:tracePt t="51559" x="5608638" y="1822450"/>
          <p14:tracePt t="51577" x="5616575" y="1822450"/>
          <p14:tracePt t="51592" x="5616575" y="1812925"/>
          <p14:tracePt t="51789" x="5626100" y="1812925"/>
          <p14:tracePt t="51870" x="5653088" y="1812925"/>
          <p14:tracePt t="51878" x="5670550" y="1812925"/>
          <p14:tracePt t="51885" x="5688013" y="1822450"/>
          <p14:tracePt t="51894" x="5705475" y="1822450"/>
          <p14:tracePt t="51894" x="5732463" y="1822450"/>
          <p14:tracePt t="51909" x="5813425" y="1822450"/>
          <p14:tracePt t="51927" x="5867400" y="1822450"/>
          <p14:tracePt t="51951" x="5884863" y="1822450"/>
          <p14:tracePt t="51960" x="5911850" y="1803400"/>
          <p14:tracePt t="51975" x="5938838" y="1785938"/>
          <p14:tracePt t="51992" x="5983288" y="1776413"/>
          <p14:tracePt t="52008" x="6062663" y="1724025"/>
          <p14:tracePt t="52026" x="6180138" y="1697038"/>
          <p14:tracePt t="52026" x="6224588" y="1687513"/>
          <p14:tracePt t="52093" x="6251575" y="1687513"/>
          <p14:tracePt t="52108" x="6313488" y="1670050"/>
          <p14:tracePt t="52126" x="6340475" y="1670050"/>
          <p14:tracePt t="52142" x="6348413" y="1670050"/>
          <p14:tracePt t="52159" x="6357938" y="1670050"/>
          <p14:tracePt t="52175" x="6375400" y="1670050"/>
          <p14:tracePt t="52213" x="6384925" y="1670050"/>
          <p14:tracePt t="52238" x="6394450" y="1670050"/>
          <p14:tracePt t="52239" x="6411913" y="1670050"/>
          <p14:tracePt t="52247" x="6438900" y="1679575"/>
          <p14:tracePt t="52258" x="6473825" y="1687513"/>
          <p14:tracePt t="52275" x="6545263" y="1714500"/>
          <p14:tracePt t="52292" x="6670675" y="1758950"/>
          <p14:tracePt t="52310" x="6742113" y="1785938"/>
          <p14:tracePt t="52326" x="6786563" y="1795463"/>
          <p14:tracePt t="52453" x="6786563" y="1803400"/>
          <p14:tracePt t="52469" x="6796088" y="1803400"/>
          <p14:tracePt t="52478" x="6804025" y="1822450"/>
          <p14:tracePt t="52485" x="6831013" y="1866900"/>
          <p14:tracePt t="52548" x="6831013" y="1901825"/>
          <p14:tracePt t="52575" x="6831013" y="1919288"/>
          <p14:tracePt t="52592" x="6831013" y="1928813"/>
          <p14:tracePt t="52593" x="6831013" y="1955800"/>
          <p14:tracePt t="52609" x="6831013" y="1990725"/>
          <p14:tracePt t="52626" x="6813550" y="2036763"/>
          <p14:tracePt t="52642" x="6813550" y="2062163"/>
          <p14:tracePt t="52659" x="6796088" y="2081213"/>
          <p14:tracePt t="52675" x="6777038" y="2116138"/>
          <p14:tracePt t="52692" x="6769100" y="2116138"/>
          <p14:tracePt t="52692" x="6759575" y="2125663"/>
          <p14:tracePt t="52709" x="6742113" y="2143125"/>
          <p14:tracePt t="52727" x="6715125" y="2160588"/>
          <p14:tracePt t="52742" x="6670675" y="2187575"/>
          <p14:tracePt t="52759" x="6634163" y="2232025"/>
          <p14:tracePt t="52775" x="6581775" y="2251075"/>
          <p14:tracePt t="52793" x="6562725" y="2268538"/>
          <p14:tracePt t="52808" x="6537325" y="2276475"/>
          <p14:tracePt t="52852" x="6527800" y="2276475"/>
          <p14:tracePt t="52901" x="6500813" y="2276475"/>
          <p14:tracePt t="52909" x="6473825" y="2295525"/>
          <p14:tracePt t="52909" x="6465888" y="2295525"/>
          <p14:tracePt t="52925" x="6456363" y="2295525"/>
          <p14:tracePt t="52926" x="6429375" y="2295525"/>
          <p14:tracePt t="52942" x="6419850" y="2295525"/>
          <p14:tracePt t="53040" x="6411913" y="2295525"/>
          <p14:tracePt t="53054" x="6384925" y="2268538"/>
          <p14:tracePt t="53061" x="6367463" y="2251075"/>
          <p14:tracePt t="53069" x="6330950" y="2214563"/>
          <p14:tracePt t="53076" x="6259513" y="2143125"/>
          <p14:tracePt t="53092" x="6215063" y="2098675"/>
          <p14:tracePt t="53110" x="6197600" y="2081213"/>
          <p14:tracePt t="54333" x="6197600" y="2062163"/>
          <p14:tracePt t="54341" x="6197600" y="2054225"/>
          <p14:tracePt t="54348" x="6143625" y="2000250"/>
          <p14:tracePt t="54361" x="6108700" y="1973263"/>
          <p14:tracePt t="54376" x="6089650" y="1928813"/>
          <p14:tracePt t="54392" x="6081713" y="1919288"/>
          <p14:tracePt t="54470" x="6081713" y="1893888"/>
          <p14:tracePt t="54489" x="6081713" y="1874838"/>
          <p14:tracePt t="54492" x="6089650" y="1847850"/>
          <p14:tracePt t="54501" x="6099175" y="1830388"/>
          <p14:tracePt t="54509" x="6170613" y="1768475"/>
          <p14:tracePt t="54526" x="6188075" y="1741488"/>
          <p14:tracePt t="54542" x="6205538" y="1731963"/>
          <p14:tracePt t="54589" x="6215063" y="1731963"/>
          <p14:tracePt t="54653" x="6232525" y="1731963"/>
          <p14:tracePt t="54661" x="6269038" y="1731963"/>
          <p14:tracePt t="54669" x="6296025" y="1731963"/>
          <p14:tracePt t="54677" x="6303963" y="1731963"/>
          <p14:tracePt t="54683" x="6330950" y="1731963"/>
          <p14:tracePt t="54692" x="6419850" y="1758950"/>
          <p14:tracePt t="54708" x="6537325" y="1866900"/>
          <p14:tracePt t="54727" x="6626225" y="1955800"/>
          <p14:tracePt t="54742" x="6697663" y="2071688"/>
          <p14:tracePt t="54759" x="6715125" y="2160588"/>
          <p14:tracePt t="54775" x="6751638" y="2286000"/>
          <p14:tracePt t="54792" x="6751638" y="2401888"/>
          <p14:tracePt t="54809" x="6715125" y="2571750"/>
          <p14:tracePt t="54825" x="6643688" y="2776538"/>
          <p14:tracePt t="54841" x="6537325" y="2973388"/>
          <p14:tracePt t="54859" x="6384925" y="3232150"/>
          <p14:tracePt t="54894" x="6313488" y="3357563"/>
          <p14:tracePt t="54895" x="6259513" y="3465513"/>
          <p14:tracePt t="54915" x="6205538" y="3544888"/>
          <p14:tracePt t="54928" x="6153150" y="3633788"/>
          <p14:tracePt t="54947" x="5554663" y="4384675"/>
          <p14:tracePt t="54998" x="5419725" y="4537075"/>
          <p14:tracePt t="55009" x="5224463" y="4848225"/>
          <p14:tracePt t="55025" x="5000625" y="5483225"/>
          <p14:tracePt t="55025" x="4983163" y="5562600"/>
          <p14:tracePt t="55079" x="4919663" y="6537325"/>
          <p14:tracePt t="55153" x="4919663" y="6848475"/>
          <p14:tracePt t="55225" x="4929188" y="6848475"/>
          <p14:tracePt t="55309" x="4946650" y="6848475"/>
          <p14:tracePt t="55317" x="4973638" y="6840538"/>
          <p14:tracePt t="55317" x="5000625" y="6831013"/>
          <p14:tracePt t="55326" x="5099050" y="6796088"/>
          <p14:tracePt t="55375" x="5197475" y="6742113"/>
          <p14:tracePt t="55400" x="5259388" y="6715125"/>
          <p14:tracePt t="55408" x="5322888" y="6670675"/>
          <p14:tracePt t="55425" x="5402263" y="6608763"/>
          <p14:tracePt t="55442" x="5446713" y="6581775"/>
          <p14:tracePt t="55458" x="5510213" y="6527800"/>
          <p14:tracePt t="55475" x="5537200" y="6510338"/>
          <p14:tracePt t="55492" x="5581650" y="6465888"/>
          <p14:tracePt t="55509" x="5608638" y="6411913"/>
          <p14:tracePt t="55526" x="5653088" y="6367463"/>
          <p14:tracePt t="55542" x="5661025" y="6330950"/>
          <p14:tracePt t="55559" x="5680075" y="6323013"/>
          <p14:tracePt t="55576" x="5688013" y="6296025"/>
          <p14:tracePt t="55592" x="5705475" y="6276975"/>
          <p14:tracePt t="55609" x="5705475" y="6259513"/>
          <p14:tracePt t="55626" x="5715000" y="6251575"/>
          <p14:tracePt t="55642" x="5732463" y="6232525"/>
          <p14:tracePt t="55665" x="5751513" y="6224588"/>
          <p14:tracePt t="55675" x="5768975" y="6197600"/>
          <p14:tracePt t="55692" x="5795963" y="6170613"/>
          <p14:tracePt t="55709" x="5830888" y="6143625"/>
          <p14:tracePt t="55726" x="5857875" y="6134100"/>
          <p14:tracePt t="55742" x="5894388" y="6108700"/>
          <p14:tracePt t="55759" x="5938838" y="6072188"/>
          <p14:tracePt t="55776" x="5991225" y="6027738"/>
          <p14:tracePt t="55792" x="6054725" y="6000750"/>
          <p14:tracePt t="55809" x="6108700" y="5973763"/>
          <p14:tracePt t="55825" x="6188075" y="5938838"/>
          <p14:tracePt t="55842" x="6269038" y="5929313"/>
          <p14:tracePt t="55859" x="6394450" y="5894388"/>
          <p14:tracePt t="55876" x="6545263" y="5857875"/>
          <p14:tracePt t="55891" x="6661150" y="5840413"/>
          <p14:tracePt t="55891" x="6680200" y="5822950"/>
          <p14:tracePt t="55910" x="6715125" y="5813425"/>
          <p14:tracePt t="55926" x="6742113" y="5813425"/>
          <p14:tracePt t="55944" x="6759575" y="5813425"/>
          <p14:tracePt t="56029" x="6759575" y="5803900"/>
          <p14:tracePt t="56033" x="6858000" y="5741988"/>
          <p14:tracePt t="56079" x="6991350" y="5643563"/>
          <p14:tracePt t="56109" x="7205663" y="5465763"/>
          <p14:tracePt t="56148" x="7251700" y="5402263"/>
          <p14:tracePt t="56366" x="7251700" y="5394325"/>
          <p14:tracePt t="56374" x="7251700" y="5367338"/>
          <p14:tracePt t="56381" x="7232650" y="5340350"/>
          <p14:tracePt t="56386" x="7188200" y="5276850"/>
          <p14:tracePt t="56415" x="7180263" y="5268913"/>
          <p14:tracePt t="56477" x="7170738" y="5268913"/>
          <p14:tracePt t="56494" x="7153275" y="5268913"/>
          <p14:tracePt t="56495" x="7134225" y="5268913"/>
          <p14:tracePt t="56519" x="7116763" y="5268913"/>
          <p14:tracePt t="56525" x="7108825" y="5286375"/>
          <p14:tracePt t="56541" x="7099300" y="5286375"/>
          <p14:tracePt t="56558" x="7081838" y="5286375"/>
          <p14:tracePt t="56653" x="7072313" y="5295900"/>
          <p14:tracePt t="56665" x="7054850" y="5295900"/>
          <p14:tracePt t="56682" x="7045325" y="5295900"/>
          <p14:tracePt t="56691" x="7045325" y="5303838"/>
          <p14:tracePt t="56992" x="7027863" y="5303838"/>
          <p14:tracePt t="56999" x="6983413" y="5295900"/>
          <p14:tracePt t="57048" x="6973888" y="5286375"/>
          <p14:tracePt t="57341" x="6983413" y="5286375"/>
          <p14:tracePt t="57389" x="6991350" y="5286375"/>
          <p14:tracePt t="57437" x="7010400" y="5286375"/>
          <p14:tracePt t="57469" x="7010400" y="5295900"/>
          <p14:tracePt t="57477" x="7018338" y="5295900"/>
          <p14:tracePt t="57494" x="7027863" y="5295900"/>
          <p14:tracePt t="57494" x="7037388" y="5295900"/>
          <p14:tracePt t="57509" x="7045325" y="5295900"/>
          <p14:tracePt t="57781" x="7037388" y="5295900"/>
          <p14:tracePt t="57797" x="7027863" y="5295900"/>
          <p14:tracePt t="57821" x="7018338" y="5295900"/>
          <p14:tracePt t="57829" x="7010400" y="5295900"/>
          <p14:tracePt t="57833" x="7000875" y="5286375"/>
          <p14:tracePt t="57981" x="7000875" y="5276850"/>
          <p14:tracePt t="57989" x="6991350" y="5259388"/>
          <p14:tracePt t="58013" x="6991350" y="5251450"/>
          <p14:tracePt t="58021" x="6991350" y="5232400"/>
          <p14:tracePt t="58026" x="6991350" y="5224463"/>
          <p14:tracePt t="58349" x="6991350" y="5241925"/>
          <p14:tracePt t="58365" x="6991350" y="5251450"/>
          <p14:tracePt t="58373" x="6991350" y="5259388"/>
          <p14:tracePt t="58397" x="6991350" y="5276850"/>
          <p14:tracePt t="58789" x="6983413" y="5276850"/>
          <p14:tracePt t="58789" x="6973888" y="5276850"/>
          <p14:tracePt t="58805" x="6965950" y="5276850"/>
          <p14:tracePt t="58821" x="6956425" y="5276850"/>
          <p14:tracePt t="58838" x="6946900" y="5276850"/>
          <p14:tracePt t="59358" x="6946900" y="5268913"/>
          <p14:tracePt t="59381" x="6946900" y="5259388"/>
          <p14:tracePt t="59710" x="6956425" y="5259388"/>
          <p14:tracePt t="59749" x="6965950" y="5259388"/>
          <p14:tracePt t="59805" x="6965950" y="5276850"/>
          <p14:tracePt t="59813" x="6965950" y="5303838"/>
          <p14:tracePt t="59821" x="6965950" y="5313363"/>
          <p14:tracePt t="59827" x="6946900" y="5367338"/>
          <p14:tracePt t="59843" x="6919913" y="5429250"/>
          <p14:tracePt t="59860" x="6919913" y="5456238"/>
          <p14:tracePt t="60181" x="6938963" y="5446713"/>
          <p14:tracePt t="60182" x="6946900" y="5419725"/>
          <p14:tracePt t="60207" x="6946900" y="5402263"/>
          <p14:tracePt t="60389" x="6956425" y="5419725"/>
          <p14:tracePt t="60405" x="6956425" y="5429250"/>
          <p14:tracePt t="60405" x="6956425" y="5446713"/>
          <p14:tracePt t="60453" x="6956425" y="5456238"/>
          <p14:tracePt t="61381" x="6956425" y="5438775"/>
          <p14:tracePt t="61389" x="6956425" y="5429250"/>
          <p14:tracePt t="61400" x="6956425" y="5419725"/>
          <p14:tracePt t="61469" x="6956425" y="5411788"/>
          <p14:tracePt t="61791" x="6965950" y="5411788"/>
          <p14:tracePt t="61829" x="6973888" y="5411788"/>
          <p14:tracePt t="61837" x="6973888" y="5419725"/>
          <p14:tracePt t="61845" x="6983413" y="5419725"/>
          <p14:tracePt t="61861" x="7000875" y="5429250"/>
          <p14:tracePt t="61862" x="7000875" y="5438775"/>
          <p14:tracePt t="61875" x="7027863" y="5465763"/>
          <p14:tracePt t="61892" x="7027863" y="5473700"/>
          <p14:tracePt t="61908" x="7045325" y="5500688"/>
          <p14:tracePt t="62029" x="7054850" y="5510213"/>
          <p14:tracePt t="62037" x="7089775" y="5510213"/>
          <p14:tracePt t="62042" x="7143750" y="5510213"/>
          <p14:tracePt t="62048" x="7170738" y="5510213"/>
          <p14:tracePt t="62058" x="7277100" y="5456238"/>
          <p14:tracePt t="62075" x="7358063" y="5402263"/>
          <p14:tracePt t="62092" x="7456488" y="5322888"/>
          <p14:tracePt t="62109" x="7545388" y="5241925"/>
          <p14:tracePt t="62125" x="7608888" y="5180013"/>
          <p14:tracePt t="62142" x="7634288" y="5133975"/>
          <p14:tracePt t="62158" x="7653338" y="5089525"/>
          <p14:tracePt t="62176" x="7653338" y="5045075"/>
          <p14:tracePt t="62192" x="7661275" y="5018088"/>
          <p14:tracePt t="62209" x="7661275" y="4991100"/>
          <p14:tracePt t="62225" x="7661275" y="4973638"/>
          <p14:tracePt t="62243" x="7661275" y="4956175"/>
          <p14:tracePt t="62258" x="7661275" y="4938713"/>
          <p14:tracePt t="62276" x="7661275" y="4929188"/>
          <p14:tracePt t="62292" x="7661275" y="4911725"/>
          <p14:tracePt t="62309" x="7562850" y="4768850"/>
          <p14:tracePt t="62381" x="7537450" y="4768850"/>
          <p14:tracePt t="62392" x="7500938" y="4768850"/>
          <p14:tracePt t="62409" x="7446963" y="4768850"/>
          <p14:tracePt t="62424" x="7394575" y="4768850"/>
          <p14:tracePt t="62441" x="7296150" y="4768850"/>
          <p14:tracePt t="62474" x="7269163" y="4768850"/>
          <p14:tracePt t="62475" x="7197725" y="4768850"/>
          <p14:tracePt t="62491" x="7161213" y="4768850"/>
          <p14:tracePt t="62508" x="7143750" y="4768850"/>
          <p14:tracePt t="62554" x="7134225" y="4768850"/>
          <p14:tracePt t="62693" x="7108825" y="4768850"/>
          <p14:tracePt t="62701" x="7010400" y="4768850"/>
          <p14:tracePt t="62709" x="6929438" y="4795838"/>
          <p14:tracePt t="62709" x="6796088" y="4813300"/>
          <p14:tracePt t="62726" x="6599238" y="4867275"/>
          <p14:tracePt t="62726" x="6296025" y="4938713"/>
          <p14:tracePt t="62742" x="6108700" y="5018088"/>
          <p14:tracePt t="62759" x="6010275" y="5062538"/>
          <p14:tracePt t="62775" x="5991225" y="5081588"/>
          <p14:tracePt t="62791" x="5983288" y="5081588"/>
          <p14:tracePt t="62861" x="5965825" y="5126038"/>
          <p14:tracePt t="62870" x="5946775" y="5153025"/>
          <p14:tracePt t="62877" x="5919788" y="5187950"/>
          <p14:tracePt t="62878" x="5902325" y="5241925"/>
          <p14:tracePt t="62891" x="5867400" y="5322888"/>
          <p14:tracePt t="62908" x="5830888" y="5491163"/>
          <p14:tracePt t="62926" x="5830888" y="5589588"/>
          <p14:tracePt t="62941" x="5830888" y="5670550"/>
          <p14:tracePt t="62958" x="5830888" y="5724525"/>
          <p14:tracePt t="62976" x="5830888" y="5759450"/>
          <p14:tracePt t="62991" x="5840413" y="5768975"/>
          <p14:tracePt t="63008" x="5857875" y="5786438"/>
          <p14:tracePt t="63025" x="5867400" y="5786438"/>
          <p14:tracePt t="63042" x="5884863" y="5795963"/>
          <p14:tracePt t="63058" x="5919788" y="5803900"/>
          <p14:tracePt t="63082" x="5956300" y="5803900"/>
          <p14:tracePt t="63091" x="6054725" y="5803900"/>
          <p14:tracePt t="63108" x="6153150" y="5822950"/>
          <p14:tracePt t="63124" x="6242050" y="5822950"/>
          <p14:tracePt t="63142" x="6313488" y="5822950"/>
          <p14:tracePt t="63158" x="6411913" y="5822950"/>
          <p14:tracePt t="63175" x="6500813" y="5822950"/>
          <p14:tracePt t="63191" x="6554788" y="5822950"/>
          <p14:tracePt t="63209" x="6589713" y="5822950"/>
          <p14:tracePt t="63224" x="6643688" y="5822950"/>
          <p14:tracePt t="63242" x="6697663" y="5822950"/>
          <p14:tracePt t="63258" x="6769100" y="5822950"/>
          <p14:tracePt t="63276" x="6867525" y="5822950"/>
          <p14:tracePt t="63292" x="6938963" y="5822950"/>
          <p14:tracePt t="63308" x="7010400" y="5822950"/>
          <p14:tracePt t="63324" x="7072313" y="5822950"/>
          <p14:tracePt t="63342" x="7099300" y="5822950"/>
          <p14:tracePt t="63358" x="7116763" y="5822950"/>
          <p14:tracePt t="63376" x="7143750" y="5822950"/>
          <p14:tracePt t="63392" x="7170738" y="5822950"/>
          <p14:tracePt t="63408" x="7232650" y="5822950"/>
          <p14:tracePt t="63432" x="7242175" y="5822950"/>
          <p14:tracePt t="63441" x="7429500" y="5776913"/>
          <p14:tracePt t="63505" x="7510463" y="5741988"/>
          <p14:tracePt t="63509" x="7545388" y="5732463"/>
          <p14:tracePt t="63510" x="7554913" y="5715000"/>
          <p14:tracePt t="63510" x="7581900" y="5705475"/>
          <p14:tracePt t="63526" x="7634288" y="5670550"/>
          <p14:tracePt t="63541" x="7670800" y="5634038"/>
          <p14:tracePt t="63559" x="7732713" y="5572125"/>
          <p14:tracePt t="63575" x="7777163" y="5483225"/>
          <p14:tracePt t="63592" x="7831138" y="5348288"/>
          <p14:tracePt t="63608" x="7867650" y="5205413"/>
          <p14:tracePt t="63626" x="7902575" y="5037138"/>
          <p14:tracePt t="63641" x="7929563" y="4875213"/>
          <p14:tracePt t="63658" x="7956550" y="4714875"/>
          <p14:tracePt t="63674" x="7983538" y="4589463"/>
          <p14:tracePt t="63692" x="7983538" y="4537075"/>
          <p14:tracePt t="63708" x="7983538" y="4510088"/>
          <p14:tracePt t="63893" x="7920038" y="4500563"/>
          <p14:tracePt t="63901" x="7796213" y="4500563"/>
          <p14:tracePt t="63907" x="7653338" y="4500563"/>
          <p14:tracePt t="63924" x="7446963" y="4500563"/>
          <p14:tracePt t="63925" x="7358063" y="4500563"/>
          <p14:tracePt t="64117" x="7188200" y="4500563"/>
          <p14:tracePt t="64125" x="6991350" y="4500563"/>
          <p14:tracePt t="64131" x="6429375" y="4500563"/>
          <p14:tracePt t="64141" x="5867400" y="4510088"/>
          <p14:tracePt t="64158" x="5572125" y="4537075"/>
          <p14:tracePt t="64175" x="5483225" y="4554538"/>
          <p14:tracePt t="64191" x="5473700" y="4554538"/>
          <p14:tracePt t="64245" x="5456238" y="4562475"/>
          <p14:tracePt t="64253" x="5402263" y="4562475"/>
          <p14:tracePt t="64259" x="5348288" y="4598988"/>
          <p14:tracePt t="64263" x="5286375" y="4616450"/>
          <p14:tracePt t="64275" x="5126038" y="4660900"/>
          <p14:tracePt t="64291" x="4732338" y="4741863"/>
          <p14:tracePt t="64313" x="4581525" y="4795838"/>
          <p14:tracePt t="64325" x="4500563" y="4830763"/>
          <p14:tracePt t="64341" x="4456113" y="4857750"/>
          <p14:tracePt t="64358" x="4429125" y="4902200"/>
          <p14:tracePt t="64382" x="4429125" y="4929188"/>
          <p14:tracePt t="64391" x="4411663" y="4983163"/>
          <p14:tracePt t="64408" x="4411663" y="5037138"/>
          <p14:tracePt t="64425" x="4411663" y="5089525"/>
          <p14:tracePt t="64441" x="4411663" y="5143500"/>
          <p14:tracePt t="64458" x="4411663" y="5197475"/>
          <p14:tracePt t="64474" x="4411663" y="5251450"/>
          <p14:tracePt t="64492" x="4438650" y="5313363"/>
          <p14:tracePt t="64508" x="4527550" y="5491163"/>
          <p14:tracePt t="64537" x="4562475" y="5537200"/>
          <p14:tracePt t="64537" x="4589463" y="5572125"/>
          <p14:tracePt t="64559" x="4660900" y="5626100"/>
          <p14:tracePt t="64559" x="4679950" y="5634038"/>
          <p14:tracePt t="64597" x="4732338" y="5653088"/>
          <p14:tracePt t="64608" x="4840288" y="5661025"/>
          <p14:tracePt t="64624" x="4956175" y="5670550"/>
          <p14:tracePt t="64641" x="5116513" y="5705475"/>
          <p14:tracePt t="64658" x="5330825" y="5705475"/>
          <p14:tracePt t="64674" x="5545138" y="5705475"/>
          <p14:tracePt t="64692" x="5732463" y="5705475"/>
          <p14:tracePt t="64707" x="5857875" y="5705475"/>
          <p14:tracePt t="64707" x="5884863" y="5705475"/>
          <p14:tracePt t="64726" x="5902325" y="5705475"/>
          <p14:tracePt t="64742" x="5929313" y="5705475"/>
          <p14:tracePt t="64758" x="5965825" y="5688013"/>
          <p14:tracePt t="64775" x="6062663" y="5653088"/>
          <p14:tracePt t="64791" x="6126163" y="5626100"/>
          <p14:tracePt t="64808" x="6170613" y="5599113"/>
          <p14:tracePt t="64824" x="6224588" y="5554663"/>
          <p14:tracePt t="64841" x="6259513" y="5527675"/>
          <p14:tracePt t="64858" x="6313488" y="5473700"/>
          <p14:tracePt t="64875" x="6340475" y="5446713"/>
          <p14:tracePt t="64891" x="6357938" y="5419725"/>
          <p14:tracePt t="64908" x="6384925" y="5394325"/>
          <p14:tracePt t="64924" x="6402388" y="5367338"/>
          <p14:tracePt t="64942" x="6438900" y="5330825"/>
          <p14:tracePt t="64958" x="6456363" y="5303838"/>
          <p14:tracePt t="64975" x="6465888" y="5295900"/>
          <p14:tracePt t="64991" x="6473825" y="5276850"/>
          <p14:tracePt t="6520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image86.jpeg" descr="microsatellite2 copia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000" y="2852736"/>
            <a:ext cx="4445000" cy="2592389"/>
          </a:xfrm>
          <a:prstGeom prst="rect">
            <a:avLst/>
          </a:prstGeom>
          <a:ln>
            <a:solidFill/>
            <a:round/>
          </a:ln>
        </p:spPr>
      </p:pic>
      <p:sp>
        <p:nvSpPr>
          <p:cNvPr id="1126" name="Shape 1126"/>
          <p:cNvSpPr/>
          <p:nvPr/>
        </p:nvSpPr>
        <p:spPr>
          <a:xfrm>
            <a:off x="342900" y="927100"/>
            <a:ext cx="8382000" cy="771525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Germline DNA is compared with tumour DNA in heterozygote individuals: </a:t>
            </a:r>
            <a:endParaRPr sz="32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spcBef>
                <a:spcPts val="1000"/>
              </a:spcBef>
            </a:pP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LOH is found when in tumour DNA one band disappears</a:t>
            </a:r>
          </a:p>
        </p:txBody>
      </p:sp>
      <p:sp>
        <p:nvSpPr>
          <p:cNvPr id="1127" name="Shape 1127"/>
          <p:cNvSpPr/>
          <p:nvPr/>
        </p:nvSpPr>
        <p:spPr>
          <a:xfrm>
            <a:off x="1835150" y="304800"/>
            <a:ext cx="489743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 algn="ctr">
              <a:defRPr sz="1800"/>
            </a:pPr>
            <a:r>
              <a:rPr sz="2400" dirty="0"/>
              <a:t>Loss of heterozygosity (LOH)</a:t>
            </a:r>
          </a:p>
        </p:txBody>
      </p:sp>
      <p:sp>
        <p:nvSpPr>
          <p:cNvPr id="1128" name="Shape 1128"/>
          <p:cNvSpPr/>
          <p:nvPr/>
        </p:nvSpPr>
        <p:spPr>
          <a:xfrm>
            <a:off x="508000" y="2300286"/>
            <a:ext cx="4445000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Deletions detected with microsatellites</a:t>
            </a:r>
          </a:p>
        </p:txBody>
      </p:sp>
      <p:pic>
        <p:nvPicPr>
          <p:cNvPr id="2050" name="Picture 2" descr="LOH analysis of AXIN1. PCR products of the microsatellite marker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85" y="2423311"/>
            <a:ext cx="29432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52606" y="4753094"/>
            <a:ext cx="214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From </a:t>
            </a:r>
            <a:r>
              <a:rPr lang="it-IT" sz="1400" dirty="0" err="1" smtClean="0"/>
              <a:t>Taniguchi</a:t>
            </a:r>
            <a:r>
              <a:rPr lang="it-IT" sz="1400" dirty="0" smtClean="0"/>
              <a:t> et al , 2002</a:t>
            </a:r>
            <a:endParaRPr lang="it-IT" sz="1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792231" y="205397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Axin1</a:t>
            </a:r>
            <a:endParaRPr lang="it-IT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01075"/>
      </p:ext>
    </p:extLst>
  </p:cSld>
  <p:clrMapOvr>
    <a:masterClrMapping/>
  </p:clrMapOvr>
  <p:transition spd="med" advTm="34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25" x="5983288" y="5054600"/>
          <p14:tracePt t="6135" x="5983288" y="5045075"/>
          <p14:tracePt t="6142" x="5983288" y="4973638"/>
          <p14:tracePt t="6142" x="5983288" y="4938713"/>
          <p14:tracePt t="6158" x="5973763" y="4875213"/>
          <p14:tracePt t="6159" x="5919788" y="4705350"/>
          <p14:tracePt t="6174" x="5795963" y="4402138"/>
          <p14:tracePt t="6191" x="5545138" y="3973513"/>
          <p14:tracePt t="6208" x="5037138" y="3303588"/>
          <p14:tracePt t="6237" x="4822825" y="3071813"/>
          <p14:tracePt t="6241" x="4394200" y="2732088"/>
          <p14:tracePt t="6259" x="3946525" y="2473325"/>
          <p14:tracePt t="6274" x="3438525" y="2259013"/>
          <p14:tracePt t="6291" x="2965450" y="2152650"/>
          <p14:tracePt t="6308" x="2036763" y="2071688"/>
          <p14:tracePt t="6346" x="1928813" y="2071688"/>
          <p14:tracePt t="6357" x="1839913" y="2071688"/>
          <p14:tracePt t="6375" x="1803400" y="2089150"/>
          <p14:tracePt t="6392" x="1741488" y="2098675"/>
          <p14:tracePt t="6408" x="1679575" y="2143125"/>
          <p14:tracePt t="6424" x="1598613" y="2214563"/>
          <p14:tracePt t="6441" x="1527175" y="2276475"/>
          <p14:tracePt t="6457" x="1465263" y="2339975"/>
          <p14:tracePt t="6474" x="1411288" y="2393950"/>
          <p14:tracePt t="6491" x="1374775" y="2446338"/>
          <p14:tracePt t="6509" x="1357313" y="2482850"/>
          <p14:tracePt t="6524" x="1330325" y="2517775"/>
          <p14:tracePt t="6541" x="1285875" y="2589213"/>
          <p14:tracePt t="6558" x="1268413" y="2616200"/>
          <p14:tracePt t="6575" x="1258888" y="2643188"/>
          <p14:tracePt t="6591" x="1231900" y="2687638"/>
          <p14:tracePt t="6608" x="1214438" y="2724150"/>
          <p14:tracePt t="6624" x="1169988" y="2795588"/>
          <p14:tracePt t="6641" x="1152525" y="2840038"/>
          <p14:tracePt t="6657" x="1133475" y="2919413"/>
          <p14:tracePt t="6675" x="1116013" y="3027363"/>
          <p14:tracePt t="6675" x="1108075" y="3044825"/>
          <p14:tracePt t="6703" x="1089025" y="3133725"/>
          <p14:tracePt t="6724" x="1089025" y="3224213"/>
          <p14:tracePt t="6724" x="1089025" y="3251200"/>
          <p14:tracePt t="6757" x="1089025" y="3322638"/>
          <p14:tracePt t="6759" x="1089025" y="3394075"/>
          <p14:tracePt t="6775" x="1089025" y="3446463"/>
          <p14:tracePt t="6792" x="1089025" y="3517900"/>
          <p14:tracePt t="6808" x="1116013" y="3598863"/>
          <p14:tracePt t="6825" x="1143000" y="3697288"/>
          <p14:tracePt t="6841" x="1204913" y="3822700"/>
          <p14:tracePt t="6858" x="1250950" y="3946525"/>
          <p14:tracePt t="6874" x="1455738" y="4232275"/>
          <p14:tracePt t="6923" x="1482725" y="4295775"/>
          <p14:tracePt t="6925" x="1571625" y="4384675"/>
          <p14:tracePt t="6941" x="1660525" y="4473575"/>
          <p14:tracePt t="6941" x="1697038" y="4500563"/>
          <p14:tracePt t="6958" x="1776413" y="4554538"/>
          <p14:tracePt t="6975" x="1874838" y="4616450"/>
          <p14:tracePt t="6994" x="2000250" y="4670425"/>
          <p14:tracePt t="7009" x="2143125" y="4751388"/>
          <p14:tracePt t="7027" x="2268538" y="4822825"/>
          <p14:tracePt t="7041" x="2401888" y="4902200"/>
          <p14:tracePt t="7061" x="2527300" y="4973638"/>
          <p14:tracePt t="7075" x="2670175" y="5027613"/>
          <p14:tracePt t="7093" x="2786063" y="5081588"/>
          <p14:tracePt t="7109" x="2894013" y="5116513"/>
          <p14:tracePt t="7109" x="2946400" y="5153025"/>
          <p14:tracePt t="7128" x="3017838" y="5170488"/>
          <p14:tracePt t="7143" x="3133725" y="5205413"/>
          <p14:tracePt t="7160" x="3295650" y="5241925"/>
          <p14:tracePt t="7175" x="3482975" y="5259388"/>
          <p14:tracePt t="7193" x="3625850" y="5259388"/>
          <p14:tracePt t="7209" x="3751263" y="5259388"/>
          <p14:tracePt t="7232" x="3776663" y="5259388"/>
          <p14:tracePt t="7242" x="3830638" y="5259388"/>
          <p14:tracePt t="7258" x="4089400" y="4902200"/>
          <p14:tracePt t="7258" x="4116388" y="4830763"/>
          <p14:tracePt t="7392" x="4170363" y="4670425"/>
          <p14:tracePt t="7392" x="4197350" y="4589463"/>
          <p14:tracePt t="7424" x="4214813" y="4518025"/>
          <p14:tracePt t="7425" x="4241800" y="4259263"/>
          <p14:tracePt t="7449" x="4251325" y="4179888"/>
          <p14:tracePt t="7458" x="4251325" y="3983038"/>
          <p14:tracePt t="7475" x="4251325" y="3795713"/>
          <p14:tracePt t="7491" x="4251325" y="3652838"/>
          <p14:tracePt t="7509" x="4224338" y="3490913"/>
          <p14:tracePt t="7524" x="4205288" y="3340100"/>
          <p14:tracePt t="7524" x="4170363" y="3268663"/>
          <p14:tracePt t="7542" x="4152900" y="3205163"/>
          <p14:tracePt t="7542" x="4133850" y="3143250"/>
          <p14:tracePt t="7558" x="4116388" y="3081338"/>
          <p14:tracePt t="7575" x="4089400" y="3017838"/>
          <p14:tracePt t="7591" x="4071938" y="3000375"/>
          <p14:tracePt t="7607" x="4071938" y="2965450"/>
          <p14:tracePt t="7624" x="4062413" y="2965450"/>
          <p14:tracePt t="7641" x="4054475" y="2955925"/>
          <p14:tracePt t="7734" x="4044950" y="2946400"/>
          <p14:tracePt t="7830" x="3956050" y="2946400"/>
          <p14:tracePt t="7838" x="3822700" y="2946400"/>
          <p14:tracePt t="7846" x="3429000" y="2946400"/>
          <p14:tracePt t="7858" x="2965450" y="2946400"/>
          <p14:tracePt t="7874" x="2660650" y="2946400"/>
          <p14:tracePt t="7892" x="2517775" y="2946400"/>
          <p14:tracePt t="7908" x="2500313" y="2946400"/>
          <p14:tracePt t="7925" x="2473325" y="2946400"/>
          <p14:tracePt t="7941" x="2276475" y="2990850"/>
          <p14:tracePt t="7959" x="2071688" y="3054350"/>
          <p14:tracePt t="7974" x="1822450" y="3125788"/>
          <p14:tracePt t="7991" x="1704975" y="3170238"/>
          <p14:tracePt t="8007" x="1608138" y="3214688"/>
          <p14:tracePt t="8024" x="1562100" y="3268663"/>
          <p14:tracePt t="8040" x="1517650" y="3303588"/>
          <p14:tracePt t="8057" x="1482725" y="3340100"/>
          <p14:tracePt t="8074" x="1446213" y="3394075"/>
          <p14:tracePt t="8091" x="1438275" y="3438525"/>
          <p14:tracePt t="8108" x="1438275" y="3554413"/>
          <p14:tracePt t="8124" x="1438275" y="3679825"/>
          <p14:tracePt t="8142" x="1438275" y="3848100"/>
          <p14:tracePt t="8157" x="1438275" y="4054475"/>
          <p14:tracePt t="8177" x="1438275" y="4179888"/>
          <p14:tracePt t="8192" x="1438275" y="4276725"/>
          <p14:tracePt t="8210" x="1438275" y="4348163"/>
          <p14:tracePt t="8226" x="1465263" y="4660900"/>
          <p14:tracePt t="8264" x="1482725" y="4714875"/>
          <p14:tracePt t="8275" x="1517650" y="4867275"/>
          <p14:tracePt t="8290" x="1554163" y="4965700"/>
          <p14:tracePt t="8308" x="1608138" y="5062538"/>
          <p14:tracePt t="8324" x="1652588" y="5143500"/>
          <p14:tracePt t="8324" x="1687513" y="5187950"/>
          <p14:tracePt t="8342" x="2322513" y="5473700"/>
          <p14:tracePt t="8479" x="2446338" y="5510213"/>
          <p14:tracePt t="8501" x="2490788" y="5527675"/>
          <p14:tracePt t="8507" x="2571750" y="5545138"/>
          <p14:tracePt t="8523" x="2679700" y="5572125"/>
          <p14:tracePt t="8541" x="2813050" y="5599113"/>
          <p14:tracePt t="8557" x="3044825" y="5634038"/>
          <p14:tracePt t="8575" x="3241675" y="5661025"/>
          <p14:tracePt t="8592" x="3357563" y="5670550"/>
          <p14:tracePt t="8607" x="3394075" y="5688013"/>
          <p14:tracePt t="8624" x="3411538" y="5688013"/>
          <p14:tracePt t="8641" x="3419475" y="5688013"/>
          <p14:tracePt t="8758" x="3446463" y="5688013"/>
          <p14:tracePt t="8766" x="3544888" y="5688013"/>
          <p14:tracePt t="8774" x="3643313" y="5688013"/>
          <p14:tracePt t="8782" x="3902075" y="5688013"/>
          <p14:tracePt t="8791" x="4224338" y="5688013"/>
          <p14:tracePt t="8808" x="4402138" y="5688013"/>
          <p14:tracePt t="8825" x="4446588" y="5688013"/>
          <p14:tracePt t="8998" x="4473575" y="5688013"/>
          <p14:tracePt t="9006" x="4518025" y="5670550"/>
          <p14:tracePt t="9014" x="4572000" y="5599113"/>
          <p14:tracePt t="9025" x="4633913" y="5518150"/>
          <p14:tracePt t="9041" x="4679950" y="5429250"/>
          <p14:tracePt t="9058" x="4724400" y="5375275"/>
          <p14:tracePt t="9075" x="4759325" y="5295900"/>
          <p14:tracePt t="9091" x="4776788" y="5268913"/>
          <p14:tracePt t="9108" x="4786313" y="5251450"/>
          <p14:tracePt t="9124" x="4786313" y="5241925"/>
          <p14:tracePt t="9199" x="4795838" y="5232400"/>
          <p14:tracePt t="9207" x="4795838" y="5224463"/>
          <p14:tracePt t="9214" x="4795838" y="5197475"/>
          <p14:tracePt t="9222" x="4803775" y="5160963"/>
          <p14:tracePt t="9230" x="4822825" y="5133975"/>
          <p14:tracePt t="9242" x="4830763" y="5089525"/>
          <p14:tracePt t="9258" x="4830763" y="5081588"/>
          <p14:tracePt t="10389" x="4840288" y="5072063"/>
          <p14:tracePt t="10396" x="4875213" y="5027613"/>
          <p14:tracePt t="10406" x="4894263" y="4991100"/>
          <p14:tracePt t="10406" x="4983163" y="4697413"/>
          <p14:tracePt t="10443" x="5000625" y="4500563"/>
          <p14:tracePt t="10472" x="5000625" y="4429125"/>
          <p14:tracePt t="10473" x="5000625" y="4357688"/>
          <p14:tracePt t="10489" x="5000625" y="4303713"/>
          <p14:tracePt t="10506" x="5000625" y="4259263"/>
          <p14:tracePt t="10523" x="4946650" y="4187825"/>
          <p14:tracePt t="10539" x="4572000" y="3813175"/>
          <p14:tracePt t="10539" x="4491038" y="3751263"/>
          <p14:tracePt t="10613" x="4340225" y="3633788"/>
          <p14:tracePt t="10645" x="4187825" y="3562350"/>
          <p14:tracePt t="10646" x="4098925" y="3509963"/>
          <p14:tracePt t="10656" x="3973513" y="3473450"/>
          <p14:tracePt t="10673" x="3840163" y="3465513"/>
          <p14:tracePt t="10690" x="3687763" y="3446463"/>
          <p14:tracePt t="10706" x="3517900" y="3411538"/>
          <p14:tracePt t="10724" x="3384550" y="3402013"/>
          <p14:tracePt t="10740" x="3276600" y="3375025"/>
          <p14:tracePt t="10740" x="3224213" y="3375025"/>
          <p14:tracePt t="10758" x="3125788" y="3357563"/>
          <p14:tracePt t="10773" x="3000375" y="3340100"/>
          <p14:tracePt t="10790" x="2840038" y="3322638"/>
          <p14:tracePt t="10806" x="2687638" y="3303588"/>
          <p14:tracePt t="10823" x="2482850" y="3259138"/>
          <p14:tracePt t="10841" x="2322513" y="3205163"/>
          <p14:tracePt t="10856" x="2241550" y="3179763"/>
          <p14:tracePt t="10875" x="2170113" y="3160713"/>
          <p14:tracePt t="10893" x="2062163" y="3108325"/>
          <p14:tracePt t="10906" x="1911350" y="3071813"/>
          <p14:tracePt t="10923" x="1616075" y="2982913"/>
          <p14:tracePt t="10940" x="1366838" y="2919413"/>
          <p14:tracePt t="10956" x="1125538" y="2822575"/>
          <p14:tracePt t="10973" x="1089025" y="2803525"/>
          <p14:tracePt t="11340" x="1160463" y="2786063"/>
          <p14:tracePt t="11348" x="1455738" y="2768600"/>
          <p14:tracePt t="11361" x="1608138" y="2768600"/>
          <p14:tracePt t="11361" x="1751013" y="2768600"/>
          <p14:tracePt t="11373" x="2017713" y="2768600"/>
          <p14:tracePt t="11390" x="2143125" y="2768600"/>
          <p14:tracePt t="11406" x="2241550" y="2768600"/>
          <p14:tracePt t="11423" x="2276475" y="2768600"/>
          <p14:tracePt t="11439" x="2598738" y="2795588"/>
          <p14:tracePt t="11497" x="2670175" y="2795588"/>
          <p14:tracePt t="11506" x="2705100" y="2795588"/>
          <p14:tracePt t="11523" x="2768600" y="2795588"/>
          <p14:tracePt t="11539" x="2911475" y="2795588"/>
          <p14:tracePt t="11539" x="2955925" y="2795588"/>
          <p14:tracePt t="11573" x="3009900" y="2795588"/>
          <p14:tracePt t="11573" x="3044825" y="2803525"/>
          <p14:tracePt t="11589" x="3062288" y="2803525"/>
          <p14:tracePt t="12477" x="3071813" y="2803525"/>
          <p14:tracePt t="12693" x="3098800" y="2822575"/>
          <p14:tracePt t="12705" x="3108325" y="2822575"/>
          <p14:tracePt t="12723" x="3116263" y="2830513"/>
          <p14:tracePt t="13158" x="3133725" y="2830513"/>
          <p14:tracePt t="13182" x="3143250" y="2830513"/>
          <p14:tracePt t="13187" x="3152775" y="2830513"/>
          <p14:tracePt t="13208" x="3160713" y="2830513"/>
          <p14:tracePt t="13209" x="3187700" y="2830513"/>
          <p14:tracePt t="13225" x="3205163" y="2840038"/>
          <p14:tracePt t="13286" x="3224213" y="2840038"/>
          <p14:tracePt t="13287" x="3232150" y="2840038"/>
          <p14:tracePt t="13333" x="3241675" y="2840038"/>
          <p14:tracePt t="13341" x="3251200" y="2840038"/>
          <p14:tracePt t="13345" x="3268663" y="2857500"/>
          <p14:tracePt t="13356" x="3482975" y="2884488"/>
          <p14:tracePt t="13356" x="3527425" y="2884488"/>
          <p14:tracePt t="13439" x="3554413" y="2884488"/>
          <p14:tracePt t="13440" x="3608388" y="2884488"/>
          <p14:tracePt t="13456" x="3660775" y="2894013"/>
          <p14:tracePt t="13472" x="3714750" y="2894013"/>
          <p14:tracePt t="13490" x="3848100" y="2928938"/>
          <p14:tracePt t="13530" x="3857625" y="2928938"/>
          <p14:tracePt t="13539" x="3884613" y="2928938"/>
          <p14:tracePt t="13555" x="3911600" y="2928938"/>
          <p14:tracePt t="13572" x="3929063" y="2938463"/>
          <p14:tracePt t="13589" x="3956050" y="2946400"/>
          <p14:tracePt t="13606" x="3990975" y="2946400"/>
          <p14:tracePt t="13622" x="4017963" y="2946400"/>
          <p14:tracePt t="13640" x="4017963" y="2955925"/>
          <p14:tracePt t="18854" x="4027488" y="2955925"/>
          <p14:tracePt t="19486" x="4098925" y="2938463"/>
          <p14:tracePt t="19487" x="4197350" y="2919413"/>
          <p14:tracePt t="19506" x="4322763" y="2874963"/>
          <p14:tracePt t="19507" x="4545013" y="2813050"/>
          <p14:tracePt t="19524" x="4705350" y="2724150"/>
          <p14:tracePt t="19540" x="4786313" y="2670175"/>
          <p14:tracePt t="19540" x="4830763" y="2643188"/>
          <p14:tracePt t="19559" x="4848225" y="2643188"/>
          <p14:tracePt t="19573" x="4857750" y="2625725"/>
          <p14:tracePt t="19590" x="4884738" y="2616200"/>
          <p14:tracePt t="19607" x="4919663" y="2616200"/>
          <p14:tracePt t="19623" x="4946650" y="2598738"/>
          <p14:tracePt t="19640" x="4991100" y="2589213"/>
          <p14:tracePt t="19657" x="5089525" y="2554288"/>
          <p14:tracePt t="19657" x="5133975" y="2536825"/>
          <p14:tracePt t="19694" x="5197475" y="2517775"/>
          <p14:tracePt t="19702" x="5259388" y="2500313"/>
          <p14:tracePt t="19709" x="5375275" y="2465388"/>
          <p14:tracePt t="19723" x="5438775" y="2455863"/>
          <p14:tracePt t="19740" x="5446713" y="2438400"/>
          <p14:tracePt t="19757" x="5465763" y="2438400"/>
          <p14:tracePt t="19774" x="5473700" y="2438400"/>
          <p14:tracePt t="19878" x="5500688" y="2428875"/>
          <p14:tracePt t="19887" x="5572125" y="2428875"/>
          <p14:tracePt t="19896" x="5626100" y="2411413"/>
          <p14:tracePt t="19901" x="5724525" y="2411413"/>
          <p14:tracePt t="19906" x="5894388" y="2374900"/>
          <p14:tracePt t="19923" x="6037263" y="2357438"/>
          <p14:tracePt t="19940" x="6099175" y="2322513"/>
          <p14:tracePt t="19956" x="6116638" y="2322513"/>
          <p14:tracePt t="20183" x="6180138" y="2322513"/>
          <p14:tracePt t="20183" x="6394450" y="2322513"/>
          <p14:tracePt t="20199" x="6688138" y="2322513"/>
          <p14:tracePt t="20208" x="6973888" y="2322513"/>
          <p14:tracePt t="20209" x="7473950" y="2339975"/>
          <p14:tracePt t="20225" x="7732713" y="2384425"/>
          <p14:tracePt t="20241" x="7875588" y="2401888"/>
          <p14:tracePt t="20259" x="7974013" y="2419350"/>
          <p14:tracePt t="20275" x="8126413" y="2438400"/>
          <p14:tracePt t="20292" x="8269288" y="2473325"/>
          <p14:tracePt t="20309" x="8429625" y="2517775"/>
          <p14:tracePt t="20325" x="8510588" y="2544763"/>
          <p14:tracePt t="20341" x="8562975" y="2571750"/>
          <p14:tracePt t="20375" x="8582025" y="2571750"/>
          <p14:tracePt t="20462" x="8582025" y="2598738"/>
          <p14:tracePt t="20470" x="8599488" y="2625725"/>
          <p14:tracePt t="20490" x="8599488" y="2786063"/>
          <p14:tracePt t="20491" x="8599488" y="3081338"/>
          <p14:tracePt t="20514" x="8616950" y="3179763"/>
          <p14:tracePt t="20523" x="8616950" y="3340100"/>
          <p14:tracePt t="20539" x="8616950" y="3517900"/>
          <p14:tracePt t="20557" x="8616950" y="3652838"/>
          <p14:tracePt t="20573" x="8616950" y="3822700"/>
          <p14:tracePt t="20590" x="8616950" y="3902075"/>
          <p14:tracePt t="20607" x="8616950" y="3990975"/>
          <p14:tracePt t="20623" x="8616950" y="4062413"/>
          <p14:tracePt t="20640" x="8616950" y="4160838"/>
          <p14:tracePt t="20657" x="8634413" y="4303713"/>
          <p14:tracePt t="20673" x="8653463" y="4429125"/>
          <p14:tracePt t="20689" x="8670925" y="4510088"/>
          <p14:tracePt t="20707" x="8670925" y="4598988"/>
          <p14:tracePt t="20723" x="8688388" y="4697413"/>
          <p14:tracePt t="20740" x="8697913" y="4759325"/>
          <p14:tracePt t="20756" x="8715375" y="4840288"/>
          <p14:tracePt t="20773" x="8715375" y="4946650"/>
          <p14:tracePt t="20790" x="8715375" y="5045075"/>
          <p14:tracePt t="20808" x="8715375" y="5143500"/>
          <p14:tracePt t="20823" x="8715375" y="5286375"/>
          <p14:tracePt t="20841" x="8715375" y="5429250"/>
          <p14:tracePt t="20857" x="8715375" y="5599113"/>
          <p14:tracePt t="20874" x="8688388" y="5795963"/>
          <p14:tracePt t="20891" x="8670925" y="5956300"/>
          <p14:tracePt t="20907" x="8609013" y="6134100"/>
          <p14:tracePt t="20923" x="8572500" y="6259513"/>
          <p14:tracePt t="20941" x="8545513" y="6313488"/>
          <p14:tracePt t="20956" x="8537575" y="6340475"/>
          <p14:tracePt t="21022" x="8518525" y="6348413"/>
          <p14:tracePt t="21054" x="8474075" y="6357938"/>
          <p14:tracePt t="21058" x="8367713" y="6357938"/>
          <p14:tracePt t="21063" x="8269288" y="6375400"/>
          <p14:tracePt t="21073" x="8001000" y="6402388"/>
          <p14:tracePt t="21090" x="7608888" y="6402388"/>
          <p14:tracePt t="21107" x="7242175" y="6402388"/>
          <p14:tracePt t="21124" x="7018338" y="6402388"/>
          <p14:tracePt t="21140" x="6884988" y="6402388"/>
          <p14:tracePt t="21157" x="6867525" y="6384925"/>
          <p14:tracePt t="21174" x="6813550" y="6357938"/>
          <p14:tracePt t="21190" x="6715125" y="6303963"/>
          <p14:tracePt t="21207" x="6581775" y="6232525"/>
          <p14:tracePt t="21226" x="6384925" y="6153150"/>
          <p14:tracePt t="21241" x="6232525" y="6099175"/>
          <p14:tracePt t="21273" x="6134100" y="6062663"/>
          <p14:tracePt t="21274" x="6081713" y="6037263"/>
          <p14:tracePt t="21291" x="6054725" y="6027738"/>
          <p14:tracePt t="23934" x="6045200" y="6018213"/>
          <p14:tracePt t="24998" x="6054725" y="5991225"/>
          <p14:tracePt t="25005" x="6134100" y="5938838"/>
          <p14:tracePt t="25017" x="6180138" y="5919788"/>
          <p14:tracePt t="25022" x="6215063" y="5894388"/>
          <p14:tracePt t="25142" x="6224588" y="5894388"/>
          <p14:tracePt t="25150" x="6232525" y="5884863"/>
          <p14:tracePt t="25183" x="6259513" y="5867400"/>
          <p14:tracePt t="25198" x="6276975" y="5867400"/>
          <p14:tracePt t="25206" x="6296025" y="5857875"/>
          <p14:tracePt t="25207" x="6313488" y="5840413"/>
          <p14:tracePt t="25222" x="6340475" y="5840413"/>
          <p14:tracePt t="25614" x="6375400" y="5830888"/>
          <p14:tracePt t="25617" x="6446838" y="5786438"/>
          <p14:tracePt t="25628" x="6554788" y="5670550"/>
          <p14:tracePt t="25640" x="6670675" y="5537200"/>
          <p14:tracePt t="25657" x="6759575" y="5429250"/>
          <p14:tracePt t="25673" x="6786563" y="5367338"/>
          <p14:tracePt t="25690" x="6804025" y="5322888"/>
          <p14:tracePt t="25706" x="6813550" y="5303838"/>
          <p14:tracePt t="25724" x="6813550" y="5295900"/>
          <p14:tracePt t="25739" x="6823075" y="5286375"/>
          <p14:tracePt t="25797" x="6823075" y="5259388"/>
          <p14:tracePt t="25811" x="6840538" y="5232400"/>
          <p14:tracePt t="25814" x="6929438" y="4429125"/>
          <p14:tracePt t="25912" x="6929438" y="4303713"/>
          <p14:tracePt t="25938" x="6919913" y="4241800"/>
          <p14:tracePt t="25956" x="6902450" y="4197350"/>
          <p14:tracePt t="25972" x="6894513" y="4179888"/>
          <p14:tracePt t="25989" x="6858000" y="4133850"/>
          <p14:tracePt t="26006" x="6813550" y="4071938"/>
          <p14:tracePt t="26023" x="6742113" y="3973513"/>
          <p14:tracePt t="26040" x="6653213" y="3902075"/>
          <p14:tracePt t="26056" x="6545263" y="3848100"/>
          <p14:tracePt t="26074" x="6419850" y="3830638"/>
          <p14:tracePt t="26089" x="6348413" y="3830638"/>
          <p14:tracePt t="26107" x="6259513" y="3830638"/>
          <p14:tracePt t="26123" x="6170613" y="3857625"/>
          <p14:tracePt t="26139" x="6062663" y="3929063"/>
          <p14:tracePt t="26156" x="5991225" y="4000500"/>
          <p14:tracePt t="26156" x="5956300" y="4054475"/>
          <p14:tracePt t="26175" x="5919788" y="4143375"/>
          <p14:tracePt t="26190" x="5919788" y="4214813"/>
          <p14:tracePt t="26209" x="5919788" y="4268788"/>
          <p14:tracePt t="26224" x="5919788" y="4340225"/>
          <p14:tracePt t="26242" x="5938838" y="4402138"/>
          <p14:tracePt t="26257" x="5973763" y="4456113"/>
          <p14:tracePt t="26276" x="6000750" y="4491038"/>
          <p14:tracePt t="26290" x="6045200" y="4527550"/>
          <p14:tracePt t="26310" x="6126163" y="4562475"/>
          <p14:tracePt t="26324" x="6197600" y="4562475"/>
          <p14:tracePt t="26324" x="6251575" y="4581525"/>
          <p14:tracePt t="26342" x="6323013" y="4581525"/>
          <p14:tracePt t="26357" x="6438900" y="4598988"/>
          <p14:tracePt t="26357" x="6473825" y="4598988"/>
          <p14:tracePt t="26376" x="6572250" y="4598988"/>
          <p14:tracePt t="26391" x="6626225" y="4598988"/>
          <p14:tracePt t="26408" x="6697663" y="4572000"/>
          <p14:tracePt t="26423" x="6804025" y="4500563"/>
          <p14:tracePt t="26440" x="6902450" y="4446588"/>
          <p14:tracePt t="26458" x="7000875" y="4340225"/>
          <p14:tracePt t="26473" x="7089775" y="4232275"/>
          <p14:tracePt t="26490" x="7153275" y="4143375"/>
          <p14:tracePt t="26506" x="7170738" y="4071938"/>
          <p14:tracePt t="26524" x="7197725" y="4000500"/>
          <p14:tracePt t="26540" x="7232650" y="3902075"/>
          <p14:tracePt t="26575" x="7242175" y="3875088"/>
          <p14:tracePt t="26575" x="7242175" y="3867150"/>
          <p14:tracePt t="26575" x="7242175" y="3840163"/>
          <p14:tracePt t="26591" x="7242175" y="3813175"/>
          <p14:tracePt t="26612" x="7224713" y="3795713"/>
          <p14:tracePt t="26623" x="7224713" y="3776663"/>
          <p14:tracePt t="26639" x="7215188" y="3768725"/>
          <p14:tracePt t="26656" x="7205663" y="3751263"/>
          <p14:tracePt t="26673" x="7197725" y="3741738"/>
          <p14:tracePt t="26710" x="7188200" y="3741738"/>
          <p14:tracePt t="26713" x="7170738" y="3732213"/>
          <p14:tracePt t="26722" x="7143750" y="3732213"/>
          <p14:tracePt t="26739" x="7045325" y="3732213"/>
          <p14:tracePt t="26756" x="6946900" y="3732213"/>
          <p14:tracePt t="26772" x="6848475" y="3732213"/>
          <p14:tracePt t="26772" x="6796088" y="3714750"/>
          <p14:tracePt t="26790" x="6732588" y="3714750"/>
          <p14:tracePt t="26790" x="6688138" y="3714750"/>
          <p14:tracePt t="26806" x="6616700" y="3714750"/>
          <p14:tracePt t="26823" x="6537325" y="3714750"/>
          <p14:tracePt t="26840" x="6446838" y="3714750"/>
          <p14:tracePt t="26857" x="6348413" y="3759200"/>
          <p14:tracePt t="26873" x="6276975" y="3803650"/>
          <p14:tracePt t="26891" x="6232525" y="3848100"/>
          <p14:tracePt t="26907" x="6215063" y="3867150"/>
          <p14:tracePt t="26923" x="6180138" y="4268788"/>
          <p14:tracePt t="27026" x="6224588" y="4348163"/>
          <p14:tracePt t="27041" x="6259513" y="4446588"/>
          <p14:tracePt t="27057" x="6323013" y="4518025"/>
          <p14:tracePt t="27073" x="6375400" y="4572000"/>
          <p14:tracePt t="27090" x="6456363" y="4625975"/>
          <p14:tracePt t="27106" x="6589713" y="4697413"/>
          <p14:tracePt t="27123" x="6715125" y="4751388"/>
          <p14:tracePt t="27140" x="6796088" y="4776788"/>
          <p14:tracePt t="27156" x="6848475" y="4795838"/>
          <p14:tracePt t="27173" x="6875463" y="4813300"/>
          <p14:tracePt t="27189" x="6938963" y="4813300"/>
          <p14:tracePt t="27207" x="6991350" y="4813300"/>
          <p14:tracePt t="27224" x="7108825" y="4813300"/>
          <p14:tracePt t="27241" x="7180263" y="4813300"/>
          <p14:tracePt t="27257" x="7242175" y="4786313"/>
          <p14:tracePt t="27275" x="7296150" y="4759325"/>
          <p14:tracePt t="27293" x="7340600" y="4732338"/>
          <p14:tracePt t="27308" x="7402513" y="4705350"/>
          <p14:tracePt t="27308" x="7402513" y="4697413"/>
          <p14:tracePt t="27327" x="7429500" y="4660900"/>
          <p14:tracePt t="27340" x="7456488" y="4625975"/>
          <p14:tracePt t="27360" x="7466013" y="4589463"/>
          <p14:tracePt t="27375" x="7491413" y="4545013"/>
          <p14:tracePt t="27394" x="7527925" y="4465638"/>
          <p14:tracePt t="27408" x="7527925" y="4411663"/>
          <p14:tracePt t="27426" x="7537450" y="4330700"/>
          <p14:tracePt t="27441" x="7554913" y="4276725"/>
          <p14:tracePt t="27460" x="7554913" y="4251325"/>
          <p14:tracePt t="27629" x="7554913" y="4268788"/>
          <p14:tracePt t="27638" x="7554913" y="4295775"/>
          <p14:tracePt t="27638" x="7589838" y="4357688"/>
          <p14:tracePt t="27646" x="7643813" y="4419600"/>
          <p14:tracePt t="27655" x="8609013" y="5089525"/>
          <p14:tracePt t="27721" x="8661400" y="5108575"/>
          <p14:tracePt t="27738" x="8670925" y="5108575"/>
          <p14:tracePt t="27739" x="8688388" y="5108575"/>
          <p14:tracePt t="27813" x="8732838" y="5116513"/>
          <p14:tracePt t="27821" x="8769350" y="5108575"/>
          <p14:tracePt t="27827" x="8867775" y="5037138"/>
          <p14:tracePt t="27840" x="8939213" y="4983163"/>
          <p14:tracePt t="27855" x="8983663" y="4938713"/>
          <p14:tracePt t="27873" x="9010650" y="4902200"/>
          <p14:tracePt t="27890" x="9045575" y="4830763"/>
          <p14:tracePt t="27923" x="9045575" y="4822825"/>
          <p14:tracePt t="27939" x="9045575" y="4803775"/>
          <p14:tracePt t="27955" x="9045575" y="4768850"/>
          <p14:tracePt t="27972" x="9045575" y="4724400"/>
          <p14:tracePt t="27989" x="9037638" y="4598988"/>
          <p14:tracePt t="28006" x="8367713" y="4098925"/>
          <p14:tracePt t="28079" x="8259763" y="4089400"/>
          <p14:tracePt t="28098" x="8215313" y="4089400"/>
          <p14:tracePt t="28106" x="8116888" y="4089400"/>
          <p14:tracePt t="28122" x="8027988" y="4133850"/>
          <p14:tracePt t="28139" x="7912100" y="4241800"/>
          <p14:tracePt t="28155" x="7840663" y="4348163"/>
          <p14:tracePt t="28173" x="7769225" y="4608513"/>
          <p14:tracePt t="28190" x="7724775" y="4813300"/>
          <p14:tracePt t="28206" x="7724775" y="5037138"/>
          <p14:tracePt t="28222" x="7724775" y="5251450"/>
          <p14:tracePt t="28239" x="7724775" y="5394325"/>
          <p14:tracePt t="28256" x="7732713" y="5473700"/>
          <p14:tracePt t="28272" x="7751763" y="5527675"/>
          <p14:tracePt t="28289" x="7777163" y="5562600"/>
          <p14:tracePt t="28306" x="7786688" y="5589588"/>
          <p14:tracePt t="28323" x="7813675" y="5626100"/>
          <p14:tracePt t="28338" x="7831138" y="5661025"/>
          <p14:tracePt t="28356" x="7858125" y="5688013"/>
          <p14:tracePt t="28372" x="7867650" y="5705475"/>
          <p14:tracePt t="28390" x="7875588" y="5715000"/>
          <p14:tracePt t="28405" x="7875588" y="5724525"/>
          <p14:tracePt t="28422" x="7875588" y="5751513"/>
          <p14:tracePt t="28439" x="7875588" y="5822950"/>
          <p14:tracePt t="28456" x="7875588" y="5894388"/>
          <p14:tracePt t="28472" x="7848600" y="5973763"/>
          <p14:tracePt t="28489" x="7813675" y="6045200"/>
          <p14:tracePt t="28505" x="7786688" y="6072188"/>
          <p14:tracePt t="28726" x="7742238" y="6072188"/>
          <p14:tracePt t="28734" x="6751638" y="6072188"/>
          <p14:tracePt t="28787" x="6661150" y="6072188"/>
          <p14:tracePt t="28797" x="6626225" y="6072188"/>
          <p14:tracePt t="29070" x="6518275" y="6072188"/>
          <p14:tracePt t="29078" x="6323013" y="6072188"/>
          <p14:tracePt t="29086" x="6153150" y="6072188"/>
          <p14:tracePt t="29092" x="5670550" y="5973763"/>
          <p14:tracePt t="29106" x="5330825" y="5875338"/>
          <p14:tracePt t="29123" x="5180013" y="5840413"/>
          <p14:tracePt t="29542" x="5180013" y="5830888"/>
          <p14:tracePt t="29743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/>
          <p:nvPr/>
        </p:nvSpPr>
        <p:spPr>
          <a:xfrm>
            <a:off x="-2" y="-14085888"/>
            <a:ext cx="9144004" cy="9527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aphicFrame>
        <p:nvGraphicFramePr>
          <p:cNvPr id="917" name="Table 917"/>
          <p:cNvGraphicFramePr/>
          <p:nvPr>
            <p:extLst>
              <p:ext uri="{D42A27DB-BD31-4B8C-83A1-F6EECF244321}">
                <p14:modId xmlns:p14="http://schemas.microsoft.com/office/powerpoint/2010/main" val="2109830206"/>
              </p:ext>
            </p:extLst>
          </p:nvPr>
        </p:nvGraphicFramePr>
        <p:xfrm>
          <a:off x="250714" y="525359"/>
          <a:ext cx="8657304" cy="4998588"/>
        </p:xfrm>
        <a:graphic>
          <a:graphicData uri="http://schemas.openxmlformats.org/drawingml/2006/table">
            <a:tbl>
              <a:tblPr/>
              <a:tblGrid>
                <a:gridCol w="2164326"/>
                <a:gridCol w="2164326"/>
                <a:gridCol w="2164326"/>
                <a:gridCol w="2164326"/>
              </a:tblGrid>
              <a:tr h="361838">
                <a:tc gridSpan="4">
                  <a:txBody>
                    <a:bodyPr/>
                    <a:lstStyle/>
                    <a:p>
                      <a:pPr lvl="0" algn="ctr">
                        <a:spcBef>
                          <a:spcPts val="600"/>
                        </a:spcBef>
                        <a:defRPr sz="1800" b="0" i="0"/>
                      </a:pPr>
                      <a:r>
                        <a:rPr sz="2000" b="1" dirty="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Tumor Suppressor Genes and Associated Protein Function</a:t>
                      </a:r>
                      <a:r>
                        <a:rPr sz="2800" b="1" dirty="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 </a:t>
                      </a:r>
                    </a:p>
                  </a:txBody>
                  <a:tcPr marL="45714" marR="45714" marT="45714" marB="4571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5412">
                <a:tc gridSpan="4">
                  <a:txBody>
                    <a:bodyPr/>
                    <a:lstStyle/>
                    <a:p>
                      <a:pPr lvl="0" algn="l">
                        <a:spcBef>
                          <a:spcPts val="400"/>
                        </a:spcBef>
                        <a:defRPr sz="1800" b="0" i="0"/>
                      </a:pPr>
                      <a:endParaRPr/>
                    </a:p>
                  </a:txBody>
                  <a:tcPr marL="45714" marR="45714" marT="45714" marB="45714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19267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dirty="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Gene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Associated inherited cancer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Cancers with somatic mutations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Presumed function of protein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3123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400" i="1" dirty="0">
                          <a:solidFill>
                            <a:srgbClr val="FF0000"/>
                          </a:solidFill>
                          <a:sym typeface="Avenir Book"/>
                        </a:rPr>
                        <a:t>RB1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retinoblastoma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Retinoblastoma, osteosarcoma, SCLC, breast, prostate, bladder, pancreas, esophageal, others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Transcriptional regulator; E2F binding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3123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400" i="1" dirty="0">
                          <a:solidFill>
                            <a:srgbClr val="FF0000"/>
                          </a:solidFill>
                          <a:sym typeface="Avenir Book"/>
                        </a:rPr>
                        <a:t>TP53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Li-</a:t>
                      </a:r>
                      <a:r>
                        <a:rPr sz="1400" dirty="0" err="1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Fraumeni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Approximately50% of all cancers (rare in some types, such as prostate carcinoma and neuroblastoma)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Transcription factor; regulates cell cycle and apoptosis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3123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p16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melanoma, Familial pancreatic carcinoma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Approximately 25-30% of many different cancer types (eg, breast, lung, pancreatic, bladder)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Cyclin-dependent kinase inhibitor (ie, Cdk4 and Cdk6)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3123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dirty="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   </a:t>
                      </a:r>
                      <a:r>
                        <a:rPr sz="1200" i="1" dirty="0">
                          <a:sym typeface="Avenir Book"/>
                        </a:rPr>
                        <a:t>p19 </a:t>
                      </a:r>
                      <a:r>
                        <a:rPr sz="1200" baseline="30000" dirty="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ARF</a:t>
                      </a:r>
                      <a:r>
                        <a:rPr sz="1200" dirty="0"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melanoma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Approximately 15% of many different cancer types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Regulates Mdm-2 protein stability and hence p53 stability; alternative reading frame of </a:t>
                      </a:r>
                      <a:r>
                        <a:rPr sz="1000" i="1">
                          <a:sym typeface="Avenir Book"/>
                        </a:rPr>
                        <a:t>p16/INK4a gene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1236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APC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adenomatous polyposis coli (FAP), Gardner syndrome,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Colorectal, desmoid tumors, thyroid cancers, stomach cancers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Regulates levels of β-catenin protein in the cytosol; binding to microtubules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76697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BRCA1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Inherited breast and ovarian cancer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Ovarian (~10%), rare in breast cancer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DNA repair; complexes with Rad 51 and BRCA2; transcriptional regulation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276697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BRCA2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Inherited breast (both female andmale), pancreatic cancer, ?others?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Rare mutations in pancreatic, ?others/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DNA repair; complexes with Rad 51 and BRCA1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191557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WT-1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WAGR, Denys-Drash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Wilms' tumor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 dirty="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Transcription factor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18" name="image71.png" descr=" 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75" y="-6419850"/>
            <a:ext cx="142875" cy="12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age71.png" descr=" 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75" y="-4681538"/>
            <a:ext cx="142875" cy="12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68946"/>
      </p:ext>
    </p:extLst>
  </p:cSld>
  <p:clrMapOvr>
    <a:masterClrMapping/>
  </p:clrMapOvr>
  <p:transition spd="med" advTm="33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51" x="142875" y="822325"/>
          <p14:tracePt t="7359" x="107950" y="822325"/>
          <p14:tracePt t="7366" x="0" y="822325"/>
          <p14:tracePt t="7375" x="0" y="911225"/>
          <p14:tracePt t="7389" x="0" y="1036638"/>
          <p14:tracePt t="7391" x="0" y="1071563"/>
          <p14:tracePt t="7406" x="0" y="1160463"/>
          <p14:tracePt t="7422" x="0" y="1204913"/>
          <p14:tracePt t="7639" x="17463" y="1204913"/>
          <p14:tracePt t="7639" x="80963" y="1204913"/>
          <p14:tracePt t="7655" x="152400" y="1204913"/>
          <p14:tracePt t="7657" x="258763" y="1204913"/>
          <p14:tracePt t="7672" x="401638" y="1204913"/>
          <p14:tracePt t="7674" x="839788" y="1204913"/>
          <p14:tracePt t="7699" x="965200" y="1204913"/>
          <p14:tracePt t="7706" x="1196975" y="1204913"/>
          <p14:tracePt t="7723" x="1357313" y="1204913"/>
          <p14:tracePt t="7740" x="1527175" y="1169988"/>
          <p14:tracePt t="7756" x="1679575" y="1152525"/>
          <p14:tracePt t="7772" x="1866900" y="1133475"/>
          <p14:tracePt t="7789" x="2143125" y="1098550"/>
          <p14:tracePt t="7806" x="2697163" y="1098550"/>
          <p14:tracePt t="7824" x="3089275" y="1098550"/>
          <p14:tracePt t="7839" x="3554413" y="1098550"/>
          <p14:tracePt t="7857" x="3990975" y="1098550"/>
          <p14:tracePt t="7873" x="4357688" y="1098550"/>
          <p14:tracePt t="7889" x="4724400" y="1098550"/>
          <p14:tracePt t="7907" x="6732588" y="1285875"/>
          <p14:tracePt t="8026" x="6823075" y="1312863"/>
          <p14:tracePt t="8048" x="6858000" y="1322388"/>
          <p14:tracePt t="8063" x="6867525" y="1322388"/>
          <p14:tracePt t="8143" x="6884988" y="1339850"/>
          <p14:tracePt t="8151" x="6938963" y="1393825"/>
          <p14:tracePt t="8159" x="6983413" y="1419225"/>
          <p14:tracePt t="8163" x="7037388" y="1455738"/>
          <p14:tracePt t="8172" x="7081838" y="1490663"/>
          <p14:tracePt t="8189" x="7116763" y="1527175"/>
          <p14:tracePt t="8189" x="7126288" y="1544638"/>
          <p14:tracePt t="8222" x="7153275" y="1554163"/>
          <p14:tracePt t="8224" x="7161213" y="1562100"/>
          <p14:tracePt t="8319" x="7161213" y="1598613"/>
          <p14:tracePt t="8323" x="7089775" y="1697038"/>
          <p14:tracePt t="8339" x="6991350" y="1758950"/>
          <p14:tracePt t="8356" x="6875463" y="1839913"/>
          <p14:tracePt t="8373" x="6732588" y="1901825"/>
          <p14:tracePt t="8390" x="6491288" y="1973263"/>
          <p14:tracePt t="8406" x="5732463" y="2116138"/>
          <p14:tracePt t="8423" x="5133975" y="2179638"/>
          <p14:tracePt t="8439" x="4589463" y="2205038"/>
          <p14:tracePt t="8457" x="4133850" y="2232025"/>
          <p14:tracePt t="8472" x="3732213" y="2259013"/>
          <p14:tracePt t="8490" x="3473450" y="2259013"/>
          <p14:tracePt t="8505" x="3205163" y="2259013"/>
          <p14:tracePt t="8529" x="3143250" y="2259013"/>
          <p14:tracePt t="8538" x="3089275" y="2259013"/>
          <p14:tracePt t="8556" x="3071813" y="2259013"/>
          <p14:tracePt t="8572" x="3054350" y="2268538"/>
          <p14:tracePt t="8655" x="3009900" y="2268538"/>
          <p14:tracePt t="8656" x="2938463" y="2286000"/>
          <p14:tracePt t="8669" x="2714625" y="2347913"/>
          <p14:tracePt t="8685" x="2081213" y="2509838"/>
          <p14:tracePt t="8720" x="2017713" y="2517775"/>
          <p14:tracePt t="8732" x="1946275" y="2536825"/>
          <p14:tracePt t="8738" x="1866900" y="2536825"/>
          <p14:tracePt t="8756" x="1812925" y="2536825"/>
          <p14:tracePt t="8772" x="1795463" y="2536825"/>
          <p14:tracePt t="8911" x="1785938" y="2527300"/>
          <p14:tracePt t="8918" x="1785938" y="2500313"/>
          <p14:tracePt t="8926" x="1768475" y="2455863"/>
          <p14:tracePt t="8926" x="1751013" y="2384425"/>
          <p14:tracePt t="8935" x="1714500" y="2251075"/>
          <p14:tracePt t="8953" x="1697038" y="2205038"/>
          <p14:tracePt t="8971" x="1697038" y="2179638"/>
          <p14:tracePt t="8973" x="1697038" y="2081213"/>
          <p14:tracePt t="8989" x="1697038" y="2000250"/>
          <p14:tracePt t="9007" x="1697038" y="1990725"/>
          <p14:tracePt t="9022" x="1697038" y="1938338"/>
          <p14:tracePt t="9040" x="1697038" y="1884363"/>
          <p14:tracePt t="9205" x="1714500" y="1884363"/>
          <p14:tracePt t="9214" x="1731963" y="1884363"/>
          <p14:tracePt t="9222" x="1884363" y="1847850"/>
          <p14:tracePt t="9239" x="2054225" y="1830388"/>
          <p14:tracePt t="9255" x="2224088" y="1812925"/>
          <p14:tracePt t="9272" x="2384425" y="1812925"/>
          <p14:tracePt t="9290" x="2490788" y="1812925"/>
          <p14:tracePt t="9305" x="2643188" y="1822450"/>
          <p14:tracePt t="9339" x="2724150" y="1847850"/>
          <p14:tracePt t="9356" x="2857500" y="1911350"/>
          <p14:tracePt t="9372" x="2990850" y="1973263"/>
          <p14:tracePt t="9389" x="3062288" y="2009775"/>
          <p14:tracePt t="9405" x="3133725" y="2036763"/>
          <p14:tracePt t="9423" x="3143250" y="2054225"/>
          <p14:tracePt t="9438" x="3160713" y="2054225"/>
          <p14:tracePt t="9457" x="3179763" y="2081213"/>
          <p14:tracePt t="9472" x="3214688" y="2133600"/>
          <p14:tracePt t="9490" x="3268663" y="2232025"/>
          <p14:tracePt t="9505" x="3313113" y="2322513"/>
          <p14:tracePt t="9522" x="3375025" y="2455863"/>
          <p14:tracePt t="9539" x="3394075" y="2527300"/>
          <p14:tracePt t="9556" x="3402013" y="2608263"/>
          <p14:tracePt t="9572" x="3402013" y="2679700"/>
          <p14:tracePt t="9589" x="3402013" y="2751138"/>
          <p14:tracePt t="9605" x="3348038" y="2867025"/>
          <p14:tracePt t="9623" x="3232150" y="2973388"/>
          <p14:tracePt t="9639" x="3081338" y="3089275"/>
          <p14:tracePt t="9639" x="3000375" y="3143250"/>
          <p14:tracePt t="9672" x="2938463" y="3197225"/>
          <p14:tracePt t="9673" x="2786063" y="3286125"/>
          <p14:tracePt t="9689" x="2633663" y="3348038"/>
          <p14:tracePt t="9705" x="2500313" y="3384550"/>
          <p14:tracePt t="9722" x="2465388" y="3384550"/>
          <p14:tracePt t="9739" x="2446338" y="3384550"/>
          <p14:tracePt t="9755" x="2411413" y="3384550"/>
          <p14:tracePt t="9773" x="2330450" y="3357563"/>
          <p14:tracePt t="9788" x="2098675" y="3232150"/>
          <p14:tracePt t="9788" x="1955800" y="3133725"/>
          <p14:tracePt t="9807" x="1670050" y="2973388"/>
          <p14:tracePt t="9822" x="1446213" y="2795588"/>
          <p14:tracePt t="9840" x="1268413" y="2633663"/>
          <p14:tracePt t="9855" x="1187450" y="2544763"/>
          <p14:tracePt t="9872" x="1143000" y="2473325"/>
          <p14:tracePt t="9889" x="1108075" y="2428875"/>
          <p14:tracePt t="9906" x="1098550" y="2401888"/>
          <p14:tracePt t="9922" x="1098550" y="2366963"/>
          <p14:tracePt t="9939" x="1098550" y="2330450"/>
          <p14:tracePt t="9955" x="1081088" y="2259013"/>
          <p14:tracePt t="9973" x="1062038" y="2179638"/>
          <p14:tracePt t="9989" x="1062038" y="2108200"/>
          <p14:tracePt t="9989" x="1062038" y="2081213"/>
          <p14:tracePt t="10007" x="1062038" y="1990725"/>
          <p14:tracePt t="10022" x="1044575" y="1884363"/>
          <p14:tracePt t="10039" x="1044575" y="1803400"/>
          <p14:tracePt t="10055" x="1044575" y="1776413"/>
          <p14:tracePt t="10072" x="1044575" y="1768475"/>
          <p14:tracePt t="10167" x="1062038" y="1724025"/>
          <p14:tracePt t="10169" x="1357313" y="1589088"/>
          <p14:tracePt t="10228" x="1428750" y="1581150"/>
          <p14:tracePt t="10257" x="1446213" y="1581150"/>
          <p14:tracePt t="10272" x="1482725" y="1581150"/>
          <p14:tracePt t="10300" x="1536700" y="1581150"/>
          <p14:tracePt t="10305" x="1625600" y="1581150"/>
          <p14:tracePt t="10322" x="1776413" y="1608138"/>
          <p14:tracePt t="10338" x="2089150" y="1687513"/>
          <p14:tracePt t="10379" x="2108200" y="1697038"/>
          <p14:tracePt t="10389" x="2133600" y="1704975"/>
          <p14:tracePt t="10430" x="2152650" y="1714500"/>
          <p14:tracePt t="10438" x="2179638" y="1724025"/>
          <p14:tracePt t="10440" x="2224088" y="1751013"/>
          <p14:tracePt t="10456" x="2268538" y="1785938"/>
          <p14:tracePt t="10472" x="2357438" y="1857375"/>
          <p14:tracePt t="10490" x="2419350" y="1884363"/>
          <p14:tracePt t="10505" x="2446338" y="1919288"/>
          <p14:tracePt t="10523" x="2517775" y="2000250"/>
          <p14:tracePt t="10547" x="2536825" y="2027238"/>
          <p14:tracePt t="10555" x="2581275" y="2071688"/>
          <p14:tracePt t="10572" x="2625725" y="2116138"/>
          <p14:tracePt t="10589" x="2643188" y="2143125"/>
          <p14:tracePt t="10605" x="2670175" y="2160588"/>
          <p14:tracePt t="10605" x="2670175" y="2179638"/>
          <p14:tracePt t="10623" x="2679700" y="2187575"/>
          <p14:tracePt t="10663" x="2679700" y="2197100"/>
          <p14:tracePt t="10664" x="2687638" y="2205038"/>
          <p14:tracePt t="10757" x="2687638" y="2214563"/>
          <p14:tracePt t="10765" x="2687638" y="2241550"/>
          <p14:tracePt t="10770" x="2687638" y="2259013"/>
          <p14:tracePt t="10779" x="2687638" y="2268538"/>
          <p14:tracePt t="10787" x="2687638" y="2303463"/>
          <p14:tracePt t="10787" x="2687638" y="2330450"/>
          <p14:tracePt t="10806" x="2687638" y="2357438"/>
          <p14:tracePt t="10820" x="2687638" y="2384425"/>
          <p14:tracePt t="10838" x="2687638" y="2401888"/>
          <p14:tracePt t="10854" x="2687638" y="2438400"/>
          <p14:tracePt t="10872" x="2687638" y="2465388"/>
          <p14:tracePt t="10888" x="2687638" y="2473325"/>
          <p14:tracePt t="10904" x="2687638" y="2509838"/>
          <p14:tracePt t="10921" x="2687638" y="2527300"/>
          <p14:tracePt t="10938" x="2670175" y="2544763"/>
          <p14:tracePt t="10954" x="2660650" y="2581275"/>
          <p14:tracePt t="10972" x="2643188" y="2616200"/>
          <p14:tracePt t="10988" x="2616200" y="2643188"/>
          <p14:tracePt t="10988" x="2589213" y="2679700"/>
          <p14:tracePt t="11006" x="2581275" y="2714625"/>
          <p14:tracePt t="11021" x="2517775" y="2795588"/>
          <p14:tracePt t="11039" x="2490788" y="2813050"/>
          <p14:tracePt t="11055" x="2438400" y="2857500"/>
          <p14:tracePt t="11071" x="2357438" y="2894013"/>
          <p14:tracePt t="11087" x="2276475" y="2919413"/>
          <p14:tracePt t="11104" x="2179638" y="2938463"/>
          <p14:tracePt t="11121" x="2116138" y="2955925"/>
          <p14:tracePt t="11137" x="2062163" y="2955925"/>
          <p14:tracePt t="11154" x="1955800" y="2955925"/>
          <p14:tracePt t="11172" x="1847850" y="2955925"/>
          <p14:tracePt t="11187" x="1704975" y="2919413"/>
          <p14:tracePt t="11204" x="1554163" y="2867025"/>
          <p14:tracePt t="11222" x="1446213" y="2813050"/>
          <p14:tracePt t="11237" x="1347788" y="2759075"/>
          <p14:tracePt t="11256" x="1268413" y="2687638"/>
          <p14:tracePt t="11271" x="1081088" y="2393950"/>
          <p14:tracePt t="11271" x="1062038" y="2339975"/>
          <p14:tracePt t="11341" x="1062038" y="2000250"/>
          <p14:tracePt t="11470" x="1062038" y="1990725"/>
          <p14:tracePt t="11472" x="1081088" y="1938338"/>
          <p14:tracePt t="11489" x="1098550" y="1919288"/>
          <p14:tracePt t="11504" x="1143000" y="1884363"/>
          <p14:tracePt t="11522" x="1152525" y="1839913"/>
          <p14:tracePt t="11537" x="1179513" y="1803400"/>
          <p14:tracePt t="11569" x="1187450" y="1795463"/>
          <p14:tracePt t="11580" x="1204913" y="1785938"/>
          <p14:tracePt t="11587" x="1204913" y="1768475"/>
          <p14:tracePt t="11604" x="1223963" y="1751013"/>
          <p14:tracePt t="11669" x="1250950" y="1724025"/>
          <p14:tracePt t="11673" x="1276350" y="1724025"/>
          <p14:tracePt t="11687" x="1312863" y="1697038"/>
          <p14:tracePt t="11705" x="1357313" y="1697038"/>
          <p14:tracePt t="11721" x="1419225" y="1687513"/>
          <p14:tracePt t="11738" x="1589088" y="1687513"/>
          <p14:tracePt t="11774" x="1616075" y="1687513"/>
          <p14:tracePt t="11776" x="1643063" y="1687513"/>
          <p14:tracePt t="11787" x="1714500" y="1687513"/>
          <p14:tracePt t="11787" x="1741488" y="1687513"/>
          <p14:tracePt t="11806" x="1768475" y="1687513"/>
          <p14:tracePt t="11820" x="1874838" y="1704975"/>
          <p14:tracePt t="11838" x="1893888" y="1704975"/>
          <p14:tracePt t="11854" x="1919288" y="1724025"/>
          <p14:tracePt t="11871" x="1973263" y="1731963"/>
          <p14:tracePt t="11887" x="2071688" y="1768475"/>
          <p14:tracePt t="11912" x="2089150" y="1795463"/>
          <p14:tracePt t="11921" x="2205038" y="1822450"/>
          <p14:tracePt t="11938" x="2276475" y="1874838"/>
          <p14:tracePt t="11954" x="2339975" y="1901825"/>
          <p14:tracePt t="11971" x="2393950" y="1938338"/>
          <p14:tracePt t="11987" x="2419350" y="1965325"/>
          <p14:tracePt t="12005" x="2419350" y="1982788"/>
          <p14:tracePt t="12021" x="2473325" y="2036763"/>
          <p14:tracePt t="12038" x="2482850" y="2054225"/>
          <p14:tracePt t="12054" x="2500313" y="2098675"/>
          <p14:tracePt t="12071" x="2509838" y="2133600"/>
          <p14:tracePt t="12087" x="2509838" y="2179638"/>
          <p14:tracePt t="12104" x="2527300" y="2214563"/>
          <p14:tracePt t="12121" x="2527300" y="2268538"/>
          <p14:tracePt t="12138" x="2527300" y="2322513"/>
          <p14:tracePt t="12154" x="2527300" y="2384425"/>
          <p14:tracePt t="12172" x="2517775" y="2455863"/>
          <p14:tracePt t="12188" x="2482850" y="2536825"/>
          <p14:tracePt t="12204" x="2473325" y="2581275"/>
          <p14:tracePt t="12204" x="2455863" y="2608263"/>
          <p14:tracePt t="12222" x="2419350" y="2679700"/>
          <p14:tracePt t="12237" x="2393950" y="2705100"/>
          <p14:tracePt t="12255" x="2347913" y="2768600"/>
          <p14:tracePt t="12271" x="2330450" y="2803525"/>
          <p14:tracePt t="12288" x="2312988" y="2830513"/>
          <p14:tracePt t="12304" x="2295525" y="2847975"/>
          <p14:tracePt t="12321" x="2276475" y="2874963"/>
          <p14:tracePt t="12337" x="2241550" y="2901950"/>
          <p14:tracePt t="12355" x="2205038" y="2938463"/>
          <p14:tracePt t="12371" x="2143125" y="2982913"/>
          <p14:tracePt t="12388" x="2125663" y="3009900"/>
          <p14:tracePt t="12404" x="2081213" y="3036888"/>
          <p14:tracePt t="12404" x="2054225" y="3036888"/>
          <p14:tracePt t="12422" x="2000250" y="3062288"/>
          <p14:tracePt t="12454" x="1919288" y="3089275"/>
          <p14:tracePt t="12554" x="1751013" y="2894013"/>
          <p14:tracePt t="12622" x="1714500" y="2822575"/>
          <p14:tracePt t="12623" x="1643063" y="2687638"/>
          <p14:tracePt t="12639" x="1589088" y="2581275"/>
          <p14:tracePt t="12654" x="1562100" y="2527300"/>
          <p14:tracePt t="12654" x="1544638" y="2490788"/>
          <p14:tracePt t="12678" x="1527175" y="2419350"/>
          <p14:tracePt t="12704" x="1517650" y="2393950"/>
          <p14:tracePt t="12721" x="1509713" y="2347913"/>
          <p14:tracePt t="12738" x="1527175" y="2268538"/>
          <p14:tracePt t="12787" x="1571625" y="2160588"/>
          <p14:tracePt t="12820" x="1616075" y="2116138"/>
          <p14:tracePt t="12828" x="1670050" y="2044700"/>
          <p14:tracePt t="12838" x="1731963" y="1973263"/>
          <p14:tracePt t="12856" x="1795463" y="1938338"/>
          <p14:tracePt t="12892" x="1803400" y="1938338"/>
          <p14:tracePt t="12927" x="1847850" y="1938338"/>
          <p14:tracePt t="12934" x="1893888" y="1955800"/>
          <p14:tracePt t="12935" x="2116138" y="2017713"/>
          <p14:tracePt t="12958" x="2214563" y="2054225"/>
          <p14:tracePt t="12960" x="2276475" y="2098675"/>
          <p14:tracePt t="12971" x="2393950" y="2152650"/>
          <p14:tracePt t="12987" x="2473325" y="2197100"/>
          <p14:tracePt t="12987" x="2482850" y="2205038"/>
          <p14:tracePt t="13006" x="2490788" y="2214563"/>
          <p14:tracePt t="13021" x="2500313" y="2224088"/>
          <p14:tracePt t="13070" x="2517775" y="2241550"/>
          <p14:tracePt t="13078" x="2517775" y="2251075"/>
          <p14:tracePt t="13086" x="2517775" y="2259013"/>
          <p14:tracePt t="13093" x="2527300" y="2303463"/>
          <p14:tracePt t="13105" x="2527300" y="2357438"/>
          <p14:tracePt t="13121" x="2527300" y="2411413"/>
          <p14:tracePt t="13137" x="2536825" y="2428875"/>
          <p14:tracePt t="13155" x="2536825" y="2455863"/>
          <p14:tracePt t="13333" x="2536825" y="2465388"/>
          <p14:tracePt t="13341" x="2455863" y="2473325"/>
          <p14:tracePt t="13346" x="2295525" y="2517775"/>
          <p14:tracePt t="13354" x="2027238" y="2562225"/>
          <p14:tracePt t="13371" x="1847850" y="2581275"/>
          <p14:tracePt t="13388" x="1812925" y="2581275"/>
          <p14:tracePt t="13478" x="1803400" y="2589213"/>
          <p14:tracePt t="15406" x="1812925" y="2571750"/>
          <p14:tracePt t="15408" x="2027238" y="2571750"/>
          <p14:tracePt t="15422" x="2197100" y="2571750"/>
          <p14:tracePt t="15423" x="2616200" y="2571750"/>
          <p14:tracePt t="15438" x="2894013" y="2571750"/>
          <p14:tracePt t="15455" x="2938463" y="2571750"/>
          <p14:tracePt t="16045" x="3205163" y="2571750"/>
          <p14:tracePt t="16052" x="4357688" y="2562225"/>
          <p14:tracePt t="16237" x="4357688" y="2554288"/>
          <p14:tracePt t="16415" x="4367213" y="2544763"/>
          <p14:tracePt t="16429" x="4384675" y="2536825"/>
          <p14:tracePt t="16437" x="4384675" y="2509838"/>
          <p14:tracePt t="16447" x="4394200" y="2500313"/>
          <p14:tracePt t="16454" x="4394200" y="2482850"/>
          <p14:tracePt t="16471" x="4402138" y="2465388"/>
          <p14:tracePt t="16487" x="4419600" y="2446338"/>
          <p14:tracePt t="16533" x="4419600" y="2438400"/>
          <p14:tracePt t="16535" x="4429125" y="2419350"/>
          <p14:tracePt t="16555" x="4429125" y="2411413"/>
          <p14:tracePt t="16571" x="4438650" y="2393950"/>
          <p14:tracePt t="16767" x="4456113" y="2374900"/>
          <p14:tracePt t="16768" x="4545013" y="2330450"/>
          <p14:tracePt t="16780" x="4848225" y="2251075"/>
          <p14:tracePt t="16802" x="4946650" y="2214563"/>
          <p14:tracePt t="16811" x="5037138" y="2197100"/>
          <p14:tracePt t="16821" x="5241925" y="2133600"/>
          <p14:tracePt t="16838" x="5348288" y="2108200"/>
          <p14:tracePt t="16854" x="5402263" y="2089150"/>
          <p14:tracePt t="16881" x="5419725" y="2089150"/>
          <p14:tracePt t="16904" x="5446713" y="2089150"/>
          <p14:tracePt t="16906" x="5483225" y="2089150"/>
          <p14:tracePt t="16922" x="5562600" y="2089150"/>
          <p14:tracePt t="16938" x="5653088" y="2089150"/>
          <p14:tracePt t="16955" x="5848350" y="2089150"/>
          <p14:tracePt t="16971" x="6054725" y="2089150"/>
          <p14:tracePt t="16989" x="6242050" y="2054225"/>
          <p14:tracePt t="17004" x="6348413" y="2054225"/>
          <p14:tracePt t="17004" x="6375400" y="2036763"/>
          <p14:tracePt t="17022" x="6419850" y="2036763"/>
          <p14:tracePt t="17037" x="6456363" y="2027238"/>
          <p14:tracePt t="17083" x="6465888" y="2027238"/>
          <p14:tracePt t="17101" x="6473825" y="2027238"/>
          <p14:tracePt t="17110" x="6483350" y="2027238"/>
          <p14:tracePt t="17126" x="6500813" y="2027238"/>
          <p14:tracePt t="17138" x="6510338" y="2027238"/>
          <p14:tracePt t="17139" x="6527800" y="2027238"/>
          <p14:tracePt t="17155" x="6554788" y="2036763"/>
          <p14:tracePt t="17172" x="7037388" y="2116138"/>
          <p14:tracePt t="17268" x="7134225" y="2133600"/>
          <p14:tracePt t="17404" x="7153275" y="2143125"/>
          <p14:tracePt t="17407" x="7161213" y="2160588"/>
          <p14:tracePt t="17422" x="7188200" y="2197100"/>
          <p14:tracePt t="17423" x="7205663" y="2286000"/>
          <p14:tracePt t="17439" x="7224713" y="2384425"/>
          <p14:tracePt t="17454" x="7224713" y="2465388"/>
          <p14:tracePt t="17472" x="7224713" y="2536825"/>
          <p14:tracePt t="17488" x="7224713" y="2554288"/>
          <p14:tracePt t="17606" x="7224713" y="2562225"/>
          <p14:tracePt t="17608" x="7242175" y="2562225"/>
          <p14:tracePt t="17622" x="7277100" y="2536825"/>
          <p14:tracePt t="17629" x="7385050" y="2330450"/>
          <p14:tracePt t="17649" x="7429500" y="2251075"/>
          <p14:tracePt t="17654" x="7491413" y="2133600"/>
          <p14:tracePt t="17672" x="7537450" y="2054225"/>
          <p14:tracePt t="17688" x="7562850" y="2000250"/>
          <p14:tracePt t="17705" x="7572375" y="1965325"/>
          <p14:tracePt t="17721" x="7589838" y="1938338"/>
          <p14:tracePt t="17738" x="7599363" y="1911350"/>
          <p14:tracePt t="17755" x="7599363" y="1901825"/>
          <p14:tracePt t="18086" x="7608888" y="1901825"/>
          <p14:tracePt t="18094" x="7634288" y="1919288"/>
          <p14:tracePt t="18095" x="7643813" y="1928813"/>
          <p14:tracePt t="18103" x="7697788" y="1965325"/>
          <p14:tracePt t="18121" x="7724775" y="2000250"/>
          <p14:tracePt t="18137" x="7751763" y="2009775"/>
          <p14:tracePt t="18154" x="7769225" y="2027238"/>
          <p14:tracePt t="18171" x="7786688" y="2062163"/>
          <p14:tracePt t="18187" x="7796213" y="2071688"/>
          <p14:tracePt t="18203" x="7813675" y="2081213"/>
          <p14:tracePt t="18203" x="7823200" y="2089150"/>
          <p14:tracePt t="18222" x="7840663" y="2108200"/>
          <p14:tracePt t="18270" x="7858125" y="2108200"/>
          <p14:tracePt t="18274" x="8045450" y="2143125"/>
          <p14:tracePt t="18427" x="8483600" y="2098675"/>
          <p14:tracePt t="18472" x="8599488" y="2081213"/>
          <p14:tracePt t="18487" x="8626475" y="2081213"/>
          <p14:tracePt t="18505" x="8634413" y="2071688"/>
          <p14:tracePt t="18822" x="8626475" y="2071688"/>
          <p14:tracePt t="18824" x="8599488" y="2089150"/>
          <p14:tracePt t="18838" x="8562975" y="2098675"/>
          <p14:tracePt t="18839" x="8510588" y="2133600"/>
          <p14:tracePt t="18855" x="8402638" y="2160588"/>
          <p14:tracePt t="18871" x="8331200" y="2179638"/>
          <p14:tracePt t="18888" x="8251825" y="2197100"/>
          <p14:tracePt t="18904" x="8108950" y="2197100"/>
          <p14:tracePt t="18921" x="7894638" y="2197100"/>
          <p14:tracePt t="18937" x="7634288" y="2197100"/>
          <p14:tracePt t="18954" x="7385050" y="2197100"/>
          <p14:tracePt t="18970" x="7197725" y="2170113"/>
          <p14:tracePt t="18989" x="7072313" y="2133600"/>
          <p14:tracePt t="19004" x="6991350" y="2098675"/>
          <p14:tracePt t="19004" x="6973888" y="2089150"/>
          <p14:tracePt t="19039" x="6946900" y="2071688"/>
          <p14:tracePt t="19040" x="6902450" y="2062163"/>
          <p14:tracePt t="19056" x="6786563" y="2027238"/>
          <p14:tracePt t="19071" x="6680200" y="1990725"/>
          <p14:tracePt t="19088" x="6634163" y="1973263"/>
          <p14:tracePt t="19104" x="6626225" y="1965325"/>
          <p14:tracePt t="19359" x="6705600" y="1946275"/>
          <p14:tracePt t="19366" x="6813550" y="1928813"/>
          <p14:tracePt t="19369" x="6894513" y="1928813"/>
          <p14:tracePt t="19376" x="6965950" y="1919288"/>
          <p14:tracePt t="19388" x="7062788" y="1893888"/>
          <p14:tracePt t="19405" x="7081838" y="1893888"/>
          <p14:tracePt t="19421" x="7089775" y="1893888"/>
          <p14:tracePt t="19459" x="7126288" y="1893888"/>
          <p14:tracePt t="19472" x="7527925" y="1884363"/>
          <p14:tracePt t="19622" x="7537450" y="1884363"/>
          <p14:tracePt t="19627" x="7572375" y="1919288"/>
          <p14:tracePt t="19663" x="7581900" y="1928813"/>
          <p14:tracePt t="19838" x="7581900" y="1938338"/>
          <p14:tracePt t="19861" x="7581900" y="1982788"/>
          <p14:tracePt t="19872" x="7581900" y="1990725"/>
          <p14:tracePt t="19873" x="7581900" y="2009775"/>
          <p14:tracePt t="20006" x="7589838" y="2044700"/>
          <p14:tracePt t="20006" x="7616825" y="2071688"/>
          <p14:tracePt t="20023" x="7643813" y="2098675"/>
          <p14:tracePt t="20031" x="7653338" y="2108200"/>
          <p14:tracePt t="20038" x="7661275" y="2125663"/>
          <p14:tracePt t="20046" x="7705725" y="2187575"/>
          <p14:tracePt t="20055" x="7724775" y="2205038"/>
          <p14:tracePt t="20071" x="7732713" y="2214563"/>
          <p14:tracePt t="20870" x="7769225" y="2224088"/>
          <p14:tracePt t="20878" x="7813675" y="2268538"/>
          <p14:tracePt t="20883" x="7831138" y="2286000"/>
          <p14:tracePt t="20888" x="7867650" y="2322513"/>
          <p14:tracePt t="20905" x="7875588" y="2330450"/>
          <p14:tracePt t="20922" x="7885113" y="2339975"/>
          <p14:tracePt t="21382" x="7885113" y="2347913"/>
          <p14:tracePt t="21390" x="7867650" y="2366963"/>
          <p14:tracePt t="21390" x="7831138" y="2374900"/>
          <p14:tracePt t="21407" x="7796213" y="2393950"/>
          <p14:tracePt t="21408" x="7742238" y="2419350"/>
          <p14:tracePt t="21421" x="7680325" y="2446338"/>
          <p14:tracePt t="21421" x="7616825" y="2482850"/>
          <p14:tracePt t="21439" x="7500938" y="2536825"/>
          <p14:tracePt t="21455" x="7412038" y="2589213"/>
          <p14:tracePt t="21472" x="7367588" y="2633663"/>
          <p14:tracePt t="21488" x="7340600" y="2643188"/>
          <p14:tracePt t="21767" x="7331075" y="2660650"/>
          <p14:tracePt t="21773" x="7331075" y="2830513"/>
          <p14:tracePt t="21846" x="7616825" y="3017838"/>
          <p14:tracePt t="21971" x="7634288" y="3027363"/>
          <p14:tracePt t="21973" x="7653338" y="3044825"/>
          <p14:tracePt t="22094" x="7680325" y="3071813"/>
          <p14:tracePt t="22103" x="7697788" y="3071813"/>
          <p14:tracePt t="22109" x="7732713" y="3108325"/>
          <p14:tracePt t="22127" x="7742238" y="3116263"/>
          <p14:tracePt t="22128" x="7751763" y="3125788"/>
          <p14:tracePt t="22138" x="7759700" y="3133725"/>
          <p14:tracePt t="22155" x="7777163" y="3152775"/>
          <p14:tracePt t="22173" x="7786688" y="3160713"/>
          <p14:tracePt t="22204" x="7786688" y="3170238"/>
          <p14:tracePt t="22439" x="7786688" y="3160713"/>
          <p14:tracePt t="22447" x="7786688" y="3152775"/>
          <p14:tracePt t="22462" x="7786688" y="3133725"/>
          <p14:tracePt t="22465" x="7786688" y="3125788"/>
          <p14:tracePt t="22831" x="7769225" y="3125788"/>
          <p14:tracePt t="22839" x="7769225" y="3152775"/>
          <p14:tracePt t="22847" x="7769225" y="3170238"/>
          <p14:tracePt t="22847" x="7769225" y="3187700"/>
          <p14:tracePt t="22856" x="7759700" y="3205163"/>
          <p14:tracePt t="22872" x="7751763" y="3214688"/>
          <p14:tracePt t="23015" x="7751763" y="3241675"/>
          <p14:tracePt t="23023" x="7742238" y="3259138"/>
          <p14:tracePt t="23025" x="7697788" y="3394075"/>
          <p14:tracePt t="23167" x="7670800" y="3402013"/>
          <p14:tracePt t="23171" x="7616825" y="3402013"/>
          <p14:tracePt t="23188" x="7545388" y="3402013"/>
          <p14:tracePt t="23189" x="7375525" y="3402013"/>
          <p14:tracePt t="23205" x="7143750" y="3402013"/>
          <p14:tracePt t="23222" x="6929438" y="3384550"/>
          <p14:tracePt t="23222" x="6858000" y="3367088"/>
          <p14:tracePt t="23240" x="6759575" y="3322638"/>
          <p14:tracePt t="23255" x="6724650" y="3295650"/>
          <p14:tracePt t="23272" x="6688138" y="3241675"/>
          <p14:tracePt t="23288" x="6670675" y="3152775"/>
          <p14:tracePt t="23306" x="6643688" y="3036888"/>
          <p14:tracePt t="23321" x="6608763" y="2911475"/>
          <p14:tracePt t="23339" x="6599238" y="2759075"/>
          <p14:tracePt t="23355" x="6643688" y="2401888"/>
          <p14:tracePt t="23459" x="6884988" y="2384425"/>
          <p14:tracePt t="23504" x="7286625" y="2384425"/>
          <p14:tracePt t="23527" x="7419975" y="2419350"/>
          <p14:tracePt t="23538" x="7670800" y="2482850"/>
          <p14:tracePt t="23554" x="7831138" y="2517775"/>
          <p14:tracePt t="23571" x="7858125" y="2517775"/>
          <p14:tracePt t="23631" x="7867650" y="2527300"/>
          <p14:tracePt t="23638" x="7867650" y="2544763"/>
          <p14:tracePt t="23638" x="7867650" y="2571750"/>
          <p14:tracePt t="23663" x="7867650" y="2598738"/>
          <p14:tracePt t="23671" x="7875588" y="2625725"/>
          <p14:tracePt t="23672" x="7894638" y="2751138"/>
          <p14:tracePt t="23688" x="7894638" y="2874963"/>
          <p14:tracePt t="23704" x="7894638" y="2990850"/>
          <p14:tracePt t="23721" x="7894638" y="3027363"/>
          <p14:tracePt t="23738" x="7894638" y="3044825"/>
          <p14:tracePt t="23982" x="7894638" y="3062288"/>
          <p14:tracePt t="23990" x="7894638" y="3089275"/>
          <p14:tracePt t="23998" x="7894638" y="3143250"/>
          <p14:tracePt t="24006" x="7894638" y="3259138"/>
          <p14:tracePt t="24029" x="7894638" y="3313113"/>
          <p14:tracePt t="24045" x="7894638" y="3367088"/>
          <p14:tracePt t="24078" x="7894638" y="3375025"/>
          <p14:tracePt t="24134" x="7912100" y="3429000"/>
          <p14:tracePt t="24137" x="8037513" y="3643313"/>
          <p14:tracePt t="25161" x="7991475" y="3625850"/>
          <p14:tracePt t="25175" x="7966075" y="3608388"/>
          <p14:tracePt t="25188" x="7929563" y="3598863"/>
          <p14:tracePt t="25189" x="7894638" y="3571875"/>
          <p14:tracePt t="25565" x="7796213" y="3517900"/>
          <p14:tracePt t="25574" x="7653338" y="3455988"/>
          <p14:tracePt t="25587" x="7554913" y="3394075"/>
          <p14:tracePt t="25589" x="7385050" y="3259138"/>
          <p14:tracePt t="25604" x="7304088" y="3179763"/>
          <p14:tracePt t="25621" x="7269163" y="3098800"/>
          <p14:tracePt t="25637" x="7269163" y="2990850"/>
          <p14:tracePt t="25655" x="7269163" y="2901950"/>
          <p14:tracePt t="25671" x="7331075" y="2776538"/>
          <p14:tracePt t="25688" x="7402513" y="2652713"/>
          <p14:tracePt t="25704" x="7483475" y="2517775"/>
          <p14:tracePt t="25721" x="7510463" y="2473325"/>
          <p14:tracePt t="25737" x="7527925" y="2438400"/>
          <p14:tracePt t="25755" x="7554913" y="2411413"/>
          <p14:tracePt t="25771" x="7562850" y="2401888"/>
          <p14:tracePt t="25788" x="7572375" y="2401888"/>
          <p14:tracePt t="26094" x="7616825" y="2393950"/>
          <p14:tracePt t="26101" x="7705725" y="2374900"/>
          <p14:tracePt t="26111" x="7759700" y="2357438"/>
          <p14:tracePt t="26120" x="7858125" y="2322513"/>
          <p14:tracePt t="26138" x="7885113" y="2322513"/>
          <p14:tracePt t="26205" x="7912100" y="2322513"/>
          <p14:tracePt t="26214" x="7966075" y="2322513"/>
          <p14:tracePt t="26222" x="8072438" y="2322513"/>
          <p14:tracePt t="26229" x="8188325" y="2322513"/>
          <p14:tracePt t="26237" x="8466138" y="2428875"/>
          <p14:tracePt t="26254" x="8589963" y="2482850"/>
          <p14:tracePt t="26271" x="8609013" y="2500313"/>
          <p14:tracePt t="26325" x="8609013" y="2509838"/>
          <p14:tracePt t="26334" x="8616950" y="2517775"/>
          <p14:tracePt t="26345" x="8626475" y="2536825"/>
          <p14:tracePt t="26346" x="8643938" y="2598738"/>
          <p14:tracePt t="26364" x="8661400" y="2616200"/>
          <p14:tracePt t="26370" x="8688388" y="2697163"/>
          <p14:tracePt t="26389" x="8429625" y="3303588"/>
          <p14:tracePt t="26508" x="8296275" y="3429000"/>
          <p14:tracePt t="26560" x="8259763" y="3438525"/>
          <p14:tracePt t="26561" x="8205788" y="3473450"/>
          <p14:tracePt t="26571" x="8116888" y="3500438"/>
          <p14:tracePt t="26588" x="8054975" y="3544888"/>
          <p14:tracePt t="26604" x="7983538" y="3589338"/>
          <p14:tracePt t="26621" x="7885113" y="3643313"/>
          <p14:tracePt t="26637" x="7769225" y="3768725"/>
          <p14:tracePt t="26655" x="7653338" y="3902075"/>
          <p14:tracePt t="26671" x="7581900" y="4027488"/>
          <p14:tracePt t="26688" x="7545388" y="4133850"/>
          <p14:tracePt t="26704" x="7510463" y="4214813"/>
          <p14:tracePt t="26721" x="7510463" y="4286250"/>
          <p14:tracePt t="26737" x="7510463" y="4330700"/>
          <p14:tracePt t="26755" x="7510463" y="4340225"/>
          <p14:tracePt t="26822" x="7510463" y="4367213"/>
          <p14:tracePt t="26830" x="7510463" y="4375150"/>
          <p14:tracePt t="26838" x="7599363" y="4491038"/>
          <p14:tracePt t="26838" x="7608888" y="4510088"/>
          <p14:tracePt t="26871" x="7643813" y="4545013"/>
          <p14:tracePt t="26887" x="7661275" y="4562475"/>
          <p14:tracePt t="26974" x="7670800" y="4572000"/>
          <p14:tracePt t="26982" x="7688263" y="4589463"/>
          <p14:tracePt t="26990" x="7715250" y="4598988"/>
          <p14:tracePt t="27003" x="7742238" y="4616450"/>
          <p14:tracePt t="27039" x="7751763" y="4625975"/>
          <p14:tracePt t="27040" x="7769225" y="4633913"/>
          <p14:tracePt t="27054" x="7796213" y="4660900"/>
          <p14:tracePt t="27075" x="7831138" y="4679950"/>
          <p14:tracePt t="27088" x="7875588" y="4714875"/>
          <p14:tracePt t="27105" x="7939088" y="4776788"/>
          <p14:tracePt t="27120" x="7991475" y="4813300"/>
          <p14:tracePt t="27138" x="8010525" y="4830763"/>
          <p14:tracePt t="27270" x="8010525" y="4840288"/>
          <p14:tracePt t="27278" x="8010525" y="4848225"/>
          <p14:tracePt t="27286" x="8010525" y="4902200"/>
          <p14:tracePt t="27286" x="8010525" y="4919663"/>
          <p14:tracePt t="27311" x="8010525" y="4956175"/>
          <p14:tracePt t="27312" x="8001000" y="4973638"/>
          <p14:tracePt t="27320" x="7991475" y="5027613"/>
          <p14:tracePt t="27337" x="7974013" y="5081588"/>
          <p14:tracePt t="27354" x="7956550" y="5126038"/>
          <p14:tracePt t="27371" x="7947025" y="5143500"/>
          <p14:tracePt t="27387" x="7939088" y="5153025"/>
          <p14:tracePt t="27446" x="7929563" y="5153025"/>
          <p14:tracePt t="27453" x="7831138" y="5187950"/>
          <p14:tracePt t="27470" x="7786688" y="5187950"/>
          <p14:tracePt t="27487" x="7688263" y="5205413"/>
          <p14:tracePt t="27489" x="7616825" y="5205413"/>
          <p14:tracePt t="27504" x="7554913" y="5205413"/>
          <p14:tracePt t="27521" x="6858000" y="5116513"/>
          <p14:tracePt t="27637" x="6572250" y="4991100"/>
          <p14:tracePt t="27687" x="6554788" y="4973638"/>
          <p14:tracePt t="27688" x="6510338" y="4946650"/>
          <p14:tracePt t="27704" x="6473825" y="4902200"/>
          <p14:tracePt t="27721" x="6456363" y="4884738"/>
          <p14:tracePt t="27738" x="6438900" y="4857750"/>
          <p14:tracePt t="27755" x="6429375" y="4803775"/>
          <p14:tracePt t="27771" x="6429375" y="4751388"/>
          <p14:tracePt t="27788" x="6429375" y="4679950"/>
          <p14:tracePt t="27804" x="6411913" y="4625975"/>
          <p14:tracePt t="27821" x="6411913" y="4608513"/>
          <p14:tracePt t="27837" x="6411913" y="4572000"/>
          <p14:tracePt t="27855" x="6411913" y="4537075"/>
          <p14:tracePt t="27884" x="6419850" y="4510088"/>
          <p14:tracePt t="27904" x="6429375" y="4491038"/>
          <p14:tracePt t="27906" x="6446838" y="4465638"/>
          <p14:tracePt t="27920" x="6473825" y="4456113"/>
          <p14:tracePt t="27938" x="6518275" y="4429125"/>
          <p14:tracePt t="27954" x="6537325" y="4411663"/>
          <p14:tracePt t="27971" x="6581775" y="4411663"/>
          <p14:tracePt t="27987" x="6661150" y="4411663"/>
          <p14:tracePt t="28004" x="6724650" y="4411663"/>
          <p14:tracePt t="28020" x="6813550" y="4411663"/>
          <p14:tracePt t="28020" x="6831013" y="4411663"/>
          <p14:tracePt t="28038" x="6858000" y="4411663"/>
          <p14:tracePt t="28038" x="6867525" y="4411663"/>
          <p14:tracePt t="28054" x="6919913" y="4411663"/>
          <p14:tracePt t="28084" x="6973888" y="4419600"/>
          <p14:tracePt t="28101" x="7072313" y="4438650"/>
          <p14:tracePt t="28117" x="7081838" y="4446588"/>
          <p14:tracePt t="28130" x="7099300" y="4446588"/>
          <p14:tracePt t="28182" x="7099300" y="4456113"/>
          <p14:tracePt t="28190" x="7108825" y="4456113"/>
          <p14:tracePt t="28198" x="7126288" y="4465638"/>
          <p14:tracePt t="28204" x="7153275" y="4483100"/>
          <p14:tracePt t="28220" x="7170738" y="4491038"/>
          <p14:tracePt t="28220" x="7180263" y="4500563"/>
          <p14:tracePt t="28239" x="7188200" y="4500563"/>
          <p14:tracePt t="28253" x="7251700" y="4537075"/>
          <p14:tracePt t="28272" x="7277100" y="4562475"/>
          <p14:tracePt t="28287" x="7286625" y="4572000"/>
          <p14:tracePt t="28367" x="7296150" y="4589463"/>
          <p14:tracePt t="28369" x="7323138" y="4616450"/>
          <p14:tracePt t="28389" x="7340600" y="4643438"/>
          <p14:tracePt t="28415" x="7348538" y="4652963"/>
          <p14:tracePt t="28438" x="7348538" y="4660900"/>
          <p14:tracePt t="28470" x="7348538" y="4679950"/>
          <p14:tracePt t="28487" x="7348538" y="4687888"/>
          <p14:tracePt t="28489" x="7348538" y="4697413"/>
          <p14:tracePt t="28527" x="7348538" y="4714875"/>
          <p14:tracePt t="28529" x="7348538" y="4732338"/>
          <p14:tracePt t="28548" x="7348538" y="4741863"/>
          <p14:tracePt t="28554" x="7348538" y="4786313"/>
          <p14:tracePt t="28570" x="7348538" y="4822825"/>
          <p14:tracePt t="28588" x="7348538" y="4857750"/>
          <p14:tracePt t="28604" x="7348538" y="4911725"/>
          <p14:tracePt t="28621" x="7331075" y="4956175"/>
          <p14:tracePt t="28637" x="7296150" y="5054600"/>
          <p14:tracePt t="28655" x="7232650" y="5126038"/>
          <p14:tracePt t="28671" x="7000875" y="5205413"/>
          <p14:tracePt t="28671" x="6956425" y="5205413"/>
          <p14:tracePt t="28784" x="6786563" y="5205413"/>
          <p14:tracePt t="28823" x="6688138" y="5197475"/>
          <p14:tracePt t="28825" x="6608763" y="5197475"/>
          <p14:tracePt t="28825" x="6518275" y="5180013"/>
          <p14:tracePt t="28839" x="6473825" y="5160963"/>
          <p14:tracePt t="28839" x="6402388" y="5160963"/>
          <p14:tracePt t="28854" x="6323013" y="5143500"/>
          <p14:tracePt t="28870" x="6296025" y="5126038"/>
          <p14:tracePt t="28887" x="6251575" y="5099050"/>
          <p14:tracePt t="28904" x="6197600" y="5045075"/>
          <p14:tracePt t="28920" x="6108700" y="5000625"/>
          <p14:tracePt t="28938" x="5973763" y="4894263"/>
          <p14:tracePt t="28970" x="5938838" y="4857750"/>
          <p14:tracePt t="28972" x="5875338" y="4813300"/>
          <p14:tracePt t="28987" x="5759450" y="4776788"/>
          <p14:tracePt t="29004" x="5518150" y="4724400"/>
          <p14:tracePt t="29021" x="5286375" y="4633913"/>
          <p14:tracePt t="29021" x="5197475" y="4616450"/>
          <p14:tracePt t="29038" x="5133975" y="4598988"/>
          <p14:tracePt t="29054" x="5108575" y="4589463"/>
          <p14:tracePt t="29231" x="5099050" y="4589463"/>
          <p14:tracePt t="29237" x="5072063" y="4589463"/>
          <p14:tracePt t="29247" x="5054600" y="4589463"/>
          <p14:tracePt t="29254" x="5045075" y="4589463"/>
          <p14:tracePt t="29359" x="5010150" y="4598988"/>
          <p14:tracePt t="29374" x="5000625" y="4643438"/>
          <p14:tracePt t="29393" x="4983163" y="4670425"/>
          <p14:tracePt t="29395" x="4973638" y="4705350"/>
          <p14:tracePt t="29404" x="4965700" y="4759325"/>
          <p14:tracePt t="29421" x="4965700" y="4813300"/>
          <p14:tracePt t="29437" x="4965700" y="4848225"/>
          <p14:tracePt t="29527" x="4965700" y="4867275"/>
          <p14:tracePt t="29534" x="4991100" y="4894263"/>
          <p14:tracePt t="29546" x="5010150" y="4902200"/>
          <p14:tracePt t="29561" x="5018088" y="4902200"/>
          <p14:tracePt t="29571" x="5027613" y="4919663"/>
          <p14:tracePt t="29587" x="5062538" y="4929188"/>
          <p14:tracePt t="29604" x="5108575" y="4946650"/>
          <p14:tracePt t="29621" x="5160963" y="4973638"/>
          <p14:tracePt t="29637" x="5313363" y="5010150"/>
          <p14:tracePt t="29655" x="5340350" y="5010150"/>
          <p14:tracePt t="29671" x="5375275" y="5010150"/>
          <p14:tracePt t="29687" x="5411788" y="5010150"/>
          <p14:tracePt t="29704" x="5465763" y="5010150"/>
          <p14:tracePt t="29720" x="5510213" y="5010150"/>
          <p14:tracePt t="29737" x="5581650" y="5000625"/>
          <p14:tracePt t="29754" x="5661025" y="4983163"/>
          <p14:tracePt t="29771" x="5732463" y="4965700"/>
          <p14:tracePt t="29787" x="5813425" y="4956175"/>
          <p14:tracePt t="29804" x="5911850" y="4938713"/>
          <p14:tracePt t="29821" x="5973763" y="4938713"/>
          <p14:tracePt t="29837" x="6180138" y="4857750"/>
          <p14:tracePt t="29904" x="6357938" y="4759325"/>
          <p14:tracePt t="29946" x="6527800" y="4705350"/>
          <p14:tracePt t="30010" x="6572250" y="4687888"/>
          <p14:tracePt t="30021" x="6653213" y="4660900"/>
          <p14:tracePt t="30037" x="6796088" y="4625975"/>
          <p14:tracePt t="30054" x="6858000" y="4608513"/>
          <p14:tracePt t="30071" x="7000875" y="4581525"/>
          <p14:tracePt t="30108" x="7037388" y="4581525"/>
          <p14:tracePt t="30120" x="7108825" y="4581525"/>
          <p14:tracePt t="30138" x="7180263" y="4581525"/>
          <p14:tracePt t="30154" x="7251700" y="4581525"/>
          <p14:tracePt t="30172" x="7277100" y="4581525"/>
          <p14:tracePt t="30187" x="7340600" y="4598988"/>
          <p14:tracePt t="30204" x="7439025" y="4633913"/>
          <p14:tracePt t="30220" x="7581900" y="4697413"/>
          <p14:tracePt t="30220" x="7670800" y="4724400"/>
          <p14:tracePt t="30254" x="7732713" y="4759325"/>
          <p14:tracePt t="30256" x="7796213" y="4786313"/>
          <p14:tracePt t="30271" x="7804150" y="4803775"/>
          <p14:tracePt t="30288" x="7823200" y="4803775"/>
          <p14:tracePt t="30374" x="7831138" y="4822825"/>
          <p14:tracePt t="30384" x="7840663" y="4840288"/>
          <p14:tracePt t="30386" x="7848600" y="4840288"/>
          <p14:tracePt t="30403" x="7858125" y="4867275"/>
          <p14:tracePt t="30405" x="7867650" y="4894263"/>
          <p14:tracePt t="30421" x="7867650" y="4911725"/>
          <p14:tracePt t="30437" x="7867650" y="4938713"/>
          <p14:tracePt t="30437" x="7867650" y="4946650"/>
          <p14:tracePt t="30455" x="7867650" y="4965700"/>
          <p14:tracePt t="30549" x="7867650" y="4973638"/>
          <p14:tracePt t="30552" x="7867650" y="5000625"/>
          <p14:tracePt t="30575" x="7858125" y="5010150"/>
          <p14:tracePt t="30734" x="7858125" y="5018088"/>
          <p14:tracePt t="30739" x="7902575" y="5027613"/>
          <p14:tracePt t="30753" x="7966075" y="5045075"/>
          <p14:tracePt t="30755" x="8116888" y="5062538"/>
          <p14:tracePt t="30778" x="8126413" y="5062538"/>
          <p14:tracePt t="30909" x="8143875" y="5062538"/>
          <p14:tracePt t="30926" x="8188325" y="5081588"/>
          <p14:tracePt t="30932" x="8242300" y="5099050"/>
          <p14:tracePt t="30935" x="8269288" y="5116513"/>
          <p14:tracePt t="30954" x="8331200" y="5126038"/>
          <p14:tracePt t="30955" x="8367713" y="5143500"/>
          <p14:tracePt t="30971" x="8420100" y="5153025"/>
          <p14:tracePt t="31535" x="8420100" y="5170488"/>
          <p14:tracePt t="31546" x="8420100" y="5187950"/>
          <p14:tracePt t="31548" x="8420100" y="5197475"/>
          <p14:tracePt t="31554" x="8412163" y="5214938"/>
          <p14:tracePt t="31571" x="8402638" y="5241925"/>
          <p14:tracePt t="31589" x="8385175" y="5259388"/>
          <p14:tracePt t="31603" x="8385175" y="5268913"/>
          <p14:tracePt t="31670" x="8385175" y="5276850"/>
          <p14:tracePt t="31673" x="8385175" y="5286375"/>
          <p14:tracePt t="31681" x="8375650" y="5322888"/>
          <p14:tracePt t="31703" x="8367713" y="5367338"/>
          <p14:tracePt t="31705" x="8358188" y="5384800"/>
          <p14:tracePt t="31720" x="8358188" y="5411788"/>
          <p14:tracePt t="31739" x="8358188" y="5429250"/>
          <p14:tracePt t="31753" x="8358188" y="5446713"/>
          <p14:tracePt t="31771" x="8358188" y="5465763"/>
          <p14:tracePt t="31822" x="8358188" y="5473700"/>
          <p14:tracePt t="31838" x="8358188" y="5491163"/>
          <p14:tracePt t="31840" x="8358188" y="5500688"/>
          <p14:tracePt t="31854" x="8375650" y="5554663"/>
          <p14:tracePt t="31872" x="8394700" y="5581650"/>
          <p14:tracePt t="31887" x="8447088" y="5634038"/>
          <p14:tracePt t="31905" x="8483600" y="5680075"/>
          <p14:tracePt t="31921" x="8501063" y="5705475"/>
          <p14:tracePt t="31938" x="8537575" y="5741988"/>
          <p14:tracePt t="31954" x="8545513" y="5751513"/>
          <p14:tracePt t="31971" x="8555038" y="5759450"/>
          <p14:tracePt t="31987" x="8643938" y="5795963"/>
          <p14:tracePt t="32005" x="8831263" y="5867400"/>
          <p14:tracePt t="32021" x="9055100" y="5929313"/>
          <p14:tracePt t="32021" x="9134475" y="5929313"/>
          <p14:tracePt t="32039" x="9134475" y="5946775"/>
          <p14:tracePt t="32054" x="9134475" y="5983288"/>
          <p14:tracePt t="3220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/>
          <p:nvPr/>
        </p:nvSpPr>
        <p:spPr>
          <a:xfrm>
            <a:off x="0" y="-14027943"/>
            <a:ext cx="787640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/>
            <a:r>
              <a:rPr>
                <a:latin typeface="Calibri"/>
                <a:ea typeface="Calibri"/>
                <a:cs typeface="Calibri"/>
                <a:sym typeface="Calibri"/>
              </a:rPr>
              <a:t>Table 7-1. Selected Tumor Suppressor Genes and Associated Protein Function</a:t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r>
              <a:rPr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Shape 923"/>
          <p:cNvSpPr/>
          <p:nvPr/>
        </p:nvSpPr>
        <p:spPr>
          <a:xfrm>
            <a:off x="-2" y="-14085888"/>
            <a:ext cx="9144004" cy="17464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24" name="Shape 924"/>
          <p:cNvSpPr/>
          <p:nvPr/>
        </p:nvSpPr>
        <p:spPr>
          <a:xfrm>
            <a:off x="-2" y="-14085888"/>
            <a:ext cx="9144004" cy="9527"/>
          </a:xfrm>
          <a:prstGeom prst="rect">
            <a:avLst/>
          </a:prstGeom>
          <a:solidFill/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aphicFrame>
        <p:nvGraphicFramePr>
          <p:cNvPr id="925" name="Table 925"/>
          <p:cNvGraphicFramePr/>
          <p:nvPr>
            <p:extLst>
              <p:ext uri="{D42A27DB-BD31-4B8C-83A1-F6EECF244321}">
                <p14:modId xmlns:p14="http://schemas.microsoft.com/office/powerpoint/2010/main" val="595686464"/>
              </p:ext>
            </p:extLst>
          </p:nvPr>
        </p:nvGraphicFramePr>
        <p:xfrm>
          <a:off x="589936" y="273082"/>
          <a:ext cx="7964128" cy="6346760"/>
        </p:xfrm>
        <a:graphic>
          <a:graphicData uri="http://schemas.openxmlformats.org/drawingml/2006/table">
            <a:tbl>
              <a:tblPr/>
              <a:tblGrid>
                <a:gridCol w="1991032"/>
                <a:gridCol w="1991032"/>
                <a:gridCol w="1991032"/>
                <a:gridCol w="1991032"/>
              </a:tblGrid>
              <a:tr h="311864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 dirty="0">
                          <a:sym typeface="Avenir Book"/>
                        </a:rPr>
                        <a:t>NF-1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Neurofibromatosis type 1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Melanoma, neuroblastoma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p21ras-GTPase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751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 dirty="0">
                          <a:sym typeface="Avenir Book"/>
                        </a:rPr>
                        <a:t>NF-2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Neurofibromatosis type 2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Schwannoma, meningioma, ependymoma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Juxtamembrane link to cytoskeleton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616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VHL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von-Hippel Lindau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Renal (clear cell type), hemangioblastoma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Regulator of protein stability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6712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MEN-1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Multiple endocrine neoplasia type 1 Endocrine tumors of the pancreas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Parathyroid adenoma, pituitary adenoma, enocrine tumors of the pancreas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Not known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54542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PTCH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Gorlin syndrome, hereditary basal cell carcinoma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Basal cell skin carcinoma, medulloblastoma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Transmembrane receptor for sonic hedgehog factor; negative regulator of smoothened protein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54542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PTEN/MMAC1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Cowden syndrome; sporadic cases of juvenile polyposis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Glioma, breast, prostate, follicular thyroid carcinoma, head and neck squamous carcinoma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Phosphoinositide 3-phosphatase; protein tyrosine phosphatase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6577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DPC4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juvenile polyposis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Pancreatic(~50%), approximately 10–15% of colorectal cancers, rare in others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Transcriptional factor in TGF-β signaling pathway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467121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E-CAD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Familial diffuse-type gastric cancer; lobular breast cancer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Gastric (diffuse type), lobular breast carcinoma, rare in other types (eg, ovarian)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Cell-cell adhesion molecule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616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LKB1/STK1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Peutz-Jeghers syndrome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Rare in colorectal, not known in others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Serine/threonine protein kinase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726333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SNF5/INI1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Rhabdoid predisposition syndrome renal or extra-renal malignant rhabdoid tumors), choroid plexus carcinoma medulloblastoma; central primitive neuroectodermal tumors)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Rare in rhabdoid tumors, choroid plexus carcinoma, medulloblastoma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Member of the SWI/SNF chromatin ATP-dependent remodeling complex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696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EXT1 / EXT2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Hereditary multiple exostoses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Not known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Glycosyltransferase; heparan sulfate chain elongation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37515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TSC1 / TSC2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Tuberous sclerosis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Not known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Not known; cytoplasmic vesicle localization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  <a:tr h="388818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200" i="1">
                          <a:sym typeface="Avenir Book"/>
                        </a:rPr>
                        <a:t>MSH2, MLH1 PMS1, PMS2, MSH6 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Hereditary non-polyposis colorectal cancer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Colorectal, gastric, endometrial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000" dirty="0">
                          <a:latin typeface="+mj-lt"/>
                          <a:ea typeface="+mj-ea"/>
                          <a:cs typeface="+mj-cs"/>
                          <a:sym typeface="Avenir Roman"/>
                        </a:rPr>
                        <a:t>DNA mismatch repair</a:t>
                      </a:r>
                    </a:p>
                  </a:txBody>
                  <a:tcPr marL="45714" marR="45714" marT="45714" marB="45714" horzOverflow="overflow">
                    <a:lnL w="12700">
                      <a:solidFill>
                        <a:srgbClr val="000000"/>
                      </a:solidFill>
                      <a:round/>
                    </a:lnL>
                    <a:lnR w="12700">
                      <a:solidFill>
                        <a:srgbClr val="000000"/>
                      </a:solidFill>
                      <a:round/>
                    </a:lnR>
                    <a:lnT w="12700">
                      <a:solidFill>
                        <a:srgbClr val="000000"/>
                      </a:solidFill>
                      <a:round/>
                    </a:lnT>
                    <a:lnB w="12700">
                      <a:solidFill>
                        <a:srgbClr val="000000"/>
                      </a:solidFill>
                      <a:round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26" name="image71.png" descr=" 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75" y="-6419850"/>
            <a:ext cx="142875" cy="12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71.png" descr=" 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75" y="-4681538"/>
            <a:ext cx="142875" cy="12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3848"/>
      </p:ext>
    </p:extLst>
  </p:cSld>
  <p:clrMapOvr>
    <a:masterClrMapping/>
  </p:clrMapOvr>
  <p:transition spd="med" advTm="13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72" x="2544763" y="3554413"/>
          <p14:tracePt t="9733" x="2554288" y="3544888"/>
          <p14:tracePt t="9741" x="2562225" y="3527425"/>
          <p14:tracePt t="9749" x="2589213" y="3517900"/>
          <p14:tracePt t="9757" x="2643188" y="3482975"/>
          <p14:tracePt t="9773" x="2705100" y="3446463"/>
          <p14:tracePt t="9785" x="2867025" y="3340100"/>
          <p14:tracePt t="9805" x="3133725" y="3187700"/>
          <p14:tracePt t="9821" x="3473450" y="2946400"/>
          <p14:tracePt t="9837" x="3911600" y="2660650"/>
          <p14:tracePt t="9853" x="4357688" y="2330450"/>
          <p14:tracePt t="9869" x="4929188" y="1982788"/>
          <p14:tracePt t="9885" x="5919788" y="1303338"/>
          <p14:tracePt t="9918" x="6500813" y="812800"/>
          <p14:tracePt t="9925" x="7089775" y="347663"/>
          <p14:tracePt t="9935" x="7545388" y="0"/>
          <p14:tracePt t="9968" x="7920038" y="0"/>
          <p14:tracePt t="9974" x="9134475" y="223838"/>
          <p14:tracePt t="9974" x="9134475" y="241300"/>
          <p14:tracePt t="10103" x="9134475" y="268288"/>
          <p14:tracePt t="10166" x="9134475" y="276225"/>
          <p14:tracePt t="10171" x="9134475" y="295275"/>
          <p14:tracePt t="10184" x="9134475" y="339725"/>
          <p14:tracePt t="10186" x="9134475" y="446088"/>
          <p14:tracePt t="10200" x="9134475" y="608013"/>
          <p14:tracePt t="10218" x="9099550" y="795338"/>
          <p14:tracePt t="10235" x="9018588" y="1027113"/>
          <p14:tracePt t="10251" x="8848725" y="1303338"/>
          <p14:tracePt t="10251" x="8742363" y="1500188"/>
          <p14:tracePt t="10270" x="8582025" y="1724025"/>
          <p14:tracePt t="10284" x="8089900" y="2268538"/>
          <p14:tracePt t="10302" x="7823200" y="2554288"/>
          <p14:tracePt t="10318" x="7634288" y="2705100"/>
          <p14:tracePt t="10335" x="7527925" y="2776538"/>
          <p14:tracePt t="10351" x="7402513" y="2830513"/>
          <p14:tracePt t="10369" x="7296150" y="2847975"/>
          <p14:tracePt t="10385" x="7108825" y="2847975"/>
          <p14:tracePt t="10401" x="6732588" y="2847975"/>
          <p14:tracePt t="10418" x="6126163" y="2847975"/>
          <p14:tracePt t="10435" x="5429250" y="2847975"/>
          <p14:tracePt t="10451" x="4768850" y="2847975"/>
          <p14:tracePt t="10469" x="4340225" y="2867025"/>
          <p14:tracePt t="10484" x="4170363" y="2928938"/>
          <p14:tracePt t="10553" x="4205288" y="2919413"/>
          <p14:tracePt t="10567" x="4303713" y="2857500"/>
          <p14:tracePt t="10575" x="4438650" y="2768600"/>
          <p14:tracePt t="10576" x="4732338" y="2500313"/>
          <p14:tracePt t="10591" x="4795838" y="2401888"/>
          <p14:tracePt t="10601" x="4867275" y="2205038"/>
          <p14:tracePt t="10618" x="4884738" y="2036763"/>
          <p14:tracePt t="10635" x="4884738" y="1866900"/>
          <p14:tracePt t="10651" x="4884738" y="1741488"/>
          <p14:tracePt t="10669" x="4840288" y="1581150"/>
          <p14:tracePt t="10685" x="4616450" y="1374775"/>
          <p14:tracePt t="10702" x="4259263" y="1276350"/>
          <p14:tracePt t="10719" x="3679825" y="1187450"/>
          <p14:tracePt t="10734" x="3214688" y="1187450"/>
          <p14:tracePt t="10752" x="2847975" y="1187450"/>
          <p14:tracePt t="10769" x="2517775" y="1250950"/>
          <p14:tracePt t="10784" x="2268538" y="1330325"/>
          <p14:tracePt t="10801" x="2054225" y="1465263"/>
          <p14:tracePt t="10819" x="1803400" y="1633538"/>
          <p14:tracePt t="10834" x="1438275" y="1911350"/>
          <p14:tracePt t="10851" x="1143000" y="2232025"/>
          <p14:tracePt t="10868" x="768350" y="3036888"/>
          <p14:tracePt t="10902" x="723900" y="3205163"/>
          <p14:tracePt t="10904" x="642938" y="3581400"/>
          <p14:tracePt t="10918" x="608013" y="3884613"/>
          <p14:tracePt t="10951" x="561975" y="4125913"/>
          <p14:tracePt t="10954" x="527050" y="4367213"/>
          <p14:tracePt t="10968" x="509588" y="4510088"/>
          <p14:tracePt t="10985" x="482600" y="4679950"/>
          <p14:tracePt t="11001" x="473075" y="4786313"/>
          <p14:tracePt t="11019" x="473075" y="4857750"/>
          <p14:tracePt t="11034" x="438150" y="5000625"/>
          <p14:tracePt t="11056" x="419100" y="5037138"/>
          <p14:tracePt t="11067" x="384175" y="5180013"/>
          <p14:tracePt t="11067" x="374650" y="5214938"/>
          <p14:tracePt t="11101" x="339725" y="5446713"/>
          <p14:tracePt t="11151" x="295275" y="5705475"/>
          <p14:tracePt t="11151" x="295275" y="5732463"/>
          <p14:tracePt t="11222" x="295275" y="5759450"/>
          <p14:tracePt t="11235" x="268288" y="5840413"/>
          <p14:tracePt t="11251" x="268288" y="5911850"/>
          <p14:tracePt t="11269" x="250825" y="6037263"/>
          <p14:tracePt t="11285" x="204788" y="6205538"/>
          <p14:tracePt t="11285" x="187325" y="6303963"/>
          <p14:tracePt t="11302" x="169863" y="6491288"/>
          <p14:tracePt t="11318" x="133350" y="6724650"/>
          <p14:tracePt t="11335" x="88900" y="6848475"/>
          <p14:tracePt t="11351" x="71438" y="6848475"/>
          <p14:tracePt t="11428" x="80963" y="6848475"/>
          <p14:tracePt t="11436" x="98425" y="6848475"/>
          <p14:tracePt t="11451" x="125413" y="6848475"/>
          <p14:tracePt t="11453" x="223838" y="6848475"/>
          <p14:tracePt t="11475" x="276225" y="6848475"/>
          <p14:tracePt t="11485" x="330200" y="6848475"/>
          <p14:tracePt t="11485" x="339725" y="6848475"/>
          <p14:tracePt t="11502" x="411163" y="6848475"/>
          <p14:tracePt t="11518" x="490538" y="6848475"/>
          <p14:tracePt t="11535" x="625475" y="6848475"/>
          <p14:tracePt t="11551" x="768350" y="6813550"/>
          <p14:tracePt t="11568" x="1036638" y="6751638"/>
          <p14:tracePt t="11584" x="1347788" y="6661150"/>
          <p14:tracePt t="11601" x="1625600" y="6572250"/>
          <p14:tracePt t="11618" x="1911350" y="6456363"/>
          <p14:tracePt t="11635" x="2187575" y="6367463"/>
          <p14:tracePt t="11652" x="2366963" y="6330950"/>
          <p14:tracePt t="11668" x="2544763" y="6269038"/>
          <p14:tracePt t="11668" x="2625725" y="6269038"/>
          <p14:tracePt t="11686" x="2714625" y="6251575"/>
          <p14:tracePt t="11701" x="3089275" y="6251575"/>
          <p14:tracePt t="11719" x="3322638" y="6251575"/>
          <p14:tracePt t="11735" x="3446463" y="6251575"/>
          <p14:tracePt t="11752" x="3571875" y="6251575"/>
          <p14:tracePt t="11768" x="3741738" y="6251575"/>
          <p14:tracePt t="11785" x="3946525" y="6251575"/>
          <p14:tracePt t="11801" x="4232275" y="6251575"/>
          <p14:tracePt t="11818" x="4697413" y="6251575"/>
          <p14:tracePt t="11834" x="5518150" y="6303963"/>
          <p14:tracePt t="11858" x="5768975" y="6330950"/>
          <p14:tracePt t="11868" x="6108700" y="6348413"/>
          <p14:tracePt t="11868" x="6232525" y="6348413"/>
          <p14:tracePt t="11887" x="6456363" y="6348413"/>
          <p14:tracePt t="11918" x="6634163" y="6348413"/>
          <p14:tracePt t="1191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image66.jpeg" descr="Retinoblastoma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1547" y="3390081"/>
            <a:ext cx="4170106" cy="2981223"/>
          </a:xfrm>
          <a:prstGeom prst="rect">
            <a:avLst/>
          </a:prstGeom>
          <a:ln>
            <a:solidFill/>
            <a:round/>
          </a:ln>
        </p:spPr>
      </p:pic>
      <p:sp>
        <p:nvSpPr>
          <p:cNvPr id="870" name="Shape 870"/>
          <p:cNvSpPr/>
          <p:nvPr/>
        </p:nvSpPr>
        <p:spPr>
          <a:xfrm>
            <a:off x="395287" y="260350"/>
            <a:ext cx="8229601" cy="307777"/>
          </a:xfrm>
          <a:prstGeom prst="rect">
            <a:avLst/>
          </a:prstGeom>
          <a:solidFill>
            <a:srgbClr val="FFFFFF"/>
          </a:solidFill>
          <a:ln>
            <a:solidFill>
              <a:srgbClr val="FF6699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0000"/>
                </a:solidFill>
              </a:rPr>
              <a:t>TUMOR SUPPRESSOR </a:t>
            </a:r>
            <a:r>
              <a:rPr sz="2000" dirty="0" smtClean="0">
                <a:solidFill>
                  <a:srgbClr val="FF0000"/>
                </a:solidFill>
              </a:rPr>
              <a:t>GENES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871" name="Shape 871"/>
          <p:cNvSpPr/>
          <p:nvPr/>
        </p:nvSpPr>
        <p:spPr>
          <a:xfrm>
            <a:off x="431800" y="2060575"/>
            <a:ext cx="8229600" cy="1082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7000" lvl="0" indent="-12700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60% of the cases are unilateral and onset by 30 months age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27000" lvl="0" indent="-12700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40% of the cases are bilateral and onset  by 14 months and these children can develop other tumors during their lives (generally osteosarcoma) </a:t>
            </a:r>
          </a:p>
        </p:txBody>
      </p:sp>
      <p:sp>
        <p:nvSpPr>
          <p:cNvPr id="872" name="Shape 872"/>
          <p:cNvSpPr/>
          <p:nvPr/>
        </p:nvSpPr>
        <p:spPr>
          <a:xfrm>
            <a:off x="1476375" y="879475"/>
            <a:ext cx="6551613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 dirty="0"/>
              <a:t>Knudson and the Retinoblastoma  model</a:t>
            </a:r>
          </a:p>
        </p:txBody>
      </p:sp>
      <p:sp>
        <p:nvSpPr>
          <p:cNvPr id="873" name="Shape 873"/>
          <p:cNvSpPr/>
          <p:nvPr/>
        </p:nvSpPr>
        <p:spPr>
          <a:xfrm>
            <a:off x="719732" y="1567542"/>
            <a:ext cx="8064898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Retinoblastoma is a rare , aggressive childhood tumour of the retinal cells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7052"/>
      </p:ext>
    </p:extLst>
  </p:cSld>
  <p:clrMapOvr>
    <a:masterClrMapping/>
  </p:clrMapOvr>
  <p:transition spd="med" advTm="54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71" x="4643438" y="3036888"/>
          <p14:tracePt t="21916" x="4652963" y="3044825"/>
          <p14:tracePt t="21946" x="4652963" y="2973388"/>
          <p14:tracePt t="21956" x="4652963" y="2894013"/>
          <p14:tracePt t="21957" x="4633913" y="2822575"/>
          <p14:tracePt t="21974" x="4589463" y="2759075"/>
          <p14:tracePt t="21989" x="4438650" y="2608263"/>
          <p14:tracePt t="22018" x="4384675" y="2571750"/>
          <p14:tracePt t="22023" x="3938588" y="2411413"/>
          <p14:tracePt t="22123" x="3884613" y="2401888"/>
          <p14:tracePt t="22140" x="3830638" y="2393950"/>
          <p14:tracePt t="22244" x="3830638" y="2384425"/>
          <p14:tracePt t="22252" x="3786188" y="2384425"/>
          <p14:tracePt t="22260" x="3705225" y="2384425"/>
          <p14:tracePt t="22273" x="3616325" y="2384425"/>
          <p14:tracePt t="22289" x="3490913" y="2330450"/>
          <p14:tracePt t="22306" x="3411538" y="2286000"/>
          <p14:tracePt t="22323" x="3384550" y="2259013"/>
          <p14:tracePt t="22340" x="3367088" y="2251075"/>
          <p14:tracePt t="22356" x="3340100" y="2224088"/>
          <p14:tracePt t="22374" x="3330575" y="2224088"/>
          <p14:tracePt t="22557" x="3348038" y="2197100"/>
          <p14:tracePt t="22564" x="3419475" y="2179638"/>
          <p14:tracePt t="22572" x="3482975" y="2160588"/>
          <p14:tracePt t="22586" x="3509963" y="2160588"/>
          <p14:tracePt t="22595" x="3571875" y="2143125"/>
          <p14:tracePt t="22606" x="3625850" y="2133600"/>
          <p14:tracePt t="22624" x="3751263" y="2116138"/>
          <p14:tracePt t="22640" x="3983038" y="2116138"/>
          <p14:tracePt t="22657" x="4241800" y="2116138"/>
          <p14:tracePt t="22673" x="4537075" y="2116138"/>
          <p14:tracePt t="22691" x="4813300" y="2116138"/>
          <p14:tracePt t="22706" x="5072063" y="2071688"/>
          <p14:tracePt t="22724" x="5286375" y="2054225"/>
          <p14:tracePt t="22740" x="5572125" y="2054225"/>
          <p14:tracePt t="22757" x="5608638" y="2054225"/>
          <p14:tracePt t="22996" x="5626100" y="2054225"/>
          <p14:tracePt t="23005" x="5697538" y="2054225"/>
          <p14:tracePt t="23014" x="5751513" y="2054225"/>
          <p14:tracePt t="23022" x="6010275" y="2054225"/>
          <p14:tracePt t="23040" x="6296025" y="2054225"/>
          <p14:tracePt t="23055" x="6732588" y="2054225"/>
          <p14:tracePt t="23077" x="6777038" y="2054225"/>
          <p14:tracePt t="23089" x="6786563" y="2054225"/>
          <p14:tracePt t="23964" x="6804025" y="2054225"/>
          <p14:tracePt t="23996" x="6831013" y="2054225"/>
          <p14:tracePt t="24002" x="6867525" y="2054225"/>
          <p14:tracePt t="24005" x="6946900" y="2062163"/>
          <p14:tracePt t="24022" x="7072313" y="2062163"/>
          <p14:tracePt t="24040" x="7188200" y="2062163"/>
          <p14:tracePt t="24056" x="7269163" y="2062163"/>
          <p14:tracePt t="24074" x="7296150" y="2062163"/>
          <p14:tracePt t="24348" x="7304088" y="2062163"/>
          <p14:tracePt t="24356" x="7313613" y="2062163"/>
          <p14:tracePt t="24358" x="7527925" y="2036763"/>
          <p14:tracePt t="24382" x="7599363" y="2036763"/>
          <p14:tracePt t="24390" x="7759700" y="2000250"/>
          <p14:tracePt t="24406" x="7796213" y="2000250"/>
          <p14:tracePt t="24427" x="7804150" y="1990725"/>
          <p14:tracePt t="24748" x="7823200" y="1990725"/>
          <p14:tracePt t="24756" x="7867650" y="1990725"/>
          <p14:tracePt t="24764" x="7966075" y="1990725"/>
          <p14:tracePt t="24772" x="8072438" y="1990725"/>
          <p14:tracePt t="24778" x="8348663" y="1990725"/>
          <p14:tracePt t="24789" x="8609013" y="1990725"/>
          <p14:tracePt t="24806" x="8823325" y="1990725"/>
          <p14:tracePt t="24822" x="8920163" y="1990725"/>
          <p14:tracePt t="24839" x="8929688" y="1990725"/>
          <p14:tracePt t="26020" x="8939213" y="1990725"/>
          <p14:tracePt t="26036" x="8823325" y="1990725"/>
          <p14:tracePt t="26037" x="8582025" y="2044700"/>
          <p14:tracePt t="26047" x="8277225" y="2081213"/>
          <p14:tracePt t="26060" x="7527925" y="2170113"/>
          <p14:tracePt t="26072" x="6491288" y="2312988"/>
          <p14:tracePt t="26088" x="5126038" y="2428875"/>
          <p14:tracePt t="26106" x="3581400" y="2465388"/>
          <p14:tracePt t="26122" x="901700" y="2465388"/>
          <p14:tracePt t="26155" x="758825" y="2465388"/>
          <p14:tracePt t="26285" x="696913" y="2482850"/>
          <p14:tracePt t="26290" x="544513" y="2482850"/>
          <p14:tracePt t="26306" x="196850" y="2536825"/>
          <p14:tracePt t="26306" x="0" y="2589213"/>
          <p14:tracePt t="26324" x="0" y="2625725"/>
          <p14:tracePt t="26339" x="0" y="2633663"/>
          <p14:tracePt t="26604" x="36513" y="2633663"/>
          <p14:tracePt t="26611" x="115888" y="2616200"/>
          <p14:tracePt t="26622" x="142875" y="2616200"/>
          <p14:tracePt t="26796" x="160338" y="2616200"/>
          <p14:tracePt t="26804" x="196850" y="2616200"/>
          <p14:tracePt t="26804" x="223838" y="2616200"/>
          <p14:tracePt t="26812" x="268288" y="2616200"/>
          <p14:tracePt t="26822" x="455613" y="2616200"/>
          <p14:tracePt t="26845" x="509588" y="2616200"/>
          <p14:tracePt t="26855" x="544513" y="2616200"/>
          <p14:tracePt t="26873" x="554038" y="2616200"/>
          <p14:tracePt t="26889" x="608013" y="2616200"/>
          <p14:tracePt t="26906" x="633413" y="2616200"/>
          <p14:tracePt t="26922" x="704850" y="2581275"/>
          <p14:tracePt t="26939" x="830263" y="2544763"/>
          <p14:tracePt t="26956" x="1054100" y="2490788"/>
          <p14:tracePt t="26973" x="1169988" y="2455863"/>
          <p14:tracePt t="26989" x="1223963" y="2438400"/>
          <p14:tracePt t="27006" x="1241425" y="2438400"/>
          <p14:tracePt t="27045" x="1250950" y="2428875"/>
          <p14:tracePt t="27300" x="1268413" y="2428875"/>
          <p14:tracePt t="27308" x="1312863" y="2428875"/>
          <p14:tracePt t="27316" x="1384300" y="2428875"/>
          <p14:tracePt t="27322" x="1562100" y="2428875"/>
          <p14:tracePt t="27339" x="1768475" y="2428875"/>
          <p14:tracePt t="27339" x="1866900" y="2428875"/>
          <p14:tracePt t="27356" x="1982788" y="2428875"/>
          <p14:tracePt t="27372" x="2036763" y="2428875"/>
          <p14:tracePt t="27390" x="2071688" y="2428875"/>
          <p14:tracePt t="27477" x="2089150" y="2428875"/>
          <p14:tracePt t="28413" x="2143125" y="2428875"/>
          <p14:tracePt t="28421" x="2205038" y="2411413"/>
          <p14:tracePt t="28422" x="2339975" y="2393950"/>
          <p14:tracePt t="28438" x="2374900" y="2393950"/>
          <p14:tracePt t="28446" x="2411413" y="2393950"/>
          <p14:tracePt t="28456" x="2482850" y="2366963"/>
          <p14:tracePt t="28472" x="2490788" y="2366963"/>
          <p14:tracePt t="29268" x="2536825" y="2366963"/>
          <p14:tracePt t="29276" x="2581275" y="2366963"/>
          <p14:tracePt t="29284" x="2633663" y="2366963"/>
          <p14:tracePt t="29289" x="2687638" y="2366963"/>
          <p14:tracePt t="29305" x="2724150" y="2366963"/>
          <p14:tracePt t="29322" x="2732088" y="2366963"/>
          <p14:tracePt t="29580" x="2751138" y="2366963"/>
          <p14:tracePt t="29588" x="2795588" y="2366963"/>
          <p14:tracePt t="29596" x="2874963" y="2374900"/>
          <p14:tracePt t="29607" x="2990850" y="2401888"/>
          <p14:tracePt t="29622" x="3054350" y="2419350"/>
          <p14:tracePt t="29639" x="3143250" y="2438400"/>
          <p14:tracePt t="29656" x="3179763" y="2438400"/>
          <p14:tracePt t="30828" x="3251200" y="2438400"/>
          <p14:tracePt t="30832" x="3429000" y="2438400"/>
          <p14:tracePt t="30838" x="3867150" y="2438400"/>
          <p14:tracePt t="30855" x="4402138" y="2438400"/>
          <p14:tracePt t="30873" x="4759325" y="2438400"/>
          <p14:tracePt t="30888" x="4946650" y="2438400"/>
          <p14:tracePt t="31637" x="4965700" y="2446338"/>
          <p14:tracePt t="31638" x="5072063" y="2446338"/>
          <p14:tracePt t="31655" x="5160963" y="2446338"/>
          <p14:tracePt t="31656" x="5348288" y="2446338"/>
          <p14:tracePt t="31672" x="5491163" y="2446338"/>
          <p14:tracePt t="31689" x="5572125" y="2446338"/>
          <p14:tracePt t="31706" x="5608638" y="2446338"/>
          <p14:tracePt t="32444" x="5634038" y="2446338"/>
          <p14:tracePt t="32452" x="5741988" y="2446338"/>
          <p14:tracePt t="32460" x="5929313" y="2446338"/>
          <p14:tracePt t="32475" x="6037263" y="2446338"/>
          <p14:tracePt t="32488" x="6143625" y="2446338"/>
          <p14:tracePt t="32489" x="6286500" y="2446338"/>
          <p14:tracePt t="32505" x="6402388" y="2446338"/>
          <p14:tracePt t="32522" x="6527800" y="2438400"/>
          <p14:tracePt t="32539" x="6589713" y="2428875"/>
          <p14:tracePt t="32556" x="6599238" y="2428875"/>
          <p14:tracePt t="32756" x="6608763" y="2419350"/>
          <p14:tracePt t="32765" x="6608763" y="2401888"/>
          <p14:tracePt t="32773" x="6616700" y="2393950"/>
          <p14:tracePt t="32788" x="6626225" y="2374900"/>
          <p14:tracePt t="32789" x="6626225" y="2347913"/>
          <p14:tracePt t="32860" x="6634163" y="2347913"/>
          <p14:tracePt t="35876" x="6634163" y="2339975"/>
          <p14:tracePt t="35893" x="6608763" y="2322513"/>
          <p14:tracePt t="35893" x="6589713" y="2322513"/>
          <p14:tracePt t="35905" x="6572250" y="2303463"/>
          <p14:tracePt t="35922" x="6554788" y="2286000"/>
          <p14:tracePt t="35938" x="6545263" y="2286000"/>
          <p14:tracePt t="36028" x="6527800" y="2276475"/>
          <p14:tracePt t="36037" x="6510338" y="2259013"/>
          <p14:tracePt t="36068" x="6491288" y="2259013"/>
          <p14:tracePt t="36072" x="6483350" y="2259013"/>
          <p14:tracePt t="36105" x="6473825" y="2259013"/>
          <p14:tracePt t="36196" x="6465888" y="2259013"/>
          <p14:tracePt t="36196" x="6446838" y="2259013"/>
          <p14:tracePt t="36214" x="6438900" y="2259013"/>
          <p14:tracePt t="37276" x="6491288" y="2276475"/>
          <p14:tracePt t="37278" x="8089900" y="2517775"/>
          <p14:tracePt t="37362" x="8099425" y="2517775"/>
          <p14:tracePt t="37452" x="8108950" y="2517775"/>
          <p14:tracePt t="37460" x="8143875" y="2544763"/>
          <p14:tracePt t="37468" x="8170863" y="2571750"/>
          <p14:tracePt t="37472" x="8277225" y="2625725"/>
          <p14:tracePt t="37488" x="8385175" y="2697163"/>
          <p14:tracePt t="37506" x="8518525" y="2795588"/>
          <p14:tracePt t="37539" x="8537575" y="2803525"/>
          <p14:tracePt t="37652" x="8537575" y="2813050"/>
          <p14:tracePt t="37663" x="8555038" y="2830513"/>
          <p14:tracePt t="37669" x="8589963" y="2884488"/>
          <p14:tracePt t="37688" x="8589963" y="2901950"/>
          <p14:tracePt t="37689" x="8634413" y="2965450"/>
          <p14:tracePt t="37706" x="8661400" y="3000375"/>
          <p14:tracePt t="37721" x="8697913" y="3062288"/>
          <p14:tracePt t="37739" x="8732838" y="3089275"/>
          <p14:tracePt t="37755" x="8777288" y="3108325"/>
          <p14:tracePt t="37775" x="8786813" y="3116263"/>
          <p14:tracePt t="37939" x="8742363" y="3133725"/>
          <p14:tracePt t="37948" x="8643938" y="3133725"/>
          <p14:tracePt t="37956" x="8501063" y="3133725"/>
          <p14:tracePt t="37956" x="8205788" y="3133725"/>
          <p14:tracePt t="37970" x="6902450" y="3133725"/>
          <p14:tracePt t="37988" x="5581650" y="3133725"/>
          <p14:tracePt t="38021" x="4276725" y="3133725"/>
          <p14:tracePt t="38022" x="2562225" y="3133725"/>
          <p14:tracePt t="38045" x="2036763" y="3133725"/>
          <p14:tracePt t="38054" x="1116013" y="3133725"/>
          <p14:tracePt t="38071" x="339725" y="3133725"/>
          <p14:tracePt t="38089" x="0" y="3133725"/>
          <p14:tracePt t="38124" x="0" y="3152775"/>
          <p14:tracePt t="38139" x="0" y="3197225"/>
          <p14:tracePt t="38187" x="0" y="3205163"/>
          <p14:tracePt t="38195" x="0" y="3259138"/>
          <p14:tracePt t="38220" x="0" y="3286125"/>
          <p14:tracePt t="38221" x="0" y="3330575"/>
          <p14:tracePt t="38238" x="0" y="3348038"/>
          <p14:tracePt t="38380" x="9525" y="3357563"/>
          <p14:tracePt t="38387" x="53975" y="3357563"/>
          <p14:tracePt t="38395" x="223838" y="3330575"/>
          <p14:tracePt t="38418" x="561975" y="3295650"/>
          <p14:tracePt t="38441" x="750888" y="3241675"/>
          <p14:tracePt t="38491" x="758825" y="3232150"/>
          <p14:tracePt t="38843" x="785813" y="3232150"/>
          <p14:tracePt t="38860" x="812800" y="3232150"/>
          <p14:tracePt t="38862" x="830263" y="3232150"/>
          <p14:tracePt t="38879" x="839788" y="3241675"/>
          <p14:tracePt t="38907" x="847725" y="3241675"/>
          <p14:tracePt t="38923" x="857250" y="3241675"/>
          <p14:tracePt t="38940" x="866775" y="3241675"/>
          <p14:tracePt t="38956" x="884238" y="3241675"/>
          <p14:tracePt t="38972" x="893763" y="3241675"/>
          <p14:tracePt t="38987" x="919163" y="3241675"/>
          <p14:tracePt t="38989" x="928688" y="3241675"/>
          <p14:tracePt t="39004" x="946150" y="3241675"/>
          <p14:tracePt t="39619" x="965200" y="3241675"/>
          <p14:tracePt t="39699" x="1044575" y="3241675"/>
          <p14:tracePt t="39707" x="1374775" y="3241675"/>
          <p14:tracePt t="39728" x="1490663" y="3241675"/>
          <p14:tracePt t="39737" x="1697038" y="3241675"/>
          <p14:tracePt t="39754" x="1830388" y="3241675"/>
          <p14:tracePt t="39771" x="1839913" y="3241675"/>
          <p14:tracePt t="39787" x="1847850" y="3241675"/>
          <p14:tracePt t="39844" x="1874838" y="3241675"/>
          <p14:tracePt t="39844" x="1893888" y="3241675"/>
          <p14:tracePt t="39860" x="1901825" y="3241675"/>
          <p14:tracePt t="39861" x="1911350" y="3251200"/>
          <p14:tracePt t="39870" x="1973263" y="3251200"/>
          <p14:tracePt t="39888" x="2036763" y="3251200"/>
          <p14:tracePt t="39904" x="2089150" y="3251200"/>
          <p14:tracePt t="39922" x="2187575" y="3251200"/>
          <p14:tracePt t="39937" x="2347913" y="3251200"/>
          <p14:tracePt t="39955" x="2527300" y="3251200"/>
          <p14:tracePt t="39971" x="2616200" y="3251200"/>
          <p14:tracePt t="39971" x="2643188" y="3251200"/>
          <p14:tracePt t="39988" x="2652713" y="3251200"/>
          <p14:tracePt t="40243" x="2660650" y="3251200"/>
          <p14:tracePt t="40251" x="2670175" y="3232150"/>
          <p14:tracePt t="40267" x="2670175" y="3205163"/>
          <p14:tracePt t="40270" x="2687638" y="3170238"/>
          <p14:tracePt t="40286" x="2697163" y="3143250"/>
          <p14:tracePt t="40303" x="2705100" y="3125788"/>
          <p14:tracePt t="40452" x="2705100" y="3116263"/>
          <p14:tracePt t="41188" x="2724150" y="3116263"/>
          <p14:tracePt t="41195" x="2795588" y="3116263"/>
          <p14:tracePt t="41202" x="2901950" y="3098800"/>
          <p14:tracePt t="41222" x="2938463" y="3098800"/>
          <p14:tracePt t="41238" x="2955925" y="3098800"/>
          <p14:tracePt t="41468" x="3000375" y="3098800"/>
          <p14:tracePt t="41476" x="3027363" y="3098800"/>
          <p14:tracePt t="41484" x="3054350" y="3098800"/>
          <p14:tracePt t="41492" x="3089275" y="3098800"/>
          <p14:tracePt t="41505" x="3116263" y="3098800"/>
          <p14:tracePt t="41521" x="3125788" y="3098800"/>
          <p14:tracePt t="42579" x="3205163" y="3081338"/>
          <p14:tracePt t="42593" x="3251200" y="3062288"/>
          <p14:tracePt t="42594" x="3340100" y="3054350"/>
          <p14:tracePt t="42603" x="3375025" y="3036888"/>
          <p14:tracePt t="42899" x="3384550" y="3027363"/>
          <p14:tracePt t="42907" x="3429000" y="3027363"/>
          <p14:tracePt t="42912" x="3482975" y="3054350"/>
          <p14:tracePt t="42919" x="3633788" y="3108325"/>
          <p14:tracePt t="42936" x="3884613" y="3205163"/>
          <p14:tracePt t="42956" x="4089400" y="3286125"/>
          <p14:tracePt t="42989" x="4197350" y="3303588"/>
          <p14:tracePt t="43003" x="4232275" y="3322638"/>
          <p14:tracePt t="43020" x="4259263" y="3322638"/>
          <p14:tracePt t="43036" x="4268788" y="3322638"/>
          <p14:tracePt t="43053" x="4295775" y="3322638"/>
          <p14:tracePt t="43070" x="4330700" y="3322638"/>
          <p14:tracePt t="43086" x="4384675" y="3322638"/>
          <p14:tracePt t="43103" x="4438650" y="3322638"/>
          <p14:tracePt t="43120" x="4473575" y="3322638"/>
          <p14:tracePt t="43137" x="4510088" y="3322638"/>
          <p14:tracePt t="43153" x="4554538" y="3322638"/>
          <p14:tracePt t="43171" x="4562475" y="3322638"/>
          <p14:tracePt t="43276" x="4572000" y="3322638"/>
          <p14:tracePt t="43303" x="4598988" y="3313113"/>
          <p14:tracePt t="43305" x="4608513" y="3313113"/>
          <p14:tracePt t="43483" x="4652963" y="3303588"/>
          <p14:tracePt t="43491" x="4768850" y="3241675"/>
          <p14:tracePt t="43502" x="4776788" y="3232150"/>
          <p14:tracePt t="43520" x="4803775" y="3214688"/>
          <p14:tracePt t="43520" x="4830763" y="3197225"/>
          <p14:tracePt t="44188" x="4875213" y="3197225"/>
          <p14:tracePt t="44195" x="4983163" y="3197225"/>
          <p14:tracePt t="44205" x="5062538" y="3179763"/>
          <p14:tracePt t="44220" x="5116513" y="3179763"/>
          <p14:tracePt t="44221" x="5241925" y="3152775"/>
          <p14:tracePt t="44238" x="5259388" y="3152775"/>
          <p14:tracePt t="44255" x="5259388" y="3143250"/>
          <p14:tracePt t="46323" x="5286375" y="3143250"/>
          <p14:tracePt t="46327" x="5537200" y="3143250"/>
          <p14:tracePt t="46353" x="5670550" y="3143250"/>
          <p14:tracePt t="46370" x="5732463" y="3143250"/>
          <p14:tracePt t="46386" x="5786438" y="3143250"/>
          <p14:tracePt t="46404" x="5840413" y="3143250"/>
          <p14:tracePt t="46420" x="5911850" y="3143250"/>
          <p14:tracePt t="46436" x="6054725" y="3143250"/>
          <p14:tracePt t="46453" x="6224588" y="3143250"/>
          <p14:tracePt t="46469" x="6296025" y="3125788"/>
          <p14:tracePt t="46486" x="6348413" y="3116263"/>
          <p14:tracePt t="47755" x="6357938" y="3116263"/>
          <p14:tracePt t="47763" x="6402388" y="3098800"/>
          <p14:tracePt t="47771" x="6419850" y="3098800"/>
          <p14:tracePt t="47776" x="6429375" y="3089275"/>
          <p14:tracePt t="47786" x="6473825" y="3081338"/>
          <p14:tracePt t="47938" x="6491288" y="3081338"/>
          <p14:tracePt t="48596" x="6537325" y="3044825"/>
          <p14:tracePt t="48609" x="6545263" y="3036888"/>
          <p14:tracePt t="48611" x="6572250" y="3027363"/>
          <p14:tracePt t="48620" x="6589713" y="3009900"/>
          <p14:tracePt t="48924" x="6599238" y="3009900"/>
          <p14:tracePt t="48932" x="6643688" y="3009900"/>
          <p14:tracePt t="48936" x="6688138" y="3009900"/>
          <p14:tracePt t="48942" x="6742113" y="3009900"/>
          <p14:tracePt t="48953" x="6902450" y="3009900"/>
          <p14:tracePt t="48970" x="7010400" y="3017838"/>
          <p14:tracePt t="48986" x="7099300" y="3017838"/>
          <p14:tracePt t="49004" x="7116763" y="3017838"/>
          <p14:tracePt t="49476" x="7126288" y="3017838"/>
          <p14:tracePt t="49486" x="7224713" y="3017838"/>
          <p14:tracePt t="49487" x="7518400" y="3017838"/>
          <p14:tracePt t="49503" x="7929563" y="3017838"/>
          <p14:tracePt t="49521" x="8582025" y="3017838"/>
          <p14:tracePt t="52099" x="8491538" y="3017838"/>
          <p14:tracePt t="52109" x="8188325" y="3017838"/>
          <p14:tracePt t="52115" x="7777163" y="3017838"/>
          <p14:tracePt t="52123" x="6742113" y="3017838"/>
          <p14:tracePt t="52136" x="5554663" y="3017838"/>
          <p14:tracePt t="52153" x="4330700" y="3017838"/>
          <p14:tracePt t="52170" x="3446463" y="2955925"/>
          <p14:tracePt t="52186" x="2813050" y="2938463"/>
          <p14:tracePt t="52205" x="2633663" y="2938463"/>
          <p14:tracePt t="52219" x="2482850" y="2938463"/>
          <p14:tracePt t="52236" x="2170113" y="2938463"/>
          <p14:tracePt t="52252" x="1830388" y="2938463"/>
          <p14:tracePt t="52269" x="1554163" y="2938463"/>
          <p14:tracePt t="52286" x="1322388" y="2965450"/>
          <p14:tracePt t="52302" x="1152525" y="2982913"/>
          <p14:tracePt t="52319" x="1017588" y="3000375"/>
          <p14:tracePt t="52335" x="866775" y="3017838"/>
          <p14:tracePt t="52354" x="785813" y="3036888"/>
          <p14:tracePt t="52369" x="642938" y="3054350"/>
          <p14:tracePt t="52369" x="561975" y="3071813"/>
          <p14:tracePt t="52387" x="490538" y="3071813"/>
          <p14:tracePt t="52403" x="357188" y="3089275"/>
          <p14:tracePt t="52499" x="357188" y="3098800"/>
          <p14:tracePt t="52579" x="366713" y="3098800"/>
          <p14:tracePt t="52580" x="1741488" y="3098800"/>
          <p14:tracePt t="52580" x="2062163" y="3098800"/>
          <p14:tracePt t="52580" x="2330450" y="3098800"/>
          <p14:tracePt t="52627" x="2544763" y="3098800"/>
          <p14:tracePt t="52643" x="2822575" y="3098800"/>
          <p14:tracePt t="52653" x="2919413" y="3098800"/>
          <p14:tracePt t="52669" x="2946400" y="3098800"/>
          <p14:tracePt t="52686" x="2965450" y="3108325"/>
          <p14:tracePt t="52795" x="2973388" y="3116263"/>
          <p14:tracePt t="53251" x="3009900" y="3133725"/>
          <p14:tracePt t="53252" x="3081338" y="3133725"/>
          <p14:tracePt t="53272" x="3160713" y="3152775"/>
          <p14:tracePt t="53286" x="3259138" y="3170238"/>
          <p14:tracePt t="53302" x="3330575" y="3170238"/>
          <p14:tracePt t="53319" x="3375025" y="3187700"/>
          <p14:tracePt t="53335" x="3394075" y="3187700"/>
          <p14:tracePt t="53353" x="3446463" y="3197225"/>
          <p14:tracePt t="53369" x="3544888" y="3197225"/>
          <p14:tracePt t="53385" x="3625850" y="3214688"/>
          <p14:tracePt t="53402" x="3705225" y="3232150"/>
          <p14:tracePt t="53419" x="3724275" y="3232150"/>
          <p14:tracePt t="53819" x="3741738" y="3232150"/>
          <p14:tracePt t="53827" x="3919538" y="3224213"/>
          <p14:tracePt t="53844" x="4010025" y="3205163"/>
          <p14:tracePt t="53852" x="4108450" y="3170238"/>
          <p14:tracePt t="53870" x="4160838" y="3152775"/>
          <p14:tracePt t="5390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/>
        </p:nvSpPr>
        <p:spPr>
          <a:xfrm>
            <a:off x="485825" y="923075"/>
            <a:ext cx="7848601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dirty="0"/>
              <a:t>Knudson suggested that two successive and independent alterations were necessary to turn a normal cell into a </a:t>
            </a:r>
            <a:r>
              <a:rPr dirty="0" smtClean="0"/>
              <a:t>tumor </a:t>
            </a:r>
            <a:r>
              <a:rPr dirty="0"/>
              <a:t>cell</a:t>
            </a:r>
          </a:p>
        </p:txBody>
      </p:sp>
      <p:sp>
        <p:nvSpPr>
          <p:cNvPr id="878" name="Shape 878"/>
          <p:cNvSpPr/>
          <p:nvPr/>
        </p:nvSpPr>
        <p:spPr>
          <a:xfrm>
            <a:off x="1997867" y="9013"/>
            <a:ext cx="4738689" cy="8477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dirty="0">
                <a:latin typeface="Comic Sans MS Bold"/>
                <a:ea typeface="Comic Sans MS Bold"/>
                <a:cs typeface="Comic Sans MS Bold"/>
                <a:sym typeface="Comic Sans MS Bold"/>
              </a:rPr>
              <a:t>Knudson’s two «hits» hypothesis</a:t>
            </a:r>
          </a:p>
        </p:txBody>
      </p:sp>
      <p:sp>
        <p:nvSpPr>
          <p:cNvPr id="879" name="Shape 879"/>
          <p:cNvSpPr/>
          <p:nvPr/>
        </p:nvSpPr>
        <p:spPr>
          <a:xfrm>
            <a:off x="5256212" y="5439080"/>
            <a:ext cx="388778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In 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RB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unilateral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form the alterations are both acquired by the cells  after birth (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sporadic form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sp>
        <p:nvSpPr>
          <p:cNvPr id="880" name="Shape 880"/>
          <p:cNvSpPr/>
          <p:nvPr/>
        </p:nvSpPr>
        <p:spPr>
          <a:xfrm>
            <a:off x="1250949" y="5280329"/>
            <a:ext cx="404653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In 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RB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bilateral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form the first alteration is inherited whereas the second is acquired after birth (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inherited form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pic>
        <p:nvPicPr>
          <p:cNvPr id="1026" name="Picture 2" descr="http://dpuadweb.depauw.edu/cfornari_web/DISGEN/retinoblastoma_website/public_html/images/homozygo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49" y="1810262"/>
            <a:ext cx="69246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25022"/>
      </p:ext>
    </p:extLst>
  </p:cSld>
  <p:clrMapOvr>
    <a:masterClrMapping/>
  </p:clrMapOvr>
  <p:transition spd="med" advTm="105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33" x="1625600" y="6545263"/>
          <p14:tracePt t="33384" x="1616075" y="6554788"/>
          <p14:tracePt t="33456" x="1527175" y="6303963"/>
          <p14:tracePt t="33464" x="1357313" y="5946775"/>
          <p14:tracePt t="33472" x="1223963" y="5608638"/>
          <p14:tracePt t="33479" x="1036638" y="4929188"/>
          <p14:tracePt t="33495" x="1000125" y="4170363"/>
          <p14:tracePt t="33511" x="1133475" y="3419475"/>
          <p14:tracePt t="33528" x="1679575" y="2241550"/>
          <p14:tracePt t="33548" x="2214563" y="1419225"/>
          <p14:tracePt t="33563" x="2687638" y="785813"/>
          <p14:tracePt t="33580" x="3125788" y="285750"/>
          <p14:tracePt t="33595" x="3714750" y="0"/>
          <p14:tracePt t="33753" x="3724275" y="9525"/>
          <p14:tracePt t="33761" x="3822700" y="581025"/>
          <p14:tracePt t="33810" x="3822700" y="704850"/>
          <p14:tracePt t="33818" x="3857625" y="857250"/>
          <p14:tracePt t="33828" x="3867150" y="1179513"/>
          <p14:tracePt t="33847" x="3884613" y="1509713"/>
          <p14:tracePt t="33862" x="3929063" y="1731963"/>
          <p14:tracePt t="33879" x="3946525" y="1901825"/>
          <p14:tracePt t="33895" x="3946525" y="2044700"/>
          <p14:tracePt t="33912" x="3938588" y="2187575"/>
          <p14:tracePt t="33928" x="3902075" y="2401888"/>
          <p14:tracePt t="33946" x="3884613" y="2509838"/>
          <p14:tracePt t="33963" x="3875088" y="2598738"/>
          <p14:tracePt t="33979" x="3857625" y="2652713"/>
          <p14:tracePt t="33996" x="3822700" y="2697163"/>
          <p14:tracePt t="34012" x="3803650" y="2705100"/>
          <p14:tracePt t="34029" x="3768725" y="2732088"/>
          <p14:tracePt t="34045" x="3571875" y="2813050"/>
          <p14:tracePt t="34062" x="3322638" y="2901950"/>
          <p14:tracePt t="34078" x="3081338" y="3000375"/>
          <p14:tracePt t="34095" x="2894013" y="3098800"/>
          <p14:tracePt t="34111" x="2786063" y="3170238"/>
          <p14:tracePt t="34111" x="2751138" y="3187700"/>
          <p14:tracePt t="34129" x="2705100" y="3224213"/>
          <p14:tracePt t="34145" x="2670175" y="3241675"/>
          <p14:tracePt t="34163" x="2643188" y="3251200"/>
          <p14:tracePt t="34179" x="2643188" y="3259138"/>
          <p14:tracePt t="34288" x="2633663" y="3268663"/>
          <p14:tracePt t="34296" x="2616200" y="3268663"/>
          <p14:tracePt t="34304" x="2589213" y="3286125"/>
          <p14:tracePt t="34312" x="2544763" y="3348038"/>
          <p14:tracePt t="34312" x="2536825" y="3348038"/>
          <p14:tracePt t="34416" x="2554288" y="3348038"/>
          <p14:tracePt t="34417" x="2633663" y="3313113"/>
          <p14:tracePt t="34433" x="2714625" y="3276600"/>
          <p14:tracePt t="34445" x="2928938" y="3197225"/>
          <p14:tracePt t="34461" x="3179763" y="3071813"/>
          <p14:tracePt t="34479" x="3322638" y="3009900"/>
          <p14:tracePt t="34494" x="3438525" y="2965450"/>
          <p14:tracePt t="34494" x="3490913" y="2938463"/>
          <p14:tracePt t="34512" x="3517900" y="2938463"/>
          <p14:tracePt t="34640" x="3490913" y="2982913"/>
          <p14:tracePt t="34648" x="3455988" y="3036888"/>
          <p14:tracePt t="34661" x="3411538" y="3108325"/>
          <p14:tracePt t="34664" x="3303588" y="3251200"/>
          <p14:tracePt t="34679" x="3071813" y="3562350"/>
          <p14:tracePt t="34711" x="2955925" y="3697288"/>
          <p14:tracePt t="34728" x="2884488" y="3732213"/>
          <p14:tracePt t="34744" x="2867025" y="3741738"/>
          <p14:tracePt t="34761" x="2857500" y="3751263"/>
          <p14:tracePt t="34816" x="2847975" y="3751263"/>
          <p14:tracePt t="34824" x="2813050" y="3714750"/>
          <p14:tracePt t="34830" x="2536825" y="3036888"/>
          <p14:tracePt t="35000" x="2554288" y="3027363"/>
          <p14:tracePt t="35008" x="2581275" y="3017838"/>
          <p14:tracePt t="35016" x="2616200" y="3000375"/>
          <p14:tracePt t="35028" x="2697163" y="2990850"/>
          <p14:tracePt t="35044" x="2840038" y="2965450"/>
          <p14:tracePt t="35061" x="2965450" y="2965450"/>
          <p14:tracePt t="35078" x="3017838" y="2965450"/>
          <p14:tracePt t="35393" x="3027363" y="2982913"/>
          <p14:tracePt t="35400" x="3027363" y="3017838"/>
          <p14:tracePt t="35411" x="3017838" y="3054350"/>
          <p14:tracePt t="35412" x="2982913" y="3179763"/>
          <p14:tracePt t="35428" x="2911475" y="3340100"/>
          <p14:tracePt t="35453" x="2901950" y="3367088"/>
          <p14:tracePt t="35461" x="2884488" y="3394075"/>
          <p14:tracePt t="39185" x="2847975" y="3402013"/>
          <p14:tracePt t="39192" x="2633663" y="3402013"/>
          <p14:tracePt t="39200" x="2295525" y="3402013"/>
          <p14:tracePt t="39200" x="1928813" y="3402013"/>
          <p14:tracePt t="39211" x="1562100" y="3402013"/>
          <p14:tracePt t="39228" x="1179513" y="3402013"/>
          <p14:tracePt t="39230" x="544513" y="3402013"/>
          <p14:tracePt t="39246" x="357188" y="3402013"/>
          <p14:tracePt t="39569" x="446088" y="3419475"/>
          <p14:tracePt t="39576" x="598488" y="3446463"/>
          <p14:tracePt t="39584" x="803275" y="3527425"/>
          <p14:tracePt t="39599" x="1036638" y="3581400"/>
          <p14:tracePt t="39599" x="1179513" y="3598863"/>
          <p14:tracePt t="39600" x="1322388" y="3643313"/>
          <p14:tracePt t="39610" x="1625600" y="3697288"/>
          <p14:tracePt t="39627" x="1652588" y="3714750"/>
          <p14:tracePt t="39720" x="1660525" y="3714750"/>
          <p14:tracePt t="39726" x="1679575" y="3714750"/>
          <p14:tracePt t="39744" x="1866900" y="3741738"/>
          <p14:tracePt t="39745" x="2098675" y="3768725"/>
          <p14:tracePt t="39745" x="2205038" y="3776663"/>
          <p14:tracePt t="39770" x="2312988" y="3786188"/>
          <p14:tracePt t="39778" x="2455863" y="3830638"/>
          <p14:tracePt t="39795" x="2554288" y="3830638"/>
          <p14:tracePt t="39811" x="2581275" y="3830638"/>
          <p14:tracePt t="39872" x="2608263" y="3830638"/>
          <p14:tracePt t="39880" x="2687638" y="3830638"/>
          <p14:tracePt t="39885" x="2813050" y="3830638"/>
          <p14:tracePt t="39894" x="3071813" y="3830638"/>
          <p14:tracePt t="39911" x="3286125" y="3830638"/>
          <p14:tracePt t="39911" x="3357563" y="3830638"/>
          <p14:tracePt t="39929" x="3411538" y="3830638"/>
          <p14:tracePt t="41672" x="3375025" y="3795713"/>
          <p14:tracePt t="41680" x="3340100" y="3741738"/>
          <p14:tracePt t="41680" x="3303588" y="3687763"/>
          <p14:tracePt t="41688" x="3197225" y="3419475"/>
          <p14:tracePt t="41767" x="3581400" y="2490788"/>
          <p14:tracePt t="41900" x="3598863" y="2465388"/>
          <p14:tracePt t="41900" x="3608388" y="2428875"/>
          <p14:tracePt t="41911" x="3633788" y="2384425"/>
          <p14:tracePt t="41911" x="3643313" y="2357438"/>
          <p14:tracePt t="41928" x="3652838" y="2339975"/>
          <p14:tracePt t="41944" x="3660775" y="2312988"/>
          <p14:tracePt t="42048" x="3660775" y="2286000"/>
          <p14:tracePt t="42056" x="3697288" y="2241550"/>
          <p14:tracePt t="42064" x="3697288" y="2224088"/>
          <p14:tracePt t="42072" x="3705225" y="2205038"/>
          <p14:tracePt t="42078" x="3714750" y="2187575"/>
          <p14:tracePt t="42094" x="3732213" y="2143125"/>
          <p14:tracePt t="42111" x="3751263" y="2116138"/>
          <p14:tracePt t="42127" x="3759200" y="2098675"/>
          <p14:tracePt t="42824" x="3776663" y="2098675"/>
          <p14:tracePt t="42840" x="3786188" y="2098675"/>
          <p14:tracePt t="42943" x="3813175" y="2098675"/>
          <p14:tracePt t="42944" x="4152900" y="2133600"/>
          <p14:tracePt t="42944" x="4170363" y="2152650"/>
          <p14:tracePt t="43016" x="4179888" y="2152650"/>
          <p14:tracePt t="43017" x="4197350" y="2152650"/>
          <p14:tracePt t="43129" x="4232275" y="2160588"/>
          <p14:tracePt t="43129" x="4330700" y="2160588"/>
          <p14:tracePt t="43145" x="4411663" y="2160588"/>
          <p14:tracePt t="43153" x="4500563" y="2160588"/>
          <p14:tracePt t="43162" x="4589463" y="2160588"/>
          <p14:tracePt t="43162" x="4660900" y="2160588"/>
          <p14:tracePt t="43170" x="4759325" y="2160588"/>
          <p14:tracePt t="43179" x="4875213" y="2160588"/>
          <p14:tracePt t="43195" x="4902200" y="2160588"/>
          <p14:tracePt t="43336" x="4919663" y="2160588"/>
          <p14:tracePt t="43953" x="4902200" y="2160588"/>
          <p14:tracePt t="43960" x="4867275" y="2160588"/>
          <p14:tracePt t="43977" x="4830763" y="2197100"/>
          <p14:tracePt t="43979" x="4803775" y="2224088"/>
          <p14:tracePt t="43994" x="4776788" y="2232025"/>
          <p14:tracePt t="44011" x="4768850" y="2232025"/>
          <p14:tracePt t="44352" x="4759325" y="2232025"/>
          <p14:tracePt t="44369" x="4759325" y="2214563"/>
          <p14:tracePt t="44370" x="4768850" y="2205038"/>
          <p14:tracePt t="44569" x="4768850" y="2197100"/>
          <p14:tracePt t="44585" x="4751388" y="2197100"/>
          <p14:tracePt t="44586" x="4741863" y="2197100"/>
          <p14:tracePt t="44594" x="4732338" y="2197100"/>
          <p14:tracePt t="44611" x="4714875" y="2197100"/>
          <p14:tracePt t="44628" x="4697413" y="2197100"/>
          <p14:tracePt t="44644" x="4687888" y="2197100"/>
          <p14:tracePt t="44661" x="4670425" y="2197100"/>
          <p14:tracePt t="44706" x="4660900" y="2205038"/>
          <p14:tracePt t="44713" x="4643438" y="2224088"/>
          <p14:tracePt t="44729" x="4643438" y="2241550"/>
          <p14:tracePt t="44729" x="4625975" y="2251075"/>
          <p14:tracePt t="44744" x="4616450" y="2268538"/>
          <p14:tracePt t="44760" x="4598988" y="2295525"/>
          <p14:tracePt t="44777" x="4572000" y="2339975"/>
          <p14:tracePt t="44794" x="4554538" y="2357438"/>
          <p14:tracePt t="44811" x="4554538" y="2374900"/>
          <p14:tracePt t="45152" x="4562475" y="2374900"/>
          <p14:tracePt t="45160" x="4894263" y="2160588"/>
          <p14:tracePt t="45664" x="4894263" y="2179638"/>
          <p14:tracePt t="45672" x="4894263" y="2187575"/>
          <p14:tracePt t="45679" x="4894263" y="2197100"/>
          <p14:tracePt t="45683" x="4884738" y="2224088"/>
          <p14:tracePt t="45693" x="4867275" y="2259013"/>
          <p14:tracePt t="45710" x="4840288" y="2295525"/>
          <p14:tracePt t="45727" x="4813300" y="2322513"/>
          <p14:tracePt t="45743" x="4803775" y="2339975"/>
          <p14:tracePt t="46040" x="4786313" y="2330450"/>
          <p14:tracePt t="46050" x="4768850" y="2303463"/>
          <p14:tracePt t="46056" x="4759325" y="2295525"/>
          <p14:tracePt t="46464" x="4741863" y="2295525"/>
          <p14:tracePt t="46482" x="4724400" y="2295525"/>
          <p14:tracePt t="46483" x="4714875" y="2295525"/>
          <p14:tracePt t="46640" x="4697413" y="2295525"/>
          <p14:tracePt t="46656" x="4687888" y="2295525"/>
          <p14:tracePt t="48576" x="4679950" y="2295525"/>
          <p14:tracePt t="50417" x="4679950" y="2339975"/>
          <p14:tracePt t="50426" x="4732338" y="2374900"/>
          <p14:tracePt t="50432" x="4759325" y="2401888"/>
          <p14:tracePt t="50440" x="4776788" y="2419350"/>
          <p14:tracePt t="50446" x="4795838" y="2419350"/>
          <p14:tracePt t="50697" x="4813300" y="2473325"/>
          <p14:tracePt t="50705" x="4857750" y="2536825"/>
          <p14:tracePt t="50712" x="4884738" y="2581275"/>
          <p14:tracePt t="50727" x="4902200" y="2633663"/>
          <p14:tracePt t="50728" x="4946650" y="2697163"/>
          <p14:tracePt t="50744" x="4965700" y="2741613"/>
          <p14:tracePt t="50760" x="4991100" y="2776538"/>
          <p14:tracePt t="51177" x="5000625" y="2813050"/>
          <p14:tracePt t="51186" x="5000625" y="2840038"/>
          <p14:tracePt t="51186" x="5000625" y="2847975"/>
          <p14:tracePt t="51199" x="5000625" y="2894013"/>
          <p14:tracePt t="51213" x="5000625" y="2911475"/>
          <p14:tracePt t="51213" x="5000625" y="2973388"/>
          <p14:tracePt t="51228" x="5000625" y="3017838"/>
          <p14:tracePt t="51243" x="5000625" y="3036888"/>
          <p14:tracePt t="51260" x="5000625" y="3062288"/>
          <p14:tracePt t="51278" x="5000625" y="3081338"/>
          <p14:tracePt t="51278" x="5000625" y="3098800"/>
          <p14:tracePt t="51313" x="5000625" y="3108325"/>
          <p14:tracePt t="51336" x="5000625" y="3116263"/>
          <p14:tracePt t="51777" x="5000625" y="3133725"/>
          <p14:tracePt t="51784" x="5000625" y="3152775"/>
          <p14:tracePt t="51792" x="5000625" y="3170238"/>
          <p14:tracePt t="51799" x="5000625" y="3205163"/>
          <p14:tracePt t="51810" x="5000625" y="3232150"/>
          <p14:tracePt t="55008" x="5000625" y="3170238"/>
          <p14:tracePt t="55022" x="4965700" y="3044825"/>
          <p14:tracePt t="55023" x="4857750" y="2830513"/>
          <p14:tracePt t="55043" x="4822825" y="2759075"/>
          <p14:tracePt t="55059" x="4795838" y="2687638"/>
          <p14:tracePt t="55061" x="4795838" y="2670175"/>
          <p14:tracePt t="55264" x="4759325" y="2679700"/>
          <p14:tracePt t="55272" x="4759325" y="2705100"/>
          <p14:tracePt t="55276" x="4741863" y="2732088"/>
          <p14:tracePt t="55293" x="4741863" y="2759075"/>
          <p14:tracePt t="55293" x="4724400" y="2813050"/>
          <p14:tracePt t="55311" x="4714875" y="2822575"/>
          <p14:tracePt t="55326" x="4705350" y="2840038"/>
          <p14:tracePt t="55326" x="4705350" y="2857500"/>
          <p14:tracePt t="55345" x="4697413" y="2857500"/>
          <p14:tracePt t="55448" x="4687888" y="2867025"/>
          <p14:tracePt t="55458" x="4670425" y="2894013"/>
          <p14:tracePt t="55464" x="4894263" y="3367088"/>
          <p14:tracePt t="55621" x="5133975" y="3384550"/>
          <p14:tracePt t="55621" x="5143500" y="3384550"/>
          <p14:tracePt t="55712" x="5160963" y="3384550"/>
          <p14:tracePt t="55728" x="5170488" y="3384550"/>
          <p14:tracePt t="56096" x="5180013" y="3384550"/>
          <p14:tracePt t="56104" x="5170488" y="3330575"/>
          <p14:tracePt t="56119" x="5133975" y="3303588"/>
          <p14:tracePt t="56126" x="5108575" y="3268663"/>
          <p14:tracePt t="56192" x="5081588" y="3268663"/>
          <p14:tracePt t="56200" x="5062538" y="3268663"/>
          <p14:tracePt t="56215" x="5027613" y="3286125"/>
          <p14:tracePt t="56226" x="5010150" y="3313113"/>
          <p14:tracePt t="56226" x="4991100" y="3340100"/>
          <p14:tracePt t="56545" x="4983163" y="3348038"/>
          <p14:tracePt t="56552" x="4956175" y="3348038"/>
          <p14:tracePt t="56560" x="4938713" y="3313113"/>
          <p14:tracePt t="56566" x="4848225" y="3205163"/>
          <p14:tracePt t="56576" x="4759325" y="3125788"/>
          <p14:tracePt t="56593" x="4670425" y="3054350"/>
          <p14:tracePt t="56609" x="4660900" y="3036888"/>
          <p14:tracePt t="56792" x="4660900" y="3044825"/>
          <p14:tracePt t="56793" x="4660900" y="3081338"/>
          <p14:tracePt t="57110" x="4670425" y="3081338"/>
          <p14:tracePt t="57128" x="4679950" y="3081338"/>
          <p14:tracePt t="57168" x="4687888" y="3081338"/>
          <p14:tracePt t="57175" x="4697413" y="3081338"/>
          <p14:tracePt t="57216" x="4714875" y="3081338"/>
          <p14:tracePt t="57400" x="4714875" y="3071813"/>
          <p14:tracePt t="57416" x="4714875" y="3062288"/>
          <p14:tracePt t="58064" x="4714875" y="3054350"/>
          <p14:tracePt t="58072" x="4714875" y="3044825"/>
          <p14:tracePt t="58075" x="4714875" y="3027363"/>
          <p14:tracePt t="58082" x="4714875" y="3000375"/>
          <p14:tracePt t="58093" x="4714875" y="2990850"/>
          <p14:tracePt t="58110" x="4714875" y="2973388"/>
          <p14:tracePt t="59527" x="4714875" y="2990850"/>
          <p14:tracePt t="59546" x="4714875" y="3000375"/>
          <p14:tracePt t="59553" x="4714875" y="3017838"/>
          <p14:tracePt t="60504" x="4714875" y="3054350"/>
          <p14:tracePt t="60512" x="4714875" y="3089275"/>
          <p14:tracePt t="60520" x="4714875" y="3116263"/>
          <p14:tracePt t="60526" x="4732338" y="3179763"/>
          <p14:tracePt t="60542" x="4768850" y="3241675"/>
          <p14:tracePt t="60542" x="4786313" y="3276600"/>
          <p14:tracePt t="60561" x="4795838" y="3313113"/>
          <p14:tracePt t="60582" x="4803775" y="3313113"/>
          <p14:tracePt t="60753" x="4803775" y="3330575"/>
          <p14:tracePt t="60768" x="4813300" y="3330575"/>
          <p14:tracePt t="60840" x="4813300" y="3340100"/>
          <p14:tracePt t="60841" x="4830763" y="3357563"/>
          <p14:tracePt t="60855" x="4840288" y="3357563"/>
          <p14:tracePt t="60859" x="4857750" y="3384550"/>
          <p14:tracePt t="60875" x="4884738" y="3411538"/>
          <p14:tracePt t="62216" x="4894263" y="3419475"/>
          <p14:tracePt t="63457" x="4884738" y="3429000"/>
          <p14:tracePt t="63466" x="4857750" y="3465513"/>
          <p14:tracePt t="63476" x="4830763" y="3482975"/>
          <p14:tracePt t="63477" x="4786313" y="3509963"/>
          <p14:tracePt t="63585" x="4759325" y="3509963"/>
          <p14:tracePt t="63593" x="4670425" y="3509963"/>
          <p14:tracePt t="63601" x="4598988" y="3509963"/>
          <p14:tracePt t="63608" x="4510088" y="3509963"/>
          <p14:tracePt t="63614" x="4384675" y="3509963"/>
          <p14:tracePt t="63626" x="4276725" y="3509963"/>
          <p14:tracePt t="63642" x="4259263" y="3509963"/>
          <p14:tracePt t="63659" x="4259263" y="3517900"/>
          <p14:tracePt t="63769" x="4259263" y="3544888"/>
          <p14:tracePt t="63769" x="4259263" y="3571875"/>
          <p14:tracePt t="63785" x="4259263" y="3581400"/>
          <p14:tracePt t="63794" x="4241800" y="3608388"/>
          <p14:tracePt t="63795" x="4214813" y="3652838"/>
          <p14:tracePt t="63812" x="4187825" y="3687763"/>
          <p14:tracePt t="63832" x="4160838" y="3732213"/>
          <p14:tracePt t="63843" x="4133850" y="3803650"/>
          <p14:tracePt t="63859" x="4125913" y="3830638"/>
          <p14:tracePt t="63876" x="4125913" y="3857625"/>
          <p14:tracePt t="63892" x="4125913" y="3884613"/>
          <p14:tracePt t="63909" x="4125913" y="3894138"/>
          <p14:tracePt t="63925" x="4125913" y="3902075"/>
          <p14:tracePt t="64064" x="4133850" y="3946525"/>
          <p14:tracePt t="64072" x="4152900" y="3965575"/>
          <p14:tracePt t="64081" x="4160838" y="4000500"/>
          <p14:tracePt t="64089" x="4160838" y="4017963"/>
          <p14:tracePt t="64097" x="4205288" y="4081463"/>
          <p14:tracePt t="64109" x="4241800" y="4143375"/>
          <p14:tracePt t="64125" x="4268788" y="4179888"/>
          <p14:tracePt t="64143" x="4313238" y="4241800"/>
          <p14:tracePt t="64159" x="4357688" y="4295775"/>
          <p14:tracePt t="64159" x="4375150" y="4303713"/>
          <p14:tracePt t="64177" x="4429125" y="4340225"/>
          <p14:tracePt t="64193" x="4491038" y="4348163"/>
          <p14:tracePt t="64209" x="4491038" y="4357688"/>
          <p14:tracePt t="64256" x="4500563" y="4357688"/>
          <p14:tracePt t="64352" x="4518025" y="4357688"/>
          <p14:tracePt t="64360" x="4697413" y="4348163"/>
          <p14:tracePt t="64361" x="4965700" y="4348163"/>
          <p14:tracePt t="64375" x="5465763" y="4276725"/>
          <p14:tracePt t="64393" x="5599113" y="4259263"/>
          <p14:tracePt t="64472" x="5643563" y="4232275"/>
          <p14:tracePt t="64480" x="5688013" y="4179888"/>
          <p14:tracePt t="64503" x="5705475" y="4116388"/>
          <p14:tracePt t="64503" x="5732463" y="4071938"/>
          <p14:tracePt t="64528" x="5732463" y="4044950"/>
          <p14:tracePt t="64542" x="5741988" y="4017963"/>
          <p14:tracePt t="64544" x="5759450" y="3938588"/>
          <p14:tracePt t="64544" x="5759450" y="3911600"/>
          <p14:tracePt t="64575" x="5776913" y="3857625"/>
          <p14:tracePt t="64577" x="5776913" y="3724275"/>
          <p14:tracePt t="64622" x="5776913" y="3697288"/>
          <p14:tracePt t="64626" x="5759450" y="3625850"/>
          <p14:tracePt t="64626" x="5741988" y="3616325"/>
          <p14:tracePt t="64664" x="5732463" y="3571875"/>
          <p14:tracePt t="64665" x="5732463" y="3554413"/>
          <p14:tracePt t="64675" x="5705475" y="3527425"/>
          <p14:tracePt t="64692" x="5680075" y="3490913"/>
          <p14:tracePt t="64710" x="5653088" y="3465513"/>
          <p14:tracePt t="64725" x="5581650" y="3411538"/>
          <p14:tracePt t="64743" x="5491163" y="3357563"/>
          <p14:tracePt t="64759" x="5367338" y="3322638"/>
          <p14:tracePt t="64759" x="5295900" y="3303588"/>
          <p14:tracePt t="64776" x="5251450" y="3303588"/>
          <p14:tracePt t="64792" x="5133975" y="3286125"/>
          <p14:tracePt t="64810" x="5126038" y="3286125"/>
          <p14:tracePt t="64929" x="5099050" y="3286125"/>
          <p14:tracePt t="64935" x="5037138" y="3286125"/>
          <p14:tracePt t="64944" x="4973638" y="3286125"/>
          <p14:tracePt t="64945" x="4929188" y="3313113"/>
          <p14:tracePt t="64959" x="4776788" y="3375025"/>
          <p14:tracePt t="64959" x="4724400" y="3384550"/>
          <p14:tracePt t="64977" x="4670425" y="3419475"/>
          <p14:tracePt t="64977" x="4660900" y="3419475"/>
          <p14:tracePt t="65009" x="4633913" y="3419475"/>
          <p14:tracePt t="65010" x="4633913" y="3429000"/>
          <p14:tracePt t="65026" x="4616450" y="3438525"/>
          <p14:tracePt t="65042" x="4598988" y="3455988"/>
          <p14:tracePt t="65168" x="4589463" y="3455988"/>
          <p14:tracePt t="65176" x="4589463" y="3465513"/>
          <p14:tracePt t="65224" x="4572000" y="3465513"/>
          <p14:tracePt t="65226" x="4500563" y="3473450"/>
          <p14:tracePt t="65242" x="4465638" y="3500438"/>
          <p14:tracePt t="65243" x="4313238" y="3554413"/>
          <p14:tracePt t="65259" x="4241800" y="3598863"/>
          <p14:tracePt t="65275" x="4197350" y="3616325"/>
          <p14:tracePt t="65293" x="4125913" y="3652838"/>
          <p14:tracePt t="65331" x="4108450" y="3660775"/>
          <p14:tracePt t="65349" x="4081463" y="3679825"/>
          <p14:tracePt t="65359" x="4037013" y="3724275"/>
          <p14:tracePt t="65375" x="3965575" y="3759200"/>
          <p14:tracePt t="65393" x="3946525" y="3776663"/>
          <p14:tracePt t="65552" x="3938588" y="3813175"/>
          <p14:tracePt t="65560" x="3938588" y="3867150"/>
          <p14:tracePt t="65560" x="3938588" y="3875088"/>
          <p14:tracePt t="65594" x="3938588" y="3929063"/>
          <p14:tracePt t="65609" x="3938588" y="3965575"/>
          <p14:tracePt t="65633" x="3938588" y="3973513"/>
          <p14:tracePt t="65643" x="3938588" y="4010025"/>
          <p14:tracePt t="65682" x="3946525" y="4027488"/>
          <p14:tracePt t="65692" x="3965575" y="4062413"/>
          <p14:tracePt t="65714" x="3965575" y="4081463"/>
          <p14:tracePt t="65725" x="3973513" y="4098925"/>
          <p14:tracePt t="65742" x="3983038" y="4108450"/>
          <p14:tracePt t="65759" x="3990975" y="4125913"/>
          <p14:tracePt t="65960" x="4000500" y="4133850"/>
          <p14:tracePt t="65976" x="4044950" y="4152900"/>
          <p14:tracePt t="65984" x="4089400" y="4179888"/>
          <p14:tracePt t="65995" x="4133850" y="4197350"/>
          <p14:tracePt t="66010" x="4197350" y="4214813"/>
          <p14:tracePt t="66026" x="4214813" y="4224338"/>
          <p14:tracePt t="66042" x="4251325" y="4251325"/>
          <p14:tracePt t="66059" x="4313238" y="4251325"/>
          <p14:tracePt t="66076" x="4375150" y="4276725"/>
          <p14:tracePt t="66092" x="4483100" y="4295775"/>
          <p14:tracePt t="66109" x="4581525" y="4313238"/>
          <p14:tracePt t="66126" x="4679950" y="4322763"/>
          <p14:tracePt t="66142" x="4822825" y="4322763"/>
          <p14:tracePt t="66159" x="4965700" y="4322763"/>
          <p14:tracePt t="66176" x="5037138" y="4322763"/>
          <p14:tracePt t="66193" x="5045075" y="4322763"/>
          <p14:tracePt t="66256" x="5116513" y="4313238"/>
          <p14:tracePt t="66257" x="5197475" y="4295775"/>
          <p14:tracePt t="66275" x="5286375" y="4251325"/>
          <p14:tracePt t="66275" x="5419725" y="4214813"/>
          <p14:tracePt t="66293" x="5473700" y="4197350"/>
          <p14:tracePt t="66308" x="5491163" y="4179888"/>
          <p14:tracePt t="66326" x="5510213" y="4160838"/>
          <p14:tracePt t="66343" x="5518150" y="4143375"/>
          <p14:tracePt t="66359" x="5537200" y="4125913"/>
          <p14:tracePt t="66359" x="5537200" y="4098925"/>
          <p14:tracePt t="66376" x="5545138" y="4081463"/>
          <p14:tracePt t="66392" x="5554663" y="4044950"/>
          <p14:tracePt t="66408" x="5554663" y="4027488"/>
          <p14:tracePt t="66426" x="5554663" y="4010025"/>
          <p14:tracePt t="69936" x="5572125" y="4010025"/>
          <p14:tracePt t="69964" x="5581650" y="4010025"/>
          <p14:tracePt t="72089" x="5554663" y="3973513"/>
          <p14:tracePt t="72094" x="5259388" y="2857500"/>
          <p14:tracePt t="72377" x="5276850" y="2803525"/>
          <p14:tracePt t="72378" x="5295900" y="2751138"/>
          <p14:tracePt t="72392" x="5313363" y="2581275"/>
          <p14:tracePt t="72409" x="5330825" y="2482850"/>
          <p14:tracePt t="72426" x="5394325" y="2286000"/>
          <p14:tracePt t="72426" x="5394325" y="2276475"/>
          <p14:tracePt t="72498" x="5411788" y="2224088"/>
          <p14:tracePt t="72593" x="5438775" y="2170113"/>
          <p14:tracePt t="72601" x="5465763" y="2152650"/>
          <p14:tracePt t="72601" x="5473700" y="2125663"/>
          <p14:tracePt t="72609" x="5537200" y="2071688"/>
          <p14:tracePt t="72625" x="5599113" y="2009775"/>
          <p14:tracePt t="72642" x="5643563" y="1965325"/>
          <p14:tracePt t="72658" x="5661025" y="1928813"/>
          <p14:tracePt t="72676" x="5688013" y="1901825"/>
          <p14:tracePt t="72692" x="5705475" y="1901825"/>
          <p14:tracePt t="72709" x="5715000" y="1893888"/>
          <p14:tracePt t="72928" x="5715000" y="1901825"/>
          <p14:tracePt t="72936" x="5715000" y="1919288"/>
          <p14:tracePt t="72946" x="5715000" y="1938338"/>
          <p14:tracePt t="72958" x="5715000" y="1973263"/>
          <p14:tracePt t="72975" x="5715000" y="2009775"/>
          <p14:tracePt t="72975" x="5715000" y="2036763"/>
          <p14:tracePt t="72992" x="5715000" y="2071688"/>
          <p14:tracePt t="73120" x="5715000" y="2089150"/>
          <p14:tracePt t="73144" x="5715000" y="2133600"/>
          <p14:tracePt t="73146" x="5715000" y="2143125"/>
          <p14:tracePt t="73624" x="5795963" y="2143125"/>
          <p14:tracePt t="73627" x="6367463" y="2143125"/>
          <p14:tracePt t="73662" x="6456363" y="2143125"/>
          <p14:tracePt t="73904" x="6500813" y="2143125"/>
          <p14:tracePt t="73912" x="6661150" y="2143125"/>
          <p14:tracePt t="73962" x="6884988" y="2143125"/>
          <p14:tracePt t="74008" x="6929438" y="2143125"/>
          <p14:tracePt t="74009" x="6991350" y="2143125"/>
          <p14:tracePt t="74025" x="7037388" y="2143125"/>
          <p14:tracePt t="74041" x="7099300" y="2143125"/>
          <p14:tracePt t="74060" x="7296150" y="2098675"/>
          <p14:tracePt t="74125" x="7402513" y="2098675"/>
          <p14:tracePt t="74142" x="7796213" y="1990725"/>
          <p14:tracePt t="74177" x="7902575" y="1965325"/>
          <p14:tracePt t="74191" x="8099425" y="1893888"/>
          <p14:tracePt t="74209" x="8153400" y="1884363"/>
          <p14:tracePt t="74228" x="8215313" y="1866900"/>
          <p14:tracePt t="74242" x="8251825" y="1866900"/>
          <p14:tracePt t="74258" x="8269288" y="1847850"/>
          <p14:tracePt t="74279" x="8358188" y="1822450"/>
          <p14:tracePt t="74313" x="8518525" y="1795463"/>
          <p14:tracePt t="75184" x="8518525" y="1803400"/>
          <p14:tracePt t="75192" x="8537575" y="1830388"/>
          <p14:tracePt t="75206" x="8537575" y="1839913"/>
          <p14:tracePt t="75215" x="8537575" y="1893888"/>
          <p14:tracePt t="75225" x="8545513" y="1946275"/>
          <p14:tracePt t="75242" x="8545513" y="1973263"/>
          <p14:tracePt t="75258" x="8545513" y="2000250"/>
          <p14:tracePt t="75282" x="8545513" y="2044700"/>
          <p14:tracePt t="75327" x="8528050" y="2259013"/>
          <p14:tracePt t="75431" x="8518525" y="2312988"/>
          <p14:tracePt t="75441" x="8501063" y="2339975"/>
          <p14:tracePt t="75458" x="8501063" y="2357438"/>
          <p14:tracePt t="75476" x="8483600" y="2384425"/>
          <p14:tracePt t="75491" x="8394700" y="2500313"/>
          <p14:tracePt t="75543" x="8153400" y="2670175"/>
          <p14:tracePt t="75588" x="8134350" y="2679700"/>
          <p14:tracePt t="75593" x="8062913" y="2732088"/>
          <p14:tracePt t="75608" x="8018463" y="2732088"/>
          <p14:tracePt t="75625" x="7947025" y="2759075"/>
          <p14:tracePt t="75652" x="7912100" y="2768600"/>
          <p14:tracePt t="75658" x="7840663" y="2786063"/>
          <p14:tracePt t="75674" x="7796213" y="2795588"/>
          <p14:tracePt t="75692" x="7769225" y="2795588"/>
          <p14:tracePt t="75708" x="7742238" y="2803525"/>
          <p14:tracePt t="76136" x="7742238" y="2813050"/>
          <p14:tracePt t="76152" x="7769225" y="2813050"/>
          <p14:tracePt t="76168" x="7796213" y="2813050"/>
          <p14:tracePt t="76170" x="7813675" y="2813050"/>
          <p14:tracePt t="76181" x="7831138" y="2822575"/>
          <p14:tracePt t="76392" x="7848600" y="2822575"/>
          <p14:tracePt t="76432" x="7848600" y="2830513"/>
          <p14:tracePt t="77976" x="7848600" y="2847975"/>
          <p14:tracePt t="77984" x="7848600" y="2867025"/>
          <p14:tracePt t="77992" x="7848600" y="2894013"/>
          <p14:tracePt t="78005" x="7848600" y="2901950"/>
          <p14:tracePt t="78025" x="7848600" y="2938463"/>
          <p14:tracePt t="78025" x="7858125" y="2955925"/>
          <p14:tracePt t="78233" x="7858125" y="2965450"/>
          <p14:tracePt t="78234" x="7902575" y="3125788"/>
          <p14:tracePt t="78341" x="7912100" y="3125788"/>
          <p14:tracePt t="78880" x="7920038" y="3125788"/>
          <p14:tracePt t="78890" x="7920038" y="3108325"/>
          <p14:tracePt t="78896" x="7920038" y="3054350"/>
          <p14:tracePt t="78908" x="7929563" y="3027363"/>
          <p14:tracePt t="78925" x="7929563" y="3017838"/>
          <p14:tracePt t="79240" x="7929563" y="3009900"/>
          <p14:tracePt t="79248" x="7875588" y="3000375"/>
          <p14:tracePt t="79256" x="7823200" y="3000375"/>
          <p14:tracePt t="79264" x="7759700" y="2973388"/>
          <p14:tracePt t="79274" x="7715250" y="2965450"/>
          <p14:tracePt t="79292" x="7680325" y="2705100"/>
          <p14:tracePt t="79624" x="7688263" y="2705100"/>
          <p14:tracePt t="79632" x="7688263" y="2697163"/>
          <p14:tracePt t="79646" x="7705725" y="2687638"/>
          <p14:tracePt t="79647" x="7751763" y="2660650"/>
          <p14:tracePt t="79658" x="7831138" y="2633663"/>
          <p14:tracePt t="79674" x="7912100" y="2598738"/>
          <p14:tracePt t="79691" x="7974013" y="2571750"/>
          <p14:tracePt t="79708" x="7991475" y="2562225"/>
          <p14:tracePt t="80065" x="7991475" y="2581275"/>
          <p14:tracePt t="80073" x="8001000" y="2608263"/>
          <p14:tracePt t="80081" x="8001000" y="2625725"/>
          <p14:tracePt t="80089" x="8001000" y="2670175"/>
          <p14:tracePt t="80094" x="8018463" y="2705100"/>
          <p14:tracePt t="80110" x="8027988" y="2759075"/>
          <p14:tracePt t="80125" x="8045450" y="2786063"/>
          <p14:tracePt t="80142" x="8045450" y="2795588"/>
          <p14:tracePt t="81641" x="8054975" y="2822575"/>
          <p14:tracePt t="81645" x="8116888" y="2830513"/>
          <p14:tracePt t="81762" x="8116888" y="2840038"/>
          <p14:tracePt t="81764" x="8126413" y="2840038"/>
          <p14:tracePt t="81889" x="8126413" y="2847975"/>
          <p14:tracePt t="82073" x="8126413" y="2867025"/>
          <p14:tracePt t="82081" x="8126413" y="2894013"/>
          <p14:tracePt t="82089" x="8126413" y="2919413"/>
          <p14:tracePt t="82094" x="8126413" y="2973388"/>
          <p14:tracePt t="82109" x="8116888" y="3062288"/>
          <p14:tracePt t="82125" x="8089900" y="3133725"/>
          <p14:tracePt t="82142" x="8072438" y="3187700"/>
          <p14:tracePt t="82159" x="8062913" y="3214688"/>
          <p14:tracePt t="82175" x="8054975" y="3232150"/>
          <p14:tracePt t="82192" x="8037513" y="3259138"/>
          <p14:tracePt t="82192" x="8037513" y="3268663"/>
          <p14:tracePt t="82209" x="8010525" y="3313113"/>
          <p14:tracePt t="82226" x="8001000" y="3340100"/>
          <p14:tracePt t="82242" x="7983538" y="3357563"/>
          <p14:tracePt t="82259" x="7974013" y="3357563"/>
          <p14:tracePt t="82275" x="7974013" y="3375025"/>
          <p14:tracePt t="82292" x="7947025" y="3402013"/>
          <p14:tracePt t="82309" x="7894638" y="3465513"/>
          <p14:tracePt t="82326" x="7840663" y="3536950"/>
          <p14:tracePt t="82341" x="7769225" y="3625850"/>
          <p14:tracePt t="82359" x="7715250" y="3741738"/>
          <p14:tracePt t="82375" x="7705725" y="3768725"/>
          <p14:tracePt t="82392" x="7705725" y="3795713"/>
          <p14:tracePt t="82409" x="7705725" y="3840163"/>
          <p14:tracePt t="82426" x="7705725" y="3911600"/>
          <p14:tracePt t="82442" x="7705725" y="4037013"/>
          <p14:tracePt t="82459" x="7715250" y="4152900"/>
          <p14:tracePt t="82476" x="7751763" y="4276725"/>
          <p14:tracePt t="82492" x="7786688" y="4384675"/>
          <p14:tracePt t="82509" x="7804150" y="4465638"/>
          <p14:tracePt t="82525" x="7813675" y="4483100"/>
          <p14:tracePt t="82542" x="7823200" y="4500563"/>
          <p14:tracePt t="82889" x="7823200" y="4527550"/>
          <p14:tracePt t="82897" x="6804025" y="4572000"/>
          <p14:tracePt t="82993" x="6796088" y="4572000"/>
          <p14:tracePt t="83001" x="6777038" y="4572000"/>
          <p14:tracePt t="83009" x="6751638" y="4545013"/>
          <p14:tracePt t="83010" x="6680200" y="4429125"/>
          <p14:tracePt t="83025" x="6608763" y="4322763"/>
          <p14:tracePt t="83042" x="6562725" y="4205288"/>
          <p14:tracePt t="83058" x="6527800" y="4081463"/>
          <p14:tracePt t="83075" x="6491288" y="3983038"/>
          <p14:tracePt t="83094" x="6456363" y="3875088"/>
          <p14:tracePt t="83108" x="6446838" y="3786188"/>
          <p14:tracePt t="83126" x="6429375" y="3724275"/>
          <p14:tracePt t="83142" x="6411913" y="3679825"/>
          <p14:tracePt t="83159" x="6411913" y="3625850"/>
          <p14:tracePt t="83175" x="6411913" y="3608388"/>
          <p14:tracePt t="83192" x="6411913" y="3581400"/>
          <p14:tracePt t="83225" x="6419850" y="3544888"/>
          <p14:tracePt t="83226" x="6581775" y="3490913"/>
          <p14:tracePt t="83242" x="6831013" y="3429000"/>
          <p14:tracePt t="83259" x="7072313" y="3384550"/>
          <p14:tracePt t="83275" x="7251700" y="3330575"/>
          <p14:tracePt t="83293" x="7358063" y="3295650"/>
          <p14:tracePt t="83308" x="7473950" y="3276600"/>
          <p14:tracePt t="83326" x="7545388" y="3276600"/>
          <p14:tracePt t="83342" x="7572375" y="3276600"/>
          <p14:tracePt t="83360" x="7616825" y="3276600"/>
          <p14:tracePt t="83375" x="7705725" y="3348038"/>
          <p14:tracePt t="83393" x="7804150" y="3411538"/>
          <p14:tracePt t="83408" x="7974013" y="3554413"/>
          <p14:tracePt t="83426" x="8045450" y="3633788"/>
          <p14:tracePt t="83442" x="8072438" y="3670300"/>
          <p14:tracePt t="83459" x="8089900" y="3687763"/>
          <p14:tracePt t="83476" x="8099425" y="3732213"/>
          <p14:tracePt t="83492" x="8108950" y="3776663"/>
          <p14:tracePt t="83508" x="8116888" y="3803650"/>
          <p14:tracePt t="83526" x="8116888" y="3857625"/>
          <p14:tracePt t="83542" x="8116888" y="3956050"/>
          <p14:tracePt t="83559" x="8116888" y="4027488"/>
          <p14:tracePt t="83575" x="8108950" y="4108450"/>
          <p14:tracePt t="83592" x="8062913" y="4197350"/>
          <p14:tracePt t="83592" x="8054975" y="4232275"/>
          <p14:tracePt t="83610" x="8010525" y="4322763"/>
          <p14:tracePt t="83625" x="7983538" y="4394200"/>
          <p14:tracePt t="83643" x="7947025" y="4446588"/>
          <p14:tracePt t="83658" x="7929563" y="4473575"/>
          <p14:tracePt t="83697" x="7929563" y="4483100"/>
          <p14:tracePt t="83777" x="7920038" y="4483100"/>
          <p14:tracePt t="83785" x="7894638" y="4483100"/>
          <p14:tracePt t="83793" x="7840663" y="4483100"/>
          <p14:tracePt t="83793" x="7777163" y="4483100"/>
          <p14:tracePt t="83809" x="7742238" y="4483100"/>
          <p14:tracePt t="83810" x="7562850" y="4446588"/>
          <p14:tracePt t="83825" x="7429500" y="4402138"/>
          <p14:tracePt t="83843" x="7304088" y="4367213"/>
          <p14:tracePt t="83858" x="7277100" y="4348163"/>
          <p14:tracePt t="83938" x="7242175" y="4313238"/>
          <p14:tracePt t="83946" x="7224713" y="3482975"/>
          <p14:tracePt t="84025" x="7251700" y="3394075"/>
          <p14:tracePt t="84027" x="7358063" y="3214688"/>
          <p14:tracePt t="84075" x="7358063" y="3205163"/>
          <p14:tracePt t="84076" x="7375525" y="3179763"/>
          <p14:tracePt t="84092" x="7429500" y="3170238"/>
          <p14:tracePt t="84109" x="7572375" y="3133725"/>
          <p14:tracePt t="84125" x="7848600" y="3089275"/>
          <p14:tracePt t="84142" x="8313738" y="3009900"/>
          <p14:tracePt t="84142" x="8572500" y="2982913"/>
          <p14:tracePt t="84163" x="8732838" y="2955925"/>
          <p14:tracePt t="84176" x="9063038" y="2894013"/>
          <p14:tracePt t="84195" x="9082088" y="2884488"/>
          <p14:tracePt t="84305" x="9109075" y="2884488"/>
          <p14:tracePt t="84313" x="9117013" y="2884488"/>
          <p14:tracePt t="84316" x="9134475" y="2901950"/>
          <p14:tracePt t="84325" x="9134475" y="2928938"/>
          <p14:tracePt t="84342" x="9134475" y="2982913"/>
          <p14:tracePt t="84360" x="9134475" y="2990850"/>
          <p14:tracePt t="84375" x="9134475" y="3017838"/>
          <p14:tracePt t="84392" x="9134475" y="3044825"/>
          <p14:tracePt t="85383" x="0" y="0"/>
        </p14:tracePtLst>
        <p14:tracePtLst>
          <p14:tracePt t="87967" x="4572000" y="3429000"/>
          <p14:tracePt t="88169" x="4562475" y="3446463"/>
          <p14:tracePt t="88177" x="4562475" y="3490913"/>
          <p14:tracePt t="88180" x="4562475" y="3517900"/>
          <p14:tracePt t="88191" x="4562475" y="3616325"/>
          <p14:tracePt t="88208" x="4562475" y="3732213"/>
          <p14:tracePt t="88226" x="4562475" y="3795713"/>
          <p14:tracePt t="88241" x="4572000" y="3867150"/>
          <p14:tracePt t="88259" x="4598988" y="3946525"/>
          <p14:tracePt t="88276" x="4643438" y="4098925"/>
          <p14:tracePt t="88292" x="4697413" y="4295775"/>
          <p14:tracePt t="88309" x="4732338" y="4456113"/>
          <p14:tracePt t="88325" x="4786313" y="4598988"/>
          <p14:tracePt t="88357" x="4840288" y="4679950"/>
          <p14:tracePt t="88358" x="4894263" y="4768850"/>
          <p14:tracePt t="88375" x="5037138" y="4919663"/>
          <p14:tracePt t="88391" x="5276850" y="5062538"/>
          <p14:tracePt t="88408" x="5688013" y="5143500"/>
          <p14:tracePt t="88425" x="5830888" y="5160963"/>
          <p14:tracePt t="88442" x="5840413" y="5160963"/>
          <p14:tracePt t="88513" x="5848350" y="5170488"/>
          <p14:tracePt t="88521" x="5786438" y="5205413"/>
          <p14:tracePt t="88529" x="4545013" y="5795963"/>
          <p14:tracePt t="88591" x="3911600" y="6473825"/>
          <p14:tracePt t="88753" x="3875088" y="6473825"/>
          <p14:tracePt t="88757" x="3857625" y="6446838"/>
          <p14:tracePt t="88763" x="3822700" y="6411913"/>
          <p14:tracePt t="88775" x="3724275" y="6313488"/>
          <p14:tracePt t="88792" x="3616325" y="6224588"/>
          <p14:tracePt t="88808" x="3527425" y="6161088"/>
          <p14:tracePt t="88826" x="3482975" y="6143625"/>
          <p14:tracePt t="88842" x="3446463" y="6134100"/>
          <p14:tracePt t="88859" x="3411538" y="6134100"/>
          <p14:tracePt t="88875" x="3357563" y="6134100"/>
          <p14:tracePt t="88892" x="3313113" y="6134100"/>
          <p14:tracePt t="88908" x="3251200" y="6153150"/>
          <p14:tracePt t="88926" x="3116263" y="6205538"/>
          <p14:tracePt t="89080" x="3089275" y="6205538"/>
          <p14:tracePt t="89089" x="3017838" y="6205538"/>
          <p14:tracePt t="89097" x="2928938" y="6205538"/>
          <p14:tracePt t="89105" x="2857500" y="6170613"/>
          <p14:tracePt t="89112" x="2732088" y="6116638"/>
          <p14:tracePt t="89125" x="2679700" y="6099175"/>
          <p14:tracePt t="89169" x="2670175" y="6089650"/>
          <p14:tracePt t="89169" x="2643188" y="6081713"/>
          <p14:tracePt t="89185" x="2616200" y="6062663"/>
          <p14:tracePt t="89193" x="2608263" y="6062663"/>
          <p14:tracePt t="89201" x="2589213" y="6054725"/>
          <p14:tracePt t="89201" x="2581275" y="6054725"/>
          <p14:tracePt t="89209" x="2562225" y="6054725"/>
          <p14:tracePt t="89225" x="2490788" y="6054725"/>
          <p14:tracePt t="89242" x="2438400" y="6054725"/>
          <p14:tracePt t="89258" x="2401888" y="6054725"/>
          <p14:tracePt t="89329" x="2357438" y="6054725"/>
          <p14:tracePt t="89329" x="2295525" y="6054725"/>
          <p14:tracePt t="89345" x="2268538" y="6018213"/>
          <p14:tracePt t="89353" x="2241550" y="6000750"/>
          <p14:tracePt t="89361" x="2224088" y="5991225"/>
          <p14:tracePt t="89369" x="2197100" y="5973763"/>
          <p14:tracePt t="89375" x="2179638" y="5965825"/>
          <p14:tracePt t="89391" x="2160588" y="5965825"/>
          <p14:tracePt t="89408" x="2152650" y="5965825"/>
          <p14:tracePt t="89489" x="2098675" y="5956300"/>
          <p14:tracePt t="89498" x="2044700" y="5911850"/>
          <p14:tracePt t="89508" x="2009775" y="5911850"/>
          <p14:tracePt t="89524" x="2009775" y="5902325"/>
          <p14:tracePt t="89681" x="2009775" y="5894388"/>
          <p14:tracePt t="89691" x="2044700" y="5875338"/>
          <p14:tracePt t="89692" x="2411413" y="5803900"/>
          <p14:tracePt t="89849" x="2438400" y="5813425"/>
          <p14:tracePt t="89870" x="2446338" y="5822950"/>
          <p14:tracePt t="90025" x="2473325" y="5822950"/>
          <p14:tracePt t="90033" x="2490788" y="5822950"/>
          <p14:tracePt t="90041" x="2509838" y="5822950"/>
          <p14:tracePt t="90047" x="2544763" y="5822950"/>
          <p14:tracePt t="90058" x="2562225" y="5822950"/>
          <p14:tracePt t="90075" x="2589213" y="5822950"/>
          <p14:tracePt t="90409" x="2616200" y="5830888"/>
          <p14:tracePt t="90417" x="2652713" y="5857875"/>
          <p14:tracePt t="90425" x="2670175" y="5857875"/>
          <p14:tracePt t="90433" x="2687638" y="5867400"/>
          <p14:tracePt t="90442" x="2705100" y="5875338"/>
          <p14:tracePt t="90459" x="2732088" y="5875338"/>
          <p14:tracePt t="90476" x="2786063" y="5894388"/>
          <p14:tracePt t="90491" x="2830513" y="5894388"/>
          <p14:tracePt t="90508" x="2867025" y="5894388"/>
          <p14:tracePt t="90524" x="2901950" y="5894388"/>
          <p14:tracePt t="90541" x="2946400" y="5894388"/>
          <p14:tracePt t="90558" x="2973388" y="5884863"/>
          <p14:tracePt t="90575" x="2990850" y="5875338"/>
          <p14:tracePt t="90591" x="3027363" y="5867400"/>
          <p14:tracePt t="90608" x="3071813" y="5848350"/>
          <p14:tracePt t="90641" x="3089275" y="5840413"/>
          <p14:tracePt t="90866" x="3116263" y="5840413"/>
          <p14:tracePt t="90873" x="3867150" y="5830888"/>
          <p14:tracePt t="90966" x="3884613" y="5830888"/>
          <p14:tracePt t="91907" x="4027488" y="5768975"/>
          <p14:tracePt t="91921" x="4276725" y="5741988"/>
          <p14:tracePt t="91929" x="4527550" y="5705475"/>
          <p14:tracePt t="91937" x="4786313" y="5680075"/>
          <p14:tracePt t="91944" x="5394325" y="5680075"/>
          <p14:tracePt t="91957" x="5946775" y="5680075"/>
          <p14:tracePt t="91974" x="6089650" y="5680075"/>
          <p14:tracePt t="92210" x="6037263" y="5697538"/>
          <p14:tracePt t="92218" x="5946775" y="5724525"/>
          <p14:tracePt t="92225" x="5840413" y="5768975"/>
          <p14:tracePt t="92233" x="5473700" y="5911850"/>
          <p14:tracePt t="92242" x="4875213" y="6072188"/>
          <p14:tracePt t="92258" x="4054475" y="6170613"/>
          <p14:tracePt t="92275" x="3081338" y="6242050"/>
          <p14:tracePt t="92291" x="2776538" y="6269038"/>
          <p14:tracePt t="92308" x="2724150" y="6276975"/>
          <p14:tracePt t="92324" x="2660650" y="6313488"/>
          <p14:tracePt t="92341" x="2633663" y="6313488"/>
          <p14:tracePt t="92358" x="2616200" y="6323013"/>
          <p14:tracePt t="92393" x="2608263" y="6323013"/>
          <p14:tracePt t="92394" x="2598738" y="6323013"/>
          <p14:tracePt t="92408" x="2589213" y="6323013"/>
          <p14:tracePt t="92425" x="2581275" y="6330950"/>
          <p14:tracePt t="92441" x="2527300" y="6330950"/>
          <p14:tracePt t="92459" x="2490788" y="6330950"/>
          <p14:tracePt t="92476" x="2482850" y="6330950"/>
          <p14:tracePt t="92802" x="2490788" y="6330950"/>
          <p14:tracePt t="92810" x="2509838" y="6330950"/>
          <p14:tracePt t="92816" x="2517775" y="6330950"/>
          <p14:tracePt t="92825" x="2527300" y="6313488"/>
          <p14:tracePt t="92953" x="2589213" y="6313488"/>
          <p14:tracePt t="92961" x="2643188" y="6313488"/>
          <p14:tracePt t="92974" x="2687638" y="6313488"/>
          <p14:tracePt t="92976" x="2884488" y="6313488"/>
          <p14:tracePt t="92991" x="3071813" y="6296025"/>
          <p14:tracePt t="93008" x="3170238" y="6276975"/>
          <p14:tracePt t="93024" x="3197225" y="6269038"/>
          <p14:tracePt t="93481" x="3268663" y="6269038"/>
          <p14:tracePt t="93490" x="3517900" y="6269038"/>
          <p14:tracePt t="93499" x="3643313" y="6269038"/>
          <p14:tracePt t="93508" x="3813175" y="6269038"/>
          <p14:tracePt t="93525" x="3822700" y="6269038"/>
          <p14:tracePt t="93541" x="3840163" y="6269038"/>
          <p14:tracePt t="93753" x="3848100" y="6269038"/>
          <p14:tracePt t="93801" x="3857625" y="6269038"/>
          <p14:tracePt t="95225" x="3973513" y="6269038"/>
          <p14:tracePt t="95228" x="4276725" y="6286500"/>
          <p14:tracePt t="95242" x="4751388" y="6357938"/>
          <p14:tracePt t="95242" x="5715000" y="6357938"/>
          <p14:tracePt t="95258" x="6545263" y="6357938"/>
          <p14:tracePt t="95275" x="6911975" y="6357938"/>
          <p14:tracePt t="95291" x="7000875" y="6357938"/>
          <p14:tracePt t="95308" x="7045325" y="6357938"/>
          <p14:tracePt t="95325" x="7072313" y="6357938"/>
          <p14:tracePt t="95341" x="7126288" y="6340475"/>
          <p14:tracePt t="95358" x="7188200" y="6330950"/>
          <p14:tracePt t="95375" x="7205663" y="6323013"/>
          <p14:tracePt t="95498" x="7232650" y="6313488"/>
          <p14:tracePt t="95506" x="7251700" y="6276975"/>
          <p14:tracePt t="95513" x="7429500" y="6170613"/>
          <p14:tracePt t="95753" x="7429500" y="6153150"/>
          <p14:tracePt t="95761" x="7446963" y="6143625"/>
          <p14:tracePt t="95769" x="7466013" y="6099175"/>
          <p14:tracePt t="95776" x="7537450" y="6018213"/>
          <p14:tracePt t="95791" x="7589838" y="5929313"/>
          <p14:tracePt t="95809" x="7634288" y="5857875"/>
          <p14:tracePt t="95824" x="7653338" y="5803900"/>
          <p14:tracePt t="95843" x="7661275" y="5776913"/>
          <p14:tracePt t="95858" x="7661275" y="5732463"/>
          <p14:tracePt t="95876" x="7670800" y="5724525"/>
          <p14:tracePt t="95891" x="7670800" y="5705475"/>
          <p14:tracePt t="95908" x="7670800" y="5680075"/>
          <p14:tracePt t="95924" x="7670800" y="5643563"/>
          <p14:tracePt t="95942" x="7670800" y="5581650"/>
          <p14:tracePt t="95958" x="7670800" y="5510213"/>
          <p14:tracePt t="95976" x="7670800" y="5456238"/>
          <p14:tracePt t="95991" x="7643813" y="5419725"/>
          <p14:tracePt t="96008" x="7634288" y="5411788"/>
          <p14:tracePt t="96265" x="7634288" y="5419725"/>
          <p14:tracePt t="97065" x="7626350" y="5419725"/>
          <p14:tracePt t="97074" x="7500938" y="5419725"/>
          <p14:tracePt t="97081" x="7286625" y="5419725"/>
          <p14:tracePt t="97089" x="6653213" y="5419725"/>
          <p14:tracePt t="97098" x="6384925" y="5419725"/>
          <p14:tracePt t="97107" x="5848350" y="5419725"/>
          <p14:tracePt t="97124" x="5670550" y="5419725"/>
          <p14:tracePt t="97141" x="5643563" y="5419725"/>
          <p14:tracePt t="97209" x="5634038" y="5438775"/>
          <p14:tracePt t="97217" x="5608638" y="5446713"/>
          <p14:tracePt t="97224" x="5562600" y="5456238"/>
          <p14:tracePt t="97230" x="5537200" y="5473700"/>
          <p14:tracePt t="97240" x="5456238" y="5537200"/>
          <p14:tracePt t="97258" x="5375275" y="5572125"/>
          <p14:tracePt t="97274" x="5322888" y="5608638"/>
          <p14:tracePt t="97393" x="5322888" y="5634038"/>
          <p14:tracePt t="97401" x="5322888" y="5643563"/>
          <p14:tracePt t="97407" x="5375275" y="5697538"/>
          <p14:tracePt t="97431" x="5429250" y="5705475"/>
          <p14:tracePt t="97442" x="5456238" y="5705475"/>
          <p14:tracePt t="97497" x="5465763" y="5705475"/>
          <p14:tracePt t="97505" x="5491163" y="5705475"/>
          <p14:tracePt t="97513" x="5537200" y="5705475"/>
          <p14:tracePt t="97515" x="5589588" y="5705475"/>
          <p14:tracePt t="97524" x="5705475" y="5705475"/>
          <p14:tracePt t="97541" x="5741988" y="5705475"/>
          <p14:tracePt t="98457" x="5741988" y="5715000"/>
          <p14:tracePt t="98465" x="5741988" y="5724525"/>
          <p14:tracePt t="98489" x="5732463" y="5724525"/>
          <p14:tracePt t="98537" x="5724525" y="5732463"/>
          <p14:tracePt t="98618" x="5715000" y="5732463"/>
          <p14:tracePt t="98628" x="5697538" y="5732463"/>
          <p14:tracePt t="98655" x="5688013" y="5732463"/>
          <p14:tracePt t="98682" x="5670550" y="5732463"/>
          <p14:tracePt t="98697" x="5661025" y="5741988"/>
          <p14:tracePt t="98697" x="5653088" y="5741988"/>
          <p14:tracePt t="98716" x="5643563" y="5741988"/>
          <p14:tracePt t="98724" x="5608638" y="5741988"/>
          <p14:tracePt t="98725" x="5491163" y="5741988"/>
          <p14:tracePt t="98749" x="5446713" y="5741988"/>
          <p14:tracePt t="98757" x="5276850" y="5776913"/>
          <p14:tracePt t="98775" x="5108575" y="5776913"/>
          <p14:tracePt t="98790" x="4983163" y="5795963"/>
          <p14:tracePt t="98808" x="4867275" y="5813425"/>
          <p14:tracePt t="98823" x="4830763" y="5822950"/>
          <p14:tracePt t="98823" x="4813300" y="5830888"/>
          <p14:tracePt t="98841" x="4795838" y="5840413"/>
          <p14:tracePt t="99057" x="4803775" y="5840413"/>
          <p14:tracePt t="99059" x="4848225" y="5840413"/>
          <p14:tracePt t="99093" x="4867275" y="5848350"/>
          <p14:tracePt t="99161" x="4884738" y="5867400"/>
          <p14:tracePt t="99169" x="4911725" y="5875338"/>
          <p14:tracePt t="99177" x="4965700" y="5911850"/>
          <p14:tracePt t="99185" x="5000625" y="5929313"/>
          <p14:tracePt t="99191" x="5081588" y="5965825"/>
          <p14:tracePt t="99207" x="5133975" y="5973763"/>
          <p14:tracePt t="99224" x="5170488" y="5973763"/>
          <p14:tracePt t="99241" x="5187950" y="5983288"/>
          <p14:tracePt t="99337" x="5205413" y="5983288"/>
          <p14:tracePt t="99993" x="5286375" y="5983288"/>
          <p14:tracePt t="100002" x="5581650" y="6010275"/>
          <p14:tracePt t="100009" x="5830888" y="6045200"/>
          <p14:tracePt t="100024" x="6269038" y="6045200"/>
          <p14:tracePt t="100026" x="6367463" y="6045200"/>
          <p14:tracePt t="100041" x="6411913" y="6045200"/>
          <p14:tracePt t="100217" x="6446838" y="6045200"/>
          <p14:tracePt t="100219" x="7813675" y="6072188"/>
          <p14:tracePt t="100219" x="8108950" y="6072188"/>
          <p14:tracePt t="100274" x="8277225" y="6072188"/>
          <p14:tracePt t="100275" x="8358188" y="6072188"/>
          <p14:tracePt t="100291" x="8375650" y="6072188"/>
          <p14:tracePt t="100905" x="8367713" y="6072188"/>
          <p14:tracePt t="100913" x="8205788" y="6143625"/>
          <p14:tracePt t="100925" x="8001000" y="6224588"/>
          <p14:tracePt t="100940" x="7599363" y="6357938"/>
          <p14:tracePt t="100964" x="7500938" y="6394450"/>
          <p14:tracePt t="100975" x="7269163" y="6411913"/>
          <p14:tracePt t="100992" x="7045325" y="6456363"/>
          <p14:tracePt t="101013" x="6991350" y="6456363"/>
          <p14:tracePt t="101024" x="6875463" y="6456363"/>
          <p14:tracePt t="101040" x="6680200" y="6473825"/>
          <p14:tracePt t="101058" x="6491288" y="6473825"/>
          <p14:tracePt t="101074" x="6232525" y="6473825"/>
          <p14:tracePt t="101091" x="5965825" y="6473825"/>
          <p14:tracePt t="101107" x="5751513" y="6473825"/>
          <p14:tracePt t="101125" x="5562600" y="6491288"/>
          <p14:tracePt t="101141" x="5456238" y="6527800"/>
          <p14:tracePt t="101159" x="5419725" y="6537325"/>
          <p14:tracePt t="101225" x="5411788" y="6545263"/>
          <p14:tracePt t="101409" x="5438775" y="6545263"/>
          <p14:tracePt t="101417" x="5518150" y="6527800"/>
          <p14:tracePt t="101425" x="5608638" y="6510338"/>
          <p14:tracePt t="101433" x="5705475" y="6510338"/>
          <p14:tracePt t="101433" x="5795963" y="6510338"/>
          <p14:tracePt t="101442" x="6010275" y="6510338"/>
          <p14:tracePt t="101458" x="6153150" y="6510338"/>
          <p14:tracePt t="101476" x="6215063" y="6510338"/>
          <p14:tracePt t="101553" x="6232525" y="6510338"/>
          <p14:tracePt t="101561" x="6303963" y="6510338"/>
          <p14:tracePt t="101569" x="6375400" y="6510338"/>
          <p14:tracePt t="101574" x="6643688" y="6510338"/>
          <p14:tracePt t="101591" x="6867525" y="6510338"/>
          <p14:tracePt t="101608" x="7099300" y="6510338"/>
          <p14:tracePt t="101624" x="7323138" y="6510338"/>
          <p14:tracePt t="101624" x="7456488" y="6510338"/>
          <p14:tracePt t="101642" x="7599363" y="6510338"/>
          <p14:tracePt t="101658" x="7626350" y="6510338"/>
          <p14:tracePt t="102377" x="7634288" y="6500813"/>
          <p14:tracePt t="102385" x="7670800" y="6500813"/>
          <p14:tracePt t="102393" x="7715250" y="6483350"/>
          <p14:tracePt t="102401" x="8081963" y="6375400"/>
          <p14:tracePt t="102666" x="8170863" y="6375400"/>
          <p14:tracePt t="102673" x="8259763" y="6375400"/>
          <p14:tracePt t="102681" x="8331200" y="6375400"/>
          <p14:tracePt t="102690" x="8385175" y="6375400"/>
          <p14:tracePt t="102690" x="8429625" y="6375400"/>
          <p14:tracePt t="102698" x="8439150" y="6375400"/>
          <p14:tracePt t="102707" x="8456613" y="6375400"/>
          <p14:tracePt t="10286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/>
        </p:nvSpPr>
        <p:spPr>
          <a:xfrm>
            <a:off x="5292080" y="476672"/>
            <a:ext cx="3510468" cy="5232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Hereditary retinoblastoma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- a defective copy of the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Rb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gene (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Rb</a:t>
            </a:r>
            <a:r>
              <a:rPr baseline="30000" dirty="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) is inherited from the affected 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parent</a:t>
            </a: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- a second somatic mutation, which inactivates the single normal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Rb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+ copy in a retinal cell, then leads to the development of retinoblastoma. </a:t>
            </a:r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Non hereditary retinoblastoma: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endParaRPr sz="3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- two normal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Rb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+ genes are inherited, and retinoblastoma develops only if two somatic mutations inactivate both copies of 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Rb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in the same cell</a:t>
            </a:r>
          </a:p>
        </p:txBody>
      </p:sp>
      <p:pic>
        <p:nvPicPr>
          <p:cNvPr id="885" name="image68.png" descr="Cooper f 1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475" y="598487"/>
            <a:ext cx="4937125" cy="5638802"/>
          </a:xfrm>
          <a:prstGeom prst="rect">
            <a:avLst/>
          </a:prstGeom>
          <a:ln>
            <a:solidFill>
              <a:srgbClr val="4D4D4D"/>
            </a:solidFill>
            <a:round/>
          </a:ln>
        </p:spPr>
      </p:pic>
      <p:sp>
        <p:nvSpPr>
          <p:cNvPr id="887" name="Shape 887"/>
          <p:cNvSpPr/>
          <p:nvPr/>
        </p:nvSpPr>
        <p:spPr>
          <a:xfrm>
            <a:off x="207962" y="1068386"/>
            <a:ext cx="144463" cy="215903"/>
          </a:xfrm>
          <a:prstGeom prst="line">
            <a:avLst/>
          </a:prstGeom>
          <a:ln w="571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88" name="Shape 888"/>
          <p:cNvSpPr/>
          <p:nvPr/>
        </p:nvSpPr>
        <p:spPr>
          <a:xfrm>
            <a:off x="395287" y="3213098"/>
            <a:ext cx="144463" cy="215904"/>
          </a:xfrm>
          <a:prstGeom prst="line">
            <a:avLst/>
          </a:prstGeom>
          <a:ln w="571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4356100" y="3213098"/>
            <a:ext cx="144463" cy="215904"/>
          </a:xfrm>
          <a:prstGeom prst="line">
            <a:avLst/>
          </a:prstGeom>
          <a:ln w="571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90" name="Shape 890"/>
          <p:cNvSpPr/>
          <p:nvPr/>
        </p:nvSpPr>
        <p:spPr>
          <a:xfrm>
            <a:off x="4140200" y="2349498"/>
            <a:ext cx="144463" cy="215904"/>
          </a:xfrm>
          <a:prstGeom prst="line">
            <a:avLst/>
          </a:prstGeom>
          <a:ln w="571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" name="Shape 882"/>
          <p:cNvSpPr/>
          <p:nvPr/>
        </p:nvSpPr>
        <p:spPr>
          <a:xfrm>
            <a:off x="5411787" y="1646340"/>
            <a:ext cx="28527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u="sng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u="none"/>
            </a:pPr>
            <a:r>
              <a:rPr sz="2000" u="sng" dirty="0" err="1"/>
              <a:t>Autosomic</a:t>
            </a:r>
            <a:r>
              <a:rPr sz="2000" u="sng" dirty="0"/>
              <a:t> dominant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546"/>
      </p:ext>
    </p:extLst>
  </p:cSld>
  <p:clrMapOvr>
    <a:masterClrMapping/>
  </p:clrMapOvr>
  <p:transition spd="med" advTm="48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/>
        </p:nvSpPr>
        <p:spPr>
          <a:xfrm>
            <a:off x="650875" y="404811"/>
            <a:ext cx="6877050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Investigations in Retinoblastoma families allowed to localize the gene on chromosome 13q14</a:t>
            </a:r>
          </a:p>
        </p:txBody>
      </p:sp>
      <p:grpSp>
        <p:nvGrpSpPr>
          <p:cNvPr id="895" name="Group 895"/>
          <p:cNvGrpSpPr/>
          <p:nvPr/>
        </p:nvGrpSpPr>
        <p:grpSpPr>
          <a:xfrm>
            <a:off x="376237" y="1501773"/>
            <a:ext cx="8588251" cy="1795358"/>
            <a:chOff x="0" y="0"/>
            <a:chExt cx="8588250" cy="1795356"/>
          </a:xfrm>
        </p:grpSpPr>
        <p:sp>
          <p:nvSpPr>
            <p:cNvPr id="893" name="Shape 893"/>
            <p:cNvSpPr/>
            <p:nvPr/>
          </p:nvSpPr>
          <p:spPr>
            <a:xfrm>
              <a:off x="0" y="751418"/>
              <a:ext cx="4772026" cy="1043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>
                <a:spcBef>
                  <a:spcPts val="1000"/>
                </a:spcBef>
                <a:buSzPct val="100000"/>
                <a:buFont typeface="Comic Sans MS"/>
                <a:buChar char="•"/>
              </a:pP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 5-10% showed </a:t>
              </a:r>
              <a:r>
                <a:rPr>
                  <a:latin typeface="Comic Sans MS Bold"/>
                  <a:ea typeface="Comic Sans MS Bold"/>
                  <a:cs typeface="Comic Sans MS Bold"/>
                  <a:sym typeface="Comic Sans MS Bold"/>
                </a:rPr>
                <a:t>constitutional deletions </a:t>
              </a: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involving part or the entire 13q14 band including RB1 locus</a:t>
              </a:r>
            </a:p>
          </p:txBody>
        </p:sp>
        <p:sp>
          <p:nvSpPr>
            <p:cNvPr id="894" name="Shape 894"/>
            <p:cNvSpPr/>
            <p:nvPr/>
          </p:nvSpPr>
          <p:spPr>
            <a:xfrm>
              <a:off x="0" y="-1"/>
              <a:ext cx="8588251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>
                <a:spcBef>
                  <a:spcPts val="1000"/>
                </a:spcBef>
                <a:buSzPct val="100000"/>
                <a:buFont typeface="Comic Sans MS"/>
                <a:buChar char="•"/>
              </a:pP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u="sng">
                  <a:latin typeface="Comic Sans MS"/>
                  <a:ea typeface="Comic Sans MS"/>
                  <a:cs typeface="Comic Sans MS"/>
                  <a:sym typeface="Comic Sans MS"/>
                </a:rPr>
                <a:t>Linkage analysis</a:t>
              </a:r>
              <a:r>
                <a:rPr>
                  <a:latin typeface="Comic Sans MS"/>
                  <a:ea typeface="Comic Sans MS"/>
                  <a:cs typeface="Comic Sans MS"/>
                  <a:sym typeface="Comic Sans MS"/>
                </a:rPr>
                <a:t>  by using polymorphic markers mapping on chromosome 13q14 </a:t>
              </a:r>
            </a:p>
          </p:txBody>
        </p:sp>
      </p:grpSp>
      <p:sp>
        <p:nvSpPr>
          <p:cNvPr id="896" name="Shape 896"/>
          <p:cNvSpPr/>
          <p:nvPr/>
        </p:nvSpPr>
        <p:spPr>
          <a:xfrm>
            <a:off x="471486" y="5085184"/>
            <a:ext cx="4305303" cy="104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Cavenee et al., 1983 proved Knudson’s hypothesis and established a paradigm for all the investigations on TSs</a:t>
            </a:r>
          </a:p>
        </p:txBody>
      </p:sp>
      <p:pic>
        <p:nvPicPr>
          <p:cNvPr id="897" name="image69.png" descr="Cooper f 1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0200" y="2276475"/>
            <a:ext cx="3043239" cy="3962400"/>
          </a:xfrm>
          <a:prstGeom prst="rect">
            <a:avLst/>
          </a:prstGeom>
          <a:ln w="19050">
            <a:solidFill>
              <a:srgbClr val="4D4D4D"/>
            </a:solidFill>
            <a:round/>
          </a:ln>
        </p:spPr>
      </p:pic>
      <p:sp>
        <p:nvSpPr>
          <p:cNvPr id="898" name="Shape 898"/>
          <p:cNvSpPr/>
          <p:nvPr/>
        </p:nvSpPr>
        <p:spPr>
          <a:xfrm>
            <a:off x="450850" y="3595687"/>
            <a:ext cx="4697413" cy="155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Cavenee and colleagues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compared blood and tumour samples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from the same patients: tumours cells were apparently </a:t>
            </a:r>
            <a:r>
              <a:rPr sz="1600" u="sng">
                <a:latin typeface="Comic Sans MS"/>
                <a:ea typeface="Comic Sans MS"/>
                <a:cs typeface="Comic Sans MS"/>
                <a:sym typeface="Comic Sans MS"/>
              </a:rPr>
              <a:t>homozygous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for some markers because they have acquired a somatic deletion (the second hit)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14759"/>
      </p:ext>
    </p:extLst>
  </p:cSld>
  <p:clrMapOvr>
    <a:masterClrMapping/>
  </p:clrMapOvr>
  <p:transition spd="med" advTm="8512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image69.png" descr="Cooper f 1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36" y="692695"/>
            <a:ext cx="3043239" cy="3962401"/>
          </a:xfrm>
          <a:prstGeom prst="rect">
            <a:avLst/>
          </a:prstGeom>
          <a:ln w="19050">
            <a:solidFill>
              <a:srgbClr val="4D4D4D"/>
            </a:solidFill>
            <a:round/>
          </a:ln>
        </p:spPr>
      </p:pic>
      <p:sp>
        <p:nvSpPr>
          <p:cNvPr id="901" name="Shape 901"/>
          <p:cNvSpPr/>
          <p:nvPr/>
        </p:nvSpPr>
        <p:spPr>
          <a:xfrm>
            <a:off x="3924300" y="777874"/>
            <a:ext cx="4895850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Retinoblastoma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(OMIM 180200) is a model of human hereditary tumours</a:t>
            </a:r>
          </a:p>
        </p:txBody>
      </p:sp>
      <p:sp>
        <p:nvSpPr>
          <p:cNvPr id="902" name="Shape 902"/>
          <p:cNvSpPr/>
          <p:nvPr/>
        </p:nvSpPr>
        <p:spPr>
          <a:xfrm>
            <a:off x="3599955" y="2381605"/>
            <a:ext cx="5148758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Susceptibility is in linkage with mutant allele (missense mutations, deletions etc) at high penetrance (80-90%)</a:t>
            </a:r>
          </a:p>
        </p:txBody>
      </p:sp>
      <p:sp>
        <p:nvSpPr>
          <p:cNvPr id="903" name="Shape 903"/>
          <p:cNvSpPr/>
          <p:nvPr/>
        </p:nvSpPr>
        <p:spPr>
          <a:xfrm>
            <a:off x="900112" y="5221287"/>
            <a:ext cx="7848601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So far identified 930 type of germline alterations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10983"/>
      </p:ext>
    </p:extLst>
  </p:cSld>
  <p:clrMapOvr>
    <a:masterClrMapping/>
  </p:clrMapOvr>
  <p:transition spd="med" advTm="27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1731</Words>
  <Application>Microsoft Office PowerPoint</Application>
  <PresentationFormat>Presentazione su schermo (4:3)</PresentationFormat>
  <Paragraphs>272</Paragraphs>
  <Slides>25</Slides>
  <Notes>1</Notes>
  <HiddenSlides>0</HiddenSlides>
  <MMClips>25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50</cp:revision>
  <dcterms:created xsi:type="dcterms:W3CDTF">2020-03-27T14:35:14Z</dcterms:created>
  <dcterms:modified xsi:type="dcterms:W3CDTF">2020-04-03T10:11:56Z</dcterms:modified>
</cp:coreProperties>
</file>