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303" r:id="rId3"/>
    <p:sldId id="260" r:id="rId4"/>
    <p:sldId id="261" r:id="rId5"/>
    <p:sldId id="256" r:id="rId6"/>
    <p:sldId id="262" r:id="rId7"/>
    <p:sldId id="298" r:id="rId8"/>
    <p:sldId id="299" r:id="rId9"/>
    <p:sldId id="300" r:id="rId10"/>
    <p:sldId id="301" r:id="rId11"/>
    <p:sldId id="263" r:id="rId12"/>
    <p:sldId id="264" r:id="rId13"/>
    <p:sldId id="265" r:id="rId14"/>
    <p:sldId id="266" r:id="rId15"/>
    <p:sldId id="268" r:id="rId16"/>
    <p:sldId id="269" r:id="rId17"/>
    <p:sldId id="270" r:id="rId18"/>
    <p:sldId id="304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1638" y="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 lvl="0"/>
            <a:endParaRPr lang="it-IT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70707"/>
          <c:y val="8.1931199999999996E-2"/>
          <c:w val="0.54444099999999995"/>
          <c:h val="0.59974499999999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MAP </c:v>
                </c:pt>
              </c:strCache>
            </c:strRef>
          </c:tx>
          <c:spPr>
            <a:solidFill>
              <a:srgbClr val="000000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Sheet1!$B$1:$G$1</c:f>
              <c:strCache>
                <c:ptCount val="6"/>
                <c:pt idx="0">
                  <c:v>MT-CO1</c:v>
                </c:pt>
                <c:pt idx="1">
                  <c:v>MT-CO2</c:v>
                </c:pt>
                <c:pt idx="2">
                  <c:v>MT-CO3</c:v>
                </c:pt>
                <c:pt idx="3">
                  <c:v>MT-ATP6</c:v>
                </c:pt>
                <c:pt idx="4">
                  <c:v>MT-TS1</c:v>
                </c:pt>
                <c:pt idx="5">
                  <c:v>MT-TD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0.18</c:v>
                </c:pt>
                <c:pt idx="1">
                  <c:v>0.73</c:v>
                </c:pt>
                <c:pt idx="2">
                  <c:v>0.18</c:v>
                </c:pt>
                <c:pt idx="3">
                  <c:v>0.09</c:v>
                </c:pt>
                <c:pt idx="4">
                  <c:v>0.09</c:v>
                </c:pt>
                <c:pt idx="5">
                  <c:v>0.36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FAP/AFAP</c:v>
                </c:pt>
              </c:strCache>
            </c:strRef>
          </c:tx>
          <c:spPr>
            <a:solidFill>
              <a:srgbClr val="808080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Sheet1!$B$1:$G$1</c:f>
              <c:strCache>
                <c:ptCount val="6"/>
                <c:pt idx="0">
                  <c:v>MT-CO1</c:v>
                </c:pt>
                <c:pt idx="1">
                  <c:v>MT-CO2</c:v>
                </c:pt>
                <c:pt idx="2">
                  <c:v>MT-CO3</c:v>
                </c:pt>
                <c:pt idx="3">
                  <c:v>MT-ATP6</c:v>
                </c:pt>
                <c:pt idx="4">
                  <c:v>MT-TS1</c:v>
                </c:pt>
                <c:pt idx="5">
                  <c:v>MT-TD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0">
                  <c:v>0.23</c:v>
                </c:pt>
                <c:pt idx="1">
                  <c:v>0.31</c:v>
                </c:pt>
                <c:pt idx="2">
                  <c:v>0.15</c:v>
                </c:pt>
                <c:pt idx="3">
                  <c:v>0</c:v>
                </c:pt>
                <c:pt idx="4">
                  <c:v>0</c:v>
                </c:pt>
                <c:pt idx="5">
                  <c:v>0.35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Sporadics</c:v>
                </c:pt>
              </c:strCache>
            </c:strRef>
          </c:tx>
          <c:spPr>
            <a:solidFill>
              <a:srgbClr val="BFBFBF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Sheet1!$B$1:$G$1</c:f>
              <c:strCache>
                <c:ptCount val="6"/>
                <c:pt idx="0">
                  <c:v>MT-CO1</c:v>
                </c:pt>
                <c:pt idx="1">
                  <c:v>MT-CO2</c:v>
                </c:pt>
                <c:pt idx="2">
                  <c:v>MT-CO3</c:v>
                </c:pt>
                <c:pt idx="3">
                  <c:v>MT-ATP6</c:v>
                </c:pt>
                <c:pt idx="4">
                  <c:v>MT-TS1</c:v>
                </c:pt>
                <c:pt idx="5">
                  <c:v>MT-TD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0.16</c:v>
                </c:pt>
                <c:pt idx="3">
                  <c:v>0</c:v>
                </c:pt>
                <c:pt idx="4">
                  <c:v>0</c:v>
                </c:pt>
                <c:pt idx="5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axId val="137883648"/>
        <c:axId val="136522560"/>
      </c:barChart>
      <c:catAx>
        <c:axId val="137883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-2700000"/>
          <a:lstStyle/>
          <a:p>
            <a:pPr lvl="0">
              <a:defRPr sz="1200" b="1" i="0" u="none" strike="noStrike">
                <a:solidFill>
                  <a:srgbClr val="000000"/>
                </a:solidFill>
                <a:effectLst/>
                <a:latin typeface="Calibri"/>
              </a:defRPr>
            </a:pPr>
            <a:endParaRPr lang="it-IT"/>
          </a:p>
        </c:txPr>
        <c:crossAx val="136522560"/>
        <c:crosses val="autoZero"/>
        <c:auto val="1"/>
        <c:lblAlgn val="ctr"/>
        <c:lblOffset val="100"/>
        <c:noMultiLvlLbl val="1"/>
      </c:catAx>
      <c:valAx>
        <c:axId val="136522560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FBFBF"/>
              </a:solidFill>
              <a:prstDash val="solid"/>
              <a:bevel/>
            </a:ln>
          </c:spPr>
        </c:majorGridlines>
        <c:title>
          <c:tx>
            <c:rich>
              <a:bodyPr rot="-5400000"/>
              <a:lstStyle/>
              <a:p>
                <a:pPr lvl="0">
                  <a:defRPr sz="1600" b="1" i="0" u="none" strike="noStrike">
                    <a:solidFill>
                      <a:srgbClr val="000000"/>
                    </a:solidFill>
                    <a:effectLst/>
                    <a:latin typeface="Calibri"/>
                  </a:defRPr>
                </a:pPr>
                <a:r>
                  <a:rPr lang="it-IT" sz="1600" b="1" i="0" u="none" strike="noStrike">
                    <a:solidFill>
                      <a:srgbClr val="000000"/>
                    </a:solidFill>
                    <a:effectLst/>
                    <a:latin typeface="Calibri"/>
                  </a:rPr>
                  <a:t>Frequency of mutations</a:t>
                </a:r>
              </a:p>
            </c:rich>
          </c:tx>
          <c:layout/>
          <c:overlay val="1"/>
        </c:title>
        <c:numFmt formatCode="0%" sourceLinked="0"/>
        <c:majorTickMark val="out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900" b="0" i="0" u="none" strike="noStrike">
                <a:solidFill>
                  <a:srgbClr val="000000"/>
                </a:solidFill>
                <a:effectLst/>
                <a:latin typeface="Calibri"/>
              </a:defRPr>
            </a:pPr>
            <a:endParaRPr lang="it-IT"/>
          </a:p>
        </c:txPr>
        <c:crossAx val="137883648"/>
        <c:crosses val="autoZero"/>
        <c:crossBetween val="between"/>
        <c:majorUnit val="0.2"/>
        <c:minorUnit val="0.1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65885300000000002"/>
          <c:y val="0.38034899999999999"/>
          <c:w val="0.34114699999999998"/>
          <c:h val="0.29340699999999997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/>
        <a:lstStyle/>
        <a:p>
          <a:pPr lvl="0">
            <a:defRPr sz="1400" b="0" i="0" u="none" strike="noStrike">
              <a:solidFill>
                <a:srgbClr val="000000"/>
              </a:solidFill>
              <a:effectLst/>
              <a:latin typeface="Calibri"/>
            </a:defRPr>
          </a:pPr>
          <a:endParaRPr lang="it-IT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9F96C-8D0B-4433-9581-5794170E323F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14A9A-F0AE-4D75-B2BB-3A4DF822F3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6344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9F96C-8D0B-4433-9581-5794170E323F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14A9A-F0AE-4D75-B2BB-3A4DF822F3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0203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9F96C-8D0B-4433-9581-5794170E323F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14A9A-F0AE-4D75-B2BB-3A4DF822F3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8852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6553200" y="6404291"/>
            <a:ext cx="2133600" cy="269237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241714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9F96C-8D0B-4433-9581-5794170E323F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14A9A-F0AE-4D75-B2BB-3A4DF822F3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0933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9F96C-8D0B-4433-9581-5794170E323F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14A9A-F0AE-4D75-B2BB-3A4DF822F3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4887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9F96C-8D0B-4433-9581-5794170E323F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14A9A-F0AE-4D75-B2BB-3A4DF822F3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293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9F96C-8D0B-4433-9581-5794170E323F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14A9A-F0AE-4D75-B2BB-3A4DF822F3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8159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9F96C-8D0B-4433-9581-5794170E323F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14A9A-F0AE-4D75-B2BB-3A4DF822F3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6582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9F96C-8D0B-4433-9581-5794170E323F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14A9A-F0AE-4D75-B2BB-3A4DF822F3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620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9F96C-8D0B-4433-9581-5794170E323F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14A9A-F0AE-4D75-B2BB-3A4DF822F3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0617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9F96C-8D0B-4433-9581-5794170E323F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14A9A-F0AE-4D75-B2BB-3A4DF822F3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2205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9F96C-8D0B-4433-9581-5794170E323F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14A9A-F0AE-4D75-B2BB-3A4DF822F3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910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7" Type="http://schemas.openxmlformats.org/officeDocument/2006/relationships/image" Target="../media/image1.png"/><Relationship Id="rId2" Type="http://schemas.microsoft.com/office/2007/relationships/media" Target="../media/media11.wav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7" Type="http://schemas.openxmlformats.org/officeDocument/2006/relationships/image" Target="../media/image1.png"/><Relationship Id="rId2" Type="http://schemas.microsoft.com/office/2007/relationships/media" Target="../media/media12.wav"/><Relationship Id="rId1" Type="http://schemas.openxmlformats.org/officeDocument/2006/relationships/tags" Target="../tags/tag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4.wav"/><Relationship Id="rId7" Type="http://schemas.openxmlformats.org/officeDocument/2006/relationships/image" Target="../media/image16.jpeg"/><Relationship Id="rId2" Type="http://schemas.microsoft.com/office/2007/relationships/media" Target="../media/media14.wav"/><Relationship Id="rId1" Type="http://schemas.openxmlformats.org/officeDocument/2006/relationships/tags" Target="../tags/tag4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.png"/><Relationship Id="rId5" Type="http://schemas.openxmlformats.org/officeDocument/2006/relationships/chart" Target="../charts/chart1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jpe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1.pn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1268760"/>
            <a:ext cx="84249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2201M21</a:t>
            </a:r>
          </a:p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-</a:t>
            </a: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CELLULAR AND MOLECULAR BIOLOGY COURSE</a:t>
            </a: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BIOLOGIA CELLULARE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E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MOLECOLARE</a:t>
            </a: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SVB0104 - CANCER 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GENETICS </a:t>
            </a:r>
          </a:p>
          <a:p>
            <a:pPr algn="ctr"/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#7</a:t>
            </a:r>
          </a:p>
          <a:p>
            <a:pPr algn="ctr"/>
            <a:endParaRPr lang="it-IT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4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it-IT" b="1" baseline="30000" dirty="0" smtClean="0">
                <a:solidFill>
                  <a:schemeClr val="tx2">
                    <a:lumMod val="75000"/>
                  </a:schemeClr>
                </a:solidFill>
              </a:rPr>
              <a:t>nd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year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 /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it-IT" b="1" baseline="30000" dirty="0" smtClean="0">
                <a:solidFill>
                  <a:schemeClr val="tx2">
                    <a:lumMod val="75000"/>
                  </a:schemeClr>
                </a:solidFill>
              </a:rPr>
              <a:t>°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Semester</a:t>
            </a:r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Teacher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: Antonella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Roetto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PhD</a:t>
            </a:r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a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ntonella.roetto@unito.it</a:t>
            </a:r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baseline="30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80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66116"/>
      </p:ext>
    </p:extLst>
  </p:cSld>
  <p:clrMapOvr>
    <a:masterClrMapping/>
  </p:clrMapOvr>
  <p:transition spd="med" advTm="40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roup 736"/>
          <p:cNvGrpSpPr/>
          <p:nvPr/>
        </p:nvGrpSpPr>
        <p:grpSpPr>
          <a:xfrm>
            <a:off x="2514592" y="1219194"/>
            <a:ext cx="5646756" cy="3538957"/>
            <a:chOff x="-3" y="-1"/>
            <a:chExt cx="5646754" cy="3538955"/>
          </a:xfrm>
        </p:grpSpPr>
        <p:grpSp>
          <p:nvGrpSpPr>
            <p:cNvPr id="734" name="Group 734"/>
            <p:cNvGrpSpPr/>
            <p:nvPr/>
          </p:nvGrpSpPr>
          <p:grpSpPr>
            <a:xfrm>
              <a:off x="-3" y="-1"/>
              <a:ext cx="5646754" cy="3157549"/>
              <a:chOff x="0" y="0"/>
              <a:chExt cx="5646752" cy="3157548"/>
            </a:xfrm>
          </p:grpSpPr>
          <p:pic>
            <p:nvPicPr>
              <p:cNvPr id="732" name="image40.png" descr="Al-Tassan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-1" y="457201"/>
                <a:ext cx="5646753" cy="27003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33" name="Shape 733"/>
              <p:cNvSpPr/>
              <p:nvPr/>
            </p:nvSpPr>
            <p:spPr>
              <a:xfrm>
                <a:off x="1752603" y="-1"/>
                <a:ext cx="3120399" cy="3327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1400"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pPr lvl="0">
                  <a:defRPr sz="1800"/>
                </a:pPr>
                <a:r>
                  <a:rPr sz="1400" dirty="0"/>
                  <a:t>Al-</a:t>
                </a:r>
                <a:r>
                  <a:rPr sz="1400" dirty="0" err="1"/>
                  <a:t>Tassan</a:t>
                </a:r>
                <a:r>
                  <a:rPr sz="1400" dirty="0"/>
                  <a:t> et </a:t>
                </a:r>
                <a:r>
                  <a:rPr sz="1400" dirty="0" err="1"/>
                  <a:t>al.,Nature</a:t>
                </a:r>
                <a:r>
                  <a:rPr sz="1400" dirty="0"/>
                  <a:t> Genet, 2002</a:t>
                </a:r>
              </a:p>
            </p:txBody>
          </p:sp>
        </p:grpSp>
        <p:sp>
          <p:nvSpPr>
            <p:cNvPr id="735" name="Shape 735"/>
            <p:cNvSpPr/>
            <p:nvPr/>
          </p:nvSpPr>
          <p:spPr>
            <a:xfrm>
              <a:off x="2514602" y="3200404"/>
              <a:ext cx="1295403" cy="338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spcBef>
                  <a:spcPts val="900"/>
                </a:spcBef>
                <a:defRPr sz="1600">
                  <a:latin typeface="Comic Sans MS Bold"/>
                  <a:ea typeface="Comic Sans MS Bold"/>
                  <a:cs typeface="Comic Sans MS Bold"/>
                  <a:sym typeface="Comic Sans MS Bold"/>
                </a:defRPr>
              </a:lvl1pPr>
            </a:lstStyle>
            <a:p>
              <a:pPr lvl="0">
                <a:defRPr sz="1800"/>
              </a:pPr>
              <a:r>
                <a:rPr sz="1600" dirty="0" err="1" smtClean="0"/>
                <a:t>Fami</a:t>
              </a:r>
              <a:r>
                <a:rPr lang="it-IT" sz="1600" dirty="0" err="1" smtClean="0"/>
                <a:t>ly</a:t>
              </a:r>
              <a:r>
                <a:rPr lang="it-IT" sz="1600" dirty="0" smtClean="0"/>
                <a:t> </a:t>
              </a:r>
              <a:r>
                <a:rPr sz="1600" dirty="0" smtClean="0"/>
                <a:t>N</a:t>
              </a:r>
              <a:endParaRPr sz="1600" dirty="0"/>
            </a:p>
          </p:txBody>
        </p:sp>
      </p:grpSp>
      <p:grpSp>
        <p:nvGrpSpPr>
          <p:cNvPr id="739" name="Group 739"/>
          <p:cNvGrpSpPr/>
          <p:nvPr/>
        </p:nvGrpSpPr>
        <p:grpSpPr>
          <a:xfrm>
            <a:off x="395146" y="115831"/>
            <a:ext cx="3581136" cy="1371644"/>
            <a:chOff x="-46" y="-18"/>
            <a:chExt cx="3581134" cy="1371642"/>
          </a:xfrm>
        </p:grpSpPr>
        <p:sp>
          <p:nvSpPr>
            <p:cNvPr id="737" name="Shape 737"/>
            <p:cNvSpPr/>
            <p:nvPr/>
          </p:nvSpPr>
          <p:spPr>
            <a:xfrm>
              <a:off x="-47" y="-19"/>
              <a:ext cx="3581136" cy="1371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9525" cap="flat">
              <a:solidFill>
                <a:srgbClr val="00CC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738" name="Shape 738"/>
            <p:cNvSpPr/>
            <p:nvPr/>
          </p:nvSpPr>
          <p:spPr>
            <a:xfrm>
              <a:off x="13511" y="349286"/>
              <a:ext cx="3554563" cy="673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/>
              <a:r>
                <a:rPr sz="2000" dirty="0">
                  <a:latin typeface="Comic Sans MS"/>
                  <a:ea typeface="Comic Sans MS"/>
                  <a:cs typeface="Comic Sans MS"/>
                  <a:sym typeface="Comic Sans MS"/>
                </a:rPr>
                <a:t>MUTYH-associated polyposis</a:t>
              </a:r>
              <a:endParaRPr sz="2000" dirty="0"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lvl="0" algn="ctr"/>
              <a:r>
                <a:rPr dirty="0">
                  <a:latin typeface="Comic Sans MS"/>
                  <a:ea typeface="Comic Sans MS"/>
                  <a:cs typeface="Comic Sans MS"/>
                  <a:sym typeface="Comic Sans MS"/>
                </a:rPr>
                <a:t>MAP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1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55"/>
    </mc:Choice>
    <mc:Fallback xmlns="">
      <p:transition advTm="17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01" x="4303713" y="4313238"/>
          <p14:tracePt t="3750" x="4303713" y="4303713"/>
          <p14:tracePt t="3758" x="4295775" y="4303713"/>
          <p14:tracePt t="3830" x="4276725" y="4303713"/>
          <p14:tracePt t="3837" x="4268788" y="4303713"/>
          <p14:tracePt t="3853" x="4259263" y="4303713"/>
          <p14:tracePt t="3855" x="4241800" y="4303713"/>
          <p14:tracePt t="3863" x="4179888" y="4268788"/>
          <p14:tracePt t="3880" x="4133850" y="4224338"/>
          <p14:tracePt t="3897" x="4081463" y="4152900"/>
          <p14:tracePt t="3912" x="4010025" y="4044950"/>
          <p14:tracePt t="3930" x="3857625" y="3848100"/>
          <p14:tracePt t="3946" x="3705225" y="3633788"/>
          <p14:tracePt t="3946" x="3652838" y="3517900"/>
          <p14:tracePt t="3981" x="3490913" y="3259138"/>
          <p14:tracePt t="3984" x="3348038" y="2965450"/>
          <p14:tracePt t="4013" x="3241675" y="2732088"/>
          <p14:tracePt t="4014" x="3160713" y="2536825"/>
          <p14:tracePt t="4030" x="3081338" y="2339975"/>
          <p14:tracePt t="4047" x="3009900" y="2187575"/>
          <p14:tracePt t="4063" x="2955925" y="2062163"/>
          <p14:tracePt t="4080" x="2938463" y="1938338"/>
          <p14:tracePt t="4096" x="2894013" y="1822450"/>
          <p14:tracePt t="4114" x="2847975" y="1731963"/>
          <p14:tracePt t="4129" x="2786063" y="1608138"/>
          <p14:tracePt t="4147" x="2455863" y="1108075"/>
          <p14:tracePt t="4147" x="2374900" y="990600"/>
          <p14:tracePt t="4205" x="2259013" y="874713"/>
          <p14:tracePt t="4214" x="2054225" y="696913"/>
          <p14:tracePt t="4230" x="1795463" y="482600"/>
          <p14:tracePt t="4247" x="1527175" y="303213"/>
          <p14:tracePt t="4398" x="1527175" y="312738"/>
          <p14:tracePt t="4405" x="1527175" y="357188"/>
          <p14:tracePt t="4413" x="1527175" y="401638"/>
          <p14:tracePt t="4414" x="1527175" y="482600"/>
          <p14:tracePt t="4430" x="1527175" y="571500"/>
          <p14:tracePt t="4447" x="1527175" y="652463"/>
          <p14:tracePt t="4463" x="1571625" y="723900"/>
          <p14:tracePt t="4480" x="1633538" y="822325"/>
          <p14:tracePt t="4496" x="1714500" y="938213"/>
          <p14:tracePt t="4513" x="1830388" y="1071563"/>
          <p14:tracePt t="4530" x="1946275" y="1169988"/>
          <p14:tracePt t="4546" x="2071688" y="1276350"/>
          <p14:tracePt t="4564" x="2152650" y="1322388"/>
          <p14:tracePt t="4580" x="2205038" y="1357313"/>
          <p14:tracePt t="4597" x="2232025" y="1366838"/>
          <p14:tracePt t="4613" x="2241550" y="1366838"/>
          <p14:tracePt t="4630" x="2251075" y="1366838"/>
          <p14:tracePt t="4669" x="2268538" y="1366838"/>
          <p14:tracePt t="4677" x="2286000" y="1366838"/>
          <p14:tracePt t="4685" x="2295525" y="1366838"/>
          <p14:tracePt t="4697" x="2455863" y="1250950"/>
          <p14:tracePt t="4763" x="2465388" y="1204913"/>
          <p14:tracePt t="4763" x="2482850" y="1152525"/>
          <p14:tracePt t="4779" x="2490788" y="1133475"/>
          <p14:tracePt t="4780" x="2500313" y="1089025"/>
          <p14:tracePt t="4780" x="2500313" y="1062038"/>
          <p14:tracePt t="4806" x="2500313" y="1036638"/>
          <p14:tracePt t="4816" x="2490788" y="1017588"/>
          <p14:tracePt t="4830" x="2473325" y="982663"/>
          <p14:tracePt t="4846" x="2428875" y="955675"/>
          <p14:tracePt t="4863" x="2393950" y="938213"/>
          <p14:tracePt t="4879" x="2339975" y="928688"/>
          <p14:tracePt t="4896" x="2312988" y="928688"/>
          <p14:tracePt t="4913" x="2303463" y="928688"/>
          <p14:tracePt t="4930" x="2295525" y="928688"/>
          <p14:tracePt t="4946" x="2276475" y="928688"/>
          <p14:tracePt t="4964" x="2251075" y="938213"/>
          <p14:tracePt t="4980" x="2251075" y="1009650"/>
          <p14:tracePt t="4996" x="2251075" y="1152525"/>
          <p14:tracePt t="5014" x="2251075" y="1276350"/>
          <p14:tracePt t="5030" x="2295525" y="1438275"/>
          <p14:tracePt t="5047" x="2438400" y="1670050"/>
          <p14:tracePt t="5063" x="2687638" y="1919288"/>
          <p14:tracePt t="5080" x="3152775" y="2214563"/>
          <p14:tracePt t="5096" x="3643313" y="2482850"/>
          <p14:tracePt t="5113" x="4286250" y="2741613"/>
          <p14:tracePt t="5129" x="4956175" y="3000375"/>
          <p14:tracePt t="5146" x="5510213" y="3152775"/>
          <p14:tracePt t="5163" x="6446838" y="3357563"/>
          <p14:tracePt t="5211" x="6518275" y="3357563"/>
          <p14:tracePt t="5230" x="6643688" y="3357563"/>
          <p14:tracePt t="5231" x="6759575" y="3357563"/>
          <p14:tracePt t="5247" x="6911975" y="3322638"/>
          <p14:tracePt t="5263" x="7099300" y="3268663"/>
          <p14:tracePt t="5280" x="7537450" y="2955925"/>
          <p14:tracePt t="5335" x="7554913" y="2919413"/>
          <p14:tracePt t="5346" x="7589838" y="2759075"/>
          <p14:tracePt t="5372" x="7589838" y="2679700"/>
          <p14:tracePt t="5379" x="7589838" y="2500313"/>
          <p14:tracePt t="5396" x="7394575" y="2125663"/>
          <p14:tracePt t="5414" x="7134225" y="1812925"/>
          <p14:tracePt t="5429" x="6804025" y="1536700"/>
          <p14:tracePt t="5446" x="6232525" y="1223963"/>
          <p14:tracePt t="5464" x="5518150" y="919163"/>
          <p14:tracePt t="5479" x="4714875" y="679450"/>
          <p14:tracePt t="5496" x="4133850" y="527050"/>
          <p14:tracePt t="5513" x="3822700" y="428625"/>
          <p14:tracePt t="5530" x="3687763" y="428625"/>
          <p14:tracePt t="5547" x="3633788" y="428625"/>
          <p14:tracePt t="5563" x="3571875" y="428625"/>
          <p14:tracePt t="5579" x="3455988" y="490538"/>
          <p14:tracePt t="5596" x="3340100" y="588963"/>
          <p14:tracePt t="5613" x="3214688" y="822325"/>
          <p14:tracePt t="5630" x="3197225" y="1054100"/>
          <p14:tracePt t="5646" x="3197225" y="1268413"/>
          <p14:tracePt t="5664" x="3197225" y="1465263"/>
          <p14:tracePt t="5679" x="3197225" y="1633538"/>
          <p14:tracePt t="5697" x="3214688" y="1812925"/>
          <p14:tracePt t="5712" x="3303588" y="2000250"/>
          <p14:tracePt t="5730" x="3411538" y="2232025"/>
          <p14:tracePt t="5746" x="3643313" y="2633663"/>
          <p14:tracePt t="5763" x="3938588" y="3009900"/>
          <p14:tracePt t="5780" x="4276725" y="3438525"/>
          <p14:tracePt t="5780" x="4429125" y="3616325"/>
          <p14:tracePt t="5798" x="4759325" y="3938588"/>
          <p14:tracePt t="5798" x="5000625" y="4125913"/>
          <p14:tracePt t="5821" x="5224463" y="4286250"/>
          <p14:tracePt t="5829" x="5875338" y="4724400"/>
          <p14:tracePt t="5856" x="6143625" y="4875213"/>
          <p14:tracePt t="5856" x="6419850" y="5000625"/>
          <p14:tracePt t="5869" x="6715125" y="5126038"/>
          <p14:tracePt t="5880" x="7313613" y="5251450"/>
          <p14:tracePt t="5896" x="7848600" y="5330825"/>
          <p14:tracePt t="5913" x="8269288" y="5330825"/>
          <p14:tracePt t="5929" x="8545513" y="5330825"/>
          <p14:tracePt t="5946" x="8751888" y="5286375"/>
          <p14:tracePt t="5963" x="8885238" y="5187950"/>
          <p14:tracePt t="5979" x="9010650" y="5045075"/>
          <p14:tracePt t="5996" x="9134475" y="4751388"/>
          <p14:tracePt t="6014" x="9134475" y="4545013"/>
          <p14:tracePt t="6029" x="9134475" y="4303713"/>
          <p14:tracePt t="6047" x="9134475" y="4044950"/>
          <p14:tracePt t="6063" x="9134475" y="3751263"/>
          <p14:tracePt t="6079" x="8983663" y="3340100"/>
          <p14:tracePt t="6095" x="8751888" y="3000375"/>
          <p14:tracePt t="6113" x="8447088" y="2633663"/>
          <p14:tracePt t="6129" x="8037513" y="2286000"/>
          <p14:tracePt t="6146" x="7527925" y="1965325"/>
          <p14:tracePt t="6163" x="7018338" y="1724025"/>
          <p14:tracePt t="6180" x="5133975" y="1196975"/>
          <p14:tracePt t="6229" x="4919663" y="1169988"/>
          <p14:tracePt t="6230" x="4643438" y="1143000"/>
          <p14:tracePt t="6246" x="4500563" y="1125538"/>
          <p14:tracePt t="6263" x="4357688" y="1125538"/>
          <p14:tracePt t="6279" x="4214813" y="1125538"/>
          <p14:tracePt t="6296" x="4017963" y="1196975"/>
          <p14:tracePt t="6312" x="3840163" y="1312863"/>
          <p14:tracePt t="6329" x="3687763" y="1465263"/>
          <p14:tracePt t="6346" x="3616325" y="1589088"/>
          <p14:tracePt t="6363" x="3562350" y="1714500"/>
          <p14:tracePt t="6379" x="3527425" y="1839913"/>
          <p14:tracePt t="6379" x="3509963" y="1893888"/>
          <p14:tracePt t="6397" x="3490913" y="1990725"/>
          <p14:tracePt t="6413" x="3482975" y="2054225"/>
          <p14:tracePt t="6430" x="3482975" y="2143125"/>
          <p14:tracePt t="6446" x="3482975" y="2268538"/>
          <p14:tracePt t="6464" x="3482975" y="2411413"/>
          <p14:tracePt t="6479" x="3482975" y="2527300"/>
          <p14:tracePt t="6497" x="3517900" y="2714625"/>
          <p14:tracePt t="6514" x="3598863" y="2894013"/>
          <p14:tracePt t="6514" x="3633788" y="2982913"/>
          <p14:tracePt t="6534" x="3670300" y="3062288"/>
          <p14:tracePt t="6546" x="3786188" y="3259138"/>
          <p14:tracePt t="6564" x="3902075" y="3429000"/>
          <p14:tracePt t="6580" x="4054475" y="3616325"/>
          <p14:tracePt t="6580" x="4143375" y="3724275"/>
          <p14:tracePt t="6598" x="4286250" y="3875088"/>
          <p14:tracePt t="6598" x="4446588" y="4010025"/>
          <p14:tracePt t="6613" x="4840288" y="4286250"/>
          <p14:tracePt t="6630" x="5276850" y="4581525"/>
          <p14:tracePt t="6646" x="5626100" y="4848225"/>
          <p14:tracePt t="6663" x="5983288" y="5045075"/>
          <p14:tracePt t="6679" x="6276975" y="5205413"/>
          <p14:tracePt t="6696" x="6510338" y="5286375"/>
          <p14:tracePt t="6713" x="6680200" y="5322888"/>
          <p14:tracePt t="6729" x="6751638" y="5340350"/>
          <p14:tracePt t="6746" x="6796088" y="5357813"/>
          <p14:tracePt t="6763" x="6813550" y="5357813"/>
          <p14:tracePt t="6779" x="6848475" y="5357813"/>
          <p14:tracePt t="6796" x="6973888" y="5330825"/>
          <p14:tracePt t="6822" x="7018338" y="5330825"/>
          <p14:tracePt t="6829" x="7054850" y="5322888"/>
          <p14:tracePt t="6847" x="7072313" y="5313363"/>
          <p14:tracePt t="6863" x="7081838" y="5313363"/>
          <p14:tracePt t="7870" x="7099300" y="5322888"/>
          <p14:tracePt t="7878" x="7099300" y="5340350"/>
          <p14:tracePt t="7886" x="7099300" y="5357813"/>
          <p14:tracePt t="7897" x="7099300" y="5402263"/>
          <p14:tracePt t="7902" x="7099300" y="5429250"/>
          <p14:tracePt t="7914" x="7099300" y="5446713"/>
          <p14:tracePt t="7930" x="7099300" y="5465763"/>
          <p14:tracePt t="7947" x="7099300" y="5473700"/>
          <p14:tracePt t="8262" x="7099300" y="5483225"/>
          <p14:tracePt t="8294" x="7099300" y="5491163"/>
          <p14:tracePt t="8318" x="7089775" y="5500688"/>
          <p14:tracePt t="8334" x="7081838" y="5500688"/>
          <p14:tracePt t="8382" x="7072313" y="5500688"/>
          <p14:tracePt t="8390" x="7072313" y="5510213"/>
          <p14:tracePt t="8878" x="7062788" y="5510213"/>
          <p14:tracePt t="8900" x="7045325" y="5510213"/>
          <p14:tracePt t="8917" x="7037388" y="5510213"/>
          <p14:tracePt t="8925" x="7027863" y="5518150"/>
          <p14:tracePt t="8989" x="7018338" y="5518150"/>
          <p14:tracePt t="8996" x="7010400" y="5527675"/>
          <p14:tracePt t="9205" x="7010400" y="5545138"/>
          <p14:tracePt t="9221" x="7010400" y="5562600"/>
          <p14:tracePt t="9237" x="7010400" y="5616575"/>
          <p14:tracePt t="9237" x="7027863" y="5634038"/>
          <p14:tracePt t="9269" x="7045325" y="5653088"/>
          <p14:tracePt t="9269" x="7054850" y="5670550"/>
          <p14:tracePt t="9296" x="7072313" y="5688013"/>
          <p14:tracePt t="9296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Shape 759"/>
          <p:cNvSpPr/>
          <p:nvPr/>
        </p:nvSpPr>
        <p:spPr>
          <a:xfrm>
            <a:off x="471275" y="5896663"/>
            <a:ext cx="8229607" cy="6155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ctr">
              <a:spcBef>
                <a:spcPts val="900"/>
              </a:spcBef>
              <a:defRPr sz="17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700" dirty="0"/>
              <a:t>Oxidation causes the formation of  </a:t>
            </a:r>
            <a:r>
              <a:rPr sz="1700" dirty="0" smtClean="0"/>
              <a:t>8-oxoG, </a:t>
            </a:r>
            <a:r>
              <a:rPr sz="1700" dirty="0"/>
              <a:t>which </a:t>
            </a:r>
            <a:r>
              <a:rPr sz="1700" dirty="0" err="1"/>
              <a:t>mispairs</a:t>
            </a:r>
            <a:r>
              <a:rPr sz="1700" dirty="0"/>
              <a:t> with adenine. At the division A is paired  with G (G&gt;T </a:t>
            </a:r>
            <a:r>
              <a:rPr sz="1700" dirty="0" err="1"/>
              <a:t>transversion</a:t>
            </a:r>
            <a:r>
              <a:rPr sz="1700" dirty="0"/>
              <a:t>)</a:t>
            </a:r>
          </a:p>
        </p:txBody>
      </p:sp>
      <p:pic>
        <p:nvPicPr>
          <p:cNvPr id="760" name="image44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1520" y="3232829"/>
            <a:ext cx="6208727" cy="2566572"/>
          </a:xfrm>
          <a:prstGeom prst="rect">
            <a:avLst/>
          </a:prstGeom>
          <a:ln w="9525" cap="flat">
            <a:solidFill>
              <a:srgbClr val="000000"/>
            </a:solidFill>
            <a:prstDash val="solid"/>
            <a:round/>
          </a:ln>
          <a:effectLst/>
        </p:spPr>
      </p:pic>
      <p:sp>
        <p:nvSpPr>
          <p:cNvPr id="761" name="Shape 761"/>
          <p:cNvSpPr/>
          <p:nvPr/>
        </p:nvSpPr>
        <p:spPr>
          <a:xfrm>
            <a:off x="3317133" y="4404987"/>
            <a:ext cx="762003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>
              <a:spcBef>
                <a:spcPts val="1200"/>
              </a:spcBef>
              <a:defRPr sz="200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0000"/>
                </a:solidFill>
              </a:rPr>
              <a:t>X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373309" y="319698"/>
            <a:ext cx="8615363" cy="3132142"/>
            <a:chOff x="179387" y="260349"/>
            <a:chExt cx="8615363" cy="3132142"/>
          </a:xfrm>
        </p:grpSpPr>
        <p:sp>
          <p:nvSpPr>
            <p:cNvPr id="757" name="Shape 757"/>
            <p:cNvSpPr/>
            <p:nvPr/>
          </p:nvSpPr>
          <p:spPr>
            <a:xfrm>
              <a:off x="179387" y="260349"/>
              <a:ext cx="5329238" cy="7264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8" tIns="45718" rIns="45718" bIns="45718">
              <a:spAutoFit/>
            </a:bodyPr>
            <a:lstStyle/>
            <a:p>
              <a:pPr lvl="0" algn="ctr">
                <a:spcBef>
                  <a:spcPts val="1000"/>
                </a:spcBef>
                <a:buSzPct val="100000"/>
                <a:buFont typeface="Comic Sans MS"/>
                <a:buChar char="•"/>
              </a:pPr>
              <a:r>
                <a:rPr dirty="0">
                  <a:latin typeface="Comic Sans MS Bold"/>
                  <a:ea typeface="Comic Sans MS Bold"/>
                  <a:cs typeface="Comic Sans MS Bold"/>
                  <a:sym typeface="Comic Sans MS Bold"/>
                </a:rPr>
                <a:t> Constitutional analysis of </a:t>
              </a:r>
              <a:r>
                <a:rPr dirty="0">
                  <a:latin typeface="Comic Sans MS"/>
                  <a:ea typeface="Comic Sans MS"/>
                  <a:cs typeface="Comic Sans MS"/>
                  <a:sym typeface="Comic Sans MS"/>
                </a:rPr>
                <a:t>BER genes in the affected individuals of N family</a:t>
              </a:r>
            </a:p>
          </p:txBody>
        </p:sp>
        <p:pic>
          <p:nvPicPr>
            <p:cNvPr id="758" name="image43.png" descr="Al-Tassan3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156325" y="333375"/>
              <a:ext cx="2638425" cy="3059116"/>
            </a:xfrm>
            <a:prstGeom prst="rect">
              <a:avLst/>
            </a:prstGeom>
            <a:ln>
              <a:solidFill/>
              <a:round/>
            </a:ln>
          </p:spPr>
        </p:pic>
        <p:sp>
          <p:nvSpPr>
            <p:cNvPr id="764" name="Shape 764"/>
            <p:cNvSpPr/>
            <p:nvPr/>
          </p:nvSpPr>
          <p:spPr>
            <a:xfrm>
              <a:off x="3924300" y="2133600"/>
              <a:ext cx="2057400" cy="8534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8" tIns="45718" rIns="45718" bIns="45718">
              <a:spAutoFit/>
            </a:bodyPr>
            <a:lstStyle/>
            <a:p>
              <a:pPr lvl="0">
                <a:spcBef>
                  <a:spcPts val="1000"/>
                </a:spcBef>
              </a:pPr>
              <a:r>
                <a:rPr sz="1400" dirty="0">
                  <a:latin typeface="Comic Sans MS Bold"/>
                  <a:ea typeface="Comic Sans MS Bold"/>
                  <a:cs typeface="Comic Sans MS Bold"/>
                  <a:sym typeface="Comic Sans MS Bold"/>
                </a:rPr>
                <a:t>exon 7  :  </a:t>
              </a:r>
              <a:r>
                <a:rPr dirty="0">
                  <a:latin typeface="Comic Sans MS Bold"/>
                  <a:ea typeface="Comic Sans MS Bold"/>
                  <a:cs typeface="Comic Sans MS Bold"/>
                  <a:sym typeface="Comic Sans MS Bold"/>
                </a:rPr>
                <a:t>Y165C</a:t>
              </a:r>
              <a:endParaRPr sz="3200" b="1" dirty="0">
                <a:latin typeface="Calibri"/>
                <a:ea typeface="Calibri"/>
                <a:cs typeface="Calibri"/>
                <a:sym typeface="Calibri"/>
              </a:endParaRPr>
            </a:p>
            <a:p>
              <a:pPr lvl="0">
                <a:spcBef>
                  <a:spcPts val="1000"/>
                </a:spcBef>
              </a:pPr>
              <a:r>
                <a:rPr sz="1400" dirty="0">
                  <a:latin typeface="Comic Sans MS Bold"/>
                  <a:ea typeface="Comic Sans MS Bold"/>
                  <a:cs typeface="Comic Sans MS Bold"/>
                  <a:sym typeface="Comic Sans MS Bold"/>
                </a:rPr>
                <a:t>exon 13 :  </a:t>
              </a:r>
              <a:r>
                <a:rPr dirty="0">
                  <a:latin typeface="Comic Sans MS Bold"/>
                  <a:ea typeface="Comic Sans MS Bold"/>
                  <a:cs typeface="Comic Sans MS Bold"/>
                  <a:sym typeface="Comic Sans MS Bold"/>
                </a:rPr>
                <a:t>G382D</a:t>
              </a:r>
            </a:p>
          </p:txBody>
        </p:sp>
        <p:sp>
          <p:nvSpPr>
            <p:cNvPr id="765" name="Shape 765"/>
            <p:cNvSpPr/>
            <p:nvPr/>
          </p:nvSpPr>
          <p:spPr>
            <a:xfrm>
              <a:off x="468309" y="1268412"/>
              <a:ext cx="5616582" cy="4089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8" tIns="45718" rIns="45718" bIns="45718">
              <a:spAutoFit/>
            </a:bodyPr>
            <a:lstStyle>
              <a:lvl1pPr algn="ctr">
                <a:spcBef>
                  <a:spcPts val="1000"/>
                </a:spcBef>
                <a:buSzPct val="100000"/>
                <a:buFont typeface="Comic Sans MS"/>
                <a:buChar char="•"/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/>
              <a:r>
                <a:t> Identified biallelic mutations in MUTYH gene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448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2410"/>
    </mc:Choice>
    <mc:Fallback xmlns="">
      <p:transition advTm="52410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61" grpId="0"/>
    </p:bldLst>
  </p:timing>
  <p:extLst>
    <p:ext uri="{3A86A75C-4F4B-4683-9AE1-C65F6400EC91}">
      <p14:laserTraceLst xmlns:p14="http://schemas.microsoft.com/office/powerpoint/2010/main">
        <p14:tracePtLst>
          <p14:tracePt t="2231" x="6759575" y="5894388"/>
          <p14:tracePt t="2627" x="6751638" y="5894388"/>
          <p14:tracePt t="2635" x="6732588" y="5884863"/>
          <p14:tracePt t="2641" x="6715125" y="5786438"/>
          <p14:tracePt t="2652" x="6680200" y="5680075"/>
          <p14:tracePt t="2669" x="6626225" y="5510213"/>
          <p14:tracePt t="2687" x="6608763" y="5313363"/>
          <p14:tracePt t="2703" x="6562725" y="5010150"/>
          <p14:tracePt t="2718" x="6456363" y="4187825"/>
          <p14:tracePt t="2750" x="6402388" y="3965575"/>
          <p14:tracePt t="2768" x="6375400" y="3714750"/>
          <p14:tracePt t="2769" x="6259513" y="3286125"/>
          <p14:tracePt t="2785" x="6116638" y="2857500"/>
          <p14:tracePt t="2802" x="5902325" y="2419350"/>
          <p14:tracePt t="2817" x="5732463" y="2133600"/>
          <p14:tracePt t="2817" x="5680075" y="2036763"/>
          <p14:tracePt t="2835" x="5562600" y="1884363"/>
          <p14:tracePt t="2851" x="5456238" y="1758950"/>
          <p14:tracePt t="2869" x="5384800" y="1687513"/>
          <p14:tracePt t="2885" x="5303838" y="1625600"/>
          <p14:tracePt t="2902" x="5214938" y="1571625"/>
          <p14:tracePt t="2918" x="5045075" y="1482725"/>
          <p14:tracePt t="2935" x="4652963" y="1322388"/>
          <p14:tracePt t="2968" x="4510088" y="1250950"/>
          <p14:tracePt t="2994" x="4500563" y="1250950"/>
          <p14:tracePt t="3002" x="4429125" y="1241425"/>
          <p14:tracePt t="3018" x="4357688" y="1223963"/>
          <p14:tracePt t="3018" x="4303713" y="1223963"/>
          <p14:tracePt t="3051" x="4214813" y="1223963"/>
          <p14:tracePt t="3052" x="4133850" y="1223963"/>
          <p14:tracePt t="3068" x="4062413" y="1223963"/>
          <p14:tracePt t="3084" x="4010025" y="1223963"/>
          <p14:tracePt t="3103" x="3956050" y="1223963"/>
          <p14:tracePt t="3119" x="3884613" y="1231900"/>
          <p14:tracePt t="3136" x="3776663" y="1258888"/>
          <p14:tracePt t="3153" x="3670300" y="1295400"/>
          <p14:tracePt t="3169" x="3571875" y="1330325"/>
          <p14:tracePt t="3169" x="3517900" y="1347788"/>
          <p14:tracePt t="3188" x="3500438" y="1357313"/>
          <p14:tracePt t="3202" x="3419475" y="1401763"/>
          <p14:tracePt t="3222" x="3357563" y="1428750"/>
          <p14:tracePt t="3237" x="3214688" y="1544638"/>
          <p14:tracePt t="3237" x="3187700" y="1571625"/>
          <p14:tracePt t="3291" x="3179763" y="1581150"/>
          <p14:tracePt t="3292" x="3170238" y="1589088"/>
          <p14:tracePt t="3301" x="3116263" y="1625600"/>
          <p14:tracePt t="3319" x="3089275" y="1660525"/>
          <p14:tracePt t="3334" x="3054350" y="1687513"/>
          <p14:tracePt t="3351" x="3036888" y="1714500"/>
          <p14:tracePt t="3368" x="3000375" y="1751013"/>
          <p14:tracePt t="3385" x="2982913" y="1776413"/>
          <p14:tracePt t="3401" x="2955925" y="1822450"/>
          <p14:tracePt t="3418" x="2919413" y="1847850"/>
          <p14:tracePt t="3434" x="2894013" y="1901825"/>
          <p14:tracePt t="3452" x="2874963" y="1955800"/>
          <p14:tracePt t="3469" x="2857500" y="1990725"/>
          <p14:tracePt t="3485" x="2840038" y="2036763"/>
          <p14:tracePt t="3501" x="2813050" y="2081213"/>
          <p14:tracePt t="3518" x="2803525" y="2108200"/>
          <p14:tracePt t="3534" x="2786063" y="2133600"/>
          <p14:tracePt t="3551" x="2776538" y="2143125"/>
          <p14:tracePt t="3740" x="2732088" y="2170113"/>
          <p14:tracePt t="3742" x="2509838" y="2286000"/>
          <p14:tracePt t="3767" x="2384425" y="2401888"/>
          <p14:tracePt t="3796" x="2374900" y="2411413"/>
          <p14:tracePt t="3806" x="2374900" y="2438400"/>
          <p14:tracePt t="3817" x="2374900" y="2465388"/>
          <p14:tracePt t="3817" x="2357438" y="2482850"/>
          <p14:tracePt t="4147" x="2366963" y="2465388"/>
          <p14:tracePt t="4149" x="2374900" y="2465388"/>
          <p14:tracePt t="4157" x="2374900" y="2438400"/>
          <p14:tracePt t="4167" x="2401888" y="2393950"/>
          <p14:tracePt t="4185" x="2419350" y="2366963"/>
          <p14:tracePt t="4201" x="2438400" y="2330450"/>
          <p14:tracePt t="4218" x="2473325" y="2286000"/>
          <p14:tracePt t="4234" x="2482850" y="2251075"/>
          <p14:tracePt t="4252" x="2490788" y="2205038"/>
          <p14:tracePt t="4403" x="2490788" y="2197100"/>
          <p14:tracePt t="4419" x="2490788" y="2214563"/>
          <p14:tracePt t="4427" x="2490788" y="2251075"/>
          <p14:tracePt t="4435" x="2490788" y="2295525"/>
          <p14:tracePt t="4435" x="2490788" y="2347913"/>
          <p14:tracePt t="4444" x="2490788" y="2438400"/>
          <p14:tracePt t="4467" x="2500313" y="2490788"/>
          <p14:tracePt t="4468" x="2536825" y="2554288"/>
          <p14:tracePt t="4486" x="2554288" y="2581275"/>
          <p14:tracePt t="4501" x="2562225" y="2581275"/>
          <p14:tracePt t="4518" x="2581275" y="2589213"/>
          <p14:tracePt t="4551" x="2625725" y="2589213"/>
          <p14:tracePt t="4551" x="2679700" y="2589213"/>
          <p14:tracePt t="4568" x="2751138" y="2589213"/>
          <p14:tracePt t="4584" x="2822575" y="2589213"/>
          <p14:tracePt t="4601" x="2857500" y="2589213"/>
          <p14:tracePt t="4618" x="2884488" y="2589213"/>
          <p14:tracePt t="4635" x="2946400" y="2589213"/>
          <p14:tracePt t="4651" x="2982913" y="2608263"/>
          <p14:tracePt t="4669" x="3044825" y="2625725"/>
          <p14:tracePt t="4685" x="3125788" y="2633663"/>
          <p14:tracePt t="4702" x="3214688" y="2652713"/>
          <p14:tracePt t="4717" x="3286125" y="2670175"/>
          <p14:tracePt t="4735" x="3367088" y="2687638"/>
          <p14:tracePt t="4751" x="3419475" y="2687638"/>
          <p14:tracePt t="4768" x="3527425" y="2705100"/>
          <p14:tracePt t="4805" x="3562350" y="2714625"/>
          <p14:tracePt t="4826" x="3571875" y="2714625"/>
          <p14:tracePt t="4834" x="3643313" y="2714625"/>
          <p14:tracePt t="4851" x="3679825" y="2714625"/>
          <p14:tracePt t="4868" x="3714750" y="2714625"/>
          <p14:tracePt t="4884" x="3759200" y="2697163"/>
          <p14:tracePt t="4901" x="3776663" y="2687638"/>
          <p14:tracePt t="4954" x="3786188" y="2679700"/>
          <p14:tracePt t="4955" x="3803650" y="2660650"/>
          <p14:tracePt t="4968" x="3813175" y="2652713"/>
          <p14:tracePt t="5011" x="3830638" y="2643188"/>
          <p14:tracePt t="5107" x="3840163" y="2633663"/>
          <p14:tracePt t="5113" x="3848100" y="2633663"/>
          <p14:tracePt t="5116" x="3875088" y="2625725"/>
          <p14:tracePt t="5134" x="3911600" y="2598738"/>
          <p14:tracePt t="5151" x="3938588" y="2571750"/>
          <p14:tracePt t="5167" x="3990975" y="2527300"/>
          <p14:tracePt t="5185" x="4017963" y="2500313"/>
          <p14:tracePt t="5202" x="4027488" y="2500313"/>
          <p14:tracePt t="5202" x="4044950" y="2482850"/>
          <p14:tracePt t="5220" x="4081463" y="2455863"/>
          <p14:tracePt t="5236" x="4098925" y="2428875"/>
          <p14:tracePt t="5253" x="4116388" y="2411413"/>
          <p14:tracePt t="5268" x="4170363" y="2330450"/>
          <p14:tracePt t="5323" x="4187825" y="2322513"/>
          <p14:tracePt t="5331" x="4187825" y="2295525"/>
          <p14:tracePt t="5339" x="4205288" y="2286000"/>
          <p14:tracePt t="5351" x="4232275" y="2259013"/>
          <p14:tracePt t="5367" x="4259263" y="2232025"/>
          <p14:tracePt t="5384" x="4276725" y="2214563"/>
          <p14:tracePt t="5401" x="4303713" y="2214563"/>
          <p14:tracePt t="5418" x="4348163" y="2179638"/>
          <p14:tracePt t="5435" x="4402138" y="2133600"/>
          <p14:tracePt t="5452" x="4429125" y="2125663"/>
          <p14:tracePt t="5470" x="4483100" y="2098675"/>
          <p14:tracePt t="5485" x="4518025" y="2089150"/>
          <p14:tracePt t="5501" x="4598988" y="2062163"/>
          <p14:tracePt t="5517" x="4660900" y="2036763"/>
          <p14:tracePt t="5534" x="4705350" y="2027238"/>
          <p14:tracePt t="5551" x="4751388" y="2009775"/>
          <p14:tracePt t="5568" x="4795838" y="2000250"/>
          <p14:tracePt t="5584" x="4875213" y="1982788"/>
          <p14:tracePt t="5601" x="4938713" y="1965325"/>
          <p14:tracePt t="5618" x="5037138" y="1938338"/>
          <p14:tracePt t="5634" x="5089525" y="1919288"/>
          <p14:tracePt t="5651" x="5224463" y="1893888"/>
          <p14:tracePt t="5668" x="5313363" y="1893888"/>
          <p14:tracePt t="5684" x="5411788" y="1874838"/>
          <p14:tracePt t="5702" x="5491163" y="1857375"/>
          <p14:tracePt t="5718" x="5581650" y="1857375"/>
          <p14:tracePt t="5735" x="5661025" y="1857375"/>
          <p14:tracePt t="5751" x="5759450" y="1857375"/>
          <p14:tracePt t="5768" x="5830888" y="1857375"/>
          <p14:tracePt t="5784" x="6045200" y="1857375"/>
          <p14:tracePt t="5812" x="6072188" y="1857375"/>
          <p14:tracePt t="5826" x="6126163" y="1857375"/>
          <p14:tracePt t="5841" x="6180138" y="1857375"/>
          <p14:tracePt t="5851" x="6232525" y="1866900"/>
          <p14:tracePt t="5868" x="6286500" y="1893888"/>
          <p14:tracePt t="5886" x="6330950" y="1901825"/>
          <p14:tracePt t="5901" x="6367463" y="1919288"/>
          <p14:tracePt t="5918" x="6384925" y="1919288"/>
          <p14:tracePt t="5935" x="6402388" y="1938338"/>
          <p14:tracePt t="5951" x="6411913" y="1955800"/>
          <p14:tracePt t="5968" x="6438900" y="1982788"/>
          <p14:tracePt t="5985" x="6456363" y="1990725"/>
          <p14:tracePt t="6001" x="6473825" y="2009775"/>
          <p14:tracePt t="6017" x="6483350" y="2017713"/>
          <p14:tracePt t="6034" x="6491288" y="2044700"/>
          <p14:tracePt t="6051" x="6510338" y="2071688"/>
          <p14:tracePt t="6068" x="6510338" y="2081213"/>
          <p14:tracePt t="6085" x="6510338" y="2089150"/>
          <p14:tracePt t="6103" x="6518275" y="2116138"/>
          <p14:tracePt t="6120" x="6518275" y="2125663"/>
          <p14:tracePt t="6136" x="6518275" y="2152650"/>
          <p14:tracePt t="6154" x="6527800" y="2170113"/>
          <p14:tracePt t="6169" x="6527800" y="2187575"/>
          <p14:tracePt t="6169" x="6527800" y="2197100"/>
          <p14:tracePt t="6188" x="6527800" y="2205038"/>
          <p14:tracePt t="6201" x="6527800" y="2232025"/>
          <p14:tracePt t="6218" x="6527800" y="2251075"/>
          <p14:tracePt t="6234" x="6527800" y="2276475"/>
          <p14:tracePt t="6234" x="6527800" y="2286000"/>
          <p14:tracePt t="6252" x="6527800" y="2330450"/>
          <p14:tracePt t="6268" x="6527800" y="2473325"/>
          <p14:tracePt t="6317" x="6527800" y="2509838"/>
          <p14:tracePt t="6334" x="6510338" y="2571750"/>
          <p14:tracePt t="6351" x="6510338" y="2608263"/>
          <p14:tracePt t="6368" x="6510338" y="2625725"/>
          <p14:tracePt t="6384" x="6510338" y="2660650"/>
          <p14:tracePt t="6401" x="6500813" y="2670175"/>
          <p14:tracePt t="6417" x="6483350" y="2705100"/>
          <p14:tracePt t="6417" x="6483350" y="2732088"/>
          <p14:tracePt t="6436" x="6483350" y="2751138"/>
          <p14:tracePt t="6451" x="6446838" y="2795588"/>
          <p14:tracePt t="6469" x="6438900" y="2830513"/>
          <p14:tracePt t="6501" x="6411913" y="2874963"/>
          <p14:tracePt t="6502" x="6357938" y="2938463"/>
          <p14:tracePt t="6517" x="6323013" y="2973388"/>
          <p14:tracePt t="6535" x="6276975" y="3044825"/>
          <p14:tracePt t="6551" x="6242050" y="3089275"/>
          <p14:tracePt t="6568" x="6215063" y="3125788"/>
          <p14:tracePt t="6584" x="6170613" y="3152775"/>
          <p14:tracePt t="6602" x="6116638" y="3187700"/>
          <p14:tracePt t="6618" x="6027738" y="3232150"/>
          <p14:tracePt t="6618" x="5991225" y="3241675"/>
          <p14:tracePt t="6636" x="5965825" y="3251200"/>
          <p14:tracePt t="6651" x="5894388" y="3268663"/>
          <p14:tracePt t="6670" x="5795963" y="3276600"/>
          <p14:tracePt t="6685" x="5626100" y="3276600"/>
          <p14:tracePt t="6703" x="5438775" y="3276600"/>
          <p14:tracePt t="6718" x="5224463" y="3276600"/>
          <p14:tracePt t="6736" x="5037138" y="3276600"/>
          <p14:tracePt t="6767" x="4830763" y="3276600"/>
          <p14:tracePt t="6768" x="4652963" y="3276600"/>
          <p14:tracePt t="6785" x="3268663" y="2965450"/>
          <p14:tracePt t="6888" x="3187700" y="2928938"/>
          <p14:tracePt t="6901" x="3133725" y="2919413"/>
          <p14:tracePt t="6919" x="3009900" y="2894013"/>
          <p14:tracePt t="6919" x="2982913" y="2874963"/>
          <p14:tracePt t="6956" x="2955925" y="2874963"/>
          <p14:tracePt t="6967" x="2938463" y="2867025"/>
          <p14:tracePt t="6986" x="2901950" y="2857500"/>
          <p14:tracePt t="7001" x="2884488" y="2847975"/>
          <p14:tracePt t="7035" x="2874963" y="2840038"/>
          <p14:tracePt t="7036" x="2867025" y="2830513"/>
          <p14:tracePt t="7052" x="2857500" y="2830513"/>
          <p14:tracePt t="7067" x="2857500" y="2813050"/>
          <p14:tracePt t="7084" x="2847975" y="2776538"/>
          <p14:tracePt t="7101" x="2830513" y="2705100"/>
          <p14:tracePt t="7117" x="2830513" y="2633663"/>
          <p14:tracePt t="7134" x="2830513" y="2536825"/>
          <p14:tracePt t="7152" x="2830513" y="2465388"/>
          <p14:tracePt t="7169" x="2857500" y="2401888"/>
          <p14:tracePt t="7186" x="2874963" y="2339975"/>
          <p14:tracePt t="7202" x="2884488" y="2303463"/>
          <p14:tracePt t="7220" x="2901950" y="2276475"/>
          <p14:tracePt t="7238" x="2919413" y="2259013"/>
          <p14:tracePt t="7252" x="2928938" y="2232025"/>
          <p14:tracePt t="7269" x="3054350" y="2143125"/>
          <p14:tracePt t="7341" x="3071813" y="2143125"/>
          <p14:tracePt t="7351" x="3125788" y="2116138"/>
          <p14:tracePt t="7374" x="3160713" y="2098675"/>
          <p14:tracePt t="7384" x="3214688" y="2089150"/>
          <p14:tracePt t="7401" x="3322638" y="2089150"/>
          <p14:tracePt t="7418" x="3429000" y="2071688"/>
          <p14:tracePt t="7418" x="3482975" y="2071688"/>
          <p14:tracePt t="7435" x="3517900" y="2071688"/>
          <p14:tracePt t="7451" x="3670300" y="2071688"/>
          <p14:tracePt t="7469" x="3768725" y="2071688"/>
          <p14:tracePt t="7484" x="3894138" y="2071688"/>
          <p14:tracePt t="7502" x="4010025" y="2071688"/>
          <p14:tracePt t="7518" x="4152900" y="2071688"/>
          <p14:tracePt t="7535" x="4295775" y="2071688"/>
          <p14:tracePt t="7551" x="4465638" y="2071688"/>
          <p14:tracePt t="7569" x="4608513" y="2071688"/>
          <p14:tracePt t="7584" x="4724400" y="2071688"/>
          <p14:tracePt t="7602" x="4894263" y="2071688"/>
          <p14:tracePt t="7617" x="5037138" y="2071688"/>
          <p14:tracePt t="7634" x="5170488" y="2071688"/>
          <p14:tracePt t="7651" x="5322888" y="2071688"/>
          <p14:tracePt t="7668" x="5411788" y="2071688"/>
          <p14:tracePt t="7684" x="5518150" y="2071688"/>
          <p14:tracePt t="7701" x="5599113" y="2071688"/>
          <p14:tracePt t="7718" x="5670550" y="2071688"/>
          <p14:tracePt t="7734" x="5741988" y="2071688"/>
          <p14:tracePt t="7752" x="5795963" y="2071688"/>
          <p14:tracePt t="7768" x="5840413" y="2089150"/>
          <p14:tracePt t="7800" x="5857875" y="2089150"/>
          <p14:tracePt t="7801" x="5902325" y="2089150"/>
          <p14:tracePt t="7817" x="5919788" y="2098675"/>
          <p14:tracePt t="7834" x="5946775" y="2098675"/>
          <p14:tracePt t="7834" x="5956300" y="2108200"/>
          <p14:tracePt t="7852" x="5973763" y="2108200"/>
          <p14:tracePt t="7867" x="5983288" y="2108200"/>
          <p14:tracePt t="7948" x="5983288" y="2116138"/>
          <p14:tracePt t="8141" x="5983288" y="2125663"/>
          <p14:tracePt t="8283" x="5965825" y="2125663"/>
          <p14:tracePt t="8286" x="5715000" y="2125663"/>
          <p14:tracePt t="8318" x="5589588" y="2125663"/>
          <p14:tracePt t="8335" x="5438775" y="2125663"/>
          <p14:tracePt t="8376" x="5367338" y="2125663"/>
          <p14:tracePt t="8408" x="5322888" y="2125663"/>
          <p14:tracePt t="8410" x="5295900" y="2125663"/>
          <p14:tracePt t="8417" x="5224463" y="2125663"/>
          <p14:tracePt t="8417" x="5197475" y="2125663"/>
          <p14:tracePt t="8435" x="5153025" y="2125663"/>
          <p14:tracePt t="8450" x="5000625" y="2098675"/>
          <p14:tracePt t="8469" x="4840288" y="2062163"/>
          <p14:tracePt t="8484" x="4633913" y="2017713"/>
          <p14:tracePt t="8501" x="4438650" y="1955800"/>
          <p14:tracePt t="8517" x="4295775" y="1919288"/>
          <p14:tracePt t="8534" x="4197350" y="1893888"/>
          <p14:tracePt t="8551" x="4160838" y="1884363"/>
          <p14:tracePt t="8568" x="4152900" y="1874838"/>
          <p14:tracePt t="8867" x="4187825" y="1866900"/>
          <p14:tracePt t="8873" x="4330700" y="1847850"/>
          <p14:tracePt t="8894" x="4402138" y="1847850"/>
          <p14:tracePt t="8909" x="4446588" y="1830388"/>
          <p14:tracePt t="8917" x="4473575" y="1830388"/>
          <p14:tracePt t="8934" x="4500563" y="1830388"/>
          <p14:tracePt t="8951" x="4527550" y="1812925"/>
          <p14:tracePt t="8968" x="4608513" y="1812925"/>
          <p14:tracePt t="9001" x="4724400" y="1812925"/>
          <p14:tracePt t="9001" x="4732338" y="1812925"/>
          <p14:tracePt t="9052" x="4751388" y="1812925"/>
          <p14:tracePt t="9052" x="4768850" y="1812925"/>
          <p14:tracePt t="9077" x="4776788" y="1812925"/>
          <p14:tracePt t="9084" x="4786313" y="1812925"/>
          <p14:tracePt t="9101" x="4803775" y="1812925"/>
          <p14:tracePt t="9117" x="4813300" y="1812925"/>
          <p14:tracePt t="9134" x="4822825" y="1812925"/>
          <p14:tracePt t="9151" x="4830763" y="1812925"/>
          <p14:tracePt t="9187" x="4848225" y="1812925"/>
          <p14:tracePt t="9211" x="4857750" y="1812925"/>
          <p14:tracePt t="9235" x="4867275" y="1812925"/>
          <p14:tracePt t="9451" x="4875213" y="1812925"/>
          <p14:tracePt t="9453" x="4840288" y="1785938"/>
          <p14:tracePt t="9498" x="4830763" y="1785938"/>
          <p14:tracePt t="9517" x="4822825" y="1785938"/>
          <p14:tracePt t="9519" x="4776788" y="1776413"/>
          <p14:tracePt t="9571" x="4768850" y="1768475"/>
          <p14:tracePt t="9582" x="4759325" y="1768475"/>
          <p14:tracePt t="9619" x="4751388" y="1758950"/>
          <p14:tracePt t="9651" x="4741863" y="1758950"/>
          <p14:tracePt t="9659" x="4732338" y="1758950"/>
          <p14:tracePt t="9675" x="4732338" y="1751013"/>
          <p14:tracePt t="9691" x="4714875" y="1751013"/>
          <p14:tracePt t="9755" x="4705350" y="1741488"/>
          <p14:tracePt t="9795" x="4697413" y="1741488"/>
          <p14:tracePt t="9835" x="4679950" y="1731963"/>
          <p14:tracePt t="9858" x="4670425" y="1731963"/>
          <p14:tracePt t="9963" x="4652963" y="1731963"/>
          <p14:tracePt t="10827" x="4652963" y="1741488"/>
          <p14:tracePt t="10832" x="4660900" y="1741488"/>
          <p14:tracePt t="10851" x="4679950" y="1741488"/>
          <p14:tracePt t="10852" x="4697413" y="1741488"/>
          <p14:tracePt t="10867" x="4705350" y="1741488"/>
          <p14:tracePt t="10883" x="4741863" y="1741488"/>
          <p14:tracePt t="10910" x="4759325" y="1741488"/>
          <p14:tracePt t="10939" x="4768850" y="1741488"/>
          <p14:tracePt t="10940" x="4776788" y="1741488"/>
          <p14:tracePt t="10971" x="4786313" y="1741488"/>
          <p14:tracePt t="10983" x="4795838" y="1731963"/>
          <p14:tracePt t="11011" x="4813300" y="1724025"/>
          <p14:tracePt t="11027" x="4830763" y="1714500"/>
          <p14:tracePt t="11034" x="4840288" y="1714500"/>
          <p14:tracePt t="11050" x="4848225" y="1714500"/>
          <p14:tracePt t="11051" x="4867275" y="1704975"/>
          <p14:tracePt t="11067" x="4894263" y="1697038"/>
          <p14:tracePt t="11123" x="4902200" y="1697038"/>
          <p14:tracePt t="11139" x="4911725" y="1697038"/>
          <p14:tracePt t="11179" x="4919663" y="1697038"/>
          <p14:tracePt t="11195" x="4938713" y="1697038"/>
          <p14:tracePt t="11203" x="4946650" y="1697038"/>
          <p14:tracePt t="11217" x="4965700" y="1697038"/>
          <p14:tracePt t="11225" x="4973638" y="1697038"/>
          <p14:tracePt t="11234" x="4983163" y="1697038"/>
          <p14:tracePt t="11250" x="5010150" y="1714500"/>
          <p14:tracePt t="11268" x="5045075" y="1724025"/>
          <p14:tracePt t="11331" x="5054600" y="1724025"/>
          <p14:tracePt t="11339" x="5062538" y="1724025"/>
          <p14:tracePt t="11349" x="5081588" y="1731963"/>
          <p14:tracePt t="11371" x="5089525" y="1731963"/>
          <p14:tracePt t="11388" x="5099050" y="1731963"/>
          <p14:tracePt t="11388" x="5108575" y="1751013"/>
          <p14:tracePt t="11400" x="5126038" y="1751013"/>
          <p14:tracePt t="11883" x="5143500" y="1751013"/>
          <p14:tracePt t="11891" x="5214938" y="1751013"/>
          <p14:tracePt t="11896" x="5268913" y="1751013"/>
          <p14:tracePt t="11901" x="5286375" y="1751013"/>
          <p14:tracePt t="11917" x="5295900" y="1751013"/>
          <p14:tracePt t="11934" x="5313363" y="1751013"/>
          <p14:tracePt t="12211" x="5322888" y="1758950"/>
          <p14:tracePt t="12216" x="5330825" y="1758950"/>
          <p14:tracePt t="12235" x="5367338" y="1768475"/>
          <p14:tracePt t="12237" x="5419725" y="1768475"/>
          <p14:tracePt t="12254" x="5446713" y="1768475"/>
          <p14:tracePt t="12269" x="5616575" y="1768475"/>
          <p14:tracePt t="12327" x="5634038" y="1768475"/>
          <p14:tracePt t="12334" x="5653088" y="1768475"/>
          <p14:tracePt t="12350" x="5670550" y="1768475"/>
          <p14:tracePt t="12367" x="5688013" y="1768475"/>
          <p14:tracePt t="12384" x="5724525" y="1768475"/>
          <p14:tracePt t="12400" x="5759450" y="1768475"/>
          <p14:tracePt t="12418" x="5776913" y="1758950"/>
          <p14:tracePt t="12434" x="5813425" y="1758950"/>
          <p14:tracePt t="12434" x="5822950" y="1758950"/>
          <p14:tracePt t="12452" x="5875338" y="1758950"/>
          <p14:tracePt t="12468" x="5911850" y="1758950"/>
          <p14:tracePt t="12484" x="5929313" y="1758950"/>
          <p14:tracePt t="12500" x="5946775" y="1758950"/>
          <p14:tracePt t="12517" x="5956300" y="1758950"/>
          <p14:tracePt t="12533" x="5983288" y="1758950"/>
          <p14:tracePt t="12550" x="5991225" y="1758950"/>
          <p14:tracePt t="12567" x="6010275" y="1751013"/>
          <p14:tracePt t="12603" x="6018213" y="1751013"/>
          <p14:tracePt t="12651" x="6027738" y="1751013"/>
          <p14:tracePt t="14722" x="6037263" y="1741488"/>
          <p14:tracePt t="14890" x="0" y="0"/>
        </p14:tracePtLst>
        <p14:tracePtLst>
          <p14:tracePt t="19614" x="5697538" y="2179638"/>
          <p14:tracePt t="19860" x="5688013" y="2179638"/>
          <p14:tracePt t="19876" x="5680075" y="2179638"/>
          <p14:tracePt t="19884" x="5670550" y="2179638"/>
          <p14:tracePt t="19907" x="5661025" y="2179638"/>
          <p14:tracePt t="19917" x="5653088" y="2170113"/>
          <p14:tracePt t="19965" x="5643563" y="2170113"/>
          <p14:tracePt t="20172" x="5626100" y="2170113"/>
          <p14:tracePt t="20181" x="5581650" y="2170113"/>
          <p14:tracePt t="20181" x="5527675" y="2170113"/>
          <p14:tracePt t="20196" x="5500688" y="2170113"/>
          <p14:tracePt t="20204" x="5054600" y="2170113"/>
          <p14:tracePt t="20257" x="4562475" y="2170113"/>
          <p14:tracePt t="20315" x="4394200" y="2232025"/>
          <p14:tracePt t="20325" x="4303713" y="2251075"/>
          <p14:tracePt t="20334" x="4098925" y="2330450"/>
          <p14:tracePt t="20352" x="3938588" y="2411413"/>
          <p14:tracePt t="20367" x="3786188" y="2527300"/>
          <p14:tracePt t="20385" x="3660775" y="2633663"/>
          <p14:tracePt t="20401" x="3536950" y="2803525"/>
          <p14:tracePt t="20419" x="3455988" y="2982913"/>
          <p14:tracePt t="20434" x="3402013" y="3152775"/>
          <p14:tracePt t="20451" x="3357563" y="3357563"/>
          <p14:tracePt t="20451" x="3357563" y="3438525"/>
          <p14:tracePt t="20469" x="3357563" y="3643313"/>
          <p14:tracePt t="20485" x="3357563" y="3840163"/>
          <p14:tracePt t="20500" x="3357563" y="4054475"/>
          <p14:tracePt t="20518" x="3438525" y="4276725"/>
          <p14:tracePt t="20534" x="3536950" y="4510088"/>
          <p14:tracePt t="20551" x="3660775" y="4732338"/>
          <p14:tracePt t="20567" x="3822700" y="5000625"/>
          <p14:tracePt t="20585" x="3973513" y="5180013"/>
          <p14:tracePt t="20601" x="4108450" y="5313363"/>
          <p14:tracePt t="20618" x="4241800" y="5411788"/>
          <p14:tracePt t="20634" x="4419600" y="5500688"/>
          <p14:tracePt t="20654" x="4483100" y="5518150"/>
          <p14:tracePt t="20671" x="4537075" y="5527675"/>
          <p14:tracePt t="20684" x="4598988" y="5527675"/>
          <p14:tracePt t="20723" x="4625975" y="5527675"/>
          <p14:tracePt t="20734" x="4633913" y="5527675"/>
          <p14:tracePt t="20751" x="4643438" y="5527675"/>
          <p14:tracePt t="20768" x="4687888" y="5527675"/>
          <p14:tracePt t="20784" x="4705350" y="5527675"/>
          <p14:tracePt t="20801" x="4741863" y="5527675"/>
          <p14:tracePt t="20817" x="4803775" y="5510213"/>
          <p14:tracePt t="20834" x="4902200" y="5446713"/>
          <p14:tracePt t="20850" x="5037138" y="5348288"/>
          <p14:tracePt t="20869" x="5126038" y="5276850"/>
          <p14:tracePt t="20884" x="5170488" y="5180013"/>
          <p14:tracePt t="20901" x="5205413" y="5133975"/>
          <p14:tracePt t="20918" x="5232400" y="5054600"/>
          <p14:tracePt t="20934" x="5232400" y="5000625"/>
          <p14:tracePt t="20950" x="5232400" y="4965700"/>
          <p14:tracePt t="20968" x="5232400" y="4919663"/>
          <p14:tracePt t="20983" x="5214938" y="4857750"/>
          <p14:tracePt t="21026" x="5205413" y="4848225"/>
          <p14:tracePt t="21034" x="5180013" y="4822825"/>
          <p14:tracePt t="21050" x="5160963" y="4786313"/>
          <p14:tracePt t="21050" x="5133975" y="4776788"/>
          <p14:tracePt t="21069" x="5081588" y="4741863"/>
          <p14:tracePt t="21084" x="5037138" y="4705350"/>
          <p14:tracePt t="21101" x="4973638" y="4660900"/>
          <p14:tracePt t="21119" x="4929188" y="4643438"/>
          <p14:tracePt t="21134" x="4894263" y="4633913"/>
          <p14:tracePt t="21151" x="4867275" y="4616450"/>
          <p14:tracePt t="21168" x="4840288" y="4608513"/>
          <p14:tracePt t="21185" x="4786313" y="4589463"/>
          <p14:tracePt t="21200" x="4751388" y="4589463"/>
          <p14:tracePt t="21218" x="4697413" y="4589463"/>
          <p14:tracePt t="21234" x="4643438" y="4581525"/>
          <p14:tracePt t="21251" x="4598988" y="4581525"/>
          <p14:tracePt t="21267" x="4537075" y="4562475"/>
          <p14:tracePt t="21285" x="4419600" y="4562475"/>
          <p14:tracePt t="21341" x="4411663" y="4562475"/>
          <p14:tracePt t="21342" x="4402138" y="4562475"/>
          <p14:tracePt t="21351" x="4357688" y="4562475"/>
          <p14:tracePt t="21367" x="4340225" y="4562475"/>
          <p14:tracePt t="21385" x="4313238" y="4562475"/>
          <p14:tracePt t="21400" x="4295775" y="4562475"/>
          <p14:tracePt t="21418" x="4259263" y="4562475"/>
          <p14:tracePt t="21434" x="4241800" y="4562475"/>
          <p14:tracePt t="21451" x="4205288" y="4562475"/>
          <p14:tracePt t="21451" x="4179888" y="4562475"/>
          <p14:tracePt t="21469" x="4160838" y="4572000"/>
          <p14:tracePt t="21485" x="4116388" y="4572000"/>
          <p14:tracePt t="21501" x="4081463" y="4581525"/>
          <p14:tracePt t="21518" x="4054475" y="4598988"/>
          <p14:tracePt t="21534" x="4037013" y="4598988"/>
          <p14:tracePt t="21551" x="4017963" y="4608513"/>
          <p14:tracePt t="21567" x="4000500" y="4608513"/>
          <p14:tracePt t="21584" x="3983038" y="4616450"/>
          <p14:tracePt t="21621" x="3973513" y="4616450"/>
          <p14:tracePt t="21621" x="3965575" y="4633913"/>
          <p14:tracePt t="21635" x="3946525" y="4633913"/>
          <p14:tracePt t="21650" x="3929063" y="4652963"/>
          <p14:tracePt t="21650" x="3911600" y="4660900"/>
          <p14:tracePt t="21669" x="3894138" y="4670425"/>
          <p14:tracePt t="21684" x="3875088" y="4705350"/>
          <p14:tracePt t="21701" x="3857625" y="4732338"/>
          <p14:tracePt t="21740" x="3840163" y="4751388"/>
          <p14:tracePt t="21757" x="3830638" y="4759325"/>
          <p14:tracePt t="21763" x="3822700" y="4768850"/>
          <p14:tracePt t="21767" x="3813175" y="4768850"/>
          <p14:tracePt t="21784" x="3786188" y="4776788"/>
          <p14:tracePt t="21801" x="3786188" y="4795838"/>
          <p14:tracePt t="21817" x="3768725" y="4813300"/>
          <p14:tracePt t="21834" x="3751263" y="4830763"/>
          <p14:tracePt t="21853" x="3741738" y="4840288"/>
          <p14:tracePt t="21870" x="3732213" y="4867275"/>
          <p14:tracePt t="21884" x="3714750" y="4875213"/>
          <p14:tracePt t="21923" x="3705225" y="4884738"/>
          <p14:tracePt t="21940" x="3697288" y="4894263"/>
          <p14:tracePt t="21948" x="3687763" y="4902200"/>
          <p14:tracePt t="21957" x="3679825" y="4911725"/>
          <p14:tracePt t="21967" x="3670300" y="4919663"/>
          <p14:tracePt t="21983" x="3652838" y="4938713"/>
          <p14:tracePt t="22000" x="3643313" y="4946650"/>
          <p14:tracePt t="22017" x="3625850" y="4965700"/>
          <p14:tracePt t="22035" x="3589338" y="5000625"/>
          <p14:tracePt t="22108" x="3581400" y="5010150"/>
          <p14:tracePt t="22108" x="3581400" y="5018088"/>
          <p14:tracePt t="22157" x="3571875" y="5018088"/>
          <p14:tracePt t="22173" x="3562350" y="5027613"/>
          <p14:tracePt t="22228" x="3562350" y="5037138"/>
          <p14:tracePt t="22260" x="3562350" y="5054600"/>
          <p14:tracePt t="22308" x="3562350" y="5062538"/>
          <p14:tracePt t="22404" x="3562350" y="5089525"/>
          <p14:tracePt t="22406" x="3562350" y="5099050"/>
          <p14:tracePt t="22420" x="3562350" y="5108575"/>
          <p14:tracePt t="22421" x="3581400" y="5126038"/>
          <p14:tracePt t="22444" x="3598863" y="5143500"/>
          <p14:tracePt t="22467" x="3616325" y="5143500"/>
          <p14:tracePt t="22508" x="3616325" y="5153025"/>
          <p14:tracePt t="22524" x="3633788" y="5153025"/>
          <p14:tracePt t="22534" x="3643313" y="5160963"/>
          <p14:tracePt t="22550" x="3652838" y="5160963"/>
          <p14:tracePt t="22551" x="3679825" y="5180013"/>
          <p14:tracePt t="22567" x="3697288" y="5180013"/>
          <p14:tracePt t="22584" x="3741738" y="5187950"/>
          <p14:tracePt t="22601" x="3776663" y="5187950"/>
          <p14:tracePt t="22625" x="3803650" y="5205413"/>
          <p14:tracePt t="22634" x="3840163" y="5224463"/>
          <p14:tracePt t="22650" x="3894138" y="5224463"/>
          <p14:tracePt t="22668" x="3983038" y="5232400"/>
          <p14:tracePt t="22684" x="4000500" y="5232400"/>
          <p14:tracePt t="22701" x="4027488" y="5232400"/>
          <p14:tracePt t="22718" x="4071938" y="5232400"/>
          <p14:tracePt t="22718" x="4089400" y="5232400"/>
          <p14:tracePt t="22772" x="4098925" y="5232400"/>
          <p14:tracePt t="23484" x="4098925" y="5241925"/>
          <p14:tracePt t="23492" x="4098925" y="5251450"/>
          <p14:tracePt t="23508" x="4081463" y="5251450"/>
          <p14:tracePt t="23516" x="4054475" y="5268913"/>
          <p14:tracePt t="23549" x="4054475" y="5276850"/>
          <p14:tracePt t="23572" x="4044950" y="5276850"/>
          <p14:tracePt t="23580" x="4027488" y="5276850"/>
          <p14:tracePt t="23588" x="3990975" y="5276850"/>
          <p14:tracePt t="23601" x="3956050" y="5276850"/>
          <p14:tracePt t="23617" x="3919538" y="5276850"/>
          <p14:tracePt t="23634" x="3867150" y="5276850"/>
          <p14:tracePt t="23650" x="3848100" y="5268913"/>
          <p14:tracePt t="23650" x="3840163" y="5268913"/>
          <p14:tracePt t="23668" x="3795713" y="5259388"/>
          <p14:tracePt t="23685" x="3768725" y="5241925"/>
          <p14:tracePt t="23702" x="3751263" y="5241925"/>
          <p14:tracePt t="23718" x="3660775" y="5241925"/>
          <p14:tracePt t="23759" x="3608388" y="5241925"/>
          <p14:tracePt t="23784" x="3581400" y="5241925"/>
          <p14:tracePt t="23784" x="3544888" y="5241925"/>
          <p14:tracePt t="23801" x="3517900" y="5241925"/>
          <p14:tracePt t="23817" x="3482975" y="5241925"/>
          <p14:tracePt t="23833" x="3446463" y="5241925"/>
          <p14:tracePt t="23850" x="3411538" y="5241925"/>
          <p14:tracePt t="23868" x="3348038" y="5251450"/>
          <p14:tracePt t="23885" x="3330575" y="5259388"/>
          <p14:tracePt t="23901" x="3313113" y="5259388"/>
          <p14:tracePt t="23918" x="3286125" y="5276850"/>
          <p14:tracePt t="23934" x="3268663" y="5276850"/>
          <p14:tracePt t="23950" x="3259138" y="5276850"/>
          <p14:tracePt t="23967" x="3241675" y="5286375"/>
          <p14:tracePt t="24067" x="3232150" y="5295900"/>
          <p14:tracePt t="24101" x="3214688" y="5295900"/>
          <p14:tracePt t="24117" x="3187700" y="5295900"/>
          <p14:tracePt t="24124" x="3160713" y="5295900"/>
          <p14:tracePt t="24133" x="3116263" y="5295900"/>
          <p14:tracePt t="24140" x="3062288" y="5295900"/>
          <p14:tracePt t="24150" x="2965450" y="5295900"/>
          <p14:tracePt t="24167" x="2894013" y="5295900"/>
          <p14:tracePt t="24184" x="2857500" y="5295900"/>
          <p14:tracePt t="24201" x="2803525" y="5276850"/>
          <p14:tracePt t="24225" x="2776538" y="5276850"/>
          <p14:tracePt t="24234" x="2697163" y="5232400"/>
          <p14:tracePt t="24269" x="2670175" y="5224463"/>
          <p14:tracePt t="24270" x="2660650" y="5224463"/>
          <p14:tracePt t="24284" x="2589213" y="5205413"/>
          <p14:tracePt t="24302" x="2536825" y="5180013"/>
          <p14:tracePt t="24342" x="2509838" y="5170488"/>
          <p14:tracePt t="24342" x="2500313" y="5153025"/>
          <p14:tracePt t="24350" x="2455863" y="5143500"/>
          <p14:tracePt t="24369" x="2428875" y="5126038"/>
          <p14:tracePt t="24384" x="2393950" y="5116513"/>
          <p14:tracePt t="24401" x="2374900" y="5108575"/>
          <p14:tracePt t="24417" x="2357438" y="5099050"/>
          <p14:tracePt t="24434" x="2339975" y="5081588"/>
          <p14:tracePt t="24451" x="2312988" y="5072063"/>
          <p14:tracePt t="24469" x="2312988" y="5062538"/>
          <p14:tracePt t="24484" x="2303463" y="5062538"/>
          <p14:tracePt t="24500" x="2295525" y="5062538"/>
          <p14:tracePt t="24517" x="2276475" y="5054600"/>
          <p14:tracePt t="24535" x="2268538" y="5054600"/>
          <p14:tracePt t="24557" x="2224088" y="5054600"/>
          <p14:tracePt t="24592" x="2205038" y="5045075"/>
          <p14:tracePt t="24601" x="2187575" y="5037138"/>
          <p14:tracePt t="24617" x="2054225" y="5037138"/>
          <p14:tracePt t="24657" x="2017713" y="5037138"/>
          <p14:tracePt t="24667" x="1911350" y="5010150"/>
          <p14:tracePt t="24684" x="1822450" y="4991100"/>
          <p14:tracePt t="24703" x="1741488" y="4973638"/>
          <p14:tracePt t="24721" x="1687513" y="4946650"/>
          <p14:tracePt t="24734" x="1330325" y="4803775"/>
          <p14:tracePt t="24785" x="1223963" y="4751388"/>
          <p14:tracePt t="24800" x="1089025" y="4679950"/>
          <p14:tracePt t="24818" x="955675" y="4589463"/>
          <p14:tracePt t="24834" x="822325" y="4518025"/>
          <p14:tracePt t="24850" x="704850" y="4438650"/>
          <p14:tracePt t="24867" x="581025" y="4330700"/>
          <p14:tracePt t="24867" x="544513" y="4303713"/>
          <p14:tracePt t="24885" x="465138" y="4214813"/>
          <p14:tracePt t="24900" x="384175" y="4116388"/>
          <p14:tracePt t="24918" x="312738" y="4054475"/>
          <p14:tracePt t="24933" x="250825" y="3965575"/>
          <p14:tracePt t="24950" x="214313" y="3911600"/>
          <p14:tracePt t="24967" x="187325" y="3875088"/>
          <p14:tracePt t="24984" x="152400" y="3813175"/>
          <p14:tracePt t="25001" x="142875" y="3776663"/>
          <p14:tracePt t="25018" x="107950" y="3741738"/>
          <p14:tracePt t="25034" x="98425" y="3714750"/>
          <p14:tracePt t="25052" x="88900" y="3687763"/>
          <p14:tracePt t="25067" x="80963" y="3643313"/>
          <p14:tracePt t="25067" x="80963" y="3633788"/>
          <p14:tracePt t="25085" x="61913" y="3608388"/>
          <p14:tracePt t="25101" x="61913" y="3589338"/>
          <p14:tracePt t="25118" x="61913" y="3581400"/>
          <p14:tracePt t="25134" x="61913" y="3562350"/>
          <p14:tracePt t="25151" x="61913" y="3544888"/>
          <p14:tracePt t="25168" x="71438" y="3544888"/>
          <p14:tracePt t="25220" x="71438" y="3527425"/>
          <p14:tracePt t="25237" x="80963" y="3517900"/>
          <p14:tracePt t="25252" x="88900" y="3509963"/>
          <p14:tracePt t="25269" x="98425" y="3500438"/>
          <p14:tracePt t="25270" x="179388" y="3419475"/>
          <p14:tracePt t="25357" x="196850" y="3411538"/>
          <p14:tracePt t="25368" x="223838" y="3402013"/>
          <p14:tracePt t="25390" x="223838" y="3394075"/>
          <p14:tracePt t="25401" x="241300" y="3384550"/>
          <p14:tracePt t="25417" x="250825" y="3384550"/>
          <p14:tracePt t="25434" x="276225" y="3375025"/>
          <p14:tracePt t="25450" x="285750" y="3375025"/>
          <p14:tracePt t="25484" x="285750" y="3367088"/>
          <p14:tracePt t="25485" x="295275" y="3357563"/>
          <p14:tracePt t="25500" x="303213" y="3357563"/>
          <p14:tracePt t="25517" x="330200" y="3348038"/>
          <p14:tracePt t="25535" x="347663" y="3348038"/>
          <p14:tracePt t="25550" x="357188" y="3340100"/>
          <p14:tracePt t="25567" x="374650" y="3340100"/>
          <p14:tracePt t="25584" x="393700" y="3330575"/>
          <p14:tracePt t="25601" x="419100" y="3313113"/>
          <p14:tracePt t="25617" x="446088" y="3303588"/>
          <p14:tracePt t="25634" x="482600" y="3286125"/>
          <p14:tracePt t="25634" x="509588" y="3286125"/>
          <p14:tracePt t="25652" x="581025" y="3276600"/>
          <p14:tracePt t="25678" x="588963" y="3259138"/>
          <p14:tracePt t="25685" x="615950" y="3259138"/>
          <p14:tracePt t="25701" x="625475" y="3251200"/>
          <p14:tracePt t="25717" x="633413" y="3251200"/>
          <p14:tracePt t="25756" x="652463" y="3251200"/>
          <p14:tracePt t="25900" x="652463" y="3241675"/>
          <p14:tracePt t="25916" x="660400" y="3241675"/>
          <p14:tracePt t="25924" x="669925" y="3241675"/>
          <p14:tracePt t="25934" x="679450" y="3241675"/>
          <p14:tracePt t="25939" x="704850" y="3214688"/>
          <p14:tracePt t="25950" x="750888" y="3187700"/>
          <p14:tracePt t="25967" x="776288" y="3179763"/>
          <p14:tracePt t="25984" x="795338" y="3160713"/>
          <p14:tracePt t="26000" x="822325" y="3152775"/>
          <p14:tracePt t="26017" x="839788" y="3143250"/>
          <p14:tracePt t="26034" x="857250" y="3133725"/>
          <p14:tracePt t="26051" x="866775" y="3125788"/>
          <p14:tracePt t="26067" x="901700" y="3116263"/>
          <p14:tracePt t="26108" x="919163" y="3108325"/>
          <p14:tracePt t="26118" x="928688" y="3098800"/>
          <p14:tracePt t="26140" x="938213" y="3098800"/>
          <p14:tracePt t="26141" x="946150" y="3089275"/>
          <p14:tracePt t="26150" x="965200" y="3081338"/>
          <p14:tracePt t="26167" x="982663" y="3081338"/>
          <p14:tracePt t="26184" x="1000125" y="3071813"/>
          <p14:tracePt t="26200" x="1009650" y="3062288"/>
          <p14:tracePt t="26217" x="1044575" y="3054350"/>
          <p14:tracePt t="26234" x="1071563" y="3036888"/>
          <p14:tracePt t="26250" x="1108075" y="3036888"/>
          <p14:tracePt t="26267" x="1133475" y="3027363"/>
          <p14:tracePt t="26267" x="1152525" y="3017838"/>
          <p14:tracePt t="26284" x="1187450" y="3000375"/>
          <p14:tracePt t="26301" x="1214438" y="2982913"/>
          <p14:tracePt t="26316" x="1241425" y="2982913"/>
          <p14:tracePt t="26356" x="1250950" y="2973388"/>
          <p14:tracePt t="26358" x="1258888" y="2973388"/>
          <p14:tracePt t="26388" x="1268413" y="2973388"/>
          <p14:tracePt t="26390" x="1295400" y="2973388"/>
          <p14:tracePt t="26437" x="1303338" y="2965450"/>
          <p14:tracePt t="26437" x="1330325" y="2965450"/>
          <p14:tracePt t="26450" x="1366838" y="2965450"/>
          <p14:tracePt t="26450" x="1374775" y="2965450"/>
          <p14:tracePt t="26470" x="1393825" y="2965450"/>
          <p14:tracePt t="26484" x="1490663" y="2946400"/>
          <p14:tracePt t="26501" x="1581150" y="2938463"/>
          <p14:tracePt t="26518" x="1731963" y="2938463"/>
          <p14:tracePt t="26533" x="1812925" y="2938463"/>
          <p14:tracePt t="26551" x="1874838" y="2938463"/>
          <p14:tracePt t="26567" x="1965325" y="2938463"/>
          <p14:tracePt t="26585" x="2062163" y="2938463"/>
          <p14:tracePt t="26600" x="2160588" y="2938463"/>
          <p14:tracePt t="26618" x="2259013" y="2938463"/>
          <p14:tracePt t="26634" x="2312988" y="2938463"/>
          <p14:tracePt t="26651" x="2384425" y="2938463"/>
          <p14:tracePt t="26667" x="2473325" y="2938463"/>
          <p14:tracePt t="26667" x="2527300" y="2938463"/>
          <p14:tracePt t="26684" x="2643188" y="2938463"/>
          <p14:tracePt t="26700" x="2741613" y="2938463"/>
          <p14:tracePt t="26718" x="2795588" y="2938463"/>
          <p14:tracePt t="26734" x="2840038" y="2938463"/>
          <p14:tracePt t="26752" x="2857500" y="2938463"/>
          <p14:tracePt t="26767" x="2946400" y="2946400"/>
          <p14:tracePt t="26956" x="2955925" y="2955925"/>
          <p14:tracePt t="26973" x="2955925" y="2965450"/>
          <p14:tracePt t="26982" x="2955925" y="3000375"/>
          <p14:tracePt t="26983" x="2884488" y="3044825"/>
          <p14:tracePt t="27001" x="2813050" y="3098800"/>
          <p14:tracePt t="27017" x="2724150" y="3187700"/>
          <p14:tracePt t="27034" x="2660650" y="3251200"/>
          <p14:tracePt t="27050" x="2633663" y="3322638"/>
          <p14:tracePt t="27068" x="2608263" y="3375025"/>
          <p14:tracePt t="27084" x="2598738" y="3419475"/>
          <p14:tracePt t="27102" x="2598738" y="3455988"/>
          <p14:tracePt t="27117" x="2598738" y="3490913"/>
          <p14:tracePt t="27134" x="2598738" y="3527425"/>
          <p14:tracePt t="27150" x="2598738" y="3571875"/>
          <p14:tracePt t="27168" x="2598738" y="3625850"/>
          <p14:tracePt t="27183" x="2598738" y="3660775"/>
          <p14:tracePt t="27201" x="2616200" y="3697288"/>
          <p14:tracePt t="27217" x="2643188" y="3759200"/>
          <p14:tracePt t="27234" x="2697163" y="3848100"/>
          <p14:tracePt t="27250" x="2776538" y="3929063"/>
          <p14:tracePt t="27250" x="2822575" y="3973513"/>
          <p14:tracePt t="27268" x="2857500" y="4000500"/>
          <p14:tracePt t="27283" x="2965450" y="4071938"/>
          <p14:tracePt t="27301" x="3027363" y="4098925"/>
          <p14:tracePt t="27317" x="3133725" y="4098925"/>
          <p14:tracePt t="27357" x="3160713" y="4098925"/>
          <p14:tracePt t="27367" x="3197225" y="4116388"/>
          <p14:tracePt t="27383" x="3276600" y="4116388"/>
          <p14:tracePt t="27401" x="3348038" y="4116388"/>
          <p14:tracePt t="27417" x="3438525" y="4116388"/>
          <p14:tracePt t="27434" x="3490913" y="4116388"/>
          <p14:tracePt t="27451" x="3670300" y="4116388"/>
          <p14:tracePt t="27517" x="3705225" y="4108450"/>
          <p14:tracePt t="27519" x="3732213" y="4098925"/>
          <p14:tracePt t="27534" x="3759200" y="4098925"/>
          <p14:tracePt t="27550" x="3776663" y="4081463"/>
          <p14:tracePt t="27567" x="3786188" y="4062413"/>
          <p14:tracePt t="27583" x="3795713" y="4054475"/>
          <p14:tracePt t="27600" x="3803650" y="4044950"/>
          <p14:tracePt t="27617" x="3803650" y="4037013"/>
          <p14:tracePt t="27633" x="3803650" y="3990975"/>
          <p14:tracePt t="27651" x="3803650" y="3965575"/>
          <p14:tracePt t="27667" x="3803650" y="3946525"/>
          <p14:tracePt t="27684" x="3803650" y="3911600"/>
          <p14:tracePt t="27700" x="3803650" y="3867150"/>
          <p14:tracePt t="27717" x="3786188" y="3822700"/>
          <p14:tracePt t="27733" x="3776663" y="3803650"/>
          <p14:tracePt t="27750" x="3759200" y="3786188"/>
          <p14:tracePt t="27767" x="3741738" y="3768725"/>
          <p14:tracePt t="27784" x="3724275" y="3751263"/>
          <p14:tracePt t="27800" x="3660775" y="3741738"/>
          <p14:tracePt t="27817" x="3581400" y="3724275"/>
          <p14:tracePt t="27841" x="3571875" y="3724275"/>
          <p14:tracePt t="27850" x="3490913" y="3724275"/>
          <p14:tracePt t="27868" x="3473450" y="3724275"/>
          <p14:tracePt t="27883" x="3394075" y="3724275"/>
          <p14:tracePt t="27901" x="3357563" y="3724275"/>
          <p14:tracePt t="27917" x="3303588" y="3724275"/>
          <p14:tracePt t="27935" x="3268663" y="3741738"/>
          <p14:tracePt t="27950" x="3224213" y="3768725"/>
          <p14:tracePt t="27968" x="3187700" y="3786188"/>
          <p14:tracePt t="27983" x="3170238" y="3803650"/>
          <p14:tracePt t="28000" x="3152775" y="3840163"/>
          <p14:tracePt t="28017" x="3133725" y="3867150"/>
          <p14:tracePt t="28033" x="3116263" y="3902075"/>
          <p14:tracePt t="28050" x="3116263" y="3911600"/>
          <p14:tracePt t="28067" x="3108325" y="3946525"/>
          <p14:tracePt t="28084" x="3108325" y="4000500"/>
          <p14:tracePt t="28101" x="3108325" y="4037013"/>
          <p14:tracePt t="28118" x="3108325" y="4089400"/>
          <p14:tracePt t="28135" x="3108325" y="4125913"/>
          <p14:tracePt t="28151" x="3108325" y="4152900"/>
          <p14:tracePt t="28167" x="3125788" y="4179888"/>
          <p14:tracePt t="28183" x="3133725" y="4187825"/>
          <p14:tracePt t="28200" x="3152775" y="4205288"/>
          <p14:tracePt t="28216" x="3170238" y="4224338"/>
          <p14:tracePt t="28233" x="3187700" y="4224338"/>
          <p14:tracePt t="28250" x="3205163" y="4241800"/>
          <p14:tracePt t="28266" x="3251200" y="4241800"/>
          <p14:tracePt t="28283" x="3276600" y="4241800"/>
          <p14:tracePt t="28300" x="3303588" y="4241800"/>
          <p14:tracePt t="28317" x="3394075" y="4241800"/>
          <p14:tracePt t="28356" x="3411538" y="4224338"/>
          <p14:tracePt t="28357" x="3455988" y="4197350"/>
          <p14:tracePt t="28366" x="3517900" y="4152900"/>
          <p14:tracePt t="28383" x="3562350" y="4089400"/>
          <p14:tracePt t="28400" x="3625850" y="4054475"/>
          <p14:tracePt t="28417" x="3643313" y="4000500"/>
          <p14:tracePt t="28433" x="3670300" y="3965575"/>
          <p14:tracePt t="28450" x="3679825" y="3929063"/>
          <p14:tracePt t="28467" x="3679825" y="3911600"/>
          <p14:tracePt t="28467" x="3679825" y="3902075"/>
          <p14:tracePt t="28484" x="3679825" y="3875088"/>
          <p14:tracePt t="28500" x="3679825" y="3867150"/>
          <p14:tracePt t="28517" x="3679825" y="3857625"/>
          <p14:tracePt t="28533" x="3660775" y="3759200"/>
          <p14:tracePt t="28584" x="3616325" y="3724275"/>
          <p14:tracePt t="28609" x="3608388" y="3705225"/>
          <p14:tracePt t="28610" x="3581400" y="3679825"/>
          <p14:tracePt t="28616" x="3544888" y="3660775"/>
          <p14:tracePt t="28633" x="3500438" y="3633788"/>
          <p14:tracePt t="28650" x="3482975" y="3633788"/>
          <p14:tracePt t="28666" x="3446463" y="3625850"/>
          <p14:tracePt t="28666" x="3446463" y="3616325"/>
          <p14:tracePt t="28684" x="3411538" y="3616325"/>
          <p14:tracePt t="28700" x="3367088" y="3608388"/>
          <p14:tracePt t="28717" x="3313113" y="3608388"/>
          <p14:tracePt t="28733" x="3259138" y="3608388"/>
          <p14:tracePt t="28750" x="3187700" y="3608388"/>
          <p14:tracePt t="28766" x="3116263" y="3608388"/>
          <p14:tracePt t="28783" x="3017838" y="3608388"/>
          <p14:tracePt t="28800" x="2911475" y="3608388"/>
          <p14:tracePt t="28816" x="2830513" y="3608388"/>
          <p14:tracePt t="28834" x="2741613" y="3625850"/>
          <p14:tracePt t="28856" x="2732088" y="3625850"/>
          <p14:tracePt t="28867" x="2705100" y="3643313"/>
          <p14:tracePt t="28883" x="2679700" y="3643313"/>
          <p14:tracePt t="28900" x="2670175" y="3652838"/>
          <p14:tracePt t="28917" x="2643188" y="3652838"/>
          <p14:tracePt t="28933" x="2633663" y="3660775"/>
          <p14:tracePt t="28950" x="2616200" y="3660775"/>
          <p14:tracePt t="29036" x="2616200" y="3670300"/>
          <p14:tracePt t="29228" x="2616200" y="3660775"/>
          <p14:tracePt t="29236" x="2625725" y="3652838"/>
          <p14:tracePt t="29244" x="2633663" y="3633788"/>
          <p14:tracePt t="29250" x="2679700" y="3598863"/>
          <p14:tracePt t="29300" x="2679700" y="3589338"/>
          <p14:tracePt t="29541" x="2697163" y="3589338"/>
          <p14:tracePt t="29572" x="2705100" y="3589338"/>
          <p14:tracePt t="29580" x="2714625" y="3589338"/>
          <p14:tracePt t="29589" x="2724150" y="3589338"/>
          <p14:tracePt t="29596" x="2751138" y="3589338"/>
          <p14:tracePt t="29602" x="2813050" y="3589338"/>
          <p14:tracePt t="29640" x="2830513" y="3598863"/>
          <p14:tracePt t="29788" x="2840038" y="3598863"/>
          <p14:tracePt t="29804" x="2840038" y="3616325"/>
          <p14:tracePt t="29812" x="2874963" y="3714750"/>
          <p14:tracePt t="29827" x="2911475" y="3813175"/>
          <p14:tracePt t="29833" x="2955925" y="4054475"/>
          <p14:tracePt t="29850" x="3000375" y="4419600"/>
          <p14:tracePt t="29850" x="3062288" y="4687888"/>
          <p14:tracePt t="29868" x="3089275" y="4894263"/>
          <p14:tracePt t="29883" x="3160713" y="5375275"/>
          <p14:tracePt t="29901" x="3214688" y="5599113"/>
          <p14:tracePt t="29917" x="3276600" y="5768975"/>
          <p14:tracePt t="29933" x="3313113" y="5894388"/>
          <p14:tracePt t="29950" x="3375025" y="6037263"/>
          <p14:tracePt t="29968" x="3419475" y="6126163"/>
          <p14:tracePt t="29983" x="3465513" y="6205538"/>
          <p14:tracePt t="30000" x="3527425" y="6330950"/>
          <p14:tracePt t="30017" x="3608388" y="6429375"/>
          <p14:tracePt t="30034" x="3679825" y="6510338"/>
          <p14:tracePt t="30050" x="3697288" y="6545263"/>
          <p14:tracePt t="30067" x="3714750" y="6562725"/>
          <p14:tracePt t="30067" x="3724275" y="6562725"/>
          <p14:tracePt t="30101" x="3732213" y="6562725"/>
          <p14:tracePt t="30124" x="3741738" y="6581775"/>
          <p14:tracePt t="30188" x="3759200" y="6581775"/>
          <p14:tracePt t="30196" x="3776663" y="6572250"/>
          <p14:tracePt t="30204" x="3795713" y="6545263"/>
          <p14:tracePt t="30208" x="3840163" y="6518275"/>
          <p14:tracePt t="30217" x="3911600" y="6465888"/>
          <p14:tracePt t="30233" x="3956050" y="6429375"/>
          <p14:tracePt t="30250" x="4010025" y="6394450"/>
          <p14:tracePt t="30266" x="4017963" y="6375400"/>
          <p14:tracePt t="30266" x="4017963" y="6357938"/>
          <p14:tracePt t="30308" x="4027488" y="6357938"/>
          <p14:tracePt t="30516" x="4037013" y="6348413"/>
          <p14:tracePt t="30524" x="4062413" y="6348413"/>
          <p14:tracePt t="30532" x="4089400" y="6330950"/>
          <p14:tracePt t="30538" x="4125913" y="6330950"/>
          <p14:tracePt t="30550" x="4170363" y="6313488"/>
          <p14:tracePt t="30583" x="4205288" y="6313488"/>
          <p14:tracePt t="30584" x="4232275" y="6313488"/>
          <p14:tracePt t="30652" x="4241800" y="6303963"/>
          <p14:tracePt t="30660" x="4251325" y="6303963"/>
          <p14:tracePt t="30676" x="4259263" y="6303963"/>
          <p14:tracePt t="30701" x="4276725" y="6296025"/>
          <p14:tracePt t="30724" x="4286250" y="6296025"/>
          <p14:tracePt t="30728" x="4295775" y="6296025"/>
          <p14:tracePt t="30788" x="4303713" y="6296025"/>
          <p14:tracePt t="31213" x="4375150" y="6296025"/>
          <p14:tracePt t="31215" x="4446588" y="6296025"/>
          <p14:tracePt t="31234" x="4572000" y="6296025"/>
          <p14:tracePt t="31236" x="4633913" y="6296025"/>
          <p14:tracePt t="31250" x="4751388" y="6269038"/>
          <p14:tracePt t="31266" x="4795838" y="6259513"/>
          <p14:tracePt t="31284" x="4813300" y="6259513"/>
          <p14:tracePt t="31300" x="4822825" y="6251575"/>
          <p14:tracePt t="31317" x="4857750" y="6251575"/>
          <p14:tracePt t="31363" x="4867275" y="6251575"/>
          <p14:tracePt t="31366" x="4875213" y="6251575"/>
          <p14:tracePt t="31383" x="4884738" y="6251575"/>
          <p14:tracePt t="31491" x="4902200" y="6251575"/>
          <p14:tracePt t="31508" x="4902200" y="6242050"/>
          <p14:tracePt t="33044" x="4902200" y="6232525"/>
          <p14:tracePt t="33052" x="4911725" y="6197600"/>
          <p14:tracePt t="33060" x="4919663" y="6180138"/>
          <p14:tracePt t="33068" x="4929188" y="6153150"/>
          <p14:tracePt t="33073" x="4938713" y="6108700"/>
          <p14:tracePt t="33083" x="4965700" y="6037263"/>
          <p14:tracePt t="33100" x="4965700" y="6010275"/>
          <p14:tracePt t="33156" x="4973638" y="6000750"/>
          <p14:tracePt t="33196" x="4973638" y="5991225"/>
          <p14:tracePt t="33201" x="4973638" y="5983288"/>
          <p14:tracePt t="33220" x="4965700" y="5956300"/>
          <p14:tracePt t="33228" x="4965700" y="5946775"/>
          <p14:tracePt t="33233" x="4946650" y="5911850"/>
          <p14:tracePt t="33250" x="4919663" y="5857875"/>
          <p14:tracePt t="33250" x="4902200" y="5840413"/>
          <p14:tracePt t="33284" x="4902200" y="5822950"/>
          <p14:tracePt t="33285" x="4867275" y="5768975"/>
          <p14:tracePt t="33301" x="4786313" y="5661025"/>
          <p14:tracePt t="33337" x="4751388" y="5616575"/>
          <p14:tracePt t="33357" x="4732338" y="5599113"/>
          <p14:tracePt t="33368" x="4732338" y="5581650"/>
          <p14:tracePt t="33383" x="4714875" y="5562600"/>
          <p14:tracePt t="33401" x="4705350" y="5554663"/>
          <p14:tracePt t="33417" x="4679950" y="5537200"/>
          <p14:tracePt t="33439" x="4679950" y="5518150"/>
          <p14:tracePt t="33450" x="4652963" y="5491163"/>
          <p14:tracePt t="33450" x="4633913" y="5473700"/>
          <p14:tracePt t="33469" x="4625975" y="5465763"/>
          <p14:tracePt t="33483" x="4572000" y="5429250"/>
          <p14:tracePt t="33500" x="4527550" y="5384800"/>
          <p14:tracePt t="33516" x="4465638" y="5348288"/>
          <p14:tracePt t="33534" x="4411663" y="5313363"/>
          <p14:tracePt t="33550" x="4375150" y="5286375"/>
          <p14:tracePt t="33566" x="4313238" y="5251450"/>
          <p14:tracePt t="33583" x="4241800" y="5214938"/>
          <p14:tracePt t="33600" x="4170363" y="5180013"/>
          <p14:tracePt t="33616" x="4125913" y="5153025"/>
          <p14:tracePt t="33633" x="4062413" y="5116513"/>
          <p14:tracePt t="33651" x="4017963" y="5099050"/>
          <p14:tracePt t="33666" x="3973513" y="5062538"/>
          <p14:tracePt t="33666" x="3938588" y="5054600"/>
          <p14:tracePt t="33684" x="3884613" y="5037138"/>
          <p14:tracePt t="33701" x="3822700" y="5010150"/>
          <p14:tracePt t="33720" x="3705225" y="4973638"/>
          <p14:tracePt t="33745" x="3670300" y="4973638"/>
          <p14:tracePt t="33750" x="3625850" y="4946650"/>
          <p14:tracePt t="33766" x="3589338" y="4929188"/>
          <p14:tracePt t="33783" x="3544888" y="4919663"/>
          <p14:tracePt t="33800" x="3500438" y="4902200"/>
          <p14:tracePt t="33833" x="3455988" y="4884738"/>
          <p14:tracePt t="33834" x="3429000" y="4884738"/>
          <p14:tracePt t="33851" x="3411538" y="4884738"/>
          <p14:tracePt t="34180" x="3419475" y="4894263"/>
          <p14:tracePt t="34188" x="3429000" y="4894263"/>
          <p14:tracePt t="34196" x="3446463" y="4902200"/>
          <p14:tracePt t="34200" x="3500438" y="4919663"/>
          <p14:tracePt t="34216" x="3527425" y="4929188"/>
          <p14:tracePt t="34233" x="3562350" y="4946650"/>
          <p14:tracePt t="34250" x="3589338" y="4946650"/>
          <p14:tracePt t="34267" x="3625850" y="4956175"/>
          <p14:tracePt t="34283" x="3633788" y="4956175"/>
          <p14:tracePt t="34283" x="3660775" y="4956175"/>
          <p14:tracePt t="34300" x="3687763" y="4956175"/>
          <p14:tracePt t="34316" x="3857625" y="4956175"/>
          <p14:tracePt t="34452" x="3867150" y="4956175"/>
          <p14:tracePt t="34476" x="3875088" y="4956175"/>
          <p14:tracePt t="34556" x="3884613" y="4956175"/>
          <p14:tracePt t="34572" x="3894138" y="4956175"/>
          <p14:tracePt t="34580" x="3894138" y="4938713"/>
          <p14:tracePt t="34583" x="3902075" y="4938713"/>
          <p14:tracePt t="35308" x="3902075" y="4929188"/>
          <p14:tracePt t="35316" x="3902075" y="4919663"/>
          <p14:tracePt t="35322" x="3902075" y="4894263"/>
          <p14:tracePt t="35333" x="3902075" y="4840288"/>
          <p14:tracePt t="35388" x="3902075" y="4830763"/>
          <p14:tracePt t="35412" x="3902075" y="4813300"/>
          <p14:tracePt t="35418" x="3894138" y="4813300"/>
          <p14:tracePt t="35454" x="3894138" y="4803775"/>
          <p14:tracePt t="35468" x="3894138" y="4795838"/>
          <p14:tracePt t="35468" x="3884613" y="4786313"/>
          <p14:tracePt t="35509" x="3875088" y="4776788"/>
          <p14:tracePt t="35510" x="3867150" y="4776788"/>
          <p14:tracePt t="35539" x="3848100" y="4776788"/>
          <p14:tracePt t="35556" x="3840163" y="4768850"/>
          <p14:tracePt t="35580" x="3830638" y="4768850"/>
          <p14:tracePt t="35581" x="3822700" y="4768850"/>
          <p14:tracePt t="35604" x="3803650" y="4759325"/>
          <p14:tracePt t="35621" x="3795713" y="4759325"/>
          <p14:tracePt t="35636" x="3795713" y="4751388"/>
          <p14:tracePt t="35636" x="3786188" y="4751388"/>
          <p14:tracePt t="35652" x="3776663" y="4751388"/>
          <p14:tracePt t="35652" x="3768725" y="4741863"/>
          <p14:tracePt t="35666" x="3751263" y="4732338"/>
          <p14:tracePt t="35683" x="3732213" y="4724400"/>
          <p14:tracePt t="35700" x="3705225" y="4714875"/>
          <p14:tracePt t="35717" x="3679825" y="4697413"/>
          <p14:tracePt t="35733" x="3660775" y="4687888"/>
          <p14:tracePt t="35749" x="3625850" y="4660900"/>
          <p14:tracePt t="35783" x="3608388" y="4660900"/>
          <p14:tracePt t="35783" x="3589338" y="4652963"/>
          <p14:tracePt t="35800" x="3571875" y="4643438"/>
          <p14:tracePt t="35816" x="3554413" y="4643438"/>
          <p14:tracePt t="35833" x="3544888" y="4643438"/>
          <p14:tracePt t="35850" x="3527425" y="4643438"/>
          <p14:tracePt t="35867" x="3517900" y="4643438"/>
          <p14:tracePt t="35883" x="3482975" y="4643438"/>
          <p14:tracePt t="35901" x="3473450" y="4643438"/>
          <p14:tracePt t="35916" x="3446463" y="4643438"/>
          <p14:tracePt t="35934" x="3429000" y="4643438"/>
          <p14:tracePt t="35950" x="3402013" y="4643438"/>
          <p14:tracePt t="35967" x="3394075" y="4643438"/>
          <p14:tracePt t="35982" x="3384550" y="4643438"/>
          <p14:tracePt t="36000" x="3348038" y="4660900"/>
          <p14:tracePt t="36017" x="3348038" y="4687888"/>
          <p14:tracePt t="36033" x="3330575" y="4732338"/>
          <p14:tracePt t="36049" x="3322638" y="4759325"/>
          <p14:tracePt t="36067" x="3322638" y="4776788"/>
          <p14:tracePt t="36083" x="3322638" y="4822825"/>
          <p14:tracePt t="36111" x="3322638" y="4830763"/>
          <p14:tracePt t="36117" x="3322638" y="4875213"/>
          <p14:tracePt t="36134" x="3330575" y="4911725"/>
          <p14:tracePt t="36149" x="3357563" y="4956175"/>
          <p14:tracePt t="36167" x="3375025" y="4983163"/>
          <p14:tracePt t="36182" x="3402013" y="5000625"/>
          <p14:tracePt t="36200" x="3429000" y="5027613"/>
          <p14:tracePt t="36216" x="3465513" y="5045075"/>
          <p14:tracePt t="36234" x="3500438" y="5062538"/>
          <p14:tracePt t="36249" x="3527425" y="5072063"/>
          <p14:tracePt t="36266" x="3562350" y="5089525"/>
          <p14:tracePt t="36283" x="3589338" y="5089525"/>
          <p14:tracePt t="36283" x="3616325" y="5089525"/>
          <p14:tracePt t="36301" x="3705225" y="5089525"/>
          <p14:tracePt t="36316" x="3786188" y="5089525"/>
          <p14:tracePt t="36333" x="3919538" y="5054600"/>
          <p14:tracePt t="36373" x="3929063" y="5037138"/>
          <p14:tracePt t="36383" x="3946525" y="5018088"/>
          <p14:tracePt t="36400" x="3973513" y="5000625"/>
          <p14:tracePt t="36418" x="3983038" y="4946650"/>
          <p14:tracePt t="36449" x="3990975" y="4938713"/>
          <p14:tracePt t="36451" x="3990975" y="4902200"/>
          <p14:tracePt t="36467" x="3990975" y="4857750"/>
          <p14:tracePt t="36483" x="3990975" y="4813300"/>
          <p14:tracePt t="36499" x="3990975" y="4732338"/>
          <p14:tracePt t="36517" x="3902075" y="4589463"/>
          <p14:tracePt t="36566" x="3894138" y="4581525"/>
          <p14:tracePt t="36574" x="3857625" y="4537075"/>
          <p14:tracePt t="36583" x="3813175" y="4500563"/>
          <p14:tracePt t="36599" x="3759200" y="4456113"/>
          <p14:tracePt t="36617" x="3724275" y="4438650"/>
          <p14:tracePt t="36633" x="3670300" y="4411663"/>
          <p14:tracePt t="36649" x="3616325" y="4411663"/>
          <p14:tracePt t="36666" x="3562350" y="4394200"/>
          <p14:tracePt t="36666" x="3544888" y="4394200"/>
          <p14:tracePt t="36684" x="3517900" y="4394200"/>
          <p14:tracePt t="36699" x="3473450" y="4394200"/>
          <p14:tracePt t="36717" x="3429000" y="4394200"/>
          <p14:tracePt t="36733" x="3394075" y="4394200"/>
          <p14:tracePt t="36749" x="3348038" y="4394200"/>
          <p14:tracePt t="36767" x="3322638" y="4419600"/>
          <p14:tracePt t="36782" x="3313113" y="4438650"/>
          <p14:tracePt t="36799" x="3286125" y="4483100"/>
          <p14:tracePt t="36816" x="3286125" y="4518025"/>
          <p14:tracePt t="36833" x="3268663" y="4554538"/>
          <p14:tracePt t="36849" x="3241675" y="4598988"/>
          <p14:tracePt t="36867" x="3232150" y="4643438"/>
          <p14:tracePt t="36882" x="3232150" y="4679950"/>
          <p14:tracePt t="36882" x="3214688" y="4705350"/>
          <p14:tracePt t="36900" x="3214688" y="4759325"/>
          <p14:tracePt t="36916" x="3197225" y="4813300"/>
          <p14:tracePt t="36933" x="3197225" y="4867275"/>
          <p14:tracePt t="36949" x="3197225" y="4911725"/>
          <p14:tracePt t="36967" x="3197225" y="4965700"/>
          <p14:tracePt t="36983" x="3197225" y="5000625"/>
          <p14:tracePt t="36999" x="3197225" y="5027613"/>
          <p14:tracePt t="37016" x="3205163" y="5045075"/>
          <p14:tracePt t="37033" x="3214688" y="5089525"/>
          <p14:tracePt t="37049" x="3241675" y="5116513"/>
          <p14:tracePt t="37067" x="3251200" y="5153025"/>
          <p14:tracePt t="37083" x="3276600" y="5170488"/>
          <p14:tracePt t="37083" x="3295650" y="5205413"/>
          <p14:tracePt t="37101" x="3313113" y="5232400"/>
          <p14:tracePt t="37116" x="3357563" y="5259388"/>
          <p14:tracePt t="37132" x="3384550" y="5276850"/>
          <p14:tracePt t="37149" x="3402013" y="5286375"/>
          <p14:tracePt t="37195" x="3411538" y="5286375"/>
          <p14:tracePt t="37203" x="3465513" y="5286375"/>
          <p14:tracePt t="37232" x="3473450" y="5286375"/>
          <p14:tracePt t="37238" x="3482975" y="5286375"/>
          <p14:tracePt t="37250" x="3509963" y="5286375"/>
          <p14:tracePt t="37265" x="3554413" y="5276850"/>
          <p14:tracePt t="37283" x="3589338" y="5251450"/>
          <p14:tracePt t="37299" x="3643313" y="5224463"/>
          <p14:tracePt t="37333" x="3687763" y="5187950"/>
          <p14:tracePt t="37333" x="3732213" y="5153025"/>
          <p14:tracePt t="37362" x="3751263" y="5126038"/>
          <p14:tracePt t="37366" x="3776663" y="5099050"/>
          <p14:tracePt t="37383" x="3795713" y="5081588"/>
          <p14:tracePt t="37399" x="3813175" y="5072063"/>
          <p14:tracePt t="37417" x="3822700" y="5054600"/>
          <p14:tracePt t="37432" x="3840163" y="5037138"/>
          <p14:tracePt t="37450" x="3840163" y="5000625"/>
          <p14:tracePt t="37467" x="3857625" y="4983163"/>
          <p14:tracePt t="37467" x="3857625" y="4973638"/>
          <p14:tracePt t="37484" x="3857625" y="4965700"/>
          <p14:tracePt t="37499" x="3857625" y="4911725"/>
          <p14:tracePt t="37517" x="3857625" y="4875213"/>
          <p14:tracePt t="37533" x="3857625" y="4840288"/>
          <p14:tracePt t="37549" x="3857625" y="4786313"/>
          <p14:tracePt t="37566" x="3857625" y="4741863"/>
          <p14:tracePt t="37583" x="3857625" y="4724400"/>
          <p14:tracePt t="37600" x="3857625" y="4687888"/>
          <p14:tracePt t="37616" x="3848100" y="4660900"/>
          <p14:tracePt t="37632" x="3840163" y="4643438"/>
          <p14:tracePt t="37649" x="3830638" y="4616450"/>
          <p14:tracePt t="37666" x="3813175" y="4598988"/>
          <p14:tracePt t="37683" x="3803650" y="4589463"/>
          <p14:tracePt t="37683" x="3803650" y="4581525"/>
          <p14:tracePt t="37700" x="3768725" y="4545013"/>
          <p14:tracePt t="37716" x="3759200" y="4527550"/>
          <p14:tracePt t="37734" x="3608388" y="4429125"/>
          <p14:tracePt t="37816" x="3581400" y="4419600"/>
          <p14:tracePt t="37817" x="3562350" y="4402138"/>
          <p14:tracePt t="37833" x="3536950" y="4394200"/>
          <p14:tracePt t="37850" x="3509963" y="4394200"/>
          <p14:tracePt t="37867" x="3490913" y="4384675"/>
          <p14:tracePt t="37883" x="3465513" y="4384675"/>
          <p14:tracePt t="37883" x="3446463" y="4384675"/>
          <p14:tracePt t="37901" x="3411538" y="4384675"/>
          <p14:tracePt t="37917" x="3375025" y="4384675"/>
          <p14:tracePt t="37933" x="3340100" y="4384675"/>
          <p14:tracePt t="37950" x="3313113" y="4384675"/>
          <p14:tracePt t="37967" x="3276600" y="4384675"/>
          <p14:tracePt t="37983" x="3232150" y="4384675"/>
          <p14:tracePt t="38000" x="3205163" y="4384675"/>
          <p14:tracePt t="38016" x="3187700" y="4384675"/>
          <p14:tracePt t="38033" x="3170238" y="4394200"/>
          <p14:tracePt t="38050" x="3152775" y="4394200"/>
          <p14:tracePt t="38067" x="3125788" y="4411663"/>
          <p14:tracePt t="38083" x="3108325" y="4411663"/>
          <p14:tracePt t="38083" x="3108325" y="4419600"/>
          <p14:tracePt t="38117" x="3098800" y="4419600"/>
          <p14:tracePt t="38119" x="3098800" y="4429125"/>
          <p14:tracePt t="38164" x="3081338" y="4438650"/>
          <p14:tracePt t="38180" x="3081338" y="4446588"/>
          <p14:tracePt t="38196" x="3071813" y="4446588"/>
          <p14:tracePt t="38212" x="3071813" y="4456113"/>
          <p14:tracePt t="38215" x="3071813" y="4473575"/>
          <p14:tracePt t="38249" x="3071813" y="4491038"/>
          <p14:tracePt t="38251" x="3071813" y="4500563"/>
          <p14:tracePt t="38267" x="3062288" y="4527550"/>
          <p14:tracePt t="38283" x="3054350" y="4545013"/>
          <p14:tracePt t="38299" x="3054350" y="4572000"/>
          <p14:tracePt t="38317" x="3054350" y="4598988"/>
          <p14:tracePt t="38333" x="3054350" y="4616450"/>
          <p14:tracePt t="39324" x="3054350" y="4625975"/>
          <p14:tracePt t="39331" x="2955925" y="4938713"/>
          <p14:tracePt t="39382" x="2928938" y="5000625"/>
          <p14:tracePt t="39388" x="2901950" y="5045075"/>
          <p14:tracePt t="39398" x="2867025" y="5116513"/>
          <p14:tracePt t="39416" x="2840038" y="5160963"/>
          <p14:tracePt t="39432" x="2822575" y="5214938"/>
          <p14:tracePt t="39449" x="2803525" y="5251450"/>
          <p14:tracePt t="39449" x="2786063" y="5295900"/>
          <p14:tracePt t="39468" x="2768600" y="5322888"/>
          <p14:tracePt t="39482" x="2741613" y="5411788"/>
          <p14:tracePt t="39499" x="2724150" y="5491163"/>
          <p14:tracePt t="39515" x="2714625" y="5545138"/>
          <p14:tracePt t="39533" x="2679700" y="5661025"/>
          <p14:tracePt t="39548" x="2679700" y="5803900"/>
          <p14:tracePt t="39566" x="2679700" y="5946775"/>
          <p14:tracePt t="39582" x="2679700" y="6054725"/>
          <p14:tracePt t="39599" x="2679700" y="6116638"/>
          <p14:tracePt t="39615" x="2679700" y="6170613"/>
          <p14:tracePt t="39632" x="2697163" y="6197600"/>
          <p14:tracePt t="39648" x="2697163" y="6215063"/>
          <p14:tracePt t="39685" x="2705100" y="6224588"/>
          <p14:tracePt t="39692" x="2714625" y="6224588"/>
          <p14:tracePt t="39716" x="2724150" y="6224588"/>
          <p14:tracePt t="39716" x="2741613" y="6242050"/>
          <p14:tracePt t="39732" x="2751138" y="6251575"/>
          <p14:tracePt t="39749" x="2776538" y="6251575"/>
          <p14:tracePt t="39766" x="2813050" y="6259513"/>
          <p14:tracePt t="39782" x="2894013" y="6276975"/>
          <p14:tracePt t="39799" x="3017838" y="6296025"/>
          <p14:tracePt t="39815" x="3259138" y="6330950"/>
          <p14:tracePt t="39838" x="3357563" y="6348413"/>
          <p14:tracePt t="39848" x="3509963" y="6367463"/>
          <p14:tracePt t="39865" x="3714750" y="6411913"/>
          <p14:tracePt t="39883" x="4224338" y="6456363"/>
          <p14:tracePt t="39901" x="4902200" y="6554788"/>
          <p14:tracePt t="39917" x="5608638" y="6589713"/>
          <p14:tracePt t="39932" x="7010400" y="6589713"/>
          <p14:tracePt t="39998" x="7296150" y="6589713"/>
          <p14:tracePt t="40031" x="7348538" y="6589713"/>
          <p14:tracePt t="40032" x="7419975" y="6589713"/>
          <p14:tracePt t="40049" x="7446963" y="6589713"/>
          <p14:tracePt t="40065" x="7466013" y="6589713"/>
          <p14:tracePt t="40082" x="7491413" y="6589713"/>
          <p14:tracePt t="40098" x="7518400" y="6581775"/>
          <p14:tracePt t="40331" x="7500938" y="6581775"/>
          <p14:tracePt t="40333" x="7277100" y="6581775"/>
          <p14:tracePt t="40377" x="7232650" y="6581775"/>
          <p14:tracePt t="40382" x="7161213" y="6581775"/>
          <p14:tracePt t="40399" x="6804025" y="6626225"/>
          <p14:tracePt t="40455" x="6697663" y="6626225"/>
          <p14:tracePt t="40455" x="6626225" y="6626225"/>
          <p14:tracePt t="40476" x="6456363" y="6626225"/>
          <p14:tracePt t="40476" x="6384925" y="6626225"/>
          <p14:tracePt t="40515" x="6330950" y="6626225"/>
          <p14:tracePt t="40516" x="6259513" y="6626225"/>
          <p14:tracePt t="40532" x="6161088" y="6626225"/>
          <p14:tracePt t="40548" x="6062663" y="6626225"/>
          <p14:tracePt t="40565" x="6010275" y="6626225"/>
          <p14:tracePt t="40581" x="5938838" y="6626225"/>
          <p14:tracePt t="40599" x="5884863" y="6626225"/>
          <p14:tracePt t="40615" x="5830888" y="6626225"/>
          <p14:tracePt t="40632" x="5795963" y="6626225"/>
          <p14:tracePt t="40648" x="5768975" y="6626225"/>
          <p14:tracePt t="40666" x="5759450" y="6626225"/>
          <p14:tracePt t="40681" x="5751513" y="6626225"/>
          <p14:tracePt t="40698" x="5741988" y="6626225"/>
          <p14:tracePt t="41883" x="5732463" y="6626225"/>
          <p14:tracePt t="41891" x="5581650" y="6626225"/>
          <p14:tracePt t="41899" x="5187950" y="6626225"/>
          <p14:tracePt t="41915" x="4946650" y="6626225"/>
          <p14:tracePt t="41916" x="4554538" y="6626225"/>
          <p14:tracePt t="41931" x="4367213" y="6626225"/>
          <p14:tracePt t="41956" x="4348163" y="6626225"/>
          <p14:tracePt t="41965" x="4340225" y="6626225"/>
          <p14:tracePt t="41981" x="4330700" y="6626225"/>
          <p14:tracePt t="41997" x="4286250" y="6626225"/>
          <p14:tracePt t="42015" x="4214813" y="6626225"/>
          <p14:tracePt t="42031" x="4160838" y="6616700"/>
          <p14:tracePt t="42049" x="4089400" y="6616700"/>
          <p14:tracePt t="42065" x="4037013" y="6616700"/>
          <p14:tracePt t="42082" x="3965575" y="6616700"/>
          <p14:tracePt t="42098" x="3840163" y="6616700"/>
          <p14:tracePt t="42116" x="3741738" y="6616700"/>
          <p14:tracePt t="42131" x="3625850" y="6616700"/>
          <p14:tracePt t="42148" x="3500438" y="6616700"/>
          <p14:tracePt t="42165" x="3357563" y="6616700"/>
          <p14:tracePt t="42181" x="3197225" y="6616700"/>
          <p14:tracePt t="42199" x="3054350" y="6616700"/>
          <p14:tracePt t="42215" x="2928938" y="6599238"/>
          <p14:tracePt t="42232" x="2830513" y="6599238"/>
          <p14:tracePt t="42249" x="2776538" y="6599238"/>
          <p14:tracePt t="42266" x="2724150" y="6599238"/>
          <p14:tracePt t="42282" x="2697163" y="6599238"/>
          <p14:tracePt t="42298" x="2679700" y="6589713"/>
          <p14:tracePt t="42315" x="2616200" y="6589713"/>
          <p14:tracePt t="42333" x="2589213" y="6589713"/>
          <p14:tracePt t="42348" x="2581275" y="6589713"/>
          <p14:tracePt t="42387" x="2571750" y="6589713"/>
          <p14:tracePt t="44259" x="2670175" y="6589713"/>
          <p14:tracePt t="44267" x="2938463" y="6589713"/>
          <p14:tracePt t="44275" x="3187700" y="6589713"/>
          <p14:tracePt t="44283" x="4616450" y="6589713"/>
          <p14:tracePt t="44316" x="4786313" y="6589713"/>
          <p14:tracePt t="44317" x="4973638" y="6572250"/>
          <p14:tracePt t="44331" x="5018088" y="6572250"/>
          <p14:tracePt t="44348" x="5054600" y="6562725"/>
          <p14:tracePt t="44381" x="5089525" y="6562725"/>
          <p14:tracePt t="44398" x="5116513" y="6545263"/>
          <p14:tracePt t="44416" x="5133975" y="6545263"/>
          <p14:tracePt t="44432" x="5160963" y="6545263"/>
          <p14:tracePt t="44448" x="5180013" y="6545263"/>
          <p14:tracePt t="44466" x="5197475" y="6545263"/>
          <p14:tracePt t="44482" x="5214938" y="6537325"/>
          <p14:tracePt t="44498" x="5251450" y="6537325"/>
          <p14:tracePt t="44516" x="5286375" y="6537325"/>
          <p14:tracePt t="44532" x="5330825" y="6537325"/>
          <p14:tracePt t="44549" x="5348288" y="6537325"/>
          <p14:tracePt t="44565" x="5367338" y="6527800"/>
          <p14:tracePt t="44955" x="5411788" y="6527800"/>
          <p14:tracePt t="44955" x="5527675" y="6527800"/>
          <p14:tracePt t="44972" x="5608638" y="6527800"/>
          <p14:tracePt t="44972" x="5697538" y="6527800"/>
          <p14:tracePt t="44981" x="5795963" y="6527800"/>
          <p14:tracePt t="44999" x="5813425" y="6527800"/>
          <p14:tracePt t="45015" x="5822950" y="6527800"/>
          <p14:tracePt t="45031" x="5840413" y="6518275"/>
          <p14:tracePt t="45048" x="5857875" y="6518275"/>
          <p14:tracePt t="45065" x="5875338" y="6500813"/>
          <p14:tracePt t="45259" x="5884863" y="6500813"/>
          <p14:tracePt t="45267" x="5911850" y="6500813"/>
          <p14:tracePt t="45275" x="5956300" y="6500813"/>
          <p14:tracePt t="45275" x="6027738" y="6500813"/>
          <p14:tracePt t="45284" x="6099175" y="6500813"/>
          <p14:tracePt t="45298" x="6446838" y="6537325"/>
          <p14:tracePt t="45316" x="6705600" y="6572250"/>
          <p14:tracePt t="45331" x="7018338" y="6572250"/>
          <p14:tracePt t="45349" x="7554913" y="6661150"/>
          <p14:tracePt t="45375" x="7724775" y="6670675"/>
          <p14:tracePt t="45381" x="7983538" y="6670675"/>
          <p14:tracePt t="45398" x="8188325" y="6670675"/>
          <p14:tracePt t="45415" x="8340725" y="6670675"/>
          <p14:tracePt t="45432" x="8394700" y="6670675"/>
          <p14:tracePt t="45449" x="8439150" y="6670675"/>
          <p14:tracePt t="45466" x="8447088" y="6670675"/>
          <p14:tracePt t="45482" x="8474075" y="6670675"/>
          <p14:tracePt t="45498" x="8491538" y="6653213"/>
          <p14:tracePt t="45498" x="8510588" y="6643688"/>
          <p14:tracePt t="45531" x="8528050" y="6634163"/>
          <p14:tracePt t="45755" x="8589963" y="6634163"/>
          <p14:tracePt t="45763" x="8875713" y="6634163"/>
          <p14:tracePt t="45790" x="8920163" y="6634163"/>
          <p14:tracePt t="45798" x="8974138" y="6634163"/>
          <p14:tracePt t="45815" x="9018588" y="6634163"/>
          <p14:tracePt t="45831" x="9045575" y="6626225"/>
          <p14:tracePt t="45848" x="9090025" y="6616700"/>
          <p14:tracePt t="45865" x="9134475" y="6616700"/>
          <p14:tracePt t="45963" x="9134475" y="6608763"/>
          <p14:tracePt t="46491" x="9117013" y="6608763"/>
          <p14:tracePt t="46499" x="9090025" y="6608763"/>
          <p14:tracePt t="46505" x="9082088" y="6608763"/>
          <p14:tracePt t="46514" x="9028113" y="6608763"/>
          <p14:tracePt t="46531" x="9010650" y="6608763"/>
          <p14:tracePt t="46548" x="8966200" y="6608763"/>
          <p14:tracePt t="46564" x="8947150" y="6608763"/>
          <p14:tracePt t="46581" x="8912225" y="6608763"/>
          <p14:tracePt t="46597" x="8867775" y="6608763"/>
          <p14:tracePt t="46615" x="8813800" y="6608763"/>
          <p14:tracePt t="46631" x="8777288" y="6608763"/>
          <p14:tracePt t="46648" x="8751888" y="6608763"/>
          <p14:tracePt t="46665" x="8715375" y="6608763"/>
          <p14:tracePt t="46680" x="8653463" y="6616700"/>
          <p14:tracePt t="46698" x="8528050" y="6616700"/>
          <p14:tracePt t="46715" x="8348663" y="6616700"/>
          <p14:tracePt t="46732" x="8313738" y="6616700"/>
          <p14:tracePt t="46747" x="8277225" y="6616700"/>
          <p14:tracePt t="46765" x="8224838" y="6616700"/>
          <p14:tracePt t="46781" x="8170863" y="6616700"/>
          <p14:tracePt t="46798" x="8099425" y="6616700"/>
          <p14:tracePt t="46814" x="8054975" y="6616700"/>
          <p14:tracePt t="46831" x="8010525" y="6616700"/>
          <p14:tracePt t="46883" x="8001000" y="6616700"/>
          <p14:tracePt t="46884" x="7912100" y="6626225"/>
          <p14:tracePt t="46935" x="7894638" y="6626225"/>
          <p14:tracePt t="46948" x="7875588" y="6626225"/>
          <p14:tracePt t="46965" x="7858125" y="6626225"/>
          <p14:tracePt t="46981" x="7831138" y="6626225"/>
          <p14:tracePt t="46998" x="7823200" y="6626225"/>
          <p14:tracePt t="47075" x="7813675" y="6626225"/>
          <p14:tracePt t="47182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" name="image18.jpeg" descr="MUTYHFig2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86200" y="1295400"/>
            <a:ext cx="4976813" cy="2535241"/>
          </a:xfrm>
          <a:prstGeom prst="rect">
            <a:avLst/>
          </a:prstGeom>
          <a:ln>
            <a:solidFill/>
            <a:round/>
          </a:ln>
        </p:spPr>
      </p:pic>
      <p:sp>
        <p:nvSpPr>
          <p:cNvPr id="768" name="Shape 768"/>
          <p:cNvSpPr/>
          <p:nvPr/>
        </p:nvSpPr>
        <p:spPr>
          <a:xfrm>
            <a:off x="1547809" y="404810"/>
            <a:ext cx="6019807" cy="408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000"/>
              </a:spcBef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MUTYH is  a 7.1 Kb gene, mapping on 1p34.3-1p32.1</a:t>
            </a:r>
          </a:p>
        </p:txBody>
      </p:sp>
      <p:sp>
        <p:nvSpPr>
          <p:cNvPr id="769" name="Shape 769"/>
          <p:cNvSpPr/>
          <p:nvPr/>
        </p:nvSpPr>
        <p:spPr>
          <a:xfrm>
            <a:off x="4191000" y="914399"/>
            <a:ext cx="4648200" cy="383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>
              <a:spcBef>
                <a:spcPts val="800"/>
              </a:spcBef>
            </a:pPr>
            <a:r>
              <a:rPr sz="1600">
                <a:latin typeface="Arial Bold"/>
                <a:ea typeface="Arial Bold"/>
                <a:cs typeface="Arial Bold"/>
                <a:sym typeface="Arial Bold"/>
              </a:rPr>
              <a:t>It codes for  a 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535 aa protein </a:t>
            </a:r>
          </a:p>
        </p:txBody>
      </p:sp>
      <p:sp>
        <p:nvSpPr>
          <p:cNvPr id="770" name="Shape 770"/>
          <p:cNvSpPr/>
          <p:nvPr/>
        </p:nvSpPr>
        <p:spPr>
          <a:xfrm>
            <a:off x="564479" y="1341437"/>
            <a:ext cx="3158209" cy="189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57200" lvl="0" indent="-457200">
              <a:spcBef>
                <a:spcPts val="900"/>
              </a:spcBef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conserved domains involved in: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112668" lvl="0" indent="-112668">
              <a:spcBef>
                <a:spcPts val="900"/>
              </a:spcBef>
              <a:buSzPct val="100000"/>
              <a:buFont typeface="Comic Sans MS"/>
              <a:buChar char="•"/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DNA binding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112668" lvl="0" indent="-112668">
              <a:spcBef>
                <a:spcPts val="900"/>
              </a:spcBef>
              <a:buSzPct val="100000"/>
              <a:buFont typeface="Comic Sans MS"/>
              <a:buChar char="•"/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protein-protein </a:t>
            </a:r>
            <a:r>
              <a:rPr sz="1600" dirty="0" smtClean="0">
                <a:latin typeface="Comic Sans MS"/>
                <a:ea typeface="Comic Sans MS"/>
                <a:cs typeface="Comic Sans MS"/>
                <a:sym typeface="Comic Sans MS"/>
              </a:rPr>
              <a:t>interaction</a:t>
            </a:r>
          </a:p>
          <a:p>
            <a:pPr marL="112668" lvl="0" indent="-112668">
              <a:spcBef>
                <a:spcPts val="900"/>
              </a:spcBef>
              <a:buSzPct val="100000"/>
              <a:buFont typeface="Comic Sans MS"/>
              <a:buChar char="•"/>
            </a:pPr>
            <a:r>
              <a:rPr sz="1600" dirty="0" smtClean="0">
                <a:latin typeface="Comic Sans MS"/>
                <a:ea typeface="Comic Sans MS"/>
                <a:cs typeface="Comic Sans MS"/>
                <a:sym typeface="Comic Sans MS"/>
              </a:rPr>
              <a:t>nuclear and mitochondria signals</a:t>
            </a:r>
            <a:endParaRPr sz="16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775" name="Group 775"/>
          <p:cNvGrpSpPr/>
          <p:nvPr/>
        </p:nvGrpSpPr>
        <p:grpSpPr>
          <a:xfrm>
            <a:off x="323848" y="3912056"/>
            <a:ext cx="8362919" cy="2731182"/>
            <a:chOff x="0" y="0"/>
            <a:chExt cx="8362918" cy="2731180"/>
          </a:xfrm>
        </p:grpSpPr>
        <p:grpSp>
          <p:nvGrpSpPr>
            <p:cNvPr id="773" name="Group 773"/>
            <p:cNvGrpSpPr/>
            <p:nvPr/>
          </p:nvGrpSpPr>
          <p:grpSpPr>
            <a:xfrm>
              <a:off x="3949150" y="566237"/>
              <a:ext cx="4413768" cy="1280256"/>
              <a:chOff x="-1" y="0"/>
              <a:chExt cx="4413766" cy="1280255"/>
            </a:xfrm>
          </p:grpSpPr>
          <p:sp>
            <p:nvSpPr>
              <p:cNvPr id="771" name="Shape 771"/>
              <p:cNvSpPr/>
              <p:nvPr/>
            </p:nvSpPr>
            <p:spPr>
              <a:xfrm>
                <a:off x="-2" y="-1"/>
                <a:ext cx="4413768" cy="128025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spcBef>
                    <a:spcPts val="900"/>
                  </a:spcBef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772" name="Shape 772"/>
              <p:cNvSpPr/>
              <p:nvPr/>
            </p:nvSpPr>
            <p:spPr>
              <a:xfrm>
                <a:off x="-2" y="-1"/>
                <a:ext cx="4413768" cy="8763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spcBef>
                    <a:spcPts val="900"/>
                  </a:spcBef>
                  <a:defRPr sz="1600"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pPr lvl="0">
                  <a:defRPr sz="1800"/>
                </a:pPr>
                <a:r>
                  <a:rPr sz="1600"/>
                  <a:t>Involvement of other DNA repair systems by interacting with MSH6 (MMR), PCNA e APE1 (recombination) </a:t>
                </a:r>
              </a:p>
            </p:txBody>
          </p:sp>
        </p:grpSp>
        <p:pic>
          <p:nvPicPr>
            <p:cNvPr id="774" name="image19.jpeg" descr="MUTYH repair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3639420" cy="273118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</p:pic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800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5439"/>
    </mc:Choice>
    <mc:Fallback xmlns="">
      <p:transition advTm="55439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75" grpId="0" animBg="1" advAuto="0"/>
    </p:bldLst>
  </p:timing>
  <p:extLst>
    <p:ext uri="{3A86A75C-4F4B-4683-9AE1-C65F6400EC91}">
      <p14:laserTraceLst xmlns:p14="http://schemas.microsoft.com/office/powerpoint/2010/main">
        <p14:tracePtLst>
          <p14:tracePt t="3483" x="768350" y="2393950"/>
          <p14:tracePt t="3701" x="785813" y="2393950"/>
          <p14:tracePt t="3709" x="1312863" y="2152650"/>
          <p14:tracePt t="3751" x="1384300" y="2108200"/>
          <p14:tracePt t="3759" x="1428750" y="2071688"/>
          <p14:tracePt t="3771" x="1517650" y="2000250"/>
          <p14:tracePt t="3787" x="1598613" y="1928813"/>
          <p14:tracePt t="3787" x="1633538" y="1901825"/>
          <p14:tracePt t="3806" x="1679575" y="1866900"/>
          <p14:tracePt t="3820" x="1758950" y="1785938"/>
          <p14:tracePt t="3820" x="1803400" y="1741488"/>
          <p14:tracePt t="3838" x="1919288" y="1652588"/>
          <p14:tracePt t="3853" x="2000250" y="1581150"/>
          <p14:tracePt t="3870" x="2071688" y="1544638"/>
          <p14:tracePt t="3887" x="2143125" y="1509713"/>
          <p14:tracePt t="3903" x="2214563" y="1465263"/>
          <p14:tracePt t="3921" x="2286000" y="1446213"/>
          <p14:tracePt t="3936" x="2393950" y="1393825"/>
          <p14:tracePt t="3953" x="2428875" y="1366838"/>
          <p14:tracePt t="3969" x="2455863" y="1347788"/>
          <p14:tracePt t="3987" x="2465388" y="1339850"/>
          <p14:tracePt t="4003" x="2490788" y="1330325"/>
          <p14:tracePt t="4020" x="2509838" y="1322388"/>
          <p14:tracePt t="4036" x="2562225" y="1276350"/>
          <p14:tracePt t="4053" x="2625725" y="1250950"/>
          <p14:tracePt t="4070" x="2687638" y="1223963"/>
          <p14:tracePt t="4087" x="2751138" y="1196975"/>
          <p14:tracePt t="4102" x="2840038" y="1179513"/>
          <p14:tracePt t="4120" x="2965450" y="1160463"/>
          <p14:tracePt t="4137" x="3089275" y="1125538"/>
          <p14:tracePt t="4156" x="3241675" y="1108075"/>
          <p14:tracePt t="4169" x="3357563" y="1089025"/>
          <p14:tracePt t="4187" x="3527425" y="1089025"/>
          <p14:tracePt t="4203" x="3697288" y="1089025"/>
          <p14:tracePt t="4220" x="3840163" y="1089025"/>
          <p14:tracePt t="4236" x="3983038" y="1089025"/>
          <p14:tracePt t="4254" x="4037013" y="1089025"/>
          <p14:tracePt t="4271" x="4062413" y="1089025"/>
          <p14:tracePt t="4288" x="4071938" y="1089025"/>
          <p14:tracePt t="4304" x="4081463" y="1089025"/>
          <p14:tracePt t="4349" x="4098925" y="1089025"/>
          <p14:tracePt t="4359" x="4160838" y="1089025"/>
          <p14:tracePt t="4422" x="4179888" y="1089025"/>
          <p14:tracePt t="4422" x="4197350" y="1081088"/>
          <p14:tracePt t="4438" x="4224338" y="1071563"/>
          <p14:tracePt t="4453" x="4295775" y="1062038"/>
          <p14:tracePt t="4471" x="4348163" y="1062038"/>
          <p14:tracePt t="4486" x="4446588" y="1062038"/>
          <p14:tracePt t="4504" x="4562475" y="1062038"/>
          <p14:tracePt t="4520" x="4741863" y="1062038"/>
          <p14:tracePt t="4537" x="4875213" y="1062038"/>
          <p14:tracePt t="4553" x="4946650" y="1062038"/>
          <p14:tracePt t="4571" x="4991100" y="1044575"/>
          <p14:tracePt t="4587" x="5027613" y="1044575"/>
          <p14:tracePt t="4604" x="5037138" y="1044575"/>
          <p14:tracePt t="4636" x="5054600" y="1044575"/>
          <p14:tracePt t="4637" x="5072063" y="1036638"/>
          <p14:tracePt t="4653" x="5108575" y="1036638"/>
          <p14:tracePt t="4670" x="5133975" y="1036638"/>
          <p14:tracePt t="4686" x="5187950" y="1036638"/>
          <p14:tracePt t="4703" x="5205413" y="1036638"/>
          <p14:tracePt t="4720" x="5384800" y="1017588"/>
          <p14:tracePt t="4776" x="5411788" y="1017588"/>
          <p14:tracePt t="4786" x="5456238" y="1000125"/>
          <p14:tracePt t="4804" x="5465763" y="1000125"/>
          <p14:tracePt t="4837" x="5473700" y="990600"/>
          <p14:tracePt t="5037" x="5500688" y="990600"/>
          <p14:tracePt t="5044" x="5510213" y="990600"/>
          <p14:tracePt t="5053" x="5537200" y="990600"/>
          <p14:tracePt t="5054" x="5554663" y="990600"/>
          <p14:tracePt t="5070" x="5581650" y="982663"/>
          <p14:tracePt t="5086" x="5616575" y="973138"/>
          <p14:tracePt t="5133" x="5626100" y="973138"/>
          <p14:tracePt t="5181" x="5643563" y="973138"/>
          <p14:tracePt t="5221" x="5661025" y="955675"/>
          <p14:tracePt t="5453" x="5680075" y="955675"/>
          <p14:tracePt t="5461" x="5715000" y="955675"/>
          <p14:tracePt t="5478" x="5724525" y="955675"/>
          <p14:tracePt t="5509" x="5741988" y="955675"/>
          <p14:tracePt t="5520" x="5751513" y="946150"/>
          <p14:tracePt t="5524" x="5759450" y="946150"/>
          <p14:tracePt t="5854" x="5776913" y="938213"/>
          <p14:tracePt t="5864" x="5786438" y="938213"/>
          <p14:tracePt t="5869" x="5795963" y="928688"/>
          <p14:tracePt t="5878" x="5840413" y="911225"/>
          <p14:tracePt t="5887" x="5867400" y="901700"/>
          <p14:tracePt t="5903" x="5875338" y="893763"/>
          <p14:tracePt t="5920" x="5884863" y="884238"/>
          <p14:tracePt t="6390" x="5875338" y="884238"/>
          <p14:tracePt t="6405" x="5875338" y="874713"/>
          <p14:tracePt t="6427" x="5857875" y="874713"/>
          <p14:tracePt t="6446" x="5848350" y="874713"/>
          <p14:tracePt t="6470" x="5840413" y="866775"/>
          <p14:tracePt t="6478" x="5830888" y="866775"/>
          <p14:tracePt t="6485" x="5803900" y="866775"/>
          <p14:tracePt t="6534" x="5795963" y="866775"/>
          <p14:tracePt t="6542" x="5776913" y="866775"/>
          <p14:tracePt t="6569" x="5768975" y="866775"/>
          <p14:tracePt t="6599" x="5759450" y="874713"/>
          <p14:tracePt t="6614" x="5751513" y="874713"/>
          <p14:tracePt t="6646" x="5741988" y="874713"/>
          <p14:tracePt t="6653" x="5741988" y="884238"/>
          <p14:tracePt t="6654" x="5724525" y="893763"/>
          <p14:tracePt t="6678" x="5705475" y="893763"/>
          <p14:tracePt t="6687" x="5697538" y="901700"/>
          <p14:tracePt t="6726" x="5688013" y="911225"/>
          <p14:tracePt t="6727" x="5680075" y="911225"/>
          <p14:tracePt t="6751" x="5670550" y="911225"/>
          <p14:tracePt t="6759" x="5653088" y="919163"/>
          <p14:tracePt t="6771" x="5634038" y="919163"/>
          <p14:tracePt t="6787" x="5608638" y="938213"/>
          <p14:tracePt t="6804" x="5589588" y="946150"/>
          <p14:tracePt t="6820" x="5581650" y="946150"/>
          <p14:tracePt t="6837" x="5545138" y="965200"/>
          <p14:tracePt t="6854" x="5537200" y="973138"/>
          <p14:tracePt t="6894" x="5527675" y="973138"/>
          <p14:tracePt t="6909" x="5518150" y="973138"/>
          <p14:tracePt t="6934" x="5518150" y="982663"/>
          <p14:tracePt t="6950" x="5500688" y="982663"/>
          <p14:tracePt t="6974" x="5491163" y="990600"/>
          <p14:tracePt t="6981" x="5473700" y="990600"/>
          <p14:tracePt t="6990" x="5465763" y="1000125"/>
          <p14:tracePt t="7005" x="5446713" y="1000125"/>
          <p14:tracePt t="7022" x="5438775" y="1000125"/>
          <p14:tracePt t="7022" x="5438775" y="1009650"/>
          <p14:tracePt t="7022" x="5429250" y="1009650"/>
          <p14:tracePt t="7055" x="5419725" y="1009650"/>
          <p14:tracePt t="7094" x="5402263" y="1009650"/>
          <p14:tracePt t="7094" x="5384800" y="1009650"/>
          <p14:tracePt t="7103" x="5018088" y="1009650"/>
          <p14:tracePt t="7128" x="4848225" y="1009650"/>
          <p14:tracePt t="7138" x="4411663" y="1009650"/>
          <p14:tracePt t="7154" x="4017963" y="1009650"/>
          <p14:tracePt t="7171" x="3830638" y="1009650"/>
          <p14:tracePt t="7188" x="3714750" y="1009650"/>
          <p14:tracePt t="7204" x="3633788" y="1009650"/>
          <p14:tracePt t="7220" x="3517900" y="1009650"/>
          <p14:tracePt t="7243" x="3490913" y="1009650"/>
          <p14:tracePt t="7254" x="3411538" y="1009650"/>
          <p14:tracePt t="7271" x="3375025" y="1009650"/>
          <p14:tracePt t="7291" x="3357563" y="1009650"/>
          <p14:tracePt t="7308" x="3348038" y="1009650"/>
          <p14:tracePt t="8941" x="3348038" y="1017588"/>
          <p14:tracePt t="8957" x="3348038" y="1027113"/>
          <p14:tracePt t="8964" x="3348038" y="1036638"/>
          <p14:tracePt t="8980" x="3367088" y="1036638"/>
          <p14:tracePt t="9007" x="3375025" y="1036638"/>
          <p14:tracePt t="9022" x="3384550" y="1036638"/>
          <p14:tracePt t="9022" x="3394075" y="1036638"/>
          <p14:tracePt t="9069" x="3394075" y="1044575"/>
          <p14:tracePt t="9637" x="3438525" y="1044575"/>
          <p14:tracePt t="9639" x="3490913" y="1062038"/>
          <p14:tracePt t="9653" x="3536950" y="1062038"/>
          <p14:tracePt t="9654" x="3581400" y="1071563"/>
          <p14:tracePt t="9670" x="3598863" y="1071563"/>
          <p14:tracePt t="9733" x="3608388" y="1071563"/>
          <p14:tracePt t="9735" x="3643313" y="1071563"/>
          <p14:tracePt t="9761" x="3670300" y="1089025"/>
          <p14:tracePt t="9771" x="3714750" y="1089025"/>
          <p14:tracePt t="9786" x="3759200" y="1098550"/>
          <p14:tracePt t="9803" x="3803650" y="1108075"/>
          <p14:tracePt t="9819" x="3919538" y="1108075"/>
          <p14:tracePt t="9917" x="3929063" y="1108075"/>
          <p14:tracePt t="9925" x="3946525" y="1116013"/>
          <p14:tracePt t="9927" x="3973513" y="1116013"/>
          <p14:tracePt t="9936" x="4017963" y="1125538"/>
          <p14:tracePt t="9952" x="4062413" y="1125538"/>
          <p14:tracePt t="9970" x="4089400" y="1125538"/>
          <p14:tracePt t="9986" x="4098925" y="1125538"/>
          <p14:tracePt t="10030" x="4108450" y="1125538"/>
          <p14:tracePt t="10037" x="4125913" y="1125538"/>
          <p14:tracePt t="10053" x="4152900" y="1125538"/>
          <p14:tracePt t="10085" x="4160838" y="1125538"/>
          <p14:tracePt t="10581" x="4179888" y="1125538"/>
          <p14:tracePt t="10589" x="4197350" y="1125538"/>
          <p14:tracePt t="10597" x="4205288" y="1125538"/>
          <p14:tracePt t="10603" x="4259263" y="1125538"/>
          <p14:tracePt t="10619" x="4313238" y="1143000"/>
          <p14:tracePt t="10636" x="4348163" y="1143000"/>
          <p14:tracePt t="10652" x="4367213" y="1143000"/>
          <p14:tracePt t="10675" x="4375150" y="1143000"/>
          <p14:tracePt t="10686" x="4384675" y="1152525"/>
          <p14:tracePt t="10703" x="4419600" y="1152525"/>
          <p14:tracePt t="10719" x="4446588" y="1152525"/>
          <p14:tracePt t="10737" x="4510088" y="1169988"/>
          <p14:tracePt t="10769" x="4527550" y="1169988"/>
          <p14:tracePt t="10786" x="4554538" y="1169988"/>
          <p14:tracePt t="10804" x="4589463" y="1169988"/>
          <p14:tracePt t="10819" x="4608513" y="1169988"/>
          <p14:tracePt t="10819" x="4633913" y="1169988"/>
          <p14:tracePt t="10853" x="4652963" y="1169988"/>
          <p14:tracePt t="11214" x="4660900" y="1169988"/>
          <p14:tracePt t="11230" x="4670425" y="1169988"/>
          <p14:tracePt t="11941" x="4741863" y="1169988"/>
          <p14:tracePt t="11949" x="4813300" y="1169988"/>
          <p14:tracePt t="11952" x="4929188" y="1169988"/>
          <p14:tracePt t="11969" x="5027613" y="1169988"/>
          <p14:tracePt t="11986" x="5143500" y="1169988"/>
          <p14:tracePt t="12002" x="5197475" y="1169988"/>
          <p14:tracePt t="12019" x="5224463" y="1169988"/>
          <p14:tracePt t="12035" x="5241925" y="1169988"/>
          <p14:tracePt t="12052" x="5295900" y="1169988"/>
          <p14:tracePt t="12069" x="5367338" y="1169988"/>
          <p14:tracePt t="12086" x="5465763" y="1169988"/>
          <p14:tracePt t="12102" x="5661025" y="1169988"/>
          <p14:tracePt t="12131" x="5705475" y="1169988"/>
          <p14:tracePt t="12135" x="5776913" y="1187450"/>
          <p14:tracePt t="12153" x="5830888" y="1187450"/>
          <p14:tracePt t="12168" x="5875338" y="1196975"/>
          <p14:tracePt t="12186" x="5884863" y="1196975"/>
          <p14:tracePt t="12202" x="5919788" y="1204913"/>
          <p14:tracePt t="12219" x="5946775" y="1204913"/>
          <p14:tracePt t="12236" x="6037263" y="1214438"/>
          <p14:tracePt t="12253" x="6054725" y="1223963"/>
          <p14:tracePt t="12269" x="6099175" y="1223963"/>
          <p14:tracePt t="12286" x="6134100" y="1231900"/>
          <p14:tracePt t="12302" x="6232525" y="1250950"/>
          <p14:tracePt t="12319" x="6303963" y="1250950"/>
          <p14:tracePt t="12335" x="6357938" y="1268413"/>
          <p14:tracePt t="12352" x="6411913" y="1268413"/>
          <p14:tracePt t="12369" x="6473825" y="1276350"/>
          <p14:tracePt t="12385" x="6527800" y="1276350"/>
          <p14:tracePt t="12403" x="6581775" y="1295400"/>
          <p14:tracePt t="12418" x="6616700" y="1295400"/>
          <p14:tracePt t="12436" x="6634163" y="1303338"/>
          <p14:tracePt t="12909" x="6643688" y="1303338"/>
          <p14:tracePt t="12909" x="6661150" y="1303338"/>
          <p14:tracePt t="12925" x="6670675" y="1303338"/>
          <p14:tracePt t="12926" x="6688138" y="1303338"/>
          <p14:tracePt t="12935" x="6742113" y="1303338"/>
          <p14:tracePt t="12953" x="6786563" y="1303338"/>
          <p14:tracePt t="12969" x="6804025" y="1303338"/>
          <p14:tracePt t="12986" x="6813550" y="1303338"/>
          <p14:tracePt t="13069" x="6831013" y="1303338"/>
          <p14:tracePt t="13101" x="6840538" y="1303338"/>
          <p14:tracePt t="13101" x="6848475" y="1303338"/>
          <p14:tracePt t="13110" x="6875463" y="1303338"/>
          <p14:tracePt t="13181" x="6884988" y="1295400"/>
          <p14:tracePt t="13197" x="6894513" y="1295400"/>
          <p14:tracePt t="13221" x="6911975" y="1295400"/>
          <p14:tracePt t="13373" x="6929438" y="1285875"/>
          <p14:tracePt t="13389" x="6938963" y="1276350"/>
          <p14:tracePt t="13397" x="6946900" y="1276350"/>
          <p14:tracePt t="13421" x="6973888" y="1276350"/>
          <p14:tracePt t="13421" x="6983413" y="1276350"/>
          <p14:tracePt t="13436" x="6991350" y="1276350"/>
          <p14:tracePt t="13452" x="7018338" y="1276350"/>
          <p14:tracePt t="13469" x="7027863" y="1268413"/>
          <p14:tracePt t="13485" x="7062788" y="1268413"/>
          <p14:tracePt t="13503" x="7081838" y="1268413"/>
          <p14:tracePt t="13519" x="7089775" y="1268413"/>
          <p14:tracePt t="13536" x="7099300" y="1258888"/>
          <p14:tracePt t="13589" x="7108825" y="1258888"/>
          <p14:tracePt t="13813" x="7116763" y="1258888"/>
          <p14:tracePt t="13941" x="7134225" y="1258888"/>
          <p14:tracePt t="13949" x="7170738" y="1258888"/>
          <p14:tracePt t="13958" x="7242175" y="1258888"/>
          <p14:tracePt t="13959" x="7296150" y="1258888"/>
          <p14:tracePt t="13968" x="7412038" y="1258888"/>
          <p14:tracePt t="13986" x="7537450" y="1258888"/>
          <p14:tracePt t="14002" x="7653338" y="1258888"/>
          <p14:tracePt t="14019" x="7751763" y="1258888"/>
          <p14:tracePt t="14035" x="7848600" y="1258888"/>
          <p14:tracePt t="14035" x="7920038" y="1258888"/>
          <p14:tracePt t="14053" x="8045450" y="1258888"/>
          <p14:tracePt t="14069" x="8205788" y="1258888"/>
          <p14:tracePt t="14086" x="8323263" y="1258888"/>
          <p14:tracePt t="14103" x="8375650" y="1258888"/>
          <p14:tracePt t="14120" x="8447088" y="1250950"/>
          <p14:tracePt t="14179" x="8474075" y="1250950"/>
          <p14:tracePt t="14221" x="8483600" y="1250950"/>
          <p14:tracePt t="14222" x="8491538" y="1250950"/>
          <p14:tracePt t="14237" x="8528050" y="1241425"/>
          <p14:tracePt t="14252" x="8582025" y="1231900"/>
          <p14:tracePt t="14271" x="8616950" y="1231900"/>
          <p14:tracePt t="14557" x="8616950" y="1241425"/>
          <p14:tracePt t="14565" x="8589963" y="1250950"/>
          <p14:tracePt t="14573" x="8545513" y="1276350"/>
          <p14:tracePt t="14581" x="8483600" y="1303338"/>
          <p14:tracePt t="14586" x="8402638" y="1357313"/>
          <p14:tracePt t="14602" x="8296275" y="1411288"/>
          <p14:tracePt t="14619" x="8054975" y="1527175"/>
          <p14:tracePt t="14658" x="7537450" y="1643063"/>
          <p14:tracePt t="14713" x="7304088" y="1679575"/>
          <p14:tracePt t="14725" x="7205663" y="1679575"/>
          <p14:tracePt t="14735" x="7000875" y="1724025"/>
          <p14:tracePt t="14752" x="6751638" y="1741488"/>
          <p14:tracePt t="14781" x="6653213" y="1741488"/>
          <p14:tracePt t="14785" x="6465888" y="1768475"/>
          <p14:tracePt t="14802" x="6286500" y="1795463"/>
          <p14:tracePt t="14819" x="6126163" y="1795463"/>
          <p14:tracePt t="14835" x="6027738" y="1812925"/>
          <p14:tracePt t="14835" x="6000750" y="1812925"/>
          <p14:tracePt t="14853" x="5956300" y="1830388"/>
          <p14:tracePt t="14869" x="5902325" y="1830388"/>
          <p14:tracePt t="14886" x="5848350" y="1830388"/>
          <p14:tracePt t="14902" x="5776913" y="1839913"/>
          <p14:tracePt t="14919" x="5724525" y="1857375"/>
          <p14:tracePt t="14935" x="5680075" y="1857375"/>
          <p14:tracePt t="14952" x="5626100" y="1874838"/>
          <p14:tracePt t="14969" x="5599113" y="1874838"/>
          <p14:tracePt t="14985" x="5589588" y="1874838"/>
          <p14:tracePt t="15052" x="5572125" y="1874838"/>
          <p14:tracePt t="15060" x="5562600" y="1874838"/>
          <p14:tracePt t="15060" x="5554663" y="1874838"/>
          <p14:tracePt t="15078" x="5527675" y="1874838"/>
          <p14:tracePt t="15085" x="5510213" y="1884363"/>
          <p14:tracePt t="15093" x="5429250" y="1901825"/>
          <p14:tracePt t="15102" x="5322888" y="1901825"/>
          <p14:tracePt t="15119" x="5214938" y="1919288"/>
          <p14:tracePt t="15136" x="5099050" y="1938338"/>
          <p14:tracePt t="15159" x="5072063" y="1946275"/>
          <p14:tracePt t="15169" x="5000625" y="1955800"/>
          <p14:tracePt t="15185" x="4938713" y="1965325"/>
          <p14:tracePt t="15203" x="4857750" y="1982788"/>
          <p14:tracePt t="15220" x="4768850" y="1982788"/>
          <p14:tracePt t="15242" x="4759325" y="1990725"/>
          <p14:tracePt t="15252" x="4724400" y="1990725"/>
          <p14:tracePt t="15292" x="4714875" y="1990725"/>
          <p14:tracePt t="15317" x="4687888" y="2000250"/>
          <p14:tracePt t="15349" x="4679950" y="2000250"/>
          <p14:tracePt t="15357" x="4660900" y="2000250"/>
          <p14:tracePt t="15360" x="4652963" y="2000250"/>
          <p14:tracePt t="15369" x="4616450" y="2000250"/>
          <p14:tracePt t="15385" x="4537075" y="2017713"/>
          <p14:tracePt t="15403" x="4465638" y="2036763"/>
          <p14:tracePt t="15419" x="4357688" y="2044700"/>
          <p14:tracePt t="15419" x="4330700" y="2044700"/>
          <p14:tracePt t="15437" x="4303713" y="2044700"/>
          <p14:tracePt t="15451" x="4295775" y="2044700"/>
          <p14:tracePt t="15509" x="4286250" y="2044700"/>
          <p14:tracePt t="16437" x="4313238" y="2044700"/>
          <p14:tracePt t="16445" x="4402138" y="2044700"/>
          <p14:tracePt t="16452" x="4518025" y="2044700"/>
          <p14:tracePt t="16458" x="4660900" y="2044700"/>
          <p14:tracePt t="16469" x="5153025" y="2098675"/>
          <p14:tracePt t="16486" x="5537200" y="2143125"/>
          <p14:tracePt t="16502" x="5867400" y="2170113"/>
          <p14:tracePt t="16519" x="5938838" y="2170113"/>
          <p14:tracePt t="16535" x="5965825" y="2170113"/>
          <p14:tracePt t="16553" x="5973763" y="2170113"/>
          <p14:tracePt t="16569" x="6045200" y="2170113"/>
          <p14:tracePt t="16585" x="6126163" y="2170113"/>
          <p14:tracePt t="16602" x="6180138" y="2160588"/>
          <p14:tracePt t="16619" x="6197600" y="2152650"/>
          <p14:tracePt t="16765" x="6215063" y="2152650"/>
          <p14:tracePt t="16789" x="6224588" y="2152650"/>
          <p14:tracePt t="16795" x="7813675" y="1990725"/>
          <p14:tracePt t="16930" x="8081963" y="1990725"/>
          <p14:tracePt t="16948" x="8242300" y="1973263"/>
          <p14:tracePt t="16952" x="8474075" y="1973263"/>
          <p14:tracePt t="16969" x="8609013" y="1973263"/>
          <p14:tracePt t="16985" x="8688388" y="1973263"/>
          <p14:tracePt t="17003" x="8759825" y="1973263"/>
          <p14:tracePt t="17019" x="8894763" y="1973263"/>
          <p14:tracePt t="17036" x="9072563" y="1973263"/>
          <p14:tracePt t="17052" x="9134475" y="1973263"/>
          <p14:tracePt t="18256" x="0" y="0"/>
        </p14:tracePtLst>
        <p14:tracePtLst>
          <p14:tracePt t="22070" x="9018588" y="2251075"/>
          <p14:tracePt t="22430" x="9001125" y="2251075"/>
          <p14:tracePt t="22438" x="8956675" y="2232025"/>
          <p14:tracePt t="22446" x="8929688" y="2232025"/>
          <p14:tracePt t="22453" x="8786813" y="2214563"/>
          <p14:tracePt t="22469" x="8340725" y="2170113"/>
          <p14:tracePt t="22487" x="8180388" y="2170113"/>
          <p14:tracePt t="22503" x="8108950" y="2170113"/>
          <p14:tracePt t="22520" x="8072438" y="2170113"/>
          <p14:tracePt t="22536" x="8045450" y="2170113"/>
          <p14:tracePt t="22553" x="7991475" y="2170113"/>
          <p14:tracePt t="22570" x="7939088" y="2170113"/>
          <p14:tracePt t="22587" x="7867650" y="2179638"/>
          <p14:tracePt t="22603" x="7769225" y="2187575"/>
          <p14:tracePt t="22619" x="7599363" y="2214563"/>
          <p14:tracePt t="22636" x="7456488" y="2268538"/>
          <p14:tracePt t="22653" x="7331075" y="2303463"/>
          <p14:tracePt t="22669" x="7153275" y="2357438"/>
          <p14:tracePt t="22687" x="7062788" y="2411413"/>
          <p14:tracePt t="22703" x="6973888" y="2455863"/>
          <p14:tracePt t="22721" x="6929438" y="2482850"/>
          <p14:tracePt t="22736" x="6804025" y="2544763"/>
          <p14:tracePt t="22769" x="6742113" y="2571750"/>
          <p14:tracePt t="22806" x="6732588" y="2589213"/>
          <p14:tracePt t="23583" x="6705600" y="2589213"/>
          <p14:tracePt t="23584" x="6688138" y="2589213"/>
          <p14:tracePt t="23608" x="6680200" y="2589213"/>
          <p14:tracePt t="23678" x="6661150" y="2589213"/>
          <p14:tracePt t="23967" x="6643688" y="2589213"/>
          <p14:tracePt t="23976" x="6608763" y="2589213"/>
          <p14:tracePt t="23977" x="6581775" y="2589213"/>
          <p14:tracePt t="23986" x="6491288" y="2589213"/>
          <p14:tracePt t="24003" x="6411913" y="2589213"/>
          <p14:tracePt t="24019" x="6375400" y="2589213"/>
          <p14:tracePt t="24037" x="6367463" y="2589213"/>
          <p14:tracePt t="24052" x="6348413" y="2589213"/>
          <p14:tracePt t="24069" x="6313488" y="2608263"/>
          <p14:tracePt t="24086" x="6286500" y="2616200"/>
          <p14:tracePt t="24103" x="6251575" y="2633663"/>
          <p14:tracePt t="24119" x="6224588" y="2652713"/>
          <p14:tracePt t="24136" x="6215063" y="2670175"/>
          <p14:tracePt t="24152" x="6197600" y="2687638"/>
          <p14:tracePt t="24169" x="6197600" y="2697163"/>
          <p14:tracePt t="24186" x="6197600" y="2705100"/>
          <p14:tracePt t="24203" x="6197600" y="2724150"/>
          <p14:tracePt t="24220" x="6197600" y="2732088"/>
          <p14:tracePt t="24236" x="6197600" y="2751138"/>
          <p14:tracePt t="24252" x="6197600" y="2759075"/>
          <p14:tracePt t="24270" x="6197600" y="2786063"/>
          <p14:tracePt t="24335" x="6205538" y="2795588"/>
          <p14:tracePt t="24357" x="6215063" y="2803525"/>
          <p14:tracePt t="24374" x="6224588" y="2813050"/>
          <p14:tracePt t="24398" x="6242050" y="2822575"/>
          <p14:tracePt t="24430" x="6259513" y="2822575"/>
          <p14:tracePt t="24438" x="6330950" y="2830513"/>
          <p14:tracePt t="24438" x="6357938" y="2830513"/>
          <p14:tracePt t="24486" x="6375400" y="2830513"/>
          <p14:tracePt t="24487" x="6438900" y="2830513"/>
          <p14:tracePt t="24503" x="6510338" y="2830513"/>
          <p14:tracePt t="24519" x="6562725" y="2813050"/>
          <p14:tracePt t="24536" x="6634163" y="2795588"/>
          <p14:tracePt t="24553" x="6697663" y="2751138"/>
          <p14:tracePt t="24569" x="6732588" y="2697163"/>
          <p14:tracePt t="24586" x="6751638" y="2652713"/>
          <p14:tracePt t="24602" x="6751638" y="2598738"/>
          <p14:tracePt t="24619" x="6769100" y="2465388"/>
          <p14:tracePt t="24636" x="6769100" y="2339975"/>
          <p14:tracePt t="24653" x="6759575" y="2170113"/>
          <p14:tracePt t="24669" x="6661150" y="1893888"/>
          <p14:tracePt t="24686" x="6562725" y="1724025"/>
          <p14:tracePt t="24704" x="6446838" y="1562100"/>
          <p14:tracePt t="24719" x="6367463" y="1465263"/>
          <p14:tracePt t="24736" x="6259513" y="1419225"/>
          <p14:tracePt t="24752" x="6180138" y="1384300"/>
          <p14:tracePt t="24771" x="5956300" y="1347788"/>
          <p14:tracePt t="24809" x="5902325" y="1347788"/>
          <p14:tracePt t="24819" x="5768975" y="1347788"/>
          <p14:tracePt t="24836" x="5599113" y="1347788"/>
          <p14:tracePt t="24852" x="5187950" y="1401763"/>
          <p14:tracePt t="24887" x="4768850" y="1928813"/>
          <p14:tracePt t="24986" x="4803775" y="2160588"/>
          <p14:tracePt t="25060" x="4803775" y="2170113"/>
          <p14:tracePt t="25069" x="4867275" y="2232025"/>
          <p14:tracePt t="25086" x="4902200" y="2259013"/>
          <p14:tracePt t="25103" x="4991100" y="2312988"/>
          <p14:tracePt t="25119" x="5126038" y="2357438"/>
          <p14:tracePt t="25136" x="5286375" y="2428875"/>
          <p14:tracePt t="25152" x="5429250" y="2482850"/>
          <p14:tracePt t="25169" x="5545138" y="2517775"/>
          <p14:tracePt t="25186" x="5661025" y="2536825"/>
          <p14:tracePt t="25202" x="5741988" y="2562225"/>
          <p14:tracePt t="25220" x="5848350" y="2598738"/>
          <p14:tracePt t="25236" x="6018213" y="2598738"/>
          <p14:tracePt t="25253" x="6259513" y="2598738"/>
          <p14:tracePt t="25269" x="6670675" y="2598738"/>
          <p14:tracePt t="25288" x="7232650" y="2490788"/>
          <p14:tracePt t="25341" x="7466013" y="2384425"/>
          <p14:tracePt t="25343" x="7608888" y="2322513"/>
          <p14:tracePt t="25352" x="7777163" y="2224088"/>
          <p14:tracePt t="25369" x="7894638" y="2143125"/>
          <p14:tracePt t="25386" x="7947025" y="2054225"/>
          <p14:tracePt t="25402" x="7974013" y="1973263"/>
          <p14:tracePt t="25419" x="8010525" y="1884363"/>
          <p14:tracePt t="25436" x="8010525" y="1795463"/>
          <p14:tracePt t="25453" x="8010525" y="1724025"/>
          <p14:tracePt t="25469" x="7966075" y="1598613"/>
          <p14:tracePt t="25486" x="7894638" y="1517650"/>
          <p14:tracePt t="25502" x="7769225" y="1419225"/>
          <p14:tracePt t="25519" x="7670800" y="1357313"/>
          <p14:tracePt t="25536" x="7589838" y="1322388"/>
          <p14:tracePt t="25552" x="7491413" y="1285875"/>
          <p14:tracePt t="25570" x="7197725" y="1231900"/>
          <p14:tracePt t="25602" x="7081838" y="1214438"/>
          <p14:tracePt t="25604" x="6867525" y="1214438"/>
          <p14:tracePt t="25619" x="6653213" y="1214438"/>
          <p14:tracePt t="25636" x="6419850" y="1214438"/>
          <p14:tracePt t="25653" x="6224588" y="1276350"/>
          <p14:tracePt t="25670" x="6089650" y="1374775"/>
          <p14:tracePt t="25670" x="6010275" y="1455738"/>
          <p14:tracePt t="25686" x="5902325" y="1562100"/>
          <p14:tracePt t="25703" x="5822950" y="1670050"/>
          <p14:tracePt t="25719" x="5768975" y="1785938"/>
          <p14:tracePt t="25737" x="5724525" y="1928813"/>
          <p14:tracePt t="25752" x="5705475" y="2062163"/>
          <p14:tracePt t="25769" x="5705475" y="2179638"/>
          <p14:tracePt t="25786" x="5705475" y="2276475"/>
          <p14:tracePt t="25803" x="5705475" y="2393950"/>
          <p14:tracePt t="25819" x="5732463" y="2500313"/>
          <p14:tracePt t="25836" x="5759450" y="2589213"/>
          <p14:tracePt t="25852" x="6054725" y="2857500"/>
          <p14:tracePt t="25914" x="6116638" y="2894013"/>
          <p14:tracePt t="25919" x="6286500" y="2928938"/>
          <p14:tracePt t="25936" x="6527800" y="2973388"/>
          <p14:tracePt t="25952" x="7054850" y="2973388"/>
          <p14:tracePt t="25983" x="7161213" y="2973388"/>
          <p14:tracePt t="25995" x="7545388" y="2759075"/>
          <p14:tracePt t="26028" x="7634288" y="2697163"/>
          <p14:tracePt t="26035" x="7769225" y="2527300"/>
          <p14:tracePt t="26053" x="7929563" y="2170113"/>
          <p14:tracePt t="26053" x="7956550" y="2054225"/>
          <p14:tracePt t="26094" x="7991475" y="1946275"/>
          <p14:tracePt t="26102" x="7991475" y="1874838"/>
          <p14:tracePt t="26119" x="7991475" y="1731963"/>
          <p14:tracePt t="26120" x="7991475" y="1633538"/>
          <p14:tracePt t="26136" x="7983538" y="1571625"/>
          <p14:tracePt t="26152" x="7920038" y="1536700"/>
          <p14:tracePt t="26169" x="7742238" y="1500188"/>
          <p14:tracePt t="26188" x="7545388" y="1482725"/>
          <p14:tracePt t="26204" x="7323138" y="1482725"/>
          <p14:tracePt t="26204" x="7205663" y="1482725"/>
          <p14:tracePt t="26223" x="7081838" y="1482725"/>
          <p14:tracePt t="26236" x="6786563" y="1517650"/>
          <p14:tracePt t="26236" x="6661150" y="1562100"/>
          <p14:tracePt t="26254" x="6500813" y="1633538"/>
          <p14:tracePt t="26254" x="6367463" y="1697038"/>
          <p14:tracePt t="26270" x="6054725" y="1874838"/>
          <p14:tracePt t="26286" x="5786438" y="2062163"/>
          <p14:tracePt t="26302" x="5340350" y="2490788"/>
          <p14:tracePt t="26335" x="5153025" y="2759075"/>
          <p14:tracePt t="26369" x="5126038" y="2822575"/>
          <p14:tracePt t="26370" x="5062538" y="2938463"/>
          <p14:tracePt t="26386" x="5037138" y="3027363"/>
          <p14:tracePt t="26402" x="5010150" y="3133725"/>
          <p14:tracePt t="26419" x="4983163" y="3241675"/>
          <p14:tracePt t="26436" x="4965700" y="3394075"/>
          <p14:tracePt t="26452" x="4965700" y="3527425"/>
          <p14:tracePt t="26469" x="4965700" y="3633788"/>
          <p14:tracePt t="26469" x="4965700" y="3679825"/>
          <p14:tracePt t="26487" x="4965700" y="3776663"/>
          <p14:tracePt t="26503" x="4965700" y="3848100"/>
          <p14:tracePt t="26519" x="4965700" y="3929063"/>
          <p14:tracePt t="26537" x="4983163" y="3983038"/>
          <p14:tracePt t="26552" x="5000625" y="4037013"/>
          <p14:tracePt t="26569" x="5027613" y="4133850"/>
          <p14:tracePt t="26586" x="5081588" y="4205288"/>
          <p14:tracePt t="26604" x="5143500" y="4268788"/>
          <p14:tracePt t="26619" x="5276850" y="4419600"/>
          <p14:tracePt t="26652" x="5330825" y="4456113"/>
          <p14:tracePt t="26676" x="5340350" y="4456113"/>
          <p14:tracePt t="26686" x="5357813" y="4465638"/>
          <p14:tracePt t="26722" x="5367338" y="4465638"/>
          <p14:tracePt t="26782" x="5384800" y="4465638"/>
          <p14:tracePt t="26799" x="5394325" y="4456113"/>
          <p14:tracePt t="26806" x="5394325" y="4446588"/>
          <p14:tracePt t="26814" x="5402263" y="4429125"/>
          <p14:tracePt t="26814" x="5411788" y="4419600"/>
          <p14:tracePt t="26823" x="5411788" y="4411663"/>
          <p14:tracePt t="26836" x="5411788" y="4394200"/>
          <p14:tracePt t="26852" x="5419725" y="4348163"/>
          <p14:tracePt t="26942" x="5419725" y="4330700"/>
          <p14:tracePt t="26950" x="5411788" y="4330700"/>
          <p14:tracePt t="26963" x="5384800" y="4330700"/>
          <p14:tracePt t="26969" x="5313363" y="4330700"/>
          <p14:tracePt t="26986" x="5259388" y="4330700"/>
          <p14:tracePt t="27002" x="5170488" y="4330700"/>
          <p14:tracePt t="27019" x="5099050" y="4330700"/>
          <p14:tracePt t="27035" x="5010150" y="4330700"/>
          <p14:tracePt t="27052" x="4946650" y="4357688"/>
          <p14:tracePt t="27069" x="4884738" y="4367213"/>
          <p14:tracePt t="27069" x="4848225" y="4367213"/>
          <p14:tracePt t="27086" x="4724400" y="4367213"/>
          <p14:tracePt t="27102" x="4581525" y="4394200"/>
          <p14:tracePt t="27120" x="4411663" y="4394200"/>
          <p14:tracePt t="27136" x="4295775" y="4394200"/>
          <p14:tracePt t="27154" x="4214813" y="4394200"/>
          <p14:tracePt t="27169" x="4187825" y="4394200"/>
          <p14:tracePt t="27186" x="4179888" y="4384675"/>
          <p14:tracePt t="27202" x="4160838" y="4367213"/>
          <p14:tracePt t="27220" x="4133850" y="4340225"/>
          <p14:tracePt t="27236" x="4116388" y="4295775"/>
          <p14:tracePt t="27253" x="4098925" y="4179888"/>
          <p14:tracePt t="27269" x="4098925" y="4044950"/>
          <p14:tracePt t="27269" x="4081463" y="3956050"/>
          <p14:tracePt t="27288" x="4081463" y="3786188"/>
          <p14:tracePt t="27302" x="4081463" y="3608388"/>
          <p14:tracePt t="27319" x="4081463" y="3357563"/>
          <p14:tracePt t="27352" x="4081463" y="3286125"/>
          <p14:tracePt t="27353" x="4089400" y="3160713"/>
          <p14:tracePt t="27370" x="4125913" y="3036888"/>
          <p14:tracePt t="27386" x="4160838" y="2938463"/>
          <p14:tracePt t="27403" x="4187825" y="2857500"/>
          <p14:tracePt t="27419" x="4224338" y="2795588"/>
          <p14:tracePt t="27437" x="4251325" y="2714625"/>
          <p14:tracePt t="27452" x="4286250" y="2616200"/>
          <p14:tracePt t="27452" x="4322763" y="2562225"/>
          <p14:tracePt t="27470" x="4340225" y="2517775"/>
          <p14:tracePt t="27486" x="4375150" y="2411413"/>
          <p14:tracePt t="27503" x="4384675" y="2393950"/>
          <p14:tracePt t="27519" x="4411663" y="2347913"/>
          <p14:tracePt t="27537" x="4419600" y="2330450"/>
          <p14:tracePt t="27552" x="4438650" y="2295525"/>
          <p14:tracePt t="27571" x="4438650" y="2286000"/>
          <p14:tracePt t="27587" x="4446588" y="2286000"/>
          <p14:tracePt t="27718" x="4446588" y="2276475"/>
          <p14:tracePt t="27735" x="4465638" y="2276475"/>
          <p14:tracePt t="27742" x="4473575" y="2276475"/>
          <p14:tracePt t="27750" x="4518025" y="2295525"/>
          <p14:tracePt t="27750" x="4589463" y="2312988"/>
          <p14:tracePt t="27759" x="4652963" y="2322513"/>
          <p14:tracePt t="27769" x="4867275" y="2393950"/>
          <p14:tracePt t="27786" x="5037138" y="2411413"/>
          <p14:tracePt t="27804" x="5160963" y="2446338"/>
          <p14:tracePt t="27819" x="5232400" y="2446338"/>
          <p14:tracePt t="27836" x="5330825" y="2482850"/>
          <p14:tracePt t="27853" x="5465763" y="2517775"/>
          <p14:tracePt t="27869" x="5688013" y="2554288"/>
          <p14:tracePt t="27869" x="5732463" y="2562225"/>
          <p14:tracePt t="27903" x="5786438" y="2581275"/>
          <p14:tracePt t="27921" x="6394450" y="2697163"/>
          <p14:tracePt t="27997" x="6456363" y="2714625"/>
          <p14:tracePt t="28036" x="6473825" y="2724150"/>
          <p14:tracePt t="28053" x="6473825" y="2741613"/>
          <p14:tracePt t="28069" x="6500813" y="2768600"/>
          <p14:tracePt t="28069" x="6500813" y="2776538"/>
          <p14:tracePt t="28086" x="6527800" y="2830513"/>
          <p14:tracePt t="28102" x="6545263" y="2938463"/>
          <p14:tracePt t="28119" x="6562725" y="3054350"/>
          <p14:tracePt t="28137" x="6562725" y="3179763"/>
          <p14:tracePt t="28154" x="6581775" y="3322638"/>
          <p14:tracePt t="28171" x="6581775" y="3438525"/>
          <p14:tracePt t="28188" x="6616700" y="3517900"/>
          <p14:tracePt t="28203" x="6616700" y="3571875"/>
          <p14:tracePt t="28221" x="6616700" y="3625850"/>
          <p14:tracePt t="28235" x="6626225" y="3652838"/>
          <p14:tracePt t="28252" x="6626225" y="3670300"/>
          <p14:tracePt t="28270" x="6634163" y="3705225"/>
          <p14:tracePt t="28270" x="6634163" y="3724275"/>
          <p14:tracePt t="28287" x="6634163" y="3759200"/>
          <p14:tracePt t="28303" x="6634163" y="3813175"/>
          <p14:tracePt t="28319" x="6634163" y="3867150"/>
          <p14:tracePt t="28337" x="6634163" y="3965575"/>
          <p14:tracePt t="28363" x="6634163" y="4044950"/>
          <p14:tracePt t="28385" x="6634163" y="4071938"/>
          <p14:tracePt t="28401" x="6634163" y="4089400"/>
          <p14:tracePt t="28403" x="6653213" y="4108450"/>
          <p14:tracePt t="28418" x="6653213" y="4152900"/>
          <p14:tracePt t="28436" x="6653213" y="4170363"/>
          <p14:tracePt t="28452" x="6670675" y="4179888"/>
          <p14:tracePt t="28470" x="6670675" y="4187825"/>
          <p14:tracePt t="28486" x="6688138" y="4197350"/>
          <p14:tracePt t="28521" x="6697663" y="4205288"/>
          <p14:tracePt t="28550" x="6705600" y="4205288"/>
          <p14:tracePt t="28550" x="6724650" y="4205288"/>
          <p14:tracePt t="28566" x="6759575" y="4205288"/>
          <p14:tracePt t="28574" x="6813550" y="4205288"/>
          <p14:tracePt t="28585" x="6867525" y="4205288"/>
          <p14:tracePt t="28590" x="7000875" y="4205288"/>
          <p14:tracePt t="28602" x="7134225" y="4160838"/>
          <p14:tracePt t="28619" x="7296150" y="4125913"/>
          <p14:tracePt t="28636" x="7412038" y="4108450"/>
          <p14:tracePt t="28652" x="7545388" y="4062413"/>
          <p14:tracePt t="28669" x="7680325" y="4017963"/>
          <p14:tracePt t="28686" x="7858125" y="3965575"/>
          <p14:tracePt t="28703" x="7939088" y="3929063"/>
          <p14:tracePt t="28720" x="8018463" y="3919538"/>
          <p14:tracePt t="28735" x="8072438" y="3884613"/>
          <p14:tracePt t="28753" x="8180388" y="3830638"/>
          <p14:tracePt t="28768" x="8385175" y="3687763"/>
          <p14:tracePt t="28809" x="8412163" y="3625850"/>
          <p14:tracePt t="28841" x="8429625" y="3598863"/>
          <p14:tracePt t="28851" x="8447088" y="3562350"/>
          <p14:tracePt t="28853" x="8447088" y="3490913"/>
          <p14:tracePt t="28868" x="8456613" y="3394075"/>
          <p14:tracePt t="28868" x="8456613" y="3348038"/>
          <p14:tracePt t="28886" x="8483600" y="3224213"/>
          <p14:tracePt t="28902" x="8483600" y="3098800"/>
          <p14:tracePt t="28919" x="8394700" y="2973388"/>
          <p14:tracePt t="28935" x="8269288" y="2803525"/>
          <p14:tracePt t="28952" x="8089900" y="2705100"/>
          <p14:tracePt t="28968" x="7875588" y="2589213"/>
          <p14:tracePt t="28986" x="7634288" y="2482850"/>
          <p14:tracePt t="29002" x="7081838" y="2419350"/>
          <p14:tracePt t="29033" x="6956425" y="2419350"/>
          <p14:tracePt t="29041" x="6823075" y="2419350"/>
          <p14:tracePt t="29052" x="6518275" y="2482850"/>
          <p14:tracePt t="29068" x="6027738" y="2625725"/>
          <p14:tracePt t="29086" x="5724525" y="2741613"/>
          <p14:tracePt t="29103" x="5527675" y="2840038"/>
          <p14:tracePt t="29119" x="5313363" y="2973388"/>
          <p14:tracePt t="29136" x="5108575" y="3116263"/>
          <p14:tracePt t="29152" x="4956175" y="3224213"/>
          <p14:tracePt t="29169" x="4759325" y="3330575"/>
          <p14:tracePt t="29186" x="4537075" y="3411538"/>
          <p14:tracePt t="29205" x="4313238" y="3490913"/>
          <p14:tracePt t="29220" x="4089400" y="3589338"/>
          <p14:tracePt t="29220" x="4017963" y="3625850"/>
          <p14:tracePt t="29239" x="3929063" y="3660775"/>
          <p14:tracePt t="29253" x="3741738" y="3741738"/>
          <p14:tracePt t="29273" x="3687763" y="3759200"/>
          <p14:tracePt t="29286" x="3571875" y="3813175"/>
          <p14:tracePt t="29320" x="3554413" y="3822700"/>
          <p14:tracePt t="29336" x="3536950" y="3840163"/>
          <p14:tracePt t="29574" x="3554413" y="3803650"/>
          <p14:tracePt t="29583" x="3598863" y="3768725"/>
          <p14:tracePt t="29587" x="3633788" y="3732213"/>
          <p14:tracePt t="29591" x="3687763" y="3697288"/>
          <p14:tracePt t="29602" x="3803650" y="3608388"/>
          <p14:tracePt t="29619" x="3946525" y="3509963"/>
          <p14:tracePt t="29635" x="4062413" y="3419475"/>
          <p14:tracePt t="29652" x="4133850" y="3357563"/>
          <p14:tracePt t="29668" x="4197350" y="3313113"/>
          <p14:tracePt t="29668" x="4205288" y="3295650"/>
          <p14:tracePt t="29686" x="4259263" y="3276600"/>
          <p14:tracePt t="29702" x="4286250" y="3241675"/>
          <p14:tracePt t="29720" x="4322763" y="3224213"/>
          <p14:tracePt t="29735" x="4340225" y="3205163"/>
          <p14:tracePt t="29753" x="4348163" y="3197225"/>
          <p14:tracePt t="29769" x="4357688" y="3187700"/>
          <p14:tracePt t="29788" x="4375150" y="3160713"/>
          <p14:tracePt t="29822" x="4375150" y="3152775"/>
          <p14:tracePt t="29823" x="4384675" y="3133725"/>
          <p14:tracePt t="30029" x="4402138" y="3160713"/>
          <p14:tracePt t="30036" x="4402138" y="3214688"/>
          <p14:tracePt t="30059" x="4411663" y="3251200"/>
          <p14:tracePt t="30060" x="4419600" y="3276600"/>
          <p14:tracePt t="30060" x="4429125" y="3303588"/>
          <p14:tracePt t="30070" x="4456113" y="3357563"/>
          <p14:tracePt t="30101" x="4473575" y="3411538"/>
          <p14:tracePt t="30103" x="4500563" y="3455988"/>
          <p14:tracePt t="30118" x="4545013" y="3527425"/>
          <p14:tracePt t="30136" x="4598988" y="3608388"/>
          <p14:tracePt t="30151" x="4670425" y="3687763"/>
          <p14:tracePt t="30169" x="4697413" y="3741738"/>
          <p14:tracePt t="30185" x="4751388" y="3803650"/>
          <p14:tracePt t="30202" x="4795838" y="3830638"/>
          <p14:tracePt t="30218" x="4875213" y="3894138"/>
          <p14:tracePt t="30236" x="5000625" y="3965575"/>
          <p14:tracePt t="30252" x="5126038" y="4000500"/>
          <p14:tracePt t="30252" x="5180013" y="4017963"/>
          <p14:tracePt t="30270" x="5224463" y="4037013"/>
          <p14:tracePt t="30270" x="5241925" y="4054475"/>
          <p14:tracePt t="30286" x="5276850" y="4054475"/>
          <p14:tracePt t="30302" x="5286375" y="4062413"/>
          <p14:tracePt t="30318" x="5313363" y="4062413"/>
          <p14:tracePt t="30336" x="5340350" y="4062413"/>
          <p14:tracePt t="30352" x="5367338" y="4062413"/>
          <p14:tracePt t="30401" x="5402263" y="4062413"/>
          <p14:tracePt t="30470" x="5429250" y="4062413"/>
          <p14:tracePt t="30471" x="5473700" y="4062413"/>
          <p14:tracePt t="30487" x="5500688" y="4062413"/>
          <p14:tracePt t="30502" x="5589588" y="4081463"/>
          <p14:tracePt t="30519" x="5653088" y="4089400"/>
          <p14:tracePt t="30535" x="5751513" y="4108450"/>
          <p14:tracePt t="30560" x="5803900" y="4125913"/>
          <p14:tracePt t="30568" x="5902325" y="4143375"/>
          <p14:tracePt t="30585" x="6000750" y="4170363"/>
          <p14:tracePt t="30601" x="6081713" y="4205288"/>
          <p14:tracePt t="30619" x="6161088" y="4224338"/>
          <p14:tracePt t="30635" x="6296025" y="4276725"/>
          <p14:tracePt t="30652" x="6438900" y="4340225"/>
          <p14:tracePt t="30668" x="6626225" y="4402138"/>
          <p14:tracePt t="30692" x="6688138" y="4411663"/>
          <p14:tracePt t="30702" x="6715125" y="4438650"/>
          <p14:tracePt t="30718" x="6724650" y="4438650"/>
          <p14:tracePt t="31150" x="6769100" y="4438650"/>
          <p14:tracePt t="31157" x="6823075" y="4438650"/>
          <p14:tracePt t="31160" x="6894513" y="4438650"/>
          <p14:tracePt t="31168" x="7054850" y="4438650"/>
          <p14:tracePt t="31185" x="7269163" y="4438650"/>
          <p14:tracePt t="31202" x="7439025" y="4438650"/>
          <p14:tracePt t="31219" x="7562850" y="4438650"/>
          <p14:tracePt t="31236" x="7626350" y="4438650"/>
          <p14:tracePt t="31252" x="7653338" y="4438650"/>
          <p14:tracePt t="33054" x="7653338" y="4429125"/>
          <p14:tracePt t="33062" x="7661275" y="4419600"/>
          <p14:tracePt t="33079" x="7680325" y="4419600"/>
          <p14:tracePt t="33086" x="7759700" y="4394200"/>
          <p14:tracePt t="33198" x="7769225" y="4394200"/>
          <p14:tracePt t="33214" x="7777163" y="4394200"/>
          <p14:tracePt t="33238" x="7796213" y="4394200"/>
          <p14:tracePt t="33250" x="7804150" y="4394200"/>
          <p14:tracePt t="33257" x="7813675" y="4394200"/>
          <p14:tracePt t="33268" x="7831138" y="4394200"/>
          <p14:tracePt t="33287" x="7840663" y="4394200"/>
          <p14:tracePt t="33301" x="7858125" y="4394200"/>
          <p14:tracePt t="33319" x="7875588" y="4394200"/>
          <p14:tracePt t="33335" x="7894638" y="4394200"/>
          <p14:tracePt t="33353" x="7902575" y="4394200"/>
          <p14:tracePt t="33368" x="7920038" y="4394200"/>
          <p14:tracePt t="33385" x="7929563" y="4394200"/>
          <p14:tracePt t="33402" x="7939088" y="4394200"/>
          <p14:tracePt t="33425" x="7956550" y="4394200"/>
          <p14:tracePt t="33454" x="7966075" y="4394200"/>
          <p14:tracePt t="34021" x="0" y="0"/>
        </p14:tracePtLst>
        <p14:tracePtLst>
          <p14:tracePt t="43349" x="6027738" y="1874838"/>
          <p14:tracePt t="44046" x="6027738" y="1884363"/>
          <p14:tracePt t="44049" x="5946775" y="1893888"/>
          <p14:tracePt t="44057" x="5813425" y="1919288"/>
          <p14:tracePt t="44067" x="5419725" y="1965325"/>
          <p14:tracePt t="44084" x="5072063" y="2017713"/>
          <p14:tracePt t="44100" x="4759325" y="2071688"/>
          <p14:tracePt t="44123" x="4625975" y="2081213"/>
          <p14:tracePt t="44133" x="4537075" y="2108200"/>
          <p14:tracePt t="44151" x="4411663" y="2108200"/>
          <p14:tracePt t="44167" x="4313238" y="2143125"/>
          <p14:tracePt t="44184" x="4187825" y="2160588"/>
          <p14:tracePt t="44200" x="4062413" y="2179638"/>
          <p14:tracePt t="44217" x="3938588" y="2214563"/>
          <p14:tracePt t="44233" x="3803650" y="2259013"/>
          <p14:tracePt t="44251" x="3697288" y="2303463"/>
          <p14:tracePt t="44268" x="3562350" y="2357438"/>
          <p14:tracePt t="44283" x="3455988" y="2428875"/>
          <p14:tracePt t="44300" x="3286125" y="2581275"/>
          <p14:tracePt t="44317" x="3224213" y="2652713"/>
          <p14:tracePt t="44333" x="3179763" y="2732088"/>
          <p14:tracePt t="44350" x="3133725" y="2847975"/>
          <p14:tracePt t="44367" x="3108325" y="2938463"/>
          <p14:tracePt t="44384" x="3071813" y="3044825"/>
          <p14:tracePt t="44400" x="3071813" y="3160713"/>
          <p14:tracePt t="44417" x="3054350" y="3286125"/>
          <p14:tracePt t="44434" x="3036888" y="3384550"/>
          <p14:tracePt t="44457" x="3036888" y="3411538"/>
          <p14:tracePt t="44468" x="3036888" y="3465513"/>
          <p14:tracePt t="44483" x="3036888" y="3509963"/>
          <p14:tracePt t="44483" x="3036888" y="3527425"/>
          <p14:tracePt t="44517" x="3054350" y="3536950"/>
          <p14:tracePt t="44549" x="3062288" y="3536950"/>
          <p14:tracePt t="44557" x="3062288" y="3544888"/>
          <p14:tracePt t="44567" x="3071813" y="3544888"/>
          <p14:tracePt t="44583" x="3081338" y="3544888"/>
          <p14:tracePt t="44600" x="3098800" y="3544888"/>
          <p14:tracePt t="44616" x="3108325" y="3544888"/>
          <p14:tracePt t="44633" x="3133725" y="3536950"/>
          <p14:tracePt t="44650" x="3170238" y="3517900"/>
          <p14:tracePt t="44667" x="3224213" y="3482975"/>
          <p14:tracePt t="44683" x="3241675" y="3465513"/>
          <p14:tracePt t="44683" x="3268663" y="3438525"/>
          <p14:tracePt t="44701" x="3286125" y="3429000"/>
          <p14:tracePt t="44716" x="3295650" y="3411538"/>
          <p14:tracePt t="44734" x="3303588" y="3402013"/>
          <p14:tracePt t="45357" x="3330575" y="3375025"/>
          <p14:tracePt t="45365" x="3367088" y="3340100"/>
          <p14:tracePt t="45365" x="3419475" y="3286125"/>
          <p14:tracePt t="45383" x="3473450" y="3241675"/>
          <p14:tracePt t="45383" x="3633788" y="3098800"/>
          <p14:tracePt t="45400" x="3776663" y="2911475"/>
          <p14:tracePt t="45416" x="3938588" y="2714625"/>
          <p14:tracePt t="45433" x="4081463" y="2500313"/>
          <p14:tracePt t="45450" x="4205288" y="2322513"/>
          <p14:tracePt t="45467" x="4357688" y="2098675"/>
          <p14:tracePt t="45483" x="4527550" y="1919288"/>
          <p14:tracePt t="45483" x="4598988" y="1839913"/>
          <p14:tracePt t="45501" x="4705350" y="1724025"/>
          <p14:tracePt t="45517" x="4768850" y="1633538"/>
          <p14:tracePt t="45534" x="4848225" y="1536700"/>
          <p14:tracePt t="45567" x="4857750" y="1536700"/>
          <p14:tracePt t="45583" x="4857750" y="1527175"/>
          <p14:tracePt t="45600" x="4867275" y="1527175"/>
          <p14:tracePt t="45617" x="4867275" y="1517650"/>
          <p14:tracePt t="45634" x="4884738" y="1517650"/>
          <p14:tracePt t="45650" x="4919663" y="1517650"/>
          <p14:tracePt t="45668" x="5000625" y="1500188"/>
          <p14:tracePt t="45683" x="5045075" y="1500188"/>
          <p14:tracePt t="45701" x="5099050" y="1500188"/>
          <p14:tracePt t="45717" x="5153025" y="1500188"/>
          <p14:tracePt t="45734" x="5268913" y="1500188"/>
          <p14:tracePt t="45750" x="5483225" y="1527175"/>
          <p14:tracePt t="45768" x="5776913" y="1554163"/>
          <p14:tracePt t="45783" x="6062663" y="1625600"/>
          <p14:tracePt t="45800" x="6303963" y="1643063"/>
          <p14:tracePt t="45817" x="6473825" y="1660525"/>
          <p14:tracePt t="45833" x="6616700" y="1679575"/>
          <p14:tracePt t="45851" x="6705600" y="1697038"/>
          <p14:tracePt t="45867" x="6840538" y="1714500"/>
          <p14:tracePt t="45883" x="7010400" y="1751013"/>
          <p14:tracePt t="45900" x="7340600" y="1751013"/>
          <p14:tracePt t="45917" x="7545388" y="1751013"/>
          <p14:tracePt t="45933" x="7697788" y="1751013"/>
          <p14:tracePt t="45951" x="7777163" y="1751013"/>
          <p14:tracePt t="45966" x="7813675" y="1751013"/>
          <p14:tracePt t="45984" x="7848600" y="1751013"/>
          <p14:tracePt t="46000" x="7885113" y="1751013"/>
          <p14:tracePt t="46017" x="7902575" y="1751013"/>
          <p14:tracePt t="46197" x="7875588" y="1751013"/>
          <p14:tracePt t="46202" x="7840663" y="1751013"/>
          <p14:tracePt t="46216" x="7796213" y="1751013"/>
          <p14:tracePt t="46217" x="7616825" y="1776413"/>
          <p14:tracePt t="46233" x="7367588" y="1812925"/>
          <p14:tracePt t="46250" x="7108825" y="1866900"/>
          <p14:tracePt t="46268" x="6884988" y="1946275"/>
          <p14:tracePt t="46283" x="6670675" y="2044700"/>
          <p14:tracePt t="46300" x="6357938" y="2205038"/>
          <p14:tracePt t="46319" x="6081713" y="2339975"/>
          <p14:tracePt t="46336" x="5768975" y="2465388"/>
          <p14:tracePt t="46351" x="5384800" y="2616200"/>
          <p14:tracePt t="46369" x="4795838" y="2894013"/>
          <p14:tracePt t="46390" x="4643438" y="2946400"/>
          <p14:tracePt t="46400" x="4303713" y="3098800"/>
          <p14:tracePt t="46416" x="3902075" y="3268663"/>
          <p14:tracePt t="46416" x="3768725" y="3330575"/>
          <p14:tracePt t="46453" x="3670300" y="3394075"/>
          <p14:tracePt t="46454" x="3322638" y="3536950"/>
          <p14:tracePt t="46485" x="3179763" y="3608388"/>
          <p14:tracePt t="46486" x="3098800" y="3633788"/>
          <p14:tracePt t="46500" x="2955925" y="3697288"/>
          <p14:tracePt t="46500" x="2901950" y="3714750"/>
          <p14:tracePt t="46517" x="2786063" y="3768725"/>
          <p14:tracePt t="46533" x="2724150" y="3768725"/>
          <p14:tracePt t="46549" x="2625725" y="3786188"/>
          <p14:tracePt t="46566" x="2544763" y="3803650"/>
          <p14:tracePt t="46583" x="2017713" y="3795713"/>
          <p14:tracePt t="46658" x="2000250" y="3786188"/>
          <p14:tracePt t="46666" x="1965325" y="3759200"/>
          <p14:tracePt t="46683" x="1919288" y="3714750"/>
          <p14:tracePt t="46699" x="1795463" y="3571875"/>
          <p14:tracePt t="46718" x="1697038" y="3455988"/>
          <p14:tracePt t="46733" x="1571625" y="3313113"/>
          <p14:tracePt t="46751" x="1438275" y="3143250"/>
          <p14:tracePt t="46766" x="1303338" y="2965450"/>
          <p14:tracePt t="46784" x="1160463" y="2803525"/>
          <p14:tracePt t="46799" x="1089025" y="2697163"/>
          <p14:tracePt t="46817" x="1081088" y="2670175"/>
          <p14:tracePt t="46833" x="1071563" y="2660650"/>
          <p14:tracePt t="47006" x="1071563" y="2687638"/>
          <p14:tracePt t="47013" x="1071563" y="2705100"/>
          <p14:tracePt t="47022" x="1071563" y="2751138"/>
          <p14:tracePt t="47029" x="1071563" y="2776538"/>
          <p14:tracePt t="47037" x="1071563" y="2847975"/>
          <p14:tracePt t="47051" x="1071563" y="2919413"/>
          <p14:tracePt t="47067" x="1071563" y="2990850"/>
          <p14:tracePt t="47083" x="1071563" y="3089275"/>
          <p14:tracePt t="47099" x="1071563" y="3160713"/>
          <p14:tracePt t="47099" x="1071563" y="3205163"/>
          <p14:tracePt t="47117" x="1071563" y="3276600"/>
          <p14:tracePt t="47133" x="1071563" y="3303588"/>
          <p14:tracePt t="47150" x="1071563" y="3340100"/>
          <p14:tracePt t="47168" x="1071563" y="3357563"/>
          <p14:tracePt t="47286" x="1071563" y="3367088"/>
          <p14:tracePt t="47293" x="1071563" y="3375025"/>
          <p14:tracePt t="47318" x="1071563" y="3384550"/>
          <p14:tracePt t="47319" x="1071563" y="3402013"/>
          <p14:tracePt t="47422" x="1089025" y="3402013"/>
          <p14:tracePt t="47429" x="1098550" y="3402013"/>
          <p14:tracePt t="47437" x="1133475" y="3402013"/>
          <p14:tracePt t="47445" x="1169988" y="3402013"/>
          <p14:tracePt t="47453" x="1322388" y="3340100"/>
          <p14:tracePt t="47467" x="1428750" y="3286125"/>
          <p14:tracePt t="47483" x="1536700" y="3214688"/>
          <p14:tracePt t="47483" x="1589088" y="3179763"/>
          <p14:tracePt t="47501" x="1660525" y="3143250"/>
          <p14:tracePt t="47518" x="1731963" y="3081338"/>
          <p14:tracePt t="47535" x="1795463" y="3036888"/>
          <p14:tracePt t="47550" x="1857375" y="2982913"/>
          <p14:tracePt t="47567" x="1874838" y="2973388"/>
          <p14:tracePt t="47583" x="1901825" y="2928938"/>
          <p14:tracePt t="47599" x="1911350" y="2884488"/>
          <p14:tracePt t="47617" x="1911350" y="2813050"/>
          <p14:tracePt t="47633" x="1911350" y="2759075"/>
          <p14:tracePt t="47650" x="1911350" y="2554288"/>
          <p14:tracePt t="47686" x="1874838" y="2517775"/>
          <p14:tracePt t="47700" x="1812925" y="2438400"/>
          <p14:tracePt t="47717" x="1616075" y="2312988"/>
          <p14:tracePt t="47718" x="1517650" y="2276475"/>
          <p14:tracePt t="47734" x="1465263" y="2276475"/>
          <p14:tracePt t="47751" x="1411288" y="2295525"/>
          <p14:tracePt t="47767" x="1322388" y="2384425"/>
          <p14:tracePt t="47784" x="1231900" y="2536825"/>
          <p14:tracePt t="47800" x="1152525" y="2714625"/>
          <p14:tracePt t="47817" x="1116013" y="2901950"/>
          <p14:tracePt t="47833" x="1116013" y="3116263"/>
          <p14:tracePt t="47850" x="1116013" y="3286125"/>
          <p14:tracePt t="47867" x="1125538" y="3394075"/>
          <p14:tracePt t="47883" x="1179513" y="3509963"/>
          <p14:tracePt t="47900" x="1231900" y="3562350"/>
          <p14:tracePt t="47900" x="1241425" y="3581400"/>
          <p14:tracePt t="47918" x="1295400" y="3598863"/>
          <p14:tracePt t="47950" x="1303338" y="3598863"/>
          <p14:tracePt t="47951" x="1374775" y="3616325"/>
          <p14:tracePt t="47967" x="1500188" y="3616325"/>
          <p14:tracePt t="47984" x="1687513" y="3616325"/>
          <p14:tracePt t="48000" x="1919288" y="3598863"/>
          <p14:tracePt t="48017" x="2089150" y="3536950"/>
          <p14:tracePt t="48034" x="2187575" y="3473450"/>
          <p14:tracePt t="48049" x="2286000" y="3402013"/>
          <p14:tracePt t="48067" x="2357438" y="3286125"/>
          <p14:tracePt t="48083" x="2438400" y="3170238"/>
          <p14:tracePt t="48100" x="2500313" y="3027363"/>
          <p14:tracePt t="48118" x="2509838" y="2928938"/>
          <p14:tracePt t="48137" x="2509838" y="2830513"/>
          <p14:tracePt t="48166" x="2509838" y="2776538"/>
          <p14:tracePt t="48168" x="2473325" y="2724150"/>
          <p14:tracePt t="48182" x="2446338" y="2679700"/>
          <p14:tracePt t="48201" x="2419350" y="2670175"/>
          <p14:tracePt t="48216" x="2384425" y="2670175"/>
          <p14:tracePt t="48234" x="2347913" y="2670175"/>
          <p14:tracePt t="48250" x="2276475" y="2670175"/>
          <p14:tracePt t="48250" x="2224088" y="2670175"/>
          <p14:tracePt t="48269" x="1143000" y="3251200"/>
          <p14:tracePt t="48431" x="1108075" y="3330575"/>
          <p14:tracePt t="48441" x="1071563" y="3482975"/>
          <p14:tracePt t="48471" x="1054100" y="3527425"/>
          <p14:tracePt t="48525" x="1054100" y="3536950"/>
          <p14:tracePt t="48548" x="1054100" y="3554413"/>
          <p14:tracePt t="48566" x="1054100" y="3571875"/>
          <p14:tracePt t="48573" x="1062038" y="3571875"/>
          <p14:tracePt t="48589" x="1062038" y="3589338"/>
          <p14:tracePt t="48590" x="1081088" y="3608388"/>
          <p14:tracePt t="48637" x="1089025" y="3616325"/>
          <p14:tracePt t="48661" x="1098550" y="3616325"/>
          <p14:tracePt t="48669" x="1143000" y="3616325"/>
          <p14:tracePt t="48684" x="1169988" y="3616325"/>
          <p14:tracePt t="48699" x="1196975" y="3616325"/>
          <p14:tracePt t="48700" x="1330325" y="3562350"/>
          <p14:tracePt t="48700" x="1384300" y="3527425"/>
          <p14:tracePt t="48718" x="1490663" y="3455988"/>
          <p14:tracePt t="48734" x="1536700" y="3367088"/>
          <p14:tracePt t="48751" x="1571625" y="3179763"/>
          <p14:tracePt t="48785" x="1571625" y="3062288"/>
          <p14:tracePt t="48800" x="1536700" y="2894013"/>
          <p14:tracePt t="48824" x="1500188" y="2867025"/>
          <p14:tracePt t="48833" x="1455738" y="2857500"/>
          <p14:tracePt t="48850" x="1455738" y="2847975"/>
          <p14:tracePt t="48867" x="1438275" y="2847975"/>
          <p14:tracePt t="48883" x="1428750" y="2847975"/>
          <p14:tracePt t="48900" x="1384300" y="2857500"/>
          <p14:tracePt t="48918" x="1312863" y="2982913"/>
          <p14:tracePt t="48957" x="1295400" y="3009900"/>
          <p14:tracePt t="48958" x="1285875" y="3054350"/>
          <p14:tracePt t="48968" x="1268413" y="3125788"/>
          <p14:tracePt t="48990" x="1268413" y="3152775"/>
          <p14:tracePt t="49000" x="1268413" y="3179763"/>
          <p14:tracePt t="49017" x="1268413" y="3187700"/>
          <p14:tracePt t="49034" x="1268413" y="3197225"/>
          <p14:tracePt t="49050" x="1268413" y="3214688"/>
          <p14:tracePt t="49067" x="1295400" y="3232150"/>
          <p14:tracePt t="49083" x="1303338" y="3232150"/>
          <p14:tracePt t="49100" x="1339850" y="3251200"/>
          <p14:tracePt t="49117" x="1411288" y="3259138"/>
          <p14:tracePt t="49134" x="1465263" y="3259138"/>
          <p14:tracePt t="49150" x="1517650" y="3259138"/>
          <p14:tracePt t="49168" x="1544638" y="3259138"/>
          <p14:tracePt t="49183" x="1571625" y="3241675"/>
          <p14:tracePt t="49201" x="1598613" y="3214688"/>
          <p14:tracePt t="49216" x="1608138" y="3152775"/>
          <p14:tracePt t="49234" x="1643063" y="3081338"/>
          <p14:tracePt t="49250" x="1660525" y="3000375"/>
          <p14:tracePt t="49250" x="1670050" y="2973388"/>
          <p14:tracePt t="49269" x="1687513" y="2919413"/>
          <p14:tracePt t="49283" x="1687513" y="2867025"/>
          <p14:tracePt t="49300" x="1687513" y="2847975"/>
          <p14:tracePt t="49397" x="1697038" y="2840038"/>
          <p14:tracePt t="49461" x="1704975" y="2840038"/>
          <p14:tracePt t="49477" x="1714500" y="2840038"/>
          <p14:tracePt t="49485" x="1724025" y="2847975"/>
          <p14:tracePt t="49486" x="1785938" y="2911475"/>
          <p14:tracePt t="49523" x="1812925" y="2928938"/>
          <p14:tracePt t="49533" x="1847850" y="2955925"/>
          <p14:tracePt t="49551" x="1901825" y="2973388"/>
          <p14:tracePt t="49566" x="1946275" y="3000375"/>
          <p14:tracePt t="49584" x="2000250" y="3017838"/>
          <p14:tracePt t="49600" x="2054225" y="3027363"/>
          <p14:tracePt t="49617" x="2116138" y="3044825"/>
          <p14:tracePt t="49633" x="2133600" y="3054350"/>
          <p14:tracePt t="49650" x="2152650" y="3054350"/>
          <p14:tracePt t="50605" x="2214563" y="3036888"/>
          <p14:tracePt t="50607" x="2322513" y="3000375"/>
          <p14:tracePt t="50622" x="2393950" y="2955925"/>
          <p14:tracePt t="50633" x="2473325" y="2928938"/>
          <p14:tracePt t="50634" x="2625725" y="2840038"/>
          <p14:tracePt t="50650" x="2741613" y="2786063"/>
          <p14:tracePt t="50667" x="2830513" y="2732088"/>
          <p14:tracePt t="50690" x="2840038" y="2724150"/>
          <p14:tracePt t="51053" x="2840038" y="2741613"/>
          <p14:tracePt t="51061" x="2857500" y="2759075"/>
          <p14:tracePt t="51069" x="2857500" y="2768600"/>
          <p14:tracePt t="51077" x="2857500" y="2776538"/>
          <p14:tracePt t="51085" x="2867025" y="2813050"/>
          <p14:tracePt t="51100" x="2867025" y="2822575"/>
          <p14:tracePt t="51116" x="2867025" y="2840038"/>
          <p14:tracePt t="51133" x="2874963" y="2847975"/>
          <p14:tracePt t="51149" x="2884488" y="2857500"/>
          <p14:tracePt t="51166" x="2919413" y="2894013"/>
          <p14:tracePt t="51182" x="2928938" y="2901950"/>
          <p14:tracePt t="51199" x="2965450" y="2938463"/>
          <p14:tracePt t="51216" x="2990850" y="2955925"/>
          <p14:tracePt t="51233" x="3009900" y="2955925"/>
          <p14:tracePt t="51249" x="3017838" y="2973388"/>
          <p14:tracePt t="51266" x="3054350" y="2973388"/>
          <p14:tracePt t="51283" x="3071813" y="2982913"/>
          <p14:tracePt t="51299" x="3089275" y="2982913"/>
          <p14:tracePt t="51299" x="3108325" y="2990850"/>
          <p14:tracePt t="51334" x="3116263" y="2990850"/>
          <p14:tracePt t="51357" x="3125788" y="2990850"/>
          <p14:tracePt t="51437" x="3133725" y="2990850"/>
          <p14:tracePt t="51445" x="3133725" y="2982913"/>
          <p14:tracePt t="51452" x="3116263" y="2946400"/>
          <p14:tracePt t="51460" x="3062288" y="2928938"/>
          <p14:tracePt t="51469" x="2894013" y="2874963"/>
          <p14:tracePt t="51484" x="2741613" y="2840038"/>
          <p14:tracePt t="51499" x="2625725" y="2822575"/>
          <p14:tracePt t="51499" x="2598738" y="2803525"/>
          <p14:tracePt t="51518" x="2562225" y="2803525"/>
          <p14:tracePt t="51518" x="2544763" y="2795588"/>
          <p14:tracePt t="51533" x="2500313" y="2776538"/>
          <p14:tracePt t="51550" x="2411413" y="2776538"/>
          <p14:tracePt t="51566" x="2259013" y="2759075"/>
          <p14:tracePt t="51583" x="2062163" y="2759075"/>
          <p14:tracePt t="51600" x="1803400" y="2759075"/>
          <p14:tracePt t="51617" x="1500188" y="2759075"/>
          <p14:tracePt t="51649" x="1446213" y="2776538"/>
          <p14:tracePt t="51667" x="1374775" y="2803525"/>
          <p14:tracePt t="51701" x="1366838" y="2803525"/>
          <p14:tracePt t="51763" x="1366838" y="2813050"/>
          <p14:tracePt t="51917" x="1374775" y="2822575"/>
          <p14:tracePt t="51924" x="1374775" y="2803525"/>
          <p14:tracePt t="51933" x="1384300" y="2768600"/>
          <p14:tracePt t="51934" x="1428750" y="2697163"/>
          <p14:tracePt t="51950" x="1428750" y="2633663"/>
          <p14:tracePt t="51967" x="1428750" y="2571750"/>
          <p14:tracePt t="51983" x="1384300" y="2393950"/>
          <p14:tracePt t="52036" x="1322388" y="2330450"/>
          <p14:tracePt t="52050" x="1214438" y="2295525"/>
          <p14:tracePt t="52066" x="1125538" y="2295525"/>
          <p14:tracePt t="52083" x="1054100" y="2295525"/>
          <p14:tracePt t="52099" x="990600" y="2295525"/>
          <p14:tracePt t="52099" x="973138" y="2295525"/>
          <p14:tracePt t="52117" x="955675" y="2295525"/>
          <p14:tracePt t="52133" x="911225" y="2357438"/>
          <p14:tracePt t="52150" x="857250" y="2465388"/>
          <p14:tracePt t="52167" x="839788" y="2562225"/>
          <p14:tracePt t="52185" x="839788" y="2616200"/>
          <p14:tracePt t="52199" x="839788" y="2660650"/>
          <p14:tracePt t="52216" x="839788" y="2670175"/>
          <p14:tracePt t="52232" x="839788" y="2687638"/>
          <p14:tracePt t="52249" x="847725" y="2697163"/>
          <p14:tracePt t="52267" x="874713" y="2697163"/>
          <p14:tracePt t="52283" x="973138" y="2751138"/>
          <p14:tracePt t="52299" x="1160463" y="2786063"/>
          <p14:tracePt t="52299" x="1258888" y="2803525"/>
          <p14:tracePt t="52317" x="1393825" y="2822575"/>
          <p14:tracePt t="52333" x="1536700" y="2822575"/>
          <p14:tracePt t="52349" x="1589088" y="2840038"/>
          <p14:tracePt t="52366" x="1616075" y="2840038"/>
          <p14:tracePt t="52383" x="1652588" y="2840038"/>
          <p14:tracePt t="52399" x="1679575" y="2840038"/>
          <p14:tracePt t="52417" x="1724025" y="2840038"/>
          <p14:tracePt t="52433" x="1768475" y="2822575"/>
          <p14:tracePt t="52450" x="1795463" y="2822575"/>
          <p14:tracePt t="52466" x="1803400" y="2803525"/>
          <p14:tracePt t="52483" x="1830388" y="2803525"/>
          <p14:tracePt t="52685" x="1839913" y="2803525"/>
          <p14:tracePt t="52749" x="1847850" y="2803525"/>
          <p14:tracePt t="52757" x="1857375" y="2803525"/>
          <p14:tracePt t="52761" x="1901825" y="2822575"/>
          <p14:tracePt t="52761" x="1919288" y="2830513"/>
          <p14:tracePt t="52790" x="1928813" y="2840038"/>
          <p14:tracePt t="52799" x="1982788" y="2874963"/>
          <p14:tracePt t="52816" x="2017713" y="2919413"/>
          <p14:tracePt t="52834" x="2062163" y="2938463"/>
          <p14:tracePt t="52849" x="2116138" y="2965450"/>
          <p14:tracePt t="52867" x="2143125" y="2965450"/>
          <p14:tracePt t="52883" x="2197100" y="2990850"/>
          <p14:tracePt t="52900" x="2259013" y="3009900"/>
          <p14:tracePt t="52916" x="2357438" y="3027363"/>
          <p14:tracePt t="52934" x="2428875" y="3027363"/>
          <p14:tracePt t="52950" x="2509838" y="3027363"/>
          <p14:tracePt t="52978" x="2536825" y="3027363"/>
          <p14:tracePt t="52985" x="2554288" y="3027363"/>
          <p14:tracePt t="53000" x="2571750" y="3027363"/>
          <p14:tracePt t="53017" x="2581275" y="3027363"/>
          <p14:tracePt t="53033" x="2616200" y="3000375"/>
          <p14:tracePt t="53050" x="2625725" y="2946400"/>
          <p14:tracePt t="53066" x="2643188" y="2894013"/>
          <p14:tracePt t="53084" x="2643188" y="2840038"/>
          <p14:tracePt t="53099" x="2643188" y="2776538"/>
          <p14:tracePt t="53205" x="2643188" y="2768600"/>
          <p14:tracePt t="53214" x="2633663" y="2768600"/>
          <p14:tracePt t="53229" x="2616200" y="2776538"/>
          <p14:tracePt t="53241" x="2616200" y="2786063"/>
          <p14:tracePt t="53242" x="2608263" y="2813050"/>
          <p14:tracePt t="53250" x="2608263" y="2830513"/>
          <p14:tracePt t="53266" x="2608263" y="2867025"/>
          <p14:tracePt t="53284" x="2608263" y="2874963"/>
          <p14:tracePt t="53299" x="2608263" y="2884488"/>
          <p14:tracePt t="53316" x="2633663" y="2894013"/>
          <p14:tracePt t="53333" x="2705100" y="2894013"/>
          <p14:tracePt t="53350" x="2776538" y="2911475"/>
          <p14:tracePt t="53366" x="2874963" y="2911475"/>
          <p14:tracePt t="53383" x="2973388" y="2911475"/>
          <p14:tracePt t="53399" x="3054350" y="2911475"/>
          <p14:tracePt t="53416" x="3125788" y="2911475"/>
          <p14:tracePt t="53433" x="3197225" y="2911475"/>
          <p14:tracePt t="53449" x="3232150" y="2901950"/>
          <p14:tracePt t="53467" x="3286125" y="2901950"/>
          <p14:tracePt t="53483" x="3367088" y="2894013"/>
          <p14:tracePt t="53500" x="3438525" y="2894013"/>
          <p14:tracePt t="53515" x="3517900" y="2857500"/>
          <p14:tracePt t="53534" x="3554413" y="2857500"/>
          <p14:tracePt t="53549" x="3598863" y="2857500"/>
          <p14:tracePt t="53567" x="3616325" y="2857500"/>
          <p14:tracePt t="53583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0" name="Group 780"/>
          <p:cNvGrpSpPr/>
          <p:nvPr/>
        </p:nvGrpSpPr>
        <p:grpSpPr>
          <a:xfrm>
            <a:off x="3635375" y="2060575"/>
            <a:ext cx="5257800" cy="3848100"/>
            <a:chOff x="0" y="0"/>
            <a:chExt cx="5257800" cy="3848100"/>
          </a:xfrm>
        </p:grpSpPr>
        <p:pic>
          <p:nvPicPr>
            <p:cNvPr id="777" name="image45.png" descr="Sampson and Cheadle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257800" cy="3848100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</p:pic>
        <p:sp>
          <p:nvSpPr>
            <p:cNvPr id="778" name="Shape 778"/>
            <p:cNvSpPr/>
            <p:nvPr/>
          </p:nvSpPr>
          <p:spPr>
            <a:xfrm>
              <a:off x="1752582" y="2224586"/>
              <a:ext cx="404441" cy="202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79" name="Shape 779"/>
            <p:cNvSpPr/>
            <p:nvPr/>
          </p:nvSpPr>
          <p:spPr>
            <a:xfrm>
              <a:off x="3505182" y="2359409"/>
              <a:ext cx="404441" cy="202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781" name="Shape 781"/>
          <p:cNvSpPr/>
          <p:nvPr/>
        </p:nvSpPr>
        <p:spPr>
          <a:xfrm>
            <a:off x="4572000" y="1628774"/>
            <a:ext cx="3886200" cy="33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800"/>
              </a:spcBef>
              <a:defRPr sz="14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1400"/>
              <a:t>Cheadle and Sampson,DNA repair, 2007</a:t>
            </a:r>
          </a:p>
        </p:txBody>
      </p:sp>
      <p:sp>
        <p:nvSpPr>
          <p:cNvPr id="782" name="Shape 782"/>
          <p:cNvSpPr/>
          <p:nvPr/>
        </p:nvSpPr>
        <p:spPr>
          <a:xfrm>
            <a:off x="1692275" y="6165848"/>
            <a:ext cx="7010400" cy="447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1000"/>
              </a:spcBef>
              <a:buSzPct val="100000"/>
              <a:buFont typeface="Comic Sans MS"/>
              <a:buChar char="•"/>
            </a:pPr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 </a:t>
            </a:r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No genotype-phenotype correlation</a:t>
            </a:r>
          </a:p>
        </p:txBody>
      </p:sp>
      <p:sp>
        <p:nvSpPr>
          <p:cNvPr id="783" name="Shape 783"/>
          <p:cNvSpPr/>
          <p:nvPr/>
        </p:nvSpPr>
        <p:spPr>
          <a:xfrm>
            <a:off x="323849" y="3068634"/>
            <a:ext cx="3097216" cy="1793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just">
              <a:spcBef>
                <a:spcPts val="900"/>
              </a:spcBef>
              <a:buSzPct val="100000"/>
              <a:buFont typeface="Comic Sans MS"/>
              <a:buChar char="•"/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20% of patients carry other mutations involving most of the exons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lvl="0" algn="just">
              <a:spcBef>
                <a:spcPts val="900"/>
              </a:spcBef>
              <a:buSzPct val="100000"/>
              <a:buFont typeface="Comic Sans MS"/>
              <a:buChar char="•"/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mutations can involve also splicing and introns</a:t>
            </a:r>
          </a:p>
        </p:txBody>
      </p:sp>
      <p:sp>
        <p:nvSpPr>
          <p:cNvPr id="784" name="Shape 784"/>
          <p:cNvSpPr/>
          <p:nvPr/>
        </p:nvSpPr>
        <p:spPr>
          <a:xfrm>
            <a:off x="323847" y="292733"/>
            <a:ext cx="6021103" cy="1272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1000"/>
              </a:spcBef>
              <a:buSzPct val="100000"/>
              <a:buFont typeface="Comic Sans MS"/>
              <a:buChar char="•"/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recessive autosomic inheritance</a:t>
            </a:r>
            <a:endParaRPr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>
              <a:spcBef>
                <a:spcPts val="900"/>
              </a:spcBef>
              <a:buSzPct val="100000"/>
              <a:buFont typeface="Comic Sans MS"/>
              <a:buChar char="•"/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AFAP with  &gt;15 adenomas</a:t>
            </a:r>
          </a:p>
          <a:p>
            <a:pPr lvl="0">
              <a:spcBef>
                <a:spcPts val="900"/>
              </a:spcBef>
              <a:buSzPct val="100000"/>
              <a:buFont typeface="Comic Sans MS"/>
              <a:buChar char="•"/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most of the mutations are p.Y165C and p. G382D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995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4024"/>
    </mc:Choice>
    <mc:Fallback xmlns="">
      <p:transition advTm="54024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82" grpId="0" animBg="1" advAuto="0"/>
      <p:bldP spid="783" grpId="0" animBg="1" advAuto="0"/>
    </p:bldLst>
  </p:timing>
  <p:extLst>
    <p:ext uri="{3A86A75C-4F4B-4683-9AE1-C65F6400EC91}">
      <p14:laserTraceLst xmlns:p14="http://schemas.microsoft.com/office/powerpoint/2010/main">
        <p14:tracePtLst>
          <p14:tracePt t="8476" x="204788" y="0"/>
          <p14:tracePt t="8837" x="196850" y="36513"/>
          <p14:tracePt t="8837" x="179388" y="88900"/>
          <p14:tracePt t="8852" x="160338" y="160338"/>
          <p14:tracePt t="8861" x="160338" y="258763"/>
          <p14:tracePt t="8869" x="160338" y="357188"/>
          <p14:tracePt t="8869" x="160338" y="473075"/>
          <p14:tracePt t="8877" x="160338" y="561975"/>
          <p14:tracePt t="8886" x="204788" y="785813"/>
          <p14:tracePt t="8902" x="241300" y="911225"/>
          <p14:tracePt t="8920" x="276225" y="965200"/>
          <p14:tracePt t="8935" x="285750" y="990600"/>
          <p14:tracePt t="8952" x="295275" y="1000125"/>
          <p14:tracePt t="9037" x="303213" y="1009650"/>
          <p14:tracePt t="9053" x="312738" y="1009650"/>
          <p14:tracePt t="9069" x="322263" y="1009650"/>
          <p14:tracePt t="9076" x="339725" y="1009650"/>
          <p14:tracePt t="9086" x="347663" y="1009650"/>
          <p14:tracePt t="9103" x="366713" y="1009650"/>
          <p14:tracePt t="9141" x="393700" y="1009650"/>
          <p14:tracePt t="9142" x="401638" y="1009650"/>
          <p14:tracePt t="9152" x="438150" y="1009650"/>
          <p14:tracePt t="9170" x="490538" y="1009650"/>
          <p14:tracePt t="9186" x="544513" y="1009650"/>
          <p14:tracePt t="9203" x="588963" y="1017588"/>
          <p14:tracePt t="9219" x="642938" y="1036638"/>
          <p14:tracePt t="9236" x="679450" y="1054100"/>
          <p14:tracePt t="9252" x="731838" y="1089025"/>
          <p14:tracePt t="9271" x="776288" y="1116013"/>
          <p14:tracePt t="9286" x="803275" y="1125538"/>
          <p14:tracePt t="9304" x="830263" y="1152525"/>
          <p14:tracePt t="9319" x="857250" y="1169988"/>
          <p14:tracePt t="9389" x="866775" y="1179513"/>
          <p14:tracePt t="9644" x="857250" y="1179513"/>
          <p14:tracePt t="9653" x="847725" y="1179513"/>
          <p14:tracePt t="9654" x="812800" y="1179513"/>
          <p14:tracePt t="9669" x="785813" y="1179513"/>
          <p14:tracePt t="9686" x="750888" y="1179513"/>
          <p14:tracePt t="9702" x="704850" y="1179513"/>
          <p14:tracePt t="9720" x="652463" y="1179513"/>
          <p14:tracePt t="9736" x="615950" y="1179513"/>
          <p14:tracePt t="9753" x="571500" y="1187450"/>
          <p14:tracePt t="9769" x="527050" y="1204913"/>
          <p14:tracePt t="9787" x="482600" y="1223963"/>
          <p14:tracePt t="9802" x="455613" y="1231900"/>
          <p14:tracePt t="9820" x="438150" y="1250950"/>
          <p14:tracePt t="9836" x="419100" y="1250950"/>
          <p14:tracePt t="9836" x="411163" y="1258888"/>
          <p14:tracePt t="10029" x="428625" y="1258888"/>
          <p14:tracePt t="10034" x="438150" y="1258888"/>
          <p14:tracePt t="10042" x="465138" y="1258888"/>
          <p14:tracePt t="10053" x="500063" y="1258888"/>
          <p14:tracePt t="10071" x="517525" y="1258888"/>
          <p14:tracePt t="10086" x="544513" y="1258888"/>
          <p14:tracePt t="10103" x="571500" y="1258888"/>
          <p14:tracePt t="10119" x="588963" y="1250950"/>
          <p14:tracePt t="10137" x="633413" y="1250950"/>
          <p14:tracePt t="10153" x="652463" y="1250950"/>
          <p14:tracePt t="10170" x="696913" y="1241425"/>
          <p14:tracePt t="10186" x="731838" y="1241425"/>
          <p14:tracePt t="10203" x="750888" y="1241425"/>
          <p14:tracePt t="10219" x="776288" y="1241425"/>
          <p14:tracePt t="10219" x="785813" y="1241425"/>
          <p14:tracePt t="10237" x="803275" y="1241425"/>
          <p14:tracePt t="10252" x="812800" y="1241425"/>
          <p14:tracePt t="10271" x="812800" y="1231900"/>
          <p14:tracePt t="10324" x="822325" y="1231900"/>
          <p14:tracePt t="10326" x="830263" y="1231900"/>
          <p14:tracePt t="10405" x="839788" y="1231900"/>
          <p14:tracePt t="10421" x="866775" y="1223963"/>
          <p14:tracePt t="10422" x="893763" y="1204913"/>
          <p14:tracePt t="10463" x="911225" y="1196975"/>
          <p14:tracePt t="10469" x="938213" y="1187450"/>
          <p14:tracePt t="10486" x="946150" y="1169988"/>
          <p14:tracePt t="10502" x="973138" y="1160463"/>
          <p14:tracePt t="10519" x="1009650" y="1143000"/>
          <p14:tracePt t="10536" x="1027113" y="1125538"/>
          <p14:tracePt t="10552" x="1036638" y="1125538"/>
          <p14:tracePt t="10569" x="1054100" y="1116013"/>
          <p14:tracePt t="10610" x="1062038" y="1116013"/>
          <p14:tracePt t="10629" x="1071563" y="1108075"/>
          <p14:tracePt t="10653" x="1089025" y="1108075"/>
          <p14:tracePt t="10661" x="1089025" y="1098550"/>
          <p14:tracePt t="10661" x="1098550" y="1098550"/>
          <p14:tracePt t="10708" x="1108075" y="1098550"/>
          <p14:tracePt t="10765" x="1116013" y="1098550"/>
          <p14:tracePt t="10773" x="1125538" y="1089025"/>
          <p14:tracePt t="10789" x="1125538" y="1081088"/>
          <p14:tracePt t="10796" x="1143000" y="1081088"/>
          <p14:tracePt t="10884" x="1152525" y="1081088"/>
          <p14:tracePt t="10940" x="1160463" y="1081088"/>
          <p14:tracePt t="10956" x="1169988" y="1081088"/>
          <p14:tracePt t="10964" x="1187450" y="1081088"/>
          <p14:tracePt t="10968" x="1223963" y="1081088"/>
          <p14:tracePt t="10985" x="1322388" y="1081088"/>
          <p14:tracePt t="11009" x="1347788" y="1081088"/>
          <p14:tracePt t="11018" x="1401763" y="1081088"/>
          <p14:tracePt t="11036" x="1455738" y="1081088"/>
          <p14:tracePt t="11051" x="1554163" y="1081088"/>
          <p14:tracePt t="11070" x="1652588" y="1081088"/>
          <p14:tracePt t="11085" x="1724025" y="1081088"/>
          <p14:tracePt t="11102" x="1751013" y="1081088"/>
          <p14:tracePt t="11118" x="1768475" y="1081088"/>
          <p14:tracePt t="11668" x="1758950" y="1081088"/>
          <p14:tracePt t="11671" x="1731963" y="1081088"/>
          <p14:tracePt t="11683" x="1731963" y="1089025"/>
          <p14:tracePt t="11701" x="1724025" y="1089025"/>
          <p14:tracePt t="11719" x="1704975" y="1089025"/>
          <p14:tracePt t="11735" x="1679575" y="1089025"/>
          <p14:tracePt t="11752" x="1660525" y="1089025"/>
          <p14:tracePt t="11769" x="1643063" y="1089025"/>
          <p14:tracePt t="11785" x="1625600" y="1089025"/>
          <p14:tracePt t="11801" x="1616075" y="1089025"/>
          <p14:tracePt t="11818" x="1598613" y="1089025"/>
          <p14:tracePt t="11836" x="1465263" y="1089025"/>
          <p14:tracePt t="11851" x="946150" y="1071563"/>
          <p14:tracePt t="11869" x="554038" y="1000125"/>
          <p14:tracePt t="11885" x="303213" y="990600"/>
          <p14:tracePt t="11902" x="179388" y="990600"/>
          <p14:tracePt t="11918" x="169863" y="990600"/>
          <p14:tracePt t="11934" x="160338" y="990600"/>
          <p14:tracePt t="12268" x="223838" y="1000125"/>
          <p14:tracePt t="12276" x="322263" y="1017588"/>
          <p14:tracePt t="12276" x="455613" y="1017588"/>
          <p14:tracePt t="12292" x="608013" y="1044575"/>
          <p14:tracePt t="12293" x="795338" y="1089025"/>
          <p14:tracePt t="12301" x="1160463" y="1143000"/>
          <p14:tracePt t="12319" x="1536700" y="1187450"/>
          <p14:tracePt t="12351" x="1608138" y="1196975"/>
          <p14:tracePt t="12374" x="1616075" y="1196975"/>
          <p14:tracePt t="12375" x="1625600" y="1196975"/>
          <p14:tracePt t="12385" x="1633538" y="1196975"/>
          <p14:tracePt t="12402" x="1652588" y="1196975"/>
          <p14:tracePt t="12418" x="1660525" y="1196975"/>
          <p14:tracePt t="12453" x="1670050" y="1196975"/>
          <p14:tracePt t="12868" x="1687513" y="1196975"/>
          <p14:tracePt t="12876" x="1714500" y="1196975"/>
          <p14:tracePt t="12891" x="1751013" y="1196975"/>
          <p14:tracePt t="12892" x="1812925" y="1187450"/>
          <p14:tracePt t="12901" x="1847850" y="1169988"/>
          <p14:tracePt t="12918" x="1884363" y="1152525"/>
          <p14:tracePt t="12934" x="1919288" y="1133475"/>
          <p14:tracePt t="12951" x="1965325" y="1133475"/>
          <p14:tracePt t="12969" x="1990725" y="1125538"/>
          <p14:tracePt t="12984" x="2000250" y="1125538"/>
          <p14:tracePt t="13001" x="2044700" y="1125538"/>
          <p14:tracePt t="13017" x="2089150" y="1125538"/>
          <p14:tracePt t="13034" x="2125663" y="1108075"/>
          <p14:tracePt t="13051" x="2152650" y="1108075"/>
          <p14:tracePt t="13069" x="2160588" y="1108075"/>
          <p14:tracePt t="13084" x="2170113" y="1108075"/>
          <p14:tracePt t="13132" x="2187575" y="1108075"/>
          <p14:tracePt t="13150" x="2205038" y="1098550"/>
          <p14:tracePt t="13172" x="2224088" y="1098550"/>
          <p14:tracePt t="13180" x="2232025" y="1098550"/>
          <p14:tracePt t="13184" x="2259013" y="1081088"/>
          <p14:tracePt t="13201" x="2303463" y="1081088"/>
          <p14:tracePt t="13218" x="2411413" y="1071563"/>
          <p14:tracePt t="13251" x="2482850" y="1054100"/>
          <p14:tracePt t="13252" x="2544763" y="1044575"/>
          <p14:tracePt t="13268" x="2616200" y="1036638"/>
          <p14:tracePt t="13295" x="2652713" y="1017588"/>
          <p14:tracePt t="13301" x="2724150" y="1017588"/>
          <p14:tracePt t="13319" x="2840038" y="1009650"/>
          <p14:tracePt t="13351" x="2894013" y="990600"/>
          <p14:tracePt t="13368" x="2946400" y="982663"/>
          <p14:tracePt t="13385" x="3000375" y="982663"/>
          <p14:tracePt t="13401" x="3036888" y="965200"/>
          <p14:tracePt t="13418" x="3116263" y="965200"/>
          <p14:tracePt t="13434" x="3170238" y="946150"/>
          <p14:tracePt t="13434" x="3214688" y="946150"/>
          <p14:tracePt t="13452" x="3295650" y="938213"/>
          <p14:tracePt t="13468" x="3348038" y="919163"/>
          <p14:tracePt t="13485" x="3419475" y="919163"/>
          <p14:tracePt t="13501" x="3473450" y="919163"/>
          <p14:tracePt t="13518" x="3544888" y="919163"/>
          <p14:tracePt t="13535" x="3643313" y="901700"/>
          <p14:tracePt t="13552" x="3714750" y="901700"/>
          <p14:tracePt t="13569" x="3803650" y="901700"/>
          <p14:tracePt t="13585" x="3884613" y="901700"/>
          <p14:tracePt t="13601" x="3956050" y="901700"/>
          <p14:tracePt t="13618" x="4044950" y="901700"/>
          <p14:tracePt t="13635" x="4098925" y="901700"/>
          <p14:tracePt t="13651" x="4251325" y="893763"/>
          <p14:tracePt t="13681" x="4286250" y="893763"/>
          <p14:tracePt t="13685" x="4330700" y="893763"/>
          <p14:tracePt t="13702" x="4384675" y="893763"/>
          <p14:tracePt t="13718" x="4438650" y="893763"/>
          <p14:tracePt t="13735" x="4491038" y="893763"/>
          <p14:tracePt t="13751" x="4537075" y="893763"/>
          <p14:tracePt t="13774" x="4545013" y="893763"/>
          <p14:tracePt t="14324" x="4554538" y="893763"/>
          <p14:tracePt t="14452" x="4562475" y="893763"/>
          <p14:tracePt t="14460" x="4581525" y="893763"/>
          <p14:tracePt t="14476" x="4589463" y="893763"/>
          <p14:tracePt t="14500" x="4598988" y="893763"/>
          <p14:tracePt t="14528" x="4608513" y="893763"/>
          <p14:tracePt t="14548" x="4616450" y="893763"/>
          <p14:tracePt t="14580" x="4625975" y="893763"/>
          <p14:tracePt t="14611" x="4625975" y="911225"/>
          <p14:tracePt t="14624" x="4625975" y="919163"/>
          <p14:tracePt t="14628" x="4625975" y="928688"/>
          <p14:tracePt t="14634" x="4625975" y="973138"/>
          <p14:tracePt t="14651" x="4625975" y="1036638"/>
          <p14:tracePt t="14669" x="4643438" y="1071563"/>
          <p14:tracePt t="14684" x="4652963" y="1116013"/>
          <p14:tracePt t="14702" x="4670425" y="1223963"/>
          <p14:tracePt t="14735" x="4670425" y="1276350"/>
          <p14:tracePt t="14751" x="4679950" y="1322388"/>
          <p14:tracePt t="14768" x="4679950" y="1357313"/>
          <p14:tracePt t="14784" x="4679950" y="1384300"/>
          <p14:tracePt t="14801" x="4679950" y="1401763"/>
          <p14:tracePt t="14818" x="4679950" y="1428750"/>
          <p14:tracePt t="14835" x="4679950" y="1465263"/>
          <p14:tracePt t="14851" x="4679950" y="1500188"/>
          <p14:tracePt t="14869" x="4679950" y="1509713"/>
          <p14:tracePt t="14884" x="4679950" y="1517650"/>
          <p14:tracePt t="14901" x="4679950" y="1536700"/>
          <p14:tracePt t="14948" x="4679950" y="1554163"/>
          <p14:tracePt t="14980" x="4670425" y="1562100"/>
          <p14:tracePt t="14983" x="4660900" y="1562100"/>
          <p14:tracePt t="15002" x="4652963" y="1571625"/>
          <p14:tracePt t="15003" x="4643438" y="1571625"/>
          <p14:tracePt t="15018" x="4633913" y="1589088"/>
          <p14:tracePt t="15035" x="4608513" y="1598613"/>
          <p14:tracePt t="15035" x="4598988" y="1598613"/>
          <p14:tracePt t="15053" x="4581525" y="1598613"/>
          <p14:tracePt t="15068" x="4562475" y="1616075"/>
          <p14:tracePt t="15086" x="4527550" y="1625600"/>
          <p14:tracePt t="15101" x="4483100" y="1670050"/>
          <p14:tracePt t="15118" x="4429125" y="1687513"/>
          <p14:tracePt t="15134" x="4402138" y="1714500"/>
          <p14:tracePt t="15151" x="4375150" y="1724025"/>
          <p14:tracePt t="15167" x="4367213" y="1731963"/>
          <p14:tracePt t="15184" x="4357688" y="1731963"/>
          <p14:tracePt t="15201" x="4340225" y="1741488"/>
          <p14:tracePt t="15218" x="4322763" y="1741488"/>
          <p14:tracePt t="15235" x="4313238" y="1758950"/>
          <p14:tracePt t="15252" x="4286250" y="1758950"/>
          <p14:tracePt t="15285" x="4232275" y="1785938"/>
          <p14:tracePt t="15286" x="4179888" y="1795463"/>
          <p14:tracePt t="15301" x="4098925" y="1812925"/>
          <p14:tracePt t="15318" x="3973513" y="1822450"/>
          <p14:tracePt t="15351" x="3929063" y="1822450"/>
          <p14:tracePt t="15369" x="3840163" y="1839913"/>
          <p14:tracePt t="15384" x="3759200" y="1839913"/>
          <p14:tracePt t="15402" x="3705225" y="1839913"/>
          <p14:tracePt t="15419" x="3633788" y="1839913"/>
          <p14:tracePt t="15435" x="3562350" y="1839913"/>
          <p14:tracePt t="15451" x="3419475" y="1839913"/>
          <p14:tracePt t="15469" x="3322638" y="1839913"/>
          <p14:tracePt t="15501" x="3303588" y="1839913"/>
          <p14:tracePt t="15518" x="3276600" y="1839913"/>
          <p14:tracePt t="15536" x="3251200" y="1830388"/>
          <p14:tracePt t="15551" x="3232150" y="1822450"/>
          <p14:tracePt t="15596" x="3224213" y="1812925"/>
          <p14:tracePt t="15604" x="3224213" y="1803400"/>
          <p14:tracePt t="15628" x="3214688" y="1803400"/>
          <p14:tracePt t="15636" x="3214688" y="1795463"/>
          <p14:tracePt t="15644" x="3214688" y="1785938"/>
          <p14:tracePt t="15651" x="3205163" y="1741488"/>
          <p14:tracePt t="15651" x="3205163" y="1714500"/>
          <p14:tracePt t="15668" x="3205163" y="1643063"/>
          <p14:tracePt t="15684" x="3205163" y="1571625"/>
          <p14:tracePt t="15701" x="3205163" y="1500188"/>
          <p14:tracePt t="15718" x="3205163" y="1428750"/>
          <p14:tracePt t="15735" x="3205163" y="1384300"/>
          <p14:tracePt t="15751" x="3205163" y="1347788"/>
          <p14:tracePt t="15768" x="3205163" y="1312863"/>
          <p14:tracePt t="15785" x="3205163" y="1285875"/>
          <p14:tracePt t="15802" x="3205163" y="1241425"/>
          <p14:tracePt t="15824" x="3205163" y="1223963"/>
          <p14:tracePt t="15834" x="3205163" y="1204913"/>
          <p14:tracePt t="15834" x="3205163" y="1179513"/>
          <p14:tracePt t="15852" x="3205163" y="1152525"/>
          <p14:tracePt t="15869" x="3205163" y="1133475"/>
          <p14:tracePt t="15885" x="3205163" y="1108075"/>
          <p14:tracePt t="15901" x="3205163" y="1098550"/>
          <p14:tracePt t="15918" x="3205163" y="1081088"/>
          <p14:tracePt t="15934" x="3214688" y="1062038"/>
          <p14:tracePt t="15952" x="3224213" y="1036638"/>
          <p14:tracePt t="15969" x="3232150" y="1027113"/>
          <p14:tracePt t="16005" x="3232150" y="1017588"/>
          <p14:tracePt t="16006" x="3241675" y="1009650"/>
          <p14:tracePt t="16006" x="3251200" y="1000125"/>
          <p14:tracePt t="16020" x="3268663" y="982663"/>
          <p14:tracePt t="16039" x="3276600" y="973138"/>
          <p14:tracePt t="16052" x="3295650" y="955675"/>
          <p14:tracePt t="16069" x="3322638" y="928688"/>
          <p14:tracePt t="16084" x="3375025" y="901700"/>
          <p14:tracePt t="16101" x="3411538" y="874713"/>
          <p14:tracePt t="16118" x="3473450" y="866775"/>
          <p14:tracePt t="16134" x="3562350" y="839788"/>
          <p14:tracePt t="16151" x="3670300" y="812800"/>
          <p14:tracePt t="16168" x="3795713" y="795338"/>
          <p14:tracePt t="16185" x="3919538" y="776288"/>
          <p14:tracePt t="16201" x="4027488" y="768350"/>
          <p14:tracePt t="16218" x="4098925" y="768350"/>
          <p14:tracePt t="16234" x="4187825" y="768350"/>
          <p14:tracePt t="16251" x="4330700" y="768350"/>
          <p14:tracePt t="16269" x="4402138" y="768350"/>
          <p14:tracePt t="16285" x="4446588" y="768350"/>
          <p14:tracePt t="16302" x="4491038" y="768350"/>
          <p14:tracePt t="16318" x="4572000" y="768350"/>
          <p14:tracePt t="16359" x="4589463" y="768350"/>
          <p14:tracePt t="16369" x="4598988" y="768350"/>
          <p14:tracePt t="16385" x="4608513" y="768350"/>
          <p14:tracePt t="16401" x="4625975" y="768350"/>
          <p14:tracePt t="16418" x="4652963" y="776288"/>
          <p14:tracePt t="16435" x="4660900" y="795338"/>
          <p14:tracePt t="16451" x="4670425" y="803275"/>
          <p14:tracePt t="16468" x="4670425" y="830263"/>
          <p14:tracePt t="16484" x="4687888" y="857250"/>
          <p14:tracePt t="16501" x="4687888" y="884238"/>
          <p14:tracePt t="16518" x="4687888" y="928688"/>
          <p14:tracePt t="16535" x="4687888" y="965200"/>
          <p14:tracePt t="16551" x="4697413" y="973138"/>
          <p14:tracePt t="16569" x="4697413" y="1000125"/>
          <p14:tracePt t="16585" x="4697413" y="1017588"/>
          <p14:tracePt t="16601" x="4697413" y="1044575"/>
          <p14:tracePt t="16618" x="4697413" y="1062038"/>
          <p14:tracePt t="16634" x="4697413" y="1089025"/>
          <p14:tracePt t="16651" x="4697413" y="1125538"/>
          <p14:tracePt t="16669" x="4697413" y="1143000"/>
          <p14:tracePt t="16685" x="4697413" y="1169988"/>
          <p14:tracePt t="16701" x="4697413" y="1196975"/>
          <p14:tracePt t="16719" x="4697413" y="1214438"/>
          <p14:tracePt t="16734" x="4697413" y="1250950"/>
          <p14:tracePt t="16760" x="4697413" y="1258888"/>
          <p14:tracePt t="16768" x="4697413" y="1295400"/>
          <p14:tracePt t="16786" x="4687888" y="1339850"/>
          <p14:tracePt t="16800" x="4670425" y="1366838"/>
          <p14:tracePt t="16818" x="4643438" y="1411288"/>
          <p14:tracePt t="16834" x="4616450" y="1438275"/>
          <p14:tracePt t="16851" x="4581525" y="1473200"/>
          <p14:tracePt t="16868" x="4527550" y="1527175"/>
          <p14:tracePt t="16902" x="4510088" y="1527175"/>
          <p14:tracePt t="16917" x="4500563" y="1544638"/>
          <p14:tracePt t="16918" x="4465638" y="1562100"/>
          <p14:tracePt t="16934" x="4438650" y="1581150"/>
          <p14:tracePt t="16951" x="4402138" y="1598613"/>
          <p14:tracePt t="16967" x="4357688" y="1625600"/>
          <p14:tracePt t="16985" x="4322763" y="1643063"/>
          <p14:tracePt t="17000" x="4286250" y="1660525"/>
          <p14:tracePt t="17018" x="4232275" y="1697038"/>
          <p14:tracePt t="17034" x="4187825" y="1724025"/>
          <p14:tracePt t="17051" x="4116388" y="1751013"/>
          <p14:tracePt t="17069" x="4062413" y="1758950"/>
          <p14:tracePt t="17069" x="4054475" y="1776413"/>
          <p14:tracePt t="17092" x="4037013" y="1776413"/>
          <p14:tracePt t="17101" x="4017963" y="1776413"/>
          <p14:tracePt t="17118" x="3973513" y="1785938"/>
          <p14:tracePt t="17134" x="3919538" y="1785938"/>
          <p14:tracePt t="17151" x="3848100" y="1785938"/>
          <p14:tracePt t="17168" x="3732213" y="1785938"/>
          <p14:tracePt t="17184" x="3633788" y="1785938"/>
          <p14:tracePt t="17202" x="3562350" y="1785938"/>
          <p14:tracePt t="17217" x="3509963" y="1785938"/>
          <p14:tracePt t="17234" x="3465513" y="1768475"/>
          <p14:tracePt t="17250" x="3330575" y="1741488"/>
          <p14:tracePt t="17284" x="3241675" y="1714500"/>
          <p14:tracePt t="17301" x="3197225" y="1697038"/>
          <p14:tracePt t="17302" x="3152775" y="1670050"/>
          <p14:tracePt t="17318" x="3071813" y="1608138"/>
          <p14:tracePt t="17361" x="3062288" y="1598613"/>
          <p14:tracePt t="17367" x="3044825" y="1589088"/>
          <p14:tracePt t="17412" x="3036888" y="1589088"/>
          <p14:tracePt t="18204" x="3054350" y="1589088"/>
          <p14:tracePt t="18212" x="3081338" y="1589088"/>
          <p14:tracePt t="18220" x="3108325" y="1589088"/>
          <p14:tracePt t="18227" x="3133725" y="1589088"/>
          <p14:tracePt t="18234" x="3187700" y="1589088"/>
          <p14:tracePt t="18251" x="3241675" y="1589088"/>
          <p14:tracePt t="18251" x="3251200" y="1589088"/>
          <p14:tracePt t="18268" x="3276600" y="1589088"/>
          <p14:tracePt t="18284" x="3286125" y="1589088"/>
          <p14:tracePt t="18321" x="3295650" y="1589088"/>
          <p14:tracePt t="18324" x="3330575" y="1581150"/>
          <p14:tracePt t="18368" x="3340100" y="1581150"/>
          <p14:tracePt t="18412" x="3357563" y="1581150"/>
          <p14:tracePt t="18436" x="3367088" y="1581150"/>
          <p14:tracePt t="18444" x="3375025" y="1581150"/>
          <p14:tracePt t="18460" x="3394075" y="1581150"/>
          <p14:tracePt t="18468" x="3402013" y="1581150"/>
          <p14:tracePt t="18484" x="3438525" y="1581150"/>
          <p14:tracePt t="18485" x="3473450" y="1581150"/>
          <p14:tracePt t="18500" x="3500438" y="1581150"/>
          <p14:tracePt t="18519" x="3554413" y="1581150"/>
          <p14:tracePt t="18534" x="3598863" y="1581150"/>
          <p14:tracePt t="18551" x="3643313" y="1581150"/>
          <p14:tracePt t="18568" x="3679825" y="1581150"/>
          <p14:tracePt t="18585" x="3705225" y="1581150"/>
          <p14:tracePt t="18601" x="3741738" y="1581150"/>
          <p14:tracePt t="18617" x="3768725" y="1581150"/>
          <p14:tracePt t="18634" x="3776663" y="1581150"/>
          <p14:tracePt t="18724" x="3786188" y="1581150"/>
          <p14:tracePt t="18740" x="3795713" y="1571625"/>
          <p14:tracePt t="18756" x="3795713" y="1562100"/>
          <p14:tracePt t="18764" x="3813175" y="1562100"/>
          <p14:tracePt t="18956" x="3822700" y="1554163"/>
          <p14:tracePt t="18964" x="3822700" y="1536700"/>
          <p14:tracePt t="18966" x="3822700" y="1527175"/>
          <p14:tracePt t="18983" x="3840163" y="1517650"/>
          <p14:tracePt t="19052" x="3840163" y="1500188"/>
          <p14:tracePt t="19108" x="3840163" y="1490663"/>
          <p14:tracePt t="19132" x="3840163" y="1482725"/>
          <p14:tracePt t="19140" x="3830638" y="1473200"/>
          <p14:tracePt t="19212" x="3822700" y="1465263"/>
          <p14:tracePt t="19237" x="3813175" y="1465263"/>
          <p14:tracePt t="19757" x="3822700" y="1473200"/>
          <p14:tracePt t="19771" x="3822700" y="1482725"/>
          <p14:tracePt t="19801" x="3830638" y="1482725"/>
          <p14:tracePt t="19818" x="3848100" y="1482725"/>
          <p14:tracePt t="19853" x="3857625" y="1490663"/>
          <p14:tracePt t="19868" x="3867150" y="1490663"/>
          <p14:tracePt t="19885" x="3884613" y="1490663"/>
          <p14:tracePt t="19886" x="3894138" y="1490663"/>
          <p14:tracePt t="19902" x="3911600" y="1509713"/>
          <p14:tracePt t="19919" x="3929063" y="1509713"/>
          <p14:tracePt t="19957" x="3946525" y="1509713"/>
          <p14:tracePt t="19963" x="3956050" y="1517650"/>
          <p14:tracePt t="19968" x="3973513" y="1517650"/>
          <p14:tracePt t="19985" x="3983038" y="1517650"/>
          <p14:tracePt t="20109" x="4000500" y="1517650"/>
          <p14:tracePt t="20317" x="4017963" y="1517650"/>
          <p14:tracePt t="20325" x="4044950" y="1527175"/>
          <p14:tracePt t="20326" x="4071938" y="1527175"/>
          <p14:tracePt t="20335" x="4143375" y="1527175"/>
          <p14:tracePt t="20352" x="4295775" y="1544638"/>
          <p14:tracePt t="20406" x="4303713" y="1544638"/>
          <p14:tracePt t="20418" x="4330700" y="1544638"/>
          <p14:tracePt t="20435" x="4348163" y="1544638"/>
          <p14:tracePt t="20452" x="4384675" y="1544638"/>
          <p14:tracePt t="20468" x="4419600" y="1544638"/>
          <p14:tracePt t="20486" x="4446588" y="1544638"/>
          <p14:tracePt t="20501" x="4491038" y="1544638"/>
          <p14:tracePt t="20519" x="4537075" y="1544638"/>
          <p14:tracePt t="20535" x="4625975" y="1544638"/>
          <p14:tracePt t="20552" x="4751388" y="1544638"/>
          <p14:tracePt t="20569" x="4848225" y="1544638"/>
          <p14:tracePt t="20586" x="4938713" y="1544638"/>
          <p14:tracePt t="20602" x="5037138" y="1544638"/>
          <p14:tracePt t="20619" x="5108575" y="1544638"/>
          <p14:tracePt t="20635" x="5153025" y="1544638"/>
          <p14:tracePt t="20652" x="5170488" y="1544638"/>
          <p14:tracePt t="20668" x="5259388" y="1544638"/>
          <p14:tracePt t="20686" x="5330825" y="1544638"/>
          <p14:tracePt t="20702" x="5384800" y="1544638"/>
          <p14:tracePt t="20718" x="5402263" y="1544638"/>
          <p14:tracePt t="20736" x="5419725" y="1544638"/>
          <p14:tracePt t="20902" x="5411788" y="1544638"/>
          <p14:tracePt t="20908" x="5402263" y="1544638"/>
          <p14:tracePt t="20918" x="5394325" y="1536700"/>
          <p14:tracePt t="20924" x="5367338" y="1527175"/>
          <p14:tracePt t="20935" x="5340350" y="1527175"/>
          <p14:tracePt t="20951" x="5313363" y="1527175"/>
          <p14:tracePt t="20968" x="5295900" y="1527175"/>
          <p14:tracePt t="20985" x="5286375" y="1527175"/>
          <p14:tracePt t="21001" x="5259388" y="1527175"/>
          <p14:tracePt t="21018" x="5232400" y="1527175"/>
          <p14:tracePt t="21035" x="5205413" y="1527175"/>
          <p14:tracePt t="21051" x="5187950" y="1527175"/>
          <p14:tracePt t="21051" x="5180013" y="1544638"/>
          <p14:tracePt t="21070" x="5160963" y="1544638"/>
          <p14:tracePt t="21085" x="5153025" y="1544638"/>
          <p14:tracePt t="21102" x="5143500" y="1554163"/>
          <p14:tracePt t="21118" x="5133975" y="1554163"/>
          <p14:tracePt t="21205" x="5126038" y="1554163"/>
          <p14:tracePt t="21373" x="5153025" y="1554163"/>
          <p14:tracePt t="21379" x="5187950" y="1554163"/>
          <p14:tracePt t="21400" x="5224463" y="1544638"/>
          <p14:tracePt t="21425" x="5259388" y="1544638"/>
          <p14:tracePt t="21425" x="5276850" y="1544638"/>
          <p14:tracePt t="21453" x="5286375" y="1544638"/>
          <p14:tracePt t="21454" x="5295900" y="1544638"/>
          <p14:tracePt t="21468" x="5322888" y="1544638"/>
          <p14:tracePt t="21485" x="5340350" y="1544638"/>
          <p14:tracePt t="21502" x="5367338" y="1544638"/>
          <p14:tracePt t="21518" x="5375275" y="1544638"/>
          <p14:tracePt t="21534" x="5384800" y="1544638"/>
          <p14:tracePt t="21551" x="5419725" y="1544638"/>
          <p14:tracePt t="21604" x="5446713" y="1544638"/>
          <p14:tracePt t="21653" x="5456238" y="1544638"/>
          <p14:tracePt t="21684" x="5465763" y="1544638"/>
          <p14:tracePt t="21693" x="5483225" y="1536700"/>
          <p14:tracePt t="21709" x="5491163" y="1536700"/>
          <p14:tracePt t="21734" x="5500688" y="1527175"/>
          <p14:tracePt t="21798" x="5510213" y="1527175"/>
          <p14:tracePt t="22205" x="5527675" y="1527175"/>
          <p14:tracePt t="22221" x="5537200" y="1527175"/>
          <p14:tracePt t="22229" x="5545138" y="1527175"/>
          <p14:tracePt t="22253" x="5562600" y="1527175"/>
          <p14:tracePt t="22254" x="5572125" y="1517650"/>
          <p14:tracePt t="22301" x="5581650" y="1517650"/>
          <p14:tracePt t="22302" x="5608638" y="1500188"/>
          <p14:tracePt t="22341" x="5616575" y="1500188"/>
          <p14:tracePt t="22365" x="5626100" y="1500188"/>
          <p14:tracePt t="22389" x="5643563" y="1500188"/>
          <p14:tracePt t="23948" x="0" y="0"/>
        </p14:tracePtLst>
        <p14:tracePtLst>
          <p14:tracePt t="32572" x="5518150" y="1527175"/>
          <p14:tracePt t="32853" x="5473700" y="1544638"/>
          <p14:tracePt t="32862" x="5357813" y="1562100"/>
          <p14:tracePt t="32869" x="5160963" y="1643063"/>
          <p14:tracePt t="32870" x="4946650" y="1697038"/>
          <p14:tracePt t="32885" x="4357688" y="1874838"/>
          <p14:tracePt t="32885" x="4081463" y="2000250"/>
          <p14:tracePt t="32902" x="3679825" y="2205038"/>
          <p14:tracePt t="32918" x="3509963" y="2374900"/>
          <p14:tracePt t="32934" x="3367088" y="2544763"/>
          <p14:tracePt t="32951" x="3276600" y="2687638"/>
          <p14:tracePt t="32967" x="3197225" y="2830513"/>
          <p14:tracePt t="32984" x="3143250" y="2973388"/>
          <p14:tracePt t="33001" x="3098800" y="3125788"/>
          <p14:tracePt t="33017" x="3062288" y="3581400"/>
          <p14:tracePt t="33053" x="3044825" y="3670300"/>
          <p14:tracePt t="33054" x="3027363" y="3768725"/>
          <p14:tracePt t="33067" x="3027363" y="3911600"/>
          <p14:tracePt t="33067" x="3027363" y="3965575"/>
          <p14:tracePt t="33086" x="3027363" y="4081463"/>
          <p14:tracePt t="33101" x="3036888" y="4179888"/>
          <p14:tracePt t="33118" x="3044825" y="4268788"/>
          <p14:tracePt t="33134" x="3062288" y="4357688"/>
          <p14:tracePt t="33151" x="3098800" y="4438650"/>
          <p14:tracePt t="33167" x="3108325" y="4483100"/>
          <p14:tracePt t="33185" x="3108325" y="4500563"/>
          <p14:tracePt t="33237" x="3116263" y="4518025"/>
          <p14:tracePt t="33293" x="3125788" y="4518025"/>
          <p14:tracePt t="33308" x="3143250" y="4518025"/>
          <p14:tracePt t="33310" x="3170238" y="4518025"/>
          <p14:tracePt t="33317" x="3205163" y="4518025"/>
          <p14:tracePt t="33334" x="3313113" y="4465638"/>
          <p14:tracePt t="33351" x="3394075" y="4375150"/>
          <p14:tracePt t="33367" x="3446463" y="4295775"/>
          <p14:tracePt t="33384" x="3473450" y="4197350"/>
          <p14:tracePt t="33401" x="3482975" y="3857625"/>
          <p14:tracePt t="33450" x="3446463" y="3759200"/>
          <p14:tracePt t="33468" x="3411538" y="3705225"/>
          <p14:tracePt t="33484" x="3384550" y="3660775"/>
          <p14:tracePt t="33502" x="3367088" y="3660775"/>
          <p14:tracePt t="33517" x="3357563" y="3660775"/>
          <p14:tracePt t="33534" x="3340100" y="3660775"/>
          <p14:tracePt t="33551" x="3295650" y="3660775"/>
          <p14:tracePt t="33569" x="3125788" y="3697288"/>
          <p14:tracePt t="33590" x="3000375" y="3751263"/>
          <p14:tracePt t="33607" x="2946400" y="3768725"/>
          <p14:tracePt t="33617" x="2813050" y="3822700"/>
          <p14:tracePt t="33635" x="2697163" y="3894138"/>
          <p14:tracePt t="33651" x="2589213" y="3946525"/>
          <p14:tracePt t="33668" x="2490788" y="4010025"/>
          <p14:tracePt t="33684" x="2401888" y="4089400"/>
          <p14:tracePt t="33701" x="2357438" y="4143375"/>
          <p14:tracePt t="33717" x="2322513" y="4187825"/>
          <p14:tracePt t="33734" x="2322513" y="4214813"/>
          <p14:tracePt t="33751" x="2322513" y="4224338"/>
          <p14:tracePt t="33821" x="2322513" y="4232275"/>
          <p14:tracePt t="33852" x="2322513" y="4241800"/>
          <p14:tracePt t="33861" x="2330450" y="4241800"/>
          <p14:tracePt t="33874" x="2357438" y="4241800"/>
          <p14:tracePt t="33876" x="2401888" y="4232275"/>
          <p14:tracePt t="33884" x="2465388" y="4205288"/>
          <p14:tracePt t="33884" x="2482850" y="4197350"/>
          <p14:tracePt t="33901" x="2536825" y="4160838"/>
          <p14:tracePt t="33917" x="2581275" y="4116388"/>
          <p14:tracePt t="33934" x="2616200" y="4071938"/>
          <p14:tracePt t="33951" x="2670175" y="4017963"/>
          <p14:tracePt t="33967" x="2705100" y="3938588"/>
          <p14:tracePt t="33984" x="2714625" y="3867150"/>
          <p14:tracePt t="34000" x="2732088" y="3759200"/>
          <p14:tracePt t="34018" x="2751138" y="3643313"/>
          <p14:tracePt t="34033" x="2751138" y="3562350"/>
          <p14:tracePt t="34050" x="2751138" y="3509963"/>
          <p14:tracePt t="34067" x="2751138" y="3490913"/>
          <p14:tracePt t="34067" x="2741613" y="3473450"/>
          <p14:tracePt t="34133" x="2732088" y="3473450"/>
          <p14:tracePt t="34142" x="2652713" y="3473450"/>
          <p14:tracePt t="34166" x="2554288" y="3571875"/>
          <p14:tracePt t="34185" x="2438400" y="3687763"/>
          <p14:tracePt t="34201" x="2322513" y="3822700"/>
          <p14:tracePt t="34218" x="2232025" y="3929063"/>
          <p14:tracePt t="34234" x="2160588" y="4017963"/>
          <p14:tracePt t="34252" x="2143125" y="4044950"/>
          <p14:tracePt t="34267" x="2133600" y="4071938"/>
          <p14:tracePt t="34285" x="2125663" y="4081463"/>
          <p14:tracePt t="34325" x="2125663" y="4089400"/>
          <p14:tracePt t="34340" x="2125663" y="4098925"/>
          <p14:tracePt t="34357" x="2125663" y="4116388"/>
          <p14:tracePt t="34367" x="2125663" y="4125913"/>
          <p14:tracePt t="34369" x="2143125" y="4143375"/>
          <p14:tracePt t="34384" x="2214563" y="4179888"/>
          <p14:tracePt t="34401" x="2303463" y="4224338"/>
          <p14:tracePt t="34417" x="2374900" y="4224338"/>
          <p14:tracePt t="34434" x="2419350" y="4241800"/>
          <p14:tracePt t="34450" x="2616200" y="4241800"/>
          <p14:tracePt t="34494" x="2625725" y="4241800"/>
          <p14:tracePt t="34501" x="2652713" y="4224338"/>
          <p14:tracePt t="34517" x="2687638" y="4187825"/>
          <p14:tracePt t="34535" x="2705100" y="4133850"/>
          <p14:tracePt t="34551" x="2732088" y="4062413"/>
          <p14:tracePt t="34568" x="2732088" y="3956050"/>
          <p14:tracePt t="34585" x="2751138" y="3803650"/>
          <p14:tracePt t="34602" x="2751138" y="3660775"/>
          <p14:tracePt t="34617" x="2724150" y="3562350"/>
          <p14:tracePt t="34635" x="2679700" y="3473450"/>
          <p14:tracePt t="34650" x="2616200" y="3429000"/>
          <p14:tracePt t="34668" x="2581275" y="3429000"/>
          <p14:tracePt t="34684" x="2527300" y="3411538"/>
          <p14:tracePt t="34702" x="2446338" y="3438525"/>
          <p14:tracePt t="34718" x="2339975" y="3509963"/>
          <p14:tracePt t="34734" x="2224088" y="3608388"/>
          <p14:tracePt t="34751" x="2108200" y="3768725"/>
          <p14:tracePt t="34768" x="2027238" y="3884613"/>
          <p14:tracePt t="34784" x="1990725" y="4000500"/>
          <p14:tracePt t="34801" x="1982788" y="4098925"/>
          <p14:tracePt t="34818" x="1982788" y="4214813"/>
          <p14:tracePt t="34834" x="2179638" y="4572000"/>
          <p14:tracePt t="34905" x="2428875" y="4625975"/>
          <p14:tracePt t="34934" x="2554288" y="4643438"/>
          <p14:tracePt t="34952" x="2687638" y="4643438"/>
          <p14:tracePt t="34967" x="2776538" y="4616450"/>
          <p14:tracePt t="34985" x="2847975" y="4581525"/>
          <p14:tracePt t="35001" x="2911475" y="4491038"/>
          <p14:tracePt t="35018" x="3009900" y="4367213"/>
          <p14:tracePt t="35034" x="3071813" y="4179888"/>
          <p14:tracePt t="35052" x="3125788" y="4010025"/>
          <p14:tracePt t="35067" x="3143250" y="3822700"/>
          <p14:tracePt t="35067" x="3143250" y="3724275"/>
          <p14:tracePt t="35086" x="3143250" y="3544888"/>
          <p14:tracePt t="35101" x="3143250" y="3411538"/>
          <p14:tracePt t="35118" x="3098800" y="3313113"/>
          <p14:tracePt t="35134" x="3081338" y="3286125"/>
          <p14:tracePt t="35151" x="3062288" y="3268663"/>
          <p14:tracePt t="35167" x="3036888" y="3268663"/>
          <p14:tracePt t="35184" x="2965450" y="3268663"/>
          <p14:tracePt t="35201" x="2847975" y="3268663"/>
          <p14:tracePt t="35218" x="2697163" y="3357563"/>
          <p14:tracePt t="35234" x="2527300" y="3490913"/>
          <p14:tracePt t="35251" x="2393950" y="3616325"/>
          <p14:tracePt t="35267" x="2276475" y="3751263"/>
          <p14:tracePt t="35284" x="2170113" y="3884613"/>
          <p14:tracePt t="35284" x="2133600" y="3929063"/>
          <p14:tracePt t="35317" x="2098675" y="4000500"/>
          <p14:tracePt t="35318" x="2089150" y="4071938"/>
          <p14:tracePt t="35335" x="2089150" y="4143375"/>
          <p14:tracePt t="35351" x="2089150" y="4187825"/>
          <p14:tracePt t="35368" x="2089150" y="4232275"/>
          <p14:tracePt t="35384" x="2125663" y="4259263"/>
          <p14:tracePt t="35428" x="2187575" y="4268788"/>
          <p14:tracePt t="35440" x="2214563" y="4286250"/>
          <p14:tracePt t="35451" x="2339975" y="4303713"/>
          <p14:tracePt t="35468" x="2500313" y="4303713"/>
          <p14:tracePt t="35517" x="2509838" y="4303713"/>
          <p14:tracePt t="35518" x="2527300" y="4295775"/>
          <p14:tracePt t="35535" x="2589213" y="4251325"/>
          <p14:tracePt t="35551" x="2660650" y="4152900"/>
          <p14:tracePt t="35567" x="2714625" y="4017963"/>
          <p14:tracePt t="35585" x="2768600" y="3795713"/>
          <p14:tracePt t="35609" x="2768600" y="3697288"/>
          <p14:tracePt t="35617" x="2768600" y="3527425"/>
          <p14:tracePt t="35635" x="2768600" y="3411538"/>
          <p14:tracePt t="35651" x="2768600" y="3303588"/>
          <p14:tracePt t="35668" x="2768600" y="3268663"/>
          <p14:tracePt t="35684" x="2741613" y="3241675"/>
          <p14:tracePt t="35702" x="2697163" y="3224213"/>
          <p14:tracePt t="35718" x="2625725" y="3224213"/>
          <p14:tracePt t="35751" x="2589213" y="3251200"/>
          <p14:tracePt t="35767" x="2536825" y="3303588"/>
          <p14:tracePt t="35768" x="2411413" y="3455988"/>
          <p14:tracePt t="35784" x="2286000" y="3670300"/>
          <p14:tracePt t="35800" x="2187575" y="3867150"/>
          <p14:tracePt t="35817" x="2152650" y="4054475"/>
          <p14:tracePt t="35834" x="2133600" y="4232275"/>
          <p14:tracePt t="35850" x="2133600" y="4330700"/>
          <p14:tracePt t="35867" x="2133600" y="4384675"/>
          <p14:tracePt t="35884" x="2160588" y="4411663"/>
          <p14:tracePt t="35900" x="2179638" y="4419600"/>
          <p14:tracePt t="35917" x="2241550" y="4438650"/>
          <p14:tracePt t="35933" x="2312988" y="4438650"/>
          <p14:tracePt t="35951" x="2446338" y="4456113"/>
          <p14:tracePt t="35967" x="2598738" y="4456113"/>
          <p14:tracePt t="35985" x="2732088" y="4456113"/>
          <p14:tracePt t="36000" x="2830513" y="4456113"/>
          <p14:tracePt t="36018" x="2884488" y="4456113"/>
          <p14:tracePt t="36034" x="2911475" y="4438650"/>
          <p14:tracePt t="36051" x="2938463" y="4419600"/>
          <p14:tracePt t="36067" x="2982913" y="4357688"/>
          <p14:tracePt t="36067" x="3017838" y="4330700"/>
          <p14:tracePt t="36085" x="3054350" y="4259263"/>
          <p14:tracePt t="36100" x="3108325" y="4116388"/>
          <p14:tracePt t="36118" x="3125788" y="4044950"/>
          <p14:tracePt t="36134" x="3133725" y="3983038"/>
          <p14:tracePt t="36151" x="3133725" y="3929063"/>
          <p14:tracePt t="36168" x="3133725" y="3911600"/>
          <p14:tracePt t="36184" x="3133725" y="3884613"/>
          <p14:tracePt t="36201" x="3133725" y="3875088"/>
          <p14:tracePt t="36216" x="3133725" y="3867150"/>
          <p14:tracePt t="36234" x="3133725" y="3848100"/>
          <p14:tracePt t="36251" x="3133725" y="3830638"/>
          <p14:tracePt t="36268" x="3133725" y="3813175"/>
          <p14:tracePt t="36284" x="2990850" y="3697288"/>
          <p14:tracePt t="36327" x="2982913" y="3679825"/>
          <p14:tracePt t="36334" x="2919413" y="3652838"/>
          <p14:tracePt t="36352" x="2894013" y="3643313"/>
          <p14:tracePt t="36368" x="2884488" y="3643313"/>
          <p14:tracePt t="36384" x="2874963" y="3643313"/>
          <p14:tracePt t="36401" x="2768600" y="3652838"/>
          <p14:tracePt t="36432" x="2608263" y="3803650"/>
          <p14:tracePt t="36458" x="2554288" y="3894138"/>
          <p14:tracePt t="36467" x="2473325" y="4027488"/>
          <p14:tracePt t="36484" x="2411413" y="4179888"/>
          <p14:tracePt t="36484" x="2411413" y="4276725"/>
          <p14:tracePt t="36502" x="2393950" y="4419600"/>
          <p14:tracePt t="36518" x="2393950" y="4562475"/>
          <p14:tracePt t="36534" x="2401888" y="4660900"/>
          <p14:tracePt t="36550" x="2438400" y="4768850"/>
          <p14:tracePt t="36568" x="2509838" y="4884738"/>
          <p14:tracePt t="36584" x="2554288" y="4938713"/>
          <p14:tracePt t="36601" x="2598738" y="5010150"/>
          <p14:tracePt t="36618" x="2660650" y="5072063"/>
          <p14:tracePt t="36633" x="2705100" y="5116513"/>
          <p14:tracePt t="36651" x="2732088" y="5133975"/>
          <p14:tracePt t="36666" x="2768600" y="5153025"/>
          <p14:tracePt t="36684" x="2795588" y="5160963"/>
          <p14:tracePt t="36701" x="2803525" y="5180013"/>
          <p14:tracePt t="36773" x="2822575" y="5180013"/>
          <p14:tracePt t="36789" x="2830513" y="5180013"/>
          <p14:tracePt t="36797" x="2840038" y="5180013"/>
          <p14:tracePt t="36805" x="2847975" y="5180013"/>
          <p14:tracePt t="36817" x="2857500" y="5180013"/>
          <p14:tracePt t="36834" x="2874963" y="5170488"/>
          <p14:tracePt t="36851" x="2884488" y="5160963"/>
          <p14:tracePt t="36867" x="2884488" y="5153025"/>
          <p14:tracePt t="36884" x="2901950" y="5126038"/>
          <p14:tracePt t="36901" x="2938463" y="5089525"/>
          <p14:tracePt t="36918" x="2946400" y="5062538"/>
          <p14:tracePt t="36934" x="2973388" y="5000625"/>
          <p14:tracePt t="36951" x="2990850" y="4965700"/>
          <p14:tracePt t="36967" x="3000375" y="4929188"/>
          <p14:tracePt t="36984" x="3027363" y="4840288"/>
          <p14:tracePt t="37000" x="3036888" y="4795838"/>
          <p14:tracePt t="37017" x="3036888" y="4724400"/>
          <p14:tracePt t="37034" x="3036888" y="4598988"/>
          <p14:tracePt t="37067" x="3036888" y="4572000"/>
          <p14:tracePt t="37073" x="3036888" y="4554538"/>
          <p14:tracePt t="37084" x="3017838" y="4510088"/>
          <p14:tracePt t="37102" x="3009900" y="4483100"/>
          <p14:tracePt t="37117" x="2990850" y="4465638"/>
          <p14:tracePt t="37134" x="2982913" y="4456113"/>
          <p14:tracePt t="37181" x="2965450" y="4456113"/>
          <p14:tracePt t="37189" x="2955925" y="4456113"/>
          <p14:tracePt t="37205" x="2928938" y="4456113"/>
          <p14:tracePt t="37213" x="2901950" y="4456113"/>
          <p14:tracePt t="37221" x="2803525" y="4465638"/>
          <p14:tracePt t="37233" x="2670175" y="4554538"/>
          <p14:tracePt t="37250" x="2562225" y="4643438"/>
          <p14:tracePt t="37267" x="2473325" y="4759325"/>
          <p14:tracePt t="37284" x="2411413" y="4830763"/>
          <p14:tracePt t="37284" x="2393950" y="4884738"/>
          <p14:tracePt t="37301" x="2384425" y="4919663"/>
          <p14:tracePt t="37318" x="2384425" y="4956175"/>
          <p14:tracePt t="37334" x="2384425" y="5000625"/>
          <p14:tracePt t="37351" x="2384425" y="5027613"/>
          <p14:tracePt t="37367" x="2428875" y="5072063"/>
          <p14:tracePt t="37392" x="2438400" y="5089525"/>
          <p14:tracePt t="37400" x="2732088" y="5160963"/>
          <p14:tracePt t="37450" x="2803525" y="5180013"/>
          <p14:tracePt t="37457" x="2857500" y="5180013"/>
          <p14:tracePt t="37467" x="2911475" y="5197475"/>
          <p14:tracePt t="37484" x="2946400" y="5197475"/>
          <p14:tracePt t="37484" x="2965450" y="5197475"/>
          <p14:tracePt t="37502" x="3000375" y="5197475"/>
          <p14:tracePt t="37519" x="3036888" y="5197475"/>
          <p14:tracePt t="37534" x="3062288" y="5197475"/>
          <p14:tracePt t="37551" x="3089275" y="5187950"/>
          <p14:tracePt t="37567" x="3108325" y="5170488"/>
          <p14:tracePt t="37585" x="3133725" y="5143500"/>
          <p14:tracePt t="37600" x="3170238" y="5126038"/>
          <p14:tracePt t="37617" x="3197225" y="5099050"/>
          <p14:tracePt t="37633" x="3205163" y="5072063"/>
          <p14:tracePt t="37650" x="3232150" y="5037138"/>
          <p14:tracePt t="37666" x="3241675" y="5018088"/>
          <p14:tracePt t="37683" x="3241675" y="5000625"/>
          <p14:tracePt t="37700" x="3259138" y="4973638"/>
          <p14:tracePt t="37717" x="3259138" y="4965700"/>
          <p14:tracePt t="37733" x="3259138" y="4946650"/>
          <p14:tracePt t="37751" x="3268663" y="4946650"/>
          <p14:tracePt t="37893" x="3268663" y="4938713"/>
          <p14:tracePt t="37901" x="3268663" y="4929188"/>
          <p14:tracePt t="37902" x="3268663" y="4911725"/>
          <p14:tracePt t="37917" x="3251200" y="4902200"/>
          <p14:tracePt t="37934" x="3251200" y="4884738"/>
          <p14:tracePt t="37951" x="3224213" y="4848225"/>
          <p14:tracePt t="37968" x="3224213" y="4840288"/>
          <p14:tracePt t="37984" x="3205163" y="4803775"/>
          <p14:tracePt t="38001" x="3197225" y="4786313"/>
          <p14:tracePt t="38017" x="3160713" y="4751388"/>
          <p14:tracePt t="38034" x="3152775" y="4732338"/>
          <p14:tracePt t="38050" x="3133725" y="4724400"/>
          <p14:tracePt t="38068" x="3108325" y="4714875"/>
          <p14:tracePt t="38084" x="3081338" y="4714875"/>
          <p14:tracePt t="38101" x="3044825" y="4714875"/>
          <p14:tracePt t="38117" x="2946400" y="4732338"/>
          <p14:tracePt t="38135" x="2857500" y="4857750"/>
          <p14:tracePt t="38151" x="2776538" y="4991100"/>
          <p14:tracePt t="38168" x="2724150" y="5099050"/>
          <p14:tracePt t="38183" x="2724150" y="5153025"/>
          <p14:tracePt t="38201" x="2724150" y="5187950"/>
          <p14:tracePt t="38216" x="2724150" y="5205413"/>
          <p14:tracePt t="38253" x="2741613" y="5232400"/>
          <p14:tracePt t="38254" x="2751138" y="5241925"/>
          <p14:tracePt t="38267" x="2840038" y="5241925"/>
          <p14:tracePt t="38283" x="2965450" y="5259388"/>
          <p14:tracePt t="38283" x="2990850" y="5259388"/>
          <p14:tracePt t="38301" x="3081338" y="5259388"/>
          <p14:tracePt t="38317" x="3133725" y="5259388"/>
          <p14:tracePt t="38334" x="3179763" y="5241925"/>
          <p14:tracePt t="38351" x="3214688" y="5214938"/>
          <p14:tracePt t="38367" x="3268663" y="5160963"/>
          <p14:tracePt t="38384" x="3295650" y="5099050"/>
          <p14:tracePt t="38400" x="3340100" y="4919663"/>
          <p14:tracePt t="38433" x="3340100" y="4786313"/>
          <p14:tracePt t="38451" x="3340100" y="4572000"/>
          <p14:tracePt t="38484" x="3340100" y="4527550"/>
          <p14:tracePt t="38484" x="3303588" y="4456113"/>
          <p14:tracePt t="38485" x="3276600" y="4394200"/>
          <p14:tracePt t="38519" x="3241675" y="4375150"/>
          <p14:tracePt t="38566" x="3224213" y="4375150"/>
          <p14:tracePt t="38567" x="3179763" y="4402138"/>
          <p14:tracePt t="38585" x="3071813" y="4473575"/>
          <p14:tracePt t="38600" x="2973388" y="4562475"/>
          <p14:tracePt t="38617" x="2867025" y="4670425"/>
          <p14:tracePt t="38634" x="2751138" y="4759325"/>
          <p14:tracePt t="38651" x="2652713" y="4840288"/>
          <p14:tracePt t="38667" x="2571750" y="4911725"/>
          <p14:tracePt t="38684" x="2509838" y="4973638"/>
          <p14:tracePt t="38700" x="2428875" y="5045075"/>
          <p14:tracePt t="38718" x="2401888" y="5108575"/>
          <p14:tracePt t="38734" x="2393950" y="5126038"/>
          <p14:tracePt t="38751" x="2357438" y="5205413"/>
          <p14:tracePt t="38767" x="2347913" y="5251450"/>
          <p14:tracePt t="38784" x="2347913" y="5276850"/>
          <p14:tracePt t="38800" x="2339975" y="5295900"/>
          <p14:tracePt t="38817" x="2339975" y="5303838"/>
          <p14:tracePt t="38902" x="2312988" y="5303838"/>
          <p14:tracePt t="38910" x="2251075" y="5303838"/>
          <p14:tracePt t="38917" x="2205038" y="5303838"/>
          <p14:tracePt t="38925" x="2108200" y="5303838"/>
          <p14:tracePt t="38934" x="2009775" y="5303838"/>
          <p14:tracePt t="38950" x="1919288" y="5313363"/>
          <p14:tracePt t="38968" x="1822450" y="5330825"/>
          <p14:tracePt t="38984" x="1731963" y="5340350"/>
          <p14:tracePt t="39001" x="1571625" y="5340350"/>
          <p14:tracePt t="39017" x="1366838" y="5348288"/>
          <p14:tracePt t="39034" x="1098550" y="5384800"/>
          <p14:tracePt t="39050" x="866775" y="5419725"/>
          <p14:tracePt t="39068" x="768350" y="5438775"/>
          <p14:tracePt t="39084" x="731838" y="5438775"/>
          <p14:tracePt t="39084" x="714375" y="5438775"/>
          <p14:tracePt t="39126" x="704850" y="5438775"/>
          <p14:tracePt t="39141" x="696913" y="5438775"/>
          <p14:tracePt t="39150" x="679450" y="5438775"/>
          <p14:tracePt t="39155" x="642938" y="5438775"/>
          <p14:tracePt t="39167" x="608013" y="5438775"/>
          <p14:tracePt t="39184" x="571500" y="5438775"/>
          <p14:tracePt t="39201" x="500063" y="5438775"/>
          <p14:tracePt t="39217" x="357188" y="5438775"/>
          <p14:tracePt t="39233" x="187325" y="5402263"/>
          <p14:tracePt t="39250" x="133350" y="5402263"/>
          <p14:tracePt t="39357" x="133350" y="5394325"/>
          <p14:tracePt t="39365" x="187325" y="5384800"/>
          <p14:tracePt t="39373" x="374650" y="5340350"/>
          <p14:tracePt t="39383" x="581025" y="5286375"/>
          <p14:tracePt t="39400" x="830263" y="5214938"/>
          <p14:tracePt t="39581" x="847725" y="5214938"/>
          <p14:tracePt t="39613" x="857250" y="5214938"/>
          <p14:tracePt t="39629" x="866775" y="5214938"/>
          <p14:tracePt t="39637" x="884238" y="5214938"/>
          <p14:tracePt t="39672" x="893763" y="5214938"/>
          <p14:tracePt t="39685" x="901700" y="5214938"/>
          <p14:tracePt t="39702" x="911225" y="5214938"/>
          <p14:tracePt t="39733" x="928688" y="5214938"/>
          <p14:tracePt t="39741" x="938213" y="5214938"/>
          <p14:tracePt t="39756" x="946150" y="5214938"/>
          <p14:tracePt t="39764" x="955675" y="5214938"/>
          <p14:tracePt t="39764" x="965200" y="5214938"/>
          <p14:tracePt t="39789" x="990600" y="5224463"/>
          <p14:tracePt t="40229" x="990600" y="5232400"/>
          <p14:tracePt t="42412" x="1017588" y="5232400"/>
          <p14:tracePt t="42420" x="1223963" y="5116513"/>
          <p14:tracePt t="42504" x="1231900" y="5116513"/>
          <p14:tracePt t="42533" x="1258888" y="5116513"/>
          <p14:tracePt t="42534" x="1268413" y="5116513"/>
          <p14:tracePt t="42566" x="1285875" y="5116513"/>
          <p14:tracePt t="42568" x="1312863" y="5116513"/>
          <p14:tracePt t="42582" x="1347788" y="5116513"/>
          <p14:tracePt t="42600" x="1401763" y="5116513"/>
          <p14:tracePt t="42616" x="1544638" y="5116513"/>
          <p14:tracePt t="42633" x="1741488" y="5081588"/>
          <p14:tracePt t="42649" x="1884363" y="5062538"/>
          <p14:tracePt t="42666" x="1928813" y="5045075"/>
          <p14:tracePt t="42682" x="1938338" y="5045075"/>
          <p14:tracePt t="42748" x="1955800" y="5045075"/>
          <p14:tracePt t="42764" x="1965325" y="5045075"/>
          <p14:tracePt t="42772" x="1973263" y="5045075"/>
          <p14:tracePt t="42789" x="1982788" y="5045075"/>
          <p14:tracePt t="42803" x="2000250" y="5045075"/>
          <p14:tracePt t="42811" x="2009775" y="5045075"/>
          <p14:tracePt t="42817" x="2027238" y="5037138"/>
          <p14:tracePt t="42832" x="2036763" y="5037138"/>
          <p14:tracePt t="42848" x="2054225" y="5037138"/>
          <p14:tracePt t="42865" x="2081213" y="5037138"/>
          <p14:tracePt t="42891" x="2098675" y="5027613"/>
          <p14:tracePt t="42899" x="2143125" y="5010150"/>
          <p14:tracePt t="42916" x="2152650" y="5010150"/>
          <p14:tracePt t="42956" x="2160588" y="5010150"/>
          <p14:tracePt t="43498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Shape 786"/>
          <p:cNvSpPr/>
          <p:nvPr/>
        </p:nvSpPr>
        <p:spPr>
          <a:xfrm>
            <a:off x="6227762" y="1916109"/>
            <a:ext cx="2362204" cy="9694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spcBef>
                <a:spcPts val="900"/>
              </a:spcBef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MUTYH </a:t>
            </a:r>
            <a:r>
              <a:rPr sz="1600" dirty="0" smtClean="0">
                <a:latin typeface="Comic Sans MS"/>
                <a:ea typeface="Comic Sans MS"/>
                <a:cs typeface="Comic Sans MS"/>
                <a:sym typeface="Comic Sans MS"/>
              </a:rPr>
              <a:t>is </a:t>
            </a:r>
            <a:r>
              <a:rPr lang="it-IT" sz="1600" dirty="0" err="1" smtClean="0">
                <a:latin typeface="Comic Sans MS"/>
                <a:ea typeface="Comic Sans MS"/>
                <a:cs typeface="Comic Sans MS"/>
                <a:sym typeface="Comic Sans MS"/>
              </a:rPr>
              <a:t>present</a:t>
            </a:r>
            <a:r>
              <a:rPr lang="it-IT" sz="1600" dirty="0" smtClean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sz="1600" dirty="0" smtClean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in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spcBef>
                <a:spcPts val="900"/>
              </a:spcBef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both </a:t>
            </a:r>
            <a:r>
              <a:rPr lang="it-IT" sz="1600" dirty="0" smtClean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sz="1600" dirty="0" smtClean="0">
                <a:latin typeface="Comic Sans MS"/>
                <a:ea typeface="Comic Sans MS"/>
                <a:cs typeface="Comic Sans MS"/>
                <a:sym typeface="Comic Sans MS"/>
              </a:rPr>
              <a:t>nucleus 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and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spcBef>
                <a:spcPts val="900"/>
              </a:spcBef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mitochondria</a:t>
            </a:r>
          </a:p>
        </p:txBody>
      </p:sp>
      <p:grpSp>
        <p:nvGrpSpPr>
          <p:cNvPr id="791" name="Group 791"/>
          <p:cNvGrpSpPr/>
          <p:nvPr/>
        </p:nvGrpSpPr>
        <p:grpSpPr>
          <a:xfrm>
            <a:off x="323844" y="404808"/>
            <a:ext cx="8458211" cy="2497151"/>
            <a:chOff x="-1" y="0"/>
            <a:chExt cx="8458210" cy="2497150"/>
          </a:xfrm>
        </p:grpSpPr>
        <p:grpSp>
          <p:nvGrpSpPr>
            <p:cNvPr id="789" name="Group 789"/>
            <p:cNvGrpSpPr/>
            <p:nvPr/>
          </p:nvGrpSpPr>
          <p:grpSpPr>
            <a:xfrm>
              <a:off x="-2" y="304799"/>
              <a:ext cx="8458211" cy="2192351"/>
              <a:chOff x="0" y="-1"/>
              <a:chExt cx="8458210" cy="2192350"/>
            </a:xfrm>
          </p:grpSpPr>
          <p:pic>
            <p:nvPicPr>
              <p:cNvPr id="787" name="image46.png" descr="MYH isoform"/>
              <p:cNvPicPr/>
              <p:nvPr/>
            </p:nvPicPr>
            <p:blipFill>
              <a:blip r:embed="rId5">
                <a:extLst/>
              </a:blip>
              <a:srcRect b="21824"/>
              <a:stretch>
                <a:fillRect/>
              </a:stretch>
            </p:blipFill>
            <p:spPr>
              <a:xfrm>
                <a:off x="-1" y="-2"/>
                <a:ext cx="5776922" cy="2192352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</p:pic>
          <p:sp>
            <p:nvSpPr>
              <p:cNvPr id="788" name="Shape 788"/>
              <p:cNvSpPr/>
              <p:nvPr/>
            </p:nvSpPr>
            <p:spPr>
              <a:xfrm>
                <a:off x="5715005" y="152401"/>
                <a:ext cx="2743205" cy="7899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/>
              <a:p>
                <a:pPr lvl="0" algn="ctr">
                  <a:spcBef>
                    <a:spcPts val="900"/>
                  </a:spcBef>
                </a:pPr>
                <a:r>
                  <a:rPr sz="1600">
                    <a:latin typeface="Comic Sans MS"/>
                    <a:ea typeface="Comic Sans MS"/>
                    <a:cs typeface="Comic Sans MS"/>
                    <a:sym typeface="Comic Sans MS"/>
                  </a:rPr>
                  <a:t>MUTYH gives rise to </a:t>
                </a:r>
                <a:endParaRPr sz="1600"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lvl="0" algn="ctr">
                  <a:spcBef>
                    <a:spcPts val="900"/>
                  </a:spcBef>
                </a:pPr>
                <a:r>
                  <a:rPr sz="1600">
                    <a:latin typeface="Comic Sans MS"/>
                    <a:ea typeface="Comic Sans MS"/>
                    <a:cs typeface="Comic Sans MS"/>
                    <a:sym typeface="Comic Sans MS"/>
                  </a:rPr>
                  <a:t>10 alternative isoforms</a:t>
                </a:r>
              </a:p>
            </p:txBody>
          </p:sp>
        </p:grpSp>
        <p:sp>
          <p:nvSpPr>
            <p:cNvPr id="790" name="Shape 790"/>
            <p:cNvSpPr/>
            <p:nvPr/>
          </p:nvSpPr>
          <p:spPr>
            <a:xfrm>
              <a:off x="3124202" y="-1"/>
              <a:ext cx="4229103" cy="3327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spcBef>
                  <a:spcPts val="800"/>
                </a:spcBef>
                <a:defRPr sz="14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1400"/>
                <a:t>Parker and Eshleman,Cell Mol Life Sci, 2003</a:t>
              </a:r>
            </a:p>
          </p:txBody>
        </p:sp>
      </p:grpSp>
      <p:grpSp>
        <p:nvGrpSpPr>
          <p:cNvPr id="799" name="Group 799"/>
          <p:cNvGrpSpPr/>
          <p:nvPr/>
        </p:nvGrpSpPr>
        <p:grpSpPr>
          <a:xfrm>
            <a:off x="611185" y="3428997"/>
            <a:ext cx="7924806" cy="3212468"/>
            <a:chOff x="0" y="-1"/>
            <a:chExt cx="7924805" cy="3212467"/>
          </a:xfrm>
        </p:grpSpPr>
        <p:sp>
          <p:nvSpPr>
            <p:cNvPr id="792" name="Shape 792"/>
            <p:cNvSpPr/>
            <p:nvPr/>
          </p:nvSpPr>
          <p:spPr>
            <a:xfrm>
              <a:off x="-1" y="-2"/>
              <a:ext cx="7924806" cy="4826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spcBef>
                  <a:spcPts val="800"/>
                </a:spcBef>
                <a:defRPr sz="14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1400"/>
                <a:t>MAP patients carrying biallelic germline MUTYH mutations show  a characteristics perinuclear MUTYH expression in the colonic mucosa and adenomas cells </a:t>
              </a:r>
            </a:p>
          </p:txBody>
        </p:sp>
        <p:grpSp>
          <p:nvGrpSpPr>
            <p:cNvPr id="795" name="Group 795"/>
            <p:cNvGrpSpPr/>
            <p:nvPr/>
          </p:nvGrpSpPr>
          <p:grpSpPr>
            <a:xfrm>
              <a:off x="647700" y="1008061"/>
              <a:ext cx="2644780" cy="2199643"/>
              <a:chOff x="0" y="-1"/>
              <a:chExt cx="2644779" cy="2199642"/>
            </a:xfrm>
          </p:grpSpPr>
          <p:pic>
            <p:nvPicPr>
              <p:cNvPr id="793" name="image20.jpeg" descr="MM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-2"/>
                <a:ext cx="2644780" cy="1792297"/>
              </a:xfrm>
              <a:prstGeom prst="rect">
                <a:avLst/>
              </a:prstGeom>
              <a:ln w="9525" cap="flat">
                <a:solidFill>
                  <a:srgbClr val="003399"/>
                </a:solidFill>
                <a:prstDash val="solid"/>
                <a:round/>
              </a:ln>
              <a:effectLst/>
            </p:spPr>
          </p:pic>
          <p:sp>
            <p:nvSpPr>
              <p:cNvPr id="794" name="Shape 794"/>
              <p:cNvSpPr/>
              <p:nvPr/>
            </p:nvSpPr>
            <p:spPr>
              <a:xfrm>
                <a:off x="228600" y="1905005"/>
                <a:ext cx="838202" cy="2946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spcBef>
                    <a:spcPts val="700"/>
                  </a:spcBef>
                  <a:defRPr sz="1200">
                    <a:latin typeface="Comic Sans MS Bold"/>
                    <a:ea typeface="Comic Sans MS Bold"/>
                    <a:cs typeface="Comic Sans MS Bold"/>
                    <a:sym typeface="Comic Sans MS Bold"/>
                  </a:defRPr>
                </a:lvl1pPr>
              </a:lstStyle>
              <a:p>
                <a:pPr lvl="0">
                  <a:defRPr sz="1800"/>
                </a:pPr>
                <a:r>
                  <a:rPr sz="1200"/>
                  <a:t>Control</a:t>
                </a:r>
              </a:p>
            </p:txBody>
          </p:sp>
        </p:grpSp>
        <p:grpSp>
          <p:nvGrpSpPr>
            <p:cNvPr id="798" name="Group 798"/>
            <p:cNvGrpSpPr/>
            <p:nvPr/>
          </p:nvGrpSpPr>
          <p:grpSpPr>
            <a:xfrm>
              <a:off x="3816350" y="936623"/>
              <a:ext cx="2422532" cy="2275844"/>
              <a:chOff x="0" y="-1"/>
              <a:chExt cx="2422530" cy="2275843"/>
            </a:xfrm>
          </p:grpSpPr>
          <p:pic>
            <p:nvPicPr>
              <p:cNvPr id="796" name="image21.jpeg" descr="ZZ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-2"/>
                <a:ext cx="2422531" cy="1998674"/>
              </a:xfrm>
              <a:prstGeom prst="rect">
                <a:avLst/>
              </a:prstGeom>
              <a:ln w="9525" cap="flat">
                <a:solidFill>
                  <a:srgbClr val="003399"/>
                </a:solidFill>
                <a:prstDash val="solid"/>
                <a:round/>
              </a:ln>
              <a:effectLst/>
            </p:spPr>
          </p:pic>
          <p:sp>
            <p:nvSpPr>
              <p:cNvPr id="797" name="Shape 797"/>
              <p:cNvSpPr/>
              <p:nvPr/>
            </p:nvSpPr>
            <p:spPr>
              <a:xfrm>
                <a:off x="76199" y="1981206"/>
                <a:ext cx="1447805" cy="2946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spcBef>
                    <a:spcPts val="700"/>
                  </a:spcBef>
                  <a:defRPr sz="1200">
                    <a:latin typeface="Comic Sans MS Bold"/>
                    <a:ea typeface="Comic Sans MS Bold"/>
                    <a:cs typeface="Comic Sans MS Bold"/>
                    <a:sym typeface="Comic Sans MS Bold"/>
                  </a:defRPr>
                </a:lvl1pPr>
              </a:lstStyle>
              <a:p>
                <a:pPr lvl="0">
                  <a:defRPr sz="1800"/>
                </a:pPr>
                <a:r>
                  <a:rPr sz="1200"/>
                  <a:t>MAP patient</a:t>
                </a:r>
              </a:p>
            </p:txBody>
          </p:sp>
        </p:grp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235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978"/>
    </mc:Choice>
    <mc:Fallback xmlns="">
      <p:transition advTm="37978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99" grpId="0" animBg="1" advAuto="0"/>
    </p:bldLst>
  </p:timing>
  <p:extLst>
    <p:ext uri="{3A86A75C-4F4B-4683-9AE1-C65F6400EC91}">
      <p14:laserTraceLst xmlns:p14="http://schemas.microsoft.com/office/powerpoint/2010/main">
        <p14:tracePtLst>
          <p14:tracePt t="3843" x="2160588" y="4983163"/>
          <p14:tracePt t="4140" x="2179638" y="4965700"/>
          <p14:tracePt t="4148" x="2517775" y="4830763"/>
          <p14:tracePt t="4183" x="2616200" y="4795838"/>
          <p14:tracePt t="4189" x="2714625" y="4751388"/>
          <p14:tracePt t="4201" x="3259138" y="4518025"/>
          <p14:tracePt t="4236" x="3455988" y="4456113"/>
          <p14:tracePt t="4237" x="3732213" y="4330700"/>
          <p14:tracePt t="4251" x="4751388" y="3919538"/>
          <p14:tracePt t="4268" x="5456238" y="3608388"/>
          <p14:tracePt t="4301" x="5991225" y="3340100"/>
          <p14:tracePt t="4302" x="6429375" y="3054350"/>
          <p14:tracePt t="4319" x="6670675" y="2830513"/>
          <p14:tracePt t="4334" x="6902450" y="2643188"/>
          <p14:tracePt t="4351" x="7081838" y="2473325"/>
          <p14:tracePt t="4368" x="7215188" y="2347913"/>
          <p14:tracePt t="4385" x="7313613" y="2241550"/>
          <p14:tracePt t="4401" x="7367588" y="2143125"/>
          <p14:tracePt t="4418" x="7429500" y="2062163"/>
          <p14:tracePt t="4435" x="7500938" y="1893888"/>
          <p14:tracePt t="4474" x="7572375" y="1697038"/>
          <p14:tracePt t="4501" x="7608888" y="1571625"/>
          <p14:tracePt t="4518" x="7643813" y="1446213"/>
          <p14:tracePt t="4534" x="7661275" y="1322388"/>
          <p14:tracePt t="4552" x="7680325" y="1179513"/>
          <p14:tracePt t="4568" x="7697788" y="1054100"/>
          <p14:tracePt t="4585" x="7697788" y="955675"/>
          <p14:tracePt t="4601" x="7697788" y="866775"/>
          <p14:tracePt t="4618" x="7697788" y="795338"/>
          <p14:tracePt t="4640" x="7697788" y="785813"/>
          <p14:tracePt t="4651" x="7697788" y="731838"/>
          <p14:tracePt t="4692" x="7697788" y="723900"/>
          <p14:tracePt t="4700" x="7697788" y="714375"/>
          <p14:tracePt t="4796" x="7688263" y="714375"/>
          <p14:tracePt t="4812" x="7680325" y="714375"/>
          <p14:tracePt t="4820" x="7670800" y="714375"/>
          <p14:tracePt t="4828" x="7653338" y="714375"/>
          <p14:tracePt t="4834" x="7634288" y="714375"/>
          <p14:tracePt t="4851" x="7608888" y="750888"/>
          <p14:tracePt t="4868" x="7599363" y="776288"/>
          <p14:tracePt t="4885" x="7599363" y="812800"/>
          <p14:tracePt t="4918" x="7589838" y="847725"/>
          <p14:tracePt t="4957" x="7589838" y="874713"/>
          <p14:tracePt t="4958" x="7589838" y="946150"/>
          <p14:tracePt t="4982" x="7589838" y="973138"/>
          <p14:tracePt t="4990" x="7589838" y="982663"/>
          <p14:tracePt t="5001" x="7589838" y="990600"/>
          <p14:tracePt t="5018" x="7599363" y="1017588"/>
          <p14:tracePt t="5035" x="7599363" y="1027113"/>
          <p14:tracePt t="5051" x="7608888" y="1036638"/>
          <p14:tracePt t="5069" x="7608888" y="1044575"/>
          <p14:tracePt t="5084" x="7616825" y="1054100"/>
          <p14:tracePt t="5101" x="7626350" y="1054100"/>
          <p14:tracePt t="5118" x="7643813" y="1062038"/>
          <p14:tracePt t="5135" x="7670800" y="1071563"/>
          <p14:tracePt t="5151" x="7688263" y="1081088"/>
          <p14:tracePt t="5168" x="7697788" y="1089025"/>
          <p14:tracePt t="5184" x="7724775" y="1098550"/>
          <p14:tracePt t="5201" x="7786688" y="1125538"/>
          <p14:tracePt t="5201" x="7796213" y="1125538"/>
          <p14:tracePt t="5260" x="7804150" y="1133475"/>
          <p14:tracePt t="5268" x="7813675" y="1133475"/>
          <p14:tracePt t="5276" x="7840663" y="1143000"/>
          <p14:tracePt t="5285" x="7858125" y="1152525"/>
          <p14:tracePt t="5302" x="7875588" y="1169988"/>
          <p14:tracePt t="5319" x="7920038" y="1187450"/>
          <p14:tracePt t="5335" x="7939088" y="1204913"/>
          <p14:tracePt t="5352" x="7974013" y="1214438"/>
          <p14:tracePt t="5388" x="7983538" y="1214438"/>
          <p14:tracePt t="5389" x="8001000" y="1214438"/>
          <p14:tracePt t="5401" x="8018463" y="1231900"/>
          <p14:tracePt t="5418" x="8045450" y="1231900"/>
          <p14:tracePt t="5434" x="8062913" y="1231900"/>
          <p14:tracePt t="5434" x="8089900" y="1231900"/>
          <p14:tracePt t="5452" x="8143875" y="1231900"/>
          <p14:tracePt t="5468" x="8215313" y="1231900"/>
          <p14:tracePt t="5485" x="8304213" y="1231900"/>
          <p14:tracePt t="5552" x="8304213" y="1223963"/>
          <p14:tracePt t="5717" x="8296275" y="1223963"/>
          <p14:tracePt t="5724" x="8286750" y="1231900"/>
          <p14:tracePt t="5730" x="8259763" y="1231900"/>
          <p14:tracePt t="5734" x="8205788" y="1250950"/>
          <p14:tracePt t="5751" x="8126413" y="1258888"/>
          <p14:tracePt t="5768" x="8027988" y="1276350"/>
          <p14:tracePt t="5784" x="7920038" y="1295400"/>
          <p14:tracePt t="5817" x="7823200" y="1312863"/>
          <p14:tracePt t="5818" x="7715250" y="1339850"/>
          <p14:tracePt t="5818" x="7670800" y="1347788"/>
          <p14:tracePt t="5836" x="7626350" y="1366838"/>
          <p14:tracePt t="5851" x="7446963" y="1401763"/>
          <p14:tracePt t="5869" x="7323138" y="1419225"/>
          <p14:tracePt t="5885" x="7224713" y="1438275"/>
          <p14:tracePt t="5901" x="7089775" y="1455738"/>
          <p14:tracePt t="5918" x="6983413" y="1473200"/>
          <p14:tracePt t="5935" x="6858000" y="1490663"/>
          <p14:tracePt t="5951" x="6705600" y="1509713"/>
          <p14:tracePt t="5968" x="6545263" y="1527175"/>
          <p14:tracePt t="5984" x="6108700" y="1589088"/>
          <p14:tracePt t="6014" x="5991225" y="1608138"/>
          <p14:tracePt t="6034" x="5884863" y="1608138"/>
          <p14:tracePt t="6035" x="5705475" y="1643063"/>
          <p14:tracePt t="6068" x="5491163" y="1643063"/>
          <p14:tracePt t="6070" x="5313363" y="1643063"/>
          <p14:tracePt t="6085" x="5108575" y="1643063"/>
          <p14:tracePt t="6101" x="4938713" y="1643063"/>
          <p14:tracePt t="6119" x="4795838" y="1643063"/>
          <p14:tracePt t="6135" x="4679950" y="1643063"/>
          <p14:tracePt t="6153" x="4537075" y="1643063"/>
          <p14:tracePt t="6169" x="4224338" y="1643063"/>
          <p14:tracePt t="6191" x="4143375" y="1643063"/>
          <p14:tracePt t="6202" x="3625850" y="1554163"/>
          <p14:tracePt t="6242" x="3544888" y="1536700"/>
          <p14:tracePt t="6242" x="3473450" y="1517650"/>
          <p14:tracePt t="6252" x="3419475" y="1500188"/>
          <p14:tracePt t="6267" x="3268663" y="1446213"/>
          <p14:tracePt t="6286" x="3116263" y="1411288"/>
          <p14:tracePt t="6302" x="2990850" y="1374775"/>
          <p14:tracePt t="6319" x="2911475" y="1347788"/>
          <p14:tracePt t="6335" x="2857500" y="1347788"/>
          <p14:tracePt t="6352" x="2822575" y="1330325"/>
          <p14:tracePt t="6368" x="2776538" y="1330325"/>
          <p14:tracePt t="6384" x="2768600" y="1312863"/>
          <p14:tracePt t="6564" x="2786063" y="1312863"/>
          <p14:tracePt t="6566" x="2874963" y="1312863"/>
          <p14:tracePt t="6585" x="3438525" y="1401763"/>
          <p14:tracePt t="6635" x="3608388" y="1419225"/>
          <p14:tracePt t="6651" x="3795713" y="1446213"/>
          <p14:tracePt t="6651" x="3911600" y="1465263"/>
          <p14:tracePt t="6669" x="4133850" y="1500188"/>
          <p14:tracePt t="6684" x="4456113" y="1571625"/>
          <p14:tracePt t="6702" x="4714875" y="1633538"/>
          <p14:tracePt t="6718" x="4973638" y="1679575"/>
          <p14:tracePt t="6735" x="5160963" y="1731963"/>
          <p14:tracePt t="6752" x="5384800" y="1758950"/>
          <p14:tracePt t="6770" x="5562600" y="1785938"/>
          <p14:tracePt t="6785" x="5670550" y="1795463"/>
          <p14:tracePt t="6785" x="5697538" y="1803400"/>
          <p14:tracePt t="6807" x="5751513" y="1803400"/>
          <p14:tracePt t="6818" x="5803900" y="1803400"/>
          <p14:tracePt t="6818" x="5857875" y="1822450"/>
          <p14:tracePt t="6836" x="5884863" y="1822450"/>
          <p14:tracePt t="6852" x="5973763" y="1822450"/>
          <p14:tracePt t="6852" x="6062663" y="1830388"/>
          <p14:tracePt t="6869" x="6170613" y="1839913"/>
          <p14:tracePt t="6885" x="6232525" y="1839913"/>
          <p14:tracePt t="6901" x="6303963" y="1839913"/>
          <p14:tracePt t="6918" x="6357938" y="1839913"/>
          <p14:tracePt t="6934" x="6411913" y="1839913"/>
          <p14:tracePt t="6951" x="6510338" y="1839913"/>
          <p14:tracePt t="6968" x="6626225" y="1839913"/>
          <p14:tracePt t="6985" x="6759575" y="1839913"/>
          <p14:tracePt t="7001" x="6848475" y="1839913"/>
          <p14:tracePt t="7018" x="6902450" y="1839913"/>
          <p14:tracePt t="7034" x="6956425" y="1839913"/>
          <p14:tracePt t="7034" x="6983413" y="1839913"/>
          <p14:tracePt t="7068" x="7045325" y="1803400"/>
          <p14:tracePt t="7069" x="7062788" y="1803400"/>
          <p14:tracePt t="7086" x="7089775" y="1795463"/>
          <p14:tracePt t="7101" x="7108825" y="1795463"/>
          <p14:tracePt t="7118" x="7126288" y="1785938"/>
          <p14:tracePt t="7134" x="7134225" y="1785938"/>
          <p14:tracePt t="7182" x="7143750" y="1785938"/>
          <p14:tracePt t="7309" x="7153275" y="1785938"/>
          <p14:tracePt t="7315" x="7170738" y="1785938"/>
          <p14:tracePt t="7325" x="7180263" y="1785938"/>
          <p14:tracePt t="7333" x="7188200" y="1785938"/>
          <p14:tracePt t="7333" x="7197725" y="1785938"/>
          <p14:tracePt t="7341" x="7224713" y="1776413"/>
          <p14:tracePt t="7351" x="7286625" y="1768475"/>
          <p14:tracePt t="7369" x="7323138" y="1768475"/>
          <p14:tracePt t="7386" x="7348538" y="1758950"/>
          <p14:tracePt t="7402" x="7385050" y="1741488"/>
          <p14:tracePt t="7419" x="7412038" y="1741488"/>
          <p14:tracePt t="7436" x="7473950" y="1741488"/>
          <p14:tracePt t="7452" x="7510463" y="1741488"/>
          <p14:tracePt t="7452" x="7518400" y="1741488"/>
          <p14:tracePt t="7470" x="7581900" y="1741488"/>
          <p14:tracePt t="7485" x="7643813" y="1731963"/>
          <p14:tracePt t="7503" x="7724775" y="1714500"/>
          <p14:tracePt t="7519" x="7759700" y="1714500"/>
          <p14:tracePt t="7519" x="7786688" y="1714500"/>
          <p14:tracePt t="7552" x="7813675" y="1697038"/>
          <p14:tracePt t="7569" x="7867650" y="1697038"/>
          <p14:tracePt t="7571" x="7947025" y="1687513"/>
          <p14:tracePt t="7586" x="8001000" y="1687513"/>
          <p14:tracePt t="7603" x="8072438" y="1670050"/>
          <p14:tracePt t="7619" x="8143875" y="1670050"/>
          <p14:tracePt t="7636" x="8224838" y="1670050"/>
          <p14:tracePt t="7660" x="8269288" y="1670050"/>
          <p14:tracePt t="7675" x="8313738" y="1670050"/>
          <p14:tracePt t="7686" x="8358188" y="1670050"/>
          <p14:tracePt t="7703" x="8394700" y="1670050"/>
          <p14:tracePt t="7719" x="8447088" y="1670050"/>
          <p14:tracePt t="7735" x="8466138" y="1670050"/>
          <p14:tracePt t="7752" x="8510588" y="1670050"/>
          <p14:tracePt t="7769" x="8545513" y="1670050"/>
          <p14:tracePt t="7785" x="8616950" y="1670050"/>
          <p14:tracePt t="7818" x="8661400" y="1670050"/>
          <p14:tracePt t="7819" x="8724900" y="1670050"/>
          <p14:tracePt t="7835" x="8796338" y="1670050"/>
          <p14:tracePt t="7835" x="8813800" y="1670050"/>
          <p14:tracePt t="7853" x="8858250" y="1670050"/>
          <p14:tracePt t="7868" x="8939213" y="1670050"/>
          <p14:tracePt t="7886" x="8956675" y="1670050"/>
          <p14:tracePt t="7902" x="9001125" y="1670050"/>
          <p14:tracePt t="7919" x="9010650" y="1670050"/>
          <p14:tracePt t="7935" x="9028113" y="1670050"/>
          <p14:tracePt t="7952" x="9045575" y="1670050"/>
          <p14:tracePt t="7968" x="9055100" y="1670050"/>
          <p14:tracePt t="9628" x="9045575" y="1670050"/>
          <p14:tracePt t="9640" x="9037638" y="1670050"/>
          <p14:tracePt t="9650" x="9028113" y="1679575"/>
          <p14:tracePt t="9676" x="9018588" y="1679575"/>
          <p14:tracePt t="9683" x="9018588" y="1687513"/>
          <p14:tracePt t="9708" x="9010650" y="1687513"/>
          <p14:tracePt t="9732" x="9001125" y="1687513"/>
          <p14:tracePt t="9740" x="9001125" y="1697038"/>
          <p14:tracePt t="9764" x="8991600" y="1704975"/>
          <p14:tracePt t="9773" x="8983663" y="1704975"/>
          <p14:tracePt t="9788" x="8983663" y="1714500"/>
          <p14:tracePt t="9804" x="8974138" y="1714500"/>
          <p14:tracePt t="9804" x="8966200" y="1714500"/>
          <p14:tracePt t="9820" x="8956675" y="1724025"/>
          <p14:tracePt t="9868" x="8947150" y="1731963"/>
          <p14:tracePt t="10460" x="8929688" y="1731963"/>
          <p14:tracePt t="10468" x="8885238" y="1731963"/>
          <p14:tracePt t="10476" x="8634413" y="1731963"/>
          <p14:tracePt t="10484" x="8412163" y="1731963"/>
          <p14:tracePt t="10501" x="8205788" y="1731963"/>
          <p14:tracePt t="10519" x="8099425" y="1724025"/>
          <p14:tracePt t="10534" x="8072438" y="1714500"/>
          <p14:tracePt t="10551" x="8062913" y="1714500"/>
          <p14:tracePt t="10568" x="8054975" y="1714500"/>
          <p14:tracePt t="10585" x="8027988" y="1714500"/>
          <p14:tracePt t="10620" x="8001000" y="1714500"/>
          <p14:tracePt t="10621" x="7991475" y="1714500"/>
          <p14:tracePt t="10634" x="7966075" y="1714500"/>
          <p14:tracePt t="10634" x="7956550" y="1714500"/>
          <p14:tracePt t="10652" x="7912100" y="1714500"/>
          <p14:tracePt t="10675" x="7894638" y="1714500"/>
          <p14:tracePt t="10691" x="7858125" y="1714500"/>
          <p14:tracePt t="10709" x="7840663" y="1714500"/>
          <p14:tracePt t="10718" x="7831138" y="1724025"/>
          <p14:tracePt t="10734" x="7813675" y="1731963"/>
          <p14:tracePt t="10751" x="7804150" y="1741488"/>
          <p14:tracePt t="10767" x="7786688" y="1758950"/>
          <p14:tracePt t="10784" x="7786688" y="1768475"/>
          <p14:tracePt t="10801" x="7777163" y="1776413"/>
          <p14:tracePt t="10818" x="7777163" y="1803400"/>
          <p14:tracePt t="10834" x="7777163" y="1812925"/>
          <p14:tracePt t="10851" x="7777163" y="1839913"/>
          <p14:tracePt t="10867" x="7796213" y="1893888"/>
          <p14:tracePt t="10885" x="7823200" y="1911350"/>
          <p14:tracePt t="10901" x="7875588" y="1919288"/>
          <p14:tracePt t="10934" x="7885113" y="1919288"/>
          <p14:tracePt t="10951" x="7966075" y="1919288"/>
          <p14:tracePt t="11001" x="8001000" y="1919288"/>
          <p14:tracePt t="11018" x="8054975" y="1919288"/>
          <p14:tracePt t="11035" x="8108950" y="1901825"/>
          <p14:tracePt t="11051" x="8153400" y="1874838"/>
          <p14:tracePt t="11051" x="8161338" y="1874838"/>
          <p14:tracePt t="11069" x="8188325" y="1866900"/>
          <p14:tracePt t="11084" x="8215313" y="1847850"/>
          <p14:tracePt t="11102" x="8224838" y="1839913"/>
          <p14:tracePt t="11140" x="8232775" y="1830388"/>
          <p14:tracePt t="11151" x="8242300" y="1822450"/>
          <p14:tracePt t="11160" x="8251825" y="1812925"/>
          <p14:tracePt t="11189" x="8251825" y="1803400"/>
          <p14:tracePt t="11204" x="8251825" y="1795463"/>
          <p14:tracePt t="11205" x="8251825" y="1785938"/>
          <p14:tracePt t="11217" x="8251825" y="1768475"/>
          <p14:tracePt t="11234" x="8251825" y="1758950"/>
          <p14:tracePt t="11251" x="8232775" y="1714500"/>
          <p14:tracePt t="11251" x="8224838" y="1714500"/>
          <p14:tracePt t="11285" x="8180388" y="1687513"/>
          <p14:tracePt t="11318" x="7991475" y="1652588"/>
          <p14:tracePt t="11319" x="7848600" y="1616075"/>
          <p14:tracePt t="11335" x="7724775" y="1616075"/>
          <p14:tracePt t="11365" x="7715250" y="1616075"/>
          <p14:tracePt t="11407" x="7670800" y="1660525"/>
          <p14:tracePt t="11452" x="7643813" y="1741488"/>
          <p14:tracePt t="11468" x="7643813" y="1776413"/>
          <p14:tracePt t="11469" x="7643813" y="1884363"/>
          <p14:tracePt t="11485" x="7643813" y="1982788"/>
          <p14:tracePt t="11501" x="7643813" y="2036763"/>
          <p14:tracePt t="11518" x="7643813" y="2089150"/>
          <p14:tracePt t="11534" x="7653338" y="2133600"/>
          <p14:tracePt t="11551" x="7688263" y="2170113"/>
          <p14:tracePt t="11567" x="7742238" y="2224088"/>
          <p14:tracePt t="11590" x="7742238" y="2232025"/>
          <p14:tracePt t="11600" x="7777163" y="2241550"/>
          <p14:tracePt t="11618" x="7831138" y="2259013"/>
          <p14:tracePt t="11634" x="7894638" y="2259013"/>
          <p14:tracePt t="11634" x="7920038" y="2259013"/>
          <p14:tracePt t="11652" x="7966075" y="2259013"/>
          <p14:tracePt t="11667" x="8126413" y="2259013"/>
          <p14:tracePt t="11690" x="8232775" y="2259013"/>
          <p14:tracePt t="11700" x="8331200" y="2251075"/>
          <p14:tracePt t="11724" x="8348663" y="2251075"/>
          <p14:tracePt t="11734" x="8394700" y="2251075"/>
          <p14:tracePt t="11751" x="8412163" y="2251075"/>
          <p14:tracePt t="11767" x="8439150" y="2241550"/>
          <p14:tracePt t="11784" x="8483600" y="2241550"/>
          <p14:tracePt t="11801" x="8510588" y="2232025"/>
          <p14:tracePt t="11817" x="8528050" y="2232025"/>
          <p14:tracePt t="11835" x="8545513" y="2232025"/>
          <p14:tracePt t="11851" x="8572500" y="2232025"/>
          <p14:tracePt t="11867" x="8609013" y="2232025"/>
          <p14:tracePt t="11884" x="8643938" y="2232025"/>
          <p14:tracePt t="11902" x="8670925" y="2232025"/>
          <p14:tracePt t="11917" x="8688388" y="2232025"/>
          <p14:tracePt t="11935" x="8732838" y="2251075"/>
          <p14:tracePt t="11950" x="8786813" y="2322513"/>
          <p14:tracePt t="11968" x="8858250" y="2428875"/>
          <p14:tracePt t="11983" x="8929688" y="2536825"/>
          <p14:tracePt t="12001" x="8983663" y="2625725"/>
          <p14:tracePt t="12017" x="9001125" y="2714625"/>
          <p14:tracePt t="12034" x="9028113" y="2759075"/>
          <p14:tracePt t="12050" x="9028113" y="2786063"/>
          <p14:tracePt t="12068" x="9028113" y="2803525"/>
          <p14:tracePt t="12117" x="9028113" y="2813050"/>
          <p14:tracePt t="12124" x="9028113" y="2830513"/>
          <p14:tracePt t="12127" x="9028113" y="2840038"/>
          <p14:tracePt t="12134" x="9010650" y="2884488"/>
          <p14:tracePt t="12151" x="8983663" y="2919413"/>
          <p14:tracePt t="12168" x="8939213" y="2965450"/>
          <p14:tracePt t="12184" x="8875713" y="3027363"/>
          <p14:tracePt t="12201" x="8813800" y="3071813"/>
          <p14:tracePt t="12217" x="8759825" y="3108325"/>
          <p14:tracePt t="12234" x="8697913" y="3152775"/>
          <p14:tracePt t="12251" x="8572500" y="3241675"/>
          <p14:tracePt t="12295" x="8562975" y="3241675"/>
          <p14:tracePt t="12307" x="8518525" y="3268663"/>
          <p14:tracePt t="12317" x="8466138" y="3286125"/>
          <p14:tracePt t="12334" x="8394700" y="3295650"/>
          <p14:tracePt t="12351" x="8286750" y="3313113"/>
          <p14:tracePt t="12367" x="8170863" y="3348038"/>
          <p14:tracePt t="12384" x="8072438" y="3348038"/>
          <p14:tracePt t="12401" x="8010525" y="3348038"/>
          <p14:tracePt t="12418" x="7956550" y="3348038"/>
          <p14:tracePt t="12434" x="7867650" y="3348038"/>
          <p14:tracePt t="12451" x="7653338" y="3348038"/>
          <p14:tracePt t="12467" x="7340600" y="3322638"/>
          <p14:tracePt t="12485" x="7161213" y="3295650"/>
          <p14:tracePt t="12501" x="7018338" y="3251200"/>
          <p14:tracePt t="12518" x="6919913" y="3214688"/>
          <p14:tracePt t="12534" x="6823075" y="3197225"/>
          <p14:tracePt t="12551" x="6777038" y="3197225"/>
          <p14:tracePt t="12567" x="6742113" y="3187700"/>
          <p14:tracePt t="12584" x="6715125" y="3187700"/>
          <p14:tracePt t="12600" x="6680200" y="3187700"/>
          <p14:tracePt t="12618" x="6643688" y="3187700"/>
          <p14:tracePt t="12633" x="6616700" y="3170238"/>
          <p14:tracePt t="12651" x="6581775" y="3170238"/>
          <p14:tracePt t="12667" x="6527800" y="3170238"/>
          <p14:tracePt t="12685" x="6510338" y="3170238"/>
          <p14:tracePt t="12700" x="6483350" y="3170238"/>
          <p14:tracePt t="12717" x="6473825" y="3170238"/>
          <p14:tracePt t="12861" x="6465888" y="3170238"/>
          <p14:tracePt t="12864" x="6465888" y="3160713"/>
          <p14:tracePt t="12874" x="6465888" y="3116263"/>
          <p14:tracePt t="12887" x="6473825" y="3062288"/>
          <p14:tracePt t="12902" x="6510338" y="2965450"/>
          <p14:tracePt t="12918" x="6510338" y="2847975"/>
          <p14:tracePt t="12935" x="6527800" y="2759075"/>
          <p14:tracePt t="12951" x="6527800" y="2687638"/>
          <p14:tracePt t="12968" x="6537325" y="2616200"/>
          <p14:tracePt t="12984" x="6554788" y="2562225"/>
          <p14:tracePt t="13001" x="6554788" y="2517775"/>
          <p14:tracePt t="13017" x="6554788" y="2482850"/>
          <p14:tracePt t="13035" x="6562725" y="2465388"/>
          <p14:tracePt t="13050" x="6572250" y="2446338"/>
          <p14:tracePt t="13050" x="6572250" y="2438400"/>
          <p14:tracePt t="13124" x="6581775" y="2438400"/>
          <p14:tracePt t="13125" x="6589713" y="2438400"/>
          <p14:tracePt t="13137" x="6643688" y="2419350"/>
          <p14:tracePt t="13150" x="6697663" y="2419350"/>
          <p14:tracePt t="13167" x="6759575" y="2401888"/>
          <p14:tracePt t="13185" x="6804025" y="2401888"/>
          <p14:tracePt t="13202" x="6813550" y="2401888"/>
          <p14:tracePt t="13219" x="6840538" y="2401888"/>
          <p14:tracePt t="13235" x="6848475" y="2401888"/>
          <p14:tracePt t="13235" x="6867525" y="2401888"/>
          <p14:tracePt t="13253" x="6894513" y="2401888"/>
          <p14:tracePt t="13301" x="6911975" y="2401888"/>
          <p14:tracePt t="13318" x="6919913" y="2411413"/>
          <p14:tracePt t="13334" x="6929438" y="2411413"/>
          <p14:tracePt t="13351" x="6956425" y="2419350"/>
          <p14:tracePt t="13367" x="6965950" y="2419350"/>
          <p14:tracePt t="13384" x="6973888" y="2419350"/>
          <p14:tracePt t="13400" x="6991350" y="2428875"/>
          <p14:tracePt t="13417" x="7018338" y="2438400"/>
          <p14:tracePt t="13433" x="7054850" y="2446338"/>
          <p14:tracePt t="13433" x="7081838" y="2446338"/>
          <p14:tracePt t="13452" x="7089775" y="2455863"/>
          <p14:tracePt t="13467" x="7143750" y="2473325"/>
          <p14:tracePt t="13467" x="7170738" y="2473325"/>
          <p14:tracePt t="13484" x="7232650" y="2500313"/>
          <p14:tracePt t="13500" x="7304088" y="2517775"/>
          <p14:tracePt t="13517" x="7439025" y="2554288"/>
          <p14:tracePt t="13534" x="7653338" y="2589213"/>
          <p14:tracePt t="13557" x="7804150" y="2643188"/>
          <p14:tracePt t="13584" x="7894638" y="2643188"/>
          <p14:tracePt t="13616" x="7939088" y="2652713"/>
          <p14:tracePt t="13634" x="7956550" y="2652713"/>
          <p14:tracePt t="13650" x="7974013" y="2652713"/>
          <p14:tracePt t="13650" x="7983538" y="2652713"/>
          <p14:tracePt t="13668" x="7991475" y="2652713"/>
          <p14:tracePt t="13684" x="8001000" y="2652713"/>
          <p14:tracePt t="13724" x="8018463" y="2652713"/>
          <p14:tracePt t="13740" x="8027988" y="2652713"/>
          <p14:tracePt t="14203" x="8081963" y="2652713"/>
          <p14:tracePt t="14210" x="8161338" y="2652713"/>
          <p14:tracePt t="14220" x="8251825" y="2652713"/>
          <p14:tracePt t="14221" x="8331200" y="2652713"/>
          <p14:tracePt t="14234" x="8447088" y="2652713"/>
          <p14:tracePt t="14251" x="8545513" y="2652713"/>
          <p14:tracePt t="14300" x="8562975" y="2652713"/>
          <p14:tracePt t="14301" x="8572500" y="2652713"/>
          <p14:tracePt t="14318" x="8582025" y="2652713"/>
          <p14:tracePt t="14420" x="8589963" y="2652713"/>
          <p14:tracePt t="14572" x="8555038" y="2652713"/>
          <p14:tracePt t="14580" x="8510588" y="2652713"/>
          <p14:tracePt t="14588" x="8456613" y="2652713"/>
          <p14:tracePt t="14596" x="8412163" y="2652713"/>
          <p14:tracePt t="14600" x="8313738" y="2652713"/>
          <p14:tracePt t="14617" x="8170863" y="2652713"/>
          <p14:tracePt t="14649" x="7777163" y="2652713"/>
          <p14:tracePt t="14686" x="7116763" y="2616200"/>
          <p14:tracePt t="14739" x="7000875" y="2589213"/>
          <p14:tracePt t="14750" x="6867525" y="2571750"/>
          <p14:tracePt t="14751" x="6653213" y="2554288"/>
          <p14:tracePt t="14768" x="6473825" y="2517775"/>
          <p14:tracePt t="14784" x="6313488" y="2517775"/>
          <p14:tracePt t="14817" x="6161088" y="2517775"/>
          <p14:tracePt t="14818" x="6037263" y="2517775"/>
          <p14:tracePt t="14835" x="5965825" y="2517775"/>
          <p14:tracePt t="14850" x="5911850" y="2544763"/>
          <p14:tracePt t="14850" x="5884863" y="2562225"/>
          <p14:tracePt t="14868" x="5848350" y="2608263"/>
          <p14:tracePt t="14883" x="5759450" y="2741613"/>
          <p14:tracePt t="14901" x="5741988" y="2857500"/>
          <p14:tracePt t="14917" x="5715000" y="2973388"/>
          <p14:tracePt t="14934" x="5715000" y="3116263"/>
          <p14:tracePt t="14950" x="5715000" y="3259138"/>
          <p14:tracePt t="14967" x="5759450" y="3438525"/>
          <p14:tracePt t="14984" x="5813425" y="3544888"/>
          <p14:tracePt t="15000" x="5894388" y="3652838"/>
          <p14:tracePt t="15017" x="6037263" y="3759200"/>
          <p14:tracePt t="15033" x="6215063" y="3848100"/>
          <p14:tracePt t="15050" x="6572250" y="3965575"/>
          <p14:tracePt t="15084" x="7224713" y="4071938"/>
          <p14:tracePt t="15086" x="7697788" y="4160838"/>
          <p14:tracePt t="15100" x="7929563" y="4160838"/>
          <p14:tracePt t="15119" x="8072438" y="4160838"/>
          <p14:tracePt t="15135" x="8161338" y="4160838"/>
          <p14:tracePt t="15153" x="8251825" y="4133850"/>
          <p14:tracePt t="15168" x="8394700" y="4081463"/>
          <p14:tracePt t="15186" x="8562975" y="4017963"/>
          <p14:tracePt t="15201" x="8705850" y="3956050"/>
          <p14:tracePt t="15218" x="8804275" y="3911600"/>
          <p14:tracePt t="15234" x="8875713" y="3867150"/>
          <p14:tracePt t="15251" x="8966200" y="3822700"/>
          <p14:tracePt t="15300" x="8966200" y="3813175"/>
          <p14:tracePt t="15301" x="8974138" y="3813175"/>
          <p14:tracePt t="15318" x="8983663" y="3795713"/>
          <p14:tracePt t="15333" x="8991600" y="3795713"/>
          <p14:tracePt t="15351" x="8991600" y="3786188"/>
          <p14:tracePt t="15367" x="9001125" y="3786188"/>
          <p14:tracePt t="15384" x="9018588" y="3786188"/>
          <p14:tracePt t="15401" x="9072563" y="3786188"/>
          <p14:tracePt t="15425" x="9099550" y="3786188"/>
          <p14:tracePt t="15425" x="0" y="0"/>
        </p14:tracePtLst>
        <p14:tracePtLst>
          <p14:tracePt t="19692" x="7769225" y="4759325"/>
          <p14:tracePt t="19900" x="7742238" y="4759325"/>
          <p14:tracePt t="19908" x="7680325" y="4795838"/>
          <p14:tracePt t="19910" x="7581900" y="4795838"/>
          <p14:tracePt t="19917" x="7062788" y="4875213"/>
          <p14:tracePt t="19933" x="6099175" y="4983163"/>
          <p14:tracePt t="19951" x="5010150" y="5126038"/>
          <p14:tracePt t="19967" x="4241800" y="5224463"/>
          <p14:tracePt t="19984" x="3652838" y="5322888"/>
          <p14:tracePt t="20000" x="3465513" y="5357813"/>
          <p14:tracePt t="20017" x="3402013" y="5375275"/>
          <p14:tracePt t="20033" x="3322638" y="5419725"/>
          <p14:tracePt t="20050" x="3259138" y="5473700"/>
          <p14:tracePt t="20066" x="3197225" y="5500688"/>
          <p14:tracePt t="20066" x="3179763" y="5518150"/>
          <p14:tracePt t="20085" x="3152775" y="5545138"/>
          <p14:tracePt t="20100" x="3133725" y="5581650"/>
          <p14:tracePt t="20127" x="3125788" y="5581650"/>
          <p14:tracePt t="20133" x="3125788" y="5634038"/>
          <p14:tracePt t="20150" x="3125788" y="5724525"/>
          <p14:tracePt t="20168" x="3125788" y="5867400"/>
          <p14:tracePt t="20183" x="3179763" y="6037263"/>
          <p14:tracePt t="20201" x="3276600" y="6188075"/>
          <p14:tracePt t="20217" x="3367088" y="6330950"/>
          <p14:tracePt t="20233" x="3446463" y="6419850"/>
          <p14:tracePt t="20251" x="3527425" y="6483350"/>
          <p14:tracePt t="20270" x="3616325" y="6510338"/>
          <p14:tracePt t="20286" x="4214813" y="6599238"/>
          <p14:tracePt t="20286" x="4394200" y="6626225"/>
          <p14:tracePt t="20341" x="4589463" y="6626225"/>
          <p14:tracePt t="20342" x="4768850" y="6626225"/>
          <p14:tracePt t="20350" x="5010150" y="6626225"/>
          <p14:tracePt t="20367" x="5143500" y="6608763"/>
          <p14:tracePt t="20383" x="5357813" y="6562725"/>
          <p14:tracePt t="20383" x="5429250" y="6545263"/>
          <p14:tracePt t="20420" x="5500688" y="6518275"/>
          <p14:tracePt t="20421" x="5643563" y="6465888"/>
          <p14:tracePt t="20440" x="5670550" y="6446838"/>
          <p14:tracePt t="20450" x="5776913" y="6375400"/>
          <p14:tracePt t="20450" x="5813425" y="6367463"/>
          <p14:tracePt t="20468" x="5848350" y="6330950"/>
          <p14:tracePt t="20483" x="5938838" y="6205538"/>
          <p14:tracePt t="20501" x="5973763" y="6099175"/>
          <p14:tracePt t="20517" x="5991225" y="5973763"/>
          <p14:tracePt t="20533" x="6010275" y="5830888"/>
          <p14:tracePt t="20550" x="6010275" y="5680075"/>
          <p14:tracePt t="20567" x="6010275" y="5545138"/>
          <p14:tracePt t="20583" x="6010275" y="5491163"/>
          <p14:tracePt t="20600" x="6010275" y="5429250"/>
          <p14:tracePt t="20617" x="5983288" y="5357813"/>
          <p14:tracePt t="20633" x="5956300" y="5295900"/>
          <p14:tracePt t="20650" x="5929313" y="5241925"/>
          <p14:tracePt t="20666" x="5857875" y="5153025"/>
          <p14:tracePt t="20684" x="5751513" y="5045075"/>
          <p14:tracePt t="20700" x="5626100" y="4946650"/>
          <p14:tracePt t="20718" x="5054600" y="4589463"/>
          <p14:tracePt t="20769" x="4554538" y="4384675"/>
          <p14:tracePt t="20828" x="4545013" y="4384675"/>
          <p14:tracePt t="20844" x="4537075" y="4384675"/>
          <p14:tracePt t="20852" x="4518025" y="4384675"/>
          <p14:tracePt t="20853" x="4510088" y="4384675"/>
          <p14:tracePt t="20868" x="4483100" y="4411663"/>
          <p14:tracePt t="20868" x="4465638" y="4456113"/>
          <p14:tracePt t="20884" x="4411663" y="4518025"/>
          <p14:tracePt t="20900" x="4411663" y="4554538"/>
          <p14:tracePt t="20917" x="4402138" y="4625975"/>
          <p14:tracePt t="20933" x="4402138" y="4697413"/>
          <p14:tracePt t="20950" x="4402138" y="4795838"/>
          <p14:tracePt t="20966" x="4402138" y="4867275"/>
          <p14:tracePt t="20983" x="4402138" y="4946650"/>
          <p14:tracePt t="21000" x="4402138" y="5018088"/>
          <p14:tracePt t="21016" x="4456113" y="5180013"/>
          <p14:tracePt t="21034" x="4562475" y="5340350"/>
          <p14:tracePt t="21049" x="4714875" y="5537200"/>
          <p14:tracePt t="21066" x="4911725" y="5732463"/>
          <p14:tracePt t="21083" x="5295900" y="6018213"/>
          <p14:tracePt t="21101" x="5545138" y="6143625"/>
          <p14:tracePt t="21117" x="5680075" y="6188075"/>
          <p14:tracePt t="21134" x="5759450" y="6215063"/>
          <p14:tracePt t="21149" x="5803900" y="6215063"/>
          <p14:tracePt t="21167" x="5822950" y="6215063"/>
          <p14:tracePt t="21183" x="5875338" y="6215063"/>
          <p14:tracePt t="21201" x="5919788" y="6205538"/>
          <p14:tracePt t="21217" x="5983288" y="6161088"/>
          <p14:tracePt t="21234" x="6037263" y="6099175"/>
          <p14:tracePt t="21250" x="6081713" y="6037263"/>
          <p14:tracePt t="21266" x="6108700" y="5983288"/>
          <p14:tracePt t="21283" x="6153150" y="5894388"/>
          <p14:tracePt t="21317" x="6170613" y="5830888"/>
          <p14:tracePt t="21318" x="6188075" y="5759450"/>
          <p14:tracePt t="21333" x="6188075" y="5688013"/>
          <p14:tracePt t="21349" x="6188075" y="5616575"/>
          <p14:tracePt t="21366" x="6188075" y="5545138"/>
          <p14:tracePt t="21382" x="6180138" y="5438775"/>
          <p14:tracePt t="21400" x="6126163" y="5313363"/>
          <p14:tracePt t="21416" x="6072188" y="5205413"/>
          <p14:tracePt t="21434" x="6000750" y="5099050"/>
          <p14:tracePt t="21450" x="5929313" y="5018088"/>
          <p14:tracePt t="21467" x="5813425" y="4911725"/>
          <p14:tracePt t="21485" x="5759450" y="4875213"/>
          <p14:tracePt t="21500" x="5680075" y="4848225"/>
          <p14:tracePt t="21518" x="5643563" y="4830763"/>
          <p14:tracePt t="21550" x="5562600" y="4822825"/>
          <p14:tracePt t="21551" x="5537200" y="4803775"/>
          <p14:tracePt t="21567" x="5500688" y="4803775"/>
          <p14:tracePt t="21584" x="5465763" y="4822825"/>
          <p14:tracePt t="21600" x="5419725" y="4848225"/>
          <p14:tracePt t="21617" x="5357813" y="4902200"/>
          <p14:tracePt t="21633" x="5322888" y="4929188"/>
          <p14:tracePt t="21651" x="5286375" y="4965700"/>
          <p14:tracePt t="21666" x="5268913" y="4983163"/>
          <p14:tracePt t="21666" x="5259388" y="4991100"/>
          <p14:tracePt t="21685" x="5232400" y="5045075"/>
          <p14:tracePt t="21712" x="5205413" y="5099050"/>
          <p14:tracePt t="21734" x="5160963" y="5259388"/>
          <p14:tracePt t="21774" x="5133975" y="5375275"/>
          <p14:tracePt t="21798" x="5116513" y="5500688"/>
          <p14:tracePt t="21832" x="5116513" y="5562600"/>
          <p14:tracePt t="21852" x="5116513" y="5589588"/>
          <p14:tracePt t="21853" x="5116513" y="5634038"/>
          <p14:tracePt t="21866" x="5116513" y="5688013"/>
          <p14:tracePt t="21866" x="5116513" y="5715000"/>
          <p14:tracePt t="21884" x="5116513" y="5768975"/>
          <p14:tracePt t="21903" x="5153025" y="5830888"/>
          <p14:tracePt t="21917" x="5197475" y="5894388"/>
          <p14:tracePt t="21935" x="5224463" y="5929313"/>
          <p14:tracePt t="21951" x="5276850" y="5973763"/>
          <p14:tracePt t="21969" x="5313363" y="6010275"/>
          <p14:tracePt t="21985" x="5367338" y="6037263"/>
          <p14:tracePt t="22001" x="5402263" y="6054725"/>
          <p14:tracePt t="22017" x="5419725" y="6062663"/>
          <p14:tracePt t="22033" x="5465763" y="6081713"/>
          <p14:tracePt t="22050" x="5518150" y="6089650"/>
          <p14:tracePt t="22067" x="5572125" y="6108700"/>
          <p14:tracePt t="22083" x="5680075" y="6134100"/>
          <p14:tracePt t="22101" x="5741988" y="6153150"/>
          <p14:tracePt t="22116" x="5795963" y="6153150"/>
          <p14:tracePt t="22134" x="5848350" y="6161088"/>
          <p14:tracePt t="22149" x="5902325" y="6161088"/>
          <p14:tracePt t="22166" x="5938838" y="6161088"/>
          <p14:tracePt t="22183" x="5965825" y="6161088"/>
          <p14:tracePt t="22202" x="5983288" y="6161088"/>
          <p14:tracePt t="22217" x="5991225" y="6161088"/>
          <p14:tracePt t="22235" x="6027738" y="6161088"/>
          <p14:tracePt t="22251" x="6072188" y="6126163"/>
          <p14:tracePt t="22269" x="6089650" y="6108700"/>
          <p14:tracePt t="22285" x="6143625" y="5983288"/>
          <p14:tracePt t="22343" x="6153150" y="5983288"/>
          <p14:tracePt t="22350" x="6153150" y="5956300"/>
          <p14:tracePt t="22367" x="6153150" y="5946775"/>
          <p14:tracePt t="22383" x="6153150" y="5902325"/>
          <p14:tracePt t="22400" x="6153150" y="5894388"/>
          <p14:tracePt t="22417" x="6153150" y="5857875"/>
          <p14:tracePt t="22433" x="6153150" y="5830888"/>
          <p14:tracePt t="22450" x="6143625" y="5803900"/>
          <p14:tracePt t="22466" x="6081713" y="5724525"/>
          <p14:tracePt t="22500" x="6072188" y="5705475"/>
          <p14:tracePt t="22501" x="6054725" y="5688013"/>
          <p14:tracePt t="22540" x="6045200" y="5680075"/>
          <p14:tracePt t="22556" x="6037263" y="5680075"/>
          <p14:tracePt t="22566" x="6027738" y="5680075"/>
          <p14:tracePt t="22583" x="6000750" y="5661025"/>
          <p14:tracePt t="22585" x="5929313" y="5643563"/>
          <p14:tracePt t="22600" x="5830888" y="5634038"/>
          <p14:tracePt t="22617" x="5751513" y="5616575"/>
          <p14:tracePt t="22633" x="5697538" y="5616575"/>
          <p14:tracePt t="22650" x="5688013" y="5616575"/>
          <p14:tracePt t="22666" x="5670550" y="5616575"/>
          <p14:tracePt t="22666" x="5653088" y="5616575"/>
          <p14:tracePt t="22684" x="5616575" y="5616575"/>
          <p14:tracePt t="22700" x="5599113" y="5616575"/>
          <p14:tracePt t="22717" x="5572125" y="5616575"/>
          <p14:tracePt t="22733" x="5545138" y="5616575"/>
          <p14:tracePt t="22750" x="5500688" y="5653088"/>
          <p14:tracePt t="22803" x="5473700" y="5786438"/>
          <p14:tracePt t="22924" x="5473700" y="5795963"/>
          <p14:tracePt t="22927" x="5473700" y="5803900"/>
          <p14:tracePt t="22933" x="5473700" y="5813425"/>
          <p14:tracePt t="22949" x="5473700" y="5830888"/>
          <p14:tracePt t="22967" x="5491163" y="5840413"/>
          <p14:tracePt t="23004" x="5491163" y="5848350"/>
          <p14:tracePt t="23028" x="5500688" y="5867400"/>
          <p14:tracePt t="23076" x="5518150" y="5867400"/>
          <p14:tracePt t="23228" x="5545138" y="5867400"/>
          <p14:tracePt t="23236" x="5554663" y="5867400"/>
          <p14:tracePt t="23250" x="5581650" y="5867400"/>
          <p14:tracePt t="23251" x="5599113" y="5867400"/>
          <p14:tracePt t="23266" x="5634038" y="5857875"/>
          <p14:tracePt t="23285" x="5697538" y="5848350"/>
          <p14:tracePt t="23326" x="5705475" y="5840413"/>
          <p14:tracePt t="23363" x="5715000" y="5830888"/>
          <p14:tracePt t="24589" x="5724525" y="5803900"/>
          <p14:tracePt t="24597" x="5724525" y="5795963"/>
          <p14:tracePt t="24600" x="5724525" y="5759450"/>
          <p14:tracePt t="24617" x="5724525" y="5724525"/>
          <p14:tracePt t="24635" x="5724525" y="5697538"/>
          <p14:tracePt t="24651" x="5724525" y="5670550"/>
          <p14:tracePt t="24667" x="5724525" y="5653088"/>
          <p14:tracePt t="24725" x="5715000" y="5643563"/>
          <p14:tracePt t="24741" x="5697538" y="5634038"/>
          <p14:tracePt t="24773" x="5688013" y="5634038"/>
          <p14:tracePt t="24797" x="5670550" y="5634038"/>
          <p14:tracePt t="24798" x="5653088" y="5634038"/>
          <p14:tracePt t="24826" x="5626100" y="5634038"/>
          <p14:tracePt t="24834" x="5608638" y="5634038"/>
          <p14:tracePt t="24851" x="5581650" y="5634038"/>
          <p14:tracePt t="24868" x="5554663" y="5634038"/>
          <p14:tracePt t="24884" x="5537200" y="5643563"/>
          <p14:tracePt t="24902" x="5527675" y="5643563"/>
          <p14:tracePt t="24941" x="5518150" y="5653088"/>
          <p14:tracePt t="24951" x="5518150" y="5661025"/>
          <p14:tracePt t="24973" x="5500688" y="5661025"/>
          <p14:tracePt t="24989" x="5500688" y="5680075"/>
          <p14:tracePt t="25001" x="5491163" y="5680075"/>
          <p14:tracePt t="25002" x="5465763" y="5705475"/>
          <p14:tracePt t="25002" x="5465763" y="5715000"/>
          <p14:tracePt t="25037" x="5465763" y="5724525"/>
          <p14:tracePt t="25038" x="5456238" y="5768975"/>
          <p14:tracePt t="25068" x="5456238" y="5776913"/>
          <p14:tracePt t="25083" x="5438775" y="5822950"/>
          <p14:tracePt t="25085" x="5438775" y="5857875"/>
          <p14:tracePt t="25101" x="5438775" y="5894388"/>
          <p14:tracePt t="25119" x="5438775" y="5919788"/>
          <p14:tracePt t="25134" x="5438775" y="5956300"/>
          <p14:tracePt t="25152" x="5438775" y="5991225"/>
          <p14:tracePt t="25167" x="5438775" y="6027738"/>
          <p14:tracePt t="25184" x="5438775" y="6054725"/>
          <p14:tracePt t="25201" x="5438775" y="6089650"/>
          <p14:tracePt t="25217" x="5411788" y="6153150"/>
          <p14:tracePt t="25234" x="5394325" y="6188075"/>
          <p14:tracePt t="25251" x="5367338" y="6269038"/>
          <p14:tracePt t="25267" x="5330825" y="6330950"/>
          <p14:tracePt t="25267" x="5322888" y="6357938"/>
          <p14:tracePt t="25285" x="5295900" y="6411913"/>
          <p14:tracePt t="25285" x="5286375" y="6429375"/>
          <p14:tracePt t="25325" x="5276850" y="6438900"/>
          <p14:tracePt t="25333" x="5268913" y="6446838"/>
          <p14:tracePt t="25338" x="5268913" y="6456363"/>
          <p14:tracePt t="25350" x="5259388" y="6465888"/>
          <p14:tracePt t="25367" x="5251450" y="6473825"/>
          <p14:tracePt t="25384" x="5232400" y="6510338"/>
          <p14:tracePt t="25401" x="5205413" y="6537325"/>
          <p14:tracePt t="25417" x="5160963" y="6572250"/>
          <p14:tracePt t="25434" x="5108575" y="6608763"/>
          <p14:tracePt t="25450" x="5045075" y="6653213"/>
          <p14:tracePt t="25468" x="4991100" y="6688138"/>
          <p14:tracePt t="25483" x="4919663" y="6724650"/>
          <p14:tracePt t="25501" x="4822825" y="6769100"/>
          <p14:tracePt t="25501" x="4803775" y="6769100"/>
          <p14:tracePt t="25589" x="4786313" y="6769100"/>
          <p14:tracePt t="25609" x="4776788" y="6769100"/>
          <p14:tracePt t="25617" x="4759325" y="6769100"/>
          <p14:tracePt t="25636" x="4741863" y="6769100"/>
          <p14:tracePt t="25650" x="4705350" y="6769100"/>
          <p14:tracePt t="25650" x="4537075" y="6769100"/>
          <p14:tracePt t="25650" x="4687888" y="6572250"/>
          <p14:tracePt t="26571" x="5394325" y="4956175"/>
          <p14:tracePt t="27003" x="5259388" y="4929188"/>
          <p14:tracePt t="27005" x="4633913" y="4822825"/>
          <p14:tracePt t="27005" x="4545013" y="4822825"/>
          <p14:tracePt t="27103" x="4286250" y="4965700"/>
          <p14:tracePt t="27151" x="4919663" y="5830888"/>
          <p14:tracePt t="27361" x="4938713" y="5419725"/>
          <p14:tracePt t="27500" x="4938713" y="5411788"/>
          <p14:tracePt t="27724" x="4973638" y="5411788"/>
          <p14:tracePt t="27733" x="4991100" y="5411788"/>
          <p14:tracePt t="27741" x="5000625" y="5411788"/>
          <p14:tracePt t="27741" x="5018088" y="5419725"/>
          <p14:tracePt t="27749" x="5027613" y="5419725"/>
          <p14:tracePt t="27773" x="5037138" y="5419725"/>
          <p14:tracePt t="27780" x="5045075" y="5419725"/>
          <p14:tracePt t="27806" x="5062538" y="5419725"/>
          <p14:tracePt t="27829" x="5072063" y="5402263"/>
          <p14:tracePt t="27834" x="5081588" y="5384800"/>
          <p14:tracePt t="27857" x="5089525" y="5375275"/>
          <p14:tracePt t="27867" x="5099050" y="5357813"/>
          <p14:tracePt t="27909" x="5108575" y="5348288"/>
          <p14:tracePt t="27911" x="5116513" y="5197475"/>
          <p14:tracePt t="28052" x="5116513" y="5187950"/>
          <p14:tracePt t="28067" x="5116513" y="5160963"/>
          <p14:tracePt t="28068" x="5116513" y="5153025"/>
          <p14:tracePt t="28084" x="5116513" y="5133975"/>
          <p14:tracePt t="28100" x="5116513" y="5126038"/>
          <p14:tracePt t="28118" x="5116513" y="5116513"/>
          <p14:tracePt t="28158" x="5108575" y="5108575"/>
          <p14:tracePt t="28167" x="5108575" y="5099050"/>
          <p14:tracePt t="28169" x="5099050" y="5099050"/>
          <p14:tracePt t="28184" x="5081588" y="5081588"/>
          <p14:tracePt t="28201" x="5045075" y="5045075"/>
          <p14:tracePt t="28217" x="5018088" y="5010150"/>
          <p14:tracePt t="28234" x="4983163" y="4956175"/>
          <p14:tracePt t="28250" x="4956175" y="4929188"/>
          <p14:tracePt t="28268" x="4946650" y="4929188"/>
          <p14:tracePt t="28284" x="4938713" y="4919663"/>
          <p14:tracePt t="28314" x="4929188" y="4911725"/>
          <p14:tracePt t="28885" x="4929188" y="4902200"/>
          <p14:tracePt t="28893" x="4929188" y="4875213"/>
          <p14:tracePt t="28901" x="4929188" y="4848225"/>
          <p14:tracePt t="28917" x="4938713" y="4822825"/>
          <p14:tracePt t="28918" x="4956175" y="4813300"/>
          <p14:tracePt t="28934" x="4965700" y="4795838"/>
          <p14:tracePt t="29237" x="4956175" y="4803775"/>
          <p14:tracePt t="29245" x="4946650" y="4813300"/>
          <p14:tracePt t="29253" x="4938713" y="4822825"/>
          <p14:tracePt t="29294" x="4938713" y="4830763"/>
          <p14:tracePt t="29493" x="4938713" y="4857750"/>
          <p14:tracePt t="29501" x="5099050" y="4902200"/>
          <p14:tracePt t="29528" x="5126038" y="4911725"/>
          <p14:tracePt t="29550" x="5180013" y="4929188"/>
          <p14:tracePt t="29552" x="5205413" y="4929188"/>
          <p14:tracePt t="29567" x="5214938" y="4929188"/>
          <p14:tracePt t="29676" x="5224463" y="4929188"/>
          <p14:tracePt t="29701" x="5232400" y="4929188"/>
          <p14:tracePt t="29702" x="5259388" y="4938713"/>
          <p14:tracePt t="29757" x="5268913" y="4938713"/>
          <p14:tracePt t="29778" x="5286375" y="4938713"/>
          <p14:tracePt t="29783" x="5286375" y="4946650"/>
          <p14:tracePt t="29784" x="5322888" y="4956175"/>
          <p14:tracePt t="29816" x="5375275" y="4973638"/>
          <p14:tracePt t="29854" x="5384800" y="4973638"/>
          <p14:tracePt t="29867" x="5394325" y="4973638"/>
          <p14:tracePt t="29884" x="5419725" y="4983163"/>
          <p14:tracePt t="29934" x="5429250" y="4983163"/>
          <p14:tracePt t="29957" x="5446713" y="4983163"/>
          <p14:tracePt t="29981" x="5465763" y="4991100"/>
          <p14:tracePt t="29990" x="5473700" y="5000625"/>
          <p14:tracePt t="30013" x="5483225" y="5000625"/>
          <p14:tracePt t="30036" x="5491163" y="5000625"/>
          <p14:tracePt t="30038" x="5510213" y="5000625"/>
          <p14:tracePt t="30070" x="5518150" y="5010150"/>
          <p14:tracePt t="30085" x="5527675" y="5010150"/>
          <p14:tracePt t="30093" x="5537200" y="5010150"/>
          <p14:tracePt t="30117" x="5554663" y="5010150"/>
          <p14:tracePt t="30118" x="5562600" y="5010150"/>
          <p14:tracePt t="30134" x="5589588" y="5018088"/>
          <p14:tracePt t="30151" x="5608638" y="5018088"/>
          <p14:tracePt t="30167" x="5643563" y="5018088"/>
          <p14:tracePt t="30167" x="5661025" y="5027613"/>
          <p14:tracePt t="30206" x="5680075" y="5037138"/>
          <p14:tracePt t="30277" x="5688013" y="5037138"/>
          <p14:tracePt t="30309" x="5697538" y="5037138"/>
          <p14:tracePt t="30373" x="5705475" y="5037138"/>
          <p14:tracePt t="30460" x="5715000" y="5045075"/>
          <p14:tracePt t="30468" x="5724525" y="5045075"/>
          <p14:tracePt t="30477" x="5732463" y="5045075"/>
          <p14:tracePt t="30484" x="5759450" y="5045075"/>
          <p14:tracePt t="30500" x="5776913" y="5054600"/>
          <p14:tracePt t="30518" x="5803900" y="5062538"/>
          <p14:tracePt t="30533" x="5813425" y="5062538"/>
          <p14:tracePt t="30550" x="5840413" y="5081588"/>
          <p14:tracePt t="30567" x="5867400" y="5089525"/>
          <p14:tracePt t="30583" x="5884863" y="5099050"/>
          <p14:tracePt t="30600" x="5911850" y="5116513"/>
          <p14:tracePt t="30618" x="5946775" y="5133975"/>
          <p14:tracePt t="30633" x="5946775" y="5143500"/>
          <p14:tracePt t="30650" x="5956300" y="5153025"/>
          <p14:tracePt t="30667" x="5965825" y="5153025"/>
          <p14:tracePt t="30683" x="5983288" y="5160963"/>
          <p14:tracePt t="30741" x="5991225" y="5170488"/>
          <p14:tracePt t="30757" x="6000750" y="5180013"/>
          <p14:tracePt t="30765" x="6018213" y="5187950"/>
          <p14:tracePt t="30783" x="6027738" y="5205413"/>
          <p14:tracePt t="30784" x="6037263" y="5214938"/>
          <p14:tracePt t="30799" x="6054725" y="5232400"/>
          <p14:tracePt t="30817" x="6062663" y="5241925"/>
          <p14:tracePt t="30834" x="6089650" y="5276850"/>
          <p14:tracePt t="30849" x="6099175" y="5286375"/>
          <p14:tracePt t="30867" x="6108700" y="5295900"/>
          <p14:tracePt t="30883" x="6116638" y="5322888"/>
          <p14:tracePt t="30900" x="6134100" y="5340350"/>
          <p14:tracePt t="30917" x="6161088" y="5367338"/>
          <p14:tracePt t="30934" x="6170613" y="5375275"/>
          <p14:tracePt t="30950" x="6188075" y="5394325"/>
          <p14:tracePt t="30968" x="6197600" y="5402263"/>
          <p14:tracePt t="30983" x="6224588" y="5411788"/>
          <p14:tracePt t="31001" x="6224588" y="5419725"/>
          <p14:tracePt t="31017" x="6232525" y="5419725"/>
          <p14:tracePt t="31034" x="6242050" y="5438775"/>
          <p14:tracePt t="31050" x="6251575" y="5446713"/>
          <p14:tracePt t="31067" x="6259513" y="5446713"/>
          <p14:tracePt t="31084" x="6269038" y="5446713"/>
          <p14:tracePt t="31084" x="6276975" y="5465763"/>
          <p14:tracePt t="31101" x="6286500" y="5483225"/>
          <p14:tracePt t="31117" x="6313488" y="5491163"/>
          <p14:tracePt t="31134" x="6323013" y="5491163"/>
          <p14:tracePt t="31150" x="6348413" y="5510213"/>
          <p14:tracePt t="31167" x="6375400" y="5537200"/>
          <p14:tracePt t="31184" x="6411913" y="5545138"/>
          <p14:tracePt t="31200" x="6438900" y="5554663"/>
          <p14:tracePt t="31217" x="6473825" y="5572125"/>
          <p14:tracePt t="31233" x="6510338" y="5581650"/>
          <p14:tracePt t="31250" x="6554788" y="5599113"/>
          <p14:tracePt t="31266" x="6670675" y="5643563"/>
          <p14:tracePt t="31323" x="6732588" y="5680075"/>
          <p14:tracePt t="31384" x="6769100" y="5688013"/>
          <p14:tracePt t="31405" x="6769100" y="5697538"/>
          <p14:tracePt t="31416" x="6796088" y="5697538"/>
          <p14:tracePt t="31433" x="6804025" y="5705475"/>
          <p14:tracePt t="31450" x="6813550" y="5705475"/>
          <p14:tracePt t="31466" x="6831013" y="5705475"/>
          <p14:tracePt t="31484" x="6840538" y="5705475"/>
          <p14:tracePt t="31500" x="6858000" y="5715000"/>
          <p14:tracePt t="31517" x="6867525" y="5724525"/>
          <p14:tracePt t="31533" x="6884988" y="5732463"/>
          <p14:tracePt t="31550" x="6894513" y="5732463"/>
          <p14:tracePt t="31567" x="6911975" y="5741988"/>
          <p14:tracePt t="31583" x="6919913" y="5751513"/>
          <p14:tracePt t="31601" x="6929438" y="5759450"/>
          <p14:tracePt t="31645" x="6929438" y="5768975"/>
          <p14:tracePt t="31668" x="6938963" y="5786438"/>
          <p14:tracePt t="31830" x="6946900" y="5786438"/>
          <p14:tracePt t="31831" x="6946900" y="5813425"/>
          <p14:tracePt t="31853" x="6946900" y="5822950"/>
          <p14:tracePt t="31853" x="6938963" y="5830888"/>
          <p14:tracePt t="31861" x="6938963" y="5848350"/>
          <p14:tracePt t="31872" x="6938963" y="5857875"/>
          <p14:tracePt t="31884" x="6929438" y="5867400"/>
          <p14:tracePt t="31900" x="6919913" y="5902325"/>
          <p14:tracePt t="31941" x="6919913" y="5911850"/>
          <p14:tracePt t="31950" x="6911975" y="5938838"/>
          <p14:tracePt t="31957" x="6902450" y="5938838"/>
          <p14:tracePt t="31967" x="6884988" y="5965825"/>
          <p14:tracePt t="31983" x="6867525" y="5991225"/>
          <p14:tracePt t="32000" x="6840538" y="6027738"/>
          <p14:tracePt t="32017" x="6804025" y="6081713"/>
          <p14:tracePt t="32034" x="6777038" y="6116638"/>
          <p14:tracePt t="32050" x="6751638" y="6134100"/>
          <p14:tracePt t="32067" x="6742113" y="6153150"/>
          <p14:tracePt t="32084" x="6732588" y="6161088"/>
          <p14:tracePt t="32100" x="6732588" y="6170613"/>
          <p14:tracePt t="32117" x="6724650" y="6180138"/>
          <p14:tracePt t="32133" x="6715125" y="6180138"/>
          <p14:tracePt t="32269" x="6715125" y="6170613"/>
          <p14:tracePt t="32285" x="6705600" y="6170613"/>
          <p14:tracePt t="32293" x="6705600" y="6153150"/>
          <p14:tracePt t="32305" x="6705600" y="6143625"/>
          <p14:tracePt t="32324" x="6705600" y="6134100"/>
          <p14:tracePt t="32332" x="6705600" y="6126163"/>
          <p14:tracePt t="32341" x="6705600" y="6108700"/>
          <p14:tracePt t="32351" x="6670675" y="6010275"/>
          <p14:tracePt t="32490" x="6661150" y="5983288"/>
          <p14:tracePt t="32508" x="6616700" y="5902325"/>
          <p14:tracePt t="32550" x="6608763" y="5857875"/>
          <p14:tracePt t="32551" x="6554788" y="5776913"/>
          <p14:tracePt t="32568" x="6483350" y="5670550"/>
          <p14:tracePt t="32583" x="6394450" y="5537200"/>
          <p14:tracePt t="32601" x="6303963" y="5419725"/>
          <p14:tracePt t="32617" x="6232525" y="5340350"/>
          <p14:tracePt t="32634" x="6153150" y="5268913"/>
          <p14:tracePt t="32650" x="6045200" y="5197475"/>
          <p14:tracePt t="32667" x="5919788" y="5143500"/>
          <p14:tracePt t="32683" x="5795963" y="5089525"/>
          <p14:tracePt t="32700" x="5697538" y="5045075"/>
          <p14:tracePt t="32717" x="5643563" y="5018088"/>
          <p14:tracePt t="32734" x="5616575" y="5010150"/>
          <p14:tracePt t="32750" x="5581650" y="4991100"/>
          <p14:tracePt t="32767" x="5545138" y="4983163"/>
          <p14:tracePt t="32783" x="5491163" y="4965700"/>
          <p14:tracePt t="32801" x="5438775" y="4965700"/>
          <p14:tracePt t="32817" x="5402263" y="4956175"/>
          <p14:tracePt t="32833" x="5330825" y="4946650"/>
          <p14:tracePt t="32850" x="5286375" y="4938713"/>
          <p14:tracePt t="32867" x="5197475" y="4929188"/>
          <p14:tracePt t="32883" x="5116513" y="4911725"/>
          <p14:tracePt t="32883" x="5108575" y="4911725"/>
          <p14:tracePt t="32901" x="5081588" y="4902200"/>
          <p14:tracePt t="32916" x="5054600" y="4902200"/>
          <p14:tracePt t="32933" x="5045075" y="4884738"/>
          <p14:tracePt t="33037" x="5037138" y="4875213"/>
          <p14:tracePt t="33045" x="5018088" y="4867275"/>
          <p14:tracePt t="33049" x="5018088" y="4857750"/>
          <p14:tracePt t="33070" x="5000625" y="4840288"/>
          <p14:tracePt t="33086" x="4991100" y="4822825"/>
          <p14:tracePt t="33099" x="4973638" y="4776788"/>
          <p14:tracePt t="33101" x="4965700" y="4768850"/>
          <p14:tracePt t="33101" x="4965700" y="4751388"/>
          <p14:tracePt t="33118" x="4956175" y="4741863"/>
          <p14:tracePt t="33133" x="4946650" y="4714875"/>
          <p14:tracePt t="33151" x="4946650" y="4705350"/>
          <p14:tracePt t="33167" x="4929188" y="4679950"/>
          <p14:tracePt t="33183" x="4929188" y="4670425"/>
          <p14:tracePt t="33200" x="4929188" y="4643438"/>
          <p14:tracePt t="33237" x="4919663" y="4633913"/>
          <p14:tracePt t="33597" x="4965700" y="4643438"/>
          <p14:tracePt t="33598" x="5072063" y="4660900"/>
          <p14:tracePt t="33631" x="5099050" y="4660900"/>
          <p14:tracePt t="33639" x="5126038" y="4670425"/>
          <p14:tracePt t="33650" x="5133975" y="4670425"/>
          <p14:tracePt t="33667" x="5153025" y="4670425"/>
          <p14:tracePt t="33684" x="5170488" y="4687888"/>
          <p14:tracePt t="33701" x="5214938" y="4697413"/>
          <p14:tracePt t="33717" x="5251450" y="4705350"/>
          <p14:tracePt t="33734" x="5268913" y="4724400"/>
          <p14:tracePt t="33751" x="5330825" y="4751388"/>
          <p14:tracePt t="33800" x="5340350" y="4759325"/>
          <p14:tracePt t="33801" x="5394325" y="4786313"/>
          <p14:tracePt t="33817" x="5429250" y="4813300"/>
          <p14:tracePt t="33834" x="5456238" y="4840288"/>
          <p14:tracePt t="33850" x="5500688" y="4867275"/>
          <p14:tracePt t="33867" x="5518150" y="4884738"/>
          <p14:tracePt t="33884" x="5537200" y="4902200"/>
          <p14:tracePt t="33900" x="5545138" y="4911725"/>
          <p14:tracePt t="33917" x="5562600" y="4919663"/>
          <p14:tracePt t="33933" x="5562600" y="4929188"/>
          <p14:tracePt t="33950" x="5572125" y="4956175"/>
          <p14:tracePt t="33967" x="5581650" y="4956175"/>
          <p14:tracePt t="33983" x="5581650" y="4965700"/>
          <p14:tracePt t="34000" x="5589588" y="4983163"/>
          <p14:tracePt t="34017" x="5589588" y="5018088"/>
          <p14:tracePt t="34033" x="5608638" y="5045075"/>
          <p14:tracePt t="34051" x="5608638" y="5062538"/>
          <p14:tracePt t="34067" x="5608638" y="5089525"/>
          <p14:tracePt t="34083" x="5616575" y="5099050"/>
          <p14:tracePt t="34100" x="5616575" y="5126038"/>
          <p14:tracePt t="34117" x="5626100" y="5133975"/>
          <p14:tracePt t="34321" x="5688013" y="5160963"/>
          <p14:tracePt t="34341" x="5759450" y="5180013"/>
          <p14:tracePt t="34342" x="5830888" y="5197475"/>
          <p14:tracePt t="34350" x="6072188" y="5241925"/>
          <p14:tracePt t="34368" x="6670675" y="5419725"/>
          <p14:tracePt t="34406" x="6769100" y="5438775"/>
          <p14:tracePt t="34407" x="6823075" y="5456238"/>
          <p14:tracePt t="34417" x="6858000" y="5473700"/>
          <p14:tracePt t="34685" x="6867525" y="5491163"/>
          <p14:tracePt t="34686" x="6840538" y="5554663"/>
          <p14:tracePt t="34722" x="6804025" y="5562600"/>
          <p14:tracePt t="34723" x="6742113" y="5608638"/>
          <p14:tracePt t="34733" x="6680200" y="5661025"/>
          <p14:tracePt t="34749" x="6616700" y="5705475"/>
          <p14:tracePt t="34766" x="6562725" y="5741988"/>
          <p14:tracePt t="34784" x="6518275" y="5776913"/>
          <p14:tracePt t="34800" x="6483350" y="5795963"/>
          <p14:tracePt t="34817" x="6465888" y="5813425"/>
          <p14:tracePt t="34833" x="6456363" y="5822950"/>
          <p14:tracePt t="34851" x="6446838" y="5840413"/>
          <p14:tracePt t="35100" x="6446838" y="5848350"/>
          <p14:tracePt t="35109" x="6446838" y="5857875"/>
          <p14:tracePt t="35117" x="6456363" y="5867400"/>
          <p14:tracePt t="35118" x="6473825" y="5894388"/>
          <p14:tracePt t="35136" x="6491288" y="5919788"/>
          <p14:tracePt t="35150" x="6518275" y="5956300"/>
          <p14:tracePt t="35167" x="6527800" y="5973763"/>
          <p14:tracePt t="35183" x="6545263" y="5991225"/>
          <p14:tracePt t="35201" x="6562725" y="6018213"/>
          <p14:tracePt t="35216" x="6581775" y="6027738"/>
          <p14:tracePt t="35233" x="6599238" y="6045200"/>
          <p14:tracePt t="35250" x="6608763" y="6045200"/>
          <p14:tracePt t="35267" x="6626225" y="6054725"/>
          <p14:tracePt t="35283" x="6634163" y="6062663"/>
          <p14:tracePt t="35283" x="6643688" y="6062663"/>
          <p14:tracePt t="35302" x="6653213" y="6062663"/>
          <p14:tracePt t="35501" x="6616700" y="6062663"/>
          <p14:tracePt t="35506" x="6510338" y="6054725"/>
          <p14:tracePt t="35523" x="6411913" y="6054725"/>
          <p14:tracePt t="35533" x="6313488" y="6037263"/>
          <p14:tracePt t="35550" x="6259513" y="6037263"/>
          <p14:tracePt t="35567" x="6232525" y="6018213"/>
          <p14:tracePt t="35583" x="6205538" y="6018213"/>
          <p14:tracePt t="35601" x="6188075" y="6018213"/>
          <p14:tracePt t="35616" x="6134100" y="6018213"/>
          <p14:tracePt t="35634" x="6089650" y="6018213"/>
          <p14:tracePt t="35650" x="6054725" y="6018213"/>
          <p14:tracePt t="35667" x="6018213" y="6018213"/>
          <p14:tracePt t="35684" x="5983288" y="6018213"/>
          <p14:tracePt t="35700" x="5919788" y="6037263"/>
          <p14:tracePt t="35718" x="5848350" y="6062663"/>
          <p14:tracePt t="35917" x="5857875" y="6062663"/>
          <p14:tracePt t="35925" x="5911850" y="6072188"/>
          <p14:tracePt t="35933" x="5973763" y="6081713"/>
          <p14:tracePt t="35939" x="6089650" y="6099175"/>
          <p14:tracePt t="35939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Shape 816"/>
          <p:cNvSpPr/>
          <p:nvPr/>
        </p:nvSpPr>
        <p:spPr>
          <a:xfrm>
            <a:off x="2819400" y="1219199"/>
            <a:ext cx="2362200" cy="408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1000"/>
              </a:spcBef>
            </a:pPr>
            <a:r>
              <a:rPr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Oxidative damage</a:t>
            </a:r>
          </a:p>
        </p:txBody>
      </p:sp>
      <p:pic>
        <p:nvPicPr>
          <p:cNvPr id="817" name="image24.jpeg" descr="nature1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67400" y="1981200"/>
            <a:ext cx="2914650" cy="2182816"/>
          </a:xfrm>
          <a:prstGeom prst="rect">
            <a:avLst/>
          </a:prstGeom>
          <a:ln>
            <a:solidFill/>
            <a:round/>
          </a:ln>
        </p:spPr>
      </p:pic>
      <p:sp>
        <p:nvSpPr>
          <p:cNvPr id="818" name="Shape 818"/>
          <p:cNvSpPr/>
          <p:nvPr/>
        </p:nvSpPr>
        <p:spPr>
          <a:xfrm>
            <a:off x="685800" y="2514599"/>
            <a:ext cx="5105400" cy="789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>
              <a:spcBef>
                <a:spcPts val="900"/>
              </a:spcBef>
              <a:buClr>
                <a:srgbClr val="FFFFFF"/>
              </a:buClr>
              <a:buSzPct val="100000"/>
              <a:buFont typeface="Comic Sans MS"/>
              <a:buChar char="•"/>
            </a:pP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 onset of 8-oxoG mispairing  with adenine</a:t>
            </a:r>
            <a:endParaRPr sz="1600" b="1"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spcBef>
                <a:spcPts val="900"/>
              </a:spcBef>
              <a:buSzPct val="100000"/>
              <a:buFont typeface="Comic Sans MS"/>
              <a:buChar char="•"/>
            </a:pP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G&gt;T transversions</a:t>
            </a:r>
          </a:p>
        </p:txBody>
      </p:sp>
      <p:sp>
        <p:nvSpPr>
          <p:cNvPr id="819" name="Shape 819"/>
          <p:cNvSpPr/>
          <p:nvPr/>
        </p:nvSpPr>
        <p:spPr>
          <a:xfrm>
            <a:off x="3810000" y="1600199"/>
            <a:ext cx="2" cy="838202"/>
          </a:xfrm>
          <a:prstGeom prst="line">
            <a:avLst/>
          </a:prstGeom>
          <a:ln w="28575">
            <a:solidFill/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/>
            </a:pPr>
            <a:endParaRPr/>
          </a:p>
        </p:txBody>
      </p:sp>
      <p:sp>
        <p:nvSpPr>
          <p:cNvPr id="820" name="Shape 820"/>
          <p:cNvSpPr/>
          <p:nvPr/>
        </p:nvSpPr>
        <p:spPr>
          <a:xfrm>
            <a:off x="1143000" y="1600199"/>
            <a:ext cx="2514600" cy="675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/>
              <a:t>constitutive impaired MUTYH  </a:t>
            </a:r>
          </a:p>
        </p:txBody>
      </p:sp>
      <p:grpSp>
        <p:nvGrpSpPr>
          <p:cNvPr id="823" name="Group 823"/>
          <p:cNvGrpSpPr/>
          <p:nvPr/>
        </p:nvGrpSpPr>
        <p:grpSpPr>
          <a:xfrm>
            <a:off x="685795" y="3733800"/>
            <a:ext cx="5029210" cy="838200"/>
            <a:chOff x="-1" y="0"/>
            <a:chExt cx="5029209" cy="838200"/>
          </a:xfrm>
        </p:grpSpPr>
        <p:sp>
          <p:nvSpPr>
            <p:cNvPr id="821" name="Shape 821"/>
            <p:cNvSpPr/>
            <p:nvPr/>
          </p:nvSpPr>
          <p:spPr>
            <a:xfrm>
              <a:off x="-1" y="0"/>
              <a:ext cx="5029209" cy="8382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600" u="sng">
                  <a:latin typeface="Comic Sans MS Bold"/>
                  <a:ea typeface="Comic Sans MS Bold"/>
                  <a:cs typeface="Comic Sans MS Bold"/>
                  <a:sym typeface="Comic Sans MS Bold"/>
                </a:defRPr>
              </a:pPr>
              <a:endParaRPr/>
            </a:p>
          </p:txBody>
        </p:sp>
        <p:sp>
          <p:nvSpPr>
            <p:cNvPr id="822" name="Shape 822"/>
            <p:cNvSpPr/>
            <p:nvPr/>
          </p:nvSpPr>
          <p:spPr>
            <a:xfrm>
              <a:off x="510848" y="172877"/>
              <a:ext cx="4007506" cy="492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/>
              <a:r>
                <a:rPr sz="1600" dirty="0">
                  <a:latin typeface="Comic Sans MS"/>
                  <a:ea typeface="Comic Sans MS"/>
                  <a:cs typeface="Comic Sans MS"/>
                  <a:sym typeface="Comic Sans MS"/>
                </a:rPr>
                <a:t>somatic G&gt;T </a:t>
              </a:r>
              <a:r>
                <a:rPr sz="1600" dirty="0" err="1">
                  <a:latin typeface="Comic Sans MS"/>
                  <a:ea typeface="Comic Sans MS"/>
                  <a:cs typeface="Comic Sans MS"/>
                  <a:sym typeface="Comic Sans MS"/>
                </a:rPr>
                <a:t>transversions</a:t>
              </a:r>
              <a:r>
                <a:rPr sz="1600" dirty="0">
                  <a:latin typeface="Comic Sans MS"/>
                  <a:ea typeface="Comic Sans MS"/>
                  <a:cs typeface="Comic Sans MS"/>
                  <a:sym typeface="Comic Sans MS"/>
                </a:rPr>
                <a:t> in target genes</a:t>
              </a:r>
              <a:endParaRPr sz="1600" dirty="0"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lvl="0" algn="ctr"/>
              <a:r>
                <a:rPr sz="1600" u="sng" dirty="0">
                  <a:latin typeface="Comic Sans MS"/>
                  <a:ea typeface="Comic Sans MS"/>
                  <a:cs typeface="Comic Sans MS"/>
                  <a:sym typeface="Comic Sans MS"/>
                </a:rPr>
                <a:t>APC and KRAS </a:t>
              </a:r>
            </a:p>
          </p:txBody>
        </p:sp>
      </p:grpSp>
      <p:grpSp>
        <p:nvGrpSpPr>
          <p:cNvPr id="826" name="Group 826"/>
          <p:cNvGrpSpPr/>
          <p:nvPr/>
        </p:nvGrpSpPr>
        <p:grpSpPr>
          <a:xfrm>
            <a:off x="609600" y="228600"/>
            <a:ext cx="4114800" cy="762000"/>
            <a:chOff x="0" y="0"/>
            <a:chExt cx="4114800" cy="762000"/>
          </a:xfrm>
        </p:grpSpPr>
        <p:sp>
          <p:nvSpPr>
            <p:cNvPr id="824" name="Shape 824"/>
            <p:cNvSpPr/>
            <p:nvPr/>
          </p:nvSpPr>
          <p:spPr>
            <a:xfrm>
              <a:off x="0" y="0"/>
              <a:ext cx="4114800" cy="76200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825" name="Shape 825"/>
            <p:cNvSpPr/>
            <p:nvPr/>
          </p:nvSpPr>
          <p:spPr>
            <a:xfrm>
              <a:off x="0" y="171448"/>
              <a:ext cx="4114800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MUTYH</a:t>
              </a:r>
              <a:r>
                <a:rPr sz="2400">
                  <a:latin typeface="Comic Sans MS"/>
                  <a:ea typeface="Comic Sans MS"/>
                  <a:cs typeface="Comic Sans MS"/>
                  <a:sym typeface="Comic Sans MS"/>
                </a:rPr>
                <a:t>  carcinogenesis</a:t>
              </a:r>
            </a:p>
          </p:txBody>
        </p:sp>
      </p:grpSp>
      <p:sp>
        <p:nvSpPr>
          <p:cNvPr id="827" name="Shape 827"/>
          <p:cNvSpPr/>
          <p:nvPr/>
        </p:nvSpPr>
        <p:spPr>
          <a:xfrm>
            <a:off x="533400" y="4724398"/>
            <a:ext cx="6096000" cy="447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1200"/>
              </a:spcBef>
              <a:buSzPct val="100000"/>
              <a:buFont typeface="Comic Sans MS"/>
              <a:buChar char="•"/>
            </a:pPr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Few mutations in  p53,  BRAF, SMAD4, TGFßRII</a:t>
            </a:r>
          </a:p>
        </p:txBody>
      </p:sp>
      <p:sp>
        <p:nvSpPr>
          <p:cNvPr id="828" name="Shape 828"/>
          <p:cNvSpPr/>
          <p:nvPr/>
        </p:nvSpPr>
        <p:spPr>
          <a:xfrm>
            <a:off x="838200" y="5335973"/>
            <a:ext cx="5095875" cy="8540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900"/>
              </a:spcBef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MAP partly </a:t>
            </a:r>
            <a:r>
              <a:rPr sz="1600" dirty="0" smtClean="0">
                <a:latin typeface="Comic Sans MS"/>
                <a:ea typeface="Comic Sans MS"/>
                <a:cs typeface="Comic Sans MS"/>
                <a:sym typeface="Comic Sans MS"/>
              </a:rPr>
              <a:t>follow</a:t>
            </a:r>
            <a:r>
              <a:rPr lang="it-IT" sz="1600" dirty="0" smtClean="0"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sz="1600" dirty="0" smtClean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adenoma-carcinoma sequence</a:t>
            </a:r>
            <a:endParaRPr sz="1600" dirty="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>
              <a:spcBef>
                <a:spcPts val="900"/>
              </a:spcBef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Progression can be rapid (carcinomas in 50% of patients at presentation)</a:t>
            </a:r>
          </a:p>
        </p:txBody>
      </p:sp>
      <p:sp>
        <p:nvSpPr>
          <p:cNvPr id="829" name="Shape 829"/>
          <p:cNvSpPr/>
          <p:nvPr/>
        </p:nvSpPr>
        <p:spPr>
          <a:xfrm>
            <a:off x="6737265" y="6034473"/>
            <a:ext cx="1825034" cy="292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1200"/>
              </a:spcBef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Other factors</a:t>
            </a:r>
            <a:r>
              <a:rPr sz="1600" dirty="0">
                <a:latin typeface="Comic Sans MS Bold"/>
                <a:ea typeface="Comic Sans MS Bold"/>
                <a:cs typeface="Comic Sans MS Bold"/>
                <a:sym typeface="Comic Sans MS Bold"/>
              </a:rPr>
              <a:t> 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9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8079"/>
    </mc:Choice>
    <mc:Fallback xmlns="">
      <p:transition advTm="78079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626" x="3536950" y="2339975"/>
          <p14:tracePt t="3891" x="3536950" y="2330450"/>
          <p14:tracePt t="3915" x="3490913" y="2268538"/>
          <p14:tracePt t="3923" x="3402013" y="2205038"/>
          <p14:tracePt t="3923" x="3295650" y="2116138"/>
          <p14:tracePt t="3940" x="3071813" y="1938338"/>
          <p14:tracePt t="3941" x="2803525" y="1751013"/>
          <p14:tracePt t="3949" x="2170113" y="1285875"/>
          <p14:tracePt t="3966" x="1589088" y="893763"/>
          <p14:tracePt t="3982" x="1169988" y="669925"/>
          <p14:tracePt t="3999" x="1027113" y="581025"/>
          <p14:tracePt t="4015" x="965200" y="561975"/>
          <p14:tracePt t="4032" x="919163" y="554038"/>
          <p14:tracePt t="4048" x="822325" y="554038"/>
          <p14:tracePt t="4048" x="785813" y="544513"/>
          <p14:tracePt t="4068" x="723900" y="536575"/>
          <p14:tracePt t="4082" x="642938" y="536575"/>
          <p14:tracePt t="4100" x="615950" y="536575"/>
          <p14:tracePt t="4115" x="598488" y="536575"/>
          <p14:tracePt t="4133" x="536575" y="536575"/>
          <p14:tracePt t="4149" x="455613" y="536575"/>
          <p14:tracePt t="4165" x="347663" y="536575"/>
          <p14:tracePt t="4182" x="196850" y="536575"/>
          <p14:tracePt t="4267" x="179388" y="536575"/>
          <p14:tracePt t="4272" x="295275" y="660400"/>
          <p14:tracePt t="4404" x="312738" y="669925"/>
          <p14:tracePt t="4416" x="330200" y="669925"/>
          <p14:tracePt t="4440" x="347663" y="669925"/>
          <p14:tracePt t="4449" x="384175" y="687388"/>
          <p14:tracePt t="4465" x="438150" y="687388"/>
          <p14:tracePt t="4482" x="490538" y="687388"/>
          <p14:tracePt t="4482" x="544513" y="687388"/>
          <p14:tracePt t="4499" x="652463" y="687388"/>
          <p14:tracePt t="4516" x="812800" y="687388"/>
          <p14:tracePt t="4532" x="938213" y="687388"/>
          <p14:tracePt t="4550" x="1062038" y="687388"/>
          <p14:tracePt t="4566" x="1160463" y="687388"/>
          <p14:tracePt t="4583" x="1231900" y="687388"/>
          <p14:tracePt t="4599" x="1303338" y="687388"/>
          <p14:tracePt t="4616" x="1384300" y="704850"/>
          <p14:tracePt t="4632" x="1482725" y="723900"/>
          <p14:tracePt t="4650" x="1581150" y="741363"/>
          <p14:tracePt t="4666" x="1652588" y="750888"/>
          <p14:tracePt t="4685" x="1670050" y="750888"/>
          <p14:tracePt t="4700" x="1687513" y="750888"/>
          <p14:tracePt t="4955" x="1704975" y="758825"/>
          <p14:tracePt t="4963" x="1704975" y="768350"/>
          <p14:tracePt t="4971" x="1724025" y="776288"/>
          <p14:tracePt t="4988" x="1731963" y="776288"/>
          <p14:tracePt t="4991" x="1751013" y="776288"/>
          <p14:tracePt t="4998" x="1785938" y="795338"/>
          <p14:tracePt t="5015" x="1822450" y="812800"/>
          <p14:tracePt t="5032" x="1857375" y="830263"/>
          <p14:tracePt t="5049" x="1901825" y="839788"/>
          <p14:tracePt t="5066" x="1911350" y="839788"/>
          <p14:tracePt t="5082" x="1973263" y="857250"/>
          <p14:tracePt t="5099" x="2017713" y="857250"/>
          <p14:tracePt t="5115" x="2044700" y="857250"/>
          <p14:tracePt t="5132" x="2062163" y="857250"/>
          <p14:tracePt t="5149" x="2089150" y="866775"/>
          <p14:tracePt t="5166" x="2116138" y="866775"/>
          <p14:tracePt t="5182" x="2125663" y="866775"/>
          <p14:tracePt t="5199" x="2143125" y="866775"/>
          <p14:tracePt t="5232" x="2152650" y="866775"/>
          <p14:tracePt t="5233" x="2160588" y="866775"/>
          <p14:tracePt t="5249" x="2197100" y="866775"/>
          <p14:tracePt t="5265" x="2205038" y="866775"/>
          <p14:tracePt t="5282" x="2259013" y="866775"/>
          <p14:tracePt t="5282" x="2276475" y="866775"/>
          <p14:tracePt t="5299" x="2312988" y="866775"/>
          <p14:tracePt t="5316" x="2366963" y="866775"/>
          <p14:tracePt t="5332" x="2786063" y="866775"/>
          <p14:tracePt t="5377" x="2884488" y="866775"/>
          <p14:tracePt t="5382" x="3098800" y="866775"/>
          <p14:tracePt t="5412" x="3340100" y="866775"/>
          <p14:tracePt t="5471" x="3402013" y="866775"/>
          <p14:tracePt t="5482" x="3527425" y="866775"/>
          <p14:tracePt t="5499" x="3643313" y="884238"/>
          <p14:tracePt t="5515" x="3768725" y="884238"/>
          <p14:tracePt t="5531" x="3867150" y="884238"/>
          <p14:tracePt t="5549" x="3965575" y="901700"/>
          <p14:tracePt t="5565" x="4071938" y="919163"/>
          <p14:tracePt t="5582" x="4143375" y="919163"/>
          <p14:tracePt t="5598" x="4224338" y="928688"/>
          <p14:tracePt t="5615" x="4313238" y="946150"/>
          <p14:tracePt t="5633" x="4438650" y="965200"/>
          <p14:tracePt t="5649" x="4562475" y="982663"/>
          <p14:tracePt t="5666" x="4732338" y="1044575"/>
          <p14:tracePt t="5682" x="4867275" y="1071563"/>
          <p14:tracePt t="5682" x="4929188" y="1081088"/>
          <p14:tracePt t="5699" x="5037138" y="1108075"/>
          <p14:tracePt t="5716" x="5143500" y="1133475"/>
          <p14:tracePt t="5733" x="5259388" y="1179513"/>
          <p14:tracePt t="5748" x="5411788" y="1223963"/>
          <p14:tracePt t="5766" x="5572125" y="1268413"/>
          <p14:tracePt t="5782" x="5822950" y="1330325"/>
          <p14:tracePt t="5782" x="5902325" y="1347788"/>
          <p14:tracePt t="5820" x="5965825" y="1366838"/>
          <p14:tracePt t="5820" x="6000750" y="1384300"/>
          <p14:tracePt t="5832" x="6045200" y="1401763"/>
          <p14:tracePt t="5849" x="6081713" y="1411288"/>
          <p14:tracePt t="5874" x="6108700" y="1411288"/>
          <p14:tracePt t="5882" x="6116638" y="1428750"/>
          <p14:tracePt t="5882" x="6143625" y="1428750"/>
          <p14:tracePt t="5899" x="6161088" y="1438275"/>
          <p14:tracePt t="5938" x="6170613" y="1438275"/>
          <p14:tracePt t="5943" x="6180138" y="1438275"/>
          <p14:tracePt t="5979" x="6188075" y="1438275"/>
          <p14:tracePt t="6484" x="6205538" y="1438275"/>
          <p14:tracePt t="6492" x="6232525" y="1411288"/>
          <p14:tracePt t="6507" x="6259513" y="1374775"/>
          <p14:tracePt t="6533" x="6286500" y="1322388"/>
          <p14:tracePt t="6535" x="6303963" y="1295400"/>
          <p14:tracePt t="6550" x="6303963" y="1268413"/>
          <p14:tracePt t="6568" x="6313488" y="1258888"/>
          <p14:tracePt t="6583" x="6323013" y="1223963"/>
          <p14:tracePt t="6599" x="6330950" y="1214438"/>
          <p14:tracePt t="6617" x="6340475" y="1196975"/>
          <p14:tracePt t="6635" x="6340475" y="1179513"/>
          <p14:tracePt t="6651" x="6340475" y="1160463"/>
          <p14:tracePt t="6651" x="6348413" y="1152525"/>
          <p14:tracePt t="6670" x="6348413" y="1143000"/>
          <p14:tracePt t="6684" x="6348413" y="1116013"/>
          <p14:tracePt t="6702" x="6348413" y="1098550"/>
          <p14:tracePt t="6717" x="6348413" y="1071563"/>
          <p14:tracePt t="6736" x="6348413" y="1054100"/>
          <p14:tracePt t="6750" x="6348413" y="1027113"/>
          <p14:tracePt t="6769" x="6340475" y="1009650"/>
          <p14:tracePt t="6803" x="6330950" y="1000125"/>
          <p14:tracePt t="6804" x="6323013" y="990600"/>
          <p14:tracePt t="6804" x="6323013" y="982663"/>
          <p14:tracePt t="6867" x="6313488" y="973138"/>
          <p14:tracePt t="6892" x="6303963" y="965200"/>
          <p14:tracePt t="6900" x="6303963" y="955675"/>
          <p14:tracePt t="6924" x="6296025" y="955675"/>
          <p14:tracePt t="6925" x="6286500" y="946150"/>
          <p14:tracePt t="6933" x="6259513" y="928688"/>
          <p14:tracePt t="6949" x="6232525" y="919163"/>
          <p14:tracePt t="6966" x="6205538" y="911225"/>
          <p14:tracePt t="6984" x="6180138" y="901700"/>
          <p14:tracePt t="7000" x="6143625" y="884238"/>
          <p14:tracePt t="7017" x="6108700" y="866775"/>
          <p14:tracePt t="7033" x="6045200" y="847725"/>
          <p14:tracePt t="7050" x="5991225" y="839788"/>
          <p14:tracePt t="7067" x="5973763" y="839788"/>
          <p14:tracePt t="7083" x="5946775" y="839788"/>
          <p14:tracePt t="7100" x="5938838" y="839788"/>
          <p14:tracePt t="7116" x="5929313" y="839788"/>
          <p14:tracePt t="7204" x="5919788" y="839788"/>
          <p14:tracePt t="7208" x="5911850" y="847725"/>
          <p14:tracePt t="7225" x="5911850" y="857250"/>
          <p14:tracePt t="7233" x="5902325" y="866775"/>
          <p14:tracePt t="7250" x="5902325" y="893763"/>
          <p14:tracePt t="7266" x="5902325" y="928688"/>
          <p14:tracePt t="7266" x="5902325" y="955675"/>
          <p14:tracePt t="7285" x="5884863" y="965200"/>
          <p14:tracePt t="7300" x="5884863" y="1036638"/>
          <p14:tracePt t="7317" x="5884863" y="1054100"/>
          <p14:tracePt t="7333" x="5884863" y="1089025"/>
          <p14:tracePt t="7349" x="5884863" y="1108075"/>
          <p14:tracePt t="7366" x="5884863" y="1116013"/>
          <p14:tracePt t="7383" x="5884863" y="1133475"/>
          <p14:tracePt t="8235" x="5894388" y="1143000"/>
          <p14:tracePt t="8245" x="5894388" y="1160463"/>
          <p14:tracePt t="8252" x="5894388" y="1187450"/>
          <p14:tracePt t="8266" x="5894388" y="1204913"/>
          <p14:tracePt t="8267" x="5884863" y="1241425"/>
          <p14:tracePt t="8284" x="5884863" y="1250950"/>
          <p14:tracePt t="8299" x="5884863" y="1268413"/>
          <p14:tracePt t="8380" x="5884863" y="1276350"/>
          <p14:tracePt t="8851" x="5884863" y="1285875"/>
          <p14:tracePt t="8852" x="5894388" y="1285875"/>
          <p14:tracePt t="8884" x="5902325" y="1285875"/>
          <p14:tracePt t="8899" x="5919788" y="1285875"/>
          <p14:tracePt t="8923" x="5929313" y="1285875"/>
          <p14:tracePt t="8963" x="5938838" y="1285875"/>
          <p14:tracePt t="8986" x="5946775" y="1285875"/>
          <p14:tracePt t="8995" x="5965825" y="1285875"/>
          <p14:tracePt t="9005" x="5973763" y="1285875"/>
          <p14:tracePt t="9035" x="5983288" y="1285875"/>
          <p14:tracePt t="9051" x="5991225" y="1285875"/>
          <p14:tracePt t="9635" x="6000750" y="1285875"/>
          <p14:tracePt t="9649" x="6000750" y="1295400"/>
          <p14:tracePt t="9667" x="5991225" y="1303338"/>
          <p14:tracePt t="9668" x="5973763" y="1303338"/>
          <p14:tracePt t="9682" x="5965825" y="1312863"/>
          <p14:tracePt t="9698" x="5919788" y="1347788"/>
          <p14:tracePt t="9716" x="5894388" y="1357313"/>
          <p14:tracePt t="9732" x="5867400" y="1384300"/>
          <p14:tracePt t="9749" x="5848350" y="1401763"/>
          <p14:tracePt t="9765" x="5830888" y="1419225"/>
          <p14:tracePt t="9782" x="5822950" y="1438275"/>
          <p14:tracePt t="9798" x="5813425" y="1455738"/>
          <p14:tracePt t="9815" x="5813425" y="1465263"/>
          <p14:tracePt t="9831" x="5813425" y="1473200"/>
          <p14:tracePt t="10867" x="5813425" y="1482725"/>
          <p14:tracePt t="10883" x="5803900" y="1490663"/>
          <p14:tracePt t="10911" x="5786438" y="1509713"/>
          <p14:tracePt t="10931" x="5786438" y="1517650"/>
          <p14:tracePt t="10972" x="5776913" y="1527175"/>
          <p14:tracePt t="10979" x="5776913" y="1536700"/>
          <p14:tracePt t="11019" x="5768975" y="1536700"/>
          <p14:tracePt t="11027" x="5768975" y="1544638"/>
          <p14:tracePt t="11091" x="5751513" y="1544638"/>
          <p14:tracePt t="11171" x="5732463" y="1571625"/>
          <p14:tracePt t="11755" x="5732463" y="1581150"/>
          <p14:tracePt t="11763" x="5732463" y="1608138"/>
          <p14:tracePt t="11769" x="5751513" y="1652588"/>
          <p14:tracePt t="11771" x="5776913" y="1660525"/>
          <p14:tracePt t="11781" x="5894388" y="1731963"/>
          <p14:tracePt t="11798" x="6037263" y="1795463"/>
          <p14:tracePt t="11815" x="6161088" y="1839913"/>
          <p14:tracePt t="11831" x="6215063" y="1839913"/>
          <p14:tracePt t="11848" x="6242050" y="1857375"/>
          <p14:tracePt t="11866" x="7108825" y="2098675"/>
          <p14:tracePt t="11866" x="7180263" y="2116138"/>
          <p14:tracePt t="11948" x="7242175" y="2133600"/>
          <p14:tracePt t="11966" x="7277100" y="2152650"/>
          <p14:tracePt t="11981" x="7358063" y="2179638"/>
          <p14:tracePt t="11999" x="7518400" y="2251075"/>
          <p14:tracePt t="12015" x="7661275" y="2330450"/>
          <p14:tracePt t="12032" x="7804150" y="2438400"/>
          <p14:tracePt t="12048" x="7867650" y="2500313"/>
          <p14:tracePt t="12066" x="7939088" y="2608263"/>
          <p14:tracePt t="12081" x="7991475" y="2697163"/>
          <p14:tracePt t="12081" x="8010525" y="2724150"/>
          <p14:tracePt t="12115" x="8018463" y="2776538"/>
          <p14:tracePt t="12116" x="8037513" y="2847975"/>
          <p14:tracePt t="12132" x="8054975" y="2911475"/>
          <p14:tracePt t="12148" x="8054975" y="3000375"/>
          <p14:tracePt t="12165" x="8062913" y="3108325"/>
          <p14:tracePt t="12181" x="8062913" y="3170238"/>
          <p14:tracePt t="12198" x="8062913" y="3348038"/>
          <p14:tracePt t="12238" x="8062913" y="3411538"/>
          <p14:tracePt t="12248" x="8062913" y="3473450"/>
          <p14:tracePt t="12265" x="8027988" y="3536950"/>
          <p14:tracePt t="12282" x="8010525" y="3581400"/>
          <p14:tracePt t="12298" x="7983538" y="3608388"/>
          <p14:tracePt t="12315" x="7974013" y="3616325"/>
          <p14:tracePt t="12331" x="7966075" y="3616325"/>
          <p14:tracePt t="12349" x="7939088" y="3616325"/>
          <p14:tracePt t="12365" x="7902575" y="3616325"/>
          <p14:tracePt t="12382" x="7831138" y="3616325"/>
          <p14:tracePt t="12398" x="7732713" y="3616325"/>
          <p14:tracePt t="12415" x="7616825" y="3616325"/>
          <p14:tracePt t="12432" x="7446963" y="3616325"/>
          <p14:tracePt t="12449" x="7205663" y="3616325"/>
          <p14:tracePt t="12464" x="6867525" y="3616325"/>
          <p14:tracePt t="12481" x="6296025" y="3589338"/>
          <p14:tracePt t="12498" x="5510213" y="3473450"/>
          <p14:tracePt t="12515" x="5160963" y="3375025"/>
          <p14:tracePt t="12531" x="4991100" y="3322638"/>
          <p14:tracePt t="12548" x="4894263" y="3251200"/>
          <p14:tracePt t="12566" x="4857750" y="3214688"/>
          <p14:tracePt t="12582" x="4830763" y="3179763"/>
          <p14:tracePt t="12598" x="4795838" y="3116263"/>
          <p14:tracePt t="12615" x="4795838" y="3044825"/>
          <p14:tracePt t="12631" x="4786313" y="2919413"/>
          <p14:tracePt t="12649" x="4786313" y="2803525"/>
          <p14:tracePt t="12665" x="4786313" y="2714625"/>
          <p14:tracePt t="12682" x="4786313" y="2625725"/>
          <p14:tracePt t="12698" x="4822825" y="2500313"/>
          <p14:tracePt t="12715" x="4857750" y="2419350"/>
          <p14:tracePt t="12731" x="4867275" y="2384425"/>
          <p14:tracePt t="12748" x="4919663" y="2295525"/>
          <p14:tracePt t="12768" x="4929188" y="2259013"/>
          <p14:tracePt t="12783" x="4956175" y="2214563"/>
          <p14:tracePt t="12799" x="4991100" y="2179638"/>
          <p14:tracePt t="12815" x="5027613" y="2108200"/>
          <p14:tracePt t="12833" x="5062538" y="2062163"/>
          <p14:tracePt t="12849" x="5081588" y="2044700"/>
          <p14:tracePt t="12866" x="5108575" y="2017713"/>
          <p14:tracePt t="12882" x="5268913" y="1884363"/>
          <p14:tracePt t="12968" x="5303838" y="1857375"/>
          <p14:tracePt t="12981" x="5402263" y="1822450"/>
          <p14:tracePt t="13037" x="5438775" y="1822450"/>
          <p14:tracePt t="13047" x="5465763" y="1822450"/>
          <p14:tracePt t="13048" x="5491163" y="1803400"/>
          <p14:tracePt t="13066" x="5518150" y="1795463"/>
          <p14:tracePt t="13081" x="5545138" y="1795463"/>
          <p14:tracePt t="13098" x="5581650" y="1776413"/>
          <p14:tracePt t="13115" x="5608638" y="1776413"/>
          <p14:tracePt t="13132" x="5634038" y="1768475"/>
          <p14:tracePt t="13149" x="5643563" y="1758950"/>
          <p14:tracePt t="13165" x="5670550" y="1758950"/>
          <p14:tracePt t="13182" x="5680075" y="1751013"/>
          <p14:tracePt t="13199" x="5697538" y="1731963"/>
          <p14:tracePt t="13339" x="5715000" y="1724025"/>
          <p14:tracePt t="13371" x="5715000" y="1714500"/>
          <p14:tracePt t="13387" x="5715000" y="1697038"/>
          <p14:tracePt t="13412" x="5715000" y="1687513"/>
          <p14:tracePt t="13422" x="5705475" y="1687513"/>
          <p14:tracePt t="13435" x="5697538" y="1670050"/>
          <p14:tracePt t="13439" x="5680075" y="1660525"/>
          <p14:tracePt t="13455" x="5661025" y="1652588"/>
          <p14:tracePt t="13465" x="5616575" y="1625600"/>
          <p14:tracePt t="13482" x="5599113" y="1616075"/>
          <p14:tracePt t="13498" x="5562600" y="1598613"/>
          <p14:tracePt t="13516" x="5537200" y="1589088"/>
          <p14:tracePt t="13548" x="5510213" y="1571625"/>
          <p14:tracePt t="13549" x="5473700" y="1571625"/>
          <p14:tracePt t="13565" x="5419725" y="1562100"/>
          <p14:tracePt t="13582" x="5340350" y="1544638"/>
          <p14:tracePt t="13598" x="5276850" y="1517650"/>
          <p14:tracePt t="13615" x="5224463" y="1500188"/>
          <p14:tracePt t="13631" x="5180013" y="1490663"/>
          <p14:tracePt t="13649" x="5143500" y="1473200"/>
          <p14:tracePt t="13664" x="5126038" y="1473200"/>
          <p14:tracePt t="13681" x="5108575" y="1473200"/>
          <p14:tracePt t="13699" x="5099050" y="1465263"/>
          <p14:tracePt t="13715" x="5072063" y="1465263"/>
          <p14:tracePt t="13756" x="5062538" y="1465263"/>
          <p14:tracePt t="13819" x="5054600" y="1465263"/>
          <p14:tracePt t="13978" x="5045075" y="1473200"/>
          <p14:tracePt t="13978" x="5045075" y="1482725"/>
          <p14:tracePt t="14091" x="5054600" y="1490663"/>
          <p14:tracePt t="14163" x="5062538" y="1490663"/>
          <p14:tracePt t="14171" x="5072063" y="1490663"/>
          <p14:tracePt t="14171" x="5089525" y="1490663"/>
          <p14:tracePt t="14180" x="5099050" y="1482725"/>
          <p14:tracePt t="14188" x="5108575" y="1482725"/>
          <p14:tracePt t="14198" x="5126038" y="1473200"/>
          <p14:tracePt t="14215" x="5170488" y="1465263"/>
          <p14:tracePt t="14238" x="5180013" y="1455738"/>
          <p14:tracePt t="14249" x="5197475" y="1438275"/>
          <p14:tracePt t="14284" x="5205413" y="1428750"/>
          <p14:tracePt t="14284" x="5205413" y="1419225"/>
          <p14:tracePt t="14298" x="5224463" y="1401763"/>
          <p14:tracePt t="14315" x="5224463" y="1374775"/>
          <p14:tracePt t="14332" x="5232400" y="1339850"/>
          <p14:tracePt t="14349" x="5232400" y="1295400"/>
          <p14:tracePt t="14364" x="5232400" y="1241425"/>
          <p14:tracePt t="14381" x="5205413" y="1196975"/>
          <p14:tracePt t="14398" x="5160963" y="1143000"/>
          <p14:tracePt t="14415" x="5062538" y="1062038"/>
          <p14:tracePt t="14431" x="4929188" y="982663"/>
          <p14:tracePt t="14448" x="4741863" y="928688"/>
          <p14:tracePt t="14464" x="4537075" y="866775"/>
          <p14:tracePt t="14481" x="4394200" y="847725"/>
          <p14:tracePt t="14497" x="4089400" y="812800"/>
          <p14:tracePt t="14515" x="3894138" y="812800"/>
          <p14:tracePt t="14531" x="3679825" y="812800"/>
          <p14:tracePt t="14548" x="3419475" y="812800"/>
          <p14:tracePt t="14566" x="3170238" y="812800"/>
          <p14:tracePt t="14581" x="2990850" y="812800"/>
          <p14:tracePt t="14598" x="2884488" y="839788"/>
          <p14:tracePt t="14614" x="2822575" y="874713"/>
          <p14:tracePt t="14631" x="2768600" y="911225"/>
          <p14:tracePt t="14648" x="2741613" y="928688"/>
          <p14:tracePt t="14664" x="2714625" y="973138"/>
          <p14:tracePt t="14681" x="2687638" y="990600"/>
          <p14:tracePt t="14698" x="2660650" y="1044575"/>
          <p14:tracePt t="14715" x="2660650" y="1108075"/>
          <p14:tracePt t="14734" x="2643188" y="1179513"/>
          <p14:tracePt t="14749" x="2643188" y="1276350"/>
          <p14:tracePt t="14768" x="2643188" y="1411288"/>
          <p14:tracePt t="14783" x="2660650" y="1536700"/>
          <p14:tracePt t="14801" x="2732088" y="1652588"/>
          <p14:tracePt t="14816" x="2803525" y="1758950"/>
          <p14:tracePt t="14835" x="2867025" y="1822450"/>
          <p14:tracePt t="14850" x="2990850" y="1919288"/>
          <p14:tracePt t="14881" x="3071813" y="1955800"/>
          <p14:tracePt t="14882" x="3313113" y="2017713"/>
          <p14:tracePt t="14882" x="3509963" y="2089150"/>
          <p14:tracePt t="14899" x="3751263" y="2143125"/>
          <p14:tracePt t="14899" x="3983038" y="2205038"/>
          <p14:tracePt t="14915" x="4483100" y="2286000"/>
          <p14:tracePt t="14931" x="4867275" y="2339975"/>
          <p14:tracePt t="14948" x="5037138" y="2357438"/>
          <p14:tracePt t="14965" x="5089525" y="2357438"/>
          <p14:tracePt t="14981" x="5143500" y="2357438"/>
          <p14:tracePt t="14998" x="5224463" y="2347913"/>
          <p14:tracePt t="15014" x="5348288" y="2295525"/>
          <p14:tracePt t="15031" x="5446713" y="2259013"/>
          <p14:tracePt t="15048" x="5554663" y="2205038"/>
          <p14:tracePt t="15065" x="5688013" y="2143125"/>
          <p14:tracePt t="15099" x="5705475" y="2116138"/>
          <p14:tracePt t="15114" x="5741988" y="2098675"/>
          <p14:tracePt t="15116" x="5776913" y="2027238"/>
          <p14:tracePt t="15116" x="5786438" y="2017713"/>
          <p14:tracePt t="15166" x="5786438" y="1965325"/>
          <p14:tracePt t="15166" x="5786438" y="1938338"/>
          <p14:tracePt t="15210" x="5786438" y="1866900"/>
          <p14:tracePt t="15214" x="5732463" y="1643063"/>
          <p14:tracePt t="15254" x="5697538" y="1598613"/>
          <p14:tracePt t="15265" x="5589588" y="1490663"/>
          <p14:tracePt t="15281" x="5465763" y="1393825"/>
          <p14:tracePt t="15298" x="5187950" y="1241425"/>
          <p14:tracePt t="15315" x="5037138" y="1179513"/>
          <p14:tracePt t="15331" x="4929188" y="1125538"/>
          <p14:tracePt t="15348" x="4830763" y="1098550"/>
          <p14:tracePt t="15364" x="4705350" y="1081088"/>
          <p14:tracePt t="15381" x="4598988" y="1044575"/>
          <p14:tracePt t="15398" x="4500563" y="1027113"/>
          <p14:tracePt t="15414" x="4367213" y="990600"/>
          <p14:tracePt t="15431" x="4276725" y="990600"/>
          <p14:tracePt t="15448" x="4179888" y="990600"/>
          <p14:tracePt t="15465" x="4089400" y="990600"/>
          <p14:tracePt t="15481" x="4027488" y="990600"/>
          <p14:tracePt t="15499" x="3946525" y="1000125"/>
          <p14:tracePt t="15499" x="3919538" y="1000125"/>
          <p14:tracePt t="15515" x="3902075" y="1009650"/>
          <p14:tracePt t="15532" x="3857625" y="1027113"/>
          <p14:tracePt t="15548" x="3840163" y="1027113"/>
          <p14:tracePt t="15566" x="3840163" y="1036638"/>
          <p14:tracePt t="15581" x="3813175" y="1044575"/>
          <p14:tracePt t="15598" x="3786188" y="1062038"/>
          <p14:tracePt t="15615" x="3768725" y="1071563"/>
          <p14:tracePt t="15632" x="3741738" y="1081088"/>
          <p14:tracePt t="15648" x="3714750" y="1089025"/>
          <p14:tracePt t="15665" x="3697288" y="1098550"/>
          <p14:tracePt t="15681" x="3697288" y="1108075"/>
          <p14:tracePt t="15698" x="3687763" y="1116013"/>
          <p14:tracePt t="15714" x="3670300" y="1133475"/>
          <p14:tracePt t="15731" x="3660775" y="1133475"/>
          <p14:tracePt t="15748" x="3643313" y="1143000"/>
          <p14:tracePt t="15765" x="3608388" y="1160463"/>
          <p14:tracePt t="15781" x="3571875" y="1169988"/>
          <p14:tracePt t="15798" x="3527425" y="1187450"/>
          <p14:tracePt t="15814" x="3473450" y="1196975"/>
          <p14:tracePt t="15831" x="3438525" y="1196975"/>
          <p14:tracePt t="15848" x="3419475" y="1204913"/>
          <p14:tracePt t="15865" x="3394075" y="1204913"/>
          <p14:tracePt t="15881" x="3348038" y="1204913"/>
          <p14:tracePt t="15881" x="3340100" y="1223963"/>
          <p14:tracePt t="15923" x="3330575" y="1223963"/>
          <p14:tracePt t="15941" x="3313113" y="1223963"/>
          <p14:tracePt t="15955" x="3303588" y="1223963"/>
          <p14:tracePt t="15956" x="3259138" y="1250950"/>
          <p14:tracePt t="15997" x="3241675" y="1250950"/>
          <p14:tracePt t="16015" x="3232150" y="1258888"/>
          <p14:tracePt t="16031" x="3224213" y="1258888"/>
          <p14:tracePt t="16048" x="3197225" y="1258888"/>
          <p14:tracePt t="16065" x="3179763" y="1268413"/>
          <p14:tracePt t="16082" x="3152775" y="1285875"/>
          <p14:tracePt t="16132" x="3143250" y="1285875"/>
          <p14:tracePt t="16507" x="3125788" y="1295400"/>
          <p14:tracePt t="16515" x="3108325" y="1312863"/>
          <p14:tracePt t="16525" x="3108325" y="1330325"/>
          <p14:tracePt t="16531" x="3089275" y="1347788"/>
          <p14:tracePt t="16548" x="3071813" y="1366838"/>
          <p14:tracePt t="16566" x="3062288" y="1393825"/>
          <p14:tracePt t="16581" x="3054350" y="1438275"/>
          <p14:tracePt t="16599" x="3036888" y="1473200"/>
          <p14:tracePt t="16614" x="3027363" y="1500188"/>
          <p14:tracePt t="16631" x="3009900" y="1554163"/>
          <p14:tracePt t="16648" x="3000375" y="1608138"/>
          <p14:tracePt t="16665" x="3000375" y="1679575"/>
          <p14:tracePt t="16681" x="2982913" y="1758950"/>
          <p14:tracePt t="16698" x="2982913" y="1812925"/>
          <p14:tracePt t="16714" x="2965450" y="1911350"/>
          <p14:tracePt t="16731" x="2965450" y="1965325"/>
          <p14:tracePt t="16748" x="2965450" y="2017713"/>
          <p14:tracePt t="16765" x="2965450" y="2054225"/>
          <p14:tracePt t="16781" x="2965450" y="2089150"/>
          <p14:tracePt t="16798" x="2973388" y="2133600"/>
          <p14:tracePt t="16815" x="2982913" y="2160588"/>
          <p14:tracePt t="16831" x="3009900" y="2205038"/>
          <p14:tracePt t="16831" x="3027363" y="2224088"/>
          <p14:tracePt t="16875" x="3027363" y="2241550"/>
          <p14:tracePt t="16887" x="3036888" y="2241550"/>
          <p14:tracePt t="16897" x="3054350" y="2286000"/>
          <p14:tracePt t="16897" x="3062288" y="2303463"/>
          <p14:tracePt t="16915" x="3089275" y="2322513"/>
          <p14:tracePt t="16932" x="3116263" y="2339975"/>
          <p14:tracePt t="16949" x="3125788" y="2339975"/>
          <p14:tracePt t="16965" x="3143250" y="2339975"/>
          <p14:tracePt t="16982" x="3160713" y="2347913"/>
          <p14:tracePt t="16998" x="3170238" y="2347913"/>
          <p14:tracePt t="17015" x="3197225" y="2347913"/>
          <p14:tracePt t="17031" x="3232150" y="2347913"/>
          <p14:tracePt t="17048" x="3268663" y="2339975"/>
          <p14:tracePt t="17065" x="3286125" y="2312988"/>
          <p14:tracePt t="17082" x="3295650" y="2286000"/>
          <p14:tracePt t="17097" x="3313113" y="2259013"/>
          <p14:tracePt t="17097" x="3322638" y="2251075"/>
          <p14:tracePt t="17131" x="3330575" y="2214563"/>
          <p14:tracePt t="17132" x="3348038" y="2197100"/>
          <p14:tracePt t="17148" x="3357563" y="2160588"/>
          <p14:tracePt t="17164" x="3357563" y="2133600"/>
          <p14:tracePt t="17181" x="3357563" y="2098675"/>
          <p14:tracePt t="17198" x="3357563" y="2071688"/>
          <p14:tracePt t="17214" x="3357563" y="2036763"/>
          <p14:tracePt t="17231" x="3357563" y="2009775"/>
          <p14:tracePt t="17248" x="3348038" y="1955800"/>
          <p14:tracePt t="17305" x="3313113" y="1938338"/>
          <p14:tracePt t="17339" x="3303588" y="1938338"/>
          <p14:tracePt t="17347" x="3276600" y="1928813"/>
          <p14:tracePt t="17365" x="3259138" y="1928813"/>
          <p14:tracePt t="17381" x="3241675" y="1928813"/>
          <p14:tracePt t="17398" x="3205163" y="1928813"/>
          <p14:tracePt t="17423" x="3197225" y="1946275"/>
          <p14:tracePt t="17431" x="3170238" y="1955800"/>
          <p14:tracePt t="17448" x="3133725" y="1973263"/>
          <p14:tracePt t="17465" x="3108325" y="2000250"/>
          <p14:tracePt t="17481" x="3062288" y="2027238"/>
          <p14:tracePt t="17498" x="3036888" y="2054225"/>
          <p14:tracePt t="17514" x="3009900" y="2089150"/>
          <p14:tracePt t="17532" x="3009900" y="2116138"/>
          <p14:tracePt t="17547" x="3000375" y="2133600"/>
          <p14:tracePt t="17587" x="3000375" y="2143125"/>
          <p14:tracePt t="17603" x="2982913" y="2152650"/>
          <p14:tracePt t="18268" x="2973388" y="2170113"/>
          <p14:tracePt t="18274" x="2965450" y="2179638"/>
          <p14:tracePt t="18315" x="2955925" y="2187575"/>
          <p14:tracePt t="18331" x="2946400" y="2187575"/>
          <p14:tracePt t="18387" x="2946400" y="2197100"/>
          <p14:tracePt t="18419" x="2928938" y="2197100"/>
          <p14:tracePt t="18421" x="2911475" y="2214563"/>
          <p14:tracePt t="18491" x="2901950" y="2214563"/>
          <p14:tracePt t="18492" x="2894013" y="2224088"/>
          <p14:tracePt t="20412" x="2919413" y="2224088"/>
          <p14:tracePt t="20428" x="2928938" y="2224088"/>
          <p14:tracePt t="20436" x="2938463" y="2224088"/>
          <p14:tracePt t="20444" x="2965450" y="2232025"/>
          <p14:tracePt t="20448" x="2965450" y="2241550"/>
          <p14:tracePt t="21411" x="2973388" y="2241550"/>
          <p14:tracePt t="21437" x="2990850" y="2241550"/>
          <p14:tracePt t="21442" x="3000375" y="2241550"/>
          <p14:tracePt t="21452" x="3009900" y="2241550"/>
          <p14:tracePt t="21468" x="3017838" y="2241550"/>
          <p14:tracePt t="21811" x="3054350" y="2241550"/>
          <p14:tracePt t="21819" x="3098800" y="2241550"/>
          <p14:tracePt t="21819" x="3170238" y="2241550"/>
          <p14:tracePt t="21834" x="3214688" y="2241550"/>
          <p14:tracePt t="21847" x="3241675" y="2241550"/>
          <p14:tracePt t="21848" x="3268663" y="2241550"/>
          <p14:tracePt t="21865" x="3276600" y="2241550"/>
          <p14:tracePt t="22083" x="3259138" y="2268538"/>
          <p14:tracePt t="22092" x="3232150" y="2286000"/>
          <p14:tracePt t="22099" x="3179763" y="2322513"/>
          <p14:tracePt t="22114" x="3116263" y="2347913"/>
          <p14:tracePt t="22115" x="3071813" y="2366963"/>
          <p14:tracePt t="22115" x="3054350" y="2374900"/>
          <p14:tracePt t="22148" x="3000375" y="2411413"/>
          <p14:tracePt t="22148" x="2946400" y="2438400"/>
          <p14:tracePt t="22165" x="2894013" y="2465388"/>
          <p14:tracePt t="22182" x="2813050" y="2500313"/>
          <p14:tracePt t="22197" x="2724150" y="2536825"/>
          <p14:tracePt t="22215" x="2401888" y="2679700"/>
          <p14:tracePt t="22256" x="2330450" y="2697163"/>
          <p14:tracePt t="22264" x="2214563" y="2751138"/>
          <p14:tracePt t="22282" x="2027238" y="2822575"/>
          <p14:tracePt t="22306" x="1946275" y="2857500"/>
          <p14:tracePt t="22322" x="1857375" y="2911475"/>
          <p14:tracePt t="22332" x="1785938" y="2928938"/>
          <p14:tracePt t="22349" x="1679575" y="2955925"/>
          <p14:tracePt t="22372" x="1643063" y="2973388"/>
          <p14:tracePt t="22382" x="1562100" y="3000375"/>
          <p14:tracePt t="22398" x="1465263" y="3036888"/>
          <p14:tracePt t="22416" x="1357313" y="3089275"/>
          <p14:tracePt t="22431" x="1250950" y="3143250"/>
          <p14:tracePt t="22449" x="1152525" y="3179763"/>
          <p14:tracePt t="22464" x="1044575" y="3224213"/>
          <p14:tracePt t="22482" x="965200" y="3276600"/>
          <p14:tracePt t="22498" x="919163" y="3303588"/>
          <p14:tracePt t="22731" x="938213" y="3303588"/>
          <p14:tracePt t="22739" x="946150" y="3303588"/>
          <p14:tracePt t="22748" x="955675" y="3303588"/>
          <p14:tracePt t="22749" x="982663" y="3286125"/>
          <p14:tracePt t="22766" x="1017588" y="3268663"/>
          <p14:tracePt t="22781" x="1036638" y="3259138"/>
          <p14:tracePt t="22799" x="1062038" y="3241675"/>
          <p14:tracePt t="22815" x="1081088" y="3232150"/>
          <p14:tracePt t="22831" x="1089025" y="3214688"/>
          <p14:tracePt t="22848" x="1116013" y="3205163"/>
          <p14:tracePt t="22866" x="1133475" y="3197225"/>
          <p14:tracePt t="22882" x="1179513" y="3179763"/>
          <p14:tracePt t="22899" x="1214438" y="3152775"/>
          <p14:tracePt t="22915" x="1241425" y="3143250"/>
          <p14:tracePt t="22932" x="1250950" y="3125788"/>
          <p14:tracePt t="22947" x="1303338" y="3108325"/>
          <p14:tracePt t="22965" x="1322388" y="3089275"/>
          <p14:tracePt t="22982" x="1339850" y="3062288"/>
          <p14:tracePt t="23018" x="1347788" y="3062288"/>
          <p14:tracePt t="23020" x="1357313" y="3054350"/>
          <p14:tracePt t="28332" x="1357313" y="3062288"/>
          <p14:tracePt t="28339" x="1312863" y="3089275"/>
          <p14:tracePt t="28381" x="1303338" y="3098800"/>
          <p14:tracePt t="28412" x="1303338" y="3108325"/>
          <p14:tracePt t="28422" x="1295400" y="3116263"/>
          <p14:tracePt t="28492" x="1285875" y="3116263"/>
          <p14:tracePt t="28500" x="1276350" y="3116263"/>
          <p14:tracePt t="28532" x="1276350" y="3125788"/>
          <p14:tracePt t="28545" x="1268413" y="3143250"/>
          <p14:tracePt t="28545" x="1250950" y="3170238"/>
          <p14:tracePt t="28548" x="1250950" y="3179763"/>
          <p14:tracePt t="28564" x="1223963" y="3232150"/>
          <p14:tracePt t="28565" x="1204913" y="3286125"/>
          <p14:tracePt t="28583" x="1179513" y="3340100"/>
          <p14:tracePt t="28598" x="1160463" y="3384550"/>
          <p14:tracePt t="28616" x="1143000" y="3429000"/>
          <p14:tracePt t="28631" x="1133475" y="3438525"/>
          <p14:tracePt t="28648" x="1133475" y="3446463"/>
          <p14:tracePt t="28685" x="1133475" y="3455988"/>
          <p14:tracePt t="28724" x="1133475" y="3473450"/>
          <p14:tracePt t="28730" x="1133475" y="3482975"/>
          <p14:tracePt t="28748" x="1133475" y="3490913"/>
          <p14:tracePt t="28780" x="1133475" y="3509963"/>
          <p14:tracePt t="28803" x="1133475" y="3517900"/>
          <p14:tracePt t="28820" x="1133475" y="3527425"/>
          <p14:tracePt t="28852" x="1133475" y="3536950"/>
          <p14:tracePt t="28865" x="1133475" y="3554413"/>
          <p14:tracePt t="28892" x="1133475" y="3562350"/>
          <p14:tracePt t="28908" x="1133475" y="3571875"/>
          <p14:tracePt t="28930" x="1133475" y="3581400"/>
          <p14:tracePt t="28956" x="1133475" y="3598863"/>
          <p14:tracePt t="28972" x="1125538" y="3608388"/>
          <p14:tracePt t="28988" x="1125538" y="3616325"/>
          <p14:tracePt t="29020" x="1125538" y="3625850"/>
          <p14:tracePt t="29123" x="1152525" y="3633788"/>
          <p14:tracePt t="29132" x="1179513" y="3633788"/>
          <p14:tracePt t="29140" x="1231900" y="3633788"/>
          <p14:tracePt t="29148" x="1357313" y="3598863"/>
          <p14:tracePt t="29157" x="1428750" y="3571875"/>
          <p14:tracePt t="29164" x="1633538" y="3554413"/>
          <p14:tracePt t="29181" x="2044700" y="3500438"/>
          <p14:tracePt t="29214" x="2276475" y="3465513"/>
          <p14:tracePt t="29253" x="2295525" y="3455988"/>
          <p14:tracePt t="29264" x="2330450" y="3455988"/>
          <p14:tracePt t="29281" x="2374900" y="3446463"/>
          <p14:tracePt t="29298" x="2411413" y="3438525"/>
          <p14:tracePt t="29314" x="2428875" y="3429000"/>
          <p14:tracePt t="29314" x="2446338" y="3429000"/>
          <p14:tracePt t="29452" x="2455863" y="3429000"/>
          <p14:tracePt t="30262" x="0" y="0"/>
        </p14:tracePtLst>
        <p14:tracePtLst>
          <p14:tracePt t="41900" x="2571750" y="3990975"/>
          <p14:tracePt t="41908" x="2544763" y="3990975"/>
          <p14:tracePt t="41924" x="2536825" y="3990975"/>
          <p14:tracePt t="41935" x="2527300" y="3990975"/>
          <p14:tracePt t="41940" x="2527300" y="3983038"/>
          <p14:tracePt t="41963" x="2517775" y="3983038"/>
          <p14:tracePt t="41988" x="2500313" y="3983038"/>
          <p14:tracePt t="42020" x="2490788" y="3983038"/>
          <p14:tracePt t="42036" x="2482850" y="3983038"/>
          <p14:tracePt t="42053" x="2455863" y="3983038"/>
          <p14:tracePt t="42069" x="2446338" y="3973513"/>
          <p14:tracePt t="42076" x="2428875" y="3973513"/>
          <p14:tracePt t="42084" x="2411413" y="3973513"/>
          <p14:tracePt t="42100" x="2384425" y="3973513"/>
          <p14:tracePt t="42116" x="2366963" y="3973513"/>
          <p14:tracePt t="42132" x="2339975" y="3973513"/>
          <p14:tracePt t="42149" x="2330450" y="3973513"/>
          <p14:tracePt t="42180" x="2322513" y="3973513"/>
          <p14:tracePt t="42188" x="2303463" y="3973513"/>
          <p14:tracePt t="42211" x="2295525" y="3973513"/>
          <p14:tracePt t="42228" x="2276475" y="3983038"/>
          <p14:tracePt t="42240" x="2197100" y="4251325"/>
          <p14:tracePt t="42347" x="2170113" y="4313238"/>
          <p14:tracePt t="42347" x="2170113" y="4340225"/>
          <p14:tracePt t="42397" x="2160588" y="4340225"/>
          <p14:tracePt t="42413" x="2152650" y="4367213"/>
          <p14:tracePt t="42415" x="2133600" y="4402138"/>
          <p14:tracePt t="42620" x="2133600" y="4411663"/>
          <p14:tracePt t="42621" x="2179638" y="4411663"/>
          <p14:tracePt t="42636" x="2205038" y="4411663"/>
          <p14:tracePt t="42647" x="2268538" y="4402138"/>
          <p14:tracePt t="42664" x="2322513" y="4384675"/>
          <p14:tracePt t="42681" x="2366963" y="4384675"/>
          <p14:tracePt t="42696" x="2438400" y="4357688"/>
          <p14:tracePt t="42718" x="2465388" y="4357688"/>
          <p14:tracePt t="42730" x="2490788" y="4348163"/>
          <p14:tracePt t="42730" x="2517775" y="4330700"/>
          <p14:tracePt t="42748" x="2536825" y="4330700"/>
          <p14:tracePt t="42764" x="2598738" y="4330700"/>
          <p14:tracePt t="42781" x="2633663" y="4322763"/>
          <p14:tracePt t="42796" x="2670175" y="4322763"/>
          <p14:tracePt t="42814" x="2724150" y="4313238"/>
          <p14:tracePt t="42830" x="2768600" y="4303713"/>
          <p14:tracePt t="42847" x="2795588" y="4295775"/>
          <p14:tracePt t="42884" x="2803525" y="4295775"/>
          <p14:tracePt t="42900" x="2813050" y="4295775"/>
          <p14:tracePt t="42932" x="2822575" y="4295775"/>
          <p14:tracePt t="42941" x="2840038" y="4295775"/>
          <p14:tracePt t="42964" x="2847975" y="4286250"/>
          <p14:tracePt t="42988" x="2857500" y="4286250"/>
          <p14:tracePt t="43043" x="2874963" y="4286250"/>
          <p14:tracePt t="43076" x="2884488" y="4286250"/>
          <p14:tracePt t="43100" x="2894013" y="4286250"/>
          <p14:tracePt t="43124" x="2901950" y="4276725"/>
          <p14:tracePt t="43148" x="2901950" y="4268788"/>
          <p14:tracePt t="43163" x="2919413" y="4268788"/>
          <p14:tracePt t="43172" x="2928938" y="4268788"/>
          <p14:tracePt t="43188" x="2946400" y="4268788"/>
          <p14:tracePt t="43190" x="2965450" y="4268788"/>
          <p14:tracePt t="43197" x="2990850" y="4259263"/>
          <p14:tracePt t="43214" x="3027363" y="4251325"/>
          <p14:tracePt t="43231" x="3081338" y="4251325"/>
          <p14:tracePt t="43247" x="3133725" y="4232275"/>
          <p14:tracePt t="43264" x="3241675" y="4214813"/>
          <p14:tracePt t="43280" x="3375025" y="4179888"/>
          <p14:tracePt t="43304" x="3394075" y="4179888"/>
          <p14:tracePt t="43314" x="3446463" y="4179888"/>
          <p14:tracePt t="43331" x="3473450" y="4170363"/>
          <p14:tracePt t="43346" x="3660775" y="4116388"/>
          <p14:tracePt t="43435" x="3687763" y="4116388"/>
          <p14:tracePt t="43448" x="3732213" y="4108450"/>
          <p14:tracePt t="43464" x="3786188" y="4108450"/>
          <p14:tracePt t="43481" x="3822700" y="4108450"/>
          <p14:tracePt t="43497" x="3875088" y="4089400"/>
          <p14:tracePt t="43515" x="3902075" y="4089400"/>
          <p14:tracePt t="43530" x="3938588" y="4089400"/>
          <p14:tracePt t="43547" x="3990975" y="4089400"/>
          <p14:tracePt t="43547" x="4000500" y="4089400"/>
          <p14:tracePt t="43565" x="4071938" y="4089400"/>
          <p14:tracePt t="43581" x="4125913" y="4089400"/>
          <p14:tracePt t="43597" x="4170363" y="4089400"/>
          <p14:tracePt t="43615" x="4251325" y="4089400"/>
          <p14:tracePt t="43638" x="4276725" y="4089400"/>
          <p14:tracePt t="43647" x="4295775" y="4089400"/>
          <p14:tracePt t="43663" x="4322763" y="4089400"/>
          <p14:tracePt t="43681" x="4330700" y="4089400"/>
          <p14:tracePt t="43697" x="4340225" y="4089400"/>
          <p14:tracePt t="43714" x="4348163" y="4089400"/>
          <p14:tracePt t="43730" x="4367213" y="4089400"/>
          <p14:tracePt t="43747" x="4375150" y="4089400"/>
          <p14:tracePt t="43763" x="4384675" y="4089400"/>
          <p14:tracePt t="43781" x="4394200" y="4089400"/>
          <p14:tracePt t="43835" x="4419600" y="4089400"/>
          <p14:tracePt t="43860" x="4438650" y="4108450"/>
          <p14:tracePt t="43865" x="4456113" y="4108450"/>
          <p14:tracePt t="43880" x="4456113" y="4116388"/>
          <p14:tracePt t="43881" x="4491038" y="4125913"/>
          <p14:tracePt t="43898" x="4537075" y="4143375"/>
          <p14:tracePt t="43913" x="4572000" y="4143375"/>
          <p14:tracePt t="43931" x="4598988" y="4152900"/>
          <p14:tracePt t="43947" x="4643438" y="4152900"/>
          <p14:tracePt t="43965" x="4697413" y="4152900"/>
          <p14:tracePt t="43980" x="4768850" y="4152900"/>
          <p14:tracePt t="44000" x="4894263" y="4152900"/>
          <p14:tracePt t="44016" x="5037138" y="4152900"/>
          <p14:tracePt t="44033" x="5133975" y="4152900"/>
          <p14:tracePt t="44048" x="5187950" y="4152900"/>
          <p14:tracePt t="44048" x="5214938" y="4152900"/>
          <p14:tracePt t="44069" x="5224463" y="4152900"/>
          <p14:tracePt t="44081" x="5251450" y="4152900"/>
          <p14:tracePt t="44100" x="5259388" y="4152900"/>
          <p14:tracePt t="44115" x="5268913" y="4152900"/>
          <p14:tracePt t="44115" x="5276850" y="4152900"/>
          <p14:tracePt t="44134" x="5295900" y="4152900"/>
          <p14:tracePt t="44148" x="5313363" y="4170363"/>
          <p14:tracePt t="44356" x="5322888" y="4170363"/>
          <p14:tracePt t="44363" x="5394325" y="4179888"/>
          <p14:tracePt t="44404" x="5402263" y="4179888"/>
          <p14:tracePt t="44428" x="5411788" y="4179888"/>
          <p14:tracePt t="44589" x="5419725" y="4187825"/>
          <p14:tracePt t="44620" x="5419725" y="4197350"/>
          <p14:tracePt t="44628" x="5295900" y="4241800"/>
          <p14:tracePt t="44628" x="5205413" y="4251325"/>
          <p14:tracePt t="44663" x="5054600" y="4276725"/>
          <p14:tracePt t="44664" x="4598988" y="4330700"/>
          <p14:tracePt t="44680" x="4133850" y="4384675"/>
          <p14:tracePt t="44697" x="3598863" y="4473575"/>
          <p14:tracePt t="44739" x="3554413" y="4491038"/>
          <p14:tracePt t="44747" x="3509963" y="4491038"/>
          <p14:tracePt t="44763" x="3411538" y="4500563"/>
          <p14:tracePt t="44781" x="3286125" y="4518025"/>
          <p14:tracePt t="44797" x="3152775" y="4537075"/>
          <p14:tracePt t="44813" x="3017838" y="4554538"/>
          <p14:tracePt t="44831" x="2874963" y="4554538"/>
          <p14:tracePt t="44847" x="2795588" y="4572000"/>
          <p14:tracePt t="44864" x="2741613" y="4572000"/>
          <p14:tracePt t="44880" x="2679700" y="4572000"/>
          <p14:tracePt t="44905" x="2652713" y="4572000"/>
          <p14:tracePt t="44913" x="2571750" y="4572000"/>
          <p14:tracePt t="44931" x="2509838" y="4572000"/>
          <p14:tracePt t="44947" x="2446338" y="4589463"/>
          <p14:tracePt t="44947" x="2438400" y="4589463"/>
          <p14:tracePt t="44965" x="2411413" y="4589463"/>
          <p14:tracePt t="44980" x="2401888" y="4589463"/>
          <p14:tracePt t="45445" x="2419350" y="4589463"/>
          <p14:tracePt t="45453" x="2428875" y="4589463"/>
          <p14:tracePt t="45460" x="2446338" y="4589463"/>
          <p14:tracePt t="45468" x="2482850" y="4589463"/>
          <p14:tracePt t="45481" x="2527300" y="4589463"/>
          <p14:tracePt t="45497" x="2581275" y="4589463"/>
          <p14:tracePt t="45514" x="2633663" y="4589463"/>
          <p14:tracePt t="45530" x="3295650" y="4527550"/>
          <p14:tracePt t="45714" x="3465513" y="4510088"/>
          <p14:tracePt t="45770" x="3571875" y="4510088"/>
          <p14:tracePt t="45770" x="3616325" y="4510088"/>
          <p14:tracePt t="45813" x="3633788" y="4510088"/>
          <p14:tracePt t="45814" x="3705225" y="4510088"/>
          <p14:tracePt t="45830" x="3759200" y="4510088"/>
          <p14:tracePt t="45846" x="3813175" y="4510088"/>
          <p14:tracePt t="45864" x="3848100" y="4510088"/>
          <p14:tracePt t="45880" x="3919538" y="4510088"/>
          <p14:tracePt t="45898" x="3990975" y="4510088"/>
          <p14:tracePt t="45913" x="4044950" y="4510088"/>
          <p14:tracePt t="45931" x="4098925" y="4510088"/>
          <p14:tracePt t="45946" x="4143375" y="4510088"/>
          <p14:tracePt t="45946" x="4152900" y="4510088"/>
          <p14:tracePt t="45964" x="4179888" y="4510088"/>
          <p14:tracePt t="45980" x="4187825" y="4510088"/>
          <p14:tracePt t="46795" x="0" y="0"/>
        </p14:tracePtLst>
        <p14:tracePtLst>
          <p14:tracePt t="53523" x="4803775" y="4510088"/>
          <p14:tracePt t="53725" x="4786313" y="4510088"/>
          <p14:tracePt t="53732" x="4741863" y="4510088"/>
          <p14:tracePt t="53740" x="4697413" y="4527550"/>
          <p14:tracePt t="53748" x="4589463" y="4545013"/>
          <p14:tracePt t="53748" x="4518025" y="4545013"/>
          <p14:tracePt t="53765" x="4446588" y="4562475"/>
          <p14:tracePt t="53765" x="4384675" y="4562475"/>
          <p14:tracePt t="53780" x="4241800" y="4589463"/>
          <p14:tracePt t="53796" x="4125913" y="4633913"/>
          <p14:tracePt t="53820" x="3795713" y="4776788"/>
          <p14:tracePt t="53860" x="3697288" y="4840288"/>
          <p14:tracePt t="53875" x="3660775" y="4867275"/>
          <p14:tracePt t="53895" x="3598863" y="4894263"/>
          <p14:tracePt t="53897" x="3490913" y="4929188"/>
          <p14:tracePt t="53913" x="3394075" y="4983163"/>
          <p14:tracePt t="53930" x="3170238" y="5062538"/>
          <p14:tracePt t="53980" x="3152775" y="5062538"/>
          <p14:tracePt t="53980" x="3143250" y="5081588"/>
          <p14:tracePt t="54005" x="3133725" y="5081588"/>
          <p14:tracePt t="54006" x="3089275" y="5099050"/>
          <p14:tracePt t="54014" x="3062288" y="5116513"/>
          <p14:tracePt t="54030" x="2955925" y="5153025"/>
          <p14:tracePt t="54047" x="2857500" y="5187950"/>
          <p14:tracePt t="54063" x="2786063" y="5205413"/>
          <p14:tracePt t="54080" x="2732088" y="5214938"/>
          <p14:tracePt t="54096" x="2687638" y="5214938"/>
          <p14:tracePt t="54113" x="2652713" y="5214938"/>
          <p14:tracePt t="54129" x="2616200" y="5232400"/>
          <p14:tracePt t="54146" x="2536825" y="5232400"/>
          <p14:tracePt t="54163" x="2500313" y="5232400"/>
          <p14:tracePt t="54163" x="2490788" y="5232400"/>
          <p14:tracePt t="54180" x="2465388" y="5232400"/>
          <p14:tracePt t="54196" x="2455863" y="5232400"/>
          <p14:tracePt t="54212" x="2446338" y="5232400"/>
          <p14:tracePt t="54229" x="2438400" y="5232400"/>
          <p14:tracePt t="54247" x="2411413" y="5232400"/>
          <p14:tracePt t="54263" x="2401888" y="5232400"/>
          <p14:tracePt t="54332" x="2384425" y="5232400"/>
          <p14:tracePt t="54468" x="2393950" y="5232400"/>
          <p14:tracePt t="54469" x="2401888" y="5232400"/>
          <p14:tracePt t="54500" x="2419350" y="5232400"/>
          <p14:tracePt t="54501" x="2473325" y="5232400"/>
          <p14:tracePt t="54536" x="2482850" y="5232400"/>
          <p14:tracePt t="54546" x="2509838" y="5232400"/>
          <p14:tracePt t="54546" x="2517775" y="5241925"/>
          <p14:tracePt t="54565" x="2536825" y="5241925"/>
          <p14:tracePt t="54579" x="2562225" y="5241925"/>
          <p14:tracePt t="54597" x="2581275" y="5241925"/>
          <p14:tracePt t="54613" x="2598738" y="5241925"/>
          <p14:tracePt t="54630" x="2625725" y="5241925"/>
          <p14:tracePt t="54646" x="2643188" y="5241925"/>
          <p14:tracePt t="54662" x="2660650" y="5241925"/>
          <p14:tracePt t="54679" x="2670175" y="5241925"/>
          <p14:tracePt t="54696" x="2679700" y="5241925"/>
          <p14:tracePt t="54714" x="2687638" y="5241925"/>
          <p14:tracePt t="54731" x="2705100" y="5241925"/>
          <p14:tracePt t="54747" x="2714625" y="5241925"/>
          <p14:tracePt t="54796" x="2724150" y="5241925"/>
          <p14:tracePt t="55051" x="2705100" y="5241925"/>
          <p14:tracePt t="55059" x="2687638" y="5241925"/>
          <p14:tracePt t="55084" x="2679700" y="5241925"/>
          <p14:tracePt t="55096" x="2652713" y="5241925"/>
          <p14:tracePt t="55100" x="2633663" y="5241925"/>
          <p14:tracePt t="55112" x="2625725" y="5241925"/>
          <p14:tracePt t="55147" x="2616200" y="5251450"/>
          <p14:tracePt t="55236" x="2608263" y="5259388"/>
          <p14:tracePt t="55323" x="2616200" y="5276850"/>
          <p14:tracePt t="55330" x="2625725" y="5276850"/>
          <p14:tracePt t="55337" x="2830513" y="5241925"/>
          <p14:tracePt t="55418" x="2911475" y="5143500"/>
          <p14:tracePt t="55457" x="2919413" y="5126038"/>
          <p14:tracePt t="55462" x="2928938" y="5089525"/>
          <p14:tracePt t="55479" x="2928938" y="5081588"/>
          <p14:tracePt t="55588" x="2928938" y="5072063"/>
          <p14:tracePt t="55596" x="2919413" y="5072063"/>
          <p14:tracePt t="55604" x="2901950" y="5081588"/>
          <p14:tracePt t="55612" x="2901950" y="5108575"/>
          <p14:tracePt t="55612" x="2901950" y="5133975"/>
          <p14:tracePt t="55620" x="2901950" y="5187950"/>
          <p14:tracePt t="55629" x="2901950" y="5276850"/>
          <p14:tracePt t="55646" x="2901950" y="5330825"/>
          <p14:tracePt t="55662" x="2938463" y="5384800"/>
          <p14:tracePt t="55679" x="2965450" y="5411788"/>
          <p14:tracePt t="55699" x="3009900" y="5438775"/>
          <p14:tracePt t="55714" x="3036888" y="5438775"/>
          <p14:tracePt t="55731" x="3054350" y="5438775"/>
          <p14:tracePt t="55747" x="3116263" y="5438775"/>
          <p14:tracePt t="55766" x="3170238" y="5438775"/>
          <p14:tracePt t="55781" x="3224213" y="5438775"/>
          <p14:tracePt t="55797" x="3286125" y="5429250"/>
          <p14:tracePt t="55813" x="3322638" y="5419725"/>
          <p14:tracePt t="55829" x="3357563" y="5402263"/>
          <p14:tracePt t="55847" x="3384550" y="5384800"/>
          <p14:tracePt t="55879" x="3411538" y="5357813"/>
          <p14:tracePt t="55932" x="3411538" y="5348288"/>
          <p14:tracePt t="55933" x="3419475" y="5348288"/>
          <p14:tracePt t="56516" x="3419475" y="5340350"/>
          <p14:tracePt t="56520" x="3419475" y="5330825"/>
          <p14:tracePt t="56529" x="3419475" y="5276850"/>
          <p14:tracePt t="56551" x="3419475" y="5268913"/>
          <p14:tracePt t="56569" x="3419475" y="5259388"/>
          <p14:tracePt t="56581" x="3419475" y="5241925"/>
          <p14:tracePt t="56757" x="3419475" y="5259388"/>
          <p14:tracePt t="56764" x="3419475" y="5276850"/>
          <p14:tracePt t="56772" x="3446463" y="5295900"/>
          <p14:tracePt t="56772" x="3509963" y="5322888"/>
          <p14:tracePt t="56781" x="3608388" y="5367338"/>
          <p14:tracePt t="56797" x="3705225" y="5402263"/>
          <p14:tracePt t="56814" x="3759200" y="5411788"/>
          <p14:tracePt t="56829" x="3795713" y="5429250"/>
          <p14:tracePt t="56847" x="3813175" y="5429250"/>
          <p14:tracePt t="56863" x="3830638" y="5429250"/>
          <p14:tracePt t="56880" x="3857625" y="5429250"/>
          <p14:tracePt t="56896" x="3919538" y="5419725"/>
          <p14:tracePt t="56929" x="3956050" y="5411788"/>
          <p14:tracePt t="56947" x="4010025" y="5411788"/>
          <p14:tracePt t="56963" x="4062413" y="5384800"/>
          <p14:tracePt t="56963" x="4081463" y="5384800"/>
          <p14:tracePt t="56980" x="4108450" y="5367338"/>
          <p14:tracePt t="56980" x="4143375" y="5357813"/>
          <p14:tracePt t="56996" x="4224338" y="5322888"/>
          <p14:tracePt t="57029" x="4295775" y="5286375"/>
          <p14:tracePt t="57065" x="4322763" y="5259388"/>
          <p14:tracePt t="57079" x="4330700" y="5251450"/>
          <p14:tracePt t="57096" x="4340225" y="5224463"/>
          <p14:tracePt t="57112" x="4340225" y="5205413"/>
          <p14:tracePt t="57129" x="4348163" y="5197475"/>
          <p14:tracePt t="57146" x="4348163" y="5187950"/>
          <p14:tracePt t="57812" x="4357688" y="5187950"/>
          <p14:tracePt t="57814" x="4402138" y="5187950"/>
          <p14:tracePt t="57828" x="4446588" y="5187950"/>
          <p14:tracePt t="57847" x="4483100" y="5187950"/>
          <p14:tracePt t="57863" x="4510088" y="5187950"/>
          <p14:tracePt t="57880" x="4545013" y="5187950"/>
          <p14:tracePt t="57896" x="4562475" y="5187950"/>
          <p14:tracePt t="57913" x="4608513" y="5187950"/>
          <p14:tracePt t="57929" x="4652963" y="5187950"/>
          <p14:tracePt t="57952" x="4679950" y="5187950"/>
          <p14:tracePt t="57962" x="4714875" y="5187950"/>
          <p14:tracePt t="57962" x="4741863" y="5180013"/>
          <p14:tracePt t="57981" x="4768850" y="5170488"/>
          <p14:tracePt t="57996" x="4830763" y="5160963"/>
          <p14:tracePt t="58036" x="4848225" y="5153025"/>
          <p14:tracePt t="58046" x="4867275" y="5153025"/>
          <p14:tracePt t="58332" x="4875213" y="5153025"/>
          <p14:tracePt t="58372" x="4894263" y="5153025"/>
          <p14:tracePt t="58380" x="4902200" y="5153025"/>
          <p14:tracePt t="58380" x="4911725" y="5153025"/>
          <p14:tracePt t="58396" x="4919663" y="5153025"/>
          <p14:tracePt t="58397" x="4938713" y="5153025"/>
          <p14:tracePt t="58412" x="4956175" y="5153025"/>
          <p14:tracePt t="58430" x="4983163" y="5153025"/>
          <p14:tracePt t="58446" x="5010150" y="5153025"/>
          <p14:tracePt t="58484" x="5018088" y="5153025"/>
          <p14:tracePt t="58500" x="5027613" y="5153025"/>
          <p14:tracePt t="58508" x="5037138" y="5153025"/>
          <p14:tracePt t="58513" x="5054600" y="5153025"/>
          <p14:tracePt t="58529" x="5081588" y="5153025"/>
          <p14:tracePt t="58580" x="5099050" y="5153025"/>
          <p14:tracePt t="59292" x="5108575" y="5153025"/>
          <p14:tracePt t="59308" x="5116513" y="5153025"/>
          <p14:tracePt t="59314" x="5160963" y="5153025"/>
          <p14:tracePt t="59318" x="5180013" y="5153025"/>
          <p14:tracePt t="59328" x="5214938" y="5153025"/>
          <p14:tracePt t="59345" x="5232400" y="5153025"/>
          <p14:tracePt t="59362" x="5251450" y="5153025"/>
          <p14:tracePt t="59362" x="5259388" y="5153025"/>
          <p14:tracePt t="59396" x="5268913" y="5153025"/>
          <p14:tracePt t="59397" x="5286375" y="5153025"/>
          <p14:tracePt t="59412" x="5295900" y="5153025"/>
          <p14:tracePt t="59452" x="5303838" y="5153025"/>
          <p14:tracePt t="59453" x="5313363" y="5153025"/>
          <p14:tracePt t="59500" x="5330825" y="5153025"/>
          <p14:tracePt t="59690" x="5357813" y="5153025"/>
          <p14:tracePt t="61123" x="5367338" y="5153025"/>
          <p14:tracePt t="61678" x="5384800" y="5153025"/>
          <p14:tracePt t="61678" x="0" y="0"/>
        </p14:tracePtLst>
        <p14:tracePtLst>
          <p14:tracePt t="63710" x="1857375" y="5857875"/>
          <p14:tracePt t="63723" x="1857375" y="5848350"/>
          <p14:tracePt t="63739" x="1866900" y="5848350"/>
          <p14:tracePt t="64075" x="1866900" y="5840413"/>
          <p14:tracePt t="64076" x="1830388" y="5830888"/>
          <p14:tracePt t="64095" x="1785938" y="5813425"/>
          <p14:tracePt t="64134" x="1374775" y="5786438"/>
          <p14:tracePt t="64279" x="1276350" y="5786438"/>
          <p14:tracePt t="64301" x="1250950" y="5786438"/>
          <p14:tracePt t="64311" x="1204913" y="5786438"/>
          <p14:tracePt t="64328" x="1160463" y="5786438"/>
          <p14:tracePt t="64344" x="1116013" y="5786438"/>
          <p14:tracePt t="64362" x="1071563" y="5776913"/>
          <p14:tracePt t="64378" x="973138" y="5759450"/>
          <p14:tracePt t="64429" x="938213" y="5751513"/>
          <p14:tracePt t="64484" x="919163" y="5751513"/>
          <p14:tracePt t="64487" x="911225" y="5741988"/>
          <p14:tracePt t="64536" x="839788" y="5705475"/>
          <p14:tracePt t="64594" x="669925" y="5599113"/>
          <p14:tracePt t="64667" x="633413" y="5589588"/>
          <p14:tracePt t="64677" x="625475" y="5581650"/>
          <p14:tracePt t="64678" x="588963" y="5581650"/>
          <p14:tracePt t="64695" x="571500" y="5581650"/>
          <p14:tracePt t="64712" x="561975" y="5572125"/>
          <p14:tracePt t="64763" x="554038" y="5572125"/>
          <p14:tracePt t="64795" x="544513" y="5572125"/>
          <p14:tracePt t="64803" x="527050" y="5572125"/>
          <p14:tracePt t="64812" x="517525" y="5572125"/>
          <p14:tracePt t="64813" x="465138" y="5589588"/>
          <p14:tracePt t="64828" x="438150" y="5599113"/>
          <p14:tracePt t="64845" x="419100" y="5608638"/>
          <p14:tracePt t="64861" x="419100" y="5616575"/>
          <p14:tracePt t="65027" x="411163" y="5616575"/>
          <p14:tracePt t="65027" x="411163" y="5626100"/>
          <p14:tracePt t="65035" x="509588" y="5705475"/>
          <p14:tracePt t="65126" x="571500" y="5724525"/>
          <p14:tracePt t="65161" x="581025" y="5724525"/>
          <p14:tracePt t="65177" x="598488" y="5724525"/>
          <p14:tracePt t="65178" x="608013" y="5724525"/>
          <p14:tracePt t="65178" x="615950" y="5724525"/>
          <p14:tracePt t="65196" x="642938" y="5724525"/>
          <p14:tracePt t="65211" x="660400" y="5724525"/>
          <p14:tracePt t="65228" x="704850" y="5724525"/>
          <p14:tracePt t="65254" x="714375" y="5715000"/>
          <p14:tracePt t="65261" x="731838" y="5697538"/>
          <p14:tracePt t="65278" x="750888" y="5680075"/>
          <p14:tracePt t="65295" x="758825" y="5653088"/>
          <p14:tracePt t="65311" x="785813" y="5616575"/>
          <p14:tracePt t="65328" x="795338" y="5599113"/>
          <p14:tracePt t="65344" x="803275" y="5581650"/>
          <p14:tracePt t="65362" x="812800" y="5562600"/>
          <p14:tracePt t="65377" x="812800" y="5554663"/>
          <p14:tracePt t="65427" x="812800" y="5545138"/>
          <p14:tracePt t="65515" x="812800" y="5537200"/>
          <p14:tracePt t="65523" x="803275" y="5545138"/>
          <p14:tracePt t="65535" x="795338" y="5545138"/>
          <p14:tracePt t="65536" x="768350" y="5554663"/>
          <p14:tracePt t="65544" x="714375" y="5581650"/>
          <p14:tracePt t="65544" x="704850" y="5589588"/>
          <p14:tracePt t="65564" x="679450" y="5608638"/>
          <p14:tracePt t="65577" x="652463" y="5626100"/>
          <p14:tracePt t="65577" x="642938" y="5634038"/>
          <p14:tracePt t="65595" x="615950" y="5653088"/>
          <p14:tracePt t="65611" x="598488" y="5670550"/>
          <p14:tracePt t="65628" x="588963" y="5680075"/>
          <p14:tracePt t="65645" x="571500" y="5680075"/>
          <p14:tracePt t="65683" x="571500" y="5688013"/>
          <p14:tracePt t="65699" x="561975" y="5688013"/>
          <p14:tracePt t="65709" x="561975" y="5697538"/>
          <p14:tracePt t="65717" x="554038" y="5705475"/>
          <p14:tracePt t="65728" x="544513" y="5705475"/>
          <p14:tracePt t="65745" x="536575" y="5715000"/>
          <p14:tracePt t="65780" x="536575" y="5732463"/>
          <p14:tracePt t="65819" x="527050" y="5741988"/>
          <p14:tracePt t="65882" x="527050" y="5751513"/>
          <p14:tracePt t="67532" x="554038" y="5751513"/>
          <p14:tracePt t="67540" x="581025" y="5759450"/>
          <p14:tracePt t="67545" x="615950" y="5768975"/>
          <p14:tracePt t="67545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1" name="Group 841"/>
          <p:cNvGrpSpPr/>
          <p:nvPr/>
        </p:nvGrpSpPr>
        <p:grpSpPr>
          <a:xfrm>
            <a:off x="577795" y="136510"/>
            <a:ext cx="8269774" cy="3054792"/>
            <a:chOff x="-1" y="0"/>
            <a:chExt cx="8269772" cy="3054791"/>
          </a:xfrm>
        </p:grpSpPr>
        <p:grpSp>
          <p:nvGrpSpPr>
            <p:cNvPr id="833" name="Group 833"/>
            <p:cNvGrpSpPr/>
            <p:nvPr/>
          </p:nvGrpSpPr>
          <p:grpSpPr>
            <a:xfrm>
              <a:off x="3988523" y="252839"/>
              <a:ext cx="4281249" cy="2801952"/>
              <a:chOff x="0" y="0"/>
              <a:chExt cx="4281247" cy="2801951"/>
            </a:xfrm>
          </p:grpSpPr>
          <p:sp>
            <p:nvSpPr>
              <p:cNvPr id="831" name="Shape 831"/>
              <p:cNvSpPr/>
              <p:nvPr/>
            </p:nvSpPr>
            <p:spPr>
              <a:xfrm>
                <a:off x="310070" y="0"/>
                <a:ext cx="3720858" cy="3327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Cardoso et al, Cancer Res, 2006</a:t>
                </a:r>
              </a:p>
            </p:txBody>
          </p:sp>
          <p:pic>
            <p:nvPicPr>
              <p:cNvPr id="832" name="image25.jpeg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-1" y="310071"/>
                <a:ext cx="4281249" cy="24918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40" name="Group 840"/>
            <p:cNvGrpSpPr/>
            <p:nvPr/>
          </p:nvGrpSpPr>
          <p:grpSpPr>
            <a:xfrm>
              <a:off x="-2" y="-2"/>
              <a:ext cx="3929885" cy="1889876"/>
              <a:chOff x="0" y="0"/>
              <a:chExt cx="3929884" cy="1889874"/>
            </a:xfrm>
          </p:grpSpPr>
          <p:grpSp>
            <p:nvGrpSpPr>
              <p:cNvPr id="836" name="Group 836"/>
              <p:cNvGrpSpPr/>
              <p:nvPr/>
            </p:nvGrpSpPr>
            <p:grpSpPr>
              <a:xfrm>
                <a:off x="-1" y="-1"/>
                <a:ext cx="3929885" cy="705023"/>
                <a:chOff x="0" y="-1"/>
                <a:chExt cx="3929884" cy="705022"/>
              </a:xfrm>
            </p:grpSpPr>
            <p:sp>
              <p:nvSpPr>
                <p:cNvPr id="834" name="Shape 834"/>
                <p:cNvSpPr/>
                <p:nvPr/>
              </p:nvSpPr>
              <p:spPr>
                <a:xfrm>
                  <a:off x="-1" y="-2"/>
                  <a:ext cx="3929885" cy="705024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spcBef>
                      <a:spcPts val="1200"/>
                    </a:spcBef>
                    <a:defRPr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35" name="Shape 835"/>
                <p:cNvSpPr/>
                <p:nvPr/>
              </p:nvSpPr>
              <p:spPr>
                <a:xfrm>
                  <a:off x="-1" y="0"/>
                  <a:ext cx="3929885" cy="2921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lvl="0">
                    <a:spcBef>
                      <a:spcPts val="1200"/>
                    </a:spcBef>
                    <a:buClr>
                      <a:srgbClr val="FFFFFF"/>
                    </a:buClr>
                    <a:buSzPct val="100000"/>
                    <a:buFont typeface="Comic Sans MS"/>
                    <a:buChar char="•"/>
                  </a:pPr>
                  <a:r>
                    <a:rPr sz="1600">
                      <a:latin typeface="Comic Sans MS"/>
                      <a:ea typeface="Comic Sans MS"/>
                      <a:cs typeface="Comic Sans MS"/>
                      <a:sym typeface="Comic Sans MS"/>
                    </a:rPr>
                    <a:t>1. </a:t>
                  </a:r>
                  <a:r>
                    <a:rPr sz="1600">
                      <a:latin typeface="Comic Sans MS Bold"/>
                      <a:ea typeface="Comic Sans MS Bold"/>
                      <a:cs typeface="Comic Sans MS Bold"/>
                      <a:sym typeface="Comic Sans MS Bold"/>
                    </a:rPr>
                    <a:t>Aneuploidy</a:t>
                  </a:r>
                  <a:r>
                    <a:rPr sz="1600">
                      <a:latin typeface="Comic Sans MS"/>
                      <a:ea typeface="Comic Sans MS"/>
                      <a:cs typeface="Comic Sans MS"/>
                      <a:sym typeface="Comic Sans MS"/>
                    </a:rPr>
                    <a:t>: 80 % MAP vs 60% FAP</a:t>
                  </a:r>
                </a:p>
              </p:txBody>
            </p:sp>
          </p:grpSp>
          <p:grpSp>
            <p:nvGrpSpPr>
              <p:cNvPr id="839" name="Group 839"/>
              <p:cNvGrpSpPr/>
              <p:nvPr/>
            </p:nvGrpSpPr>
            <p:grpSpPr>
              <a:xfrm>
                <a:off x="362744" y="780794"/>
                <a:ext cx="2881067" cy="1109080"/>
                <a:chOff x="0" y="-1"/>
                <a:chExt cx="2881065" cy="1109079"/>
              </a:xfrm>
            </p:grpSpPr>
            <p:sp>
              <p:nvSpPr>
                <p:cNvPr id="837" name="Shape 837"/>
                <p:cNvSpPr/>
                <p:nvPr/>
              </p:nvSpPr>
              <p:spPr>
                <a:xfrm>
                  <a:off x="-1" y="-2"/>
                  <a:ext cx="2881066" cy="1109080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spcBef>
                      <a:spcPts val="900"/>
                    </a:spcBef>
                    <a:defRPr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38" name="Shape 838"/>
                <p:cNvSpPr/>
                <p:nvPr/>
              </p:nvSpPr>
              <p:spPr>
                <a:xfrm>
                  <a:off x="-1" y="-2"/>
                  <a:ext cx="2881066" cy="8763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>
                    <a:spcBef>
                      <a:spcPts val="900"/>
                    </a:spcBef>
                    <a:defRPr sz="1600"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lvl1pPr>
                </a:lstStyle>
                <a:p>
                  <a:pPr lvl="0">
                    <a:defRPr sz="1800"/>
                  </a:pPr>
                  <a:r>
                    <a:rPr sz="1600"/>
                    <a:t>Deletions  of chromosome 1p, 17, 19 and 22;duplications of chromosomes 7 and 13</a:t>
                  </a:r>
                </a:p>
              </p:txBody>
            </p:sp>
          </p:grpSp>
        </p:grpSp>
      </p:grpSp>
      <p:sp>
        <p:nvSpPr>
          <p:cNvPr id="842" name="Shape 842"/>
          <p:cNvSpPr/>
          <p:nvPr/>
        </p:nvSpPr>
        <p:spPr>
          <a:xfrm>
            <a:off x="243423" y="3321303"/>
            <a:ext cx="572851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1200"/>
              </a:spcBef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2. 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Somatic G&gt;T transversions 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in “target” KRAS gene of MAP adenomas and carcinomas</a:t>
            </a:r>
          </a:p>
        </p:txBody>
      </p:sp>
      <p:grpSp>
        <p:nvGrpSpPr>
          <p:cNvPr id="845" name="Group 845"/>
          <p:cNvGrpSpPr/>
          <p:nvPr/>
        </p:nvGrpSpPr>
        <p:grpSpPr>
          <a:xfrm>
            <a:off x="979755" y="4398522"/>
            <a:ext cx="3408088" cy="1453725"/>
            <a:chOff x="-1" y="0"/>
            <a:chExt cx="3408086" cy="1453724"/>
          </a:xfrm>
        </p:grpSpPr>
        <p:sp>
          <p:nvSpPr>
            <p:cNvPr id="843" name="Shape 843"/>
            <p:cNvSpPr/>
            <p:nvPr/>
          </p:nvSpPr>
          <p:spPr>
            <a:xfrm>
              <a:off x="1024823" y="-1"/>
              <a:ext cx="1537654" cy="190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1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1100"/>
                <a:t>Venesio et al., 2014</a:t>
              </a:r>
            </a:p>
          </p:txBody>
        </p:sp>
        <p:pic>
          <p:nvPicPr>
            <p:cNvPr id="844" name="image47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2" y="319888"/>
              <a:ext cx="3408088" cy="11338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46" name="image26.jpe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31597" y="3681843"/>
            <a:ext cx="3850131" cy="2887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2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769"/>
    </mc:Choice>
    <mc:Fallback xmlns="">
      <p:transition advTm="30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24" x="4572000" y="3429000"/>
          <p14:tracePt t="2497" x="4572000" y="3419475"/>
          <p14:tracePt t="2509" x="4562475" y="3419475"/>
          <p14:tracePt t="2510" x="4518025" y="3394075"/>
          <p14:tracePt t="2520" x="4402138" y="3322638"/>
          <p14:tracePt t="2537" x="4251325" y="3224213"/>
          <p14:tracePt t="2554" x="4071938" y="3089275"/>
          <p14:tracePt t="2572" x="3875088" y="2928938"/>
          <p14:tracePt t="2588" x="3608388" y="2625725"/>
          <p14:tracePt t="2611" x="3527425" y="2517775"/>
          <p14:tracePt t="2622" x="3357563" y="2312988"/>
          <p14:tracePt t="2638" x="3170238" y="2098675"/>
          <p14:tracePt t="2654" x="3054350" y="1946275"/>
          <p14:tracePt t="2670" x="2946400" y="1803400"/>
          <p14:tracePt t="2687" x="2874963" y="1697038"/>
          <p14:tracePt t="2687" x="2857500" y="1643063"/>
          <p14:tracePt t="2706" x="2830513" y="1616075"/>
          <p14:tracePt t="2720" x="2768600" y="1517650"/>
          <p14:tracePt t="2738" x="2741613" y="1473200"/>
          <p14:tracePt t="2760" x="2724150" y="1438275"/>
          <p14:tracePt t="2771" x="2714625" y="1411288"/>
          <p14:tracePt t="2787" x="2697163" y="1393825"/>
          <p14:tracePt t="2804" x="2679700" y="1347788"/>
          <p14:tracePt t="2820" x="2660650" y="1339850"/>
          <p14:tracePt t="2857" x="2652713" y="1322388"/>
          <p14:tracePt t="2904" x="2643188" y="1322388"/>
          <p14:tracePt t="2993" x="2633663" y="1330325"/>
          <p14:tracePt t="3001" x="2633663" y="1347788"/>
          <p14:tracePt t="3009" x="2633663" y="1374775"/>
          <p14:tracePt t="3017" x="2633663" y="1401763"/>
          <p14:tracePt t="3021" x="2741613" y="1768475"/>
          <p14:tracePt t="3094" x="2894013" y="2089150"/>
          <p14:tracePt t="3153" x="2919413" y="2116138"/>
          <p14:tracePt t="3154" x="2955925" y="2170113"/>
          <p14:tracePt t="3170" x="2965450" y="2205038"/>
          <p14:tracePt t="3187" x="2990850" y="2232025"/>
          <p14:tracePt t="3204" x="3000375" y="2251075"/>
          <p14:tracePt t="3221" x="3017838" y="2259013"/>
          <p14:tracePt t="3265" x="3036888" y="2259013"/>
          <p14:tracePt t="3281" x="3044825" y="2259013"/>
          <p14:tracePt t="3289" x="3054350" y="2259013"/>
          <p14:tracePt t="3305" x="3062288" y="2259013"/>
          <p14:tracePt t="3310" x="3081338" y="2276475"/>
          <p14:tracePt t="3320" x="3116263" y="2276475"/>
          <p14:tracePt t="3337" x="3152775" y="2276475"/>
          <p14:tracePt t="3354" x="3160713" y="2286000"/>
          <p14:tracePt t="3370" x="3187700" y="2286000"/>
          <p14:tracePt t="3387" x="3197225" y="2295525"/>
          <p14:tracePt t="3403" x="3214688" y="2303463"/>
          <p14:tracePt t="3449" x="3232150" y="2303463"/>
          <p14:tracePt t="3481" x="3241675" y="2303463"/>
          <p14:tracePt t="3513" x="3241675" y="2312988"/>
          <p14:tracePt t="3529" x="3251200" y="2322513"/>
          <p14:tracePt t="3609" x="3259138" y="2322513"/>
          <p14:tracePt t="3745" x="3268663" y="2322513"/>
          <p14:tracePt t="3825" x="3286125" y="2322513"/>
          <p14:tracePt t="3852" x="3295650" y="2330450"/>
          <p14:tracePt t="3919" x="3303588" y="2330450"/>
          <p14:tracePt t="3921" x="3313113" y="2330450"/>
          <p14:tracePt t="4049" x="3330575" y="2330450"/>
          <p14:tracePt t="4281" x="3322638" y="2330450"/>
          <p14:tracePt t="4289" x="3295650" y="2330450"/>
          <p14:tracePt t="4297" x="3268663" y="2330450"/>
          <p14:tracePt t="4297" x="3232150" y="2330450"/>
          <p14:tracePt t="4306" x="3214688" y="2339975"/>
          <p14:tracePt t="4320" x="3108325" y="2374900"/>
          <p14:tracePt t="4337" x="3027363" y="2384425"/>
          <p14:tracePt t="4354" x="2990850" y="2401888"/>
          <p14:tracePt t="4370" x="2965450" y="2401888"/>
          <p14:tracePt t="4387" x="2946400" y="2411413"/>
          <p14:tracePt t="4404" x="2928938" y="2411413"/>
          <p14:tracePt t="4420" x="2911475" y="2419350"/>
          <p14:tracePt t="4437" x="2901950" y="2419350"/>
          <p14:tracePt t="4454" x="2874963" y="2438400"/>
          <p14:tracePt t="4471" x="2867025" y="2438400"/>
          <p14:tracePt t="4487" x="2840038" y="2446338"/>
          <p14:tracePt t="4504" x="2830513" y="2446338"/>
          <p14:tracePt t="4520" x="2795588" y="2455863"/>
          <p14:tracePt t="4538" x="2768600" y="2473325"/>
          <p14:tracePt t="4554" x="2714625" y="2473325"/>
          <p14:tracePt t="4571" x="2679700" y="2473325"/>
          <p14:tracePt t="4587" x="2608263" y="2473325"/>
          <p14:tracePt t="4605" x="2509838" y="2473325"/>
          <p14:tracePt t="4620" x="2438400" y="2473325"/>
          <p14:tracePt t="4638" x="2295525" y="2473325"/>
          <p14:tracePt t="4654" x="2170113" y="2473325"/>
          <p14:tracePt t="4671" x="2000250" y="2446338"/>
          <p14:tracePt t="4687" x="1785938" y="2419350"/>
          <p14:tracePt t="4687" x="1687513" y="2401888"/>
          <p14:tracePt t="4706" x="1581150" y="2384425"/>
          <p14:tracePt t="4720" x="1322388" y="2303463"/>
          <p14:tracePt t="4738" x="1187450" y="2241550"/>
          <p14:tracePt t="4754" x="1071563" y="2197100"/>
          <p14:tracePt t="4771" x="938213" y="2125663"/>
          <p14:tracePt t="4787" x="776288" y="2036763"/>
          <p14:tracePt t="4804" x="652463" y="1938338"/>
          <p14:tracePt t="4820" x="500063" y="1839913"/>
          <p14:tracePt t="4837" x="393700" y="1751013"/>
          <p14:tracePt t="4854" x="276225" y="1660525"/>
          <p14:tracePt t="4870" x="179388" y="1581150"/>
          <p14:tracePt t="4887" x="133350" y="1527175"/>
          <p14:tracePt t="4904" x="107950" y="1473200"/>
          <p14:tracePt t="4921" x="80963" y="1419225"/>
          <p14:tracePt t="4937" x="80963" y="1384300"/>
          <p14:tracePt t="4955" x="80963" y="1347788"/>
          <p14:tracePt t="4970" x="80963" y="1295400"/>
          <p14:tracePt t="4988" x="80963" y="1231900"/>
          <p14:tracePt t="5004" x="80963" y="1179513"/>
          <p14:tracePt t="5021" x="88900" y="1125538"/>
          <p14:tracePt t="5037" x="107950" y="1036638"/>
          <p14:tracePt t="5037" x="115888" y="1027113"/>
          <p14:tracePt t="5074" x="133350" y="1000125"/>
          <p14:tracePt t="5074" x="204788" y="822325"/>
          <p14:tracePt t="5137" x="250825" y="758825"/>
          <p14:tracePt t="5138" x="276225" y="687388"/>
          <p14:tracePt t="5154" x="303213" y="633413"/>
          <p14:tracePt t="5170" x="330200" y="571500"/>
          <p14:tracePt t="5187" x="366713" y="527050"/>
          <p14:tracePt t="5204" x="374650" y="500063"/>
          <p14:tracePt t="5221" x="455613" y="384175"/>
          <p14:tracePt t="5277" x="465138" y="366713"/>
          <p14:tracePt t="5295" x="482600" y="347663"/>
          <p14:tracePt t="5304" x="500063" y="312738"/>
          <p14:tracePt t="5320" x="544513" y="268288"/>
          <p14:tracePt t="5338" x="561975" y="250825"/>
          <p14:tracePt t="5354" x="588963" y="231775"/>
          <p14:tracePt t="5371" x="608013" y="204788"/>
          <p14:tracePt t="5387" x="625475" y="187325"/>
          <p14:tracePt t="5403" x="642938" y="179388"/>
          <p14:tracePt t="5421" x="660400" y="169863"/>
          <p14:tracePt t="5439" x="679450" y="160338"/>
          <p14:tracePt t="5458" x="687388" y="160338"/>
          <p14:tracePt t="5472" x="714375" y="133350"/>
          <p14:tracePt t="5487" x="731838" y="125413"/>
          <p14:tracePt t="5504" x="750888" y="115888"/>
          <p14:tracePt t="5520" x="785813" y="107950"/>
          <p14:tracePt t="5537" x="795338" y="107950"/>
          <p14:tracePt t="5555" x="803275" y="107950"/>
          <p14:tracePt t="5570" x="812800" y="98425"/>
          <p14:tracePt t="5587" x="822325" y="88900"/>
          <p14:tracePt t="5605" x="830263" y="88900"/>
          <p14:tracePt t="5621" x="866775" y="80963"/>
          <p14:tracePt t="5638" x="874713" y="80963"/>
          <p14:tracePt t="5673" x="893763" y="80963"/>
          <p14:tracePt t="5687" x="901700" y="80963"/>
          <p14:tracePt t="5689" x="911225" y="80963"/>
          <p14:tracePt t="5704" x="938213" y="80963"/>
          <p14:tracePt t="5704" x="946150" y="80963"/>
          <p14:tracePt t="5737" x="955675" y="80963"/>
          <p14:tracePt t="5738" x="982663" y="80963"/>
          <p14:tracePt t="5754" x="1009650" y="80963"/>
          <p14:tracePt t="5770" x="1044575" y="80963"/>
          <p14:tracePt t="5788" x="1062038" y="80963"/>
          <p14:tracePt t="5804" x="1108075" y="80963"/>
          <p14:tracePt t="5821" x="1125538" y="80963"/>
          <p14:tracePt t="5837" x="1152525" y="80963"/>
          <p14:tracePt t="5854" x="1169988" y="80963"/>
          <p14:tracePt t="5870" x="1196975" y="80963"/>
          <p14:tracePt t="5887" x="1204913" y="80963"/>
          <p14:tracePt t="5903" x="1231900" y="80963"/>
          <p14:tracePt t="5920" x="1250950" y="80963"/>
          <p14:tracePt t="5937" x="1276350" y="80963"/>
          <p14:tracePt t="5954" x="1285875" y="80963"/>
          <p14:tracePt t="5970" x="1295400" y="80963"/>
          <p14:tracePt t="5986" x="1312863" y="80963"/>
          <p14:tracePt t="6003" x="1322388" y="80963"/>
          <p14:tracePt t="6039" x="1330325" y="80963"/>
          <p14:tracePt t="6041" x="1339850" y="80963"/>
          <p14:tracePt t="6054" x="1357313" y="80963"/>
          <p14:tracePt t="6070" x="1419225" y="80963"/>
          <p14:tracePt t="6187" x="1446213" y="80963"/>
          <p14:tracePt t="6187" x="1473200" y="80963"/>
          <p14:tracePt t="6204" x="1490663" y="80963"/>
          <p14:tracePt t="6220" x="1527175" y="80963"/>
          <p14:tracePt t="6247" x="1536700" y="80963"/>
          <p14:tracePt t="6254" x="1554163" y="80963"/>
          <p14:tracePt t="6271" x="1571625" y="80963"/>
          <p14:tracePt t="6287" x="1598613" y="80963"/>
          <p14:tracePt t="6304" x="1633538" y="80963"/>
          <p14:tracePt t="6320" x="1731963" y="80963"/>
          <p14:tracePt t="6356" x="1768475" y="80963"/>
          <p14:tracePt t="6387" x="1785938" y="80963"/>
          <p14:tracePt t="6388" x="1795463" y="80963"/>
          <p14:tracePt t="6403" x="1803400" y="80963"/>
          <p14:tracePt t="6420" x="1830388" y="80963"/>
          <p14:tracePt t="6437" x="1839913" y="80963"/>
          <p14:tracePt t="6453" x="1866900" y="80963"/>
          <p14:tracePt t="6470" x="1884363" y="80963"/>
          <p14:tracePt t="6487" x="1893888" y="80963"/>
          <p14:tracePt t="6503" x="1919288" y="80963"/>
          <p14:tracePt t="6520" x="1938338" y="88900"/>
          <p14:tracePt t="6538" x="1955800" y="98425"/>
          <p14:tracePt t="6553" x="1965325" y="98425"/>
          <p14:tracePt t="6570" x="1973263" y="98425"/>
          <p14:tracePt t="6587" x="2000250" y="115888"/>
          <p14:tracePt t="6603" x="2027238" y="133350"/>
          <p14:tracePt t="6623" x="2036763" y="142875"/>
          <p14:tracePt t="6638" x="2054225" y="152400"/>
          <p14:tracePt t="6671" x="2054225" y="160338"/>
          <p14:tracePt t="6675" x="2071688" y="169863"/>
          <p14:tracePt t="6713" x="2081213" y="187325"/>
          <p14:tracePt t="6721" x="2081213" y="196850"/>
          <p14:tracePt t="6722" x="2081213" y="204788"/>
          <p14:tracePt t="6736" x="2081213" y="231775"/>
          <p14:tracePt t="6754" x="2089150" y="258763"/>
          <p14:tracePt t="6770" x="2098675" y="276225"/>
          <p14:tracePt t="6787" x="2098675" y="295275"/>
          <p14:tracePt t="6803" x="2098675" y="322263"/>
          <p14:tracePt t="6820" x="2098675" y="347663"/>
          <p14:tracePt t="6836" x="2098675" y="357188"/>
          <p14:tracePt t="6853" x="2098675" y="374650"/>
          <p14:tracePt t="6886" x="2098675" y="393700"/>
          <p14:tracePt t="6887" x="2098675" y="411163"/>
          <p14:tracePt t="6904" x="2098675" y="428625"/>
          <p14:tracePt t="6920" x="2089150" y="455613"/>
          <p14:tracePt t="6937" x="2062163" y="490538"/>
          <p14:tracePt t="6955" x="2054225" y="527050"/>
          <p14:tracePt t="6970" x="2036763" y="544513"/>
          <p14:tracePt t="6987" x="2009775" y="571500"/>
          <p14:tracePt t="7003" x="1990725" y="588963"/>
          <p14:tracePt t="7020" x="1973263" y="608013"/>
          <p14:tracePt t="7037" x="1955800" y="625475"/>
          <p14:tracePt t="7054" x="1928813" y="642938"/>
          <p14:tracePt t="7070" x="1901825" y="652463"/>
          <p14:tracePt t="7086" x="1884363" y="660400"/>
          <p14:tracePt t="7104" x="1812925" y="679450"/>
          <p14:tracePt t="7153" x="1768475" y="687388"/>
          <p14:tracePt t="7154" x="1724025" y="696913"/>
          <p14:tracePt t="7171" x="1679575" y="696913"/>
          <p14:tracePt t="7187" x="1589088" y="696913"/>
          <p14:tracePt t="7205" x="1490663" y="696913"/>
          <p14:tracePt t="7220" x="1357313" y="696913"/>
          <p14:tracePt t="7238" x="1116013" y="679450"/>
          <p14:tracePt t="7270" x="1000125" y="652463"/>
          <p14:tracePt t="7287" x="919163" y="633413"/>
          <p14:tracePt t="7304" x="866775" y="625475"/>
          <p14:tracePt t="7320" x="750888" y="588963"/>
          <p14:tracePt t="7337" x="696913" y="571500"/>
          <p14:tracePt t="7354" x="633413" y="561975"/>
          <p14:tracePt t="7370" x="598488" y="544513"/>
          <p14:tracePt t="7409" x="588963" y="544513"/>
          <p14:tracePt t="10657" x="598488" y="571500"/>
          <p14:tracePt t="10665" x="615950" y="598488"/>
          <p14:tracePt t="10668" x="625475" y="608013"/>
          <p14:tracePt t="10686" x="625475" y="633413"/>
          <p14:tracePt t="10687" x="642938" y="669925"/>
          <p14:tracePt t="10704" x="652463" y="687388"/>
          <p14:tracePt t="10720" x="652463" y="704850"/>
          <p14:tracePt t="10720" x="660400" y="704850"/>
          <p14:tracePt t="10738" x="660400" y="714375"/>
          <p14:tracePt t="10785" x="660400" y="731838"/>
          <p14:tracePt t="10809" x="660400" y="741363"/>
          <p14:tracePt t="10825" x="660400" y="750888"/>
          <p14:tracePt t="10841" x="660400" y="758825"/>
          <p14:tracePt t="10889" x="660400" y="776288"/>
          <p14:tracePt t="10921" x="660400" y="785813"/>
          <p14:tracePt t="10930" x="652463" y="795338"/>
          <p14:tracePt t="10937" x="642938" y="795338"/>
          <p14:tracePt t="10961" x="642938" y="812800"/>
          <p14:tracePt t="10977" x="633413" y="822325"/>
          <p14:tracePt t="10994" x="625475" y="830263"/>
          <p14:tracePt t="10994" x="615950" y="847725"/>
          <p14:tracePt t="11003" x="598488" y="866775"/>
          <p14:tracePt t="11041" x="598488" y="874713"/>
          <p14:tracePt t="11042" x="598488" y="884238"/>
          <p14:tracePt t="11054" x="588963" y="893763"/>
          <p14:tracePt t="11071" x="581025" y="901700"/>
          <p14:tracePt t="11087" x="561975" y="928688"/>
          <p14:tracePt t="11104" x="536575" y="973138"/>
          <p14:tracePt t="11138" x="536575" y="982663"/>
          <p14:tracePt t="11139" x="500063" y="1017588"/>
          <p14:tracePt t="11154" x="465138" y="1108075"/>
          <p14:tracePt t="11193" x="411163" y="1169988"/>
          <p14:tracePt t="11193" x="393700" y="1204913"/>
          <p14:tracePt t="11225" x="393700" y="1214438"/>
          <p14:tracePt t="11236" x="384175" y="1241425"/>
          <p14:tracePt t="11254" x="384175" y="1250950"/>
          <p14:tracePt t="11270" x="374650" y="1258888"/>
          <p14:tracePt t="12313" x="374650" y="1250950"/>
          <p14:tracePt t="12328" x="374650" y="1231900"/>
          <p14:tracePt t="12337" x="393700" y="1196975"/>
          <p14:tracePt t="12343" x="393700" y="1179513"/>
          <p14:tracePt t="12354" x="393700" y="1160463"/>
          <p14:tracePt t="12370" x="401638" y="1160463"/>
          <p14:tracePt t="12474" x="411163" y="1152525"/>
          <p14:tracePt t="12481" x="411163" y="1143000"/>
          <p14:tracePt t="12497" x="419100" y="1143000"/>
          <p14:tracePt t="12505" x="419100" y="1133475"/>
          <p14:tracePt t="12506" x="428625" y="1133475"/>
          <p14:tracePt t="12545" x="438150" y="1133475"/>
          <p14:tracePt t="12577" x="446088" y="1133475"/>
          <p14:tracePt t="13976" x="455613" y="1133475"/>
          <p14:tracePt t="13983" x="455613" y="1143000"/>
          <p14:tracePt t="13993" x="455613" y="1152525"/>
          <p14:tracePt t="13994" x="455613" y="1160463"/>
          <p14:tracePt t="14009" x="455613" y="1187450"/>
          <p14:tracePt t="14020" x="455613" y="1223963"/>
          <p14:tracePt t="14036" x="455613" y="1231900"/>
          <p14:tracePt t="14074" x="455613" y="1241425"/>
          <p14:tracePt t="14105" x="455613" y="1258888"/>
          <p14:tracePt t="14107" x="455613" y="1268413"/>
          <p14:tracePt t="14134" x="455613" y="1276350"/>
          <p14:tracePt t="14142" x="455613" y="1285875"/>
          <p14:tracePt t="14153" x="455613" y="1303338"/>
          <p14:tracePt t="14169" x="455613" y="1322388"/>
          <p14:tracePt t="14186" x="455613" y="1347788"/>
          <p14:tracePt t="14219" x="455613" y="1357313"/>
          <p14:tracePt t="14220" x="455613" y="1384300"/>
          <p14:tracePt t="14237" x="455613" y="1419225"/>
          <p14:tracePt t="14253" x="455613" y="1465263"/>
          <p14:tracePt t="14270" x="455613" y="1509713"/>
          <p14:tracePt t="14286" x="455613" y="1562100"/>
          <p14:tracePt t="14303" x="455613" y="1633538"/>
          <p14:tracePt t="14319" x="455613" y="1670050"/>
          <p14:tracePt t="14336" x="455613" y="1741488"/>
          <p14:tracePt t="14353" x="455613" y="1751013"/>
          <p14:tracePt t="14369" x="455613" y="1758950"/>
          <p14:tracePt t="14385" x="455613" y="1768475"/>
          <p14:tracePt t="14561" x="473075" y="1785938"/>
          <p14:tracePt t="14569" x="490538" y="1795463"/>
          <p14:tracePt t="14577" x="500063" y="1812925"/>
          <p14:tracePt t="14585" x="517525" y="1822450"/>
          <p14:tracePt t="14585" x="536575" y="1839913"/>
          <p14:tracePt t="14594" x="571500" y="1874838"/>
          <p14:tracePt t="14603" x="615950" y="1911350"/>
          <p14:tracePt t="14620" x="652463" y="1928813"/>
          <p14:tracePt t="14636" x="704850" y="1965325"/>
          <p14:tracePt t="14653" x="901700" y="2036763"/>
          <p14:tracePt t="14669" x="1196975" y="2125663"/>
          <p14:tracePt t="14687" x="1517650" y="2214563"/>
          <p14:tracePt t="14703" x="1670050" y="2241550"/>
          <p14:tracePt t="14720" x="1714500" y="2241550"/>
          <p14:tracePt t="14737" x="1724025" y="2241550"/>
          <p14:tracePt t="14737" x="1731963" y="2241550"/>
          <p14:tracePt t="15743" x="1741488" y="2241550"/>
          <p14:tracePt t="15818" x="1758950" y="2241550"/>
          <p14:tracePt t="15870" x="1768475" y="2241550"/>
          <p14:tracePt t="15985" x="1776413" y="2241550"/>
          <p14:tracePt t="16105" x="1785938" y="2232025"/>
          <p14:tracePt t="16408" x="1785938" y="2224088"/>
          <p14:tracePt t="17017" x="0" y="0"/>
        </p14:tracePtLst>
        <p14:tracePtLst>
          <p14:tracePt t="20807" x="1795463" y="2224088"/>
          <p14:tracePt t="20858" x="1795463" y="2214563"/>
          <p14:tracePt t="21442" x="1785938" y="2214563"/>
          <p14:tracePt t="21449" x="1768475" y="2232025"/>
          <p14:tracePt t="21469" x="1731963" y="2286000"/>
          <p14:tracePt t="21471" x="1724025" y="2330450"/>
          <p14:tracePt t="21487" x="1697038" y="2384425"/>
          <p14:tracePt t="21504" x="1679575" y="2428875"/>
          <p14:tracePt t="21519" x="1679575" y="2455863"/>
          <p14:tracePt t="21519" x="1670050" y="2455863"/>
          <p14:tracePt t="21538" x="1670050" y="2465388"/>
          <p14:tracePt t="21553" x="1670050" y="2473325"/>
          <p14:tracePt t="21571" x="1670050" y="2490788"/>
          <p14:tracePt t="21586" x="1660525" y="2509838"/>
          <p14:tracePt t="21603" x="1660525" y="2536825"/>
          <p14:tracePt t="21621" x="1660525" y="2589213"/>
          <p14:tracePt t="21639" x="1643063" y="2625725"/>
          <p14:tracePt t="21654" x="1633538" y="2714625"/>
          <p14:tracePt t="21671" x="1633538" y="2776538"/>
          <p14:tracePt t="21688" x="1616075" y="2857500"/>
          <p14:tracePt t="21688" x="1616075" y="2901950"/>
          <p14:tracePt t="21707" x="1598613" y="2955925"/>
          <p14:tracePt t="21721" x="1581150" y="3125788"/>
          <p14:tracePt t="21740" x="1544638" y="3286125"/>
          <p14:tracePt t="21756" x="1509713" y="3419475"/>
          <p14:tracePt t="21771" x="1446213" y="3598863"/>
          <p14:tracePt t="21789" x="1411288" y="3741738"/>
          <p14:tracePt t="21803" x="1384300" y="3857625"/>
          <p14:tracePt t="21821" x="1357313" y="3946525"/>
          <p14:tracePt t="21837" x="1330325" y="4044950"/>
          <p14:tracePt t="21855" x="1312863" y="4125913"/>
          <p14:tracePt t="21870" x="1295400" y="4179888"/>
          <p14:tracePt t="21886" x="1276350" y="4224338"/>
          <p14:tracePt t="21903" x="1268413" y="4276725"/>
          <p14:tracePt t="21920" x="1258888" y="4295775"/>
          <p14:tracePt t="21936" x="1241425" y="4340225"/>
          <p14:tracePt t="21969" x="1241425" y="4348163"/>
          <p14:tracePt t="22073" x="1241425" y="4322763"/>
          <p14:tracePt t="22076" x="1241425" y="4268788"/>
          <p14:tracePt t="22092" x="1250950" y="4224338"/>
          <p14:tracePt t="22109" x="1250950" y="4214813"/>
          <p14:tracePt t="22119" x="1250950" y="4205288"/>
          <p14:tracePt t="22178" x="1250950" y="4197350"/>
          <p14:tracePt t="22179" x="1214438" y="4197350"/>
          <p14:tracePt t="22202" x="1098550" y="4197350"/>
          <p14:tracePt t="22205" x="1000125" y="4197350"/>
          <p14:tracePt t="22220" x="955675" y="4197350"/>
          <p14:tracePt t="22237" x="946150" y="4205288"/>
          <p14:tracePt t="22253" x="928688" y="4205288"/>
          <p14:tracePt t="22271" x="911225" y="4241800"/>
          <p14:tracePt t="22287" x="884238" y="4357688"/>
          <p14:tracePt t="22336" x="911225" y="4562475"/>
          <p14:tracePt t="22386" x="928688" y="4581525"/>
          <p14:tracePt t="22387" x="938213" y="4581525"/>
          <p14:tracePt t="22403" x="946150" y="4589463"/>
          <p14:tracePt t="22420" x="965200" y="4589463"/>
          <p14:tracePt t="22437" x="990600" y="4589463"/>
          <p14:tracePt t="22453" x="1044575" y="4589463"/>
          <p14:tracePt t="22471" x="1098550" y="4589463"/>
          <p14:tracePt t="22486" x="1133475" y="4572000"/>
          <p14:tracePt t="22504" x="1169988" y="4537075"/>
          <p14:tracePt t="22520" x="1204913" y="4510088"/>
          <p14:tracePt t="22538" x="1223963" y="4491038"/>
          <p14:tracePt t="22674" x="1223963" y="4473575"/>
          <p14:tracePt t="22682" x="1179513" y="4456113"/>
          <p14:tracePt t="22686" x="1108075" y="4456113"/>
          <p14:tracePt t="22703" x="1027113" y="4438650"/>
          <p14:tracePt t="22704" x="884238" y="4438650"/>
          <p14:tracePt t="22720" x="812800" y="4438650"/>
          <p14:tracePt t="22736" x="803275" y="4438650"/>
          <p14:tracePt t="22778" x="785813" y="4438650"/>
          <p14:tracePt t="22890" x="785813" y="4456113"/>
          <p14:tracePt t="22898" x="785813" y="4465638"/>
          <p14:tracePt t="22922" x="795338" y="4483100"/>
          <p14:tracePt t="22938" x="822325" y="4500563"/>
          <p14:tracePt t="22944" x="839788" y="4500563"/>
          <p14:tracePt t="22953" x="884238" y="4500563"/>
          <p14:tracePt t="22970" x="893763" y="4500563"/>
          <p14:tracePt t="22987" x="938213" y="4500563"/>
          <p14:tracePt t="23003" x="982663" y="4473575"/>
          <p14:tracePt t="23020" x="1062038" y="4402138"/>
          <p14:tracePt t="23036" x="1116013" y="4322763"/>
          <p14:tracePt t="23053" x="1152525" y="4197350"/>
          <p14:tracePt t="23071" x="1214438" y="4027488"/>
          <p14:tracePt t="23086" x="1231900" y="3857625"/>
          <p14:tracePt t="23104" x="1250950" y="3589338"/>
          <p14:tracePt t="23130" x="1250950" y="3544888"/>
          <p14:tracePt t="23144" x="1231900" y="3500438"/>
          <p14:tracePt t="23153" x="1143000" y="3419475"/>
          <p14:tracePt t="23196" x="1116013" y="3411538"/>
          <p14:tracePt t="23203" x="1044575" y="3411538"/>
          <p14:tracePt t="23220" x="919163" y="3411538"/>
          <p14:tracePt t="23237" x="803275" y="3419475"/>
          <p14:tracePt t="23253" x="642938" y="3536950"/>
          <p14:tracePt t="23271" x="509588" y="3652838"/>
          <p14:tracePt t="23286" x="411163" y="3795713"/>
          <p14:tracePt t="23304" x="357188" y="3894138"/>
          <p14:tracePt t="23320" x="357188" y="3973513"/>
          <p14:tracePt t="23355" x="357188" y="3990975"/>
          <p14:tracePt t="23386" x="357188" y="4000500"/>
          <p14:tracePt t="23393" x="357188" y="4017963"/>
          <p14:tracePt t="23436" x="393700" y="4054475"/>
          <p14:tracePt t="23461" x="419100" y="4054475"/>
          <p14:tracePt t="23470" x="473075" y="4081463"/>
          <p14:tracePt t="23486" x="527050" y="4081463"/>
          <p14:tracePt t="23503" x="598488" y="4081463"/>
          <p14:tracePt t="23520" x="696913" y="4081463"/>
          <p14:tracePt t="23536" x="768350" y="4081463"/>
          <p14:tracePt t="23536" x="822325" y="4071938"/>
          <p14:tracePt t="23554" x="874713" y="4037013"/>
          <p14:tracePt t="23570" x="946150" y="3983038"/>
          <p14:tracePt t="23588" x="1009650" y="3884613"/>
          <p14:tracePt t="23604" x="1054100" y="3803650"/>
          <p14:tracePt t="23621" x="1089025" y="3724275"/>
          <p14:tracePt t="23637" x="1089025" y="3633788"/>
          <p14:tracePt t="23655" x="1108075" y="3544888"/>
          <p14:tracePt t="23670" x="1108075" y="3490913"/>
          <p14:tracePt t="23687" x="1098550" y="3465513"/>
          <p14:tracePt t="23703" x="1081088" y="3438525"/>
          <p14:tracePt t="23720" x="1054100" y="3419475"/>
          <p14:tracePt t="23736" x="1017588" y="3411538"/>
          <p14:tracePt t="23736" x="1009650" y="3411538"/>
          <p14:tracePt t="23755" x="955675" y="3394075"/>
          <p14:tracePt t="23770" x="911225" y="3394075"/>
          <p14:tracePt t="23787" x="874713" y="3394075"/>
          <p14:tracePt t="23803" x="822325" y="3402013"/>
          <p14:tracePt t="23820" x="776288" y="3446463"/>
          <p14:tracePt t="23836" x="741363" y="3482975"/>
          <p14:tracePt t="23854" x="704850" y="3517900"/>
          <p14:tracePt t="23870" x="687388" y="3554413"/>
          <p14:tracePt t="23886" x="679450" y="3616325"/>
          <p14:tracePt t="23903" x="679450" y="3652838"/>
          <p14:tracePt t="23921" x="679450" y="3687763"/>
          <p14:tracePt t="23936" x="679450" y="3714750"/>
          <p14:tracePt t="23936" x="679450" y="3724275"/>
          <p14:tracePt t="23954" x="679450" y="3732213"/>
          <p14:tracePt t="23954" x="679450" y="3741738"/>
          <p14:tracePt t="23971" x="687388" y="3759200"/>
          <p14:tracePt t="23986" x="704850" y="3786188"/>
          <p14:tracePt t="24003" x="741363" y="3803650"/>
          <p14:tracePt t="24019" x="758825" y="3822700"/>
          <p14:tracePt t="24036" x="795338" y="3822700"/>
          <p14:tracePt t="24052" x="830263" y="3822700"/>
          <p14:tracePt t="24071" x="884238" y="3822700"/>
          <p14:tracePt t="24086" x="946150" y="3822700"/>
          <p14:tracePt t="24104" x="1071563" y="3741738"/>
          <p14:tracePt t="24120" x="1179513" y="3652838"/>
          <p14:tracePt t="24137" x="1285875" y="3536950"/>
          <p14:tracePt t="24153" x="1419225" y="3340100"/>
          <p14:tracePt t="24153" x="1438275" y="3303588"/>
          <p14:tracePt t="24187" x="1455738" y="3276600"/>
          <p14:tracePt t="24204" x="1465263" y="3268663"/>
          <p14:tracePt t="24338" x="1465263" y="3286125"/>
          <p14:tracePt t="24346" x="1465263" y="3340100"/>
          <p14:tracePt t="24354" x="1438275" y="3411538"/>
          <p14:tracePt t="24354" x="1419225" y="3473450"/>
          <p14:tracePt t="24370" x="1401763" y="3536950"/>
          <p14:tracePt t="24371" x="1366838" y="3679825"/>
          <p14:tracePt t="24387" x="1366838" y="3776663"/>
          <p14:tracePt t="24403" x="1366838" y="3848100"/>
          <p14:tracePt t="24420" x="1366838" y="3919538"/>
          <p14:tracePt t="24437" x="1366838" y="3956050"/>
          <p14:tracePt t="24454" x="1411288" y="4089400"/>
          <p14:tracePt t="24476" x="1465263" y="4152900"/>
          <p14:tracePt t="24487" x="1554163" y="4286250"/>
          <p14:tracePt t="24503" x="1652588" y="4384675"/>
          <p14:tracePt t="24521" x="1776413" y="4510088"/>
          <p14:tracePt t="24536" x="1866900" y="4581525"/>
          <p14:tracePt t="24536" x="1893888" y="4608513"/>
          <p14:tracePt t="24554" x="1919288" y="4625975"/>
          <p14:tracePt t="24554" x="1938338" y="4633913"/>
          <p14:tracePt t="24570" x="1955800" y="4643438"/>
          <p14:tracePt t="24610" x="1965325" y="4643438"/>
          <p14:tracePt t="24626" x="1982788" y="4643438"/>
          <p14:tracePt t="24642" x="1990725" y="4643438"/>
          <p14:tracePt t="24666" x="2000250" y="4643438"/>
          <p14:tracePt t="25226" x="2009775" y="4643438"/>
          <p14:tracePt t="25234" x="2017713" y="4633913"/>
          <p14:tracePt t="25242" x="2062163" y="4581525"/>
          <p14:tracePt t="25257" x="2081213" y="4572000"/>
          <p14:tracePt t="25258" x="2098675" y="4527550"/>
          <p14:tracePt t="25269" x="2133600" y="4510088"/>
          <p14:tracePt t="25286" x="2170113" y="4473575"/>
          <p14:tracePt t="25303" x="2241550" y="4429125"/>
          <p14:tracePt t="25321" x="2339975" y="4402138"/>
          <p14:tracePt t="25336" x="2536825" y="4340225"/>
          <p14:tracePt t="25336" x="2633663" y="4322763"/>
          <p14:tracePt t="25355" x="3125788" y="4268788"/>
          <p14:tracePt t="25378" x="3268663" y="4232275"/>
          <p14:tracePt t="25387" x="3589338" y="4205288"/>
          <p14:tracePt t="25403" x="3840163" y="4160838"/>
          <p14:tracePt t="25420" x="3938588" y="4160838"/>
          <p14:tracePt t="25436" x="3956050" y="4152900"/>
          <p14:tracePt t="25453" x="3983038" y="4152900"/>
          <p14:tracePt t="25469" x="4000500" y="4152900"/>
          <p14:tracePt t="25487" x="4027488" y="4133850"/>
          <p14:tracePt t="25502" x="4037013" y="4133850"/>
          <p14:tracePt t="25521" x="4062413" y="4133850"/>
          <p14:tracePt t="25539" x="4071938" y="4133850"/>
          <p14:tracePt t="25539" x="4089400" y="4133850"/>
          <p14:tracePt t="25555" x="4143375" y="4125913"/>
          <p14:tracePt t="25619" x="4152900" y="4125913"/>
          <p14:tracePt t="25619" x="4170363" y="4125913"/>
          <p14:tracePt t="25842" x="4179888" y="4125913"/>
          <p14:tracePt t="25906" x="4197350" y="4116388"/>
          <p14:tracePt t="25914" x="4205288" y="4116388"/>
          <p14:tracePt t="25922" x="4214813" y="4116388"/>
          <p14:tracePt t="25930" x="4224338" y="4116388"/>
          <p14:tracePt t="25936" x="4268788" y="4108450"/>
          <p14:tracePt t="25953" x="4322763" y="4089400"/>
          <p14:tracePt t="25953" x="4357688" y="4089400"/>
          <p14:tracePt t="25971" x="4429125" y="4054475"/>
          <p14:tracePt t="25986" x="4446588" y="4054475"/>
          <p14:tracePt t="26004" x="4465638" y="4044950"/>
          <p14:tracePt t="26042" x="4473575" y="4044950"/>
          <p14:tracePt t="26066" x="4491038" y="4037013"/>
          <p14:tracePt t="26090" x="4500563" y="4037013"/>
          <p14:tracePt t="26122" x="4518025" y="4027488"/>
          <p14:tracePt t="26266" x="4518025" y="4017963"/>
          <p14:tracePt t="26282" x="4527550" y="4017963"/>
          <p14:tracePt t="26330" x="4554538" y="4017963"/>
          <p14:tracePt t="26578" x="4554538" y="4000500"/>
          <p14:tracePt t="26602" x="4545013" y="4000500"/>
          <p14:tracePt t="26610" x="4537075" y="3990975"/>
          <p14:tracePt t="26626" x="4510088" y="3990975"/>
          <p14:tracePt t="26637" x="4500563" y="3990975"/>
          <p14:tracePt t="26652" x="4483100" y="3990975"/>
          <p14:tracePt t="26670" x="4465638" y="3990975"/>
          <p14:tracePt t="26686" x="4456113" y="3990975"/>
          <p14:tracePt t="26703" x="4438650" y="3973513"/>
          <p14:tracePt t="26719" x="4419600" y="3973513"/>
          <p14:tracePt t="26736" x="4394200" y="3973513"/>
          <p14:tracePt t="26753" x="4375150" y="3965575"/>
          <p14:tracePt t="26753" x="4357688" y="3965575"/>
          <p14:tracePt t="26770" x="4340225" y="3956050"/>
          <p14:tracePt t="26786" x="4313238" y="3956050"/>
          <p14:tracePt t="26804" x="4303713" y="3938588"/>
          <p14:tracePt t="26819" x="4268788" y="3938588"/>
          <p14:tracePt t="26837" x="4241800" y="3929063"/>
          <p14:tracePt t="26853" x="4232275" y="3919538"/>
          <p14:tracePt t="26870" x="4214813" y="3919538"/>
          <p14:tracePt t="26886" x="4197350" y="3902075"/>
          <p14:tracePt t="26904" x="4152900" y="3902075"/>
          <p14:tracePt t="26919" x="4143375" y="3902075"/>
          <p14:tracePt t="26936" x="4125913" y="3894138"/>
          <p14:tracePt t="26952" x="4108450" y="3894138"/>
          <p14:tracePt t="26969" x="4098925" y="3894138"/>
          <p14:tracePt t="26986" x="4081463" y="3894138"/>
          <p14:tracePt t="27003" x="4062413" y="3894138"/>
          <p14:tracePt t="27019" x="4044950" y="3894138"/>
          <p14:tracePt t="27036" x="4027488" y="3884613"/>
          <p14:tracePt t="27053" x="4010025" y="3884613"/>
          <p14:tracePt t="27070" x="3983038" y="3875088"/>
          <p14:tracePt t="27086" x="3965575" y="3875088"/>
          <p14:tracePt t="27103" x="3929063" y="3875088"/>
          <p14:tracePt t="27120" x="3867150" y="3857625"/>
          <p14:tracePt t="27136" x="3795713" y="3840163"/>
          <p14:tracePt t="27136" x="3768725" y="3830638"/>
          <p14:tracePt t="27154" x="3714750" y="3813175"/>
          <p14:tracePt t="27154" x="3687763" y="3795713"/>
          <p14:tracePt t="27170" x="3608388" y="3795713"/>
          <p14:tracePt t="27199" x="3598863" y="3795713"/>
          <p14:tracePt t="27203" x="3536950" y="3776663"/>
          <p14:tracePt t="27220" x="3482975" y="3768725"/>
          <p14:tracePt t="27241" x="3446463" y="3768725"/>
          <p14:tracePt t="27253" x="3402013" y="3768725"/>
          <p14:tracePt t="27270" x="3384550" y="3751263"/>
          <p14:tracePt t="27287" x="3367088" y="3751263"/>
          <p14:tracePt t="27303" x="3357563" y="3751263"/>
          <p14:tracePt t="27522" x="3375025" y="3751263"/>
          <p14:tracePt t="27530" x="3419475" y="3751263"/>
          <p14:tracePt t="27537" x="3446463" y="3751263"/>
          <p14:tracePt t="27543" x="3490913" y="3751263"/>
          <p14:tracePt t="27553" x="3633788" y="3751263"/>
          <p14:tracePt t="27571" x="3714750" y="3751263"/>
          <p14:tracePt t="27586" x="3803650" y="3732213"/>
          <p14:tracePt t="27604" x="3867150" y="3714750"/>
          <p14:tracePt t="27619" x="3919538" y="3714750"/>
          <p14:tracePt t="27636" x="3946525" y="3705225"/>
          <p14:tracePt t="27653" x="4017963" y="3687763"/>
          <p14:tracePt t="27669" x="4071938" y="3687763"/>
          <p14:tracePt t="27686" x="4179888" y="3679825"/>
          <p14:tracePt t="27716" x="4197350" y="3679825"/>
          <p14:tracePt t="27725" x="4197350" y="3670300"/>
          <p14:tracePt t="27736" x="4214813" y="3660775"/>
          <p14:tracePt t="27784" x="4224338" y="3660775"/>
          <p14:tracePt t="28002" x="4241800" y="3660775"/>
          <p14:tracePt t="28010" x="4251325" y="3660775"/>
          <p14:tracePt t="28010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image27.jpeg" descr="Sidranskymap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5400" y="1150482"/>
            <a:ext cx="2538074" cy="4207956"/>
          </a:xfrm>
          <a:prstGeom prst="rect">
            <a:avLst/>
          </a:prstGeom>
          <a:ln w="12700">
            <a:miter lim="400000"/>
          </a:ln>
        </p:spPr>
      </p:pic>
      <p:sp>
        <p:nvSpPr>
          <p:cNvPr id="849" name="Shape 849"/>
          <p:cNvSpPr/>
          <p:nvPr/>
        </p:nvSpPr>
        <p:spPr>
          <a:xfrm>
            <a:off x="465023" y="375347"/>
            <a:ext cx="8453954" cy="675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2. Specific mutations  in 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“target” mitochondrial genes 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of MAP adenomas and carcinomas</a:t>
            </a:r>
          </a:p>
        </p:txBody>
      </p:sp>
      <p:graphicFrame>
        <p:nvGraphicFramePr>
          <p:cNvPr id="850" name="Chart 850"/>
          <p:cNvGraphicFramePr/>
          <p:nvPr/>
        </p:nvGraphicFramePr>
        <p:xfrm>
          <a:off x="3967115" y="1149786"/>
          <a:ext cx="5361427" cy="2170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51" name="Shape 851"/>
          <p:cNvSpPr/>
          <p:nvPr/>
        </p:nvSpPr>
        <p:spPr>
          <a:xfrm>
            <a:off x="6867141" y="3473984"/>
            <a:ext cx="1684096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200"/>
              <a:t>Errichiello et al., 2015</a:t>
            </a:r>
          </a:p>
        </p:txBody>
      </p:sp>
      <p:sp>
        <p:nvSpPr>
          <p:cNvPr id="852" name="Shape 852"/>
          <p:cNvSpPr/>
          <p:nvPr/>
        </p:nvSpPr>
        <p:spPr>
          <a:xfrm>
            <a:off x="3524977" y="3958042"/>
            <a:ext cx="5289001" cy="227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indent="449580" algn="just" defTabSz="449580">
              <a:lnSpc>
                <a:spcPct val="200000"/>
              </a:lnSpc>
            </a:pPr>
            <a:r>
              <a:rPr sz="14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…</a:t>
            </a:r>
            <a:r>
              <a:rPr sz="1400">
                <a:uFill>
                  <a:solidFill/>
                </a:uFill>
                <a:latin typeface="Comic Sans MS"/>
                <a:ea typeface="Comic Sans MS"/>
                <a:cs typeface="Comic Sans MS"/>
                <a:sym typeface="Comic Sans MS"/>
              </a:rPr>
              <a:t>The sequence analysis revealed </a:t>
            </a:r>
            <a:r>
              <a:rPr sz="1400">
                <a:uFill>
                  <a:solidFill/>
                </a:uFill>
                <a:latin typeface="Comic Sans MS Bold"/>
                <a:ea typeface="Comic Sans MS Bold"/>
                <a:cs typeface="Comic Sans MS Bold"/>
                <a:sym typeface="Comic Sans MS Bold"/>
              </a:rPr>
              <a:t>17 different variants</a:t>
            </a:r>
            <a:r>
              <a:rPr sz="1400">
                <a:uFill>
                  <a:solidFill/>
                </a:uFill>
                <a:latin typeface="Comic Sans MS"/>
                <a:ea typeface="Comic Sans MS"/>
                <a:cs typeface="Comic Sans MS"/>
                <a:sym typeface="Comic Sans MS"/>
              </a:rPr>
              <a:t>, in the </a:t>
            </a:r>
            <a:r>
              <a:rPr sz="1400">
                <a:uFill>
                  <a:solidFill/>
                </a:uFill>
                <a:latin typeface="Comic Sans MS Bold"/>
                <a:ea typeface="Comic Sans MS Bold"/>
                <a:cs typeface="Comic Sans MS Bold"/>
                <a:sym typeface="Comic Sans MS Bold"/>
              </a:rPr>
              <a:t>MT-CO2</a:t>
            </a:r>
            <a:r>
              <a:rPr sz="1400">
                <a:uFill>
                  <a:solidFill/>
                </a:uFill>
                <a:latin typeface="Comic Sans MS"/>
                <a:ea typeface="Comic Sans MS"/>
                <a:cs typeface="Comic Sans MS"/>
                <a:sym typeface="Comic Sans MS"/>
              </a:rPr>
              <a:t> gene of MAP patients (P&lt;0.0001) who frequently carried the hotspot m.7763 G&gt;A mutation…</a:t>
            </a:r>
            <a:r>
              <a:rPr sz="1400">
                <a:uFill>
                  <a:solidFill/>
                </a:uFill>
                <a:latin typeface="Comic Sans MS Bold"/>
                <a:ea typeface="Comic Sans MS Bold"/>
                <a:cs typeface="Comic Sans MS Bold"/>
                <a:sym typeface="Comic Sans MS Bold"/>
              </a:rPr>
              <a:t>D-loop instability</a:t>
            </a:r>
            <a:r>
              <a:rPr sz="1400">
                <a:uFill>
                  <a:solidFill/>
                </a:uFill>
                <a:latin typeface="Comic Sans MS"/>
                <a:ea typeface="Comic Sans MS"/>
                <a:cs typeface="Comic Sans MS"/>
                <a:sym typeface="Comic Sans MS"/>
              </a:rPr>
              <a:t> was also significantly associated with variants grouped inside the MT-CO2 gene (P=0.006)…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579"/>
    </mc:Choice>
    <mc:Fallback xmlns="">
      <p:transition advTm="35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53" x="4010025" y="3473450"/>
          <p14:tracePt t="3561" x="4010025" y="3446463"/>
          <p14:tracePt t="3569" x="4010025" y="3429000"/>
          <p14:tracePt t="3577" x="4010025" y="3394075"/>
          <p14:tracePt t="3580" x="4010025" y="3375025"/>
          <p14:tracePt t="3587" x="4010025" y="3295650"/>
          <p14:tracePt t="3603" x="4010025" y="3170238"/>
          <p14:tracePt t="3620" x="4010025" y="3027363"/>
          <p14:tracePt t="3636" x="4010025" y="2911475"/>
          <p14:tracePt t="3654" x="4010025" y="2822575"/>
          <p14:tracePt t="3670" x="4010025" y="2759075"/>
          <p14:tracePt t="3688" x="4010025" y="2724150"/>
          <p14:tracePt t="3703" x="4010025" y="2679700"/>
          <p14:tracePt t="3720" x="4010025" y="2643188"/>
          <p14:tracePt t="3720" x="3990975" y="2625725"/>
          <p14:tracePt t="3737" x="3990975" y="2608263"/>
          <p14:tracePt t="3754" x="3965575" y="2571750"/>
          <p14:tracePt t="3770" x="3938588" y="2509838"/>
          <p14:tracePt t="3787" x="3884613" y="2438400"/>
          <p14:tracePt t="3803" x="3840163" y="2393950"/>
          <p14:tracePt t="3820" x="3803650" y="2366963"/>
          <p14:tracePt t="3836" x="3759200" y="2322513"/>
          <p14:tracePt t="3854" x="3724275" y="2303463"/>
          <p14:tracePt t="3870" x="3714750" y="2295525"/>
          <p14:tracePt t="3887" x="3670300" y="2276475"/>
          <p14:tracePt t="3904" x="3643313" y="2268538"/>
          <p14:tracePt t="3920" x="3625850" y="2268538"/>
          <p14:tracePt t="3937" x="3616325" y="2268538"/>
          <p14:tracePt t="3953" x="3598863" y="2268538"/>
          <p14:tracePt t="3970" x="3581400" y="2268538"/>
          <p14:tracePt t="3987" x="3554413" y="2268538"/>
          <p14:tracePt t="4004" x="3544888" y="2268538"/>
          <p14:tracePt t="4020" x="3517900" y="2286000"/>
          <p14:tracePt t="4037" x="3509963" y="2286000"/>
          <p14:tracePt t="4053" x="3509963" y="2303463"/>
          <p14:tracePt t="4106" x="3500438" y="2312988"/>
          <p14:tracePt t="4121" x="3500438" y="2322513"/>
          <p14:tracePt t="4127" x="3517900" y="2339975"/>
          <p14:tracePt t="4146" x="3527425" y="2347913"/>
          <p14:tracePt t="4159" x="3536950" y="2357438"/>
          <p14:tracePt t="4161" x="3616325" y="2384425"/>
          <p14:tracePt t="4161" x="3625850" y="2384425"/>
          <p14:tracePt t="4269" x="3670300" y="2384425"/>
          <p14:tracePt t="4329" x="3687763" y="2384425"/>
          <p14:tracePt t="4338" x="3697288" y="2384425"/>
          <p14:tracePt t="4340" x="3705225" y="2384425"/>
          <p14:tracePt t="4394" x="3714750" y="2384425"/>
          <p14:tracePt t="5330" x="3724275" y="2384425"/>
          <p14:tracePt t="5441" x="3741738" y="2384425"/>
          <p14:tracePt t="5505" x="3741738" y="2374900"/>
          <p14:tracePt t="6433" x="3741738" y="2384425"/>
          <p14:tracePt t="6433" x="3732213" y="2393950"/>
          <p14:tracePt t="6441" x="3732213" y="2401888"/>
          <p14:tracePt t="6463" x="3724275" y="2411413"/>
          <p14:tracePt t="6463" x="3724275" y="2419350"/>
          <p14:tracePt t="6493" x="3714750" y="2428875"/>
          <p14:tracePt t="6531" x="3714750" y="2446338"/>
          <p14:tracePt t="6561" x="3714750" y="2455863"/>
          <p14:tracePt t="6578" x="3714750" y="2482850"/>
          <p14:tracePt t="6610" x="3714750" y="2490788"/>
          <p14:tracePt t="6616" x="3714750" y="2500313"/>
          <p14:tracePt t="6628" x="3714750" y="2509838"/>
          <p14:tracePt t="6649" x="3714750" y="2527300"/>
          <p14:tracePt t="6665" x="3714750" y="2536825"/>
          <p14:tracePt t="6689" x="3714750" y="2554288"/>
          <p14:tracePt t="6689" x="3724275" y="2554288"/>
          <p14:tracePt t="6714" x="3732213" y="2571750"/>
          <p14:tracePt t="6716" x="3759200" y="2581275"/>
          <p14:tracePt t="6735" x="3768725" y="2581275"/>
          <p14:tracePt t="6753" x="3776663" y="2581275"/>
          <p14:tracePt t="6770" x="3786188" y="2581275"/>
          <p14:tracePt t="6817" x="3803650" y="2589213"/>
          <p14:tracePt t="7081" x="3803650" y="2598738"/>
          <p14:tracePt t="7083" x="3803650" y="2608263"/>
          <p14:tracePt t="7092" x="3803650" y="2625725"/>
          <p14:tracePt t="7103" x="3803650" y="2660650"/>
          <p14:tracePt t="7120" x="3803650" y="2687638"/>
          <p14:tracePt t="7136" x="3803650" y="2705100"/>
          <p14:tracePt t="7186" x="3803650" y="2724150"/>
          <p14:tracePt t="7289" x="3803650" y="2732088"/>
          <p14:tracePt t="7305" x="3803650" y="2741613"/>
          <p14:tracePt t="7313" x="3803650" y="2751138"/>
          <p14:tracePt t="7329" x="3813175" y="2768600"/>
          <p14:tracePt t="7340" x="3813175" y="2776538"/>
          <p14:tracePt t="7362" x="3813175" y="2786063"/>
          <p14:tracePt t="7378" x="3813175" y="2813050"/>
          <p14:tracePt t="7379" x="3822700" y="2813050"/>
          <p14:tracePt t="7417" x="3822700" y="2822575"/>
          <p14:tracePt t="7433" x="3822700" y="2840038"/>
          <p14:tracePt t="7458" x="3830638" y="2847975"/>
          <p14:tracePt t="7465" x="3830638" y="2857500"/>
          <p14:tracePt t="7469" x="3840163" y="2867025"/>
          <p14:tracePt t="7493" x="3840163" y="2884488"/>
          <p14:tracePt t="7503" x="3857625" y="2919413"/>
          <p14:tracePt t="7569" x="3867150" y="2919413"/>
          <p14:tracePt t="7617" x="3867150" y="2928938"/>
          <p14:tracePt t="7642" x="3875088" y="2938463"/>
          <p14:tracePt t="7698" x="3884613" y="2946400"/>
          <p14:tracePt t="7753" x="3902075" y="2946400"/>
          <p14:tracePt t="7817" x="3902075" y="2955925"/>
          <p14:tracePt t="7834" x="3911600" y="2955925"/>
          <p14:tracePt t="11098" x="3894138" y="2955925"/>
          <p14:tracePt t="11138" x="3884613" y="2955925"/>
          <p14:tracePt t="11553" x="3884613" y="2965450"/>
          <p14:tracePt t="11568" x="3884613" y="2973388"/>
          <p14:tracePt t="11585" x="3884613" y="2990850"/>
          <p14:tracePt t="11592" x="3884613" y="3000375"/>
          <p14:tracePt t="11617" x="3884613" y="3009900"/>
          <p14:tracePt t="11633" x="3884613" y="3017838"/>
          <p14:tracePt t="11635" x="3884613" y="3036888"/>
          <p14:tracePt t="11657" x="3884613" y="3044825"/>
          <p14:tracePt t="11673" x="3884613" y="3054350"/>
          <p14:tracePt t="11698" x="3884613" y="3071813"/>
          <p14:tracePt t="11729" x="3884613" y="3081338"/>
          <p14:tracePt t="11753" x="3884613" y="3089275"/>
          <p14:tracePt t="11793" x="3884613" y="3108325"/>
          <p14:tracePt t="11826" x="3884613" y="3116263"/>
          <p14:tracePt t="11842" x="3894138" y="3125788"/>
          <p14:tracePt t="11882" x="3911600" y="3143250"/>
          <p14:tracePt t="11884" x="3911600" y="3152775"/>
          <p14:tracePt t="11902" x="3919538" y="3170238"/>
          <p14:tracePt t="11919" x="3919538" y="3179763"/>
          <p14:tracePt t="11920" x="3929063" y="3179763"/>
          <p14:tracePt t="11920" x="3929063" y="3187700"/>
          <p14:tracePt t="11953" x="3929063" y="3197225"/>
          <p14:tracePt t="11955" x="3946525" y="3205163"/>
          <p14:tracePt t="11969" x="3956050" y="3232150"/>
          <p14:tracePt t="11986" x="3965575" y="3251200"/>
          <p14:tracePt t="12003" x="3965575" y="3259138"/>
          <p14:tracePt t="12019" x="3973513" y="3276600"/>
          <p14:tracePt t="12057" x="3983038" y="3286125"/>
          <p14:tracePt t="12059" x="3990975" y="3286125"/>
          <p14:tracePt t="12069" x="3990975" y="3303588"/>
          <p14:tracePt t="12086" x="4000500" y="3313113"/>
          <p14:tracePt t="12103" x="4000500" y="3322638"/>
          <p14:tracePt t="12119" x="4017963" y="3340100"/>
          <p14:tracePt t="12160" x="4027488" y="3348038"/>
          <p14:tracePt t="12194" x="4037013" y="3357563"/>
          <p14:tracePt t="12223" x="4044950" y="3367088"/>
          <p14:tracePt t="12258" x="4054475" y="3367088"/>
          <p14:tracePt t="12260" x="4062413" y="3375025"/>
          <p14:tracePt t="13353" x="4062413" y="3367088"/>
          <p14:tracePt t="13377" x="4054475" y="3357563"/>
          <p14:tracePt t="13401" x="4044950" y="3348038"/>
          <p14:tracePt t="13418" x="4044950" y="3340100"/>
          <p14:tracePt t="13420" x="4037013" y="3340100"/>
          <p14:tracePt t="13441" x="4037013" y="3330575"/>
          <p14:tracePt t="13444" x="4027488" y="3330575"/>
          <p14:tracePt t="13462" x="4017963" y="3322638"/>
          <p14:tracePt t="13489" x="4017963" y="3303588"/>
          <p14:tracePt t="13490" x="4010025" y="3303588"/>
          <p14:tracePt t="13502" x="4010025" y="3295650"/>
          <p14:tracePt t="13520" x="3990975" y="3276600"/>
          <p14:tracePt t="13520" x="3990975" y="3259138"/>
          <p14:tracePt t="13537" x="3973513" y="3214688"/>
          <p14:tracePt t="13553" x="3956050" y="3170238"/>
          <p14:tracePt t="13569" x="3929063" y="3108325"/>
          <p14:tracePt t="13586" x="3911600" y="3054350"/>
          <p14:tracePt t="13603" x="3894138" y="2990850"/>
          <p14:tracePt t="13619" x="3884613" y="2938463"/>
          <p14:tracePt t="13637" x="3857625" y="2874963"/>
          <p14:tracePt t="13652" x="3840163" y="2803525"/>
          <p14:tracePt t="13670" x="3822700" y="2751138"/>
          <p14:tracePt t="13686" x="3795713" y="2697163"/>
          <p14:tracePt t="13703" x="3768725" y="2633663"/>
          <p14:tracePt t="13719" x="3732213" y="2554288"/>
          <p14:tracePt t="13737" x="3697288" y="2473325"/>
          <p14:tracePt t="13753" x="3633788" y="2357438"/>
          <p14:tracePt t="13770" x="3608388" y="2286000"/>
          <p14:tracePt t="13786" x="3554413" y="2224088"/>
          <p14:tracePt t="13803" x="3527425" y="2160588"/>
          <p14:tracePt t="13819" x="3482975" y="2089150"/>
          <p14:tracePt t="13837" x="3438525" y="2036763"/>
          <p14:tracePt t="13852" x="3411538" y="2000250"/>
          <p14:tracePt t="13869" x="3357563" y="1919288"/>
          <p14:tracePt t="13885" x="3330575" y="1874838"/>
          <p14:tracePt t="13902" x="3286125" y="1822450"/>
          <p14:tracePt t="13919" x="3241675" y="1741488"/>
          <p14:tracePt t="13919" x="3214688" y="1714500"/>
          <p14:tracePt t="13952" x="3152775" y="1652588"/>
          <p14:tracePt t="13954" x="3081338" y="1589088"/>
          <p14:tracePt t="13969" x="3017838" y="1544638"/>
          <p14:tracePt t="13986" x="2973388" y="1517650"/>
          <p14:tracePt t="14003" x="2911475" y="1465263"/>
          <p14:tracePt t="14052" x="2884488" y="1455738"/>
          <p14:tracePt t="14059" x="2867025" y="1438275"/>
          <p14:tracePt t="14069" x="2786063" y="1401763"/>
          <p14:tracePt t="14086" x="2633663" y="1330325"/>
          <p14:tracePt t="14102" x="2465388" y="1250950"/>
          <p14:tracePt t="14119" x="2286000" y="1169988"/>
          <p14:tracePt t="14135" x="2160588" y="1116013"/>
          <p14:tracePt t="14135" x="2108200" y="1098550"/>
          <p14:tracePt t="14153" x="2054225" y="1089025"/>
          <p14:tracePt t="14169" x="2000250" y="1081088"/>
          <p14:tracePt t="14187" x="1990725" y="1071563"/>
          <p14:tracePt t="14202" x="1965325" y="1071563"/>
          <p14:tracePt t="14220" x="1946275" y="1071563"/>
          <p14:tracePt t="14235" x="1928813" y="1071563"/>
          <p14:tracePt t="14253" x="1919288" y="1071563"/>
          <p14:tracePt t="14269" x="1866900" y="1071563"/>
          <p14:tracePt t="14302" x="1839913" y="1081088"/>
          <p14:tracePt t="14318" x="1741488" y="1116013"/>
          <p14:tracePt t="14370" x="1679575" y="1160463"/>
          <p14:tracePt t="14402" x="1660525" y="1169988"/>
          <p14:tracePt t="14409" x="1652588" y="1179513"/>
          <p14:tracePt t="14419" x="1625600" y="1204913"/>
          <p14:tracePt t="14436" x="1589088" y="1241425"/>
          <p14:tracePt t="14453" x="1581150" y="1250950"/>
          <p14:tracePt t="14469" x="1562100" y="1268413"/>
          <p14:tracePt t="14487" x="1544638" y="1312863"/>
          <p14:tracePt t="14502" x="1527175" y="1339850"/>
          <p14:tracePt t="14519" x="1527175" y="1357313"/>
          <p14:tracePt t="14519" x="1517650" y="1366838"/>
          <p14:tracePt t="14554" x="1517650" y="1384300"/>
          <p14:tracePt t="14555" x="1500188" y="1419225"/>
          <p14:tracePt t="14571" x="1490663" y="1446213"/>
          <p14:tracePt t="14586" x="1490663" y="1473200"/>
          <p14:tracePt t="14603" x="1482725" y="1517650"/>
          <p14:tracePt t="14619" x="1482725" y="1536700"/>
          <p14:tracePt t="14637" x="1465263" y="1581150"/>
          <p14:tracePt t="14652" x="1465263" y="1616075"/>
          <p14:tracePt t="14670" x="1465263" y="1652588"/>
          <p14:tracePt t="14686" x="1465263" y="1687513"/>
          <p14:tracePt t="14703" x="1455738" y="1714500"/>
          <p14:tracePt t="14719" x="1455738" y="1751013"/>
          <p14:tracePt t="14737" x="1438275" y="1776413"/>
          <p14:tracePt t="14752" x="1428750" y="1830388"/>
          <p14:tracePt t="14770" x="1411288" y="1866900"/>
          <p14:tracePt t="14785" x="1401763" y="1893888"/>
          <p14:tracePt t="14802" x="1384300" y="1928813"/>
          <p14:tracePt t="14819" x="1374775" y="1938338"/>
          <p14:tracePt t="14837" x="1366838" y="1965325"/>
          <p14:tracePt t="14852" x="1347788" y="1990725"/>
          <p14:tracePt t="14869" x="1339850" y="2009775"/>
          <p14:tracePt t="14886" x="1330325" y="2036763"/>
          <p14:tracePt t="14902" x="1312863" y="2081213"/>
          <p14:tracePt t="14919" x="1303338" y="2133600"/>
          <p14:tracePt t="14936" x="1303338" y="2170113"/>
          <p14:tracePt t="14952" x="1303338" y="2251075"/>
          <p14:tracePt t="14970" x="1303338" y="2303463"/>
          <p14:tracePt t="14987" x="1303338" y="2374900"/>
          <p14:tracePt t="15002" x="1303338" y="2419350"/>
          <p14:tracePt t="15019" x="1330325" y="2473325"/>
          <p14:tracePt t="15036" x="1366838" y="2536825"/>
          <p14:tracePt t="15052" x="1411288" y="2616200"/>
          <p14:tracePt t="15069" x="1428750" y="2643188"/>
          <p14:tracePt t="15087" x="1465263" y="2679700"/>
          <p14:tracePt t="15103" x="1527175" y="2759075"/>
          <p14:tracePt t="15127" x="1562100" y="2768600"/>
          <p14:tracePt t="15136" x="1616075" y="2822575"/>
          <p14:tracePt t="15136" x="1652588" y="2830513"/>
          <p14:tracePt t="15154" x="1714500" y="2884488"/>
          <p14:tracePt t="15169" x="1768475" y="2911475"/>
          <p14:tracePt t="15186" x="1839913" y="2946400"/>
          <p14:tracePt t="15202" x="1893888" y="2973388"/>
          <p14:tracePt t="15220" x="1928813" y="2982913"/>
          <p14:tracePt t="15236" x="1965325" y="3000375"/>
          <p14:tracePt t="15253" x="2017713" y="3000375"/>
          <p14:tracePt t="15269" x="2125663" y="3027363"/>
          <p14:tracePt t="15309" x="2143125" y="3027363"/>
          <p14:tracePt t="15318" x="2197100" y="3027363"/>
          <p14:tracePt t="15335" x="2251075" y="3027363"/>
          <p14:tracePt t="15335" x="2276475" y="3027363"/>
          <p14:tracePt t="15353" x="2339975" y="3027363"/>
          <p14:tracePt t="15369" x="2393950" y="3027363"/>
          <p14:tracePt t="15386" x="2428875" y="3027363"/>
          <p14:tracePt t="15403" x="2465388" y="3027363"/>
          <p14:tracePt t="15419" x="2490788" y="3027363"/>
          <p14:tracePt t="15452" x="2527300" y="3027363"/>
          <p14:tracePt t="15454" x="2562225" y="3017838"/>
          <p14:tracePt t="15486" x="2581275" y="3017838"/>
          <p14:tracePt t="15499" x="2598738" y="3017838"/>
          <p14:tracePt t="15509" x="2608263" y="3009900"/>
          <p14:tracePt t="15519" x="2633663" y="3009900"/>
          <p14:tracePt t="15519" x="2643188" y="3009900"/>
          <p14:tracePt t="15538" x="2660650" y="3000375"/>
          <p14:tracePt t="15552" x="2705100" y="3000375"/>
          <p14:tracePt t="15570" x="2714625" y="3000375"/>
          <p14:tracePt t="15586" x="2732088" y="2990850"/>
          <p14:tracePt t="15603" x="2741613" y="2982913"/>
          <p14:tracePt t="15619" x="2759075" y="2982913"/>
          <p14:tracePt t="15636" x="2786063" y="2982913"/>
          <p14:tracePt t="15652" x="2803525" y="2973388"/>
          <p14:tracePt t="15669" x="2830513" y="2973388"/>
          <p14:tracePt t="15686" x="2840038" y="2973388"/>
          <p14:tracePt t="15702" x="2857500" y="2973388"/>
          <p14:tracePt t="15719" x="2884488" y="2965450"/>
          <p14:tracePt t="15736" x="2894013" y="2965450"/>
          <p14:tracePt t="15752" x="2928938" y="2938463"/>
          <p14:tracePt t="15770" x="2955925" y="2928938"/>
          <p14:tracePt t="15786" x="2965450" y="2919413"/>
          <p14:tracePt t="15802" x="2982913" y="2901950"/>
          <p14:tracePt t="15819" x="2990850" y="2894013"/>
          <p14:tracePt t="15866" x="3009900" y="2894013"/>
          <p14:tracePt t="15882" x="3009900" y="2884488"/>
          <p14:tracePt t="15961" x="3017838" y="2874963"/>
          <p14:tracePt t="15969" x="3036888" y="2874963"/>
          <p14:tracePt t="15983" x="3044825" y="2857500"/>
          <p14:tracePt t="15992" x="3054350" y="2857500"/>
          <p14:tracePt t="16002" x="3062288" y="2847975"/>
          <p14:tracePt t="16020" x="3081338" y="2830513"/>
          <p14:tracePt t="16036" x="3089275" y="2822575"/>
          <p14:tracePt t="16053" x="3108325" y="2803525"/>
          <p14:tracePt t="16069" x="3133725" y="2768600"/>
          <p14:tracePt t="16086" x="3152775" y="2714625"/>
          <p14:tracePt t="16102" x="3170238" y="2660650"/>
          <p14:tracePt t="16119" x="3214688" y="2589213"/>
          <p14:tracePt t="16135" x="3241675" y="2366963"/>
          <p14:tracePt t="16178" x="3241675" y="2241550"/>
          <p14:tracePt t="16198" x="3241675" y="2197100"/>
          <p14:tracePt t="16202" x="3241675" y="2062163"/>
          <p14:tracePt t="16220" x="3214688" y="1928813"/>
          <p14:tracePt t="16236" x="3160713" y="1751013"/>
          <p14:tracePt t="16252" x="3081338" y="1598613"/>
          <p14:tracePt t="16269" x="2894013" y="1295400"/>
          <p14:tracePt t="16312" x="2776538" y="1125538"/>
          <p14:tracePt t="16332" x="2732088" y="1081088"/>
          <p14:tracePt t="16342" x="2687638" y="1036638"/>
          <p14:tracePt t="16352" x="2536825" y="901700"/>
          <p14:tracePt t="16376" x="2490788" y="857250"/>
          <p14:tracePt t="16386" x="2446338" y="822325"/>
          <p14:tracePt t="16403" x="2428875" y="803275"/>
          <p14:tracePt t="16419" x="2384425" y="776288"/>
          <p14:tracePt t="16436" x="2347913" y="768350"/>
          <p14:tracePt t="16452" x="2303463" y="758825"/>
          <p14:tracePt t="16470" x="2268538" y="758825"/>
          <p14:tracePt t="16485" x="2098675" y="758825"/>
          <p14:tracePt t="16557" x="2062163" y="795338"/>
          <p14:tracePt t="16557" x="2044700" y="803275"/>
          <p14:tracePt t="16585" x="2009775" y="847725"/>
          <p14:tracePt t="16619" x="2000250" y="874713"/>
          <p14:tracePt t="16635" x="1982788" y="893763"/>
          <p14:tracePt t="16637" x="1973263" y="946150"/>
          <p14:tracePt t="16652" x="1965325" y="990600"/>
          <p14:tracePt t="16669" x="1955800" y="1044575"/>
          <p14:tracePt t="16686" x="1955800" y="1116013"/>
          <p14:tracePt t="16702" x="1955800" y="1179513"/>
          <p14:tracePt t="16719" x="1955800" y="1241425"/>
          <p14:tracePt t="16736" x="1955800" y="1295400"/>
          <p14:tracePt t="16752" x="2000250" y="1438275"/>
          <p14:tracePt t="16770" x="2054225" y="1589088"/>
          <p14:tracePt t="16786" x="2108200" y="1724025"/>
          <p14:tracePt t="16802" x="2160588" y="1830388"/>
          <p14:tracePt t="16820" x="2241550" y="1965325"/>
          <p14:tracePt t="16835" x="2295525" y="2054225"/>
          <p14:tracePt t="16852" x="2357438" y="2133600"/>
          <p14:tracePt t="16869" x="2428875" y="2214563"/>
          <p14:tracePt t="16886" x="2527300" y="2339975"/>
          <p14:tracePt t="16902" x="2652713" y="2473325"/>
          <p14:tracePt t="16919" x="2759075" y="2571750"/>
          <p14:tracePt t="16935" x="2840038" y="2652713"/>
          <p14:tracePt t="16935" x="2874963" y="2670175"/>
          <p14:tracePt t="16953" x="2955925" y="2751138"/>
          <p14:tracePt t="16969" x="3044825" y="2822575"/>
          <p14:tracePt t="16986" x="3116263" y="2874963"/>
          <p14:tracePt t="17002" x="3197225" y="2946400"/>
          <p14:tracePt t="17019" x="3241675" y="2982913"/>
          <p14:tracePt t="17035" x="3313113" y="3027363"/>
          <p14:tracePt t="17053" x="3367088" y="3062288"/>
          <p14:tracePt t="17068" x="3402013" y="3071813"/>
          <p14:tracePt t="17085" x="3429000" y="3081338"/>
          <p14:tracePt t="17102" x="3438525" y="3098800"/>
          <p14:tracePt t="17119" x="3482975" y="3116263"/>
          <p14:tracePt t="17135" x="3509963" y="3125788"/>
          <p14:tracePt t="17135" x="3517900" y="3133725"/>
          <p14:tracePt t="17153" x="3554413" y="3152775"/>
          <p14:tracePt t="17169" x="3608388" y="3170238"/>
          <p14:tracePt t="17185" x="3633788" y="3187700"/>
          <p14:tracePt t="17203" x="3697288" y="3205163"/>
          <p14:tracePt t="17219" x="3724275" y="3224213"/>
          <p14:tracePt t="17236" x="3751263" y="3232150"/>
          <p14:tracePt t="17258" x="3768725" y="3241675"/>
          <p14:tracePt t="17269" x="3813175" y="3251200"/>
          <p14:tracePt t="17286" x="3911600" y="3286125"/>
          <p14:tracePt t="17309" x="3956050" y="3286125"/>
          <p14:tracePt t="17319" x="4037013" y="3313113"/>
          <p14:tracePt t="17335" x="4098925" y="3330575"/>
          <p14:tracePt t="17352" x="4179888" y="3375025"/>
          <p14:tracePt t="17370" x="4224338" y="3394075"/>
          <p14:tracePt t="17386" x="4251325" y="3402013"/>
          <p14:tracePt t="17403" x="4286250" y="3411538"/>
          <p14:tracePt t="17425" x="4313238" y="3429000"/>
          <p14:tracePt t="17436" x="4348163" y="3429000"/>
          <p14:tracePt t="17452" x="4357688" y="3438525"/>
          <p14:tracePt t="17469" x="4394200" y="3438525"/>
          <p14:tracePt t="17486" x="4429125" y="3446463"/>
          <p14:tracePt t="17503" x="4456113" y="3465513"/>
          <p14:tracePt t="17519" x="4491038" y="3465513"/>
          <p14:tracePt t="17537" x="4491038" y="3473450"/>
          <p14:tracePt t="17551" x="4518025" y="3482975"/>
          <p14:tracePt t="17569" x="4527550" y="3500438"/>
          <p14:tracePt t="17586" x="4759325" y="3598863"/>
          <p14:tracePt t="17675" x="4813300" y="3616325"/>
          <p14:tracePt t="17702" x="4813300" y="3625850"/>
          <p14:tracePt t="17704" x="4830763" y="3625850"/>
          <p14:tracePt t="17719" x="4848225" y="3633788"/>
          <p14:tracePt t="17736" x="4884738" y="3633788"/>
          <p14:tracePt t="17755" x="4894263" y="3643313"/>
          <p14:tracePt t="17770" x="4902200" y="3643313"/>
          <p14:tracePt t="17787" x="4929188" y="3652838"/>
          <p14:tracePt t="17803" x="4965700" y="3652838"/>
          <p14:tracePt t="17820" x="5000625" y="3670300"/>
          <p14:tracePt t="17835" x="5027613" y="3670300"/>
          <p14:tracePt t="17881" x="5037138" y="3670300"/>
          <p14:tracePt t="19017" x="5045075" y="3670300"/>
          <p14:tracePt t="19049" x="5045075" y="3679825"/>
          <p14:tracePt t="19125" x="5037138" y="3687763"/>
          <p14:tracePt t="19321" x="5027613" y="3687763"/>
          <p14:tracePt t="19378" x="5018088" y="3687763"/>
          <p14:tracePt t="19394" x="5010150" y="3697288"/>
          <p14:tracePt t="19402" x="5000625" y="3697288"/>
          <p14:tracePt t="19404" x="4857750" y="3697288"/>
          <p14:tracePt t="19497" x="4848225" y="3697288"/>
          <p14:tracePt t="20665" x="4840288" y="3687763"/>
          <p14:tracePt t="20672" x="4795838" y="3581400"/>
          <p14:tracePt t="20702" x="4776788" y="3544888"/>
          <p14:tracePt t="20704" x="4732338" y="3473450"/>
          <p14:tracePt t="20720" x="4660900" y="3402013"/>
          <p14:tracePt t="20737" x="4633913" y="3357563"/>
          <p14:tracePt t="20753" x="4598988" y="3295650"/>
          <p14:tracePt t="20770" x="4572000" y="3276600"/>
          <p14:tracePt t="20786" x="4545013" y="3232150"/>
          <p14:tracePt t="20804" x="4518025" y="3197225"/>
          <p14:tracePt t="20820" x="4510088" y="3187700"/>
          <p14:tracePt t="20837" x="4491038" y="3179763"/>
          <p14:tracePt t="20853" x="4483100" y="3170238"/>
          <p14:tracePt t="20870" x="4483100" y="3160713"/>
          <p14:tracePt t="21035" x="4446588" y="3160713"/>
          <p14:tracePt t="21044" x="4429125" y="3160713"/>
          <p14:tracePt t="21046" x="4384675" y="3160713"/>
          <p14:tracePt t="21053" x="4348163" y="3170238"/>
          <p14:tracePt t="21070" x="4322763" y="3179763"/>
          <p14:tracePt t="21087" x="4313238" y="3179763"/>
          <p14:tracePt t="21103" x="4295775" y="3197225"/>
          <p14:tracePt t="21119" x="4286250" y="3197225"/>
          <p14:tracePt t="21170" x="4276725" y="3197225"/>
          <p14:tracePt t="21178" x="4259263" y="3197225"/>
          <p14:tracePt t="21186" x="4241800" y="3197225"/>
          <p14:tracePt t="21192" x="4197350" y="3197225"/>
          <p14:tracePt t="21203" x="4152900" y="3197225"/>
          <p14:tracePt t="21221" x="4116388" y="3197225"/>
          <p14:tracePt t="21236" x="4089400" y="3187700"/>
          <p14:tracePt t="21253" x="4071938" y="3179763"/>
          <p14:tracePt t="21270" x="4054475" y="3170238"/>
          <p14:tracePt t="21287" x="4037013" y="3160713"/>
          <p14:tracePt t="21442" x="4037013" y="3143250"/>
          <p14:tracePt t="21444" x="4071938" y="3116263"/>
          <p14:tracePt t="21459" x="4108450" y="3089275"/>
          <p14:tracePt t="21470" x="4197350" y="3044825"/>
          <p14:tracePt t="21488" x="4268788" y="3000375"/>
          <p14:tracePt t="21502" x="4313238" y="2973388"/>
          <p14:tracePt t="21520" x="4330700" y="2965450"/>
          <p14:tracePt t="21537" x="4357688" y="2955925"/>
          <p14:tracePt t="21553" x="4384675" y="2938463"/>
          <p14:tracePt t="21570" x="4394200" y="2938463"/>
          <p14:tracePt t="21586" x="4419600" y="2928938"/>
          <p14:tracePt t="21603" x="4491038" y="2919413"/>
          <p14:tracePt t="21687" x="4589463" y="2911475"/>
          <p14:tracePt t="21718" x="4608513" y="2901950"/>
          <p14:tracePt t="21725" x="4633913" y="2901950"/>
          <p14:tracePt t="21736" x="4660900" y="2894013"/>
          <p14:tracePt t="21752" x="4697413" y="2894013"/>
          <p14:tracePt t="21795" x="4705350" y="2874963"/>
          <p14:tracePt t="21810" x="4714875" y="2874963"/>
          <p14:tracePt t="21825" x="4732338" y="2874963"/>
          <p14:tracePt t="21857" x="4741863" y="2874963"/>
          <p14:tracePt t="21881" x="4751388" y="2874963"/>
          <p14:tracePt t="21889" x="4776788" y="2874963"/>
          <p14:tracePt t="21893" x="4786313" y="2874963"/>
          <p14:tracePt t="21902" x="4803775" y="2874963"/>
          <p14:tracePt t="21919" x="4822825" y="2874963"/>
          <p14:tracePt t="21937" x="4848225" y="2874963"/>
          <p14:tracePt t="21960" x="4867275" y="2874963"/>
          <p14:tracePt t="21969" x="4894263" y="2874963"/>
          <p14:tracePt t="21986" x="4919663" y="2874963"/>
          <p14:tracePt t="22003" x="4956175" y="2874963"/>
          <p14:tracePt t="22019" x="5027613" y="2874963"/>
          <p14:tracePt t="22037" x="5099050" y="2874963"/>
          <p14:tracePt t="22052" x="5160963" y="2874963"/>
          <p14:tracePt t="22069" x="5180013" y="2874963"/>
          <p14:tracePt t="22086" x="5205413" y="2874963"/>
          <p14:tracePt t="22119" x="5224463" y="2874963"/>
          <p14:tracePt t="22119" x="5232400" y="2884488"/>
          <p14:tracePt t="22121" x="5241925" y="2884488"/>
          <p14:tracePt t="22136" x="5259388" y="2884488"/>
          <p14:tracePt t="22153" x="5286375" y="2884488"/>
          <p14:tracePt t="22169" x="5303838" y="2894013"/>
          <p14:tracePt t="22187" x="5340350" y="2901950"/>
          <p14:tracePt t="22202" x="5375275" y="2911475"/>
          <p14:tracePt t="22220" x="5402263" y="2919413"/>
          <p14:tracePt t="22235" x="5456238" y="2919413"/>
          <p14:tracePt t="22253" x="5500688" y="2928938"/>
          <p14:tracePt t="22269" x="5537200" y="2928938"/>
          <p14:tracePt t="22287" x="5572125" y="2938463"/>
          <p14:tracePt t="22324" x="5572125" y="2946400"/>
          <p14:tracePt t="22325" x="5581650" y="2946400"/>
          <p14:tracePt t="22336" x="5608638" y="2946400"/>
          <p14:tracePt t="22336" x="5616575" y="2946400"/>
          <p14:tracePt t="22354" x="5634038" y="2946400"/>
          <p14:tracePt t="22369" x="5653088" y="2955925"/>
          <p14:tracePt t="22386" x="5670550" y="2955925"/>
          <p14:tracePt t="22402" x="5688013" y="2955925"/>
          <p14:tracePt t="22419" x="5741988" y="2955925"/>
          <p14:tracePt t="22436" x="5776913" y="2955925"/>
          <p14:tracePt t="22452" x="5822950" y="2955925"/>
          <p14:tracePt t="22469" x="5840413" y="2955925"/>
          <p14:tracePt t="22486" x="5867400" y="2955925"/>
          <p14:tracePt t="22503" x="5875338" y="2955925"/>
          <p14:tracePt t="22519" x="5902325" y="2955925"/>
          <p14:tracePt t="22536" x="5929313" y="2955925"/>
          <p14:tracePt t="22554" x="5956300" y="2955925"/>
          <p14:tracePt t="22570" x="5983288" y="2955925"/>
          <p14:tracePt t="22586" x="6000750" y="2955925"/>
          <p14:tracePt t="22603" x="6027738" y="2955925"/>
          <p14:tracePt t="22619" x="6045200" y="2955925"/>
          <p14:tracePt t="22636" x="6072188" y="2955925"/>
          <p14:tracePt t="22652" x="6108700" y="2955925"/>
          <p14:tracePt t="22670" x="6330950" y="2955925"/>
          <p14:tracePt t="22752" x="6616700" y="2955925"/>
          <p14:tracePt t="22792" x="6688138" y="2955925"/>
          <p14:tracePt t="22802" x="6715125" y="2955925"/>
          <p14:tracePt t="22819" x="6742113" y="2955925"/>
          <p14:tracePt t="22836" x="6769100" y="2955925"/>
          <p14:tracePt t="22853" x="6786563" y="2955925"/>
          <p14:tracePt t="22869" x="6831013" y="2955925"/>
          <p14:tracePt t="22886" x="6894513" y="2955925"/>
          <p14:tracePt t="22903" x="6938963" y="2955925"/>
          <p14:tracePt t="22919" x="6991350" y="2955925"/>
          <p14:tracePt t="22937" x="7045325" y="2955925"/>
          <p14:tracePt t="22952" x="7126288" y="2955925"/>
          <p14:tracePt t="22970" x="7134225" y="2955925"/>
          <p14:tracePt t="22986" x="7161213" y="2955925"/>
          <p14:tracePt t="23002" x="7188200" y="2955925"/>
          <p14:tracePt t="23020" x="7242175" y="2955925"/>
          <p14:tracePt t="23036" x="7296150" y="2955925"/>
          <p14:tracePt t="23053" x="7331075" y="2955925"/>
          <p14:tracePt t="23069" x="7385050" y="2938463"/>
          <p14:tracePt t="23087" x="7439025" y="2938463"/>
          <p14:tracePt t="23103" x="7510463" y="2938463"/>
          <p14:tracePt t="23120" x="7562850" y="2938463"/>
          <p14:tracePt t="23136" x="7608888" y="2938463"/>
          <p14:tracePt t="23136" x="7634288" y="2938463"/>
          <p14:tracePt t="23155" x="7653338" y="2938463"/>
          <p14:tracePt t="23170" x="7742238" y="2928938"/>
          <p14:tracePt t="23187" x="7796213" y="2911475"/>
          <p14:tracePt t="23202" x="7840663" y="2911475"/>
          <p14:tracePt t="23221" x="7875588" y="2901950"/>
          <p14:tracePt t="23236" x="7929563" y="2901950"/>
          <p14:tracePt t="23253" x="7974013" y="2884488"/>
          <p14:tracePt t="23269" x="7991475" y="2884488"/>
          <p14:tracePt t="23287" x="8099425" y="2867025"/>
          <p14:tracePt t="23327" x="8116888" y="2867025"/>
          <p14:tracePt t="23336" x="8143875" y="2857500"/>
          <p14:tracePt t="23353" x="8170863" y="2840038"/>
          <p14:tracePt t="23370" x="8180388" y="2840038"/>
          <p14:tracePt t="23387" x="8197850" y="2840038"/>
          <p14:tracePt t="26994" x="8215313" y="2822575"/>
          <p14:tracePt t="27011" x="8232775" y="2813050"/>
          <p14:tracePt t="27026" x="8242300" y="2795588"/>
          <p14:tracePt t="27058" x="8251825" y="2795588"/>
          <p14:tracePt t="27426" x="8251825" y="2803525"/>
          <p14:tracePt t="27458" x="8269288" y="2803525"/>
          <p14:tracePt t="27506" x="8277225" y="2813050"/>
          <p14:tracePt t="27523" x="8286750" y="2813050"/>
          <p14:tracePt t="27538" x="8286750" y="2822575"/>
          <p14:tracePt t="27553" x="8296275" y="2830513"/>
          <p14:tracePt t="27587" x="8304213" y="2840038"/>
          <p14:tracePt t="27884" x="8323263" y="2840038"/>
          <p14:tracePt t="27954" x="8331200" y="2840038"/>
          <p14:tracePt t="27962" x="8340725" y="2840038"/>
          <p14:tracePt t="27971" x="8358188" y="2840038"/>
          <p14:tracePt t="27972" x="8385175" y="2830513"/>
          <p14:tracePt t="27986" x="8402638" y="2813050"/>
          <p14:tracePt t="28003" x="8429625" y="2786063"/>
          <p14:tracePt t="28019" x="8466138" y="2759075"/>
          <p14:tracePt t="28037" x="8491538" y="2714625"/>
          <p14:tracePt t="28052" x="8510588" y="2670175"/>
          <p14:tracePt t="28069" x="8537575" y="2608263"/>
          <p14:tracePt t="28086" x="8589963" y="2527300"/>
          <p14:tracePt t="28103" x="8626475" y="2455863"/>
          <p14:tracePt t="28119" x="8643938" y="2401888"/>
          <p14:tracePt t="28137" x="8670925" y="2312988"/>
          <p14:tracePt t="28152" x="8688388" y="2241550"/>
          <p14:tracePt t="28152" x="8697913" y="2224088"/>
          <p14:tracePt t="28170" x="8715375" y="2170113"/>
          <p14:tracePt t="28186" x="8715375" y="2116138"/>
          <p14:tracePt t="28208" x="8715375" y="2062163"/>
          <p14:tracePt t="28219" x="8715375" y="2009775"/>
          <p14:tracePt t="28237" x="8715375" y="1973263"/>
          <p14:tracePt t="28252" x="8715375" y="1938338"/>
          <p14:tracePt t="28269" x="8715375" y="1884363"/>
          <p14:tracePt t="28287" x="8697913" y="1857375"/>
          <p14:tracePt t="28302" x="8670925" y="1812925"/>
          <p14:tracePt t="28320" x="8599488" y="1731963"/>
          <p14:tracePt t="28353" x="8572500" y="1697038"/>
          <p14:tracePt t="28371" x="8555038" y="1687513"/>
          <p14:tracePt t="28372" x="8518525" y="1660525"/>
          <p14:tracePt t="28387" x="8483600" y="1643063"/>
          <p14:tracePt t="28402" x="8474075" y="1643063"/>
          <p14:tracePt t="28419" x="8466138" y="1643063"/>
          <p14:tracePt t="28436" x="8429625" y="1643063"/>
          <p14:tracePt t="28453" x="8402638" y="1643063"/>
          <p14:tracePt t="28469" x="8375650" y="1643063"/>
          <p14:tracePt t="28487" x="8313738" y="1660525"/>
          <p14:tracePt t="28517" x="8259763" y="1679575"/>
          <p14:tracePt t="28536" x="8197850" y="1714500"/>
          <p14:tracePt t="28569" x="8153400" y="1751013"/>
          <p14:tracePt t="28569" x="8143875" y="1758950"/>
          <p14:tracePt t="28602" x="8134350" y="1776413"/>
          <p14:tracePt t="28604" x="8108950" y="1803400"/>
          <p14:tracePt t="28619" x="8089900" y="1822450"/>
          <p14:tracePt t="28636" x="8081963" y="1830388"/>
          <p14:tracePt t="28653" x="8072438" y="1847850"/>
          <p14:tracePt t="28669" x="8054975" y="1866900"/>
          <p14:tracePt t="28686" x="8045450" y="1874838"/>
          <p14:tracePt t="28702" x="8027988" y="1893888"/>
          <p14:tracePt t="28719" x="8018463" y="1911350"/>
          <p14:tracePt t="28737" x="8010525" y="1919288"/>
          <p14:tracePt t="28769" x="8010525" y="1928813"/>
          <p14:tracePt t="28797" x="8010525" y="1938338"/>
          <p14:tracePt t="28832" x="8010525" y="1955800"/>
          <p14:tracePt t="28852" x="8010525" y="1965325"/>
          <p14:tracePt t="28882" x="8010525" y="1973263"/>
          <p14:tracePt t="28905" x="8010525" y="1990725"/>
          <p14:tracePt t="28929" x="8010525" y="2000250"/>
          <p14:tracePt t="28947" x="8010525" y="2009775"/>
          <p14:tracePt t="28968" x="8018463" y="2027238"/>
          <p14:tracePt t="28986" x="8037513" y="2036763"/>
          <p14:tracePt t="29002" x="8037513" y="2044700"/>
          <p14:tracePt t="29018" x="8054975" y="2062163"/>
          <p14:tracePt t="29037" x="8062913" y="2071688"/>
          <p14:tracePt t="29052" x="8081963" y="2089150"/>
          <p14:tracePt t="29053" x="8108950" y="2116138"/>
          <p14:tracePt t="29058" x="8116888" y="2133600"/>
          <p14:tracePt t="29069" x="8161338" y="2160588"/>
          <p14:tracePt t="29085" x="8197850" y="2170113"/>
          <p14:tracePt t="29102" x="8232775" y="2179638"/>
          <p14:tracePt t="29119" x="8269288" y="2179638"/>
          <p14:tracePt t="29136" x="8286750" y="2179638"/>
          <p14:tracePt t="29152" x="8304213" y="2179638"/>
          <p14:tracePt t="29169" x="8323263" y="2179638"/>
          <p14:tracePt t="29187" x="8331200" y="2160588"/>
          <p14:tracePt t="29202" x="8402638" y="2133600"/>
          <p14:tracePt t="29237" x="8447088" y="2089150"/>
          <p14:tracePt t="29253" x="8491538" y="2044700"/>
          <p14:tracePt t="29290" x="8510588" y="2017713"/>
          <p14:tracePt t="29307" x="8518525" y="2000250"/>
          <p14:tracePt t="29314" x="8528050" y="2000250"/>
          <p14:tracePt t="29319" x="8537575" y="1965325"/>
          <p14:tracePt t="29362" x="8545513" y="1946275"/>
          <p14:tracePt t="29369" x="8545513" y="1938338"/>
          <p14:tracePt t="29395" x="8545513" y="1928813"/>
          <p14:tracePt t="29434" x="8545513" y="1919288"/>
          <p14:tracePt t="29762" x="8545513" y="1928813"/>
          <p14:tracePt t="29765" x="8545513" y="2571750"/>
          <p14:tracePt t="29903" x="8545513" y="2679700"/>
          <p14:tracePt t="29945" x="8545513" y="2687638"/>
          <p14:tracePt t="29953" x="8528050" y="2697163"/>
          <p14:tracePt t="29953" x="8528050" y="2705100"/>
          <p14:tracePt t="29971" x="8528050" y="2724150"/>
          <p14:tracePt t="29985" x="8528050" y="2732088"/>
          <p14:tracePt t="30002" x="8518525" y="2751138"/>
          <p14:tracePt t="30042" x="8518525" y="2759075"/>
          <p14:tracePt t="30099" x="8518525" y="2776538"/>
          <p14:tracePt t="30113" x="8518525" y="2786063"/>
          <p14:tracePt t="30130" x="8518525" y="2795588"/>
          <p14:tracePt t="30242" x="8518525" y="2786063"/>
          <p14:tracePt t="30249" x="8518525" y="2768600"/>
          <p14:tracePt t="30259" x="8518525" y="2751138"/>
          <p14:tracePt t="30261" x="8528050" y="2732088"/>
          <p14:tracePt t="30269" x="8537575" y="2643188"/>
          <p14:tracePt t="30302" x="8555038" y="2589213"/>
          <p14:tracePt t="30320" x="8555038" y="2473325"/>
          <p14:tracePt t="30379" x="8555038" y="2465388"/>
          <p14:tracePt t="30411" x="8555038" y="2455863"/>
          <p14:tracePt t="30433" x="8545513" y="2455863"/>
          <p14:tracePt t="30451" x="8537575" y="2455863"/>
          <p14:tracePt t="30459" x="8528050" y="2455863"/>
          <p14:tracePt t="30466" x="8510588" y="2455863"/>
          <p14:tracePt t="30477" x="8491538" y="2455863"/>
          <p14:tracePt t="30485" x="8483600" y="2465388"/>
          <p14:tracePt t="30531" x="8474075" y="2473325"/>
          <p14:tracePt t="30555" x="8466138" y="2482850"/>
          <p14:tracePt t="30577" x="8456613" y="2482850"/>
          <p14:tracePt t="30586" x="8447088" y="2490788"/>
          <p14:tracePt t="30802" x="8474075" y="2509838"/>
          <p14:tracePt t="30803" x="8848725" y="2544763"/>
          <p14:tracePt t="30859" x="8902700" y="2554288"/>
          <p14:tracePt t="31094" x="8902700" y="2562225"/>
          <p14:tracePt t="31138" x="8885238" y="2562225"/>
          <p14:tracePt t="31170" x="8875713" y="2581275"/>
          <p14:tracePt t="31186" x="8867775" y="2581275"/>
          <p14:tracePt t="31210" x="8840788" y="2581275"/>
          <p14:tracePt t="31227" x="8840788" y="2589213"/>
          <p14:tracePt t="31231" x="8831263" y="2589213"/>
          <p14:tracePt t="31258" x="8823325" y="2598738"/>
          <p14:tracePt t="31387" x="8804275" y="2598738"/>
          <p14:tracePt t="31402" x="8804275" y="2608263"/>
          <p14:tracePt t="31404" x="8796338" y="2608263"/>
          <p14:tracePt t="31442" x="8786813" y="2608263"/>
          <p14:tracePt t="31466" x="8786813" y="2616200"/>
          <p14:tracePt t="31498" x="8777288" y="2616200"/>
          <p14:tracePt t="31594" x="8769350" y="2616200"/>
          <p14:tracePt t="31818" x="8751888" y="2616200"/>
          <p14:tracePt t="31821" x="8724900" y="2652713"/>
          <p14:tracePt t="31843" x="8705850" y="2670175"/>
          <p14:tracePt t="31852" x="8705850" y="2687638"/>
          <p14:tracePt t="31855" x="8688388" y="2705100"/>
          <p14:tracePt t="31869" x="8653463" y="2751138"/>
          <p14:tracePt t="31892" x="8643938" y="2751138"/>
          <p14:tracePt t="31902" x="8643938" y="2759075"/>
          <p14:tracePt t="31919" x="8634413" y="2759075"/>
          <p14:tracePt t="33502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roup 413"/>
          <p:cNvGrpSpPr/>
          <p:nvPr/>
        </p:nvGrpSpPr>
        <p:grpSpPr>
          <a:xfrm>
            <a:off x="3388814" y="1295400"/>
            <a:ext cx="3585569" cy="838200"/>
            <a:chOff x="0" y="0"/>
            <a:chExt cx="3585567" cy="838200"/>
          </a:xfrm>
        </p:grpSpPr>
        <p:sp>
          <p:nvSpPr>
            <p:cNvPr id="411" name="Shape 411"/>
            <p:cNvSpPr/>
            <p:nvPr/>
          </p:nvSpPr>
          <p:spPr>
            <a:xfrm>
              <a:off x="40180" y="0"/>
              <a:ext cx="3505207" cy="838200"/>
            </a:xfrm>
            <a:prstGeom prst="rect">
              <a:avLst/>
            </a:prstGeom>
            <a:solidFill>
              <a:srgbClr val="CC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457200" lvl="0" indent="-457200" algn="ctr"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412" name="Shape 412"/>
            <p:cNvSpPr/>
            <p:nvPr/>
          </p:nvSpPr>
          <p:spPr>
            <a:xfrm>
              <a:off x="0" y="63499"/>
              <a:ext cx="3585568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marL="457200" lvl="0" indent="-45720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Adenoma-carcinoma sequence</a:t>
              </a:r>
              <a:endParaRPr sz="2000"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lvl="0" indent="-45720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Vogelstein’s model</a:t>
              </a:r>
            </a:p>
          </p:txBody>
        </p:sp>
      </p:grpSp>
      <p:grpSp>
        <p:nvGrpSpPr>
          <p:cNvPr id="416" name="Group 416"/>
          <p:cNvGrpSpPr/>
          <p:nvPr/>
        </p:nvGrpSpPr>
        <p:grpSpPr>
          <a:xfrm>
            <a:off x="267211" y="1142944"/>
            <a:ext cx="2668787" cy="1371643"/>
            <a:chOff x="0" y="-17"/>
            <a:chExt cx="2668785" cy="1371641"/>
          </a:xfrm>
        </p:grpSpPr>
        <p:sp>
          <p:nvSpPr>
            <p:cNvPr id="414" name="Shape 414"/>
            <p:cNvSpPr/>
            <p:nvPr/>
          </p:nvSpPr>
          <p:spPr>
            <a:xfrm>
              <a:off x="37487" y="-18"/>
              <a:ext cx="2590742" cy="1371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C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latin typeface="Comic Sans MS Bold"/>
                  <a:ea typeface="Comic Sans MS Bold"/>
                  <a:cs typeface="Comic Sans MS Bold"/>
                  <a:sym typeface="Comic Sans MS Bold"/>
                </a:defRPr>
              </a:pPr>
              <a:endParaRPr/>
            </a:p>
          </p:txBody>
        </p:sp>
        <p:sp>
          <p:nvSpPr>
            <p:cNvPr id="415" name="Shape 415"/>
            <p:cNvSpPr/>
            <p:nvPr/>
          </p:nvSpPr>
          <p:spPr>
            <a:xfrm>
              <a:off x="-1" y="215937"/>
              <a:ext cx="2668787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Familial </a:t>
              </a:r>
              <a:endParaRPr sz="2000"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lvl="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adenomatous polyposis</a:t>
              </a:r>
            </a:p>
          </p:txBody>
        </p:sp>
      </p:grpSp>
      <p:grpSp>
        <p:nvGrpSpPr>
          <p:cNvPr id="419" name="Group 419"/>
          <p:cNvGrpSpPr/>
          <p:nvPr/>
        </p:nvGrpSpPr>
        <p:grpSpPr>
          <a:xfrm>
            <a:off x="4191000" y="3886200"/>
            <a:ext cx="3886200" cy="762000"/>
            <a:chOff x="0" y="0"/>
            <a:chExt cx="3886200" cy="762000"/>
          </a:xfrm>
        </p:grpSpPr>
        <p:sp>
          <p:nvSpPr>
            <p:cNvPr id="417" name="Shape 417"/>
            <p:cNvSpPr/>
            <p:nvPr/>
          </p:nvSpPr>
          <p:spPr>
            <a:xfrm>
              <a:off x="0" y="0"/>
              <a:ext cx="3886200" cy="762000"/>
            </a:xfrm>
            <a:prstGeom prst="rect">
              <a:avLst/>
            </a:prstGeom>
            <a:solidFill>
              <a:srgbClr val="CCFFCC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418" name="Shape 418"/>
            <p:cNvSpPr/>
            <p:nvPr/>
          </p:nvSpPr>
          <p:spPr>
            <a:xfrm>
              <a:off x="455785" y="203198"/>
              <a:ext cx="2974629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2000"/>
                <a:t>Hypermutability pathway</a:t>
              </a:r>
            </a:p>
          </p:txBody>
        </p:sp>
      </p:grpSp>
      <p:grpSp>
        <p:nvGrpSpPr>
          <p:cNvPr id="422" name="Group 422"/>
          <p:cNvGrpSpPr/>
          <p:nvPr/>
        </p:nvGrpSpPr>
        <p:grpSpPr>
          <a:xfrm>
            <a:off x="609473" y="3886147"/>
            <a:ext cx="3200326" cy="1295375"/>
            <a:chOff x="-41" y="-17"/>
            <a:chExt cx="3200325" cy="1295374"/>
          </a:xfrm>
        </p:grpSpPr>
        <p:sp>
          <p:nvSpPr>
            <p:cNvPr id="420" name="Shape 420"/>
            <p:cNvSpPr/>
            <p:nvPr/>
          </p:nvSpPr>
          <p:spPr>
            <a:xfrm>
              <a:off x="-42" y="-18"/>
              <a:ext cx="3200326" cy="1295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CFFCC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421" name="Shape 421"/>
            <p:cNvSpPr/>
            <p:nvPr/>
          </p:nvSpPr>
          <p:spPr>
            <a:xfrm>
              <a:off x="391028" y="292133"/>
              <a:ext cx="2418507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Lynch syndrome or </a:t>
              </a:r>
              <a:endParaRPr sz="2000"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lvl="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HNPCC </a:t>
              </a:r>
            </a:p>
          </p:txBody>
        </p:sp>
      </p:grpSp>
      <p:grpSp>
        <p:nvGrpSpPr>
          <p:cNvPr id="425" name="Group 425"/>
          <p:cNvGrpSpPr/>
          <p:nvPr/>
        </p:nvGrpSpPr>
        <p:grpSpPr>
          <a:xfrm>
            <a:off x="4038600" y="2438400"/>
            <a:ext cx="3657600" cy="685800"/>
            <a:chOff x="0" y="0"/>
            <a:chExt cx="3657600" cy="685800"/>
          </a:xfrm>
        </p:grpSpPr>
        <p:sp>
          <p:nvSpPr>
            <p:cNvPr id="423" name="Shape 423"/>
            <p:cNvSpPr/>
            <p:nvPr/>
          </p:nvSpPr>
          <p:spPr>
            <a:xfrm>
              <a:off x="0" y="0"/>
              <a:ext cx="3657600" cy="685800"/>
            </a:xfrm>
            <a:prstGeom prst="rect">
              <a:avLst/>
            </a:prstGeom>
            <a:solidFill>
              <a:srgbClr val="FFFFCC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424" name="Shape 424"/>
            <p:cNvSpPr/>
            <p:nvPr/>
          </p:nvSpPr>
          <p:spPr>
            <a:xfrm>
              <a:off x="418071" y="165098"/>
              <a:ext cx="2821459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2000"/>
                <a:t>DNA-oxidative pathway</a:t>
              </a:r>
            </a:p>
          </p:txBody>
        </p:sp>
      </p:grpSp>
      <p:grpSp>
        <p:nvGrpSpPr>
          <p:cNvPr id="428" name="Group 428"/>
          <p:cNvGrpSpPr/>
          <p:nvPr/>
        </p:nvGrpSpPr>
        <p:grpSpPr>
          <a:xfrm>
            <a:off x="914291" y="2285939"/>
            <a:ext cx="2743138" cy="1447772"/>
            <a:chOff x="-36" y="-19"/>
            <a:chExt cx="2743136" cy="1447771"/>
          </a:xfrm>
        </p:grpSpPr>
        <p:sp>
          <p:nvSpPr>
            <p:cNvPr id="426" name="Shape 426"/>
            <p:cNvSpPr/>
            <p:nvPr/>
          </p:nvSpPr>
          <p:spPr>
            <a:xfrm>
              <a:off x="-36" y="-20"/>
              <a:ext cx="2743136" cy="144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CC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latin typeface="Comic Sans MS Bold"/>
                  <a:ea typeface="Comic Sans MS Bold"/>
                  <a:cs typeface="Comic Sans MS Bold"/>
                  <a:sym typeface="Comic Sans MS Bold"/>
                </a:defRPr>
              </a:pPr>
              <a:endParaRPr/>
            </a:p>
          </p:txBody>
        </p:sp>
        <p:sp>
          <p:nvSpPr>
            <p:cNvPr id="427" name="Shape 427"/>
            <p:cNvSpPr/>
            <p:nvPr/>
          </p:nvSpPr>
          <p:spPr>
            <a:xfrm>
              <a:off x="123907" y="368338"/>
              <a:ext cx="2495527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MUTYH-associated </a:t>
              </a:r>
              <a:endParaRPr sz="2000"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lvl="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polyposis</a:t>
              </a:r>
            </a:p>
          </p:txBody>
        </p:sp>
      </p:grpSp>
      <p:grpSp>
        <p:nvGrpSpPr>
          <p:cNvPr id="431" name="Group 431"/>
          <p:cNvGrpSpPr/>
          <p:nvPr/>
        </p:nvGrpSpPr>
        <p:grpSpPr>
          <a:xfrm>
            <a:off x="4495800" y="5562600"/>
            <a:ext cx="3810000" cy="685800"/>
            <a:chOff x="0" y="0"/>
            <a:chExt cx="3810000" cy="685800"/>
          </a:xfrm>
        </p:grpSpPr>
        <p:sp>
          <p:nvSpPr>
            <p:cNvPr id="429" name="Shape 429"/>
            <p:cNvSpPr/>
            <p:nvPr/>
          </p:nvSpPr>
          <p:spPr>
            <a:xfrm>
              <a:off x="0" y="0"/>
              <a:ext cx="3810000" cy="685800"/>
            </a:xfrm>
            <a:prstGeom prst="rect">
              <a:avLst/>
            </a:prstGeom>
            <a:solidFill>
              <a:srgbClr val="FFCC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430" name="Shape 430"/>
            <p:cNvSpPr/>
            <p:nvPr/>
          </p:nvSpPr>
          <p:spPr>
            <a:xfrm>
              <a:off x="318467" y="165098"/>
              <a:ext cx="3173066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2000"/>
                <a:t>Hypermethylation pathway</a:t>
              </a:r>
            </a:p>
          </p:txBody>
        </p:sp>
      </p:grpSp>
      <p:grpSp>
        <p:nvGrpSpPr>
          <p:cNvPr id="434" name="Group 434"/>
          <p:cNvGrpSpPr/>
          <p:nvPr/>
        </p:nvGrpSpPr>
        <p:grpSpPr>
          <a:xfrm>
            <a:off x="1142880" y="5181543"/>
            <a:ext cx="3047774" cy="1371644"/>
            <a:chOff x="-39" y="-18"/>
            <a:chExt cx="3047772" cy="1371642"/>
          </a:xfrm>
        </p:grpSpPr>
        <p:sp>
          <p:nvSpPr>
            <p:cNvPr id="432" name="Shape 432"/>
            <p:cNvSpPr/>
            <p:nvPr/>
          </p:nvSpPr>
          <p:spPr>
            <a:xfrm>
              <a:off x="-40" y="-19"/>
              <a:ext cx="3047774" cy="1371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CC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latin typeface="Comic Sans MS Bold"/>
                  <a:ea typeface="Comic Sans MS Bold"/>
                  <a:cs typeface="Comic Sans MS Bold"/>
                  <a:sym typeface="Comic Sans MS Bold"/>
                </a:defRPr>
              </a:pPr>
              <a:endParaRPr/>
            </a:p>
          </p:txBody>
        </p:sp>
        <p:sp>
          <p:nvSpPr>
            <p:cNvPr id="433" name="Shape 433"/>
            <p:cNvSpPr/>
            <p:nvPr/>
          </p:nvSpPr>
          <p:spPr>
            <a:xfrm>
              <a:off x="305088" y="330236"/>
              <a:ext cx="2437979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Epigenetic germline</a:t>
              </a:r>
              <a:endParaRPr sz="2000"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lvl="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alterations ?</a:t>
              </a:r>
            </a:p>
          </p:txBody>
        </p:sp>
      </p:grpSp>
      <p:sp>
        <p:nvSpPr>
          <p:cNvPr id="435" name="Shape 435"/>
          <p:cNvSpPr/>
          <p:nvPr/>
        </p:nvSpPr>
        <p:spPr>
          <a:xfrm>
            <a:off x="228599" y="199070"/>
            <a:ext cx="8346610" cy="738664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400"/>
              </a:spcBef>
              <a:defRPr sz="2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400" dirty="0" smtClean="0"/>
              <a:t>C</a:t>
            </a:r>
            <a:r>
              <a:rPr lang="it-IT" sz="2400" dirty="0" smtClean="0"/>
              <a:t>RC</a:t>
            </a:r>
            <a:r>
              <a:rPr sz="2400" dirty="0" smtClean="0"/>
              <a:t> </a:t>
            </a:r>
            <a:r>
              <a:rPr sz="2400" dirty="0"/>
              <a:t>hereditary syndromes as models of sporadic colorectal tumorigenesis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34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5151"/>
    </mc:Choice>
    <mc:Fallback>
      <p:transition advTm="15151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roup 904"/>
          <p:cNvGrpSpPr/>
          <p:nvPr/>
        </p:nvGrpSpPr>
        <p:grpSpPr>
          <a:xfrm>
            <a:off x="1447791" y="2838403"/>
            <a:ext cx="6096018" cy="3059170"/>
            <a:chOff x="-2" y="-2"/>
            <a:chExt cx="6096016" cy="3059168"/>
          </a:xfrm>
        </p:grpSpPr>
        <p:grpSp>
          <p:nvGrpSpPr>
            <p:cNvPr id="899" name="Group 899"/>
            <p:cNvGrpSpPr/>
            <p:nvPr/>
          </p:nvGrpSpPr>
          <p:grpSpPr>
            <a:xfrm>
              <a:off x="-3" y="1538321"/>
              <a:ext cx="6096018" cy="1520846"/>
              <a:chOff x="-1" y="0"/>
              <a:chExt cx="6096016" cy="1520844"/>
            </a:xfrm>
          </p:grpSpPr>
          <p:sp>
            <p:nvSpPr>
              <p:cNvPr id="894" name="Shape 894"/>
              <p:cNvSpPr/>
              <p:nvPr/>
            </p:nvSpPr>
            <p:spPr>
              <a:xfrm>
                <a:off x="-2" y="-1"/>
                <a:ext cx="1500741" cy="4089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>
                    <a:latin typeface="Comic Sans MS Bold"/>
                    <a:ea typeface="Comic Sans MS Bold"/>
                    <a:cs typeface="Comic Sans MS Bold"/>
                    <a:sym typeface="Comic Sans MS Bold"/>
                  </a:defRPr>
                </a:lvl1pPr>
              </a:lstStyle>
              <a:p>
                <a:pPr lvl="0"/>
                <a:r>
                  <a:t>Non Polypoid</a:t>
                </a:r>
              </a:p>
            </p:txBody>
          </p:sp>
          <p:grpSp>
            <p:nvGrpSpPr>
              <p:cNvPr id="898" name="Group 898"/>
              <p:cNvGrpSpPr/>
              <p:nvPr/>
            </p:nvGrpSpPr>
            <p:grpSpPr>
              <a:xfrm>
                <a:off x="212032" y="316330"/>
                <a:ext cx="5883984" cy="1204514"/>
                <a:chOff x="-1" y="-1"/>
                <a:chExt cx="5883983" cy="1204513"/>
              </a:xfrm>
            </p:grpSpPr>
            <p:pic>
              <p:nvPicPr>
                <p:cNvPr id="895" name="image28.jpeg" descr="LNP IIb_2"/>
                <p:cNvPicPr/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961325" y="-2"/>
                  <a:ext cx="1855314" cy="120451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896" name="image29.jpeg" descr="LNP IIa_1"/>
                <p:cNvPicPr/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-2" y="-1"/>
                  <a:ext cx="1855314" cy="11801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897" name="image30.jpeg" descr="LNP IIc"/>
                <p:cNvPicPr/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3922652" y="4561"/>
                  <a:ext cx="1961331" cy="11817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903" name="Group 903"/>
            <p:cNvGrpSpPr/>
            <p:nvPr/>
          </p:nvGrpSpPr>
          <p:grpSpPr>
            <a:xfrm>
              <a:off x="51905" y="-3"/>
              <a:ext cx="5248977" cy="1410580"/>
              <a:chOff x="0" y="-1"/>
              <a:chExt cx="5248976" cy="1410578"/>
            </a:xfrm>
          </p:grpSpPr>
          <p:pic>
            <p:nvPicPr>
              <p:cNvPr id="900" name="image31.jpeg" descr="LP+ACF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3393665" y="180978"/>
                <a:ext cx="1855311" cy="12296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01" name="image32.jpeg" descr="LP peduncolato"/>
              <p:cNvPicPr/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955260" y="169572"/>
                <a:ext cx="1908321" cy="12334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02" name="Shape 902"/>
              <p:cNvSpPr/>
              <p:nvPr/>
            </p:nvSpPr>
            <p:spPr>
              <a:xfrm>
                <a:off x="-1" y="-2"/>
                <a:ext cx="975897" cy="4089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>
                    <a:latin typeface="Comic Sans MS Bold"/>
                    <a:ea typeface="Comic Sans MS Bold"/>
                    <a:cs typeface="Comic Sans MS Bold"/>
                    <a:sym typeface="Comic Sans MS Bold"/>
                  </a:defRPr>
                </a:lvl1pPr>
              </a:lstStyle>
              <a:p>
                <a:pPr lvl="0"/>
                <a:r>
                  <a:t>Polypoid</a:t>
                </a:r>
              </a:p>
            </p:txBody>
          </p:sp>
        </p:grpSp>
      </p:grpSp>
      <p:grpSp>
        <p:nvGrpSpPr>
          <p:cNvPr id="907" name="Group 907"/>
          <p:cNvGrpSpPr/>
          <p:nvPr/>
        </p:nvGrpSpPr>
        <p:grpSpPr>
          <a:xfrm>
            <a:off x="-101766" y="228529"/>
            <a:ext cx="5888443" cy="1676369"/>
            <a:chOff x="-317695" y="-23"/>
            <a:chExt cx="4744887" cy="1676367"/>
          </a:xfrm>
        </p:grpSpPr>
        <p:sp>
          <p:nvSpPr>
            <p:cNvPr id="905" name="Shape 905"/>
            <p:cNvSpPr/>
            <p:nvPr/>
          </p:nvSpPr>
          <p:spPr>
            <a:xfrm>
              <a:off x="-47" y="-23"/>
              <a:ext cx="4262702" cy="1676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9525" cap="flat">
              <a:solidFill>
                <a:srgbClr val="00CC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906" name="Shape 906"/>
            <p:cNvSpPr/>
            <p:nvPr/>
          </p:nvSpPr>
          <p:spPr>
            <a:xfrm>
              <a:off x="-317695" y="353498"/>
              <a:ext cx="4744887" cy="9694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/>
              <a:r>
                <a:rPr sz="2100" dirty="0">
                  <a:latin typeface="Comic Sans MS"/>
                  <a:ea typeface="Comic Sans MS"/>
                  <a:cs typeface="Comic Sans MS"/>
                  <a:sym typeface="Comic Sans MS"/>
                </a:rPr>
                <a:t>Lynch syndrome or</a:t>
              </a:r>
              <a:endParaRPr sz="2100" dirty="0"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lvl="0" algn="ctr"/>
              <a:r>
                <a:rPr lang="it-IT" sz="2100" dirty="0" err="1" smtClean="0">
                  <a:latin typeface="Comic Sans MS"/>
                  <a:ea typeface="Comic Sans MS"/>
                  <a:cs typeface="Comic Sans MS"/>
                  <a:sym typeface="Comic Sans MS"/>
                </a:rPr>
                <a:t>Hereditary</a:t>
              </a:r>
              <a:r>
                <a:rPr lang="it-IT" sz="2100" dirty="0" smtClean="0">
                  <a:latin typeface="Comic Sans MS"/>
                  <a:ea typeface="Comic Sans MS"/>
                  <a:cs typeface="Comic Sans MS"/>
                  <a:sym typeface="Comic Sans MS"/>
                </a:rPr>
                <a:t> Non </a:t>
              </a:r>
              <a:r>
                <a:rPr lang="it-IT" sz="2100" dirty="0" err="1" smtClean="0">
                  <a:latin typeface="Comic Sans MS"/>
                  <a:ea typeface="Comic Sans MS"/>
                  <a:cs typeface="Comic Sans MS"/>
                  <a:sym typeface="Comic Sans MS"/>
                </a:rPr>
                <a:t>Polypoid</a:t>
              </a:r>
              <a:r>
                <a:rPr lang="it-IT" sz="2100" dirty="0" smtClean="0">
                  <a:latin typeface="Comic Sans MS"/>
                  <a:ea typeface="Comic Sans MS"/>
                  <a:cs typeface="Comic Sans MS"/>
                  <a:sym typeface="Comic Sans MS"/>
                </a:rPr>
                <a:t> </a:t>
              </a:r>
              <a:r>
                <a:rPr lang="it-IT" sz="2100" dirty="0" err="1" smtClean="0">
                  <a:latin typeface="Comic Sans MS"/>
                  <a:ea typeface="Comic Sans MS"/>
                  <a:cs typeface="Comic Sans MS"/>
                  <a:sym typeface="Comic Sans MS"/>
                </a:rPr>
                <a:t>Cancer</a:t>
              </a:r>
              <a:r>
                <a:rPr lang="it-IT" sz="2100" dirty="0" smtClean="0">
                  <a:latin typeface="Comic Sans MS"/>
                  <a:ea typeface="Comic Sans MS"/>
                  <a:cs typeface="Comic Sans MS"/>
                  <a:sym typeface="Comic Sans MS"/>
                </a:rPr>
                <a:t> Colon</a:t>
              </a:r>
            </a:p>
            <a:p>
              <a:pPr lvl="0" algn="ctr"/>
              <a:r>
                <a:rPr sz="2100" dirty="0" smtClean="0">
                  <a:latin typeface="Comic Sans MS"/>
                  <a:ea typeface="Comic Sans MS"/>
                  <a:cs typeface="Comic Sans MS"/>
                  <a:sym typeface="Comic Sans MS"/>
                </a:rPr>
                <a:t>HNPCC </a:t>
              </a:r>
              <a:endParaRPr sz="2100" dirty="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908" name="Shape 908"/>
          <p:cNvSpPr/>
          <p:nvPr/>
        </p:nvSpPr>
        <p:spPr>
          <a:xfrm>
            <a:off x="4261501" y="1322213"/>
            <a:ext cx="4953005" cy="1689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900"/>
              </a:spcBef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Most common form of hereditary CRC</a:t>
            </a:r>
            <a:endParaRPr sz="1600" dirty="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>
              <a:spcBef>
                <a:spcPts val="900"/>
              </a:spcBef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Vertical transmission, CCR develops at a young age (&lt;50 years), mainly in right colon</a:t>
            </a:r>
            <a:endParaRPr sz="1600" dirty="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>
              <a:spcBef>
                <a:spcPts val="900"/>
              </a:spcBef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Several extra-colonic </a:t>
            </a:r>
            <a:r>
              <a:rPr sz="1600" dirty="0" err="1">
                <a:latin typeface="Comic Sans MS"/>
                <a:ea typeface="Comic Sans MS"/>
                <a:cs typeface="Comic Sans MS"/>
                <a:sym typeface="Comic Sans MS"/>
              </a:rPr>
              <a:t>tumours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 (endometrial, gastric, urinary and biliopancreatic carcinomas)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58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4297"/>
    </mc:Choice>
    <mc:Fallback>
      <p:transition advTm="34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roup 413"/>
          <p:cNvGrpSpPr/>
          <p:nvPr/>
        </p:nvGrpSpPr>
        <p:grpSpPr>
          <a:xfrm>
            <a:off x="3388814" y="1295400"/>
            <a:ext cx="3585569" cy="838200"/>
            <a:chOff x="0" y="0"/>
            <a:chExt cx="3585567" cy="838200"/>
          </a:xfrm>
        </p:grpSpPr>
        <p:sp>
          <p:nvSpPr>
            <p:cNvPr id="411" name="Shape 411"/>
            <p:cNvSpPr/>
            <p:nvPr/>
          </p:nvSpPr>
          <p:spPr>
            <a:xfrm>
              <a:off x="40180" y="0"/>
              <a:ext cx="3505207" cy="838200"/>
            </a:xfrm>
            <a:prstGeom prst="rect">
              <a:avLst/>
            </a:prstGeom>
            <a:solidFill>
              <a:srgbClr val="CC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457200" lvl="0" indent="-457200" algn="ctr"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412" name="Shape 412"/>
            <p:cNvSpPr/>
            <p:nvPr/>
          </p:nvSpPr>
          <p:spPr>
            <a:xfrm>
              <a:off x="0" y="63499"/>
              <a:ext cx="3585568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marL="457200" lvl="0" indent="-45720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Adenoma-carcinoma sequence</a:t>
              </a:r>
              <a:endParaRPr sz="2000"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lvl="0" indent="-45720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Vogelstein’s model</a:t>
              </a:r>
            </a:p>
          </p:txBody>
        </p:sp>
      </p:grpSp>
      <p:grpSp>
        <p:nvGrpSpPr>
          <p:cNvPr id="416" name="Group 416"/>
          <p:cNvGrpSpPr/>
          <p:nvPr/>
        </p:nvGrpSpPr>
        <p:grpSpPr>
          <a:xfrm>
            <a:off x="267211" y="1142944"/>
            <a:ext cx="2668787" cy="1371643"/>
            <a:chOff x="0" y="-17"/>
            <a:chExt cx="2668785" cy="1371641"/>
          </a:xfrm>
        </p:grpSpPr>
        <p:sp>
          <p:nvSpPr>
            <p:cNvPr id="414" name="Shape 414"/>
            <p:cNvSpPr/>
            <p:nvPr/>
          </p:nvSpPr>
          <p:spPr>
            <a:xfrm>
              <a:off x="37487" y="-18"/>
              <a:ext cx="2590742" cy="1371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C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latin typeface="Comic Sans MS Bold"/>
                  <a:ea typeface="Comic Sans MS Bold"/>
                  <a:cs typeface="Comic Sans MS Bold"/>
                  <a:sym typeface="Comic Sans MS Bold"/>
                </a:defRPr>
              </a:pPr>
              <a:endParaRPr/>
            </a:p>
          </p:txBody>
        </p:sp>
        <p:sp>
          <p:nvSpPr>
            <p:cNvPr id="415" name="Shape 415"/>
            <p:cNvSpPr/>
            <p:nvPr/>
          </p:nvSpPr>
          <p:spPr>
            <a:xfrm>
              <a:off x="-1" y="215937"/>
              <a:ext cx="2668787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Familial </a:t>
              </a:r>
              <a:endParaRPr sz="2000"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lvl="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adenomatous polyposis</a:t>
              </a:r>
            </a:p>
          </p:txBody>
        </p:sp>
      </p:grpSp>
      <p:grpSp>
        <p:nvGrpSpPr>
          <p:cNvPr id="419" name="Group 419"/>
          <p:cNvGrpSpPr/>
          <p:nvPr/>
        </p:nvGrpSpPr>
        <p:grpSpPr>
          <a:xfrm>
            <a:off x="4191000" y="3886200"/>
            <a:ext cx="3886200" cy="762000"/>
            <a:chOff x="0" y="0"/>
            <a:chExt cx="3886200" cy="762000"/>
          </a:xfrm>
        </p:grpSpPr>
        <p:sp>
          <p:nvSpPr>
            <p:cNvPr id="417" name="Shape 417"/>
            <p:cNvSpPr/>
            <p:nvPr/>
          </p:nvSpPr>
          <p:spPr>
            <a:xfrm>
              <a:off x="0" y="0"/>
              <a:ext cx="3886200" cy="762000"/>
            </a:xfrm>
            <a:prstGeom prst="rect">
              <a:avLst/>
            </a:prstGeom>
            <a:solidFill>
              <a:srgbClr val="CCFFCC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418" name="Shape 418"/>
            <p:cNvSpPr/>
            <p:nvPr/>
          </p:nvSpPr>
          <p:spPr>
            <a:xfrm>
              <a:off x="455785" y="203198"/>
              <a:ext cx="2974629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2000"/>
                <a:t>Hypermutability pathway</a:t>
              </a:r>
            </a:p>
          </p:txBody>
        </p:sp>
      </p:grpSp>
      <p:grpSp>
        <p:nvGrpSpPr>
          <p:cNvPr id="422" name="Group 422"/>
          <p:cNvGrpSpPr/>
          <p:nvPr/>
        </p:nvGrpSpPr>
        <p:grpSpPr>
          <a:xfrm>
            <a:off x="609473" y="3886147"/>
            <a:ext cx="3200326" cy="1295375"/>
            <a:chOff x="-41" y="-17"/>
            <a:chExt cx="3200325" cy="1295374"/>
          </a:xfrm>
        </p:grpSpPr>
        <p:sp>
          <p:nvSpPr>
            <p:cNvPr id="420" name="Shape 420"/>
            <p:cNvSpPr/>
            <p:nvPr/>
          </p:nvSpPr>
          <p:spPr>
            <a:xfrm>
              <a:off x="-42" y="-18"/>
              <a:ext cx="3200326" cy="1295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CFFCC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421" name="Shape 421"/>
            <p:cNvSpPr/>
            <p:nvPr/>
          </p:nvSpPr>
          <p:spPr>
            <a:xfrm>
              <a:off x="391028" y="292133"/>
              <a:ext cx="2418507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Lynch syndrome or </a:t>
              </a:r>
              <a:endParaRPr sz="2000"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lvl="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HNPCC </a:t>
              </a:r>
            </a:p>
          </p:txBody>
        </p:sp>
      </p:grpSp>
      <p:grpSp>
        <p:nvGrpSpPr>
          <p:cNvPr id="425" name="Group 425"/>
          <p:cNvGrpSpPr/>
          <p:nvPr/>
        </p:nvGrpSpPr>
        <p:grpSpPr>
          <a:xfrm>
            <a:off x="4038600" y="2438400"/>
            <a:ext cx="3657600" cy="685800"/>
            <a:chOff x="0" y="0"/>
            <a:chExt cx="3657600" cy="685800"/>
          </a:xfrm>
        </p:grpSpPr>
        <p:sp>
          <p:nvSpPr>
            <p:cNvPr id="423" name="Shape 423"/>
            <p:cNvSpPr/>
            <p:nvPr/>
          </p:nvSpPr>
          <p:spPr>
            <a:xfrm>
              <a:off x="0" y="0"/>
              <a:ext cx="3657600" cy="685800"/>
            </a:xfrm>
            <a:prstGeom prst="rect">
              <a:avLst/>
            </a:prstGeom>
            <a:solidFill>
              <a:srgbClr val="FFFFCC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424" name="Shape 424"/>
            <p:cNvSpPr/>
            <p:nvPr/>
          </p:nvSpPr>
          <p:spPr>
            <a:xfrm>
              <a:off x="418071" y="165098"/>
              <a:ext cx="2821459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2000"/>
                <a:t>DNA-oxidative pathway</a:t>
              </a:r>
            </a:p>
          </p:txBody>
        </p:sp>
      </p:grpSp>
      <p:grpSp>
        <p:nvGrpSpPr>
          <p:cNvPr id="428" name="Group 428"/>
          <p:cNvGrpSpPr/>
          <p:nvPr/>
        </p:nvGrpSpPr>
        <p:grpSpPr>
          <a:xfrm>
            <a:off x="914291" y="2285939"/>
            <a:ext cx="2743138" cy="1447772"/>
            <a:chOff x="-36" y="-19"/>
            <a:chExt cx="2743136" cy="1447771"/>
          </a:xfrm>
        </p:grpSpPr>
        <p:sp>
          <p:nvSpPr>
            <p:cNvPr id="426" name="Shape 426"/>
            <p:cNvSpPr/>
            <p:nvPr/>
          </p:nvSpPr>
          <p:spPr>
            <a:xfrm>
              <a:off x="-36" y="-20"/>
              <a:ext cx="2743136" cy="144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CC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latin typeface="Comic Sans MS Bold"/>
                  <a:ea typeface="Comic Sans MS Bold"/>
                  <a:cs typeface="Comic Sans MS Bold"/>
                  <a:sym typeface="Comic Sans MS Bold"/>
                </a:defRPr>
              </a:pPr>
              <a:endParaRPr/>
            </a:p>
          </p:txBody>
        </p:sp>
        <p:sp>
          <p:nvSpPr>
            <p:cNvPr id="427" name="Shape 427"/>
            <p:cNvSpPr/>
            <p:nvPr/>
          </p:nvSpPr>
          <p:spPr>
            <a:xfrm>
              <a:off x="123907" y="368338"/>
              <a:ext cx="2495527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MUTYH-associated </a:t>
              </a:r>
              <a:endParaRPr sz="2000"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lvl="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polyposis</a:t>
              </a:r>
            </a:p>
          </p:txBody>
        </p:sp>
      </p:grpSp>
      <p:grpSp>
        <p:nvGrpSpPr>
          <p:cNvPr id="431" name="Group 431"/>
          <p:cNvGrpSpPr/>
          <p:nvPr/>
        </p:nvGrpSpPr>
        <p:grpSpPr>
          <a:xfrm>
            <a:off x="4495800" y="5562600"/>
            <a:ext cx="3810000" cy="685800"/>
            <a:chOff x="0" y="0"/>
            <a:chExt cx="3810000" cy="685800"/>
          </a:xfrm>
        </p:grpSpPr>
        <p:sp>
          <p:nvSpPr>
            <p:cNvPr id="429" name="Shape 429"/>
            <p:cNvSpPr/>
            <p:nvPr/>
          </p:nvSpPr>
          <p:spPr>
            <a:xfrm>
              <a:off x="0" y="0"/>
              <a:ext cx="3810000" cy="685800"/>
            </a:xfrm>
            <a:prstGeom prst="rect">
              <a:avLst/>
            </a:prstGeom>
            <a:solidFill>
              <a:srgbClr val="FFCC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430" name="Shape 430"/>
            <p:cNvSpPr/>
            <p:nvPr/>
          </p:nvSpPr>
          <p:spPr>
            <a:xfrm>
              <a:off x="318467" y="165098"/>
              <a:ext cx="3173066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2000"/>
                <a:t>Hypermethylation pathway</a:t>
              </a:r>
            </a:p>
          </p:txBody>
        </p:sp>
      </p:grpSp>
      <p:grpSp>
        <p:nvGrpSpPr>
          <p:cNvPr id="434" name="Group 434"/>
          <p:cNvGrpSpPr/>
          <p:nvPr/>
        </p:nvGrpSpPr>
        <p:grpSpPr>
          <a:xfrm>
            <a:off x="1142880" y="5181543"/>
            <a:ext cx="3047774" cy="1371644"/>
            <a:chOff x="-39" y="-18"/>
            <a:chExt cx="3047772" cy="1371642"/>
          </a:xfrm>
        </p:grpSpPr>
        <p:sp>
          <p:nvSpPr>
            <p:cNvPr id="432" name="Shape 432"/>
            <p:cNvSpPr/>
            <p:nvPr/>
          </p:nvSpPr>
          <p:spPr>
            <a:xfrm>
              <a:off x="-40" y="-19"/>
              <a:ext cx="3047774" cy="1371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CC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latin typeface="Comic Sans MS Bold"/>
                  <a:ea typeface="Comic Sans MS Bold"/>
                  <a:cs typeface="Comic Sans MS Bold"/>
                  <a:sym typeface="Comic Sans MS Bold"/>
                </a:defRPr>
              </a:pPr>
              <a:endParaRPr/>
            </a:p>
          </p:txBody>
        </p:sp>
        <p:sp>
          <p:nvSpPr>
            <p:cNvPr id="433" name="Shape 433"/>
            <p:cNvSpPr/>
            <p:nvPr/>
          </p:nvSpPr>
          <p:spPr>
            <a:xfrm>
              <a:off x="305088" y="330236"/>
              <a:ext cx="2437979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Epigenetic germline</a:t>
              </a:r>
              <a:endParaRPr sz="2000"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lvl="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alterations ?</a:t>
              </a:r>
            </a:p>
          </p:txBody>
        </p:sp>
      </p:grpSp>
      <p:sp>
        <p:nvSpPr>
          <p:cNvPr id="435" name="Shape 435"/>
          <p:cNvSpPr/>
          <p:nvPr/>
        </p:nvSpPr>
        <p:spPr>
          <a:xfrm>
            <a:off x="228599" y="199070"/>
            <a:ext cx="8346610" cy="738664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400"/>
              </a:spcBef>
              <a:defRPr sz="2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400" dirty="0" smtClean="0"/>
              <a:t>C</a:t>
            </a:r>
            <a:r>
              <a:rPr lang="it-IT" sz="2400" dirty="0" smtClean="0"/>
              <a:t>RC</a:t>
            </a:r>
            <a:r>
              <a:rPr sz="2400" dirty="0" smtClean="0"/>
              <a:t> </a:t>
            </a:r>
            <a:r>
              <a:rPr sz="2400" dirty="0"/>
              <a:t>hereditary syndromes as models of sporadic colorectal tumorigenesis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5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6440"/>
    </mc:Choice>
    <mc:Fallback xmlns="">
      <p:transition advTm="46440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273" x="4902200" y="3589338"/>
          <p14:tracePt t="21329" x="4902200" y="3581400"/>
          <p14:tracePt t="21335" x="4902200" y="3562350"/>
          <p14:tracePt t="21342" x="4875213" y="3536950"/>
          <p14:tracePt t="21356" x="4857750" y="3517900"/>
          <p14:tracePt t="21359" x="4795838" y="3455988"/>
          <p14:tracePt t="21374" x="4679950" y="3340100"/>
          <p14:tracePt t="21390" x="4537075" y="3170238"/>
          <p14:tracePt t="21406" x="4402138" y="3017838"/>
          <p14:tracePt t="21422" x="4081463" y="2633663"/>
          <p14:tracePt t="21422" x="3956050" y="2482850"/>
          <p14:tracePt t="21446" x="3822700" y="2322513"/>
          <p14:tracePt t="21455" x="3527425" y="2054225"/>
          <p14:tracePt t="21479" x="3133725" y="1704975"/>
          <p14:tracePt t="21495" x="2803525" y="1411288"/>
          <p14:tracePt t="21511" x="2401888" y="1125538"/>
          <p14:tracePt t="21527" x="1731963" y="714375"/>
          <p14:tracePt t="21559" x="1554163" y="625475"/>
          <p14:tracePt t="21567" x="1312863" y="490538"/>
          <p14:tracePt t="21575" x="990600" y="330200"/>
          <p14:tracePt t="21588" x="571500" y="152400"/>
          <p14:tracePt t="21611" x="473075" y="125413"/>
          <p14:tracePt t="21611" x="393700" y="107950"/>
          <p14:tracePt t="21623" x="322263" y="88900"/>
          <p14:tracePt t="21638" x="214313" y="53975"/>
          <p14:tracePt t="21656" x="204788" y="53975"/>
          <p14:tracePt t="21706" x="196850" y="53975"/>
          <p14:tracePt t="21719" x="179388" y="53975"/>
          <p14:tracePt t="21728" x="152400" y="80963"/>
          <p14:tracePt t="21729" x="115888" y="107950"/>
          <p14:tracePt t="21742" x="71438" y="169863"/>
          <p14:tracePt t="21798" x="0" y="473075"/>
          <p14:tracePt t="21798" x="0" y="544513"/>
          <p14:tracePt t="21813" x="0" y="598488"/>
          <p14:tracePt t="21823" x="0" y="652463"/>
          <p14:tracePt t="21830" x="0" y="839788"/>
          <p14:tracePt t="21849" x="0" y="911225"/>
          <p14:tracePt t="21855" x="9525" y="1027113"/>
          <p14:tracePt t="21873" x="61913" y="1143000"/>
          <p14:tracePt t="21888" x="88900" y="1214438"/>
          <p14:tracePt t="21905" x="142875" y="1312863"/>
          <p14:tracePt t="21921" x="196850" y="1384300"/>
          <p14:tracePt t="21938" x="258763" y="1482725"/>
          <p14:tracePt t="21954" x="312738" y="1554163"/>
          <p14:tracePt t="21971" x="401638" y="1670050"/>
          <p14:tracePt t="21988" x="482600" y="1785938"/>
          <p14:tracePt t="22005" x="554038" y="1866900"/>
          <p14:tracePt t="22021" x="615950" y="1928813"/>
          <p14:tracePt t="22039" x="660400" y="1973263"/>
          <p14:tracePt t="22055" x="687388" y="2000250"/>
          <p14:tracePt t="22072" x="696913" y="2009775"/>
          <p14:tracePt t="22092" x="731838" y="2027238"/>
          <p14:tracePt t="22106" x="812800" y="2054225"/>
          <p14:tracePt t="22127" x="866775" y="2071688"/>
          <p14:tracePt t="22138" x="1054100" y="2133600"/>
          <p14:tracePt t="22155" x="1295400" y="2197100"/>
          <p14:tracePt t="22188" x="1330325" y="2205038"/>
          <p14:tracePt t="22189" x="1393825" y="2241550"/>
          <p14:tracePt t="22206" x="1500188" y="2286000"/>
          <p14:tracePt t="22206" x="1571625" y="2286000"/>
          <p14:tracePt t="22239" x="1625600" y="2303463"/>
          <p14:tracePt t="22240" x="1724025" y="2303463"/>
          <p14:tracePt t="22255" x="1758950" y="2303463"/>
          <p14:tracePt t="22272" x="1795463" y="2303463"/>
          <p14:tracePt t="22289" x="1812925" y="2303463"/>
          <p14:tracePt t="22305" x="1839913" y="2286000"/>
          <p14:tracePt t="22321" x="1857375" y="2251075"/>
          <p14:tracePt t="22338" x="1857375" y="2205038"/>
          <p14:tracePt t="22356" x="1857375" y="2108200"/>
          <p14:tracePt t="22371" x="1857375" y="2036763"/>
          <p14:tracePt t="22388" x="1839913" y="1919288"/>
          <p14:tracePt t="22405" x="1776413" y="1830388"/>
          <p14:tracePt t="22421" x="1660525" y="1679575"/>
          <p14:tracePt t="22438" x="1598613" y="1633538"/>
          <p14:tracePt t="22456" x="1490663" y="1581150"/>
          <p14:tracePt t="22471" x="1384300" y="1527175"/>
          <p14:tracePt t="22489" x="1312863" y="1509713"/>
          <p14:tracePt t="22504" x="1241425" y="1509713"/>
          <p14:tracePt t="22522" x="1160463" y="1490663"/>
          <p14:tracePt t="22538" x="893763" y="1473200"/>
          <p14:tracePt t="22575" x="822325" y="1473200"/>
          <p14:tracePt t="22576" x="741363" y="1473200"/>
          <p14:tracePt t="22588" x="588963" y="1473200"/>
          <p14:tracePt t="22605" x="490538" y="1473200"/>
          <p14:tracePt t="22605" x="438150" y="1473200"/>
          <p14:tracePt t="22623" x="419100" y="1473200"/>
          <p14:tracePt t="22638" x="250825" y="1527175"/>
          <p14:tracePt t="22656" x="152400" y="1581150"/>
          <p14:tracePt t="22672" x="80963" y="1625600"/>
          <p14:tracePt t="22688" x="36513" y="1660525"/>
          <p14:tracePt t="22705" x="17463" y="1679575"/>
          <p14:tracePt t="22721" x="9525" y="1704975"/>
          <p14:tracePt t="22738" x="0" y="1741488"/>
          <p14:tracePt t="22755" x="0" y="1768475"/>
          <p14:tracePt t="22779" x="0" y="1776413"/>
          <p14:tracePt t="22788" x="0" y="1803400"/>
          <p14:tracePt t="22806" x="0" y="1839913"/>
          <p14:tracePt t="22821" x="17463" y="1919288"/>
          <p14:tracePt t="22840" x="71438" y="1990725"/>
          <p14:tracePt t="22855" x="152400" y="2089150"/>
          <p14:tracePt t="22872" x="223838" y="2133600"/>
          <p14:tracePt t="22888" x="330200" y="2214563"/>
          <p14:tracePt t="22905" x="438150" y="2276475"/>
          <p14:tracePt t="22922" x="561975" y="2339975"/>
          <p14:tracePt t="22938" x="696913" y="2393950"/>
          <p14:tracePt t="22954" x="830263" y="2446338"/>
          <p14:tracePt t="22972" x="1000125" y="2482850"/>
          <p14:tracePt t="22988" x="1125538" y="2500313"/>
          <p14:tracePt t="23006" x="1187450" y="2500313"/>
          <p14:tracePt t="23022" x="1258888" y="2500313"/>
          <p14:tracePt t="23022" x="1285875" y="2500313"/>
          <p14:tracePt t="23038" x="1357313" y="2500313"/>
          <p14:tracePt t="23055" x="1411288" y="2500313"/>
          <p14:tracePt t="23071" x="1490663" y="2500313"/>
          <p14:tracePt t="23088" x="1608138" y="2473325"/>
          <p14:tracePt t="23104" x="1670050" y="2438400"/>
          <p14:tracePt t="23121" x="1731963" y="2419350"/>
          <p14:tracePt t="23138" x="1758950" y="2401888"/>
          <p14:tracePt t="23155" x="1795463" y="2393950"/>
          <p14:tracePt t="23173" x="1812925" y="2374900"/>
          <p14:tracePt t="23188" x="1822450" y="2366963"/>
          <p14:tracePt t="23205" x="1830388" y="2357438"/>
          <p14:tracePt t="23205" x="1839913" y="2347913"/>
          <p14:tracePt t="23247" x="1839913" y="2339975"/>
          <p14:tracePt t="23270" x="1839913" y="2330450"/>
          <p14:tracePt t="23270" x="1839913" y="2322513"/>
          <p14:tracePt t="23315" x="1839913" y="2303463"/>
          <p14:tracePt t="23399" x="1839913" y="2295525"/>
          <p14:tracePt t="23410" x="1839913" y="2286000"/>
          <p14:tracePt t="23431" x="1839913" y="2276475"/>
          <p14:tracePt t="23446" x="1839913" y="2259013"/>
          <p14:tracePt t="23455" x="1839913" y="2251075"/>
          <p14:tracePt t="23472" x="1839913" y="2224088"/>
          <p14:tracePt t="23473" x="1839913" y="2152650"/>
          <p14:tracePt t="23490" x="1839913" y="1955800"/>
          <p14:tracePt t="23490" x="1839913" y="1928813"/>
          <p14:tracePt t="23544" x="1785938" y="1714500"/>
          <p14:tracePt t="23544" x="1758950" y="1679575"/>
          <p14:tracePt t="23592" x="1741488" y="1643063"/>
          <p14:tracePt t="23593" x="1714500" y="1581150"/>
          <p14:tracePt t="23605" x="1616075" y="1482725"/>
          <p14:tracePt t="23622" x="1490663" y="1411288"/>
          <p14:tracePt t="23642" x="1366838" y="1393825"/>
          <p14:tracePt t="23656" x="1347788" y="1393825"/>
          <p14:tracePt t="23672" x="1322388" y="1393825"/>
          <p14:tracePt t="23689" x="1312863" y="1393825"/>
          <p14:tracePt t="23706" x="1303338" y="1393825"/>
          <p14:tracePt t="23722" x="1276350" y="1393825"/>
          <p14:tracePt t="23740" x="1196975" y="1438275"/>
          <p14:tracePt t="23824" x="1187450" y="1465263"/>
          <p14:tracePt t="23831" x="1169988" y="1490663"/>
          <p14:tracePt t="23847" x="1160463" y="1517650"/>
          <p14:tracePt t="23855" x="1160463" y="1544638"/>
          <p14:tracePt t="23863" x="1160463" y="1581150"/>
          <p14:tracePt t="23873" x="1160463" y="1616075"/>
          <p14:tracePt t="23889" x="1160463" y="1660525"/>
          <p14:tracePt t="23906" x="1160463" y="1679575"/>
          <p14:tracePt t="23922" x="1160463" y="1704975"/>
          <p14:tracePt t="23939" x="1169988" y="1724025"/>
          <p14:tracePt t="23955" x="1179513" y="1731963"/>
          <p14:tracePt t="23972" x="1187450" y="1741488"/>
          <p14:tracePt t="23989" x="1214438" y="1741488"/>
          <p14:tracePt t="24006" x="1250950" y="1758950"/>
          <p14:tracePt t="24022" x="1482725" y="1758950"/>
          <p14:tracePt t="24040" x="1625600" y="1758950"/>
          <p14:tracePt t="24056" x="1751013" y="1751013"/>
          <p14:tracePt t="24073" x="1847850" y="1714500"/>
          <p14:tracePt t="24092" x="1901825" y="1697038"/>
          <p14:tracePt t="24106" x="1928813" y="1687513"/>
          <p14:tracePt t="24126" x="1965325" y="1687513"/>
          <p14:tracePt t="24139" x="2027238" y="1670050"/>
          <p14:tracePt t="24156" x="2116138" y="1652588"/>
          <p14:tracePt t="24173" x="2251075" y="1643063"/>
          <p14:tracePt t="24205" x="2268538" y="1643063"/>
          <p14:tracePt t="24221" x="2286000" y="1633538"/>
          <p14:tracePt t="24471" x="2259013" y="1724025"/>
          <p14:tracePt t="24476" x="2205038" y="1830388"/>
          <p14:tracePt t="24486" x="2179638" y="1973263"/>
          <p14:tracePt t="24489" x="2036763" y="2500313"/>
          <p14:tracePt t="24506" x="1830388" y="3276600"/>
          <p14:tracePt t="24522" x="1704975" y="4295775"/>
          <p14:tracePt t="24546" x="1643063" y="5027613"/>
          <p14:tracePt t="24574" x="1670050" y="5510213"/>
          <p14:tracePt t="24597" x="1731963" y="5661025"/>
          <p14:tracePt t="24606" x="1812925" y="5884863"/>
          <p14:tracePt t="24622" x="1955800" y="6188075"/>
          <p14:tracePt t="24640" x="2062163" y="6375400"/>
          <p14:tracePt t="24656" x="2187575" y="6572250"/>
          <p14:tracePt t="24673" x="2339975" y="6823075"/>
          <p14:tracePt t="24689" x="2554288" y="6848475"/>
          <p14:tracePt t="24706" x="2714625" y="6848475"/>
          <p14:tracePt t="24722" x="2822575" y="6848475"/>
          <p14:tracePt t="24740" x="2894013" y="6848475"/>
          <p14:tracePt t="24756" x="3071813" y="6848475"/>
          <p14:tracePt t="24789" x="3116263" y="6848475"/>
          <p14:tracePt t="24808" x="3125788" y="6848475"/>
          <p14:tracePt t="24809" x="3133725" y="6848475"/>
          <p14:tracePt t="24887" x="3152775" y="6848475"/>
          <p14:tracePt t="24893" x="3170238" y="6796088"/>
          <p14:tracePt t="24906" x="3170238" y="6742113"/>
          <p14:tracePt t="24907" x="3187700" y="6572250"/>
          <p14:tracePt t="24922" x="3187700" y="6394450"/>
          <p14:tracePt t="24939" x="3133725" y="6143625"/>
          <p14:tracePt t="24955" x="3009900" y="5875338"/>
          <p14:tracePt t="24972" x="2901950" y="5705475"/>
          <p14:tracePt t="24990" x="2759075" y="5545138"/>
          <p14:tracePt t="25005" x="2670175" y="5465763"/>
          <p14:tracePt t="25022" x="2536825" y="5438775"/>
          <p14:tracePt t="25040" x="2465388" y="5438775"/>
          <p14:tracePt t="25057" x="2339975" y="5438775"/>
          <p14:tracePt t="25072" x="2214563" y="5465763"/>
          <p14:tracePt t="25090" x="1965325" y="5751513"/>
          <p14:tracePt t="25122" x="1830388" y="6054725"/>
          <p14:tracePt t="25172" x="1822450" y="6081713"/>
          <p14:tracePt t="25173" x="1822450" y="6116638"/>
          <p14:tracePt t="25190" x="1822450" y="6170613"/>
          <p14:tracePt t="25205" x="1822450" y="6269038"/>
          <p14:tracePt t="25205" x="1847850" y="6330950"/>
          <p14:tracePt t="25232" x="1955800" y="6438900"/>
          <p14:tracePt t="25252" x="2017713" y="6491288"/>
          <p14:tracePt t="25256" x="2143125" y="6572250"/>
          <p14:tracePt t="25272" x="2251075" y="6626225"/>
          <p14:tracePt t="25289" x="2374900" y="6661150"/>
          <p14:tracePt t="25306" x="2509838" y="6680200"/>
          <p14:tracePt t="25323" x="2625725" y="6697663"/>
          <p14:tracePt t="25339" x="2697163" y="6697663"/>
          <p14:tracePt t="25356" x="2741613" y="6697663"/>
          <p14:tracePt t="25372" x="2776538" y="6697663"/>
          <p14:tracePt t="25389" x="2795588" y="6697663"/>
          <p14:tracePt t="25406" x="2857500" y="6634163"/>
          <p14:tracePt t="25428" x="2965450" y="6072188"/>
          <p14:tracePt t="25499" x="2965450" y="5929313"/>
          <p14:tracePt t="25518" x="2965450" y="5857875"/>
          <p14:tracePt t="25522" x="2919413" y="5732463"/>
          <p14:tracePt t="25539" x="2840038" y="5589588"/>
          <p14:tracePt t="25556" x="2724150" y="5491163"/>
          <p14:tracePt t="25595" x="2608263" y="5438775"/>
          <p14:tracePt t="25624" x="2598738" y="5438775"/>
          <p14:tracePt t="25625" x="2554288" y="5429250"/>
          <p14:tracePt t="25625" x="2509838" y="5411788"/>
          <p14:tracePt t="25640" x="2428875" y="5375275"/>
          <p14:tracePt t="25656" x="2357438" y="5367338"/>
          <p14:tracePt t="25673" x="2295525" y="5348288"/>
          <p14:tracePt t="25689" x="2197100" y="5330825"/>
          <p14:tracePt t="25706" x="2071688" y="5295900"/>
          <p14:tracePt t="25722" x="1973263" y="5295900"/>
          <p14:tracePt t="25740" x="1911350" y="5295900"/>
          <p14:tracePt t="25755" x="1839913" y="5295900"/>
          <p14:tracePt t="25791" x="1830388" y="5303838"/>
          <p14:tracePt t="25792" x="1822450" y="5322888"/>
          <p14:tracePt t="25805" x="1785938" y="5394325"/>
          <p14:tracePt t="25823" x="1751013" y="5518150"/>
          <p14:tracePt t="25840" x="1741488" y="5599113"/>
          <p14:tracePt t="25855" x="1741488" y="5670550"/>
          <p14:tracePt t="25872" x="1741488" y="5732463"/>
          <p14:tracePt t="25889" x="1741488" y="5803900"/>
          <p14:tracePt t="25906" x="1751013" y="5894388"/>
          <p14:tracePt t="25923" x="1803400" y="6000750"/>
          <p14:tracePt t="25939" x="1839913" y="6108700"/>
          <p14:tracePt t="25956" x="1884363" y="6188075"/>
          <p14:tracePt t="25972" x="1955800" y="6296025"/>
          <p14:tracePt t="25990" x="2054225" y="6429375"/>
          <p14:tracePt t="26005" x="2133600" y="6527800"/>
          <p14:tracePt t="26022" x="2179638" y="6581775"/>
          <p14:tracePt t="26038" x="2214563" y="6626225"/>
          <p14:tracePt t="26056" x="2241550" y="6643688"/>
          <p14:tracePt t="26072" x="2286000" y="6680200"/>
          <p14:tracePt t="26089" x="2322513" y="6688138"/>
          <p14:tracePt t="26105" x="2357438" y="6705600"/>
          <p14:tracePt t="26123" x="2536825" y="6715125"/>
          <p14:tracePt t="26123" x="2562225" y="6715125"/>
          <p14:tracePt t="26174" x="2608263" y="6715125"/>
          <p14:tracePt t="26176" x="2643188" y="6705600"/>
          <p14:tracePt t="26189" x="2741613" y="6661150"/>
          <p14:tracePt t="26206" x="2857500" y="6616700"/>
          <p14:tracePt t="26206" x="2894013" y="6581775"/>
          <p14:tracePt t="26225" x="2928938" y="6554788"/>
          <p14:tracePt t="26239" x="2990850" y="6500813"/>
          <p14:tracePt t="26256" x="3009900" y="6483350"/>
          <p14:tracePt t="26272" x="3017838" y="6456363"/>
          <p14:tracePt t="26289" x="3036888" y="6419850"/>
          <p14:tracePt t="26305" x="3044825" y="6394450"/>
          <p14:tracePt t="26322" x="3044825" y="6357938"/>
          <p14:tracePt t="26359" x="3044825" y="6340475"/>
          <p14:tracePt t="27495" x="3044825" y="6348413"/>
          <p14:tracePt t="27511" x="3036888" y="6348413"/>
          <p14:tracePt t="27519" x="2982913" y="6348413"/>
          <p14:tracePt t="27527" x="2955925" y="6348413"/>
          <p14:tracePt t="27539" x="2813050" y="6348413"/>
          <p14:tracePt t="27555" x="2652713" y="6348413"/>
          <p14:tracePt t="27573" x="1893888" y="6126163"/>
          <p14:tracePt t="27690" x="1714500" y="5983288"/>
          <p14:tracePt t="27705" x="1347788" y="5724525"/>
          <p14:tracePt t="27739" x="946150" y="5402263"/>
          <p14:tracePt t="27740" x="581025" y="5018088"/>
          <p14:tracePt t="27755" x="0" y="4340225"/>
          <p14:tracePt t="27794" x="0" y="4160838"/>
          <p14:tracePt t="27795" x="0" y="4037013"/>
          <p14:tracePt t="27805" x="0" y="3830638"/>
          <p14:tracePt t="27822" x="0" y="3652838"/>
          <p14:tracePt t="27839" x="0" y="3544888"/>
          <p14:tracePt t="27856" x="0" y="3517900"/>
          <p14:tracePt t="27872" x="0" y="3490913"/>
          <p14:tracePt t="27889" x="0" y="3473450"/>
          <p14:tracePt t="27912" x="0" y="3455988"/>
          <p14:tracePt t="27922" x="0" y="3446463"/>
          <p14:tracePt t="27939" x="0" y="3419475"/>
          <p14:tracePt t="27956" x="0" y="3402013"/>
          <p14:tracePt t="27972" x="0" y="3394075"/>
          <p14:tracePt t="28007" x="0" y="3375025"/>
          <p14:tracePt t="28199" x="0" y="3367088"/>
          <p14:tracePt t="28216" x="0" y="3357563"/>
          <p14:tracePt t="28224" x="9525" y="3348038"/>
          <p14:tracePt t="28239" x="36513" y="3348038"/>
          <p14:tracePt t="28241" x="61913" y="3348038"/>
          <p14:tracePt t="28256" x="107950" y="3322638"/>
          <p14:tracePt t="28273" x="142875" y="3322638"/>
          <p14:tracePt t="28289" x="187325" y="3322638"/>
          <p14:tracePt t="28306" x="204788" y="3322638"/>
          <p14:tracePt t="28322" x="231775" y="3322638"/>
          <p14:tracePt t="28339" x="241300" y="3322638"/>
          <p14:tracePt t="28377" x="250825" y="3322638"/>
          <p14:tracePt t="28424" x="268288" y="3322638"/>
          <p14:tracePt t="28449" x="276225" y="3322638"/>
          <p14:tracePt t="28512" x="285750" y="3330575"/>
          <p14:tracePt t="28536" x="295275" y="3330575"/>
          <p14:tracePt t="28551" x="295275" y="3340100"/>
          <p14:tracePt t="28556" x="295275" y="3357563"/>
          <p14:tracePt t="28560" x="303213" y="3367088"/>
          <p14:tracePt t="28571" x="303213" y="3394075"/>
          <p14:tracePt t="28588" x="303213" y="3411538"/>
          <p14:tracePt t="28605" x="303213" y="3419475"/>
          <p14:tracePt t="28622" x="303213" y="3446463"/>
          <p14:tracePt t="28638" x="303213" y="3490913"/>
          <p14:tracePt t="28656" x="295275" y="3554413"/>
          <p14:tracePt t="28920" x="295275" y="3536950"/>
          <p14:tracePt t="28927" x="295275" y="3509963"/>
          <p14:tracePt t="28935" x="295275" y="3482975"/>
          <p14:tracePt t="28942" x="295275" y="3438525"/>
          <p14:tracePt t="28955" x="295275" y="3384550"/>
          <p14:tracePt t="28972" x="312738" y="3348038"/>
          <p14:tracePt t="28989" x="312738" y="3330575"/>
          <p14:tracePt t="29005" x="322263" y="3313113"/>
          <p14:tracePt t="29022" x="330200" y="3295650"/>
          <p14:tracePt t="29103" x="330200" y="3276600"/>
          <p14:tracePt t="29151" x="330200" y="3268663"/>
          <p14:tracePt t="29174" x="330200" y="3259138"/>
          <p14:tracePt t="29176" x="347663" y="3205163"/>
          <p14:tracePt t="29615" x="347663" y="3197225"/>
          <p14:tracePt t="29631" x="366713" y="3187700"/>
          <p14:tracePt t="29639" x="374650" y="3187700"/>
          <p14:tracePt t="29647" x="384175" y="3170238"/>
          <p14:tracePt t="29647" x="401638" y="3160713"/>
          <p14:tracePt t="29656" x="438150" y="3133725"/>
          <p14:tracePt t="29672" x="490538" y="3081338"/>
          <p14:tracePt t="29706" x="500063" y="3071813"/>
          <p14:tracePt t="29722" x="527050" y="3044825"/>
          <p14:tracePt t="29738" x="536575" y="3044825"/>
          <p14:tracePt t="29755" x="544513" y="3044825"/>
          <p14:tracePt t="29772" x="544513" y="3036888"/>
          <p14:tracePt t="30488" x="554038" y="3036888"/>
          <p14:tracePt t="30496" x="581025" y="3044825"/>
          <p14:tracePt t="30498" x="581025" y="3054350"/>
          <p14:tracePt t="30505" x="598488" y="3062288"/>
          <p14:tracePt t="30522" x="615950" y="3071813"/>
          <p14:tracePt t="30538" x="642938" y="3089275"/>
          <p14:tracePt t="30555" x="652463" y="3098800"/>
          <p14:tracePt t="30572" x="660400" y="3098800"/>
          <p14:tracePt t="30589" x="669925" y="3098800"/>
          <p14:tracePt t="30605" x="679450" y="3108325"/>
          <p14:tracePt t="30622" x="704850" y="3116263"/>
          <p14:tracePt t="30638" x="768350" y="3133725"/>
          <p14:tracePt t="30656" x="812800" y="3152775"/>
          <p14:tracePt t="30672" x="839788" y="3152775"/>
          <p14:tracePt t="30689" x="847725" y="3160713"/>
          <p14:tracePt t="30705" x="874713" y="3170238"/>
          <p14:tracePt t="30722" x="884238" y="3170238"/>
          <p14:tracePt t="30739" x="911225" y="3170238"/>
          <p14:tracePt t="30756" x="938213" y="3179763"/>
          <p14:tracePt t="30772" x="1000125" y="3197225"/>
          <p14:tracePt t="30811" x="1231900" y="3224213"/>
          <p14:tracePt t="30811" x="1258888" y="3224213"/>
          <p14:tracePt t="30872" x="1322388" y="3224213"/>
          <p14:tracePt t="30899" x="1330325" y="3224213"/>
          <p14:tracePt t="30915" x="1347788" y="3224213"/>
          <p14:tracePt t="31904" x="1357313" y="3224213"/>
          <p14:tracePt t="32047" x="1366838" y="3224213"/>
          <p14:tracePt t="32079" x="1374775" y="3224213"/>
          <p14:tracePt t="32087" x="1393825" y="3224213"/>
          <p14:tracePt t="32094" x="1401763" y="3224213"/>
          <p14:tracePt t="32105" x="1438275" y="3224213"/>
          <p14:tracePt t="32151" x="1446213" y="3224213"/>
          <p14:tracePt t="32167" x="1465263" y="3224213"/>
          <p14:tracePt t="32175" x="1473200" y="3224213"/>
          <p14:tracePt t="32190" x="1500188" y="3224213"/>
          <p14:tracePt t="32205" x="1509713" y="3224213"/>
          <p14:tracePt t="32221" x="1517650" y="3224213"/>
          <p14:tracePt t="32247" x="1544638" y="3214688"/>
          <p14:tracePt t="32279" x="1554163" y="3214688"/>
          <p14:tracePt t="32286" x="1562100" y="3214688"/>
          <p14:tracePt t="32305" x="1571625" y="3214688"/>
          <p14:tracePt t="32327" x="1581150" y="3214688"/>
          <p14:tracePt t="32343" x="1589088" y="3214688"/>
          <p14:tracePt t="32348" x="1598613" y="3197225"/>
          <p14:tracePt t="32355" x="1616075" y="3197225"/>
          <p14:tracePt t="32407" x="1625600" y="3197225"/>
          <p14:tracePt t="32432" x="1633538" y="3187700"/>
          <p14:tracePt t="32444" x="1652588" y="3187700"/>
          <p14:tracePt t="32457" x="1660525" y="3170238"/>
          <p14:tracePt t="32472" x="1670050" y="3170238"/>
          <p14:tracePt t="32496" x="1687513" y="3160713"/>
          <p14:tracePt t="32528" x="1704975" y="3152775"/>
          <p14:tracePt t="32735" x="1714500" y="3152775"/>
          <p14:tracePt t="32791" x="1731963" y="3133725"/>
          <p14:tracePt t="32791" x="1758950" y="3133725"/>
          <p14:tracePt t="32799" x="1758950" y="3125788"/>
          <p14:tracePt t="32811" x="1776413" y="3116263"/>
          <p14:tracePt t="32821" x="1822450" y="3108325"/>
          <p14:tracePt t="32838" x="1866900" y="3089275"/>
          <p14:tracePt t="32855" x="1928813" y="3071813"/>
          <p14:tracePt t="32873" x="1946275" y="3062288"/>
          <p14:tracePt t="33136" x="1955800" y="3062288"/>
          <p14:tracePt t="33247" x="1965325" y="3062288"/>
          <p14:tracePt t="33263" x="1973263" y="3062288"/>
          <p14:tracePt t="33288" x="1982788" y="3062288"/>
          <p14:tracePt t="33305" x="2000250" y="3062288"/>
          <p14:tracePt t="33315" x="2009775" y="3062288"/>
          <p14:tracePt t="33328" x="2017713" y="3062288"/>
          <p14:tracePt t="33338" x="2036763" y="3062288"/>
          <p14:tracePt t="33355" x="2054225" y="3062288"/>
          <p14:tracePt t="33371" x="2062163" y="3062288"/>
          <p14:tracePt t="33388" x="2089150" y="3062288"/>
          <p14:tracePt t="33405" x="2116138" y="3062288"/>
          <p14:tracePt t="33422" x="2170113" y="3062288"/>
          <p14:tracePt t="33438" x="2214563" y="3062288"/>
          <p14:tracePt t="33438" x="2241550" y="3062288"/>
          <p14:tracePt t="33456" x="2268538" y="3062288"/>
          <p14:tracePt t="33471" x="2295525" y="3062288"/>
          <p14:tracePt t="33488" x="2312988" y="3062288"/>
          <p14:tracePt t="33505" x="2419350" y="3062288"/>
          <p14:tracePt t="33548" x="2428875" y="3062288"/>
          <p14:tracePt t="33562" x="2438400" y="3062288"/>
          <p14:tracePt t="33572" x="2455863" y="3062288"/>
          <p14:tracePt t="33588" x="2482850" y="3062288"/>
          <p14:tracePt t="33606" x="2544763" y="3081338"/>
          <p14:tracePt t="33621" x="2589213" y="3081338"/>
          <p14:tracePt t="33638" x="2652713" y="3089275"/>
          <p14:tracePt t="33655" x="2741613" y="3098800"/>
          <p14:tracePt t="33673" x="2786063" y="3108325"/>
          <p14:tracePt t="33688" x="2857500" y="3108325"/>
          <p14:tracePt t="33706" x="2982913" y="3125788"/>
          <p14:tracePt t="33721" x="3089275" y="3143250"/>
          <p14:tracePt t="33745" x="3160713" y="3143250"/>
          <p14:tracePt t="33761" x="3224213" y="3143250"/>
          <p14:tracePt t="33772" x="3367088" y="3143250"/>
          <p14:tracePt t="33789" x="3633788" y="3160713"/>
          <p14:tracePt t="33828" x="3633788" y="3170238"/>
          <p14:tracePt t="33839" x="3643313" y="3170238"/>
          <p14:tracePt t="33888" x="3660775" y="3170238"/>
          <p14:tracePt t="34015" x="3660775" y="3187700"/>
          <p14:tracePt t="34021" x="3660775" y="3205163"/>
          <p14:tracePt t="34027" x="3633788" y="3214688"/>
          <p14:tracePt t="34038" x="3517900" y="3276600"/>
          <p14:tracePt t="34056" x="3411538" y="3303588"/>
          <p14:tracePt t="34072" x="3340100" y="3348038"/>
          <p14:tracePt t="34090" x="3268663" y="3357563"/>
          <p14:tracePt t="34105" x="3108325" y="3402013"/>
          <p14:tracePt t="34123" x="2946400" y="3419475"/>
          <p14:tracePt t="34138" x="2803525" y="3438525"/>
          <p14:tracePt t="34155" x="2705100" y="3455988"/>
          <p14:tracePt t="34172" x="2660650" y="3473450"/>
          <p14:tracePt t="34188" x="2633663" y="3473450"/>
          <p14:tracePt t="34224" x="2625725" y="3473450"/>
          <p14:tracePt t="36457" x="2643188" y="3473450"/>
          <p14:tracePt t="36470" x="2660650" y="3455988"/>
          <p14:tracePt t="36478" x="2679700" y="3438525"/>
          <p14:tracePt t="36486" x="2705100" y="3419475"/>
          <p14:tracePt t="36494" x="2795588" y="3375025"/>
          <p14:tracePt t="36504" x="2874963" y="3340100"/>
          <p14:tracePt t="36520" x="2928938" y="3330575"/>
          <p14:tracePt t="36537" x="2973388" y="3313113"/>
          <p14:tracePt t="36554" x="3009900" y="3313113"/>
          <p14:tracePt t="36571" x="3081338" y="3313113"/>
          <p14:tracePt t="36587" x="3197225" y="3313113"/>
          <p14:tracePt t="36604" x="3384550" y="3313113"/>
          <p14:tracePt t="36620" x="3571875" y="3313113"/>
          <p14:tracePt t="36637" x="3759200" y="3313113"/>
          <p14:tracePt t="36654" x="3965575" y="3313113"/>
          <p14:tracePt t="36671" x="3983038" y="3322638"/>
          <p14:tracePt t="36711" x="4000500" y="3330575"/>
          <p14:tracePt t="36721" x="4010025" y="3330575"/>
          <p14:tracePt t="36737" x="4054475" y="3357563"/>
          <p14:tracePt t="36738" x="4089400" y="3375025"/>
          <p14:tracePt t="36754" x="4598988" y="3616325"/>
          <p14:tracePt t="36859" x="4751388" y="3652838"/>
          <p14:tracePt t="36875" x="4822825" y="3652838"/>
          <p14:tracePt t="36888" x="4848225" y="3652838"/>
          <p14:tracePt t="36903" x="4867275" y="3652838"/>
          <p14:tracePt t="36975" x="4875213" y="3652838"/>
          <p14:tracePt t="36998" x="4884738" y="3652838"/>
          <p14:tracePt t="37006" x="4894263" y="3652838"/>
          <p14:tracePt t="37009" x="4902200" y="3643313"/>
          <p14:tracePt t="37020" x="4919663" y="3625850"/>
          <p14:tracePt t="37036" x="4929188" y="3608388"/>
          <p14:tracePt t="37036" x="4938713" y="3598863"/>
          <p14:tracePt t="37078" x="4946650" y="3589338"/>
          <p14:tracePt t="37080" x="4946650" y="3581400"/>
          <p14:tracePt t="37087" x="4956175" y="3581400"/>
          <p14:tracePt t="37103" x="4965700" y="3571875"/>
          <p14:tracePt t="37120" x="4973638" y="3571875"/>
          <p14:tracePt t="37159" x="4983163" y="3562350"/>
          <p14:tracePt t="37171" x="4991100" y="3562350"/>
          <p14:tracePt t="37172" x="5045075" y="3562350"/>
          <p14:tracePt t="37187" x="5081588" y="3562350"/>
          <p14:tracePt t="37204" x="5180013" y="3536950"/>
          <p14:tracePt t="37235" x="5205413" y="3536950"/>
          <p14:tracePt t="37243" x="5232400" y="3536950"/>
          <p14:tracePt t="37253" x="5313363" y="3536950"/>
          <p14:tracePt t="37271" x="5367338" y="3536950"/>
          <p14:tracePt t="37287" x="5402263" y="3536950"/>
          <p14:tracePt t="37304" x="5429250" y="3536950"/>
          <p14:tracePt t="37320" x="5446713" y="3536950"/>
          <p14:tracePt t="37337" x="5491163" y="3536950"/>
          <p14:tracePt t="37353" x="5786438" y="3536950"/>
          <p14:tracePt t="37455" x="5840413" y="3536950"/>
          <p14:tracePt t="37456" x="5911850" y="3536950"/>
          <p14:tracePt t="37471" x="5965825" y="3536950"/>
          <p14:tracePt t="37487" x="6000750" y="3536950"/>
          <p14:tracePt t="37504" x="6027738" y="3536950"/>
          <p14:tracePt t="37520" x="6054725" y="3536950"/>
          <p14:tracePt t="37537" x="6072188" y="3536950"/>
          <p14:tracePt t="37553" x="6108700" y="3536950"/>
          <p14:tracePt t="37570" x="6134100" y="3536950"/>
          <p14:tracePt t="37587" x="6161088" y="3527425"/>
          <p14:tracePt t="37604" x="6180138" y="3527425"/>
          <p14:tracePt t="37620" x="6224588" y="3527425"/>
          <p14:tracePt t="37636" x="6303963" y="3527425"/>
          <p14:tracePt t="37655" x="6375400" y="3527425"/>
          <p14:tracePt t="37671" x="6429375" y="3527425"/>
          <p14:tracePt t="37687" x="6465888" y="3527425"/>
          <p14:tracePt t="37703" x="6518275" y="3527425"/>
          <p14:tracePt t="37721" x="6616700" y="3527425"/>
          <p14:tracePt t="37736" x="6769100" y="3527425"/>
          <p14:tracePt t="37760" x="6813550" y="3527425"/>
          <p14:tracePt t="37770" x="6884988" y="3527425"/>
          <p14:tracePt t="37788" x="6956425" y="3527425"/>
          <p14:tracePt t="37803" x="7161213" y="3527425"/>
          <p14:tracePt t="37803" x="7215188" y="3527425"/>
          <p14:tracePt t="37838" x="7340600" y="3527425"/>
          <p14:tracePt t="37871" x="7402513" y="3509963"/>
          <p14:tracePt t="37915" x="7412038" y="3509963"/>
          <p14:tracePt t="37920" x="7446963" y="3509963"/>
          <p14:tracePt t="37936" x="7491413" y="3509963"/>
          <p14:tracePt t="37953" x="7518400" y="3509963"/>
          <p14:tracePt t="37970" x="7554913" y="3500438"/>
          <p14:tracePt t="37987" x="7581900" y="3500438"/>
          <p14:tracePt t="38004" x="7626350" y="3500438"/>
          <p14:tracePt t="38020" x="7670800" y="3482975"/>
          <p14:tracePt t="38037" x="7688263" y="3482975"/>
          <p14:tracePt t="38054" x="7697788" y="3482975"/>
          <p14:tracePt t="38072" x="7715250" y="3482975"/>
          <p14:tracePt t="38088" x="7724775" y="3473450"/>
          <p14:tracePt t="38105" x="7732713" y="3473450"/>
          <p14:tracePt t="38143" x="7751763" y="3473450"/>
          <p14:tracePt t="38214" x="7759700" y="3473450"/>
          <p14:tracePt t="38510" x="7777163" y="3473450"/>
          <p14:tracePt t="38518" x="7823200" y="3473450"/>
          <p14:tracePt t="38526" x="7848600" y="3473450"/>
          <p14:tracePt t="38537" x="7902575" y="3473450"/>
          <p14:tracePt t="38555" x="7956550" y="3473450"/>
          <p14:tracePt t="38570" x="7991475" y="3473450"/>
          <p14:tracePt t="38587" x="8018463" y="3473450"/>
          <p14:tracePt t="38603" x="8027988" y="3473450"/>
          <p14:tracePt t="38621" x="8054975" y="3473450"/>
          <p14:tracePt t="38636" x="8089900" y="3473450"/>
          <p14:tracePt t="38653" x="8143875" y="3473450"/>
          <p14:tracePt t="38671" x="8161338" y="3473450"/>
          <p14:tracePt t="38688" x="8180388" y="3473450"/>
          <p14:tracePt t="38703" x="8188325" y="3473450"/>
          <p14:tracePt t="38720" x="8197850" y="3473450"/>
          <p14:tracePt t="38737" x="8205788" y="3473450"/>
          <p14:tracePt t="38754" x="8224838" y="3473450"/>
          <p14:tracePt t="39150" x="8224838" y="3482975"/>
          <p14:tracePt t="39158" x="8215313" y="3482975"/>
          <p14:tracePt t="39158" x="8197850" y="3482975"/>
          <p14:tracePt t="39175" x="8180388" y="3482975"/>
          <p14:tracePt t="39186" x="8143875" y="3482975"/>
          <p14:tracePt t="39190" x="8054975" y="3500438"/>
          <p14:tracePt t="39204" x="7867650" y="3500438"/>
          <p14:tracePt t="39220" x="7608888" y="3500438"/>
          <p14:tracePt t="39238" x="7170738" y="3554413"/>
          <p14:tracePt t="39253" x="6232525" y="3714750"/>
          <p14:tracePt t="39271" x="5616575" y="3803650"/>
          <p14:tracePt t="39287" x="5045075" y="3867150"/>
          <p14:tracePt t="39303" x="4679950" y="3911600"/>
          <p14:tracePt t="39320" x="4313238" y="3911600"/>
          <p14:tracePt t="39337" x="4044950" y="3911600"/>
          <p14:tracePt t="39354" x="3776663" y="3956050"/>
          <p14:tracePt t="39370" x="3536950" y="3990975"/>
          <p14:tracePt t="39387" x="3268663" y="4037013"/>
          <p14:tracePt t="39403" x="3027363" y="4081463"/>
          <p14:tracePt t="39420" x="2857500" y="4116388"/>
          <p14:tracePt t="39437" x="2598738" y="4170363"/>
          <p14:tracePt t="39454" x="2322513" y="4232275"/>
          <p14:tracePt t="39470" x="2116138" y="4295775"/>
          <p14:tracePt t="39488" x="1911350" y="4348163"/>
          <p14:tracePt t="39503" x="1633538" y="4438650"/>
          <p14:tracePt t="39521" x="1366838" y="4500563"/>
          <p14:tracePt t="39537" x="1116013" y="4589463"/>
          <p14:tracePt t="39554" x="830263" y="4732338"/>
          <p14:tracePt t="39594" x="812800" y="4732338"/>
          <p14:tracePt t="39604" x="795338" y="4751388"/>
          <p14:tracePt t="39621" x="776288" y="4759325"/>
          <p14:tracePt t="39637" x="758825" y="4776788"/>
          <p14:tracePt t="39637" x="731838" y="4786313"/>
          <p14:tracePt t="39655" x="723900" y="4803775"/>
          <p14:tracePt t="39655" x="714375" y="4803775"/>
          <p14:tracePt t="39671" x="679450" y="4840288"/>
          <p14:tracePt t="39687" x="633413" y="4875213"/>
          <p14:tracePt t="39703" x="598488" y="4911725"/>
          <p14:tracePt t="39720" x="536575" y="4938713"/>
          <p14:tracePt t="39737" x="517525" y="4956175"/>
          <p14:tracePt t="39754" x="473075" y="4983163"/>
          <p14:tracePt t="39910" x="473075" y="4991100"/>
          <p14:tracePt t="39926" x="482600" y="4991100"/>
          <p14:tracePt t="39943" x="500063" y="4991100"/>
          <p14:tracePt t="39963" x="517525" y="4983163"/>
          <p14:tracePt t="39975" x="527050" y="4983163"/>
          <p14:tracePt t="39986" x="544513" y="4973638"/>
          <p14:tracePt t="40003" x="588963" y="4956175"/>
          <p14:tracePt t="40005" x="652463" y="4929188"/>
          <p14:tracePt t="40020" x="812800" y="4884738"/>
          <p14:tracePt t="40054" x="847725" y="4875213"/>
          <p14:tracePt t="40055" x="938213" y="4848225"/>
          <p14:tracePt t="40071" x="1000125" y="4840288"/>
          <p14:tracePt t="40086" x="1027113" y="4830763"/>
          <p14:tracePt t="40103" x="1062038" y="4830763"/>
          <p14:tracePt t="40120" x="1071563" y="4830763"/>
          <p14:tracePt t="40136" x="1089025" y="4830763"/>
          <p14:tracePt t="40199" x="1098550" y="4822825"/>
          <p14:tracePt t="40206" x="1108075" y="4822825"/>
          <p14:tracePt t="40206" x="1116013" y="4822825"/>
          <p14:tracePt t="40230" x="1125538" y="4813300"/>
          <p14:tracePt t="40942" x="1133475" y="4813300"/>
          <p14:tracePt t="40967" x="1160463" y="4813300"/>
          <p14:tracePt t="40968" x="1179513" y="4813300"/>
          <p14:tracePt t="40987" x="1187450" y="4813300"/>
          <p14:tracePt t="40988" x="1223963" y="4795838"/>
          <p14:tracePt t="41004" x="1250950" y="4795838"/>
          <p14:tracePt t="41020" x="1268413" y="4795838"/>
          <p14:tracePt t="41038" x="1295400" y="4786313"/>
          <p14:tracePt t="41053" x="1366838" y="4786313"/>
          <p14:tracePt t="41053" x="1411288" y="4786313"/>
          <p14:tracePt t="41071" x="1571625" y="4768850"/>
          <p14:tracePt t="41087" x="1751013" y="4768850"/>
          <p14:tracePt t="41104" x="1866900" y="4768850"/>
          <p14:tracePt t="41120" x="1965325" y="4768850"/>
          <p14:tracePt t="41137" x="2062163" y="4768850"/>
          <p14:tracePt t="41153" x="2205038" y="4768850"/>
          <p14:tracePt t="41171" x="2455863" y="4768850"/>
          <p14:tracePt t="41187" x="2687638" y="4768850"/>
          <p14:tracePt t="41203" x="2840038" y="4751388"/>
          <p14:tracePt t="41221" x="2901950" y="4751388"/>
          <p14:tracePt t="41237" x="2938463" y="4732338"/>
          <p14:tracePt t="41237" x="2965450" y="4732338"/>
          <p14:tracePt t="41255" x="2973388" y="4732338"/>
          <p14:tracePt t="41255" x="2990850" y="4732338"/>
          <p14:tracePt t="41270" x="3089275" y="4724400"/>
          <p14:tracePt t="41296" x="3133725" y="4705350"/>
          <p14:tracePt t="41303" x="3205163" y="4705350"/>
          <p14:tracePt t="41321" x="3259138" y="4705350"/>
          <p14:tracePt t="41337" x="3357563" y="4705350"/>
          <p14:tracePt t="41354" x="3509963" y="4705350"/>
          <p14:tracePt t="41370" x="3687763" y="4705350"/>
          <p14:tracePt t="41387" x="3857625" y="4705350"/>
          <p14:tracePt t="41404" x="4071938" y="4705350"/>
          <p14:tracePt t="41421" x="4232275" y="4705350"/>
          <p14:tracePt t="41437" x="4330700" y="4705350"/>
          <p14:tracePt t="41437" x="4411663" y="4687888"/>
          <p14:tracePt t="41455" x="4429125" y="4687888"/>
          <p14:tracePt t="41471" x="4545013" y="4670425"/>
          <p14:tracePt t="41493" x="4616450" y="4670425"/>
          <p14:tracePt t="41503" x="4670425" y="4670425"/>
          <p14:tracePt t="41521" x="4741863" y="4670425"/>
          <p14:tracePt t="41536" x="4759325" y="4670425"/>
          <p14:tracePt t="41555" x="4776788" y="4670425"/>
          <p14:tracePt t="41571" x="4813300" y="4670425"/>
          <p14:tracePt t="41588" x="4830763" y="4670425"/>
          <p14:tracePt t="41604" x="4857750" y="4670425"/>
          <p14:tracePt t="41620" x="4894263" y="4670425"/>
          <p14:tracePt t="41637" x="4902200" y="4670425"/>
          <p14:tracePt t="41653" x="4919663" y="4670425"/>
          <p14:tracePt t="41671" x="4929188" y="4670425"/>
          <p14:tracePt t="41686" x="4956175" y="4670425"/>
          <p14:tracePt t="41720" x="4965700" y="4670425"/>
          <p14:tracePt t="41775" x="4973638" y="4670425"/>
          <p14:tracePt t="41799" x="4983163" y="4670425"/>
          <p14:tracePt t="41817" x="5000625" y="4670425"/>
          <p14:tracePt t="42102" x="5027613" y="4670425"/>
          <p14:tracePt t="42110" x="5037138" y="4670425"/>
          <p14:tracePt t="42119" x="5045075" y="4670425"/>
          <p14:tracePt t="42125" x="5099050" y="4670425"/>
          <p14:tracePt t="42136" x="5143500" y="4670425"/>
          <p14:tracePt t="42154" x="5170488" y="4660900"/>
          <p14:tracePt t="42171" x="5205413" y="4660900"/>
          <p14:tracePt t="42206" x="5214938" y="4660900"/>
          <p14:tracePt t="42223" x="5224463" y="4660900"/>
          <p14:tracePt t="42239" x="5232400" y="4660900"/>
          <p14:tracePt t="42253" x="5251450" y="4660900"/>
          <p14:tracePt t="42271" x="5259388" y="4660900"/>
          <p14:tracePt t="42390" x="5268913" y="4660900"/>
          <p14:tracePt t="42406" x="5286375" y="4660900"/>
          <p14:tracePt t="42422" x="5295900" y="4660900"/>
          <p14:tracePt t="42438" x="5313363" y="4660900"/>
          <p14:tracePt t="42447" x="5330825" y="4660900"/>
          <p14:tracePt t="42455" x="5357813" y="4660900"/>
          <p14:tracePt t="42456" x="5411788" y="4660900"/>
          <p14:tracePt t="42476" x="5483225" y="4660900"/>
          <p14:tracePt t="42487" x="5554663" y="4660900"/>
          <p14:tracePt t="42503" x="5608638" y="4660900"/>
          <p14:tracePt t="42520" x="5643563" y="4660900"/>
          <p14:tracePt t="42538" x="5688013" y="4660900"/>
          <p14:tracePt t="42553" x="5759450" y="4660900"/>
          <p14:tracePt t="42571" x="5830888" y="4660900"/>
          <p14:tracePt t="42587" x="5902325" y="4660900"/>
          <p14:tracePt t="42604" x="5946775" y="4660900"/>
          <p14:tracePt t="42620" x="5983288" y="4660900"/>
          <p14:tracePt t="42636" x="6010275" y="4660900"/>
          <p14:tracePt t="42653" x="6054725" y="4660900"/>
          <p14:tracePt t="42671" x="6072188" y="4660900"/>
          <p14:tracePt t="42686" x="6116638" y="4660900"/>
          <p14:tracePt t="42704" x="6161088" y="4660900"/>
          <p14:tracePt t="42720" x="6215063" y="4660900"/>
          <p14:tracePt t="42738" x="6259513" y="4660900"/>
          <p14:tracePt t="42753" x="6348413" y="4660900"/>
          <p14:tracePt t="42793" x="6375400" y="4660900"/>
          <p14:tracePt t="42804" x="6510338" y="4660900"/>
          <p14:tracePt t="42860" x="6537325" y="4660900"/>
          <p14:tracePt t="42860" x="6562725" y="4660900"/>
          <p14:tracePt t="42870" x="6608763" y="4660900"/>
          <p14:tracePt t="42887" x="6661150" y="4660900"/>
          <p14:tracePt t="42904" x="6715125" y="4660900"/>
          <p14:tracePt t="42920" x="6742113" y="4660900"/>
          <p14:tracePt t="42936" x="6759575" y="4660900"/>
          <p14:tracePt t="42953" x="6769100" y="4660900"/>
          <p14:tracePt t="42970" x="6786563" y="4643438"/>
          <p14:tracePt t="43014" x="6796088" y="4643438"/>
          <p14:tracePt t="43062" x="6804025" y="4643438"/>
          <p14:tracePt t="43094" x="6823075" y="4643438"/>
          <p14:tracePt t="43478" x="6831013" y="4643438"/>
          <p14:tracePt t="43526" x="6848475" y="4633913"/>
          <p14:tracePt t="43526" x="6867525" y="4633913"/>
          <p14:tracePt t="43543" x="6902450" y="4633913"/>
          <p14:tracePt t="43544" x="6919913" y="4633913"/>
          <p14:tracePt t="43553" x="6973888" y="4616450"/>
          <p14:tracePt t="43570" x="7010400" y="4616450"/>
          <p14:tracePt t="43586" x="7037388" y="4616450"/>
          <p14:tracePt t="43623" x="7045325" y="4608513"/>
          <p14:tracePt t="44950" x="7054850" y="4616450"/>
          <p14:tracePt t="44952" x="7081838" y="4625975"/>
          <p14:tracePt t="44967" x="7143750" y="4660900"/>
          <p14:tracePt t="45010" x="7153275" y="4660900"/>
          <p14:tracePt t="45020" x="7180263" y="4679950"/>
          <p14:tracePt t="45036" x="7188200" y="4679950"/>
          <p14:tracePt t="45053" x="7205663" y="4679950"/>
          <p14:tracePt t="45070" x="7232650" y="4697413"/>
          <p14:tracePt t="45087" x="7313613" y="4732338"/>
          <p14:tracePt t="45103" x="7394575" y="4768850"/>
          <p14:tracePt t="45122" x="7456488" y="4776788"/>
          <p14:tracePt t="45138" x="7545388" y="4795838"/>
          <p14:tracePt t="45154" x="7626350" y="4830763"/>
          <p14:tracePt t="45171" x="7823200" y="4867275"/>
          <p14:tracePt t="45186" x="8018463" y="4902200"/>
          <p14:tracePt t="45186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Shape 910"/>
          <p:cNvSpPr/>
          <p:nvPr/>
        </p:nvSpPr>
        <p:spPr>
          <a:xfrm>
            <a:off x="4114798" y="609598"/>
            <a:ext cx="4953005" cy="1082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900"/>
              </a:spcBef>
              <a:buSzPct val="100000"/>
              <a:buFont typeface="Comic Sans MS"/>
              <a:buChar char="•"/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Autosomic dominant transmission </a:t>
            </a:r>
            <a:endParaRPr sz="160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>
              <a:spcBef>
                <a:spcPts val="900"/>
              </a:spcBef>
              <a:buSzPct val="100000"/>
              <a:buFont typeface="Comic Sans MS"/>
              <a:buChar char="•"/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This syndrome is in likage with  mutations in “DNA mismatch repair” (MMR) genes</a:t>
            </a:r>
          </a:p>
        </p:txBody>
      </p:sp>
      <p:sp>
        <p:nvSpPr>
          <p:cNvPr id="911" name="Shape 911"/>
          <p:cNvSpPr/>
          <p:nvPr/>
        </p:nvSpPr>
        <p:spPr>
          <a:xfrm>
            <a:off x="5638800" y="2514599"/>
            <a:ext cx="3200400" cy="24160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1000"/>
              </a:spcBef>
            </a:pPr>
            <a:r>
              <a:rPr sz="16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rPr>
              <a:t>MMR gene   </a:t>
            </a:r>
            <a:r>
              <a:rPr sz="1600" dirty="0" err="1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rPr>
              <a:t>chrom</a:t>
            </a:r>
            <a:r>
              <a:rPr sz="16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rPr>
              <a:t>.       </a:t>
            </a:r>
            <a:r>
              <a:rPr lang="it-IT" sz="16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rPr>
              <a:t> </a:t>
            </a:r>
            <a:r>
              <a:rPr lang="it-IT" sz="1600" dirty="0" smtClean="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rPr>
              <a:t>     </a:t>
            </a:r>
            <a:r>
              <a:rPr sz="1600" dirty="0" smtClean="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rPr>
              <a:t>%.</a:t>
            </a:r>
            <a:endParaRPr sz="1600" b="1" dirty="0">
              <a:effectLst>
                <a:outerShdw blurRad="12700" dist="25400" dir="2700000" rotWithShape="0">
                  <a:srgbClr val="DDDDDD"/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900"/>
              </a:spcBef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MSH2	       2p21	          38%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900"/>
              </a:spcBef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MLH1	      3p21-23       49%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900"/>
              </a:spcBef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PMS1	      2q31-33       0.3%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900"/>
              </a:spcBef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PMS2	        7p22          2%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900"/>
              </a:spcBef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MSH6	        2p21           9%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900"/>
              </a:spcBef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MLH3	      14q24.3        2%</a:t>
            </a:r>
          </a:p>
        </p:txBody>
      </p:sp>
      <p:pic>
        <p:nvPicPr>
          <p:cNvPr id="912" name="image33.jpeg" descr="MIN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9600" y="2209800"/>
            <a:ext cx="4799013" cy="34385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5" name="Group 915"/>
          <p:cNvGrpSpPr/>
          <p:nvPr/>
        </p:nvGrpSpPr>
        <p:grpSpPr>
          <a:xfrm>
            <a:off x="152259" y="228530"/>
            <a:ext cx="3581499" cy="1676367"/>
            <a:chOff x="-46" y="-22"/>
            <a:chExt cx="3581497" cy="1676365"/>
          </a:xfrm>
        </p:grpSpPr>
        <p:sp>
          <p:nvSpPr>
            <p:cNvPr id="913" name="Shape 913"/>
            <p:cNvSpPr/>
            <p:nvPr/>
          </p:nvSpPr>
          <p:spPr>
            <a:xfrm>
              <a:off x="-47" y="-23"/>
              <a:ext cx="3581499" cy="1676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9525" cap="flat">
              <a:solidFill>
                <a:srgbClr val="00CC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914" name="Shape 914"/>
            <p:cNvSpPr/>
            <p:nvPr/>
          </p:nvSpPr>
          <p:spPr>
            <a:xfrm>
              <a:off x="502994" y="457245"/>
              <a:ext cx="2575595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/>
              <a:r>
                <a:rPr sz="2200">
                  <a:latin typeface="Comic Sans MS"/>
                  <a:ea typeface="Comic Sans MS"/>
                  <a:cs typeface="Comic Sans MS"/>
                  <a:sym typeface="Comic Sans MS"/>
                </a:rPr>
                <a:t>Lynch syndrome or</a:t>
              </a:r>
              <a:endParaRPr sz="2200"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lvl="0" algn="ctr"/>
              <a:r>
                <a:rPr sz="2200">
                  <a:latin typeface="Comic Sans MS"/>
                  <a:ea typeface="Comic Sans MS"/>
                  <a:cs typeface="Comic Sans MS"/>
                  <a:sym typeface="Comic Sans MS"/>
                </a:rPr>
                <a:t>HNPCC 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83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5896"/>
    </mc:Choice>
    <mc:Fallback>
      <p:transition advTm="55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308" x="4803775" y="3867150"/>
          <p14:tracePt t="17542" x="4795838" y="3867150"/>
          <p14:tracePt t="17566" x="4625975" y="3830638"/>
          <p14:tracePt t="17575" x="4554538" y="3830638"/>
          <p14:tracePt t="17575" x="4500563" y="3813175"/>
          <p14:tracePt t="17583" x="4384675" y="3795713"/>
          <p14:tracePt t="17601" x="4286250" y="3768725"/>
          <p14:tracePt t="17633" x="4241800" y="3751263"/>
          <p14:tracePt t="17633" x="4108450" y="3679825"/>
          <p14:tracePt t="17675" x="4089400" y="3660775"/>
          <p14:tracePt t="17682" x="4062413" y="3652838"/>
          <p14:tracePt t="17700" x="4027488" y="3625850"/>
          <p14:tracePt t="17716" x="4010025" y="3598863"/>
          <p14:tracePt t="17733" x="4000500" y="3581400"/>
          <p14:tracePt t="17749" x="3983038" y="3554413"/>
          <p14:tracePt t="17767" x="3965575" y="3500438"/>
          <p14:tracePt t="17783" x="3956050" y="3482975"/>
          <p14:tracePt t="17800" x="3956050" y="3446463"/>
          <p14:tracePt t="17817" x="3946525" y="3384550"/>
          <p14:tracePt t="17866" x="3946525" y="3367088"/>
          <p14:tracePt t="17883" x="3946525" y="3322638"/>
          <p14:tracePt t="17899" x="3929063" y="3098800"/>
          <p14:tracePt t="17953" x="3929063" y="3054350"/>
          <p14:tracePt t="17966" x="3902075" y="2928938"/>
          <p14:tracePt t="17983" x="3867150" y="2857500"/>
          <p14:tracePt t="18000" x="3840163" y="2803525"/>
          <p14:tracePt t="18017" x="3813175" y="2759075"/>
          <p14:tracePt t="18033" x="3776663" y="2714625"/>
          <p14:tracePt t="18051" x="3732213" y="2670175"/>
          <p14:tracePt t="18066" x="3687763" y="2625725"/>
          <p14:tracePt t="18083" x="3633788" y="2598738"/>
          <p14:tracePt t="18099" x="3527425" y="2544763"/>
          <p14:tracePt t="18117" x="3402013" y="2509838"/>
          <p14:tracePt t="18132" x="3276600" y="2455863"/>
          <p14:tracePt t="18150" x="3170238" y="2438400"/>
          <p14:tracePt t="18166" x="2973388" y="2419350"/>
          <p14:tracePt t="18206" x="2679700" y="2446338"/>
          <p14:tracePt t="18266" x="2554288" y="2509838"/>
          <p14:tracePt t="18283" x="2438400" y="2554288"/>
          <p14:tracePt t="18301" x="2330450" y="2598738"/>
          <p14:tracePt t="18316" x="2232025" y="2643188"/>
          <p14:tracePt t="18333" x="2116138" y="2687638"/>
          <p14:tracePt t="18350" x="2009775" y="2732088"/>
          <p14:tracePt t="18350" x="1982788" y="2751138"/>
          <p14:tracePt t="18367" x="1928813" y="2786063"/>
          <p14:tracePt t="18383" x="1893888" y="2813050"/>
          <p14:tracePt t="18400" x="1866900" y="2840038"/>
          <p14:tracePt t="18416" x="1839913" y="2867025"/>
          <p14:tracePt t="18433" x="1812925" y="2894013"/>
          <p14:tracePt t="18449" x="1795463" y="2911475"/>
          <p14:tracePt t="18467" x="1785938" y="2928938"/>
          <p14:tracePt t="18482" x="1758950" y="2955925"/>
          <p14:tracePt t="18499" x="1751013" y="2990850"/>
          <p14:tracePt t="18516" x="1751013" y="3017838"/>
          <p14:tracePt t="18533" x="1751013" y="3062288"/>
          <p14:tracePt t="18533" x="1751013" y="3089275"/>
          <p14:tracePt t="18567" x="1751013" y="3170238"/>
          <p14:tracePt t="18592" x="1731963" y="3179763"/>
          <p14:tracePt t="18600" x="1731963" y="3232150"/>
          <p14:tracePt t="18617" x="1731963" y="3286125"/>
          <p14:tracePt t="18633" x="1768475" y="3455988"/>
          <p14:tracePt t="18686" x="1803400" y="3527425"/>
          <p14:tracePt t="18708" x="1830388" y="3589338"/>
          <p14:tracePt t="18735" x="1839913" y="3598863"/>
          <p14:tracePt t="18735" x="1857375" y="3616325"/>
          <p14:tracePt t="18735" x="1874838" y="3643313"/>
          <p14:tracePt t="18751" x="1901825" y="3679825"/>
          <p14:tracePt t="18766" x="1965325" y="3741738"/>
          <p14:tracePt t="18783" x="2009775" y="3786188"/>
          <p14:tracePt t="18800" x="2044700" y="3813175"/>
          <p14:tracePt t="18816" x="2098675" y="3857625"/>
          <p14:tracePt t="18833" x="2152650" y="3894138"/>
          <p14:tracePt t="18850" x="2241550" y="3929063"/>
          <p14:tracePt t="18866" x="2295525" y="3965575"/>
          <p14:tracePt t="18883" x="2366963" y="4000500"/>
          <p14:tracePt t="18909" x="2401888" y="4017963"/>
          <p14:tracePt t="18943" x="2411413" y="4017963"/>
          <p14:tracePt t="18958" x="2438400" y="4027488"/>
          <p14:tracePt t="18983" x="2446338" y="4027488"/>
          <p14:tracePt t="18984" x="2455863" y="4037013"/>
          <p14:tracePt t="19001" x="2465388" y="4037013"/>
          <p14:tracePt t="19016" x="2490788" y="4054475"/>
          <p14:tracePt t="19033" x="2509838" y="4062413"/>
          <p14:tracePt t="19049" x="2527300" y="4062413"/>
          <p14:tracePt t="19067" x="2544763" y="4071938"/>
          <p14:tracePt t="19102" x="2554288" y="4071938"/>
          <p14:tracePt t="19103" x="2571750" y="4089400"/>
          <p14:tracePt t="19116" x="2598738" y="4098925"/>
          <p14:tracePt t="19133" x="2652713" y="4116388"/>
          <p14:tracePt t="19149" x="2714625" y="4133850"/>
          <p14:tracePt t="19149" x="2751138" y="4143375"/>
          <p14:tracePt t="19167" x="2830513" y="4160838"/>
          <p14:tracePt t="19183" x="2901950" y="4187825"/>
          <p14:tracePt t="19200" x="2928938" y="4187825"/>
          <p14:tracePt t="19215" x="2946400" y="4187825"/>
          <p14:tracePt t="19233" x="2955925" y="4197350"/>
          <p14:tracePt t="19270" x="2965450" y="4197350"/>
          <p14:tracePt t="19287" x="3000375" y="4197350"/>
          <p14:tracePt t="19315" x="3017838" y="4197350"/>
          <p14:tracePt t="19333" x="3054350" y="4197350"/>
          <p14:tracePt t="19349" x="3143250" y="4197350"/>
          <p14:tracePt t="19384" x="3179763" y="4197350"/>
          <p14:tracePt t="19399" x="3187700" y="4197350"/>
          <p14:tracePt t="19416" x="3214688" y="4197350"/>
          <p14:tracePt t="19437" x="3241675" y="4187825"/>
          <p14:tracePt t="19449" x="3259138" y="4187825"/>
          <p14:tracePt t="19465" x="3276600" y="4179888"/>
          <p14:tracePt t="19482" x="3286125" y="4179888"/>
          <p14:tracePt t="19499" x="3313113" y="4160838"/>
          <p14:tracePt t="19525" x="3322638" y="4160838"/>
          <p14:tracePt t="19539" x="3330575" y="4160838"/>
          <p14:tracePt t="19551" x="3330575" y="4152900"/>
          <p14:tracePt t="19589" x="3340100" y="4143375"/>
          <p14:tracePt t="19599" x="3384550" y="4125913"/>
          <p14:tracePt t="19617" x="3419475" y="4089400"/>
          <p14:tracePt t="19632" x="3446463" y="4062413"/>
          <p14:tracePt t="19649" x="3473450" y="4037013"/>
          <p14:tracePt t="19666" x="3517900" y="3973513"/>
          <p14:tracePt t="19699" x="3536950" y="3938588"/>
          <p14:tracePt t="19717" x="3544888" y="3894138"/>
          <p14:tracePt t="19732" x="3562350" y="3857625"/>
          <p14:tracePt t="19749" x="3571875" y="3822700"/>
          <p14:tracePt t="19749" x="3571875" y="3803650"/>
          <p14:tracePt t="19767" x="3571875" y="3768725"/>
          <p14:tracePt t="19783" x="3571875" y="3732213"/>
          <p14:tracePt t="19801" x="3571875" y="3660775"/>
          <p14:tracePt t="19816" x="3571875" y="3562350"/>
          <p14:tracePt t="19833" x="3562350" y="3465513"/>
          <p14:tracePt t="19849" x="3517900" y="3357563"/>
          <p14:tracePt t="19867" x="3482975" y="3276600"/>
          <p14:tracePt t="19882" x="3429000" y="3187700"/>
          <p14:tracePt t="19899" x="3394075" y="3143250"/>
          <p14:tracePt t="19915" x="3384550" y="3098800"/>
          <p14:tracePt t="19933" x="3357563" y="3081338"/>
          <p14:tracePt t="19949" x="3330575" y="3054350"/>
          <p14:tracePt t="19949" x="3313113" y="3027363"/>
          <p14:tracePt t="19967" x="3232150" y="2955925"/>
          <p14:tracePt t="20015" x="3224213" y="2946400"/>
          <p14:tracePt t="20016" x="3197225" y="2928938"/>
          <p14:tracePt t="20032" x="3179763" y="2911475"/>
          <p14:tracePt t="20050" x="3160713" y="2901950"/>
          <p14:tracePt t="20066" x="3143250" y="2894013"/>
          <p14:tracePt t="20082" x="3116263" y="2884488"/>
          <p14:tracePt t="20100" x="3108325" y="2874963"/>
          <p14:tracePt t="20134" x="3098800" y="2874963"/>
          <p14:tracePt t="20135" x="3081338" y="2874963"/>
          <p14:tracePt t="20135" x="3071813" y="2867025"/>
          <p14:tracePt t="20151" x="3054350" y="2867025"/>
          <p14:tracePt t="20165" x="3000375" y="2867025"/>
          <p14:tracePt t="20183" x="2946400" y="2867025"/>
          <p14:tracePt t="20199" x="2894013" y="2867025"/>
          <p14:tracePt t="20217" x="2822575" y="2867025"/>
          <p14:tracePt t="20232" x="2786063" y="2867025"/>
          <p14:tracePt t="20249" x="2732088" y="2867025"/>
          <p14:tracePt t="20266" x="2697163" y="2867025"/>
          <p14:tracePt t="20282" x="2670175" y="2874963"/>
          <p14:tracePt t="20299" x="2608263" y="2884488"/>
          <p14:tracePt t="20317" x="2571750" y="2901950"/>
          <p14:tracePt t="20332" x="2509838" y="2928938"/>
          <p14:tracePt t="20332" x="2482850" y="2946400"/>
          <p14:tracePt t="20350" x="2473325" y="2946400"/>
          <p14:tracePt t="20365" x="2401888" y="3009900"/>
          <p14:tracePt t="20365" x="2393950" y="3027363"/>
          <p14:tracePt t="20439" x="2366963" y="3081338"/>
          <p14:tracePt t="20464" x="2347913" y="3116263"/>
          <p14:tracePt t="20483" x="2330450" y="3160713"/>
          <p14:tracePt t="20499" x="2322513" y="3214688"/>
          <p14:tracePt t="20517" x="2286000" y="3322638"/>
          <p14:tracePt t="20556" x="2286000" y="3375025"/>
          <p14:tracePt t="20567" x="2286000" y="3384550"/>
          <p14:tracePt t="20567" x="2286000" y="3419475"/>
          <p14:tracePt t="20583" x="2276475" y="3446463"/>
          <p14:tracePt t="20610" x="2276475" y="3465513"/>
          <p14:tracePt t="20616" x="2276475" y="3482975"/>
          <p14:tracePt t="20633" x="2276475" y="3509963"/>
          <p14:tracePt t="20649" x="2276475" y="3517900"/>
          <p14:tracePt t="20666" x="2276475" y="3544888"/>
          <p14:tracePt t="20682" x="2276475" y="3562350"/>
          <p14:tracePt t="20710" x="2276475" y="3581400"/>
          <p14:tracePt t="20728" x="2276475" y="3598863"/>
          <p14:tracePt t="20752" x="2286000" y="3616325"/>
          <p14:tracePt t="20767" x="2295525" y="3625850"/>
          <p14:tracePt t="20767" x="2295525" y="3643313"/>
          <p14:tracePt t="20782" x="2303463" y="3643313"/>
          <p14:tracePt t="20799" x="2312988" y="3652838"/>
          <p14:tracePt t="20816" x="2322513" y="3679825"/>
          <p14:tracePt t="20832" x="2339975" y="3687763"/>
          <p14:tracePt t="20849" x="2347913" y="3687763"/>
          <p14:tracePt t="20866" x="2357438" y="3697288"/>
          <p14:tracePt t="20910" x="2357438" y="3705225"/>
          <p14:tracePt t="20966" x="2374900" y="3714750"/>
          <p14:tracePt t="20998" x="2384425" y="3714750"/>
          <p14:tracePt t="21038" x="2393950" y="3714750"/>
          <p14:tracePt t="21118" x="2401888" y="3724275"/>
          <p14:tracePt t="21126" x="2401888" y="3732213"/>
          <p14:tracePt t="21134" x="2401888" y="3759200"/>
          <p14:tracePt t="21134" x="2401888" y="3786188"/>
          <p14:tracePt t="21151" x="2401888" y="3830638"/>
          <p14:tracePt t="21152" x="2401888" y="3875088"/>
          <p14:tracePt t="21166" x="2401888" y="4000500"/>
          <p14:tracePt t="21166" x="2401888" y="4071938"/>
          <p14:tracePt t="21183" x="2401888" y="4143375"/>
          <p14:tracePt t="21199" x="2393950" y="4197350"/>
          <p14:tracePt t="21216" x="2393950" y="4224338"/>
          <p14:tracePt t="21232" x="2384425" y="4232275"/>
          <p14:tracePt t="21250" x="2374900" y="4259263"/>
          <p14:tracePt t="21266" x="2357438" y="4276725"/>
          <p14:tracePt t="21282" x="2347913" y="4286250"/>
          <p14:tracePt t="21318" x="2347913" y="4295775"/>
          <p14:tracePt t="21363" x="2339975" y="4303713"/>
          <p14:tracePt t="21382" x="2339975" y="4313238"/>
          <p14:tracePt t="21390" x="2330450" y="4313238"/>
          <p14:tracePt t="21398" x="2322513" y="4322763"/>
          <p14:tracePt t="21454" x="2312988" y="4330700"/>
          <p14:tracePt t="21470" x="2312988" y="4340225"/>
          <p14:tracePt t="21478" x="2303463" y="4340225"/>
          <p14:tracePt t="21488" x="2295525" y="4348163"/>
          <p14:tracePt t="21991" x="2295525" y="4340225"/>
          <p14:tracePt t="22014" x="2295525" y="4330700"/>
          <p14:tracePt t="22033" x="2303463" y="4322763"/>
          <p14:tracePt t="22334" x="2303463" y="4313238"/>
          <p14:tracePt t="22342" x="2312988" y="4286250"/>
          <p14:tracePt t="22350" x="2312988" y="4268788"/>
          <p14:tracePt t="22357" x="2312988" y="4241800"/>
          <p14:tracePt t="22365" x="2312988" y="4197350"/>
          <p14:tracePt t="22382" x="2312988" y="4160838"/>
          <p14:tracePt t="22399" x="2312988" y="4116388"/>
          <p14:tracePt t="22415" x="2312988" y="4098925"/>
          <p14:tracePt t="22432" x="2312988" y="4081463"/>
          <p14:tracePt t="22448" x="2312988" y="4071938"/>
          <p14:tracePt t="22466" x="2312988" y="4044950"/>
          <p14:tracePt t="22482" x="2312988" y="4037013"/>
          <p14:tracePt t="22499" x="2312988" y="4010025"/>
          <p14:tracePt t="22515" x="2312988" y="3956050"/>
          <p14:tracePt t="22532" x="2312988" y="3822700"/>
          <p14:tracePt t="22594" x="2312988" y="3803650"/>
          <p14:tracePt t="22599" x="2312988" y="3751263"/>
          <p14:tracePt t="23270" x="2322513" y="3741738"/>
          <p14:tracePt t="23462" x="2330450" y="3741738"/>
          <p14:tracePt t="25446" x="2339975" y="3741738"/>
          <p14:tracePt t="25456" x="2393950" y="3536950"/>
          <p14:tracePt t="25521" x="2393950" y="3527425"/>
          <p14:tracePt t="25532" x="2411413" y="3482975"/>
          <p14:tracePt t="25548" x="2411413" y="3473450"/>
          <p14:tracePt t="25548" x="2411413" y="3465513"/>
          <p14:tracePt t="25586" x="2411413" y="3455988"/>
          <p14:tracePt t="25854" x="2411413" y="3465513"/>
          <p14:tracePt t="25862" x="2411413" y="3473450"/>
          <p14:tracePt t="25870" x="2411413" y="3482975"/>
          <p14:tracePt t="25882" x="2401888" y="3482975"/>
          <p14:tracePt t="26062" x="2401888" y="3473450"/>
          <p14:tracePt t="26065" x="2393950" y="3446463"/>
          <p14:tracePt t="26076" x="2374900" y="3411538"/>
          <p14:tracePt t="26082" x="2366963" y="3375025"/>
          <p14:tracePt t="26099" x="2357438" y="3357563"/>
          <p14:tracePt t="26174" x="2347913" y="3357563"/>
          <p14:tracePt t="26198" x="2330450" y="3357563"/>
          <p14:tracePt t="26199" x="2312988" y="3357563"/>
          <p14:tracePt t="26215" x="2286000" y="3402013"/>
          <p14:tracePt t="26232" x="2276475" y="3446463"/>
          <p14:tracePt t="26248" x="2259013" y="3482975"/>
          <p14:tracePt t="26266" x="2259013" y="3527425"/>
          <p14:tracePt t="26281" x="2259013" y="3562350"/>
          <p14:tracePt t="26300" x="2259013" y="3571875"/>
          <p14:tracePt t="26315" x="2268538" y="3598863"/>
          <p14:tracePt t="26332" x="2268538" y="3616325"/>
          <p14:tracePt t="26348" x="2276475" y="3616325"/>
          <p14:tracePt t="26365" x="2276475" y="3625850"/>
          <p14:tracePt t="26407" x="2286000" y="3633788"/>
          <p14:tracePt t="28198" x="2295525" y="3633788"/>
          <p14:tracePt t="28574" x="2303463" y="3633788"/>
          <p14:tracePt t="28703" x="2312988" y="3633788"/>
          <p14:tracePt t="29319" x="2322513" y="3625850"/>
          <p14:tracePt t="29333" x="2330450" y="3625850"/>
          <p14:tracePt t="29358" x="2339975" y="3616325"/>
          <p14:tracePt t="29646" x="2347913" y="3616325"/>
          <p14:tracePt t="29726" x="2357438" y="3616325"/>
          <p14:tracePt t="29894" x="2366963" y="3616325"/>
          <p14:tracePt t="29926" x="2384425" y="3608388"/>
          <p14:tracePt t="30838" x="2393950" y="3598863"/>
          <p14:tracePt t="30839" x="2419350" y="3581400"/>
          <p14:tracePt t="30894" x="2428875" y="3581400"/>
          <p14:tracePt t="30942" x="2438400" y="3581400"/>
          <p14:tracePt t="30958" x="2446338" y="3581400"/>
          <p14:tracePt t="30966" x="2455863" y="3571875"/>
          <p14:tracePt t="31022" x="2465388" y="3562350"/>
          <p14:tracePt t="31030" x="2473325" y="3554413"/>
          <p14:tracePt t="31086" x="2482850" y="3554413"/>
          <p14:tracePt t="31113" x="2490788" y="3544888"/>
          <p14:tracePt t="31150" x="2500313" y="3544888"/>
          <p14:tracePt t="31166" x="2509838" y="3544888"/>
          <p14:tracePt t="31174" x="2509838" y="3536950"/>
          <p14:tracePt t="31174" x="2536825" y="3527425"/>
          <p14:tracePt t="31206" x="2544763" y="3527425"/>
          <p14:tracePt t="31214" x="2562225" y="3527425"/>
          <p14:tracePt t="31222" x="2571750" y="3517900"/>
          <p14:tracePt t="31232" x="2581275" y="3517900"/>
          <p14:tracePt t="31248" x="2589213" y="3517900"/>
          <p14:tracePt t="31265" x="2598738" y="3517900"/>
          <p14:tracePt t="31281" x="2625725" y="3500438"/>
          <p14:tracePt t="31298" x="2643188" y="3490913"/>
          <p14:tracePt t="31315" x="2660650" y="3490913"/>
          <p14:tracePt t="31332" x="2857500" y="3490913"/>
          <p14:tracePt t="31376" x="2911475" y="3490913"/>
          <p14:tracePt t="31382" x="3071813" y="3544888"/>
          <p14:tracePt t="31421" x="3214688" y="3652838"/>
          <p14:tracePt t="31431" x="3455988" y="3830638"/>
          <p14:tracePt t="31449" x="3776663" y="4044950"/>
          <p14:tracePt t="31465" x="4000500" y="4205288"/>
          <p14:tracePt t="31482" x="4179888" y="4340225"/>
          <p14:tracePt t="31498" x="4303713" y="4446588"/>
          <p14:tracePt t="31515" x="4411663" y="4527550"/>
          <p14:tracePt t="31531" x="4589463" y="4643438"/>
          <p14:tracePt t="31531" x="4633913" y="4670425"/>
          <p14:tracePt t="31568" x="4732338" y="4759325"/>
          <p14:tracePt t="31598" x="4768850" y="4795838"/>
          <p14:tracePt t="31599" x="4840288" y="4848225"/>
          <p14:tracePt t="31616" x="4919663" y="4911725"/>
          <p14:tracePt t="31631" x="4983163" y="4973638"/>
          <p14:tracePt t="31649" x="5072063" y="5037138"/>
          <p14:tracePt t="31665" x="5143500" y="5108575"/>
          <p14:tracePt t="31682" x="5197475" y="5153025"/>
          <p14:tracePt t="31699" x="5214938" y="5160963"/>
          <p14:tracePt t="31717" x="5232400" y="5170488"/>
          <p14:tracePt t="31732" x="5251450" y="5180013"/>
          <p14:tracePt t="31749" x="5251450" y="5187950"/>
          <p14:tracePt t="31821" x="5259388" y="5187950"/>
          <p14:tracePt t="31831" x="5268913" y="5187950"/>
          <p14:tracePt t="31842" x="5268913" y="5197475"/>
          <p14:tracePt t="31849" x="5295900" y="5197475"/>
          <p14:tracePt t="31866" x="5322888" y="5197475"/>
          <p14:tracePt t="31882" x="5340350" y="5214938"/>
          <p14:tracePt t="31899" x="5367338" y="5214938"/>
          <p14:tracePt t="31915" x="5394325" y="5232400"/>
          <p14:tracePt t="31932" x="5446713" y="5241925"/>
          <p14:tracePt t="31949" x="5483225" y="5259388"/>
          <p14:tracePt t="31966" x="5527675" y="5276850"/>
          <p14:tracePt t="31982" x="5616575" y="5286375"/>
          <p14:tracePt t="31999" x="5670550" y="5322888"/>
          <p14:tracePt t="32015" x="5705475" y="5322888"/>
          <p14:tracePt t="32032" x="5751513" y="5330825"/>
          <p14:tracePt t="32049" x="5803900" y="5348288"/>
          <p14:tracePt t="32066" x="5840413" y="5357813"/>
          <p14:tracePt t="32082" x="5902325" y="5375275"/>
          <p14:tracePt t="32099" x="5956300" y="5384800"/>
          <p14:tracePt t="32115" x="6018213" y="5402263"/>
          <p14:tracePt t="32149" x="6027738" y="5402263"/>
          <p14:tracePt t="32166" x="6045200" y="5402263"/>
          <p14:tracePt t="32167" x="6081713" y="5411788"/>
          <p14:tracePt t="32182" x="6116638" y="5429250"/>
          <p14:tracePt t="32199" x="6143625" y="5438775"/>
          <p14:tracePt t="32216" x="6170613" y="5446713"/>
          <p14:tracePt t="32232" x="6188075" y="5465763"/>
          <p14:tracePt t="32249" x="6224588" y="5473700"/>
          <p14:tracePt t="32265" x="6232525" y="5473700"/>
          <p14:tracePt t="32282" x="6269038" y="5483225"/>
          <p14:tracePt t="32298" x="6286500" y="5491163"/>
          <p14:tracePt t="32315" x="6303963" y="5500688"/>
          <p14:tracePt t="32331" x="6323013" y="5500688"/>
          <p14:tracePt t="32348" x="6348413" y="5500688"/>
          <p14:tracePt t="32365" x="6357938" y="5510213"/>
          <p14:tracePt t="32365" x="6367463" y="5510213"/>
          <p14:tracePt t="32398" x="6384925" y="5518150"/>
          <p14:tracePt t="32399" x="6402388" y="5518150"/>
          <p14:tracePt t="32415" x="6419850" y="5527675"/>
          <p14:tracePt t="32454" x="6429375" y="5537200"/>
          <p14:tracePt t="32574" x="6446838" y="5545138"/>
          <p14:tracePt t="32580" x="6446838" y="5581650"/>
          <p14:tracePt t="32604" x="6446838" y="5634038"/>
          <p14:tracePt t="32615" x="6446838" y="5670550"/>
          <p14:tracePt t="32632" x="6446838" y="5688013"/>
          <p14:tracePt t="32648" x="6446838" y="5705475"/>
          <p14:tracePt t="32766" x="6446838" y="5724525"/>
          <p14:tracePt t="32769" x="6446838" y="5732463"/>
          <p14:tracePt t="32798" x="6446838" y="5741988"/>
          <p14:tracePt t="32799" x="6446838" y="5768975"/>
          <p14:tracePt t="32815" x="6446838" y="5795963"/>
          <p14:tracePt t="32831" x="6446838" y="5848350"/>
          <p14:tracePt t="32876" x="6446838" y="5875338"/>
          <p14:tracePt t="32898" x="6446838" y="5884863"/>
          <p14:tracePt t="32926" x="6446838" y="5894388"/>
          <p14:tracePt t="32954" x="6446838" y="5902325"/>
          <p14:tracePt t="32974" x="6446838" y="5919788"/>
          <p14:tracePt t="32990" x="6446838" y="5929313"/>
          <p14:tracePt t="33286" x="6446838" y="5938838"/>
          <p14:tracePt t="33294" x="6446838" y="5956300"/>
          <p14:tracePt t="33299" x="6446838" y="5973763"/>
          <p14:tracePt t="33304" x="6438900" y="5973763"/>
          <p14:tracePt t="33314" x="6419850" y="6000750"/>
          <p14:tracePt t="33331" x="6402388" y="6027738"/>
          <p14:tracePt t="33349" x="6394450" y="6037263"/>
          <p14:tracePt t="33364" x="6394450" y="6054725"/>
          <p14:tracePt t="33830" x="6384925" y="6054725"/>
          <p14:tracePt t="33838" x="6384925" y="6027738"/>
          <p14:tracePt t="33849" x="6402388" y="5991225"/>
          <p14:tracePt t="33879" x="6429375" y="5973763"/>
          <p14:tracePt t="33916" x="6438900" y="5946775"/>
          <p14:tracePt t="34318" x="6446838" y="5938838"/>
          <p14:tracePt t="34334" x="6456363" y="5938838"/>
          <p14:tracePt t="34335" x="6465888" y="5911850"/>
          <p14:tracePt t="34357" x="6473825" y="5884863"/>
          <p14:tracePt t="34373" x="6473825" y="5875338"/>
          <p14:tracePt t="34381" x="6473825" y="5848350"/>
          <p14:tracePt t="34381" x="6483350" y="5840413"/>
          <p14:tracePt t="34590" x="6473825" y="5830888"/>
          <p14:tracePt t="34602" x="6465888" y="5822950"/>
          <p14:tracePt t="34814" x="6456363" y="5822950"/>
          <p14:tracePt t="34886" x="6456363" y="5830888"/>
          <p14:tracePt t="35022" x="6465888" y="5830888"/>
          <p14:tracePt t="35022" x="6473825" y="5830888"/>
          <p14:tracePt t="35054" x="6491288" y="5830888"/>
          <p14:tracePt t="35054" x="6500813" y="5830888"/>
          <p14:tracePt t="35710" x="6510338" y="5822950"/>
          <p14:tracePt t="36654" x="6500813" y="5822950"/>
          <p14:tracePt t="36659" x="6491288" y="5822950"/>
          <p14:tracePt t="36678" x="6483350" y="5822950"/>
          <p14:tracePt t="36686" x="6473825" y="5822950"/>
          <p14:tracePt t="36718" x="6465888" y="5830888"/>
          <p14:tracePt t="36734" x="6465888" y="5840413"/>
          <p14:tracePt t="36742" x="6446838" y="5857875"/>
          <p14:tracePt t="36750" x="6429375" y="5867400"/>
          <p14:tracePt t="36757" x="6429375" y="5875338"/>
          <p14:tracePt t="36764" x="6411913" y="5894388"/>
          <p14:tracePt t="36781" x="6384925" y="5894388"/>
          <p14:tracePt t="36838" x="6384925" y="5911850"/>
          <p14:tracePt t="37238" x="6375400" y="5911850"/>
          <p14:tracePt t="37958" x="6357938" y="5911850"/>
          <p14:tracePt t="37966" x="5510213" y="6161088"/>
          <p14:tracePt t="38092" x="5313363" y="6161088"/>
          <p14:tracePt t="38110" x="5170488" y="6161088"/>
          <p14:tracePt t="38114" x="4803775" y="6126163"/>
          <p14:tracePt t="38131" x="4616450" y="6108700"/>
          <p14:tracePt t="38148" x="4446588" y="6062663"/>
          <p14:tracePt t="38164" x="4340225" y="6027738"/>
          <p14:tracePt t="38181" x="4214813" y="5991225"/>
          <p14:tracePt t="38181" x="4143375" y="5956300"/>
          <p14:tracePt t="38199" x="3990975" y="5884863"/>
          <p14:tracePt t="38215" x="3751263" y="5776913"/>
          <p14:tracePt t="38232" x="3429000" y="5634038"/>
          <p14:tracePt t="38248" x="3197225" y="5518150"/>
          <p14:tracePt t="38265" x="3054350" y="5429250"/>
          <p14:tracePt t="38281" x="2982913" y="5367338"/>
          <p14:tracePt t="38299" x="2901950" y="5295900"/>
          <p14:tracePt t="38314" x="2830513" y="5187950"/>
          <p14:tracePt t="38332" x="2759075" y="5081588"/>
          <p14:tracePt t="38348" x="2724150" y="5010150"/>
          <p14:tracePt t="38366" x="2687638" y="4929188"/>
          <p14:tracePt t="38381" x="2660650" y="4867275"/>
          <p14:tracePt t="38381" x="2643188" y="4822825"/>
          <p14:tracePt t="38399" x="2643188" y="4768850"/>
          <p14:tracePt t="38415" x="2625725" y="4705350"/>
          <p14:tracePt t="38432" x="2625725" y="4633913"/>
          <p14:tracePt t="38447" x="2625725" y="4572000"/>
          <p14:tracePt t="38464" x="2625725" y="4510088"/>
          <p14:tracePt t="38481" x="2625725" y="4438650"/>
          <p14:tracePt t="38498" x="2625725" y="4348163"/>
          <p14:tracePt t="38514" x="2625725" y="4276725"/>
          <p14:tracePt t="38531" x="2633663" y="4214813"/>
          <p14:tracePt t="38547" x="2652713" y="4143375"/>
          <p14:tracePt t="38547" x="2670175" y="4089400"/>
          <p14:tracePt t="38566" x="2679700" y="4054475"/>
          <p14:tracePt t="38566" x="2679700" y="4010025"/>
          <p14:tracePt t="38582" x="2697163" y="3965575"/>
          <p14:tracePt t="38597" x="2732088" y="3875088"/>
          <p14:tracePt t="38615" x="2751138" y="3795713"/>
          <p14:tracePt t="38630" x="2830513" y="3536950"/>
          <p14:tracePt t="38685" x="2857500" y="3419475"/>
          <p14:tracePt t="38708" x="2874963" y="3367088"/>
          <p14:tracePt t="38714" x="2894013" y="3330575"/>
          <p14:tracePt t="38730" x="2938463" y="3251200"/>
          <p14:tracePt t="38748" x="2973388" y="3179763"/>
          <p14:tracePt t="38764" x="3009900" y="3125788"/>
          <p14:tracePt t="38782" x="3036888" y="3062288"/>
          <p14:tracePt t="38798" x="3116263" y="2973388"/>
          <p14:tracePt t="38815" x="3187700" y="2894013"/>
          <p14:tracePt t="38831" x="3251200" y="2847975"/>
          <p14:tracePt t="38848" x="3340100" y="2803525"/>
          <p14:tracePt t="38864" x="3402013" y="2751138"/>
          <p14:tracePt t="38882" x="3482975" y="2724150"/>
          <p14:tracePt t="38898" x="3562350" y="2687638"/>
          <p14:tracePt t="38916" x="3679825" y="2660650"/>
          <p14:tracePt t="38948" x="3732213" y="2652713"/>
          <p14:tracePt t="38964" x="3759200" y="2652713"/>
          <p14:tracePt t="38981" x="3795713" y="2652713"/>
          <p14:tracePt t="38981" x="3803650" y="2652713"/>
          <p14:tracePt t="38999" x="3857625" y="2652713"/>
          <p14:tracePt t="39015" x="3956050" y="2652713"/>
          <p14:tracePt t="39015" x="3965575" y="2670175"/>
          <p14:tracePt t="39055" x="4608513" y="3536950"/>
          <p14:tracePt t="39055" x="4625975" y="3608388"/>
          <p14:tracePt t="39167" x="4652963" y="3670300"/>
          <p14:tracePt t="39168" x="4660900" y="3714750"/>
          <p14:tracePt t="39181" x="4660900" y="3830638"/>
          <p14:tracePt t="39181" x="4679950" y="3902075"/>
          <p14:tracePt t="39199" x="4679950" y="4044950"/>
          <p14:tracePt t="39214" x="4679950" y="4187825"/>
          <p14:tracePt t="39231" x="4660900" y="4348163"/>
          <p14:tracePt t="39248" x="4598988" y="4572000"/>
          <p14:tracePt t="39264" x="4510088" y="4813300"/>
          <p14:tracePt t="39281" x="4384675" y="5010150"/>
          <p14:tracePt t="39298" x="4268788" y="5205413"/>
          <p14:tracePt t="39314" x="4143375" y="5402263"/>
          <p14:tracePt t="39332" x="4017963" y="5545138"/>
          <p14:tracePt t="39348" x="3894138" y="5643563"/>
          <p14:tracePt t="39365" x="3768725" y="5732463"/>
          <p14:tracePt t="39381" x="3724275" y="5768975"/>
          <p14:tracePt t="39398" x="3714750" y="5768975"/>
          <p14:tracePt t="39526" x="3705225" y="5768975"/>
          <p14:tracePt t="39538" x="3705225" y="5759450"/>
          <p14:tracePt t="39551" x="3705225" y="5741988"/>
          <p14:tracePt t="39564" x="3741738" y="5715000"/>
          <p14:tracePt t="39566" x="3786188" y="5643563"/>
          <p14:tracePt t="39566" x="3840163" y="5589588"/>
          <p14:tracePt t="39583" x="3867150" y="5554663"/>
          <p14:tracePt t="39598" x="4062413" y="5411788"/>
          <p14:tracePt t="39616" x="4205288" y="5330825"/>
          <p14:tracePt t="39631" x="4384675" y="5251450"/>
          <p14:tracePt t="39648" x="4616450" y="5214938"/>
          <p14:tracePt t="39664" x="4803775" y="5187950"/>
          <p14:tracePt t="39681" x="6037263" y="5394325"/>
          <p14:tracePt t="39747" x="6902450" y="5732463"/>
          <p14:tracePt t="39770" x="7215188" y="5894388"/>
          <p14:tracePt t="39781" x="7616825" y="6054725"/>
          <p14:tracePt t="39781" x="7796213" y="6116638"/>
          <p14:tracePt t="39814" x="7974013" y="6224588"/>
          <p14:tracePt t="39815" x="8054975" y="6259513"/>
          <p14:tracePt t="39832" x="8062913" y="6269038"/>
          <p14:tracePt t="39847" x="8072438" y="6269038"/>
          <p14:tracePt t="40113" x="8062913" y="6286500"/>
          <p14:tracePt t="40135" x="8054975" y="6286500"/>
          <p14:tracePt t="40150" x="8037513" y="6286500"/>
          <p14:tracePt t="40174" x="8027988" y="6296025"/>
          <p14:tracePt t="40286" x="8018463" y="6296025"/>
          <p14:tracePt t="40302" x="8018463" y="6286500"/>
          <p14:tracePt t="40302" x="8018463" y="6242050"/>
          <p14:tracePt t="40318" x="8018463" y="6197600"/>
          <p14:tracePt t="40326" x="8018463" y="6126163"/>
          <p14:tracePt t="40334" x="8018463" y="5956300"/>
          <p14:tracePt t="40347" x="8062913" y="5776913"/>
          <p14:tracePt t="40364" x="8108950" y="5634038"/>
          <p14:tracePt t="40382" x="8143875" y="5491163"/>
          <p14:tracePt t="40397" x="8215313" y="5340350"/>
          <p14:tracePt t="40415" x="8224838" y="5295900"/>
          <p14:tracePt t="40430" x="8242300" y="5268913"/>
          <p14:tracePt t="40448" x="8251825" y="5259388"/>
          <p14:tracePt t="40821" x="8259763" y="5259388"/>
          <p14:tracePt t="40822" x="8259763" y="5276850"/>
          <p14:tracePt t="40845" x="8259763" y="5286375"/>
          <p14:tracePt t="40870" x="8259763" y="5295900"/>
          <p14:tracePt t="40894" x="8259763" y="5303838"/>
          <p14:tracePt t="40917" x="8259763" y="5322888"/>
          <p14:tracePt t="40926" x="8259763" y="5330825"/>
          <p14:tracePt t="40934" x="8259763" y="5340350"/>
          <p14:tracePt t="40947" x="8259763" y="5375275"/>
          <p14:tracePt t="40980" x="8259763" y="5384800"/>
          <p14:tracePt t="40998" x="8259763" y="5402263"/>
          <p14:tracePt t="40999" x="8269288" y="5419725"/>
          <p14:tracePt t="41061" x="8296275" y="5438775"/>
          <p14:tracePt t="41133" x="8304213" y="5438775"/>
          <p14:tracePt t="41140" x="8331200" y="5419725"/>
          <p14:tracePt t="41146" x="8375650" y="5375275"/>
          <p14:tracePt t="41165" x="8420100" y="5330825"/>
          <p14:tracePt t="41165" x="8447088" y="5295900"/>
          <p14:tracePt t="41182" x="8483600" y="5214938"/>
          <p14:tracePt t="41182" x="8518525" y="5160963"/>
          <p14:tracePt t="41196" x="8616950" y="4911725"/>
          <p14:tracePt t="41214" x="8670925" y="4705350"/>
          <p14:tracePt t="41230" x="8705850" y="4483100"/>
          <p14:tracePt t="41247" x="8715375" y="4214813"/>
          <p14:tracePt t="41263" x="8715375" y="3919538"/>
          <p14:tracePt t="41280" x="8715375" y="3660775"/>
          <p14:tracePt t="41297" x="8715375" y="3455988"/>
          <p14:tracePt t="41313" x="8715375" y="3286125"/>
          <p14:tracePt t="41330" x="8715375" y="3160713"/>
          <p14:tracePt t="41347" x="8715375" y="3108325"/>
          <p14:tracePt t="41363" x="8705850" y="3062288"/>
          <p14:tracePt t="41380" x="8697913" y="3036888"/>
          <p14:tracePt t="41397" x="8697913" y="3027363"/>
          <p14:tracePt t="41413" x="8697913" y="3017838"/>
          <p14:tracePt t="41453" x="8688388" y="3000375"/>
          <p14:tracePt t="41469" x="8688388" y="2990850"/>
          <p14:tracePt t="41479" x="8670925" y="2982913"/>
          <p14:tracePt t="41480" x="8670925" y="2973388"/>
          <p14:tracePt t="41637" x="8670925" y="2955925"/>
          <p14:tracePt t="41645" x="8670925" y="2928938"/>
          <p14:tracePt t="41645" x="8661400" y="2919413"/>
          <p14:tracePt t="41653" x="8643938" y="2894013"/>
          <p14:tracePt t="41663" x="8634413" y="2847975"/>
          <p14:tracePt t="41680" x="8616950" y="2830513"/>
          <p14:tracePt t="41697" x="8609013" y="2813050"/>
          <p14:tracePt t="41989" x="8634413" y="2830513"/>
          <p14:tracePt t="41997" x="8643938" y="2840038"/>
          <p14:tracePt t="42004" x="8732838" y="2901950"/>
          <p14:tracePt t="42029" x="8759825" y="2911475"/>
          <p14:tracePt t="42030" x="8823325" y="2938463"/>
          <p14:tracePt t="42047" x="8831263" y="2955925"/>
          <p14:tracePt t="42063" x="8840788" y="2955925"/>
          <p14:tracePt t="42080" x="8848725" y="2955925"/>
          <p14:tracePt t="42096" x="8858250" y="2982913"/>
          <p14:tracePt t="42149" x="8875713" y="3027363"/>
          <p14:tracePt t="42186" x="8902700" y="3054350"/>
          <p14:tracePt t="42186" x="8912225" y="3062288"/>
          <p14:tracePt t="42186" x="8912225" y="3071813"/>
          <p14:tracePt t="42213" x="8920163" y="3089275"/>
          <p14:tracePt t="42214" x="8920163" y="3098800"/>
          <p14:tracePt t="42230" x="8939213" y="3116263"/>
          <p14:tracePt t="42269" x="8939213" y="3133725"/>
          <p14:tracePt t="42285" x="8947150" y="3143250"/>
          <p14:tracePt t="42292" x="8947150" y="3152775"/>
          <p14:tracePt t="42296" x="8947150" y="3160713"/>
          <p14:tracePt t="42313" x="8947150" y="3187700"/>
          <p14:tracePt t="42330" x="8947150" y="3205163"/>
          <p14:tracePt t="42346" x="8956675" y="3214688"/>
          <p14:tracePt t="42363" x="8956675" y="3224213"/>
          <p14:tracePt t="42380" x="8956675" y="3232150"/>
          <p14:tracePt t="42380" x="8956675" y="3251200"/>
          <p14:tracePt t="42397" x="8956675" y="3268663"/>
          <p14:tracePt t="42397" x="8956675" y="3286125"/>
          <p14:tracePt t="42429" x="8956675" y="3295650"/>
          <p14:tracePt t="42456" x="8956675" y="3303588"/>
          <p14:tracePt t="42463" x="8956675" y="3313113"/>
          <p14:tracePt t="42509" x="8956675" y="3340100"/>
          <p14:tracePt t="42541" x="8956675" y="3348038"/>
          <p14:tracePt t="42589" x="8947150" y="3357563"/>
          <p14:tracePt t="42644" x="8939213" y="3367088"/>
          <p14:tracePt t="42654" x="8929688" y="3375025"/>
          <p14:tracePt t="42654" x="8929688" y="3402013"/>
          <p14:tracePt t="42663" x="8912225" y="3419475"/>
          <p14:tracePt t="42680" x="8894763" y="3446463"/>
          <p14:tracePt t="42696" x="8885238" y="3465513"/>
          <p14:tracePt t="42713" x="8875713" y="3490913"/>
          <p14:tracePt t="42730" x="8858250" y="3527425"/>
          <p14:tracePt t="42747" x="8840788" y="3554413"/>
          <p14:tracePt t="42747" x="8831263" y="3562350"/>
          <p14:tracePt t="42789" x="8831263" y="3571875"/>
          <p14:tracePt t="42813" x="8823325" y="3581400"/>
          <p14:tracePt t="42821" x="8813800" y="3581400"/>
          <p14:tracePt t="43114" x="8823325" y="3544888"/>
          <p14:tracePt t="43133" x="8823325" y="3527425"/>
          <p14:tracePt t="43141" x="8867775" y="3322638"/>
          <p14:tracePt t="43204" x="8867775" y="3276600"/>
          <p14:tracePt t="43213" x="8867775" y="3197225"/>
          <p14:tracePt t="43230" x="8867775" y="3143250"/>
          <p14:tracePt t="43247" x="8867775" y="3089275"/>
          <p14:tracePt t="43263" x="8867775" y="3044825"/>
          <p14:tracePt t="43280" x="8867775" y="3009900"/>
          <p14:tracePt t="43296" x="8867775" y="2990850"/>
          <p14:tracePt t="43313" x="8867775" y="2973388"/>
          <p14:tracePt t="43638" x="8867775" y="2982913"/>
          <p14:tracePt t="43639" x="8867775" y="3009900"/>
          <p14:tracePt t="43647" x="8867775" y="3017838"/>
          <p14:tracePt t="43925" x="8867775" y="3027363"/>
          <p14:tracePt t="43933" x="8867775" y="3036888"/>
          <p14:tracePt t="43941" x="8867775" y="3054350"/>
          <p14:tracePt t="43949" x="8867775" y="3108325"/>
          <p14:tracePt t="43966" x="8867775" y="3133725"/>
          <p14:tracePt t="43967" x="8867775" y="3160713"/>
          <p14:tracePt t="43979" x="8867775" y="3232150"/>
          <p14:tracePt t="43979" x="8867775" y="3259138"/>
          <p14:tracePt t="43998" x="8867775" y="3286125"/>
          <p14:tracePt t="44013" x="8875713" y="3375025"/>
          <p14:tracePt t="44051" x="8875713" y="3394075"/>
          <p14:tracePt t="44064" x="8885238" y="3429000"/>
          <p14:tracePt t="44080" x="8947150" y="3803650"/>
          <p14:tracePt t="44210" x="8966200" y="3983038"/>
          <p14:tracePt t="44238" x="8966200" y="4027488"/>
          <p14:tracePt t="44247" x="8966200" y="4062413"/>
          <p14:tracePt t="44263" x="8966200" y="4116388"/>
          <p14:tracePt t="44280" x="8966200" y="4152900"/>
          <p14:tracePt t="44296" x="8966200" y="4197350"/>
          <p14:tracePt t="44313" x="8966200" y="4232275"/>
          <p14:tracePt t="44329" x="8966200" y="4276725"/>
          <p14:tracePt t="44347" x="8966200" y="4313238"/>
          <p14:tracePt t="44363" x="8966200" y="4330700"/>
          <p14:tracePt t="44380" x="8966200" y="4357688"/>
          <p14:tracePt t="44396" x="8966200" y="4419600"/>
          <p14:tracePt t="44414" x="8966200" y="4456113"/>
          <p14:tracePt t="44430" x="8966200" y="4510088"/>
          <p14:tracePt t="44447" x="8966200" y="4545013"/>
          <p14:tracePt t="44463" x="8966200" y="4589463"/>
          <p14:tracePt t="44480" x="8966200" y="4643438"/>
          <p14:tracePt t="44497" x="8966200" y="4697413"/>
          <p14:tracePt t="44513" x="8966200" y="4768850"/>
          <p14:tracePt t="44530" x="8966200" y="4956175"/>
          <p14:tracePt t="44577" x="8966200" y="4983163"/>
          <p14:tracePt t="44588" x="8966200" y="5037138"/>
          <p14:tracePt t="44589" x="8956675" y="5062538"/>
          <p14:tracePt t="44589" x="8956675" y="5089525"/>
          <p14:tracePt t="44598" x="8956675" y="5116513"/>
          <p14:tracePt t="44613" x="8947150" y="5197475"/>
          <p14:tracePt t="44631" x="8929688" y="5268913"/>
          <p14:tracePt t="44647" x="8929688" y="5367338"/>
          <p14:tracePt t="44664" x="8912225" y="5446713"/>
          <p14:tracePt t="44679" x="8894763" y="5518150"/>
          <p14:tracePt t="44698" x="8875713" y="5616575"/>
          <p14:tracePt t="44713" x="8848725" y="5732463"/>
          <p14:tracePt t="44731" x="8831263" y="5848350"/>
          <p14:tracePt t="44746" x="8777288" y="5991225"/>
          <p14:tracePt t="44773" x="8759825" y="6081713"/>
          <p14:tracePt t="44797" x="8759825" y="6108700"/>
          <p14:tracePt t="44814" x="8759825" y="6116638"/>
          <p14:tracePt t="45198" x="8751888" y="6116638"/>
          <p14:tracePt t="45205" x="8653463" y="6116638"/>
          <p14:tracePt t="45290" x="8528050" y="6099175"/>
          <p14:tracePt t="45311" x="8483600" y="6081713"/>
          <p14:tracePt t="45320" x="8456613" y="6081713"/>
          <p14:tracePt t="45330" x="8375650" y="6072188"/>
          <p14:tracePt t="45346" x="8304213" y="6054725"/>
          <p14:tracePt t="45363" x="8259763" y="6054725"/>
          <p14:tracePt t="45379" x="8205788" y="6054725"/>
          <p14:tracePt t="45379" x="8197850" y="6037263"/>
          <p14:tracePt t="45397" x="8188325" y="6037263"/>
          <p14:tracePt t="45413" x="8153400" y="6037263"/>
          <p14:tracePt t="45430" x="8126413" y="6037263"/>
          <p14:tracePt t="45446" x="8089900" y="6027738"/>
          <p14:tracePt t="45463" x="8062913" y="6027738"/>
          <p14:tracePt t="45479" x="8037513" y="6027738"/>
          <p14:tracePt t="45497" x="8018463" y="6018213"/>
          <p14:tracePt t="45513" x="8001000" y="6018213"/>
          <p14:tracePt t="45530" x="7991475" y="6018213"/>
          <p14:tracePt t="47461" x="7983538" y="6010275"/>
          <p14:tracePt t="47478" x="7983538" y="6000750"/>
          <p14:tracePt t="47479" x="7983538" y="5902325"/>
          <p14:tracePt t="47505" x="7983538" y="5848350"/>
          <p14:tracePt t="47513" x="7956550" y="5759450"/>
          <p14:tracePt t="47529" x="7875588" y="5608638"/>
          <p14:tracePt t="47547" x="7823200" y="5438775"/>
          <p14:tracePt t="47563" x="7742238" y="5259388"/>
          <p14:tracePt t="47580" x="7661275" y="5062538"/>
          <p14:tracePt t="47596" x="7562850" y="4830763"/>
          <p14:tracePt t="47596" x="7527925" y="4697413"/>
          <p14:tracePt t="47613" x="7466013" y="4510088"/>
          <p14:tracePt t="47630" x="7385050" y="4340225"/>
          <p14:tracePt t="47647" x="7348538" y="4214813"/>
          <p14:tracePt t="47663" x="7331075" y="4116388"/>
          <p14:tracePt t="47680" x="7277100" y="3983038"/>
          <p14:tracePt t="47696" x="7259638" y="3875088"/>
          <p14:tracePt t="47713" x="7224713" y="3786188"/>
          <p14:tracePt t="47729" x="7188200" y="3679825"/>
          <p14:tracePt t="47746" x="7180263" y="3625850"/>
          <p14:tracePt t="47764" x="7161213" y="3571875"/>
          <p14:tracePt t="47779" x="7134225" y="3527425"/>
          <p14:tracePt t="47779" x="7108825" y="3490913"/>
          <p14:tracePt t="47798" x="6875463" y="3276600"/>
          <p14:tracePt t="47880" x="6796088" y="3224213"/>
          <p14:tracePt t="47897" x="6751638" y="3197225"/>
          <p14:tracePt t="47913" x="6705600" y="3179763"/>
          <p14:tracePt t="47930" x="6680200" y="3170238"/>
          <p14:tracePt t="47947" x="6661150" y="3170238"/>
          <p14:tracePt t="47963" x="6634163" y="3170238"/>
          <p14:tracePt t="47979" x="6599238" y="3152775"/>
          <p14:tracePt t="47979" x="6537325" y="3152775"/>
          <p14:tracePt t="47997" x="6483350" y="3133725"/>
          <p14:tracePt t="48012" x="6197600" y="3116263"/>
          <p14:tracePt t="48030" x="6000750" y="3098800"/>
          <p14:tracePt t="48046" x="5884863" y="3098800"/>
          <p14:tracePt t="48064" x="5848350" y="3098800"/>
          <p14:tracePt t="48080" x="5822950" y="3089275"/>
          <p14:tracePt t="48221" x="5822950" y="3081338"/>
          <p14:tracePt t="48229" x="5795963" y="3089275"/>
          <p14:tracePt t="48237" x="5724525" y="3108325"/>
          <p14:tracePt t="48247" x="5661025" y="3116263"/>
          <p14:tracePt t="48263" x="5626100" y="3133725"/>
          <p14:tracePt t="48280" x="5608638" y="3133725"/>
          <p14:tracePt t="48421" x="5599113" y="3143250"/>
          <p14:tracePt t="48429" x="5589588" y="3143250"/>
          <p14:tracePt t="48437" x="5562600" y="3133725"/>
          <p14:tracePt t="48445" x="5510213" y="3133725"/>
          <p14:tracePt t="48446" x="5394325" y="3133725"/>
          <p14:tracePt t="48463" x="5268913" y="3116263"/>
          <p14:tracePt t="48480" x="5214938" y="3116263"/>
          <p14:tracePt t="48950" x="5214938" y="3098800"/>
          <p14:tracePt t="48950" x="5224463" y="3081338"/>
          <p14:tracePt t="48982" x="5232400" y="3081338"/>
          <p14:tracePt t="48983" x="5241925" y="3081338"/>
          <p14:tracePt t="48996" x="5241925" y="3071813"/>
          <p14:tracePt t="48996" x="5251450" y="3071813"/>
          <p14:tracePt t="49014" x="5268913" y="3071813"/>
          <p14:tracePt t="49029" x="5286375" y="3062288"/>
          <p14:tracePt t="49047" x="5303838" y="3062288"/>
          <p14:tracePt t="49063" x="5313363" y="3062288"/>
          <p14:tracePt t="49133" x="5322888" y="3062288"/>
          <p14:tracePt t="49140" x="5330825" y="3054350"/>
          <p14:tracePt t="49309" x="5322888" y="3062288"/>
          <p14:tracePt t="49325" x="5313363" y="3062288"/>
          <p14:tracePt t="49331" x="5295900" y="3071813"/>
          <p14:tracePt t="49339" x="5286375" y="3071813"/>
          <p14:tracePt t="49346" x="5268913" y="3081338"/>
          <p14:tracePt t="49364" x="5268913" y="3089275"/>
          <p14:tracePt t="49379" x="5224463" y="3108325"/>
          <p14:tracePt t="49421" x="5205413" y="3116263"/>
          <p14:tracePt t="49431" x="5197475" y="3116263"/>
          <p14:tracePt t="49446" x="5180013" y="3125788"/>
          <p14:tracePt t="49494" x="5170488" y="3125788"/>
          <p14:tracePt t="49495" x="5160963" y="3133725"/>
          <p14:tracePt t="49917" x="5160963" y="3143250"/>
          <p14:tracePt t="49925" x="5170488" y="3143250"/>
          <p14:tracePt t="49939" x="5180013" y="3143250"/>
          <p14:tracePt t="49949" x="5187950" y="3143250"/>
          <p14:tracePt t="49990" x="5197475" y="3143250"/>
          <p14:tracePt t="50005" x="5214938" y="3143250"/>
          <p14:tracePt t="50014" x="5224463" y="3143250"/>
          <p14:tracePt t="50014" x="5259388" y="3143250"/>
          <p14:tracePt t="50060" x="5276850" y="3143250"/>
          <p14:tracePt t="50081" x="5303838" y="3143250"/>
          <p14:tracePt t="50101" x="5313363" y="3143250"/>
          <p14:tracePt t="50113" x="5330825" y="3143250"/>
          <p14:tracePt t="50150" x="5340350" y="3143250"/>
          <p14:tracePt t="50213" x="5348288" y="3143250"/>
          <p14:tracePt t="50228" x="5357813" y="3143250"/>
          <p14:tracePt t="50235" x="5375275" y="3143250"/>
          <p14:tracePt t="50246" x="5384800" y="3143250"/>
          <p14:tracePt t="50263" x="5411788" y="3143250"/>
          <p14:tracePt t="50280" x="5446713" y="3143250"/>
          <p14:tracePt t="50297" x="5483225" y="3143250"/>
          <p14:tracePt t="50313" x="5518150" y="3143250"/>
          <p14:tracePt t="50330" x="5545138" y="3143250"/>
          <p14:tracePt t="50346" x="5562600" y="3143250"/>
          <p14:tracePt t="50364" x="5581650" y="3143250"/>
          <p14:tracePt t="50379" x="5589588" y="3143250"/>
          <p14:tracePt t="50397" x="5599113" y="3143250"/>
          <p14:tracePt t="50454" x="5608638" y="3143250"/>
          <p14:tracePt t="50477" x="5626100" y="3143250"/>
          <p14:tracePt t="50645" x="5626100" y="3152775"/>
          <p14:tracePt t="50653" x="5608638" y="3170238"/>
          <p14:tracePt t="50654" x="5589588" y="3187700"/>
          <p14:tracePt t="50669" x="5518150" y="3232150"/>
          <p14:tracePt t="50682" x="5473700" y="3259138"/>
          <p14:tracePt t="50695" x="5419725" y="3295650"/>
          <p14:tracePt t="50713" x="5384800" y="3322638"/>
          <p14:tracePt t="50729" x="5330825" y="3330575"/>
          <p14:tracePt t="50746" x="5295900" y="3357563"/>
          <p14:tracePt t="50762" x="5276850" y="3367088"/>
          <p14:tracePt t="50779" x="5259388" y="3375025"/>
          <p14:tracePt t="50795" x="5232400" y="3394075"/>
          <p14:tracePt t="50795" x="5224463" y="3402013"/>
          <p14:tracePt t="50828" x="5197475" y="3419475"/>
          <p14:tracePt t="50829" x="5170488" y="3429000"/>
          <p14:tracePt t="50846" x="5153025" y="3438525"/>
          <p14:tracePt t="51149" x="5160963" y="3438525"/>
          <p14:tracePt t="51156" x="5268913" y="3438525"/>
          <p14:tracePt t="51229" x="5330825" y="3438525"/>
          <p14:tracePt t="51230" x="5367338" y="3438525"/>
          <p14:tracePt t="51246" x="5402263" y="3438525"/>
          <p14:tracePt t="51293" x="5411788" y="3438525"/>
          <p14:tracePt t="51309" x="5429250" y="3438525"/>
          <p14:tracePt t="51315" x="5446713" y="3438525"/>
          <p14:tracePt t="51349" x="5465763" y="3438525"/>
          <p14:tracePt t="51693" x="5491163" y="3455988"/>
          <p14:tracePt t="51698" x="5500688" y="3465513"/>
          <p14:tracePt t="51717" x="5510213" y="3465513"/>
          <p14:tracePt t="51727" x="5527675" y="3465513"/>
          <p14:tracePt t="51765" x="5527675" y="3473450"/>
          <p14:tracePt t="51805" x="5537200" y="3482975"/>
          <p14:tracePt t="51941" x="5545138" y="3490913"/>
          <p14:tracePt t="51949" x="5554663" y="3500438"/>
          <p14:tracePt t="51956" x="5599113" y="3517900"/>
          <p14:tracePt t="51968" x="5626100" y="3544888"/>
          <p14:tracePt t="51979" x="5688013" y="3589338"/>
          <p14:tracePt t="51996" x="5786438" y="3652838"/>
          <p14:tracePt t="52012" x="5946775" y="3822700"/>
          <p14:tracePt t="52029" x="6089650" y="3973513"/>
          <p14:tracePt t="52046" x="6232525" y="4197350"/>
          <p14:tracePt t="52079" x="6384925" y="4419600"/>
          <p14:tracePt t="52080" x="6643688" y="4786313"/>
          <p14:tracePt t="52097" x="6919913" y="5214938"/>
          <p14:tracePt t="52113" x="7143750" y="5661025"/>
          <p14:tracePt t="52129" x="7348538" y="5973763"/>
          <p14:tracePt t="52146" x="7483475" y="6205538"/>
          <p14:tracePt t="52162" x="7572375" y="6384925"/>
          <p14:tracePt t="52180" x="7912100" y="6848475"/>
          <p14:tracePt t="52263" x="8001000" y="6848475"/>
          <p14:tracePt t="52300" x="8045450" y="6848475"/>
          <p14:tracePt t="52322" x="8062913" y="6848475"/>
          <p14:tracePt t="52501" x="8072438" y="6813550"/>
          <p14:tracePt t="52509" x="8072438" y="6786563"/>
          <p14:tracePt t="52520" x="8072438" y="6742113"/>
          <p14:tracePt t="52525" x="8072438" y="6715125"/>
          <p14:tracePt t="52531" x="8045450" y="6634163"/>
          <p14:tracePt t="52546" x="8010525" y="6510338"/>
          <p14:tracePt t="52579" x="7974013" y="6411913"/>
          <p14:tracePt t="52579" x="7939088" y="6286500"/>
          <p14:tracePt t="52596" x="7894638" y="6153150"/>
          <p14:tracePt t="52613" x="7875588" y="6099175"/>
          <p14:tracePt t="52613" x="7875588" y="6089650"/>
          <p14:tracePt t="52629" x="7858125" y="6062663"/>
          <p14:tracePt t="52669" x="7840663" y="6045200"/>
          <p14:tracePt t="53397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Shape 917"/>
          <p:cNvSpPr/>
          <p:nvPr/>
        </p:nvSpPr>
        <p:spPr>
          <a:xfrm>
            <a:off x="1601794" y="1955799"/>
            <a:ext cx="2065320" cy="802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 algn="ctr"/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base </a:t>
            </a:r>
            <a:endParaRPr sz="200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algn="ctr"/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misincorporation</a:t>
            </a:r>
          </a:p>
        </p:txBody>
      </p:sp>
      <p:sp>
        <p:nvSpPr>
          <p:cNvPr id="918" name="Shape 918"/>
          <p:cNvSpPr/>
          <p:nvPr/>
        </p:nvSpPr>
        <p:spPr>
          <a:xfrm>
            <a:off x="1981200" y="761998"/>
            <a:ext cx="4242501" cy="586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800">
                <a:solidFill>
                  <a:srgbClr val="C6000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C60002"/>
                </a:solidFill>
              </a:rPr>
              <a:t>during DNA replication….</a:t>
            </a:r>
          </a:p>
        </p:txBody>
      </p:sp>
      <p:sp>
        <p:nvSpPr>
          <p:cNvPr id="919" name="Shape 919"/>
          <p:cNvSpPr/>
          <p:nvPr/>
        </p:nvSpPr>
        <p:spPr>
          <a:xfrm>
            <a:off x="3938587" y="2286000"/>
            <a:ext cx="533404" cy="0"/>
          </a:xfrm>
          <a:prstGeom prst="line">
            <a:avLst/>
          </a:prstGeom>
          <a:ln w="19050">
            <a:solidFill/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/>
            </a:pPr>
            <a:endParaRPr/>
          </a:p>
        </p:txBody>
      </p:sp>
      <p:sp>
        <p:nvSpPr>
          <p:cNvPr id="920" name="Shape 920"/>
          <p:cNvSpPr/>
          <p:nvPr/>
        </p:nvSpPr>
        <p:spPr>
          <a:xfrm>
            <a:off x="4471987" y="1981199"/>
            <a:ext cx="2072612" cy="586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800"/>
              <a:t>Mismatches</a:t>
            </a:r>
          </a:p>
        </p:txBody>
      </p:sp>
      <p:sp>
        <p:nvSpPr>
          <p:cNvPr id="921" name="Shape 921"/>
          <p:cNvSpPr/>
          <p:nvPr/>
        </p:nvSpPr>
        <p:spPr>
          <a:xfrm>
            <a:off x="457199" y="3351212"/>
            <a:ext cx="6789522" cy="157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/>
            <a:r>
              <a:rPr sz="2800">
                <a:latin typeface="Comic Sans MS"/>
                <a:ea typeface="Comic Sans MS"/>
                <a:cs typeface="Comic Sans MS"/>
                <a:sym typeface="Comic Sans MS"/>
              </a:rPr>
              <a:t>purine-purine (G/</a:t>
            </a:r>
            <a:r>
              <a: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</a:t>
            </a:r>
            <a:r>
              <a:rPr sz="2800">
                <a:latin typeface="Comic Sans MS"/>
                <a:ea typeface="Comic Sans MS"/>
                <a:cs typeface="Comic Sans MS"/>
                <a:sym typeface="Comic Sans MS"/>
              </a:rPr>
              <a:t>,   A/</a:t>
            </a:r>
            <a:r>
              <a: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sz="2800">
                <a:latin typeface="Comic Sans MS"/>
                <a:ea typeface="Comic Sans MS"/>
                <a:cs typeface="Comic Sans MS"/>
                <a:sym typeface="Comic Sans MS"/>
              </a:rPr>
              <a:t>,   G/</a:t>
            </a:r>
            <a:r>
              <a: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sz="2800"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  <a:endParaRPr sz="280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/>
            <a:r>
              <a:rPr sz="2800">
                <a:latin typeface="Comic Sans MS"/>
                <a:ea typeface="Comic Sans MS"/>
                <a:cs typeface="Comic Sans MS"/>
                <a:sym typeface="Comic Sans MS"/>
              </a:rPr>
              <a:t>purine-pyrimidine (G/</a:t>
            </a:r>
            <a:r>
              <a: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r>
              <a:rPr sz="2800">
                <a:latin typeface="Comic Sans MS"/>
                <a:ea typeface="Comic Sans MS"/>
                <a:cs typeface="Comic Sans MS"/>
                <a:sym typeface="Comic Sans MS"/>
              </a:rPr>
              <a:t>,   A/</a:t>
            </a:r>
            <a:r>
              <a: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</a:t>
            </a:r>
            <a:r>
              <a:rPr sz="2800"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  <a:endParaRPr sz="280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/>
            <a:r>
              <a:rPr sz="2800">
                <a:latin typeface="Comic Sans MS"/>
                <a:ea typeface="Comic Sans MS"/>
                <a:cs typeface="Comic Sans MS"/>
                <a:sym typeface="Comic Sans MS"/>
              </a:rPr>
              <a:t>pyrimidine-pyrimidine (C/</a:t>
            </a:r>
            <a:r>
              <a: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</a:t>
            </a:r>
            <a:r>
              <a:rPr sz="2800">
                <a:latin typeface="Comic Sans MS"/>
                <a:ea typeface="Comic Sans MS"/>
                <a:cs typeface="Comic Sans MS"/>
                <a:sym typeface="Comic Sans MS"/>
              </a:rPr>
              <a:t>,   T/</a:t>
            </a:r>
            <a:r>
              <a: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r>
              <a:rPr sz="2800">
                <a:latin typeface="Comic Sans MS"/>
                <a:ea typeface="Comic Sans MS"/>
                <a:cs typeface="Comic Sans MS"/>
                <a:sym typeface="Comic Sans MS"/>
              </a:rPr>
              <a:t>,   T/</a:t>
            </a:r>
            <a:r>
              <a: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</a:t>
            </a:r>
            <a:r>
              <a:rPr sz="2800"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15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5921"/>
    </mc:Choice>
    <mc:Fallback>
      <p:transition advTm="45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620" x="4705350" y="3679825"/>
          <p14:tracePt t="8767" x="4714875" y="3643313"/>
          <p14:tracePt t="8781" x="4633913" y="3536950"/>
          <p14:tracePt t="8782" x="4545013" y="3402013"/>
          <p14:tracePt t="8798" x="4429125" y="3197225"/>
          <p14:tracePt t="8814" x="4313238" y="3000375"/>
          <p14:tracePt t="8830" x="4232275" y="2847975"/>
          <p14:tracePt t="8846" x="4160838" y="2714625"/>
          <p14:tracePt t="8862" x="4143375" y="2679700"/>
          <p14:tracePt t="8878" x="4125913" y="2633663"/>
          <p14:tracePt t="8894" x="4089400" y="2544763"/>
          <p14:tracePt t="8910" x="4037013" y="2465388"/>
          <p14:tracePt t="8926" x="3983038" y="2411413"/>
          <p14:tracePt t="8943" x="3884613" y="2312988"/>
          <p14:tracePt t="8943" x="3848100" y="2276475"/>
          <p14:tracePt t="8958" x="3768725" y="2214563"/>
          <p14:tracePt t="8983" x="3670300" y="2152650"/>
          <p14:tracePt t="8992" x="3268663" y="1928813"/>
          <p14:tracePt t="9075" x="3197225" y="1911350"/>
          <p14:tracePt t="9095" x="3152775" y="1901825"/>
          <p14:tracePt t="9103" x="3116263" y="1893888"/>
          <p14:tracePt t="9108" x="3017838" y="1893888"/>
          <p14:tracePt t="9124" x="2901950" y="1893888"/>
          <p14:tracePt t="9142" x="2759075" y="1893888"/>
          <p14:tracePt t="9158" x="2536825" y="1901825"/>
          <p14:tracePt t="9176" x="2411413" y="1938338"/>
          <p14:tracePt t="9191" x="2312988" y="1973263"/>
          <p14:tracePt t="9209" x="2251075" y="1990725"/>
          <p14:tracePt t="9224" x="2125663" y="2036763"/>
          <p14:tracePt t="9248" x="2044700" y="2071688"/>
          <p14:tracePt t="9265" x="1990725" y="2108200"/>
          <p14:tracePt t="9274" x="1893888" y="2152650"/>
          <p14:tracePt t="9291" x="1822450" y="2205038"/>
          <p14:tracePt t="9308" x="1751013" y="2251075"/>
          <p14:tracePt t="9324" x="1731963" y="2276475"/>
          <p14:tracePt t="9324" x="1714500" y="2295525"/>
          <p14:tracePt t="9343" x="1704975" y="2312988"/>
          <p14:tracePt t="9358" x="1687513" y="2339975"/>
          <p14:tracePt t="9376" x="1687513" y="2347913"/>
          <p14:tracePt t="9392" x="1687513" y="2357438"/>
          <p14:tracePt t="9408" x="1679575" y="2374900"/>
          <p14:tracePt t="9425" x="1679575" y="2401888"/>
          <p14:tracePt t="9440" x="1679575" y="2438400"/>
          <p14:tracePt t="9458" x="1679575" y="2482850"/>
          <p14:tracePt t="9474" x="1697038" y="2500313"/>
          <p14:tracePt t="9491" x="1697038" y="2509838"/>
          <p14:tracePt t="9542" x="1704975" y="2509838"/>
          <p14:tracePt t="9550" x="1731963" y="2527300"/>
          <p14:tracePt t="9598" x="1751013" y="2536825"/>
          <p14:tracePt t="9608" x="1758950" y="2536825"/>
          <p14:tracePt t="9614" x="1768475" y="2544763"/>
          <p14:tracePt t="9624" x="1776413" y="2544763"/>
          <p14:tracePt t="9640" x="1795463" y="2554288"/>
          <p14:tracePt t="9658" x="1812925" y="2554288"/>
          <p14:tracePt t="9674" x="1830388" y="2571750"/>
          <p14:tracePt t="9711" x="1847850" y="2571750"/>
          <p14:tracePt t="9712" x="1857375" y="2581275"/>
          <p14:tracePt t="9742" x="1866900" y="2581275"/>
          <p14:tracePt t="9743" x="1893888" y="2581275"/>
          <p14:tracePt t="9774" x="1901825" y="2589213"/>
          <p14:tracePt t="9776" x="1911350" y="2589213"/>
          <p14:tracePt t="9791" x="1946275" y="2589213"/>
          <p14:tracePt t="9830" x="1965325" y="2598738"/>
          <p14:tracePt t="9841" x="1973263" y="2598738"/>
          <p14:tracePt t="9842" x="1982788" y="2598738"/>
          <p14:tracePt t="9858" x="1990725" y="2598738"/>
          <p14:tracePt t="9875" x="2027238" y="2598738"/>
          <p14:tracePt t="9891" x="2044700" y="2608263"/>
          <p14:tracePt t="9908" x="2062163" y="2616200"/>
          <p14:tracePt t="9924" x="2089150" y="2616200"/>
          <p14:tracePt t="9942" x="2125663" y="2616200"/>
          <p14:tracePt t="9958" x="2160588" y="2625725"/>
          <p14:tracePt t="9975" x="2214563" y="2643188"/>
          <p14:tracePt t="9991" x="2251075" y="2643188"/>
          <p14:tracePt t="10008" x="2322513" y="2652713"/>
          <p14:tracePt t="10024" x="2347913" y="2652713"/>
          <p14:tracePt t="10041" x="2401888" y="2670175"/>
          <p14:tracePt t="10058" x="2490788" y="2679700"/>
          <p14:tracePt t="10092" x="2527300" y="2679700"/>
          <p14:tracePt t="10126" x="2536825" y="2679700"/>
          <p14:tracePt t="10128" x="2562225" y="2687638"/>
          <p14:tracePt t="10163" x="2598738" y="2705100"/>
          <p14:tracePt t="10164" x="2625725" y="2705100"/>
          <p14:tracePt t="10174" x="2679700" y="2705100"/>
          <p14:tracePt t="10191" x="2714625" y="2724150"/>
          <p14:tracePt t="10208" x="2741613" y="2724150"/>
          <p14:tracePt t="10240" x="2776538" y="2724150"/>
          <p14:tracePt t="10241" x="2830513" y="2732088"/>
          <p14:tracePt t="10265" x="2840038" y="2732088"/>
          <p14:tracePt t="10274" x="2874963" y="2732088"/>
          <p14:tracePt t="10291" x="2919413" y="2732088"/>
          <p14:tracePt t="10307" x="2938463" y="2732088"/>
          <p14:tracePt t="10333" x="2946400" y="2732088"/>
          <p14:tracePt t="10357" x="2965450" y="2732088"/>
          <p14:tracePt t="10358" x="2973388" y="2732088"/>
          <p14:tracePt t="10923" x="2973388" y="2741613"/>
          <p14:tracePt t="11151" x="2955925" y="2741613"/>
          <p14:tracePt t="11158" x="2946400" y="2741613"/>
          <p14:tracePt t="11160" x="2919413" y="2759075"/>
          <p14:tracePt t="11175" x="2901950" y="2759075"/>
          <p14:tracePt t="11191" x="2867025" y="2768600"/>
          <p14:tracePt t="11224" x="2857500" y="2768600"/>
          <p14:tracePt t="11225" x="2803525" y="2776538"/>
          <p14:tracePt t="11251" x="2768600" y="2795588"/>
          <p14:tracePt t="11275" x="2741613" y="2795588"/>
          <p14:tracePt t="11291" x="2724150" y="2803525"/>
          <p14:tracePt t="11307" x="2697163" y="2813050"/>
          <p14:tracePt t="11324" x="2697163" y="2822575"/>
          <p14:tracePt t="11542" x="2724150" y="2822575"/>
          <p14:tracePt t="11550" x="2732088" y="2822575"/>
          <p14:tracePt t="11558" x="2751138" y="2813050"/>
          <p14:tracePt t="11558" x="2759075" y="2813050"/>
          <p14:tracePt t="11575" x="2776538" y="2803525"/>
          <p14:tracePt t="11576" x="2822575" y="2803525"/>
          <p14:tracePt t="11591" x="2847975" y="2786063"/>
          <p14:tracePt t="11609" x="2884488" y="2786063"/>
          <p14:tracePt t="11625" x="2911475" y="2786063"/>
          <p14:tracePt t="11642" x="2955925" y="2786063"/>
          <p14:tracePt t="11658" x="3017838" y="2776538"/>
          <p14:tracePt t="11675" x="3116263" y="2759075"/>
          <p14:tracePt t="11691" x="3286125" y="2741613"/>
          <p14:tracePt t="11709" x="3527425" y="2724150"/>
          <p14:tracePt t="11724" x="3776663" y="2697163"/>
          <p14:tracePt t="11742" x="3946525" y="2697163"/>
          <p14:tracePt t="11758" x="4143375" y="2697163"/>
          <p14:tracePt t="11775" x="4232275" y="2697163"/>
          <p14:tracePt t="11792" x="4313238" y="2697163"/>
          <p14:tracePt t="11808" x="4411663" y="2697163"/>
          <p14:tracePt t="11825" x="4446588" y="2697163"/>
          <p14:tracePt t="11841" x="4483100" y="2697163"/>
          <p14:tracePt t="11859" x="4500563" y="2697163"/>
          <p14:tracePt t="11874" x="4518025" y="2697163"/>
          <p14:tracePt t="11892" x="4562475" y="2697163"/>
          <p14:tracePt t="11908" x="4581525" y="2697163"/>
          <p14:tracePt t="11925" x="4687888" y="2697163"/>
          <p14:tracePt t="11993" x="4697413" y="2697163"/>
          <p14:tracePt t="12039" x="4697413" y="2687638"/>
          <p14:tracePt t="13383" x="4705350" y="2687638"/>
          <p14:tracePt t="13390" x="4768850" y="2687638"/>
          <p14:tracePt t="13458" x="4795838" y="2687638"/>
          <p14:tracePt t="13473" x="4813300" y="2687638"/>
          <p14:tracePt t="13491" x="4830763" y="2687638"/>
          <p14:tracePt t="13507" x="4848225" y="2687638"/>
          <p14:tracePt t="13525" x="4894263" y="2687638"/>
          <p14:tracePt t="13540" x="4911725" y="2687638"/>
          <p14:tracePt t="13540" x="4929188" y="2687638"/>
          <p14:tracePt t="13558" x="4938713" y="2687638"/>
          <p14:tracePt t="13574" x="4991100" y="2687638"/>
          <p14:tracePt t="13591" x="5010150" y="2687638"/>
          <p14:tracePt t="13607" x="5045075" y="2687638"/>
          <p14:tracePt t="13624" x="5054600" y="2687638"/>
          <p14:tracePt t="13662" x="5072063" y="2687638"/>
          <p14:tracePt t="13686" x="5081588" y="2687638"/>
          <p14:tracePt t="13694" x="5089525" y="2687638"/>
          <p14:tracePt t="13702" x="5099050" y="2687638"/>
          <p14:tracePt t="13773" x="5116513" y="2687638"/>
          <p14:tracePt t="13822" x="5126038" y="2687638"/>
          <p14:tracePt t="13862" x="5133975" y="2687638"/>
          <p14:tracePt t="13926" x="5143500" y="2687638"/>
          <p14:tracePt t="13929" x="5160963" y="2687638"/>
          <p14:tracePt t="13950" x="5187950" y="2687638"/>
          <p14:tracePt t="13958" x="5197475" y="2687638"/>
          <p14:tracePt t="13958" x="5224463" y="2687638"/>
          <p14:tracePt t="13974" x="5232400" y="2687638"/>
          <p14:tracePt t="13990" x="5286375" y="2687638"/>
          <p14:tracePt t="13991" x="5330825" y="2687638"/>
          <p14:tracePt t="14008" x="5367338" y="2687638"/>
          <p14:tracePt t="14025" x="5402263" y="2687638"/>
          <p14:tracePt t="14041" x="5456238" y="2687638"/>
          <p14:tracePt t="14058" x="5537200" y="2687638"/>
          <p14:tracePt t="14074" x="5643563" y="2687638"/>
          <p14:tracePt t="14091" x="5741988" y="2687638"/>
          <p14:tracePt t="14108" x="5822950" y="2687638"/>
          <p14:tracePt t="14124" x="5991225" y="2687638"/>
          <p14:tracePt t="14175" x="6010275" y="2687638"/>
          <p14:tracePt t="14207" x="6027738" y="2687638"/>
          <p14:tracePt t="14208" x="6037263" y="2687638"/>
          <p14:tracePt t="14224" x="6045200" y="2687638"/>
          <p14:tracePt t="14622" x="6054725" y="2687638"/>
          <p14:tracePt t="14670" x="6072188" y="2687638"/>
          <p14:tracePt t="14671" x="6081713" y="2687638"/>
          <p14:tracePt t="14690" x="6089650" y="2687638"/>
          <p14:tracePt t="14691" x="6116638" y="2687638"/>
          <p14:tracePt t="14708" x="6153150" y="2687638"/>
          <p14:tracePt t="14724" x="6180138" y="2687638"/>
          <p14:tracePt t="14741" x="6205538" y="2687638"/>
          <p14:tracePt t="14757" x="6224588" y="2687638"/>
          <p14:tracePt t="14757" x="6251575" y="2687638"/>
          <p14:tracePt t="14775" x="6286500" y="2687638"/>
          <p14:tracePt t="14790" x="6330950" y="2687638"/>
          <p14:tracePt t="14808" x="6367463" y="2687638"/>
          <p14:tracePt t="14823" x="6419850" y="2687638"/>
          <p14:tracePt t="14840" x="6446838" y="2670175"/>
          <p14:tracePt t="14857" x="6500813" y="2670175"/>
          <p14:tracePt t="14874" x="6572250" y="2660650"/>
          <p14:tracePt t="14891" x="6643688" y="2660650"/>
          <p14:tracePt t="14907" x="6705600" y="2643188"/>
          <p14:tracePt t="14925" x="6715125" y="2643188"/>
          <p14:tracePt t="14941" x="6724650" y="2643188"/>
          <p14:tracePt t="15102" x="6732588" y="2643188"/>
          <p14:tracePt t="15110" x="6751638" y="2643188"/>
          <p14:tracePt t="15117" x="6796088" y="2643188"/>
          <p14:tracePt t="15123" x="6956425" y="2643188"/>
          <p14:tracePt t="15140" x="7197725" y="2643188"/>
          <p14:tracePt t="15159" x="7242175" y="2643188"/>
          <p14:tracePt t="15173" x="7313613" y="2643188"/>
          <p14:tracePt t="15191" x="7348538" y="2643188"/>
          <p14:tracePt t="15252" x="7367588" y="2643188"/>
          <p14:tracePt t="15286" x="7385050" y="2643188"/>
          <p14:tracePt t="15318" x="7394575" y="2652713"/>
          <p14:tracePt t="15398" x="7412038" y="2670175"/>
          <p14:tracePt t="15403" x="7412038" y="2679700"/>
          <p14:tracePt t="15406" x="7419975" y="2751138"/>
          <p14:tracePt t="15423" x="7466013" y="2894013"/>
          <p14:tracePt t="15423" x="0" y="0"/>
        </p14:tracePtLst>
        <p14:tracePtLst>
          <p14:tracePt t="20326" x="7429500" y="2901950"/>
          <p14:tracePt t="20383" x="7419975" y="2901950"/>
          <p14:tracePt t="20406" x="7412038" y="2901950"/>
          <p14:tracePt t="20414" x="7412038" y="2894013"/>
          <p14:tracePt t="20511" x="7394575" y="2894013"/>
          <p14:tracePt t="20527" x="7367588" y="2894013"/>
          <p14:tracePt t="20528" x="7099300" y="2813050"/>
          <p14:tracePt t="20586" x="7037388" y="2795588"/>
          <p14:tracePt t="20592" x="6831013" y="2741613"/>
          <p14:tracePt t="20608" x="6419850" y="2687638"/>
          <p14:tracePt t="20625" x="5956300" y="2633663"/>
          <p14:tracePt t="20641" x="5465763" y="2544763"/>
          <p14:tracePt t="20658" x="3813175" y="2438400"/>
          <p14:tracePt t="20741" x="3714750" y="2438400"/>
          <p14:tracePt t="20742" x="3286125" y="2438400"/>
          <p14:tracePt t="20773" x="3197225" y="2438400"/>
          <p14:tracePt t="20775" x="2955925" y="2438400"/>
          <p14:tracePt t="20791" x="2741613" y="2438400"/>
          <p14:tracePt t="20808" x="2581275" y="2438400"/>
          <p14:tracePt t="20824" x="2428875" y="2446338"/>
          <p14:tracePt t="20842" x="2312988" y="2465388"/>
          <p14:tracePt t="20857" x="2098675" y="2482850"/>
          <p14:tracePt t="20875" x="1866900" y="2527300"/>
          <p14:tracePt t="20890" x="1616075" y="2562225"/>
          <p14:tracePt t="20908" x="1419225" y="2581275"/>
          <p14:tracePt t="20924" x="1276350" y="2598738"/>
          <p14:tracePt t="20941" x="1196975" y="2616200"/>
          <p14:tracePt t="20957" x="1133475" y="2652713"/>
          <p14:tracePt t="20957" x="1116013" y="2660650"/>
          <p14:tracePt t="20975" x="1062038" y="2679700"/>
          <p14:tracePt t="21004" x="1062038" y="2687638"/>
          <p14:tracePt t="21014" x="1017588" y="2697163"/>
          <p14:tracePt t="21024" x="812800" y="2901950"/>
          <p14:tracePt t="21094" x="714375" y="3062288"/>
          <p14:tracePt t="21175" x="714375" y="3071813"/>
          <p14:tracePt t="21176" x="714375" y="3108325"/>
          <p14:tracePt t="21191" x="696913" y="3152775"/>
          <p14:tracePt t="21207" x="696913" y="3160713"/>
          <p14:tracePt t="21224" x="696913" y="3187700"/>
          <p14:tracePt t="21241" x="687388" y="3224213"/>
          <p14:tracePt t="21258" x="687388" y="3251200"/>
          <p14:tracePt t="21274" x="687388" y="3286125"/>
          <p14:tracePt t="21291" x="687388" y="3322638"/>
          <p14:tracePt t="21307" x="687388" y="3375025"/>
          <p14:tracePt t="21325" x="687388" y="3429000"/>
          <p14:tracePt t="21347" x="687388" y="3482975"/>
          <p14:tracePt t="21347" x="687388" y="3517900"/>
          <p14:tracePt t="21397" x="696913" y="3536950"/>
          <p14:tracePt t="21397" x="714375" y="3554413"/>
          <p14:tracePt t="21408" x="758825" y="3598863"/>
          <p14:tracePt t="21527" x="768350" y="3598863"/>
          <p14:tracePt t="21535" x="785813" y="3598863"/>
          <p14:tracePt t="21542" x="803275" y="3598863"/>
          <p14:tracePt t="21556" x="830263" y="3598863"/>
          <p14:tracePt t="21556" x="839788" y="3598863"/>
          <p14:tracePt t="21575" x="866775" y="3598863"/>
          <p14:tracePt t="21599" x="874713" y="3598863"/>
          <p14:tracePt t="21608" x="884238" y="3598863"/>
          <p14:tracePt t="21624" x="893763" y="3598863"/>
          <p14:tracePt t="21641" x="946150" y="3598863"/>
          <p14:tracePt t="21664" x="955675" y="3598863"/>
          <p14:tracePt t="21674" x="1036638" y="3598863"/>
          <p14:tracePt t="21728" x="1652588" y="3438525"/>
          <p14:tracePt t="21865" x="1679575" y="3419475"/>
          <p14:tracePt t="21891" x="1714500" y="3402013"/>
          <p14:tracePt t="21907" x="1758950" y="3375025"/>
          <p14:tracePt t="21941" x="1776413" y="3375025"/>
          <p14:tracePt t="21941" x="1803400" y="3348038"/>
          <p14:tracePt t="21958" x="1839913" y="3330575"/>
          <p14:tracePt t="21973" x="1866900" y="3322638"/>
          <p14:tracePt t="21973" x="1901825" y="3295650"/>
          <p14:tracePt t="21990" x="1938338" y="3276600"/>
          <p14:tracePt t="22013" x="1973263" y="3259138"/>
          <p14:tracePt t="22024" x="2017713" y="3251200"/>
          <p14:tracePt t="22040" x="2036763" y="3241675"/>
          <p14:tracePt t="22057" x="2089150" y="3224213"/>
          <p14:tracePt t="22073" x="2133600" y="3214688"/>
          <p14:tracePt t="22091" x="2197100" y="3214688"/>
          <p14:tracePt t="22122" x="2214563" y="3214688"/>
          <p14:tracePt t="22139" x="2268538" y="3197225"/>
          <p14:tracePt t="22163" x="2303463" y="3197225"/>
          <p14:tracePt t="22198" x="2312988" y="3197225"/>
          <p14:tracePt t="22214" x="2322513" y="3197225"/>
          <p14:tracePt t="22215" x="2339975" y="3197225"/>
          <p14:tracePt t="22246" x="2357438" y="3205163"/>
          <p14:tracePt t="22294" x="2357438" y="3214688"/>
          <p14:tracePt t="22334" x="2366963" y="3214688"/>
          <p14:tracePt t="22338" x="2366963" y="3224213"/>
          <p14:tracePt t="22382" x="2366963" y="3241675"/>
          <p14:tracePt t="22397" x="1758950" y="3581400"/>
          <p14:tracePt t="22397" x="1687513" y="3608388"/>
          <p14:tracePt t="22542" x="1517650" y="3670300"/>
          <p14:tracePt t="22572" x="714375" y="3803650"/>
          <p14:tracePt t="22716" x="401638" y="3803650"/>
          <p14:tracePt t="22784" x="374650" y="3803650"/>
          <p14:tracePt t="22790" x="312738" y="3803650"/>
          <p14:tracePt t="22806" x="204788" y="3803650"/>
          <p14:tracePt t="23126" x="204788" y="3795713"/>
          <p14:tracePt t="23134" x="285750" y="3732213"/>
          <p14:tracePt t="23156" x="312738" y="3724275"/>
          <p14:tracePt t="23156" x="330200" y="3714750"/>
          <p14:tracePt t="23174" x="347663" y="3697288"/>
          <p14:tracePt t="23190" x="374650" y="3687763"/>
          <p14:tracePt t="23207" x="411163" y="3670300"/>
          <p14:tracePt t="23223" x="455613" y="3643313"/>
          <p14:tracePt t="23273" x="500063" y="3633788"/>
          <p14:tracePt t="23308" x="517525" y="3625850"/>
          <p14:tracePt t="23323" x="544513" y="3608388"/>
          <p14:tracePt t="23340" x="561975" y="3598863"/>
          <p14:tracePt t="23356" x="588963" y="3589338"/>
          <p14:tracePt t="23356" x="598488" y="3589338"/>
          <p14:tracePt t="23374" x="625475" y="3571875"/>
          <p14:tracePt t="23390" x="741363" y="3527425"/>
          <p14:tracePt t="23407" x="795338" y="3500438"/>
          <p14:tracePt t="23423" x="893763" y="3419475"/>
          <p14:tracePt t="23455" x="982663" y="3367088"/>
          <p14:tracePt t="23494" x="990600" y="3348038"/>
          <p14:tracePt t="23516" x="1009650" y="3340100"/>
          <p14:tracePt t="23524" x="1036638" y="3295650"/>
          <p14:tracePt t="23539" x="1071563" y="3251200"/>
          <p14:tracePt t="23557" x="1160463" y="3116263"/>
          <p14:tracePt t="23557" x="1169988" y="3081338"/>
          <p14:tracePt t="23598" x="1196975" y="3062288"/>
          <p14:tracePt t="23606" x="1223963" y="3009900"/>
          <p14:tracePt t="23624" x="1250950" y="2965450"/>
          <p14:tracePt t="23639" x="1268413" y="2919413"/>
          <p14:tracePt t="23657" x="1268413" y="2901950"/>
          <p14:tracePt t="23673" x="1268413" y="2894013"/>
          <p14:tracePt t="23766" x="1268413" y="2884488"/>
          <p14:tracePt t="23774" x="1204913" y="2884488"/>
          <p14:tracePt t="23790" x="1169988" y="2884488"/>
          <p14:tracePt t="23791" x="1062038" y="2946400"/>
          <p14:tracePt t="23806" x="982663" y="3017838"/>
          <p14:tracePt t="23823" x="928688" y="3054350"/>
          <p14:tracePt t="23839" x="866775" y="3098800"/>
          <p14:tracePt t="23856" x="822325" y="3143250"/>
          <p14:tracePt t="23873" x="785813" y="3170238"/>
          <p14:tracePt t="23890" x="758825" y="3197225"/>
          <p14:tracePt t="23907" x="741363" y="3214688"/>
          <p14:tracePt t="23922" x="723900" y="3259138"/>
          <p14:tracePt t="23940" x="704850" y="3286125"/>
          <p14:tracePt t="23956" x="571500" y="3446463"/>
          <p14:tracePt t="23956" x="536575" y="3509963"/>
          <p14:tracePt t="24007" x="411163" y="3697288"/>
          <p14:tracePt t="24048" x="393700" y="3705225"/>
          <p14:tracePt t="24056" x="357188" y="3759200"/>
          <p14:tracePt t="24073" x="347663" y="3776663"/>
          <p14:tracePt t="24090" x="339725" y="3795713"/>
          <p14:tracePt t="24107" x="322263" y="3803650"/>
          <p14:tracePt t="24123" x="303213" y="3830638"/>
          <p14:tracePt t="24141" x="276225" y="3857625"/>
          <p14:tracePt t="24156" x="268288" y="3875088"/>
          <p14:tracePt t="24190" x="258763" y="3884613"/>
          <p14:tracePt t="24191" x="241300" y="3902075"/>
          <p14:tracePt t="24207" x="214313" y="3938588"/>
          <p14:tracePt t="24223" x="196850" y="3973513"/>
          <p14:tracePt t="24239" x="160338" y="4010025"/>
          <p14:tracePt t="24256" x="125413" y="4044950"/>
          <p14:tracePt t="24273" x="107950" y="4071938"/>
          <p14:tracePt t="24290" x="80963" y="4108450"/>
          <p14:tracePt t="24306" x="80963" y="4116388"/>
          <p14:tracePt t="24324" x="71438" y="4125913"/>
          <p14:tracePt t="24470" x="71438" y="4160838"/>
          <p14:tracePt t="24486" x="71438" y="4214813"/>
          <p14:tracePt t="24490" x="36513" y="4295775"/>
          <p14:tracePt t="24508" x="17463" y="4384675"/>
          <p14:tracePt t="24524" x="17463" y="4465638"/>
          <p14:tracePt t="24539" x="17463" y="4537075"/>
          <p14:tracePt t="24557" x="9525" y="4581525"/>
          <p14:tracePt t="24573" x="9525" y="4625975"/>
          <p14:tracePt t="24594" x="9525" y="4724400"/>
          <p14:tracePt t="24627" x="9525" y="4786313"/>
          <p14:tracePt t="24649" x="9525" y="4822825"/>
          <p14:tracePt t="24668" x="9525" y="4867275"/>
          <p14:tracePt t="24685" x="9525" y="4875213"/>
          <p14:tracePt t="24689" x="9525" y="4911725"/>
          <p14:tracePt t="24707" x="9525" y="4938713"/>
          <p14:tracePt t="24723" x="17463" y="4956175"/>
          <p14:tracePt t="24758" x="26988" y="4965700"/>
          <p14:tracePt t="24838" x="36513" y="4965700"/>
          <p14:tracePt t="24839" x="61913" y="4965700"/>
          <p14:tracePt t="24857" x="107950" y="4938713"/>
          <p14:tracePt t="24871" x="125413" y="4894263"/>
          <p14:tracePt t="24879" x="160338" y="4830763"/>
          <p14:tracePt t="24889" x="241300" y="4687888"/>
          <p14:tracePt t="24907" x="295275" y="4554538"/>
          <p14:tracePt t="24923" x="347663" y="4402138"/>
          <p14:tracePt t="24940" x="411163" y="4205288"/>
          <p14:tracePt t="24956" x="465138" y="4000500"/>
          <p14:tracePt t="24956" x="465138" y="3884613"/>
          <p14:tracePt t="24974" x="500063" y="3759200"/>
          <p14:tracePt t="24989" x="536575" y="3465513"/>
          <p14:tracePt t="25012" x="544513" y="3313113"/>
          <p14:tracePt t="25023" x="581025" y="3170238"/>
          <p14:tracePt t="25040" x="598488" y="3044825"/>
          <p14:tracePt t="25056" x="598488" y="2973388"/>
          <p14:tracePt t="25073" x="615950" y="2857500"/>
          <p14:tracePt t="25073" x="615950" y="2840038"/>
          <p14:tracePt t="25127" x="615950" y="2830513"/>
          <p14:tracePt t="25137" x="615950" y="2813050"/>
          <p14:tracePt t="25166" x="615950" y="2795588"/>
          <p14:tracePt t="25318" x="615950" y="2803525"/>
          <p14:tracePt t="25326" x="608013" y="2830513"/>
          <p14:tracePt t="25334" x="608013" y="2857500"/>
          <p14:tracePt t="25342" x="598488" y="2884488"/>
          <p14:tracePt t="25346" x="588963" y="2919413"/>
          <p14:tracePt t="25356" x="581025" y="3009900"/>
          <p14:tracePt t="25373" x="561975" y="3108325"/>
          <p14:tracePt t="25373" x="561975" y="3133725"/>
          <p14:tracePt t="25391" x="561975" y="3205163"/>
          <p14:tracePt t="25406" x="561975" y="3241675"/>
          <p14:tracePt t="25423" x="561975" y="3268663"/>
          <p14:tracePt t="25439" x="561975" y="3295650"/>
          <p14:tracePt t="25456" x="581025" y="3313113"/>
          <p14:tracePt t="25473" x="588963" y="3322638"/>
          <p14:tracePt t="25541" x="608013" y="3330575"/>
          <p14:tracePt t="25556" x="642938" y="3348038"/>
          <p14:tracePt t="25573" x="669925" y="3357563"/>
          <p14:tracePt t="25573" x="679450" y="3357563"/>
          <p14:tracePt t="25590" x="714375" y="3367088"/>
          <p14:tracePt t="25607" x="758825" y="3367088"/>
          <p14:tracePt t="25627" x="795338" y="3384550"/>
          <p14:tracePt t="25640" x="857250" y="3384550"/>
          <p14:tracePt t="25661" x="928688" y="3384550"/>
          <p14:tracePt t="25674" x="965200" y="3384550"/>
          <p14:tracePt t="25689" x="1000125" y="3384550"/>
          <p14:tracePt t="25707" x="1027113" y="3384550"/>
          <p14:tracePt t="25723" x="1098550" y="3384550"/>
          <p14:tracePt t="25741" x="1231900" y="3348038"/>
          <p14:tracePt t="25757" x="1384300" y="3313113"/>
          <p14:tracePt t="25757" x="1446213" y="3286125"/>
          <p14:tracePt t="25774" x="1554163" y="3214688"/>
          <p14:tracePt t="25803" x="1571625" y="3187700"/>
          <p14:tracePt t="25813" x="1598613" y="3170238"/>
          <p14:tracePt t="25823" x="1616075" y="3152775"/>
          <p14:tracePt t="25840" x="1625600" y="3125788"/>
          <p14:tracePt t="25856" x="1633538" y="3071813"/>
          <p14:tracePt t="25895" x="1633538" y="3062288"/>
          <p14:tracePt t="25910" x="1633538" y="3054350"/>
          <p14:tracePt t="25926" x="1633538" y="3044825"/>
          <p14:tracePt t="25942" x="1633538" y="3027363"/>
          <p14:tracePt t="25958" x="1633538" y="3017838"/>
          <p14:tracePt t="25974" x="1625600" y="3009900"/>
          <p14:tracePt t="25975" x="1616075" y="3000375"/>
          <p14:tracePt t="25975" x="1616075" y="2990850"/>
          <p14:tracePt t="25990" x="1598613" y="2990850"/>
          <p14:tracePt t="26006" x="1571625" y="2965450"/>
          <p14:tracePt t="26024" x="1536700" y="2965450"/>
          <p14:tracePt t="26040" x="1490663" y="2955925"/>
          <p14:tracePt t="26057" x="1473200" y="2955925"/>
          <p14:tracePt t="26073" x="1428750" y="2955925"/>
          <p14:tracePt t="26091" x="1411288" y="2955925"/>
          <p14:tracePt t="26106" x="1401763" y="2955925"/>
          <p14:tracePt t="26123" x="1384300" y="2955925"/>
          <p14:tracePt t="26139" x="1258888" y="3017838"/>
          <p14:tracePt t="26194" x="1231900" y="3044825"/>
          <p14:tracePt t="26206" x="1187450" y="3089275"/>
          <p14:tracePt t="26239" x="1169988" y="3116263"/>
          <p14:tracePt t="26240" x="1169988" y="3143250"/>
          <p14:tracePt t="26257" x="1152525" y="3187700"/>
          <p14:tracePt t="26274" x="1143000" y="3205163"/>
          <p14:tracePt t="26289" x="1143000" y="3251200"/>
          <p14:tracePt t="26307" x="1133475" y="3276600"/>
          <p14:tracePt t="26323" x="1125538" y="3322638"/>
          <p14:tracePt t="26340" x="1125538" y="3367088"/>
          <p14:tracePt t="26356" x="1125538" y="3402013"/>
          <p14:tracePt t="26356" x="1125538" y="3429000"/>
          <p14:tracePt t="26374" x="1125538" y="3438525"/>
          <p14:tracePt t="26389" x="1125538" y="3490913"/>
          <p14:tracePt t="26407" x="1125538" y="3517900"/>
          <p14:tracePt t="26423" x="1125538" y="3536950"/>
          <p14:tracePt t="26440" x="1143000" y="3544888"/>
          <p14:tracePt t="26502" x="1143000" y="3554413"/>
          <p14:tracePt t="26510" x="1204913" y="3589338"/>
          <p14:tracePt t="26589" x="1268413" y="3616325"/>
          <p14:tracePt t="26646" x="1276350" y="3616325"/>
          <p14:tracePt t="26656" x="1303338" y="3625850"/>
          <p14:tracePt t="26658" x="1303338" y="3633788"/>
          <p14:tracePt t="26673" x="1330325" y="3643313"/>
          <p14:tracePt t="26690" x="1366838" y="3643313"/>
          <p14:tracePt t="26706" x="1374775" y="3652838"/>
          <p14:tracePt t="26724" x="1419225" y="3660775"/>
          <p14:tracePt t="26739" x="1428750" y="3670300"/>
          <p14:tracePt t="26757" x="1455738" y="3670300"/>
          <p14:tracePt t="26773" x="1473200" y="3679825"/>
          <p14:tracePt t="26773" x="1490663" y="3679825"/>
          <p14:tracePt t="26791" x="1517650" y="3687763"/>
          <p14:tracePt t="26813" x="1544638" y="3687763"/>
          <p14:tracePt t="26824" x="1554163" y="3705225"/>
          <p14:tracePt t="26840" x="1581150" y="3714750"/>
          <p14:tracePt t="26857" x="1616075" y="3714750"/>
          <p14:tracePt t="26873" x="1687513" y="3741738"/>
          <p14:tracePt t="26896" x="1741488" y="3776663"/>
          <p14:tracePt t="26906" x="1776413" y="3786188"/>
          <p14:tracePt t="26924" x="1857375" y="3822700"/>
          <p14:tracePt t="26940" x="1928813" y="3857625"/>
          <p14:tracePt t="26958" x="1965325" y="3875088"/>
          <p14:tracePt t="26973" x="1990725" y="3884613"/>
          <p14:tracePt t="26973" x="2000250" y="3894138"/>
          <p14:tracePt t="26991" x="2009775" y="3902075"/>
          <p14:tracePt t="27031" x="2017713" y="3911600"/>
          <p14:tracePt t="27142" x="2009775" y="3919538"/>
          <p14:tracePt t="27158" x="1990725" y="3929063"/>
          <p14:tracePt t="27166" x="1973263" y="3938588"/>
          <p14:tracePt t="27174" x="1955800" y="3938588"/>
          <p14:tracePt t="27175" x="1938338" y="3946525"/>
          <p14:tracePt t="27190" x="1893888" y="3965575"/>
          <p14:tracePt t="27208" x="1857375" y="3965575"/>
          <p14:tracePt t="27223" x="1785938" y="3965575"/>
          <p14:tracePt t="27241" x="1687513" y="3965575"/>
          <p14:tracePt t="27256" x="1598613" y="3965575"/>
          <p14:tracePt t="27275" x="1527175" y="3965575"/>
          <p14:tracePt t="27290" x="1419225" y="3938588"/>
          <p14:tracePt t="27308" x="1295400" y="3902075"/>
          <p14:tracePt t="27323" x="1196975" y="3867150"/>
          <p14:tracePt t="27340" x="1133475" y="3857625"/>
          <p14:tracePt t="27357" x="1116013" y="3840163"/>
          <p14:tracePt t="27374" x="1098550" y="3840163"/>
          <p14:tracePt t="27390" x="1089025" y="3830638"/>
          <p14:tracePt t="27454" x="1081088" y="3830638"/>
          <p14:tracePt t="27502" x="1062038" y="3830638"/>
          <p14:tracePt t="27638" x="1054100" y="3830638"/>
          <p14:tracePt t="27647" x="1017588" y="3857625"/>
          <p14:tracePt t="27742" x="1000125" y="3867150"/>
          <p14:tracePt t="27758" x="982663" y="3867150"/>
          <p14:tracePt t="27759" x="973138" y="3867150"/>
          <p14:tracePt t="27773" x="946150" y="3884613"/>
          <p14:tracePt t="27773" x="938213" y="3884613"/>
          <p14:tracePt t="27790" x="919163" y="3884613"/>
          <p14:tracePt t="27806" x="893763" y="3884613"/>
          <p14:tracePt t="27823" x="874713" y="3884613"/>
          <p14:tracePt t="27894" x="866775" y="3894138"/>
          <p14:tracePt t="28247" x="874713" y="3894138"/>
          <p14:tracePt t="28263" x="884238" y="3894138"/>
          <p14:tracePt t="28264" x="893763" y="3894138"/>
          <p14:tracePt t="28273" x="911225" y="3884613"/>
          <p14:tracePt t="28291" x="938213" y="3875088"/>
          <p14:tracePt t="28307" x="955675" y="3867150"/>
          <p14:tracePt t="28324" x="973138" y="3848100"/>
          <p14:tracePt t="28340" x="1009650" y="3840163"/>
          <p14:tracePt t="28378" x="1009650" y="3830638"/>
          <p14:tracePt t="28397" x="1017588" y="3830638"/>
          <p14:tracePt t="28415" x="1027113" y="3830638"/>
          <p14:tracePt t="28431" x="1044575" y="3822700"/>
          <p14:tracePt t="28456" x="1054100" y="3813175"/>
          <p14:tracePt t="28479" x="1071563" y="3813175"/>
          <p14:tracePt t="28503" x="1071563" y="3803650"/>
          <p14:tracePt t="28535" x="1081088" y="3803650"/>
          <p14:tracePt t="28560" x="1108075" y="3795713"/>
          <p14:tracePt t="28583" x="1116013" y="3795713"/>
          <p14:tracePt t="28591" x="1133475" y="3795713"/>
          <p14:tracePt t="28599" x="1160463" y="3786188"/>
          <p14:tracePt t="28607" x="1179513" y="3776663"/>
          <p14:tracePt t="28624" x="1187450" y="3776663"/>
          <p14:tracePt t="28640" x="1204913" y="3776663"/>
          <p14:tracePt t="28657" x="1214438" y="3776663"/>
          <p14:tracePt t="28675" x="1231900" y="3776663"/>
          <p14:tracePt t="28719" x="1250950" y="3776663"/>
          <p14:tracePt t="28734" x="1347788" y="3776663"/>
          <p14:tracePt t="28793" x="1384300" y="3786188"/>
          <p14:tracePt t="28845" x="1419225" y="3786188"/>
          <p14:tracePt t="28857" x="1419225" y="3795713"/>
          <p14:tracePt t="28874" x="1428750" y="3795713"/>
          <p14:tracePt t="29183" x="1446213" y="3795713"/>
          <p14:tracePt t="29191" x="1455738" y="3795713"/>
          <p14:tracePt t="29192" x="1473200" y="3795713"/>
          <p14:tracePt t="29207" x="1509713" y="3795713"/>
          <p14:tracePt t="29224" x="1527175" y="3786188"/>
          <p14:tracePt t="29241" x="1571625" y="3786188"/>
          <p14:tracePt t="29258" x="1633538" y="3786188"/>
          <p14:tracePt t="29274" x="1704975" y="3786188"/>
          <p14:tracePt t="29291" x="1822450" y="3786188"/>
          <p14:tracePt t="29307" x="1874838" y="3786188"/>
          <p14:tracePt t="29324" x="1928813" y="3786188"/>
          <p14:tracePt t="29340" x="1973263" y="3786188"/>
          <p14:tracePt t="29358" x="1990725" y="3786188"/>
          <p14:tracePt t="29373" x="2017713" y="3786188"/>
          <p14:tracePt t="29373" x="2027238" y="3786188"/>
          <p14:tracePt t="29392" x="2071688" y="3786188"/>
          <p14:tracePt t="29407" x="2108200" y="3786188"/>
          <p14:tracePt t="29424" x="2170113" y="3795713"/>
          <p14:tracePt t="29474" x="2179638" y="3795713"/>
          <p14:tracePt t="29475" x="2187575" y="3795713"/>
          <p14:tracePt t="29490" x="2214563" y="3803650"/>
          <p14:tracePt t="29507" x="2224088" y="3803650"/>
          <p14:tracePt t="29559" x="2251075" y="3813175"/>
          <p14:tracePt t="30087" x="2251075" y="3822700"/>
          <p14:tracePt t="30095" x="2259013" y="3822700"/>
          <p14:tracePt t="30343" x="2286000" y="3822700"/>
          <p14:tracePt t="30351" x="2303463" y="3822700"/>
          <p14:tracePt t="30359" x="2339975" y="3822700"/>
          <p14:tracePt t="30376" x="2366963" y="3813175"/>
          <p14:tracePt t="30377" x="2374900" y="3813175"/>
          <p14:tracePt t="30391" x="2428875" y="3813175"/>
          <p14:tracePt t="30391" x="2465388" y="3795713"/>
          <p14:tracePt t="30408" x="2536825" y="3795713"/>
          <p14:tracePt t="30424" x="2571750" y="3795713"/>
          <p14:tracePt t="30441" x="2643188" y="3795713"/>
          <p14:tracePt t="30457" x="2714625" y="3795713"/>
          <p14:tracePt t="30475" x="2830513" y="3795713"/>
          <p14:tracePt t="30490" x="2973388" y="3795713"/>
          <p14:tracePt t="30508" x="3125788" y="3795713"/>
          <p14:tracePt t="30542" x="3286125" y="3795713"/>
          <p14:tracePt t="30597" x="3330575" y="3795713"/>
          <p14:tracePt t="30607" x="3438525" y="3795713"/>
          <p14:tracePt t="30624" x="3490913" y="3795713"/>
          <p14:tracePt t="30641" x="3581400" y="3795713"/>
          <p14:tracePt t="30658" x="3732213" y="3776663"/>
          <p14:tracePt t="30674" x="4037013" y="3732213"/>
          <p14:tracePt t="30691" x="5295900" y="3633788"/>
          <p14:tracePt t="30757" x="5626100" y="3616325"/>
          <p14:tracePt t="30758" x="5803900" y="3571875"/>
          <p14:tracePt t="30774" x="5884863" y="3536950"/>
          <p14:tracePt t="30774" x="5911850" y="3536950"/>
          <p14:tracePt t="30792" x="5929313" y="3536950"/>
          <p14:tracePt t="30807" x="5938838" y="3527425"/>
          <p14:tracePt t="30847" x="5946775" y="3527425"/>
          <p14:tracePt t="30927" x="5965825" y="3527425"/>
          <p14:tracePt t="30932" x="6875463" y="3633788"/>
          <p14:tracePt t="31006" x="6965950" y="3633788"/>
          <p14:tracePt t="31019" x="6991350" y="3633788"/>
          <p14:tracePt t="31024" x="7000875" y="3633788"/>
          <p14:tracePt t="31135" x="7010400" y="3643313"/>
          <p14:tracePt t="31152" x="7010400" y="3652838"/>
          <p14:tracePt t="31168" x="7000875" y="3670300"/>
          <p14:tracePt t="31172" x="6983413" y="3679825"/>
          <p14:tracePt t="31190" x="6965950" y="3687763"/>
          <p14:tracePt t="31191" x="6938963" y="3705225"/>
          <p14:tracePt t="31208" x="6929438" y="3705225"/>
          <p14:tracePt t="31224" x="6911975" y="3705225"/>
          <p14:tracePt t="31246" x="6894513" y="3714750"/>
          <p14:tracePt t="31257" x="6875463" y="3714750"/>
          <p14:tracePt t="31275" x="6858000" y="3732213"/>
          <p14:tracePt t="31290" x="6831013" y="3741738"/>
          <p14:tracePt t="31308" x="6796088" y="3741738"/>
          <p14:tracePt t="31324" x="6742113" y="3741738"/>
          <p14:tracePt t="31341" x="6670675" y="3741738"/>
          <p14:tracePt t="31357" x="6589713" y="3741738"/>
          <p14:tracePt t="31374" x="6456363" y="3741738"/>
          <p14:tracePt t="31391" x="6330950" y="3714750"/>
          <p14:tracePt t="31391" x="6276975" y="3697288"/>
          <p14:tracePt t="31408" x="6180138" y="3660775"/>
          <p14:tracePt t="31425" x="6072188" y="3660775"/>
          <p14:tracePt t="31440" x="6000750" y="3643313"/>
          <p14:tracePt t="31458" x="5965825" y="3643313"/>
          <p14:tracePt t="31474" x="5929313" y="3643313"/>
          <p14:tracePt t="31491" x="5857875" y="3643313"/>
          <p14:tracePt t="31524" x="5741988" y="3643313"/>
          <p14:tracePt t="31525" x="5599113" y="3643313"/>
          <p14:tracePt t="31540" x="5429250" y="3643313"/>
          <p14:tracePt t="31558" x="5276850" y="3652838"/>
          <p14:tracePt t="31574" x="5197475" y="3670300"/>
          <p14:tracePt t="31767" x="5214938" y="3670300"/>
          <p14:tracePt t="31774" x="5500688" y="3643313"/>
          <p14:tracePt t="31830" x="5616575" y="3633788"/>
          <p14:tracePt t="31841" x="5741988" y="3633788"/>
          <p14:tracePt t="31858" x="5857875" y="3633788"/>
          <p14:tracePt t="31874" x="5946775" y="3616325"/>
          <p14:tracePt t="31891" x="6018213" y="3616325"/>
          <p14:tracePt t="31908" x="6108700" y="3616325"/>
          <p14:tracePt t="31924" x="6205538" y="3616325"/>
          <p14:tracePt t="31941" x="6259513" y="3616325"/>
          <p14:tracePt t="31957" x="6286500" y="3616325"/>
          <p14:tracePt t="31974" x="6296025" y="3616325"/>
          <p14:tracePt t="31990" x="6303963" y="3616325"/>
          <p14:tracePt t="32255" x="6313488" y="3616325"/>
          <p14:tracePt t="32271" x="6296025" y="3697288"/>
          <p14:tracePt t="32282" x="6215063" y="3751263"/>
          <p14:tracePt t="32287" x="5965825" y="3938588"/>
          <p14:tracePt t="32296" x="5732463" y="4054475"/>
          <p14:tracePt t="32307" x="5153025" y="4322763"/>
          <p14:tracePt t="32324" x="4286250" y="4581525"/>
          <p14:tracePt t="32340" x="3509963" y="4776788"/>
          <p14:tracePt t="32357" x="2955925" y="4929188"/>
          <p14:tracePt t="32373" x="2571750" y="5037138"/>
          <p14:tracePt t="32373" x="2268538" y="5081588"/>
          <p14:tracePt t="32392" x="2017713" y="5089525"/>
          <p14:tracePt t="32407" x="1258888" y="5180013"/>
          <p14:tracePt t="32424" x="901700" y="5205413"/>
          <p14:tracePt t="32440" x="625475" y="5205413"/>
          <p14:tracePt t="32458" x="446088" y="5205413"/>
          <p14:tracePt t="32474" x="303213" y="5197475"/>
          <p14:tracePt t="32491" x="187325" y="5160963"/>
          <p14:tracePt t="32507" x="88900" y="5126038"/>
          <p14:tracePt t="32525" x="0" y="5081588"/>
          <p14:tracePt t="32541" x="0" y="5010150"/>
          <p14:tracePt t="32558" x="0" y="4956175"/>
          <p14:tracePt t="32574" x="0" y="4902200"/>
          <p14:tracePt t="32574" x="0" y="4894263"/>
          <p14:tracePt t="32593" x="0" y="4884738"/>
          <p14:tracePt t="32672" x="0" y="4875213"/>
          <p14:tracePt t="32674" x="0" y="4857750"/>
          <p14:tracePt t="32690" x="0" y="4830763"/>
          <p14:tracePt t="32691" x="133350" y="4643438"/>
          <p14:tracePt t="32724" x="312738" y="4429125"/>
          <p14:tracePt t="32756" x="536575" y="4224338"/>
          <p14:tracePt t="32756" x="544513" y="4214813"/>
          <p14:tracePt t="32927" x="554038" y="4214813"/>
          <p14:tracePt t="32951" x="561975" y="4214813"/>
          <p14:tracePt t="32967" x="588963" y="4205288"/>
          <p14:tracePt t="32983" x="633413" y="4197350"/>
          <p14:tracePt t="32993" x="642938" y="4197350"/>
          <p14:tracePt t="33007" x="652463" y="4179888"/>
          <p14:tracePt t="33025" x="660400" y="4179888"/>
          <p14:tracePt t="33040" x="669925" y="4179888"/>
          <p14:tracePt t="33058" x="687388" y="4170363"/>
          <p14:tracePt t="33487" x="696913" y="4160838"/>
          <p14:tracePt t="33495" x="714375" y="4160838"/>
          <p14:tracePt t="33519" x="731838" y="4160838"/>
          <p14:tracePt t="33526" x="741363" y="4160838"/>
          <p14:tracePt t="33550" x="750888" y="4152900"/>
          <p14:tracePt t="33567" x="776288" y="4152900"/>
          <p14:tracePt t="33575" x="785813" y="4152900"/>
          <p14:tracePt t="33576" x="803275" y="4152900"/>
          <p14:tracePt t="33589" x="830263" y="4152900"/>
          <p14:tracePt t="33608" x="857250" y="4152900"/>
          <p14:tracePt t="33623" x="884238" y="4152900"/>
          <p14:tracePt t="33640" x="901700" y="4152900"/>
          <p14:tracePt t="33656" x="955675" y="4152900"/>
          <p14:tracePt t="33673" x="1000125" y="4152900"/>
          <p14:tracePt t="33690" x="1089025" y="4152900"/>
          <p14:tracePt t="33706" x="1143000" y="4152900"/>
          <p14:tracePt t="33723" x="1179513" y="4152900"/>
          <p14:tracePt t="33740" x="1187450" y="4152900"/>
          <p14:tracePt t="33756" x="1204913" y="4152900"/>
          <p14:tracePt t="33773" x="1241425" y="4152900"/>
          <p14:tracePt t="33789" x="1455738" y="4152900"/>
          <p14:tracePt t="33879" x="1517650" y="4152900"/>
          <p14:tracePt t="34238" x="1527175" y="4152900"/>
          <p14:tracePt t="34262" x="1536700" y="4152900"/>
          <p14:tracePt t="34262" x="1544638" y="4152900"/>
          <p14:tracePt t="34272" x="1643063" y="4197350"/>
          <p14:tracePt t="34309" x="1704975" y="4205288"/>
          <p14:tracePt t="34323" x="1741488" y="4224338"/>
          <p14:tracePt t="34340" x="1768475" y="4232275"/>
          <p14:tracePt t="34356" x="1776413" y="4232275"/>
          <p14:tracePt t="34373" x="1803400" y="4232275"/>
          <p14:tracePt t="34390" x="1847850" y="4241800"/>
          <p14:tracePt t="34407" x="1893888" y="4241800"/>
          <p14:tracePt t="34423" x="1919288" y="4251325"/>
          <p14:tracePt t="34440" x="1965325" y="4259263"/>
          <p14:tracePt t="34456" x="2054225" y="4268788"/>
          <p14:tracePt t="34473" x="2081213" y="4268788"/>
          <p14:tracePt t="34490" x="2116138" y="4268788"/>
          <p14:tracePt t="34506" x="2133600" y="4286250"/>
          <p14:tracePt t="34523" x="2152650" y="4286250"/>
          <p14:tracePt t="34540" x="2187575" y="4286250"/>
          <p14:tracePt t="34556" x="2214563" y="4295775"/>
          <p14:tracePt t="34574" x="2224088" y="4295775"/>
          <p14:tracePt t="34591" x="2241550" y="4295775"/>
          <p14:tracePt t="34606" x="2251075" y="4295775"/>
          <p14:tracePt t="34623" x="2259013" y="4295775"/>
          <p14:tracePt t="34775" x="2268538" y="4295775"/>
          <p14:tracePt t="35654" x="2286000" y="4295775"/>
          <p14:tracePt t="35663" x="2303463" y="4295775"/>
          <p14:tracePt t="35671" x="2339975" y="4286250"/>
          <p14:tracePt t="35683" x="2357438" y="4276725"/>
          <p14:tracePt t="35689" x="2384425" y="4268788"/>
          <p14:tracePt t="35706" x="2393950" y="4259263"/>
          <p14:tracePt t="35919" x="2419350" y="4259263"/>
          <p14:tracePt t="35927" x="2571750" y="4259263"/>
          <p14:tracePt t="35927" x="2581275" y="4259263"/>
          <p14:tracePt t="35968" x="2608263" y="4259263"/>
          <p14:tracePt t="35989" x="2625725" y="4259263"/>
          <p14:tracePt t="35990" x="2643188" y="4259263"/>
          <p14:tracePt t="36006" x="2670175" y="4259263"/>
          <p14:tracePt t="36023" x="2724150" y="4259263"/>
          <p14:tracePt t="36040" x="2776538" y="4259263"/>
          <p14:tracePt t="36040" x="2803525" y="4259263"/>
          <p14:tracePt t="36063" x="2813050" y="4259263"/>
          <p14:tracePt t="36073" x="2894013" y="4259263"/>
          <p14:tracePt t="36073" x="2901950" y="4259263"/>
          <p14:tracePt t="36111" x="2911475" y="4259263"/>
          <p14:tracePt t="36123" x="2946400" y="4259263"/>
          <p14:tracePt t="36140" x="2973388" y="4259263"/>
          <p14:tracePt t="36156" x="2982913" y="4259263"/>
          <p14:tracePt t="36207" x="3000375" y="4259263"/>
          <p14:tracePt t="36231" x="3009900" y="4259263"/>
          <p14:tracePt t="36239" x="3027363" y="4259263"/>
          <p14:tracePt t="36253" x="3036888" y="4259263"/>
          <p14:tracePt t="36256" x="3054350" y="4259263"/>
          <p14:tracePt t="36273" x="3062288" y="4259263"/>
          <p14:tracePt t="36290" x="3089275" y="4259263"/>
          <p14:tracePt t="36306" x="3108325" y="4259263"/>
          <p14:tracePt t="36323" x="3133725" y="4259263"/>
          <p14:tracePt t="36339" x="3152775" y="4259263"/>
          <p14:tracePt t="36357" x="3179763" y="4259263"/>
          <p14:tracePt t="36373" x="3187700" y="4259263"/>
          <p14:tracePt t="36373" x="3197225" y="4259263"/>
          <p14:tracePt t="36391" x="3214688" y="4259263"/>
          <p14:tracePt t="36406" x="3224213" y="4259263"/>
          <p14:tracePt t="36583" x="3232150" y="4259263"/>
          <p14:tracePt t="36599" x="3251200" y="4259263"/>
          <p14:tracePt t="36601" x="3295650" y="4259263"/>
          <p14:tracePt t="36607" x="3438525" y="4259263"/>
          <p14:tracePt t="36623" x="3581400" y="4259263"/>
          <p14:tracePt t="36640" x="3776663" y="4259263"/>
          <p14:tracePt t="36656" x="3965575" y="4259263"/>
          <p14:tracePt t="36674" x="4160838" y="4259263"/>
          <p14:tracePt t="36689" x="4286250" y="4259263"/>
          <p14:tracePt t="36707" x="4384675" y="4259263"/>
          <p14:tracePt t="36723" x="4456113" y="4259263"/>
          <p14:tracePt t="36740" x="4545013" y="4259263"/>
          <p14:tracePt t="36756" x="4652963" y="4259263"/>
          <p14:tracePt t="36774" x="4751388" y="4259263"/>
          <p14:tracePt t="36788" x="4857750" y="4259263"/>
          <p14:tracePt t="36788" x="4894263" y="4259263"/>
          <p14:tracePt t="36806" x="4911725" y="4259263"/>
          <p14:tracePt t="36822" x="4929188" y="4259263"/>
          <p14:tracePt t="36839" x="4946650" y="4259263"/>
          <p14:tracePt t="36855" x="4973638" y="4259263"/>
          <p14:tracePt t="36872" x="4991100" y="4259263"/>
          <p14:tracePt t="36888" x="5018088" y="4259263"/>
          <p14:tracePt t="36905" x="5116513" y="4259263"/>
          <p14:tracePt t="36953" x="5133975" y="4259263"/>
          <p14:tracePt t="37014" x="5153025" y="4259263"/>
          <p14:tracePt t="37222" x="5224463" y="4259263"/>
          <p14:tracePt t="37238" x="5357813" y="4259263"/>
          <p14:tracePt t="37244" x="5429250" y="4259263"/>
          <p14:tracePt t="37256" x="5465763" y="4259263"/>
          <p14:tracePt t="37272" x="5483225" y="4259263"/>
          <p14:tracePt t="37432" x="5473700" y="4268788"/>
          <p14:tracePt t="37446" x="5465763" y="4268788"/>
          <p14:tracePt t="37455" x="5438775" y="4286250"/>
          <p14:tracePt t="37456" x="5419725" y="4286250"/>
          <p14:tracePt t="37472" x="5375275" y="4286250"/>
          <p14:tracePt t="37489" x="5340350" y="4295775"/>
          <p14:tracePt t="37506" x="5313363" y="4295775"/>
          <p14:tracePt t="37522" x="5241925" y="4313238"/>
          <p14:tracePt t="37565" x="5232400" y="4313238"/>
          <p14:tracePt t="37571" x="5197475" y="4313238"/>
          <p14:tracePt t="37588" x="5126038" y="4313238"/>
          <p14:tracePt t="37607" x="5089525" y="4313238"/>
          <p14:tracePt t="37622" x="5018088" y="4313238"/>
          <p14:tracePt t="37639" x="4919663" y="4313238"/>
          <p14:tracePt t="37655" x="4830763" y="4313238"/>
          <p14:tracePt t="37672" x="4705350" y="4313238"/>
          <p14:tracePt t="37688" x="4500563" y="4276725"/>
          <p14:tracePt t="37705" x="4241800" y="4232275"/>
          <p14:tracePt t="37722" x="4044950" y="4214813"/>
          <p14:tracePt t="37738" x="3813175" y="4179888"/>
          <p14:tracePt t="37756" x="3598863" y="4152900"/>
          <p14:tracePt t="37771" x="3490913" y="4143375"/>
          <p14:tracePt t="37789" x="3455988" y="4143375"/>
          <p14:tracePt t="37805" x="3419475" y="4125913"/>
          <p14:tracePt t="37823" x="3402013" y="4125913"/>
          <p14:tracePt t="37838" x="3394075" y="4125913"/>
          <p14:tracePt t="38038" x="3419475" y="4125913"/>
          <p14:tracePt t="38044" x="3473450" y="4125913"/>
          <p14:tracePt t="38064" x="3500438" y="4125913"/>
          <p14:tracePt t="38065" x="3527425" y="4125913"/>
          <p14:tracePt t="38072" x="3571875" y="4125913"/>
          <p14:tracePt t="38089" x="3608388" y="4125913"/>
          <p14:tracePt t="38105" x="3660775" y="4125913"/>
          <p14:tracePt t="38122" x="3697288" y="4125913"/>
          <p14:tracePt t="38138" x="3768725" y="4125913"/>
          <p14:tracePt t="38156" x="3803650" y="4125913"/>
          <p14:tracePt t="38172" x="3848100" y="4125913"/>
          <p14:tracePt t="38188" x="3884613" y="4125913"/>
          <p14:tracePt t="38211" x="3956050" y="4125913"/>
          <p14:tracePt t="38255" x="3965575" y="4125913"/>
          <p14:tracePt t="38582" x="3983038" y="4125913"/>
          <p14:tracePt t="38590" x="4071938" y="4125913"/>
          <p14:tracePt t="38590" x="4098925" y="4125913"/>
          <p14:tracePt t="38631" x="4125913" y="4125913"/>
          <p14:tracePt t="38644" x="4232275" y="4125913"/>
          <p14:tracePt t="38657" x="4357688" y="4125913"/>
          <p14:tracePt t="38672" x="4510088" y="4133850"/>
          <p14:tracePt t="38689" x="4562475" y="4133850"/>
          <p14:tracePt t="38705" x="4608513" y="4152900"/>
          <p14:tracePt t="38723" x="4670425" y="4152900"/>
          <p14:tracePt t="38738" x="4732338" y="4160838"/>
          <p14:tracePt t="38756" x="4803775" y="4179888"/>
          <p14:tracePt t="38772" x="4857750" y="4179888"/>
          <p14:tracePt t="38772" x="4884738" y="4197350"/>
          <p14:tracePt t="38790" x="4911725" y="4197350"/>
          <p14:tracePt t="38805" x="4991100" y="4205288"/>
          <p14:tracePt t="38823" x="5099050" y="4224338"/>
          <p14:tracePt t="38839" x="5232400" y="4241800"/>
          <p14:tracePt t="38855" x="5313363" y="4259263"/>
          <p14:tracePt t="38872" x="5340350" y="4259263"/>
          <p14:tracePt t="38888" x="5348288" y="4259263"/>
          <p14:tracePt t="39950" x="5357813" y="4268788"/>
          <p14:tracePt t="39958" x="5348288" y="4276725"/>
          <p14:tracePt t="39963" x="5322888" y="4303713"/>
          <p14:tracePt t="39972" x="5276850" y="4330700"/>
          <p14:tracePt t="39988" x="4616450" y="4598988"/>
          <p14:tracePt t="40042" x="4286250" y="4670425"/>
          <p14:tracePt t="40055" x="3902075" y="4724400"/>
          <p14:tracePt t="40072" x="3554413" y="4768850"/>
          <p14:tracePt t="40089" x="3286125" y="4813300"/>
          <p14:tracePt t="40106" x="3071813" y="4830763"/>
          <p14:tracePt t="40122" x="2840038" y="4867275"/>
          <p14:tracePt t="40139" x="2679700" y="4884738"/>
          <p14:tracePt t="40156" x="2490788" y="4911725"/>
          <p14:tracePt t="40172" x="2312988" y="4911725"/>
          <p14:tracePt t="40189" x="2179638" y="4911725"/>
          <p14:tracePt t="40205" x="1946275" y="4911725"/>
          <p14:tracePt t="40228" x="1731963" y="4911725"/>
          <p14:tracePt t="40239" x="1438275" y="4911725"/>
          <p14:tracePt t="40256" x="1044575" y="4911725"/>
          <p14:tracePt t="40272" x="561975" y="4911725"/>
          <p14:tracePt t="40289" x="142875" y="4911725"/>
          <p14:tracePt t="40305" x="0" y="4911725"/>
          <p14:tracePt t="40343" x="0" y="4919663"/>
          <p14:tracePt t="40534" x="9525" y="4919663"/>
          <p14:tracePt t="40539" x="17463" y="4919663"/>
          <p14:tracePt t="40545" x="26988" y="4919663"/>
          <p14:tracePt t="40555" x="44450" y="4902200"/>
          <p14:tracePt t="40572" x="53975" y="4902200"/>
          <p14:tracePt t="40590" x="88900" y="4902200"/>
          <p14:tracePt t="40590" x="107950" y="4902200"/>
          <p14:tracePt t="40606" x="125413" y="4894263"/>
          <p14:tracePt t="40622" x="152400" y="4894263"/>
          <p14:tracePt t="40640" x="196850" y="4894263"/>
          <p14:tracePt t="40655" x="241300" y="4894263"/>
          <p14:tracePt t="40673" x="295275" y="4894263"/>
          <p14:tracePt t="40689" x="330200" y="4894263"/>
          <p14:tracePt t="40706" x="374650" y="4894263"/>
          <p14:tracePt t="40722" x="411163" y="4894263"/>
          <p14:tracePt t="40740" x="446088" y="4894263"/>
          <p14:tracePt t="40755" x="473075" y="4894263"/>
          <p14:tracePt t="40773" x="509588" y="4875213"/>
          <p14:tracePt t="40805" x="554038" y="4875213"/>
          <p14:tracePt t="40822" x="581025" y="4867275"/>
          <p14:tracePt t="40839" x="615950" y="4867275"/>
          <p14:tracePt t="40855" x="652463" y="4867275"/>
          <p14:tracePt t="40873" x="679450" y="4857750"/>
          <p14:tracePt t="40888" x="704850" y="4857750"/>
          <p14:tracePt t="40906" x="723900" y="4857750"/>
          <p14:tracePt t="40974" x="741363" y="4857750"/>
          <p14:tracePt t="41182" x="750888" y="4857750"/>
          <p14:tracePt t="41206" x="758825" y="4857750"/>
          <p14:tracePt t="41215" x="776288" y="4857750"/>
          <p14:tracePt t="41222" x="785813" y="4857750"/>
          <p14:tracePt t="41223" x="822325" y="4875213"/>
          <p14:tracePt t="41239" x="857250" y="4894263"/>
          <p14:tracePt t="41256" x="893763" y="4902200"/>
          <p14:tracePt t="41272" x="911225" y="4911725"/>
          <p14:tracePt t="41289" x="955675" y="4938713"/>
          <p14:tracePt t="41306" x="1027113" y="4956175"/>
          <p14:tracePt t="41322" x="1133475" y="4983163"/>
          <p14:tracePt t="41340" x="1214438" y="5000625"/>
          <p14:tracePt t="41355" x="1285875" y="5018088"/>
          <p14:tracePt t="41372" x="1339850" y="5018088"/>
          <p14:tracePt t="41389" x="1411288" y="5037138"/>
          <p14:tracePt t="41406" x="1536700" y="5037138"/>
          <p14:tracePt t="41423" x="1633538" y="5037138"/>
          <p14:tracePt t="41440" x="1704975" y="5037138"/>
          <p14:tracePt t="41455" x="1803400" y="5037138"/>
          <p14:tracePt t="41473" x="1901825" y="5037138"/>
          <p14:tracePt t="41489" x="1955800" y="5037138"/>
          <p14:tracePt t="41506" x="2027238" y="5037138"/>
          <p14:tracePt t="41525" x="2133600" y="5037138"/>
          <p14:tracePt t="41539" x="2232025" y="5037138"/>
          <p14:tracePt t="41555" x="2339975" y="5037138"/>
          <p14:tracePt t="41573" x="2428875" y="5037138"/>
          <p14:tracePt t="41589" x="2527300" y="5037138"/>
          <p14:tracePt t="41589" x="2562225" y="5037138"/>
          <p14:tracePt t="41607" x="2598738" y="5037138"/>
          <p14:tracePt t="41622" x="2714625" y="5037138"/>
          <p14:tracePt t="41640" x="2768600" y="5037138"/>
          <p14:tracePt t="41655" x="2822575" y="5037138"/>
          <p14:tracePt t="41672" x="2867025" y="5037138"/>
          <p14:tracePt t="41688" x="2874963" y="5037138"/>
          <p14:tracePt t="41705" x="2894013" y="5037138"/>
          <p14:tracePt t="41723" x="2911475" y="5037138"/>
          <p14:tracePt t="41782" x="2919413" y="5037138"/>
          <p14:tracePt t="41983" x="2928938" y="5037138"/>
          <p14:tracePt t="41990" x="2955925" y="5037138"/>
          <p14:tracePt t="42005" x="3000375" y="5045075"/>
          <p14:tracePt t="42009" x="3044825" y="5045075"/>
          <p14:tracePt t="42022" x="3295650" y="5081588"/>
          <p14:tracePt t="42073" x="3367088" y="5081588"/>
          <p14:tracePt t="42089" x="3438525" y="5081588"/>
          <p14:tracePt t="42106" x="3482975" y="5081588"/>
          <p14:tracePt t="42122" x="3554413" y="5081588"/>
          <p14:tracePt t="42139" x="3608388" y="5081588"/>
          <p14:tracePt t="42155" x="3679825" y="5081588"/>
          <p14:tracePt t="42172" x="3768725" y="5081588"/>
          <p14:tracePt t="42189" x="3848100" y="5081588"/>
          <p14:tracePt t="42206" x="3919538" y="5081588"/>
          <p14:tracePt t="42222" x="4037013" y="5081588"/>
          <p14:tracePt t="42240" x="4089400" y="5081588"/>
          <p14:tracePt t="42255" x="4160838" y="5081588"/>
          <p14:tracePt t="42273" x="4232275" y="5081588"/>
          <p14:tracePt t="42288" x="4286250" y="5081588"/>
          <p14:tracePt t="42306" x="4357688" y="5081588"/>
          <p14:tracePt t="42322" x="4429125" y="5081588"/>
          <p14:tracePt t="42339" x="4527550" y="5081588"/>
          <p14:tracePt t="42356" x="4652963" y="5081588"/>
          <p14:tracePt t="42373" x="4776788" y="5081588"/>
          <p14:tracePt t="42389" x="4911725" y="5081588"/>
          <p14:tracePt t="42406" x="5045075" y="5099050"/>
          <p14:tracePt t="42422" x="5180013" y="5116513"/>
          <p14:tracePt t="42440" x="5259388" y="5133975"/>
          <p14:tracePt t="42455" x="5340350" y="5143500"/>
          <p14:tracePt t="42472" x="5411788" y="5153025"/>
          <p14:tracePt t="42489" x="5483225" y="5160963"/>
          <p14:tracePt t="42506" x="5562600" y="5180013"/>
          <p14:tracePt t="42522" x="5634038" y="5180013"/>
          <p14:tracePt t="42539" x="5724525" y="5197475"/>
          <p14:tracePt t="42557" x="5822950" y="5214938"/>
          <p14:tracePt t="42572" x="5894388" y="5224463"/>
          <p14:tracePt t="42572" x="5956300" y="5224463"/>
          <p14:tracePt t="42591" x="6303963" y="5286375"/>
          <p14:tracePt t="42623" x="6473825" y="5303838"/>
          <p14:tracePt t="42645" x="6643688" y="5303838"/>
          <p14:tracePt t="42656" x="6786563" y="5303838"/>
          <p14:tracePt t="42672" x="6956425" y="5303838"/>
          <p14:tracePt t="42689" x="7081838" y="5303838"/>
          <p14:tracePt t="42705" x="7170738" y="5303838"/>
          <p14:tracePt t="42723" x="7286625" y="5268913"/>
          <p14:tracePt t="42738" x="7323138" y="5251450"/>
          <p14:tracePt t="42756" x="7385050" y="5241925"/>
          <p14:tracePt t="42772" x="7394575" y="5232400"/>
          <p14:tracePt t="42790" x="7419975" y="5224463"/>
          <p14:tracePt t="42805" x="7466013" y="5205413"/>
          <p14:tracePt t="42805" x="7473950" y="5197475"/>
          <p14:tracePt t="42823" x="7500938" y="5180013"/>
          <p14:tracePt t="42839" x="7518400" y="5180013"/>
          <p14:tracePt t="42856" x="7527925" y="5160963"/>
          <p14:tracePt t="42895" x="7537450" y="5160963"/>
          <p14:tracePt t="42910" x="7537450" y="5153025"/>
          <p14:tracePt t="42911" x="7554913" y="5126038"/>
          <p14:tracePt t="42941" x="7581900" y="5027613"/>
          <p14:tracePt t="42941" x="7581900" y="5010150"/>
          <p14:tracePt t="43022" x="7599363" y="4956175"/>
          <p14:tracePt t="43023" x="7616825" y="4902200"/>
          <p14:tracePt t="43040" x="7680325" y="4705350"/>
          <p14:tracePt t="43096" x="7742238" y="4402138"/>
          <p14:tracePt t="43172" x="7742238" y="4375150"/>
          <p14:tracePt t="43173" x="7759700" y="4313238"/>
          <p14:tracePt t="43189" x="7759700" y="4259263"/>
          <p14:tracePt t="43189" x="7759700" y="4232275"/>
          <p14:tracePt t="43207" x="7759700" y="4205288"/>
          <p14:tracePt t="43222" x="7751763" y="4143375"/>
          <p14:tracePt t="43240" x="7724775" y="4081463"/>
          <p14:tracePt t="43255" x="7653338" y="3973513"/>
          <p14:tracePt t="43293" x="7616825" y="3938588"/>
          <p14:tracePt t="43305" x="7589838" y="3875088"/>
          <p14:tracePt t="43323" x="7554913" y="3822700"/>
          <p14:tracePt t="43339" x="7527925" y="3786188"/>
          <p14:tracePt t="43356" x="7491413" y="3751263"/>
          <p14:tracePt t="43372" x="7473950" y="3732213"/>
          <p14:tracePt t="43389" x="7439025" y="3687763"/>
          <p14:tracePt t="43405" x="7402513" y="3660775"/>
          <p14:tracePt t="43405" x="7385050" y="3660775"/>
          <p14:tracePt t="43423" x="7331075" y="3625850"/>
          <p14:tracePt t="43439" x="7286625" y="3625850"/>
          <p14:tracePt t="43456" x="7215188" y="3616325"/>
          <p14:tracePt t="43472" x="7126288" y="3616325"/>
          <p14:tracePt t="43490" x="7027863" y="3616325"/>
          <p14:tracePt t="43505" x="6929438" y="3616325"/>
          <p14:tracePt t="43523" x="6858000" y="3616325"/>
          <p14:tracePt t="43539" x="6786563" y="3616325"/>
          <p14:tracePt t="43556" x="6705600" y="3616325"/>
          <p14:tracePt t="43572" x="6581775" y="3643313"/>
          <p14:tracePt t="43572" x="6518275" y="3652838"/>
          <p14:tracePt t="43591" x="6456363" y="3679825"/>
          <p14:tracePt t="43605" x="6330950" y="3714750"/>
          <p14:tracePt t="43605" x="6296025" y="3724275"/>
          <p14:tracePt t="43623" x="6242050" y="3759200"/>
          <p14:tracePt t="43639" x="6180138" y="3786188"/>
          <p14:tracePt t="43656" x="6134100" y="3803650"/>
          <p14:tracePt t="43672" x="6072188" y="3840163"/>
          <p14:tracePt t="43689" x="6000750" y="3875088"/>
          <p14:tracePt t="43706" x="5776913" y="4027488"/>
          <p14:tracePt t="43749" x="5724525" y="4081463"/>
          <p14:tracePt t="43772" x="5680075" y="4125913"/>
          <p14:tracePt t="43774" x="5643563" y="4179888"/>
          <p14:tracePt t="43789" x="5616575" y="4259263"/>
          <p14:tracePt t="43806" x="5616575" y="4313238"/>
          <p14:tracePt t="43822" x="5616575" y="4375150"/>
          <p14:tracePt t="43840" x="5616575" y="4446588"/>
          <p14:tracePt t="43855" x="5616575" y="4500563"/>
          <p14:tracePt t="43872" x="5643563" y="4545013"/>
          <p14:tracePt t="43889" x="5705475" y="4616450"/>
          <p14:tracePt t="43906" x="5776913" y="4687888"/>
          <p14:tracePt t="43922" x="5929313" y="4813300"/>
          <p14:tracePt t="43940" x="6081713" y="4973638"/>
          <p14:tracePt t="43955" x="6224588" y="5081588"/>
          <p14:tracePt t="43972" x="6357938" y="5170488"/>
          <p14:tracePt t="43988" x="6483350" y="5259388"/>
          <p14:tracePt t="43988" x="6500813" y="5268913"/>
          <p14:tracePt t="44015" x="6510338" y="5276850"/>
          <p14:tracePt t="44039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7" name="Group 927"/>
          <p:cNvGrpSpPr/>
          <p:nvPr/>
        </p:nvGrpSpPr>
        <p:grpSpPr>
          <a:xfrm>
            <a:off x="260347" y="101599"/>
            <a:ext cx="8686804" cy="5730238"/>
            <a:chOff x="0" y="0"/>
            <a:chExt cx="8686803" cy="5730237"/>
          </a:xfrm>
        </p:grpSpPr>
        <p:sp>
          <p:nvSpPr>
            <p:cNvPr id="923" name="Shape 923"/>
            <p:cNvSpPr/>
            <p:nvPr/>
          </p:nvSpPr>
          <p:spPr>
            <a:xfrm>
              <a:off x="0" y="812800"/>
              <a:ext cx="8686803" cy="955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lvl="0"/>
              <a:r>
                <a:rPr sz="2800">
                  <a:solidFill>
                    <a:srgbClr val="808080"/>
                  </a:solidFill>
                  <a:latin typeface="Verdana Bold"/>
                  <a:ea typeface="Verdana Bold"/>
                  <a:cs typeface="Verdana Bold"/>
                  <a:sym typeface="Verdana Bold"/>
                </a:rPr>
                <a:t>Single-base substitutions arise once in every 10</a:t>
              </a:r>
              <a:r>
                <a:rPr sz="2800" baseline="30000">
                  <a:solidFill>
                    <a:srgbClr val="808080"/>
                  </a:solidFill>
                  <a:latin typeface="Verdana Bold"/>
                  <a:ea typeface="Verdana Bold"/>
                  <a:cs typeface="Verdana Bold"/>
                  <a:sym typeface="Verdana Bold"/>
                </a:rPr>
                <a:t>4 </a:t>
              </a:r>
              <a:r>
                <a:rPr sz="2800">
                  <a:solidFill>
                    <a:srgbClr val="808080"/>
                  </a:solidFill>
                  <a:latin typeface="Verdana Bold"/>
                  <a:ea typeface="Verdana Bold"/>
                  <a:cs typeface="Verdana Bold"/>
                  <a:sym typeface="Verdana Bold"/>
                </a:rPr>
                <a:t>- 10</a:t>
              </a:r>
              <a:r>
                <a:rPr sz="2800" baseline="30000">
                  <a:solidFill>
                    <a:srgbClr val="808080"/>
                  </a:solidFill>
                  <a:latin typeface="Verdana Bold"/>
                  <a:ea typeface="Verdana Bold"/>
                  <a:cs typeface="Verdana Bold"/>
                  <a:sym typeface="Verdana Bold"/>
                </a:rPr>
                <a:t>6 </a:t>
              </a:r>
              <a:r>
                <a:rPr sz="2800">
                  <a:solidFill>
                    <a:srgbClr val="808080"/>
                  </a:solidFill>
                  <a:latin typeface="Verdana Bold"/>
                  <a:ea typeface="Verdana Bold"/>
                  <a:cs typeface="Verdana Bold"/>
                  <a:sym typeface="Verdana Bold"/>
                </a:rPr>
                <a:t>nucleotides incorporated</a:t>
              </a:r>
            </a:p>
          </p:txBody>
        </p:sp>
        <p:sp>
          <p:nvSpPr>
            <p:cNvPr id="924" name="Shape 924"/>
            <p:cNvSpPr/>
            <p:nvPr/>
          </p:nvSpPr>
          <p:spPr>
            <a:xfrm>
              <a:off x="1797049" y="0"/>
              <a:ext cx="5322497" cy="523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2800">
                  <a:solidFill>
                    <a:srgbClr val="D20400"/>
                  </a:solidFill>
                  <a:latin typeface="Verdana Bold"/>
                  <a:ea typeface="Verdana Bold"/>
                  <a:cs typeface="Verdana Bold"/>
                  <a:sym typeface="Verdana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800">
                  <a:solidFill>
                    <a:srgbClr val="D20400"/>
                  </a:solidFill>
                </a:rPr>
                <a:t>Fidelity in DNA replication</a:t>
              </a:r>
            </a:p>
          </p:txBody>
        </p:sp>
        <p:sp>
          <p:nvSpPr>
            <p:cNvPr id="925" name="Shape 925"/>
            <p:cNvSpPr/>
            <p:nvPr/>
          </p:nvSpPr>
          <p:spPr>
            <a:xfrm>
              <a:off x="-1" y="2579687"/>
              <a:ext cx="8655054" cy="1386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lvl="0"/>
              <a:r>
                <a:rPr sz="2800">
                  <a:solidFill>
                    <a:srgbClr val="808080"/>
                  </a:solidFill>
                  <a:latin typeface="Verdana Bold"/>
                  <a:ea typeface="Verdana Bold"/>
                  <a:cs typeface="Verdana Bold"/>
                  <a:sym typeface="Verdana Bold"/>
                </a:rPr>
                <a:t>The proofreading activity of replicative DNA polymerases increases the fidelity to one error in 10</a:t>
              </a:r>
              <a:r>
                <a:rPr sz="2800" baseline="30000">
                  <a:solidFill>
                    <a:srgbClr val="808080"/>
                  </a:solidFill>
                  <a:latin typeface="Verdana Bold"/>
                  <a:ea typeface="Verdana Bold"/>
                  <a:cs typeface="Verdana Bold"/>
                  <a:sym typeface="Verdana Bold"/>
                </a:rPr>
                <a:t>7</a:t>
              </a:r>
              <a:r>
                <a:rPr sz="2800">
                  <a:solidFill>
                    <a:srgbClr val="808080"/>
                  </a:solidFill>
                  <a:latin typeface="Verdana Bold"/>
                  <a:ea typeface="Verdana Bold"/>
                  <a:cs typeface="Verdana Bold"/>
                  <a:sym typeface="Verdana Bold"/>
                </a:rPr>
                <a:t> to 10</a:t>
              </a:r>
              <a:r>
                <a:rPr sz="2800" baseline="30000">
                  <a:solidFill>
                    <a:srgbClr val="808080"/>
                  </a:solidFill>
                  <a:latin typeface="Verdana Bold"/>
                  <a:ea typeface="Verdana Bold"/>
                  <a:cs typeface="Verdana Bold"/>
                  <a:sym typeface="Verdana Bold"/>
                </a:rPr>
                <a:t>8</a:t>
              </a:r>
              <a:r>
                <a:rPr sz="2800">
                  <a:latin typeface="Verdana Bold"/>
                  <a:ea typeface="Verdana Bold"/>
                  <a:cs typeface="Verdana Bold"/>
                  <a:sym typeface="Verdana Bold"/>
                </a:rPr>
                <a:t> </a:t>
              </a:r>
            </a:p>
          </p:txBody>
        </p:sp>
        <p:sp>
          <p:nvSpPr>
            <p:cNvPr id="926" name="Shape 926"/>
            <p:cNvSpPr/>
            <p:nvPr/>
          </p:nvSpPr>
          <p:spPr>
            <a:xfrm>
              <a:off x="-1" y="4775201"/>
              <a:ext cx="8305802" cy="955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lvl="0"/>
              <a:r>
                <a:rPr sz="2800">
                  <a:latin typeface="Verdana Bold"/>
                  <a:ea typeface="Verdana Bold"/>
                  <a:cs typeface="Verdana Bold"/>
                  <a:sym typeface="Verdana Bold"/>
                </a:rPr>
                <a:t>DNA Mismatch Repair (MMR) reduces the error rate to one error in </a:t>
              </a:r>
              <a:r>
                <a:rPr sz="2800">
                  <a:solidFill>
                    <a:srgbClr val="D20400"/>
                  </a:solidFill>
                  <a:latin typeface="Verdana Bold"/>
                  <a:ea typeface="Verdana Bold"/>
                  <a:cs typeface="Verdana Bold"/>
                  <a:sym typeface="Verdana Bold"/>
                </a:rPr>
                <a:t>10</a:t>
              </a:r>
              <a:r>
                <a:rPr sz="2800" baseline="30000">
                  <a:solidFill>
                    <a:srgbClr val="D20400"/>
                  </a:solidFill>
                  <a:latin typeface="Verdana Bold"/>
                  <a:ea typeface="Verdana Bold"/>
                  <a:cs typeface="Verdana Bold"/>
                  <a:sym typeface="Verdana Bold"/>
                </a:rPr>
                <a:t>9</a:t>
              </a:r>
              <a:r>
                <a:rPr sz="2800">
                  <a:solidFill>
                    <a:srgbClr val="D20400"/>
                  </a:solidFill>
                  <a:latin typeface="Verdana Bold"/>
                  <a:ea typeface="Verdana Bold"/>
                  <a:cs typeface="Verdana Bold"/>
                  <a:sym typeface="Verdana Bold"/>
                </a:rPr>
                <a:t> to 10</a:t>
              </a:r>
              <a:r>
                <a:rPr sz="2800" baseline="30000">
                  <a:solidFill>
                    <a:srgbClr val="D20400"/>
                  </a:solidFill>
                  <a:latin typeface="Verdana Bold"/>
                  <a:ea typeface="Verdana Bold"/>
                  <a:cs typeface="Verdana Bold"/>
                  <a:sym typeface="Verdana Bold"/>
                </a:rPr>
                <a:t>10</a:t>
              </a:r>
              <a:r>
                <a:rPr sz="2800">
                  <a:latin typeface="Verdana Bold"/>
                  <a:ea typeface="Verdana Bold"/>
                  <a:cs typeface="Verdana Bold"/>
                  <a:sym typeface="Verdana Bold"/>
                </a:rPr>
                <a:t> 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8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3479"/>
    </mc:Choice>
    <mc:Fallback>
      <p:transition advTm="63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29" x="6473825" y="5330825"/>
          <p14:tracePt t="7122" x="6465888" y="5348288"/>
          <p14:tracePt t="7130" x="6438900" y="5419725"/>
          <p14:tracePt t="7152" x="6402388" y="5518150"/>
          <p14:tracePt t="7167" x="6394450" y="5545138"/>
          <p14:tracePt t="7183" x="6375400" y="5626100"/>
          <p14:tracePt t="7233" x="6367463" y="5653088"/>
          <p14:tracePt t="7235" x="6367463" y="5680075"/>
          <p14:tracePt t="7250" x="6367463" y="5715000"/>
          <p14:tracePt t="7268" x="6367463" y="5786438"/>
          <p14:tracePt t="7289" x="6367463" y="5830888"/>
          <p14:tracePt t="7309" x="6384925" y="5884863"/>
          <p14:tracePt t="7350" x="6402388" y="5902325"/>
          <p14:tracePt t="7418" x="6411913" y="5902325"/>
          <p14:tracePt t="7434" x="6419850" y="5902325"/>
          <p14:tracePt t="7443" x="6438900" y="5902325"/>
          <p14:tracePt t="7451" x="6465888" y="5894388"/>
          <p14:tracePt t="7451" x="6510338" y="5867400"/>
          <p14:tracePt t="7459" x="6518275" y="5857875"/>
          <p14:tracePt t="7467" x="6554788" y="5822950"/>
          <p14:tracePt t="7483" x="6581775" y="5803900"/>
          <p14:tracePt t="7500" x="6599238" y="5776913"/>
          <p14:tracePt t="7517" x="6599238" y="5768975"/>
          <p14:tracePt t="7533" x="6599238" y="5759450"/>
          <p14:tracePt t="7587" x="6599238" y="5751513"/>
          <p14:tracePt t="7594" x="6599238" y="5741988"/>
          <p14:tracePt t="7602" x="6589713" y="5732463"/>
          <p14:tracePt t="7610" x="6562725" y="5732463"/>
          <p14:tracePt t="7610" x="6537325" y="5715000"/>
          <p14:tracePt t="7618" x="6510338" y="5715000"/>
          <p14:tracePt t="7633" x="6402388" y="5697538"/>
          <p14:tracePt t="7651" x="6330950" y="5697538"/>
          <p14:tracePt t="7667" x="6296025" y="5697538"/>
          <p14:tracePt t="7684" x="6251575" y="5697538"/>
          <p14:tracePt t="7700" x="6153150" y="5751513"/>
          <p14:tracePt t="7727" x="6108700" y="5768975"/>
          <p14:tracePt t="7733" x="6062663" y="5830888"/>
          <p14:tracePt t="7750" x="6000750" y="5929313"/>
          <p14:tracePt t="7766" x="5965825" y="6045200"/>
          <p14:tracePt t="7784" x="5946775" y="6232525"/>
          <p14:tracePt t="7833" x="5946775" y="6259513"/>
          <p14:tracePt t="7834" x="5946775" y="6276975"/>
          <p14:tracePt t="7834" x="5965825" y="6286500"/>
          <p14:tracePt t="7850" x="5983288" y="6286500"/>
          <p14:tracePt t="7866" x="6000750" y="6303963"/>
          <p14:tracePt t="7884" x="6037263" y="6303963"/>
          <p14:tracePt t="7900" x="6072188" y="6303963"/>
          <p14:tracePt t="7917" x="6143625" y="6303963"/>
          <p14:tracePt t="7933" x="6215063" y="6269038"/>
          <p14:tracePt t="7950" x="6323013" y="6197600"/>
          <p14:tracePt t="7966" x="6429375" y="6116638"/>
          <p14:tracePt t="7983" x="6518275" y="6037263"/>
          <p14:tracePt t="8000" x="6581775" y="5973763"/>
          <p14:tracePt t="8017" x="6616700" y="5894388"/>
          <p14:tracePt t="8017" x="6634163" y="5884863"/>
          <p14:tracePt t="8035" x="6634163" y="5875338"/>
          <p14:tracePt t="8050" x="6634163" y="5830888"/>
          <p14:tracePt t="8068" x="6634163" y="5822950"/>
          <p14:tracePt t="8154" x="6634163" y="5813425"/>
          <p14:tracePt t="8154" x="6572250" y="5840413"/>
          <p14:tracePt t="8170" x="6465888" y="5884863"/>
          <p14:tracePt t="8178" x="6170613" y="6045200"/>
          <p14:tracePt t="8198" x="5965825" y="6180138"/>
          <p14:tracePt t="8346" x="5965825" y="6197600"/>
          <p14:tracePt t="8351" x="5973763" y="6197600"/>
          <p14:tracePt t="8357" x="6010275" y="6215063"/>
          <p14:tracePt t="8367" x="6037263" y="6232525"/>
          <p14:tracePt t="8383" x="6089650" y="6242050"/>
          <p14:tracePt t="8401" x="6161088" y="6259513"/>
          <p14:tracePt t="8423" x="6188075" y="6259513"/>
          <p14:tracePt t="8433" x="6242050" y="6259513"/>
          <p14:tracePt t="8450" x="6357938" y="6259513"/>
          <p14:tracePt t="8467" x="6411913" y="6251575"/>
          <p14:tracePt t="8484" x="6491288" y="6224588"/>
          <p14:tracePt t="8500" x="6554788" y="6188075"/>
          <p14:tracePt t="8517" x="6581775" y="6161088"/>
          <p14:tracePt t="8533" x="6599238" y="6143625"/>
          <p14:tracePt t="8551" x="6616700" y="6134100"/>
          <p14:tracePt t="8566" x="6616700" y="6126163"/>
          <p14:tracePt t="8682" x="6616700" y="6099175"/>
          <p14:tracePt t="8690" x="6616700" y="6072188"/>
          <p14:tracePt t="8698" x="6616700" y="6037263"/>
          <p14:tracePt t="8707" x="6616700" y="6018213"/>
          <p14:tracePt t="8716" x="6616700" y="5991225"/>
          <p14:tracePt t="8733" x="6616700" y="5956300"/>
          <p14:tracePt t="8750" x="6616700" y="5938838"/>
          <p14:tracePt t="8766" x="6608763" y="5919788"/>
          <p14:tracePt t="8783" x="6608763" y="5911850"/>
          <p14:tracePt t="8800" x="6562725" y="5902325"/>
          <p14:tracePt t="8889" x="6537325" y="5902325"/>
          <p14:tracePt t="8889" x="6518275" y="5902325"/>
          <p14:tracePt t="8912" x="6483350" y="5902325"/>
          <p14:tracePt t="8922" x="6384925" y="5902325"/>
          <p14:tracePt t="8923" x="6330950" y="5902325"/>
          <p14:tracePt t="8932" x="6224588" y="5902325"/>
          <p14:tracePt t="8949" x="6143625" y="5902325"/>
          <p14:tracePt t="8966" x="6072188" y="5902325"/>
          <p14:tracePt t="8982" x="6018213" y="5929313"/>
          <p14:tracePt t="8999" x="5991225" y="5956300"/>
          <p14:tracePt t="9154" x="5991225" y="5965825"/>
          <p14:tracePt t="9154" x="5991225" y="5973763"/>
          <p14:tracePt t="9171" x="6010275" y="5973763"/>
          <p14:tracePt t="9183" x="6018213" y="5991225"/>
          <p14:tracePt t="9186" x="6045200" y="5991225"/>
          <p14:tracePt t="9218" x="6081713" y="5991225"/>
          <p14:tracePt t="9268" x="6099175" y="5991225"/>
          <p14:tracePt t="9269" x="6116638" y="5991225"/>
          <p14:tracePt t="9329" x="6134100" y="5991225"/>
          <p14:tracePt t="9433" x="6116638" y="5973763"/>
          <p14:tracePt t="9441" x="6054725" y="5965825"/>
          <p14:tracePt t="9449" x="5956300" y="5929313"/>
          <p14:tracePt t="9450" x="5634038" y="5894388"/>
          <p14:tracePt t="9466" x="5170488" y="5822950"/>
          <p14:tracePt t="9482" x="4660900" y="5741988"/>
          <p14:tracePt t="9498" x="4286250" y="5688013"/>
          <p14:tracePt t="9516" x="3946525" y="5643563"/>
          <p14:tracePt t="9532" x="3608388" y="5599113"/>
          <p14:tracePt t="9568" x="3303588" y="5599113"/>
          <p14:tracePt t="9600" x="3205163" y="5599113"/>
          <p14:tracePt t="9602" x="3108325" y="5599113"/>
          <p14:tracePt t="9615" x="2901950" y="5599113"/>
          <p14:tracePt t="9633" x="2660650" y="5634038"/>
          <p14:tracePt t="9649" x="2312988" y="5680075"/>
          <p14:tracePt t="9667" x="2081213" y="5741988"/>
          <p14:tracePt t="9682" x="1847850" y="5803900"/>
          <p14:tracePt t="9700" x="1643063" y="5857875"/>
          <p14:tracePt t="9715" x="1438275" y="5902325"/>
          <p14:tracePt t="9733" x="1312863" y="5938838"/>
          <p14:tracePt t="9749" x="1268413" y="5946775"/>
          <p14:tracePt t="9766" x="1196975" y="5946775"/>
          <p14:tracePt t="9782" x="1143000" y="5965825"/>
          <p14:tracePt t="9799" x="1062038" y="5983288"/>
          <p14:tracePt t="9816" x="1009650" y="5983288"/>
          <p14:tracePt t="9833" x="893763" y="6010275"/>
          <p14:tracePt t="9868" x="847725" y="6010275"/>
          <p14:tracePt t="9882" x="812800" y="6027738"/>
          <p14:tracePt t="9900" x="723900" y="6072188"/>
          <p14:tracePt t="10210" x="731838" y="6072188"/>
          <p14:tracePt t="10273" x="741363" y="6072188"/>
          <p14:tracePt t="10337" x="750888" y="6072188"/>
          <p14:tracePt t="10524" x="758825" y="6072188"/>
          <p14:tracePt t="10530" x="768350" y="6072188"/>
          <p14:tracePt t="10553" x="776288" y="6072188"/>
          <p14:tracePt t="10570" x="795338" y="6072188"/>
          <p14:tracePt t="10577" x="874713" y="6054725"/>
          <p14:tracePt t="10629" x="911225" y="6054725"/>
          <p14:tracePt t="10648" x="938213" y="6062663"/>
          <p14:tracePt t="10666" x="955675" y="6072188"/>
          <p14:tracePt t="10682" x="1000125" y="6089650"/>
          <p14:tracePt t="10699" x="1036638" y="6099175"/>
          <p14:tracePt t="10716" x="1081088" y="6116638"/>
          <p14:tracePt t="10732" x="1108075" y="6126163"/>
          <p14:tracePt t="10749" x="1143000" y="6126163"/>
          <p14:tracePt t="10766" x="1196975" y="6143625"/>
          <p14:tracePt t="10782" x="1223963" y="6143625"/>
          <p14:tracePt t="10799" x="1258888" y="6153150"/>
          <p14:tracePt t="10815" x="1295400" y="6153150"/>
          <p14:tracePt t="10832" x="1347788" y="6170613"/>
          <p14:tracePt t="10832" x="1357313" y="6170613"/>
          <p14:tracePt t="10850" x="1428750" y="6170613"/>
          <p14:tracePt t="10881" x="1473200" y="6170613"/>
          <p14:tracePt t="10899" x="1500188" y="6170613"/>
          <p14:tracePt t="10916" x="1544638" y="6170613"/>
          <p14:tracePt t="10932" x="1589088" y="6170613"/>
          <p14:tracePt t="10950" x="1625600" y="6170613"/>
          <p14:tracePt t="10965" x="1652588" y="6170613"/>
          <p14:tracePt t="10983" x="1679575" y="6170613"/>
          <p14:tracePt t="10999" x="1714500" y="6170613"/>
          <p14:tracePt t="11016" x="1751013" y="6170613"/>
          <p14:tracePt t="11032" x="1884363" y="6161088"/>
          <p14:tracePt t="11079" x="1911350" y="6161088"/>
          <p14:tracePt t="11082" x="1990725" y="6143625"/>
          <p14:tracePt t="11098" x="2044700" y="6143625"/>
          <p14:tracePt t="11116" x="2098675" y="6134100"/>
          <p14:tracePt t="11132" x="2205038" y="6134100"/>
          <p14:tracePt t="11154" x="2232025" y="6134100"/>
          <p14:tracePt t="11165" x="2286000" y="6134100"/>
          <p14:tracePt t="11182" x="2357438" y="6134100"/>
          <p14:tracePt t="11200" x="2428875" y="6134100"/>
          <p14:tracePt t="11215" x="2465388" y="6134100"/>
          <p14:tracePt t="11215" x="2473325" y="6134100"/>
          <p14:tracePt t="11234" x="2490788" y="6134100"/>
          <p14:tracePt t="11248" x="2544763" y="6153150"/>
          <p14:tracePt t="11316" x="2554288" y="6153150"/>
          <p14:tracePt t="11649" x="2562225" y="6153150"/>
          <p14:tracePt t="13024" x="2544763" y="6099175"/>
          <p14:tracePt t="13033" x="2465388" y="6018213"/>
          <p14:tracePt t="13041" x="2401888" y="5956300"/>
          <p14:tracePt t="13049" x="2303463" y="5830888"/>
          <p14:tracePt t="13056" x="2081213" y="5589588"/>
          <p14:tracePt t="13065" x="1893888" y="5348288"/>
          <p14:tracePt t="13098" x="1785938" y="5197475"/>
          <p14:tracePt t="13099" x="1704975" y="5054600"/>
          <p14:tracePt t="13116" x="1643063" y="4938713"/>
          <p14:tracePt t="13132" x="1598613" y="4822825"/>
          <p14:tracePt t="13149" x="1527175" y="4670425"/>
          <p14:tracePt t="13165" x="1419225" y="4170363"/>
          <p14:tracePt t="13237" x="1384300" y="3929063"/>
          <p14:tracePt t="13266" x="1384300" y="3830638"/>
          <p14:tracePt t="13267" x="1384300" y="3643313"/>
          <p14:tracePt t="13283" x="1384300" y="3455988"/>
          <p14:tracePt t="13298" x="1384300" y="2928938"/>
          <p14:tracePt t="13298" x="1384300" y="2840038"/>
          <p14:tracePt t="13365" x="1384300" y="2741613"/>
          <p14:tracePt t="13366" x="1384300" y="2509838"/>
          <p14:tracePt t="13383" x="1411288" y="2152650"/>
          <p14:tracePt t="13403" x="1438275" y="2044700"/>
          <p14:tracePt t="13415" x="1473200" y="1822450"/>
          <p14:tracePt t="13432" x="1490663" y="1598613"/>
          <p14:tracePt t="13432" x="1509713" y="1509713"/>
          <p14:tracePt t="13450" x="1536700" y="1401763"/>
          <p14:tracePt t="13465" x="1589088" y="1179513"/>
          <p14:tracePt t="13483" x="1643063" y="1054100"/>
          <p14:tracePt t="13498" x="1679575" y="955675"/>
          <p14:tracePt t="13516" x="1741488" y="812800"/>
          <p14:tracePt t="13532" x="1768475" y="696913"/>
          <p14:tracePt t="13549" x="1812925" y="625475"/>
          <p14:tracePt t="13565" x="1839913" y="571500"/>
          <p14:tracePt t="13582" x="1874838" y="536575"/>
          <p14:tracePt t="13614" x="1911350" y="490538"/>
          <p14:tracePt t="13615" x="1946275" y="455613"/>
          <p14:tracePt t="13633" x="1973263" y="438150"/>
          <p14:tracePt t="13648" x="2009775" y="419100"/>
          <p14:tracePt t="13666" x="2027238" y="411163"/>
          <p14:tracePt t="13737" x="2036763" y="411163"/>
          <p14:tracePt t="13889" x="2054225" y="411163"/>
          <p14:tracePt t="13890" x="2062163" y="411163"/>
          <p14:tracePt t="13917" x="2170113" y="438150"/>
          <p14:tracePt t="13960" x="2197100" y="438150"/>
          <p14:tracePt t="13966" x="2232025" y="438150"/>
          <p14:tracePt t="13983" x="2268538" y="455613"/>
          <p14:tracePt t="13998" x="2295525" y="455613"/>
          <p14:tracePt t="14016" x="2357438" y="465138"/>
          <p14:tracePt t="14031" x="2419350" y="465138"/>
          <p14:tracePt t="14048" x="2465388" y="482600"/>
          <p14:tracePt t="14064" x="2544763" y="509588"/>
          <p14:tracePt t="14082" x="2598738" y="527050"/>
          <p14:tracePt t="14098" x="2660650" y="536575"/>
          <p14:tracePt t="14116" x="2741613" y="588963"/>
          <p14:tracePt t="14131" x="2867025" y="642938"/>
          <p14:tracePt t="14149" x="2990850" y="696913"/>
          <p14:tracePt t="14165" x="3098800" y="731838"/>
          <p14:tracePt t="14182" x="3179763" y="758825"/>
          <p14:tracePt t="14198" x="3241675" y="776288"/>
          <p14:tracePt t="14216" x="3276600" y="795338"/>
          <p14:tracePt t="14232" x="3313113" y="795338"/>
          <p14:tracePt t="14249" x="3544888" y="839788"/>
          <p14:tracePt t="14368" x="4081463" y="955675"/>
          <p14:tracePt t="14368" x="4160838" y="965200"/>
          <p14:tracePt t="14489" x="4224338" y="990600"/>
          <p14:tracePt t="14490" x="4295775" y="1009650"/>
          <p14:tracePt t="14499" x="4438650" y="1054100"/>
          <p14:tracePt t="14515" x="4527550" y="1081088"/>
          <p14:tracePt t="14533" x="4581525" y="1081088"/>
          <p14:tracePt t="14548" x="4616450" y="1098550"/>
          <p14:tracePt t="14566" x="4670425" y="1108075"/>
          <p14:tracePt t="14582" x="4714875" y="1125538"/>
          <p14:tracePt t="14599" x="4768850" y="1125538"/>
          <p14:tracePt t="14615" x="4822825" y="1133475"/>
          <p14:tracePt t="14632" x="4884738" y="1152525"/>
          <p14:tracePt t="14648" x="4919663" y="1160463"/>
          <p14:tracePt t="14666" x="4946650" y="1169988"/>
          <p14:tracePt t="14681" x="4973638" y="1187450"/>
          <p14:tracePt t="14699" x="5000625" y="1187450"/>
          <p14:tracePt t="14715" x="5037138" y="1196975"/>
          <p14:tracePt t="14731" x="5089525" y="1214438"/>
          <p14:tracePt t="14748" x="5133975" y="1231900"/>
          <p14:tracePt t="14765" x="5187950" y="1241425"/>
          <p14:tracePt t="14781" x="5259388" y="1268413"/>
          <p14:tracePt t="14798" x="5303838" y="1285875"/>
          <p14:tracePt t="14815" x="5384800" y="1303338"/>
          <p14:tracePt t="14831" x="5419725" y="1312863"/>
          <p14:tracePt t="14848" x="5510213" y="1339850"/>
          <p14:tracePt t="14865" x="5562600" y="1374775"/>
          <p14:tracePt t="14882" x="5634038" y="1401763"/>
          <p14:tracePt t="14899" x="5705475" y="1428750"/>
          <p14:tracePt t="14916" x="5768975" y="1482725"/>
          <p14:tracePt t="14931" x="5956300" y="1598613"/>
          <p14:tracePt t="15041" x="5965825" y="1616075"/>
          <p14:tracePt t="15057" x="5973763" y="1616075"/>
          <p14:tracePt t="15065" x="5983288" y="1625600"/>
          <p14:tracePt t="15089" x="5983288" y="1643063"/>
          <p14:tracePt t="15101" x="5991225" y="1652588"/>
          <p14:tracePt t="15117" x="5991225" y="1660525"/>
          <p14:tracePt t="15161" x="5991225" y="1679575"/>
          <p14:tracePt t="15176" x="5991225" y="1687513"/>
          <p14:tracePt t="15185" x="5991225" y="1697038"/>
          <p14:tracePt t="15193" x="5991225" y="1714500"/>
          <p14:tracePt t="15198" x="5965825" y="1731963"/>
          <p14:tracePt t="15215" x="5929313" y="1785938"/>
          <p14:tracePt t="15237" x="5911850" y="1803400"/>
          <p14:tracePt t="15248" x="5857875" y="1866900"/>
          <p14:tracePt t="15248" x="5822950" y="1911350"/>
          <p14:tracePt t="15266" x="5776913" y="1955800"/>
          <p14:tracePt t="15282" x="5724525" y="1990725"/>
          <p14:tracePt t="15299" x="5688013" y="2017713"/>
          <p14:tracePt t="15314" x="5634038" y="2036763"/>
          <p14:tracePt t="15332" x="5616575" y="2054225"/>
          <p14:tracePt t="15347" x="5581650" y="2071688"/>
          <p14:tracePt t="15365" x="5537200" y="2098675"/>
          <p14:tracePt t="15381" x="5446713" y="2133600"/>
          <p14:tracePt t="15421" x="5402263" y="2152650"/>
          <p14:tracePt t="15431" x="4929188" y="2232025"/>
          <p14:tracePt t="15498" x="4483100" y="2251075"/>
          <p14:tracePt t="15547" x="4384675" y="2251075"/>
          <p14:tracePt t="15548" x="4241800" y="2251075"/>
          <p14:tracePt t="15565" x="4071938" y="2251075"/>
          <p14:tracePt t="15582" x="3973513" y="2251075"/>
          <p14:tracePt t="15597" x="3894138" y="2251075"/>
          <p14:tracePt t="15615" x="3751263" y="2251075"/>
          <p14:tracePt t="15631" x="3643313" y="2251075"/>
          <p14:tracePt t="15631" x="3571875" y="2251075"/>
          <p14:tracePt t="15649" x="3500438" y="2251075"/>
          <p14:tracePt t="15649" x="3429000" y="2251075"/>
          <p14:tracePt t="15665" x="3276600" y="2251075"/>
          <p14:tracePt t="15682" x="3133725" y="2251075"/>
          <p14:tracePt t="15698" x="3044825" y="2251075"/>
          <p14:tracePt t="15715" x="2919413" y="2251075"/>
          <p14:tracePt t="15731" x="2822575" y="2251075"/>
          <p14:tracePt t="15748" x="2714625" y="2251075"/>
          <p14:tracePt t="15765" x="2625725" y="2251075"/>
          <p14:tracePt t="15782" x="2536825" y="2251075"/>
          <p14:tracePt t="15798" x="2393950" y="2251075"/>
          <p14:tracePt t="15815" x="2251075" y="2251075"/>
          <p14:tracePt t="15831" x="2108200" y="2251075"/>
          <p14:tracePt t="15831" x="2036763" y="2251075"/>
          <p14:tracePt t="15864" x="1911350" y="2251075"/>
          <p14:tracePt t="15866" x="1795463" y="2251075"/>
          <p14:tracePt t="15882" x="1670050" y="2251075"/>
          <p14:tracePt t="15898" x="1581150" y="2251075"/>
          <p14:tracePt t="15916" x="1465263" y="2251075"/>
          <p14:tracePt t="15931" x="1384300" y="2251075"/>
          <p14:tracePt t="15948" x="1285875" y="2251075"/>
          <p14:tracePt t="15965" x="1214438" y="2251075"/>
          <p14:tracePt t="15982" x="1133475" y="2251075"/>
          <p14:tracePt t="15999" x="911225" y="2251075"/>
          <p14:tracePt t="16050" x="866775" y="2251075"/>
          <p14:tracePt t="16050" x="822325" y="2251075"/>
          <p14:tracePt t="16066" x="785813" y="2251075"/>
          <p14:tracePt t="16081" x="758825" y="2251075"/>
          <p14:tracePt t="16109" x="696913" y="2251075"/>
          <p14:tracePt t="16144" x="687388" y="2251075"/>
          <p14:tracePt t="16149" x="652463" y="2251075"/>
          <p14:tracePt t="16166" x="615950" y="2251075"/>
          <p14:tracePt t="16191" x="581025" y="2251075"/>
          <p14:tracePt t="16217" x="561975" y="2251075"/>
          <p14:tracePt t="16233" x="554038" y="2251075"/>
          <p14:tracePt t="16609" x="571500" y="2251075"/>
          <p14:tracePt t="16617" x="598488" y="2251075"/>
          <p14:tracePt t="16625" x="633413" y="2232025"/>
          <p14:tracePt t="16649" x="642938" y="2232025"/>
          <p14:tracePt t="16650" x="679450" y="2214563"/>
          <p14:tracePt t="16689" x="696913" y="2214563"/>
          <p14:tracePt t="16705" x="714375" y="2197100"/>
          <p14:tracePt t="16737" x="731838" y="2197100"/>
          <p14:tracePt t="16753" x="741363" y="2197100"/>
          <p14:tracePt t="16761" x="750888" y="2197100"/>
          <p14:tracePt t="16763" x="776288" y="2187575"/>
          <p14:tracePt t="16781" x="785813" y="2187575"/>
          <p14:tracePt t="16798" x="812800" y="2170113"/>
          <p14:tracePt t="16814" x="866775" y="2160588"/>
          <p14:tracePt t="16831" x="893763" y="2152650"/>
          <p14:tracePt t="16848" x="938213" y="2133600"/>
          <p14:tracePt t="16848" x="955675" y="2133600"/>
          <p14:tracePt t="16866" x="973138" y="2125663"/>
          <p14:tracePt t="16881" x="1017588" y="2125663"/>
          <p14:tracePt t="16901" x="1036638" y="2108200"/>
          <p14:tracePt t="16915" x="1071563" y="2098675"/>
          <p14:tracePt t="16932" x="1098550" y="2098675"/>
          <p14:tracePt t="16948" x="1125538" y="2081213"/>
          <p14:tracePt t="16966" x="1160463" y="2071688"/>
          <p14:tracePt t="16981" x="1196975" y="2071688"/>
          <p14:tracePt t="16999" x="1303338" y="2054225"/>
          <p14:tracePt t="17047" x="1339850" y="2044700"/>
          <p14:tracePt t="17047" x="1366838" y="2044700"/>
          <p14:tracePt t="17066" x="1393825" y="2044700"/>
          <p14:tracePt t="17081" x="1419225" y="2044700"/>
          <p14:tracePt t="17098" x="1438275" y="2044700"/>
          <p14:tracePt t="17114" x="1455738" y="2044700"/>
          <p14:tracePt t="17131" x="1473200" y="2044700"/>
          <p14:tracePt t="17148" x="1536700" y="2044700"/>
          <p14:tracePt t="17585" x="1544638" y="2054225"/>
          <p14:tracePt t="17597" x="1544638" y="2071688"/>
          <p14:tracePt t="17614" x="1562100" y="2081213"/>
          <p14:tracePt t="17615" x="1562100" y="2089150"/>
          <p14:tracePt t="17632" x="1571625" y="2143125"/>
          <p14:tracePt t="17632" x="1581150" y="2143125"/>
          <p14:tracePt t="17667" x="1581150" y="2160588"/>
          <p14:tracePt t="17687" x="1589088" y="2170113"/>
          <p14:tracePt t="17698" x="1598613" y="2179638"/>
          <p14:tracePt t="17715" x="1608138" y="2179638"/>
          <p14:tracePt t="17731" x="1608138" y="2197100"/>
          <p14:tracePt t="17748" x="1616075" y="2205038"/>
          <p14:tracePt t="17785" x="1625600" y="2214563"/>
          <p14:tracePt t="17809" x="1625600" y="2224088"/>
          <p14:tracePt t="17897" x="1643063" y="2224088"/>
          <p14:tracePt t="17977" x="1652588" y="2232025"/>
          <p14:tracePt t="18010" x="1660525" y="2232025"/>
          <p14:tracePt t="18282" x="1670050" y="2232025"/>
          <p14:tracePt t="18346" x="1670050" y="2214563"/>
          <p14:tracePt t="18362" x="1652588" y="2187575"/>
          <p14:tracePt t="18365" x="1643063" y="2187575"/>
          <p14:tracePt t="18371" x="1633538" y="2179638"/>
          <p14:tracePt t="18382" x="1608138" y="2170113"/>
          <p14:tracePt t="18401" x="1589088" y="2170113"/>
          <p14:tracePt t="18416" x="1571625" y="2152650"/>
          <p14:tracePt t="18433" x="1562100" y="2152650"/>
          <p14:tracePt t="18449" x="1554163" y="2152650"/>
          <p14:tracePt t="18466" x="1536700" y="2152650"/>
          <p14:tracePt t="18482" x="1500188" y="2152650"/>
          <p14:tracePt t="18510" x="1490663" y="2152650"/>
          <p14:tracePt t="18516" x="1482725" y="2152650"/>
          <p14:tracePt t="18533" x="1473200" y="2152650"/>
          <p14:tracePt t="18866" x="1482725" y="2152650"/>
          <p14:tracePt t="18874" x="1500188" y="2152650"/>
          <p14:tracePt t="18877" x="1509713" y="2152650"/>
          <p14:tracePt t="18882" x="1554163" y="2152650"/>
          <p14:tracePt t="18899" x="1571625" y="2152650"/>
          <p14:tracePt t="18917" x="1598613" y="2152650"/>
          <p14:tracePt t="18933" x="1616075" y="2152650"/>
          <p14:tracePt t="18950" x="1643063" y="2152650"/>
          <p14:tracePt t="18965" x="1679575" y="2152650"/>
          <p14:tracePt t="18982" x="1714500" y="2152650"/>
          <p14:tracePt t="18999" x="1758950" y="2152650"/>
          <p14:tracePt t="19017" x="1795463" y="2152650"/>
          <p14:tracePt t="19032" x="1866900" y="2152650"/>
          <p14:tracePt t="19050" x="1938338" y="2152650"/>
          <p14:tracePt t="19065" x="2081213" y="2152650"/>
          <p14:tracePt t="19083" x="2179638" y="2152650"/>
          <p14:tracePt t="19099" x="2276475" y="2152650"/>
          <p14:tracePt t="19116" x="2347913" y="2152650"/>
          <p14:tracePt t="19133" x="2384425" y="2152650"/>
          <p14:tracePt t="19148" x="2438400" y="2152650"/>
          <p14:tracePt t="19166" x="2473325" y="2152650"/>
          <p14:tracePt t="19181" x="2517775" y="2160588"/>
          <p14:tracePt t="19199" x="2536825" y="2160588"/>
          <p14:tracePt t="19215" x="2562225" y="2170113"/>
          <p14:tracePt t="19232" x="2589213" y="2170113"/>
          <p14:tracePt t="19248" x="2633663" y="2179638"/>
          <p14:tracePt t="19248" x="2652713" y="2179638"/>
          <p14:tracePt t="19267" x="2751138" y="2214563"/>
          <p14:tracePt t="19283" x="2867025" y="2251075"/>
          <p14:tracePt t="19300" x="2946400" y="2251075"/>
          <p14:tracePt t="19316" x="3044825" y="2268538"/>
          <p14:tracePt t="19333" x="3187700" y="2295525"/>
          <p14:tracePt t="19375" x="3205163" y="2295525"/>
          <p14:tracePt t="19382" x="3241675" y="2295525"/>
          <p14:tracePt t="19401" x="3259138" y="2295525"/>
          <p14:tracePt t="19415" x="3286125" y="2303463"/>
          <p14:tracePt t="19432" x="3295650" y="2303463"/>
          <p14:tracePt t="19448" x="3348038" y="2303463"/>
          <p14:tracePt t="19448" x="3357563" y="2303463"/>
          <p14:tracePt t="19490" x="3384550" y="2303463"/>
          <p14:tracePt t="19498" x="3394075" y="2303463"/>
          <p14:tracePt t="19499" x="3411538" y="2303463"/>
          <p14:tracePt t="19517" x="3438525" y="2303463"/>
          <p14:tracePt t="19532" x="3455988" y="2303463"/>
          <p14:tracePt t="19548" x="3500438" y="2303463"/>
          <p14:tracePt t="19565" x="3536950" y="2303463"/>
          <p14:tracePt t="19582" x="3544888" y="2303463"/>
          <p14:tracePt t="19599" x="3581400" y="2303463"/>
          <p14:tracePt t="19616" x="3608388" y="2303463"/>
          <p14:tracePt t="19632" x="3660775" y="2286000"/>
          <p14:tracePt t="19650" x="3705225" y="2286000"/>
          <p14:tracePt t="19665" x="3768725" y="2259013"/>
          <p14:tracePt t="19683" x="3795713" y="2251075"/>
          <p14:tracePt t="19699" x="3840163" y="2232025"/>
          <p14:tracePt t="19716" x="3875088" y="2232025"/>
          <p14:tracePt t="19732" x="3884613" y="2224088"/>
          <p14:tracePt t="19749" x="3919538" y="2224088"/>
          <p14:tracePt t="19766" x="3929063" y="2214563"/>
          <p14:tracePt t="19782" x="3946525" y="2214563"/>
          <p14:tracePt t="19799" x="3973513" y="2214563"/>
          <p14:tracePt t="19816" x="4000500" y="2205038"/>
          <p14:tracePt t="19832" x="4017963" y="2205038"/>
          <p14:tracePt t="19857" x="4054475" y="2197100"/>
          <p14:tracePt t="19857" x="4071938" y="2187575"/>
          <p14:tracePt t="19882" x="4089400" y="2187575"/>
          <p14:tracePt t="19883" x="4116388" y="2179638"/>
          <p14:tracePt t="19902" x="4160838" y="2170113"/>
          <p14:tracePt t="19915" x="4179888" y="2152650"/>
          <p14:tracePt t="19933" x="4224338" y="2152650"/>
          <p14:tracePt t="19948" x="4268788" y="2133600"/>
          <p14:tracePt t="19966" x="4313238" y="2125663"/>
          <p14:tracePt t="19981" x="4375150" y="2098675"/>
          <p14:tracePt t="19999" x="4402138" y="2098675"/>
          <p14:tracePt t="20016" x="4465638" y="2081213"/>
          <p14:tracePt t="20033" x="4545013" y="2071688"/>
          <p14:tracePt t="20049" x="4598988" y="2036763"/>
          <p14:tracePt t="20049" x="4625975" y="2036763"/>
          <p14:tracePt t="20067" x="4652963" y="2027238"/>
          <p14:tracePt t="20082" x="4697413" y="2017713"/>
          <p14:tracePt t="20100" x="4714875" y="2009775"/>
          <p14:tracePt t="20115" x="4732338" y="2009775"/>
          <p14:tracePt t="20134" x="4751388" y="2000250"/>
          <p14:tracePt t="20148" x="4759325" y="2000250"/>
          <p14:tracePt t="20166" x="4768850" y="1990725"/>
          <p14:tracePt t="20182" x="4795838" y="1982788"/>
          <p14:tracePt t="20200" x="4830763" y="1955800"/>
          <p14:tracePt t="20215" x="4857750" y="1928813"/>
          <p14:tracePt t="20233" x="4894263" y="1901825"/>
          <p14:tracePt t="20249" x="4929188" y="1893888"/>
          <p14:tracePt t="20249" x="4929188" y="1884363"/>
          <p14:tracePt t="20266" x="4946650" y="1874838"/>
          <p14:tracePt t="20282" x="4965700" y="1866900"/>
          <p14:tracePt t="20299" x="5000625" y="1847850"/>
          <p14:tracePt t="20333" x="5000625" y="1839913"/>
          <p14:tracePt t="20349" x="5010150" y="1830388"/>
          <p14:tracePt t="20366" x="5027613" y="1830388"/>
          <p14:tracePt t="20383" x="5037138" y="1830388"/>
          <p14:tracePt t="20399" x="5062538" y="1822450"/>
          <p14:tracePt t="20416" x="5170488" y="1785938"/>
          <p14:tracePt t="20487" x="5197475" y="1776413"/>
          <p14:tracePt t="20510" x="5205413" y="1768475"/>
          <p14:tracePt t="20515" x="5232400" y="1768475"/>
          <p14:tracePt t="20532" x="5251450" y="1758950"/>
          <p14:tracePt t="20549" x="5268913" y="1758950"/>
          <p14:tracePt t="20565" x="5303838" y="1741488"/>
          <p14:tracePt t="20589" x="5322888" y="1741488"/>
          <p14:tracePt t="20615" x="5322888" y="1731963"/>
          <p14:tracePt t="20616" x="5348288" y="1731963"/>
          <p14:tracePt t="20632" x="5367338" y="1724025"/>
          <p14:tracePt t="20650" x="5384800" y="1724025"/>
          <p14:tracePt t="20666" x="5419725" y="1704975"/>
          <p14:tracePt t="20682" x="5438775" y="1704975"/>
          <p14:tracePt t="20698" x="5446713" y="1704975"/>
          <p14:tracePt t="20716" x="5446713" y="1697038"/>
          <p14:tracePt t="20732" x="5473700" y="1697038"/>
          <p14:tracePt t="20748" x="5500688" y="1687513"/>
          <p14:tracePt t="20786" x="5510213" y="1687513"/>
          <p14:tracePt t="20810" x="5518150" y="1670050"/>
          <p14:tracePt t="20826" x="5537200" y="1670050"/>
          <p14:tracePt t="20833" x="5545138" y="1670050"/>
          <p14:tracePt t="20848" x="5572125" y="1670050"/>
          <p14:tracePt t="20849" x="5589588" y="1660525"/>
          <p14:tracePt t="20849" x="5608638" y="1660525"/>
          <p14:tracePt t="20866" x="5661025" y="1633538"/>
          <p14:tracePt t="20882" x="5705475" y="1633538"/>
          <p14:tracePt t="20900" x="5776913" y="1633538"/>
          <p14:tracePt t="20915" x="5848350" y="1616075"/>
          <p14:tracePt t="20933" x="5902325" y="1608138"/>
          <p14:tracePt t="20978" x="5911850" y="1608138"/>
          <p14:tracePt t="20986" x="5929313" y="1608138"/>
          <p14:tracePt t="21026" x="5946775" y="1608138"/>
          <p14:tracePt t="21202" x="5956300" y="1608138"/>
          <p14:tracePt t="21210" x="5983288" y="1608138"/>
          <p14:tracePt t="21214" x="6010275" y="1608138"/>
          <p14:tracePt t="21222" x="6054725" y="1608138"/>
          <p14:tracePt t="21232" x="6126163" y="1608138"/>
          <p14:tracePt t="21250" x="6197600" y="1608138"/>
          <p14:tracePt t="21266" x="6259513" y="1608138"/>
          <p14:tracePt t="21282" x="6286500" y="1608138"/>
          <p14:tracePt t="21299" x="6313488" y="1608138"/>
          <p14:tracePt t="21316" x="6348413" y="1608138"/>
          <p14:tracePt t="21332" x="6375400" y="1608138"/>
          <p14:tracePt t="21349" x="6429375" y="1608138"/>
          <p14:tracePt t="21365" x="6491288" y="1608138"/>
          <p14:tracePt t="21387" x="6537325" y="1608138"/>
          <p14:tracePt t="21400" x="6581775" y="1608138"/>
          <p14:tracePt t="21416" x="6634163" y="1608138"/>
          <p14:tracePt t="21432" x="6670675" y="1608138"/>
          <p14:tracePt t="21450" x="6705600" y="1608138"/>
          <p14:tracePt t="21465" x="6759575" y="1608138"/>
          <p14:tracePt t="21483" x="6813550" y="1608138"/>
          <p14:tracePt t="21499" x="7018338" y="1608138"/>
          <p14:tracePt t="21532" x="7340600" y="1608138"/>
          <p14:tracePt t="21566" x="7554913" y="1608138"/>
          <p14:tracePt t="21631" x="7562850" y="1608138"/>
          <p14:tracePt t="21778" x="7581900" y="1608138"/>
          <p14:tracePt t="21802" x="7589838" y="1608138"/>
          <p14:tracePt t="21810" x="7634288" y="1608138"/>
          <p14:tracePt t="21818" x="7680325" y="1608138"/>
          <p14:tracePt t="21820" x="7732713" y="1608138"/>
          <p14:tracePt t="21832" x="7786688" y="1608138"/>
          <p14:tracePt t="21848" x="7804150" y="1608138"/>
          <p14:tracePt t="22266" x="7823200" y="1608138"/>
          <p14:tracePt t="22306" x="7867650" y="1608138"/>
          <p14:tracePt t="22314" x="7939088" y="1608138"/>
          <p14:tracePt t="22322" x="8010525" y="1608138"/>
          <p14:tracePt t="22332" x="8153400" y="1608138"/>
          <p14:tracePt t="22356" x="8180388" y="1608138"/>
          <p14:tracePt t="22365" x="8269288" y="1616075"/>
          <p14:tracePt t="22382" x="8331200" y="1616075"/>
          <p14:tracePt t="22400" x="8402638" y="1616075"/>
          <p14:tracePt t="22415" x="8474075" y="1625600"/>
          <p14:tracePt t="22432" x="8555038" y="1625600"/>
          <p14:tracePt t="22448" x="8609013" y="1625600"/>
          <p14:tracePt t="22465" x="8626475" y="1625600"/>
          <p14:tracePt t="22482" x="8643938" y="1625600"/>
          <p14:tracePt t="23114" x="8643938" y="1633538"/>
          <p14:tracePt t="23120" x="8010525" y="1670050"/>
          <p14:tracePt t="23193" x="7840663" y="1670050"/>
          <p14:tracePt t="23199" x="7419975" y="1670050"/>
          <p14:tracePt t="23215" x="7126288" y="1670050"/>
          <p14:tracePt t="23232" x="6688138" y="1670050"/>
          <p14:tracePt t="23248" x="6205538" y="1670050"/>
          <p14:tracePt t="23248" x="5884863" y="1670050"/>
          <p14:tracePt t="23266" x="5446713" y="1670050"/>
          <p14:tracePt t="23266" x="4946650" y="1670050"/>
          <p14:tracePt t="23282" x="3857625" y="1670050"/>
          <p14:tracePt t="23299" x="2751138" y="1670050"/>
          <p14:tracePt t="23315" x="1874838" y="1670050"/>
          <p14:tracePt t="23333" x="1322388" y="1670050"/>
          <p14:tracePt t="23350" x="822325" y="1670050"/>
          <p14:tracePt t="23371" x="723900" y="1670050"/>
          <p14:tracePt t="23382" x="561975" y="1670050"/>
          <p14:tracePt t="23400" x="438150" y="1670050"/>
          <p14:tracePt t="23415" x="366713" y="1687513"/>
          <p14:tracePt t="23432" x="295275" y="1704975"/>
          <p14:tracePt t="23448" x="204788" y="1724025"/>
          <p14:tracePt t="23465" x="107950" y="1751013"/>
          <p14:tracePt t="23482" x="0" y="1803400"/>
          <p14:tracePt t="23498" x="0" y="1857375"/>
          <p14:tracePt t="23516" x="0" y="1919288"/>
          <p14:tracePt t="23531" x="0" y="2062163"/>
          <p14:tracePt t="23531" x="0" y="2098675"/>
          <p14:tracePt t="23566" x="0" y="2160588"/>
          <p14:tracePt t="23576" x="0" y="2259013"/>
          <p14:tracePt t="23576" x="0" y="2303463"/>
          <p14:tracePt t="23602" x="0" y="2322513"/>
          <p14:tracePt t="23610" x="0" y="2347913"/>
          <p14:tracePt t="23615" x="0" y="2357438"/>
          <p14:tracePt t="23631" x="0" y="2366963"/>
          <p14:tracePt t="23734" x="17463" y="2366963"/>
          <p14:tracePt t="23738" x="142875" y="2357438"/>
          <p14:tracePt t="23766" x="339725" y="2303463"/>
          <p14:tracePt t="23789" x="401638" y="2295525"/>
          <p14:tracePt t="23798" x="544513" y="2251075"/>
          <p14:tracePt t="23815" x="687388" y="2214563"/>
          <p14:tracePt t="23831" x="847725" y="2170113"/>
          <p14:tracePt t="23848" x="1000125" y="2143125"/>
          <p14:tracePt t="23866" x="1204913" y="2098675"/>
          <p14:tracePt t="23866" x="1330325" y="2089150"/>
          <p14:tracePt t="23883" x="1616075" y="2054225"/>
          <p14:tracePt t="23900" x="1938338" y="2009775"/>
          <p14:tracePt t="23915" x="2251075" y="1965325"/>
          <p14:tracePt t="23933" x="2473325" y="1928813"/>
          <p14:tracePt t="23948" x="2633663" y="1928813"/>
          <p14:tracePt t="23965" x="2901950" y="1911350"/>
          <p14:tracePt t="23987" x="2982913" y="1911350"/>
          <p14:tracePt t="23998" x="3160713" y="1911350"/>
          <p14:tracePt t="24015" x="3286125" y="1911350"/>
          <p14:tracePt t="24032" x="3375025" y="1911350"/>
          <p14:tracePt t="24048" x="3429000" y="1911350"/>
          <p14:tracePt t="24048" x="3473450" y="1911350"/>
          <p14:tracePt t="24066" x="3527425" y="1919288"/>
          <p14:tracePt t="24081" x="3687763" y="1928813"/>
          <p14:tracePt t="24111" x="3741738" y="1955800"/>
          <p14:tracePt t="24115" x="3857625" y="1982788"/>
          <p14:tracePt t="24132" x="4010025" y="2017713"/>
          <p14:tracePt t="24148" x="4133850" y="2054225"/>
          <p14:tracePt t="24165" x="4232275" y="2089150"/>
          <p14:tracePt t="24181" x="4313238" y="2108200"/>
          <p14:tracePt t="24198" x="4411663" y="2143125"/>
          <p14:tracePt t="24215" x="4660900" y="2205038"/>
          <p14:tracePt t="24269" x="4902200" y="2286000"/>
          <p14:tracePt t="24307" x="4956175" y="2303463"/>
          <p14:tracePt t="24316" x="5081588" y="2339975"/>
          <p14:tracePt t="24331" x="5180013" y="2347913"/>
          <p14:tracePt t="24348" x="5367338" y="2401888"/>
          <p14:tracePt t="24387" x="5375275" y="2401888"/>
          <p14:tracePt t="24398" x="5429250" y="2401888"/>
          <p14:tracePt t="24458" x="5438775" y="2401888"/>
          <p14:tracePt t="25970" x="5429250" y="2411413"/>
          <p14:tracePt t="25970" x="5419725" y="2411413"/>
          <p14:tracePt t="25987" x="5411788" y="2411413"/>
          <p14:tracePt t="25998" x="5402263" y="2411413"/>
          <p14:tracePt t="26002" x="5375275" y="2411413"/>
          <p14:tracePt t="26016" x="5357813" y="2411413"/>
          <p14:tracePt t="26032" x="5340350" y="2411413"/>
          <p14:tracePt t="26049" x="5330825" y="2411413"/>
          <p14:tracePt t="26082" x="5322888" y="2411413"/>
          <p14:tracePt t="26331" x="5330825" y="2411413"/>
          <p14:tracePt t="26339" x="5348288" y="2411413"/>
          <p14:tracePt t="26348" x="5375275" y="2411413"/>
          <p14:tracePt t="26354" x="5384800" y="2411413"/>
          <p14:tracePt t="26366" x="5411788" y="2411413"/>
          <p14:tracePt t="26382" x="5446713" y="2393950"/>
          <p14:tracePt t="26400" x="5518150" y="2357438"/>
          <p14:tracePt t="26434" x="5527675" y="2357438"/>
          <p14:tracePt t="26435" x="5537200" y="2347913"/>
          <p14:tracePt t="26562" x="5527675" y="2347913"/>
          <p14:tracePt t="26570" x="5446713" y="2347913"/>
          <p14:tracePt t="26589" x="5411788" y="2366963"/>
          <p14:tracePt t="26598" x="5357813" y="2393950"/>
          <p14:tracePt t="26615" x="5295900" y="2428875"/>
          <p14:tracePt t="26632" x="5251450" y="2428875"/>
          <p14:tracePt t="26648" x="5241925" y="2438400"/>
          <p14:tracePt t="27010" x="5251450" y="2438400"/>
          <p14:tracePt t="27026" x="5276850" y="2438400"/>
          <p14:tracePt t="27082" x="5295900" y="2419350"/>
          <p14:tracePt t="27394" x="5259388" y="2419350"/>
          <p14:tracePt t="27404" x="5214938" y="2419350"/>
          <p14:tracePt t="27405" x="5143500" y="2446338"/>
          <p14:tracePt t="27405" x="5072063" y="2465388"/>
          <p14:tracePt t="27418" x="5000625" y="2490788"/>
          <p14:tracePt t="27431" x="4822825" y="2562225"/>
          <p14:tracePt t="27450" x="4679950" y="2616200"/>
          <p14:tracePt t="27465" x="4562475" y="2697163"/>
          <p14:tracePt t="27465" x="4527550" y="2714625"/>
          <p14:tracePt t="27483" x="4465638" y="2759075"/>
          <p14:tracePt t="27498" x="4367213" y="2857500"/>
          <p14:tracePt t="27525" x="4322763" y="2901950"/>
          <p14:tracePt t="27532" x="4187825" y="3017838"/>
          <p14:tracePt t="27549" x="4044950" y="3125788"/>
          <p14:tracePt t="27565" x="3732213" y="3394075"/>
          <p14:tracePt t="27607" x="3705225" y="3429000"/>
          <p14:tracePt t="27615" x="3625850" y="3500438"/>
          <p14:tracePt t="27631" x="3562350" y="3589338"/>
          <p14:tracePt t="27649" x="3517900" y="3660775"/>
          <p14:tracePt t="27665" x="3482975" y="3714750"/>
          <p14:tracePt t="27665" x="3473450" y="3732213"/>
          <p14:tracePt t="27699" x="3473450" y="3751263"/>
          <p14:tracePt t="27762" x="3473450" y="3759200"/>
          <p14:tracePt t="27786" x="3473450" y="3786188"/>
          <p14:tracePt t="27794" x="3473450" y="3795713"/>
          <p14:tracePt t="27801" x="3473450" y="3803650"/>
          <p14:tracePt t="27814" x="3473450" y="3822700"/>
          <p14:tracePt t="27815" x="3490913" y="3867150"/>
          <p14:tracePt t="27831" x="3509963" y="3875088"/>
          <p14:tracePt t="27848" x="3544888" y="3894138"/>
          <p14:tracePt t="27865" x="3571875" y="3902075"/>
          <p14:tracePt t="27881" x="3598863" y="3919538"/>
          <p14:tracePt t="28058" x="3598863" y="3902075"/>
          <p14:tracePt t="28066" x="3554413" y="3902075"/>
          <p14:tracePt t="28074" x="3509963" y="3884613"/>
          <p14:tracePt t="28082" x="3411538" y="3867150"/>
          <p14:tracePt t="28082" x="3251200" y="3822700"/>
          <p14:tracePt t="28098" x="3044825" y="3795713"/>
          <p14:tracePt t="28099" x="2527300" y="3714750"/>
          <p14:tracePt t="28114" x="2044700" y="3652838"/>
          <p14:tracePt t="28131" x="1598613" y="3571875"/>
          <p14:tracePt t="28148" x="1347788" y="3544888"/>
          <p14:tracePt t="28218" x="1339850" y="3544888"/>
          <p14:tracePt t="28219" x="1330325" y="3544888"/>
          <p14:tracePt t="28231" x="1312863" y="3544888"/>
          <p14:tracePt t="28266" x="1303338" y="3544888"/>
          <p14:tracePt t="28290" x="1295400" y="3562350"/>
          <p14:tracePt t="28362" x="1303338" y="3581400"/>
          <p14:tracePt t="28370" x="1312863" y="3589338"/>
          <p14:tracePt t="28376" x="1339850" y="3616325"/>
          <p14:tracePt t="28381" x="1393825" y="3670300"/>
          <p14:tracePt t="28398" x="1419225" y="3687763"/>
          <p14:tracePt t="28416" x="1438275" y="3714750"/>
          <p14:tracePt t="28431" x="1455738" y="3732213"/>
          <p14:tracePt t="28448" x="1482725" y="3741738"/>
          <p14:tracePt t="28465" x="1500188" y="3759200"/>
          <p14:tracePt t="28465" x="1517650" y="3768725"/>
          <p14:tracePt t="28483" x="1527175" y="3768725"/>
          <p14:tracePt t="28499" x="1554163" y="3776663"/>
          <p14:tracePt t="28515" x="1571625" y="3795713"/>
          <p14:tracePt t="28531" x="1633538" y="3803650"/>
          <p14:tracePt t="28549" x="1687513" y="3822700"/>
          <p14:tracePt t="28565" x="1758950" y="3822700"/>
          <p14:tracePt t="28582" x="1839913" y="3840163"/>
          <p14:tracePt t="28598" x="2268538" y="3840163"/>
          <p14:tracePt t="28671" x="2295525" y="3840163"/>
          <p14:tracePt t="28681" x="2339975" y="3840163"/>
          <p14:tracePt t="28699" x="2357438" y="3840163"/>
          <p14:tracePt t="28715" x="2374900" y="3830638"/>
          <p14:tracePt t="28733" x="2401888" y="3822700"/>
          <p14:tracePt t="28748" x="2438400" y="3813175"/>
          <p14:tracePt t="29258" x="2446338" y="3813175"/>
          <p14:tracePt t="29378" x="2455863" y="3813175"/>
          <p14:tracePt t="29442" x="2473325" y="3813175"/>
          <p14:tracePt t="29482" x="2482850" y="3813175"/>
          <p14:tracePt t="29490" x="2500313" y="3813175"/>
          <p14:tracePt t="29505" x="2517775" y="3813175"/>
          <p14:tracePt t="29546" x="2527300" y="3813175"/>
          <p14:tracePt t="29610" x="2536825" y="3813175"/>
          <p14:tracePt t="29714" x="2544763" y="3813175"/>
          <p14:tracePt t="29755" x="2562225" y="3795713"/>
          <p14:tracePt t="29802" x="2571750" y="3795713"/>
          <p14:tracePt t="30138" x="2581275" y="3795713"/>
          <p14:tracePt t="31210" x="2598738" y="3795713"/>
          <p14:tracePt t="31222" x="2608263" y="3795713"/>
          <p14:tracePt t="31338" x="2616200" y="3786188"/>
          <p14:tracePt t="31770" x="2625725" y="3786188"/>
          <p14:tracePt t="31898" x="2643188" y="3786188"/>
          <p14:tracePt t="32242" x="2652713" y="3786188"/>
          <p14:tracePt t="32274" x="2679700" y="3786188"/>
          <p14:tracePt t="32282" x="2687638" y="3786188"/>
          <p14:tracePt t="32298" x="2697163" y="3786188"/>
          <p14:tracePt t="32299" x="2724150" y="3786188"/>
          <p14:tracePt t="32314" x="2741613" y="3786188"/>
          <p14:tracePt t="32332" x="2751138" y="3786188"/>
          <p14:tracePt t="32378" x="2759075" y="3786188"/>
          <p14:tracePt t="32402" x="2768600" y="3786188"/>
          <p14:tracePt t="32426" x="2786063" y="3786188"/>
          <p14:tracePt t="32458" x="2795588" y="3786188"/>
          <p14:tracePt t="32466" x="2803525" y="3786188"/>
          <p14:tracePt t="32482" x="2822575" y="3786188"/>
          <p14:tracePt t="32562" x="2830513" y="3786188"/>
          <p14:tracePt t="32842" x="2840038" y="3786188"/>
          <p14:tracePt t="32850" x="2847975" y="3786188"/>
          <p14:tracePt t="32867" x="2874963" y="3786188"/>
          <p14:tracePt t="32890" x="2874963" y="3776663"/>
          <p14:tracePt t="32923" x="2884488" y="3776663"/>
          <p14:tracePt t="32947" x="2901950" y="3776663"/>
          <p14:tracePt t="32954" x="2911475" y="3776663"/>
          <p14:tracePt t="32970" x="2919413" y="3776663"/>
          <p14:tracePt t="32978" x="2938463" y="3768725"/>
          <p14:tracePt t="32983" x="2946400" y="3768725"/>
          <p14:tracePt t="32998" x="2965450" y="3768725"/>
          <p14:tracePt t="33015" x="2982913" y="3768725"/>
          <p14:tracePt t="33031" x="3027363" y="3751263"/>
          <p14:tracePt t="33068" x="3036888" y="3751263"/>
          <p14:tracePt t="33082" x="3054350" y="3751263"/>
          <p14:tracePt t="33098" x="3071813" y="3751263"/>
          <p14:tracePt t="33115" x="3098800" y="3751263"/>
          <p14:tracePt t="33132" x="3133725" y="3751263"/>
          <p14:tracePt t="33149" x="3187700" y="3751263"/>
          <p14:tracePt t="33165" x="3224213" y="3751263"/>
          <p14:tracePt t="33181" x="3259138" y="3751263"/>
          <p14:tracePt t="33197" x="3286125" y="3768725"/>
          <p14:tracePt t="33215" x="3348038" y="3786188"/>
          <p14:tracePt t="33231" x="3411538" y="3822700"/>
          <p14:tracePt t="33231" x="3438525" y="3840163"/>
          <p14:tracePt t="33266" x="3455988" y="3848100"/>
          <p14:tracePt t="33267" x="3465513" y="3848100"/>
          <p14:tracePt t="33281" x="3473450" y="3857625"/>
          <p14:tracePt t="33297" x="3490913" y="3867150"/>
          <p14:tracePt t="33314" x="3500438" y="3875088"/>
          <p14:tracePt t="33363" x="3509963" y="3875088"/>
          <p14:tracePt t="35506" x="3517900" y="3875088"/>
          <p14:tracePt t="35778" x="3527425" y="3875088"/>
          <p14:tracePt t="35819" x="3544888" y="3875088"/>
          <p14:tracePt t="35832" x="3554413" y="3875088"/>
          <p14:tracePt t="35833" x="3562350" y="3875088"/>
          <p14:tracePt t="35848" x="3571875" y="3875088"/>
          <p14:tracePt t="35898" x="3571875" y="3867150"/>
          <p14:tracePt t="37106" x="3589338" y="3867150"/>
          <p14:tracePt t="37122" x="3616325" y="3867150"/>
          <p14:tracePt t="37130" x="3660775" y="3867150"/>
          <p14:tracePt t="37138" x="3714750" y="3867150"/>
          <p14:tracePt t="37149" x="3751263" y="3867150"/>
          <p14:tracePt t="37165" x="3795713" y="3884613"/>
          <p14:tracePt t="37182" x="3813175" y="3884613"/>
          <p14:tracePt t="37198" x="3822700" y="3884613"/>
          <p14:tracePt t="37214" x="3840163" y="3884613"/>
          <p14:tracePt t="37231" x="3857625" y="3884613"/>
          <p14:tracePt t="37249" x="3894138" y="3884613"/>
          <p14:tracePt t="37264" x="3919538" y="3902075"/>
          <p14:tracePt t="37282" x="3973513" y="3902075"/>
          <p14:tracePt t="37298" x="4133850" y="3929063"/>
          <p14:tracePt t="37315" x="4268788" y="3956050"/>
          <p14:tracePt t="37332" x="4714875" y="4037013"/>
          <p14:tracePt t="37332" x="4724400" y="4037013"/>
          <p14:tracePt t="37403" x="4803775" y="4037013"/>
          <p14:tracePt t="37430" x="5027613" y="4037013"/>
          <p14:tracePt t="37482" x="5099050" y="4037013"/>
          <p14:tracePt t="37482" x="5170488" y="4037013"/>
          <p14:tracePt t="37499" x="5295900" y="4037013"/>
          <p14:tracePt t="37514" x="5384800" y="4037013"/>
          <p14:tracePt t="37532" x="5545138" y="4037013"/>
          <p14:tracePt t="37548" x="5724525" y="4037013"/>
          <p14:tracePt t="37565" x="5902325" y="4037013"/>
          <p14:tracePt t="37581" x="6099175" y="4037013"/>
          <p14:tracePt t="37608" x="6170613" y="4037013"/>
          <p14:tracePt t="37614" x="6323013" y="4037013"/>
          <p14:tracePt t="37632" x="6411913" y="4037013"/>
          <p14:tracePt t="37648" x="6537325" y="4037013"/>
          <p14:tracePt t="37665" x="6616700" y="4037013"/>
          <p14:tracePt t="37681" x="6732588" y="4017963"/>
          <p14:tracePt t="37681" x="6786563" y="4017963"/>
          <p14:tracePt t="37699" x="6929438" y="4017963"/>
          <p14:tracePt t="37731" x="6973888" y="4017963"/>
          <p14:tracePt t="37732" x="7170738" y="4017963"/>
          <p14:tracePt t="37781" x="7232650" y="4017963"/>
          <p14:tracePt t="37782" x="7385050" y="4017963"/>
          <p14:tracePt t="37798" x="7616825" y="4017963"/>
          <p14:tracePt t="37815" x="7742238" y="4017963"/>
          <p14:tracePt t="37831" x="7813675" y="4017963"/>
          <p14:tracePt t="37848" x="7867650" y="4017963"/>
          <p14:tracePt t="37864" x="7912100" y="4017963"/>
          <p14:tracePt t="37882" x="8001000" y="4027488"/>
          <p14:tracePt t="37882" x="8018463" y="4037013"/>
          <p14:tracePt t="37899" x="8108950" y="4037013"/>
          <p14:tracePt t="37915" x="8180388" y="4054475"/>
          <p14:tracePt t="37931" x="8313738" y="4054475"/>
          <p14:tracePt t="37981" x="8375650" y="4054475"/>
          <p14:tracePt t="38014" x="8394700" y="4054475"/>
          <p14:tracePt t="38015" x="8402638" y="4054475"/>
          <p14:tracePt t="38913" x="8402638" y="4044950"/>
          <p14:tracePt t="38937" x="8420100" y="4037013"/>
          <p14:tracePt t="38939" x="8420100" y="4017963"/>
          <p14:tracePt t="38946" x="8429625" y="4000500"/>
          <p14:tracePt t="38964" x="8429625" y="3990975"/>
          <p14:tracePt t="39089" x="8420100" y="3983038"/>
          <p14:tracePt t="39091" x="8340725" y="4000500"/>
          <p14:tracePt t="39129" x="8313738" y="4000500"/>
          <p14:tracePt t="39136" x="8296275" y="4000500"/>
          <p14:tracePt t="39147" x="8296275" y="4010025"/>
          <p14:tracePt t="39297" x="8277225" y="4010025"/>
          <p14:tracePt t="39545" x="8304213" y="4010025"/>
          <p14:tracePt t="39557" x="8358188" y="4010025"/>
          <p14:tracePt t="39561" x="8599488" y="3902075"/>
          <p14:tracePt t="39614" x="8626475" y="3894138"/>
          <p14:tracePt t="39646" x="8634413" y="3884613"/>
          <p14:tracePt t="39663" x="8643938" y="3884613"/>
          <p14:tracePt t="39680" x="8670925" y="3857625"/>
          <p14:tracePt t="39696" x="8680450" y="3857625"/>
          <p14:tracePt t="40017" x="8670925" y="3857625"/>
          <p14:tracePt t="40025" x="8616950" y="3902075"/>
          <p14:tracePt t="40033" x="8510588" y="3956050"/>
          <p14:tracePt t="40041" x="8358188" y="4000500"/>
          <p14:tracePt t="40049" x="7894638" y="4143375"/>
          <p14:tracePt t="40063" x="7259638" y="4330700"/>
          <p14:tracePt t="40080" x="6616700" y="4491038"/>
          <p14:tracePt t="40097" x="5187950" y="4705350"/>
          <p14:tracePt t="40138" x="5018088" y="4705350"/>
          <p14:tracePt t="40139" x="4813300" y="4724400"/>
          <p14:tracePt t="40148" x="4446588" y="4724400"/>
          <p14:tracePt t="40164" x="4098925" y="4724400"/>
          <p14:tracePt t="40181" x="3759200" y="4724400"/>
          <p14:tracePt t="40196" x="3394075" y="4724400"/>
          <p14:tracePt t="40214" x="2867025" y="4679950"/>
          <p14:tracePt t="40230" x="2089150" y="4581525"/>
          <p14:tracePt t="40246" x="1455738" y="4483100"/>
          <p14:tracePt t="40263" x="776288" y="4394200"/>
          <p14:tracePt t="40280" x="98425" y="4295775"/>
          <p14:tracePt t="40296" x="0" y="4187825"/>
          <p14:tracePt t="40314" x="0" y="4160838"/>
          <p14:tracePt t="40609" x="26988" y="4160838"/>
          <p14:tracePt t="40617" x="71438" y="4160838"/>
          <p14:tracePt t="40617" x="125413" y="4160838"/>
          <p14:tracePt t="40633" x="196850" y="4143375"/>
          <p14:tracePt t="40634" x="268288" y="4143375"/>
          <p14:tracePt t="40649" x="438150" y="4108450"/>
          <p14:tracePt t="40663" x="581025" y="4108450"/>
          <p14:tracePt t="40679" x="812800" y="4098925"/>
          <p14:tracePt t="40713" x="847725" y="4089400"/>
          <p14:tracePt t="40714" x="1044575" y="4089400"/>
          <p14:tracePt t="40714" x="1089025" y="4089400"/>
          <p14:tracePt t="40753" x="1116013" y="4081463"/>
          <p14:tracePt t="40762" x="1214438" y="4081463"/>
          <p14:tracePt t="40779" x="1312863" y="4081463"/>
          <p14:tracePt t="40797" x="1438275" y="4081463"/>
          <p14:tracePt t="40813" x="1527175" y="4081463"/>
          <p14:tracePt t="40830" x="1608138" y="4081463"/>
          <p14:tracePt t="40846" x="1633538" y="4081463"/>
          <p14:tracePt t="40862" x="1643063" y="4081463"/>
          <p14:tracePt t="41529" x="1652588" y="4081463"/>
          <p14:tracePt t="41561" x="1670050" y="4062413"/>
          <p14:tracePt t="41633" x="1679575" y="4062413"/>
          <p14:tracePt t="41898" x="1687513" y="4062413"/>
          <p14:tracePt t="42034" x="1697038" y="4062413"/>
          <p14:tracePt t="42041" x="1697038" y="4054475"/>
          <p14:tracePt t="42081" x="1704975" y="4054475"/>
          <p14:tracePt t="42169" x="1724025" y="4054475"/>
          <p14:tracePt t="42178" x="1724025" y="4044950"/>
          <p14:tracePt t="42217" x="1731963" y="4044950"/>
          <p14:tracePt t="42274" x="1741488" y="4044950"/>
          <p14:tracePt t="42305" x="1751013" y="4037013"/>
          <p14:tracePt t="42370" x="1758950" y="4037013"/>
          <p14:tracePt t="42953" x="1768475" y="4027488"/>
          <p14:tracePt t="42985" x="1776413" y="4027488"/>
          <p14:tracePt t="43023" x="1785938" y="4027488"/>
          <p14:tracePt t="43033" x="1795463" y="4027488"/>
          <p14:tracePt t="43041" x="1803400" y="4027488"/>
          <p14:tracePt t="43049" x="1830388" y="4027488"/>
          <p14:tracePt t="43055" x="1847850" y="4027488"/>
          <p14:tracePt t="43063" x="1866900" y="4027488"/>
          <p14:tracePt t="43079" x="1874838" y="4027488"/>
          <p14:tracePt t="43097" x="1893888" y="4027488"/>
          <p14:tracePt t="43113" x="1893888" y="4017963"/>
          <p14:tracePt t="43513" x="1901825" y="4010025"/>
          <p14:tracePt t="43945" x="1911350" y="4010025"/>
          <p14:tracePt t="44609" x="1919288" y="4010025"/>
          <p14:tracePt t="44713" x="1938338" y="4010025"/>
          <p14:tracePt t="44969" x="1946275" y="4010025"/>
          <p14:tracePt t="45017" x="1955800" y="4010025"/>
          <p14:tracePt t="45025" x="1973263" y="4010025"/>
          <p14:tracePt t="45033" x="2027238" y="4000500"/>
          <p14:tracePt t="45137" x="2036763" y="4000500"/>
          <p14:tracePt t="45465" x="2027238" y="4017963"/>
          <p14:tracePt t="45473" x="2017713" y="4027488"/>
          <p14:tracePt t="45485" x="2009775" y="4037013"/>
          <p14:tracePt t="45519" x="2000250" y="4044950"/>
          <p14:tracePt t="45857" x="2044700" y="4062413"/>
          <p14:tracePt t="45865" x="2081213" y="4071938"/>
          <p14:tracePt t="45869" x="2133600" y="4089400"/>
          <p14:tracePt t="45879" x="2224088" y="4125913"/>
          <p14:tracePt t="45895" x="2295525" y="4152900"/>
          <p14:tracePt t="45895" x="2312988" y="4152900"/>
          <p14:tracePt t="45914" x="2357438" y="4170363"/>
          <p14:tracePt t="45929" x="2401888" y="4197350"/>
          <p14:tracePt t="45947" x="2482850" y="4251325"/>
          <p14:tracePt t="45963" x="2571750" y="4313238"/>
          <p14:tracePt t="45980" x="2687638" y="4394200"/>
          <p14:tracePt t="45996" x="2867025" y="4537075"/>
          <p14:tracePt t="46013" x="3054350" y="4679950"/>
          <p14:tracePt t="46030" x="3197225" y="4795838"/>
          <p14:tracePt t="46046" x="3276600" y="4840288"/>
          <p14:tracePt t="46063" x="3286125" y="4848225"/>
          <p14:tracePt t="46105" x="3295650" y="4857750"/>
          <p14:tracePt t="46185" x="3303588" y="4857750"/>
          <p14:tracePt t="46190" x="3303588" y="4875213"/>
          <p14:tracePt t="46217" x="3303588" y="4894263"/>
          <p14:tracePt t="46218" x="3303588" y="4902200"/>
          <p14:tracePt t="46273" x="3313113" y="4911725"/>
          <p14:tracePt t="46289" x="3313113" y="4919663"/>
          <p14:tracePt t="46297" x="3313113" y="4938713"/>
          <p14:tracePt t="46313" x="3313113" y="4946650"/>
          <p14:tracePt t="46316" x="3313113" y="4965700"/>
          <p14:tracePt t="46329" x="3313113" y="4991100"/>
          <p14:tracePt t="46346" x="3313113" y="5018088"/>
          <p14:tracePt t="46362" x="3313113" y="5054600"/>
          <p14:tracePt t="46379" x="3313113" y="5081588"/>
          <p14:tracePt t="46396" x="3313113" y="5108575"/>
          <p14:tracePt t="46412" x="3313113" y="5116513"/>
          <p14:tracePt t="46429" x="3313113" y="5133975"/>
          <p14:tracePt t="46446" x="3313113" y="5153025"/>
          <p14:tracePt t="46462" x="3313113" y="5170488"/>
          <p14:tracePt t="46479" x="3313113" y="5187950"/>
          <p14:tracePt t="46496" x="3313113" y="5224463"/>
          <p14:tracePt t="46496" x="3313113" y="5232400"/>
          <p14:tracePt t="46513" x="3313113" y="5259388"/>
          <p14:tracePt t="46529" x="3313113" y="5295900"/>
          <p14:tracePt t="46547" x="3313113" y="5340350"/>
          <p14:tracePt t="46562" x="3313113" y="5375275"/>
          <p14:tracePt t="46580" x="3313113" y="5402263"/>
          <p14:tracePt t="46595" x="3313113" y="5429250"/>
          <p14:tracePt t="46618" x="3313113" y="5446713"/>
          <p14:tracePt t="46628" x="3313113" y="5465763"/>
          <p14:tracePt t="46646" x="3313113" y="5491163"/>
          <p14:tracePt t="46663" x="3313113" y="5510213"/>
          <p14:tracePt t="46680" x="3313113" y="5537200"/>
          <p14:tracePt t="46696" x="3322638" y="5608638"/>
          <p14:tracePt t="46768" x="3322638" y="5634038"/>
          <p14:tracePt t="46780" x="3322638" y="5643563"/>
          <p14:tracePt t="46796" x="3313113" y="5680075"/>
          <p14:tracePt t="46813" x="3303588" y="5697538"/>
          <p14:tracePt t="46829" x="3295650" y="5724525"/>
          <p14:tracePt t="46845" x="3268663" y="5759450"/>
          <p14:tracePt t="46863" x="3232150" y="5813425"/>
          <p14:tracePt t="46879" x="3187700" y="5875338"/>
          <p14:tracePt t="46879" x="3152775" y="5911850"/>
          <p14:tracePt t="46898" x="3116263" y="5965825"/>
          <p14:tracePt t="46912" x="2990850" y="6126163"/>
          <p14:tracePt t="46930" x="2901950" y="6197600"/>
          <p14:tracePt t="46946" x="2857500" y="6232525"/>
          <p14:tracePt t="46963" x="2751138" y="6303963"/>
          <p14:tracePt t="46979" x="2697163" y="6323013"/>
          <p14:tracePt t="46996" x="2633663" y="6340475"/>
          <p14:tracePt t="47012" x="2536825" y="6340475"/>
          <p14:tracePt t="47029" x="2419350" y="6340475"/>
          <p14:tracePt t="47045" x="2205038" y="6340475"/>
          <p14:tracePt t="47063" x="1965325" y="6330950"/>
          <p14:tracePt t="47079" x="1598613" y="6286500"/>
          <p14:tracePt t="47079" x="1490663" y="6269038"/>
          <p14:tracePt t="47097" x="1393825" y="6251575"/>
          <p14:tracePt t="47112" x="1303338" y="6215063"/>
          <p14:tracePt t="47130" x="1276350" y="6205538"/>
          <p14:tracePt t="47146" x="1276350" y="6188075"/>
          <p14:tracePt t="47163" x="1276350" y="6099175"/>
          <p14:tracePt t="47179" x="1258888" y="5946775"/>
          <p14:tracePt t="47196" x="1258888" y="5786438"/>
          <p14:tracePt t="47216" x="1258888" y="5491163"/>
          <p14:tracePt t="47246" x="1258888" y="5438775"/>
          <p14:tracePt t="47270" x="1258888" y="5402263"/>
          <p14:tracePt t="47279" x="1258888" y="5384800"/>
          <p14:tracePt t="47281" x="1285875" y="5340350"/>
          <p14:tracePt t="47337" x="1295400" y="5330825"/>
          <p14:tracePt t="47346" x="1303338" y="5330825"/>
          <p14:tracePt t="47346" x="1339850" y="5322888"/>
          <p14:tracePt t="47375" x="1357313" y="5322888"/>
          <p14:tracePt t="47379" x="1419225" y="5303838"/>
          <p14:tracePt t="47397" x="1490663" y="5303838"/>
          <p14:tracePt t="47413" x="1509713" y="5303838"/>
          <p14:tracePt t="47430" x="1527175" y="5303838"/>
          <p14:tracePt t="47447" x="1536700" y="5303838"/>
          <p14:tracePt t="47462" x="1544638" y="5303838"/>
          <p14:tracePt t="47498" x="1562100" y="5313363"/>
          <p14:tracePt t="47499" x="1589088" y="5348288"/>
          <p14:tracePt t="47530" x="1598613" y="5367338"/>
          <p14:tracePt t="47530" x="1616075" y="5419725"/>
          <p14:tracePt t="47547" x="1643063" y="5465763"/>
          <p14:tracePt t="47563" x="1679575" y="5510213"/>
          <p14:tracePt t="47580" x="1697038" y="5554663"/>
          <p14:tracePt t="47597" x="1714500" y="5572125"/>
          <p14:tracePt t="47612" x="1724025" y="5626100"/>
          <p14:tracePt t="47630" x="1741488" y="5670550"/>
          <p14:tracePt t="47646" x="1758950" y="5741988"/>
          <p14:tracePt t="47663" x="1758950" y="5813425"/>
          <p14:tracePt t="47679" x="1758950" y="5867400"/>
          <p14:tracePt t="47696" x="1758950" y="5919788"/>
          <p14:tracePt t="47712" x="1758950" y="6000750"/>
          <p14:tracePt t="47730" x="1768475" y="6037263"/>
          <p14:tracePt t="47752" x="1768475" y="6099175"/>
          <p14:tracePt t="47770" x="1768475" y="6116638"/>
          <p14:tracePt t="47779" x="1768475" y="6126163"/>
          <p14:tracePt t="47796" x="1776413" y="6170613"/>
          <p14:tracePt t="47913" x="1785938" y="6170613"/>
          <p14:tracePt t="47937" x="1795463" y="6188075"/>
          <p14:tracePt t="47961" x="1812925" y="6188075"/>
          <p14:tracePt t="47977" x="1822450" y="6197600"/>
          <p14:tracePt t="48017" x="1830388" y="6197600"/>
          <p14:tracePt t="48018" x="1839913" y="6197600"/>
          <p14:tracePt t="48089" x="1839913" y="6205538"/>
          <p14:tracePt t="48176" x="1847850" y="6215063"/>
          <p14:tracePt t="48185" x="1866900" y="6215063"/>
          <p14:tracePt t="48209" x="1874838" y="6224588"/>
          <p14:tracePt t="48225" x="1884363" y="6224588"/>
          <p14:tracePt t="48241" x="1893888" y="6224588"/>
          <p14:tracePt t="48257" x="1901825" y="6232525"/>
          <p14:tracePt t="48281" x="1901825" y="6242050"/>
          <p14:tracePt t="48345" x="1919288" y="6242050"/>
          <p14:tracePt t="48369" x="1928813" y="6242050"/>
          <p14:tracePt t="48401" x="1938338" y="6251575"/>
          <p14:tracePt t="48721" x="1946275" y="6251575"/>
          <p14:tracePt t="48737" x="1955800" y="6259513"/>
          <p14:tracePt t="48751" x="1955800" y="6286500"/>
          <p14:tracePt t="48751" x="1965325" y="6303963"/>
          <p14:tracePt t="48754" x="1982788" y="6367463"/>
          <p14:tracePt t="48779" x="1982788" y="6394450"/>
          <p14:tracePt t="48780" x="1990725" y="6429375"/>
          <p14:tracePt t="48795" x="2009775" y="6456363"/>
          <p14:tracePt t="48795" x="0" y="0"/>
        </p14:tracePtLst>
        <p14:tracePtLst>
          <p14:tracePt t="51920" x="3500438" y="6286500"/>
          <p14:tracePt t="52353" x="3509963" y="6259513"/>
          <p14:tracePt t="52353" x="3509963" y="6251575"/>
          <p14:tracePt t="52369" x="3527425" y="6232525"/>
          <p14:tracePt t="52378" x="3544888" y="6215063"/>
          <p14:tracePt t="52379" x="3562350" y="6205538"/>
          <p14:tracePt t="52397" x="3608388" y="6197600"/>
          <p14:tracePt t="52411" x="3643313" y="6170613"/>
          <p14:tracePt t="52457" x="3660775" y="6170613"/>
          <p14:tracePt t="52505" x="3670300" y="6170613"/>
          <p14:tracePt t="52513" x="3697288" y="6170613"/>
          <p14:tracePt t="52513" x="3724275" y="6170613"/>
          <p14:tracePt t="52529" x="3732213" y="6170613"/>
          <p14:tracePt t="52530" x="3759200" y="6170613"/>
          <p14:tracePt t="52550" x="3786188" y="6170613"/>
          <p14:tracePt t="52563" x="3795713" y="6170613"/>
          <p14:tracePt t="52579" x="3830638" y="6170613"/>
          <p14:tracePt t="52599" x="3875088" y="6170613"/>
          <p14:tracePt t="52634" x="3884613" y="6170613"/>
          <p14:tracePt t="52665" x="3894138" y="6188075"/>
          <p14:tracePt t="52697" x="3911600" y="6188075"/>
          <p14:tracePt t="52711" x="4071938" y="6197600"/>
          <p14:tracePt t="52781" x="4224338" y="6215063"/>
          <p14:tracePt t="52781" x="4241800" y="6215063"/>
          <p14:tracePt t="52826" x="4295775" y="6215063"/>
          <p14:tracePt t="52834" x="4322763" y="6215063"/>
          <p14:tracePt t="52845" x="4394200" y="6215063"/>
          <p14:tracePt t="52862" x="4429125" y="6215063"/>
          <p14:tracePt t="52879" x="4510088" y="6215063"/>
          <p14:tracePt t="52895" x="4598988" y="6215063"/>
          <p14:tracePt t="52895" x="4608513" y="6215063"/>
          <p14:tracePt t="52914" x="4633913" y="6215063"/>
          <p14:tracePt t="52928" x="4768850" y="6215063"/>
          <p14:tracePt t="52946" x="4830763" y="6215063"/>
          <p14:tracePt t="52962" x="4884738" y="6215063"/>
          <p14:tracePt t="52978" x="4902200" y="6215063"/>
          <p14:tracePt t="52995" x="4911725" y="6215063"/>
          <p14:tracePt t="53233" x="4929188" y="6215063"/>
          <p14:tracePt t="53336" x="4938713" y="6215063"/>
          <p14:tracePt t="53444" x="4946650" y="6215063"/>
          <p14:tracePt t="55213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Shape 929"/>
          <p:cNvSpPr/>
          <p:nvPr/>
        </p:nvSpPr>
        <p:spPr>
          <a:xfrm>
            <a:off x="227585" y="332655"/>
            <a:ext cx="8515675" cy="115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609600" lvl="0" indent="-609600"/>
            <a:r>
              <a:rPr sz="2000">
                <a:solidFill>
                  <a:srgbClr val="D204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Mismatch Repair (MMR) is an evolutionary</a:t>
            </a:r>
            <a:r>
              <a:rPr sz="2000">
                <a:solidFill>
                  <a:srgbClr val="D204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 </a:t>
            </a:r>
            <a:r>
              <a:rPr sz="2000">
                <a:solidFill>
                  <a:srgbClr val="D204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well conserved pathway which greatly improve </a:t>
            </a:r>
            <a:r>
              <a:rPr sz="2000">
                <a:solidFill>
                  <a:srgbClr val="D204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fidelity </a:t>
            </a:r>
            <a:r>
              <a:rPr sz="2000">
                <a:solidFill>
                  <a:srgbClr val="D204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during </a:t>
            </a:r>
            <a:r>
              <a:rPr sz="2000">
                <a:solidFill>
                  <a:srgbClr val="D204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DNA replication</a:t>
            </a:r>
          </a:p>
          <a:p>
            <a:pPr marL="609600" lvl="0" indent="-609600"/>
            <a:r>
              <a:rPr sz="2000">
                <a:solidFill>
                  <a:srgbClr val="D204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by repairing errors of the DNA polymerase: </a:t>
            </a:r>
          </a:p>
        </p:txBody>
      </p:sp>
      <p:sp>
        <p:nvSpPr>
          <p:cNvPr id="930" name="Shape 930"/>
          <p:cNvSpPr/>
          <p:nvPr/>
        </p:nvSpPr>
        <p:spPr>
          <a:xfrm>
            <a:off x="675473" y="3717032"/>
            <a:ext cx="7219840" cy="2308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6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MMR also affects</a:t>
            </a:r>
            <a:r>
              <a:rPr sz="1600" dirty="0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:</a:t>
            </a:r>
            <a:endParaRPr lang="it-IT" sz="1600" dirty="0" smtClean="0">
              <a:latin typeface="Comic Sans MS" panose="030F0702030302020204" pitchFamily="66" charset="0"/>
              <a:ea typeface="Comic Sans MS Bold"/>
              <a:cs typeface="Comic Sans MS Bold"/>
              <a:sym typeface="Comic Sans MS Bold"/>
            </a:endParaRPr>
          </a:p>
          <a:p>
            <a:pPr lvl="0"/>
            <a:endParaRPr sz="1600" dirty="0">
              <a:latin typeface="Comic Sans MS" panose="030F0702030302020204" pitchFamily="66" charset="0"/>
              <a:ea typeface="Comic Sans MS Bold"/>
              <a:cs typeface="Comic Sans MS Bold"/>
              <a:sym typeface="Comic Sans MS Bold"/>
            </a:endParaRPr>
          </a:p>
          <a:p>
            <a:pPr lvl="0"/>
            <a:r>
              <a:rPr sz="16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- Meiotic and mitotic recombination</a:t>
            </a:r>
            <a:endParaRPr sz="1600" dirty="0">
              <a:latin typeface="Comic Sans MS" panose="030F0702030302020204" pitchFamily="66" charset="0"/>
              <a:ea typeface="Comic Sans MS Bold"/>
              <a:cs typeface="Comic Sans MS Bold"/>
              <a:sym typeface="Comic Sans MS Bold"/>
            </a:endParaRPr>
          </a:p>
          <a:p>
            <a:pPr lvl="0"/>
            <a:r>
              <a:rPr sz="16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- Processing and signaling of DNA-damage by </a:t>
            </a:r>
            <a:r>
              <a:rPr sz="1600" dirty="0" err="1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methylating</a:t>
            </a:r>
            <a:r>
              <a:rPr sz="16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agents</a:t>
            </a:r>
            <a:endParaRPr sz="1600" dirty="0">
              <a:latin typeface="Comic Sans MS" panose="030F0702030302020204" pitchFamily="66" charset="0"/>
              <a:ea typeface="Comic Sans MS Bold"/>
              <a:cs typeface="Comic Sans MS Bold"/>
              <a:sym typeface="Comic Sans MS Bold"/>
            </a:endParaRPr>
          </a:p>
          <a:p>
            <a:pPr lvl="0"/>
            <a:r>
              <a:rPr sz="16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- Processing of oxidative DNA damage</a:t>
            </a:r>
            <a:endParaRPr sz="1600" dirty="0">
              <a:latin typeface="Comic Sans MS" panose="030F0702030302020204" pitchFamily="66" charset="0"/>
              <a:ea typeface="Comic Sans MS Bold"/>
              <a:cs typeface="Comic Sans MS Bold"/>
              <a:sym typeface="Comic Sans MS Bold"/>
            </a:endParaRPr>
          </a:p>
          <a:p>
            <a:pPr lvl="0"/>
            <a:r>
              <a:rPr sz="16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- Triplet Repeat stability</a:t>
            </a:r>
            <a:endParaRPr sz="1600" dirty="0">
              <a:latin typeface="Comic Sans MS" panose="030F0702030302020204" pitchFamily="66" charset="0"/>
              <a:ea typeface="Comic Sans MS Bold"/>
              <a:cs typeface="Comic Sans MS Bold"/>
              <a:sym typeface="Comic Sans MS Bold"/>
            </a:endParaRPr>
          </a:p>
          <a:p>
            <a:pPr lvl="0"/>
            <a:r>
              <a:rPr sz="16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- Immunoglobulin diversity </a:t>
            </a:r>
            <a:endParaRPr sz="1600" dirty="0">
              <a:latin typeface="Comic Sans MS" panose="030F0702030302020204" pitchFamily="66" charset="0"/>
              <a:ea typeface="Comic Sans MS Bold"/>
              <a:cs typeface="Comic Sans MS Bold"/>
              <a:sym typeface="Comic Sans MS Bold"/>
            </a:endParaRPr>
          </a:p>
          <a:p>
            <a:pPr lvl="0"/>
            <a:r>
              <a:rPr sz="16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- Bacterial adaptation and evasion of host immunity </a:t>
            </a:r>
            <a:endParaRPr sz="1600" dirty="0">
              <a:latin typeface="Comic Sans MS" panose="030F0702030302020204" pitchFamily="66" charset="0"/>
              <a:ea typeface="Comic Sans MS Bold"/>
              <a:cs typeface="Comic Sans MS Bold"/>
              <a:sym typeface="Comic Sans MS Bold"/>
            </a:endParaRPr>
          </a:p>
          <a:p>
            <a:pPr lvl="0"/>
            <a:r>
              <a:rPr sz="16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- Genetic diversity in plants</a:t>
            </a:r>
          </a:p>
        </p:txBody>
      </p:sp>
      <p:sp>
        <p:nvSpPr>
          <p:cNvPr id="931" name="Shape 931"/>
          <p:cNvSpPr/>
          <p:nvPr/>
        </p:nvSpPr>
        <p:spPr>
          <a:xfrm>
            <a:off x="333435" y="1526688"/>
            <a:ext cx="6980740" cy="802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495300" lvl="0" indent="-495300"/>
            <a:r>
              <a:rPr sz="2000">
                <a:latin typeface="Comic Sans MS Bold"/>
                <a:ea typeface="Comic Sans MS Bold"/>
                <a:cs typeface="Comic Sans MS Bold"/>
                <a:sym typeface="Comic Sans MS Bold"/>
              </a:rPr>
              <a:t>i</a:t>
            </a:r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) base-base mismatches due to insertion of an incorrect </a:t>
            </a:r>
            <a:endParaRPr sz="200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marL="495300" lvl="0" indent="-495300"/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nucleotide in the newly synthesized strand</a:t>
            </a:r>
          </a:p>
        </p:txBody>
      </p:sp>
      <p:sp>
        <p:nvSpPr>
          <p:cNvPr id="932" name="Shape 932"/>
          <p:cNvSpPr/>
          <p:nvPr/>
        </p:nvSpPr>
        <p:spPr>
          <a:xfrm>
            <a:off x="241217" y="2348880"/>
            <a:ext cx="7236848" cy="802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/>
            <a:r>
              <a:rPr sz="20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rPr>
              <a:t>ii</a:t>
            </a:r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) insertion/deletion loops (IDL) caused by strand slippage </a:t>
            </a:r>
            <a:endParaRPr sz="200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/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during DNA replication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72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9999"/>
    </mc:Choice>
    <mc:Fallback>
      <p:transition advTm="59999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020" x="4251325" y="3197225"/>
          <p14:tracePt t="24022" x="4232275" y="3170238"/>
          <p14:tracePt t="24045" x="4232275" y="3160713"/>
          <p14:tracePt t="24188" x="4232275" y="3152775"/>
          <p14:tracePt t="24196" x="4205288" y="3143250"/>
          <p14:tracePt t="24204" x="4081463" y="3071813"/>
          <p14:tracePt t="24212" x="3946525" y="2973388"/>
          <p14:tracePt t="24229" x="3795713" y="2874963"/>
          <p14:tracePt t="24246" x="3633788" y="2786063"/>
          <p14:tracePt t="24261" x="3411538" y="2660650"/>
          <p14:tracePt t="24279" x="3125788" y="2490788"/>
          <p14:tracePt t="24294" x="2795588" y="2312988"/>
          <p14:tracePt t="24312" x="2527300" y="2179638"/>
          <p14:tracePt t="24328" x="2330450" y="2081213"/>
          <p14:tracePt t="24345" x="2179638" y="2000250"/>
          <p14:tracePt t="24361" x="2036763" y="1938338"/>
          <p14:tracePt t="24379" x="1955800" y="1893888"/>
          <p14:tracePt t="24395" x="1901825" y="1884363"/>
          <p14:tracePt t="24395" x="1893888" y="1884363"/>
          <p14:tracePt t="24412" x="1839913" y="1866900"/>
          <p14:tracePt t="24428" x="1785938" y="1866900"/>
          <p14:tracePt t="24446" x="1670050" y="1866900"/>
          <p14:tracePt t="24462" x="1473200" y="1866900"/>
          <p14:tracePt t="24478" x="1214438" y="1866900"/>
          <p14:tracePt t="24495" x="1000125" y="1866900"/>
          <p14:tracePt t="24512" x="874713" y="1911350"/>
          <p14:tracePt t="24528" x="803275" y="1955800"/>
          <p14:tracePt t="24545" x="768350" y="1982788"/>
          <p14:tracePt t="24561" x="750888" y="2000250"/>
          <p14:tracePt t="24578" x="750888" y="2017713"/>
          <p14:tracePt t="24594" x="750888" y="2027238"/>
          <p14:tracePt t="24652" x="750888" y="2036763"/>
          <p14:tracePt t="24658" x="750888" y="2054225"/>
          <p14:tracePt t="24661" x="750888" y="2081213"/>
          <p14:tracePt t="24678" x="839788" y="2143125"/>
          <p14:tracePt t="24695" x="982663" y="2224088"/>
          <p14:tracePt t="24711" x="1347788" y="2401888"/>
          <p14:tracePt t="24742" x="1562100" y="2446338"/>
          <p14:tracePt t="24763" x="1652588" y="2473325"/>
          <p14:tracePt t="24778" x="1741488" y="2500313"/>
          <p14:tracePt t="24779" x="1919288" y="2500313"/>
          <p14:tracePt t="24819" x="2089150" y="2500313"/>
          <p14:tracePt t="24844" x="2401888" y="2455863"/>
          <p14:tracePt t="24872" x="2465388" y="2419350"/>
          <p14:tracePt t="24878" x="2554288" y="2366963"/>
          <p14:tracePt t="24895" x="2652713" y="2312988"/>
          <p14:tracePt t="24911" x="2714625" y="2251075"/>
          <p14:tracePt t="24928" x="2751138" y="2187575"/>
          <p14:tracePt t="24945" x="2776538" y="2143125"/>
          <p14:tracePt t="24962" x="2803525" y="2081213"/>
          <p14:tracePt t="24978" x="2822575" y="2027238"/>
          <p14:tracePt t="24995" x="2822575" y="2000250"/>
          <p14:tracePt t="25011" x="2822575" y="1965325"/>
          <p14:tracePt t="25028" x="2813050" y="1946275"/>
          <p14:tracePt t="25054" x="2813050" y="1928813"/>
          <p14:tracePt t="25061" x="2803525" y="1901825"/>
          <p14:tracePt t="25078" x="2795588" y="1893888"/>
          <p14:tracePt t="25094" x="2776538" y="1884363"/>
          <p14:tracePt t="25113" x="2759075" y="1866900"/>
          <p14:tracePt t="25128" x="2741613" y="1857375"/>
          <p14:tracePt t="25146" x="2714625" y="1857375"/>
          <p14:tracePt t="25162" x="2660650" y="1857375"/>
          <p14:tracePt t="25178" x="2589213" y="1857375"/>
          <p14:tracePt t="25195" x="2446338" y="1857375"/>
          <p14:tracePt t="25213" x="2322513" y="1857375"/>
          <p14:tracePt t="25229" x="2224088" y="1857375"/>
          <p14:tracePt t="25245" x="2108200" y="1884363"/>
          <p14:tracePt t="25261" x="2009775" y="1919288"/>
          <p14:tracePt t="25278" x="1938338" y="1982788"/>
          <p14:tracePt t="25295" x="1847850" y="2071688"/>
          <p14:tracePt t="25312" x="1776413" y="2179638"/>
          <p14:tracePt t="25328" x="1731963" y="2268538"/>
          <p14:tracePt t="25346" x="1724025" y="2347913"/>
          <p14:tracePt t="25361" x="1724025" y="2384425"/>
          <p14:tracePt t="25379" x="1724025" y="2393950"/>
          <p14:tracePt t="25452" x="1724025" y="2401888"/>
          <p14:tracePt t="25452" x="1741488" y="2401888"/>
          <p14:tracePt t="25461" x="1768475" y="2401888"/>
          <p14:tracePt t="25478" x="1812925" y="2401888"/>
          <p14:tracePt t="25479" x="2125663" y="2312988"/>
          <p14:tracePt t="25479" x="2187575" y="2276475"/>
          <p14:tracePt t="25517" x="2366963" y="2187575"/>
          <p14:tracePt t="25548" x="2419350" y="2152650"/>
          <p14:tracePt t="25549" x="2465388" y="2125663"/>
          <p14:tracePt t="25562" x="2527300" y="2071688"/>
          <p14:tracePt t="25578" x="2571750" y="2036763"/>
          <p14:tracePt t="25578" x="2589213" y="1990725"/>
          <p14:tracePt t="25596" x="2616200" y="1990725"/>
          <p14:tracePt t="25611" x="2643188" y="1919288"/>
          <p14:tracePt t="25629" x="2660650" y="1911350"/>
          <p14:tracePt t="25676" x="2670175" y="1901825"/>
          <p14:tracePt t="26060" x="2679700" y="1901825"/>
          <p14:tracePt t="26062" x="2714625" y="1901825"/>
          <p14:tracePt t="26080" x="2786063" y="1901825"/>
          <p14:tracePt t="26094" x="2911475" y="1901825"/>
          <p14:tracePt t="26112" x="3098800" y="1901825"/>
          <p14:tracePt t="26128" x="3313113" y="1901825"/>
          <p14:tracePt t="26145" x="3527425" y="1901825"/>
          <p14:tracePt t="26161" x="3857625" y="1901825"/>
          <p14:tracePt t="26186" x="3946525" y="1901825"/>
          <p14:tracePt t="26186" x="4017963" y="1901825"/>
          <p14:tracePt t="26196" x="4116388" y="1901825"/>
          <p14:tracePt t="26211" x="4375150" y="1901825"/>
          <p14:tracePt t="26229" x="4545013" y="1901825"/>
          <p14:tracePt t="26245" x="4714875" y="1901825"/>
          <p14:tracePt t="26262" x="4902200" y="1901825"/>
          <p14:tracePt t="26278" x="5089525" y="1901825"/>
          <p14:tracePt t="26295" x="5259388" y="1911350"/>
          <p14:tracePt t="26311" x="5456238" y="1955800"/>
          <p14:tracePt t="26329" x="5599113" y="1973263"/>
          <p14:tracePt t="26345" x="5732463" y="1990725"/>
          <p14:tracePt t="26362" x="5840413" y="2009775"/>
          <p14:tracePt t="26378" x="5884863" y="2009775"/>
          <p14:tracePt t="26395" x="5894388" y="2009775"/>
          <p14:tracePt t="26436" x="5902325" y="2009775"/>
          <p14:tracePt t="26476" x="5911850" y="2009775"/>
          <p14:tracePt t="26508" x="5911850" y="2017713"/>
          <p14:tracePt t="26611" x="5929313" y="2017713"/>
          <p14:tracePt t="26613" x="6045200" y="2027238"/>
          <p14:tracePt t="26613" x="6062663" y="2027238"/>
          <p14:tracePt t="26685" x="6099175" y="2044700"/>
          <p14:tracePt t="26695" x="6170613" y="2044700"/>
          <p14:tracePt t="26712" x="6259513" y="2044700"/>
          <p14:tracePt t="26728" x="6384925" y="2044700"/>
          <p14:tracePt t="26746" x="6527800" y="2044700"/>
          <p14:tracePt t="26762" x="6705600" y="2044700"/>
          <p14:tracePt t="26779" x="6894513" y="2044700"/>
          <p14:tracePt t="26795" x="7153275" y="2044700"/>
          <p14:tracePt t="26813" x="7331075" y="2044700"/>
          <p14:tracePt t="26829" x="7456488" y="2062163"/>
          <p14:tracePt t="26846" x="7518400" y="2081213"/>
          <p14:tracePt t="26861" x="7527925" y="2081213"/>
          <p14:tracePt t="27692" x="7527925" y="2108200"/>
          <p14:tracePt t="27698" x="4214813" y="2527300"/>
          <p14:tracePt t="27761" x="3536950" y="2527300"/>
          <p14:tracePt t="27763" x="2857500" y="2527300"/>
          <p14:tracePt t="27778" x="2536825" y="2571750"/>
          <p14:tracePt t="27795" x="2330450" y="2589213"/>
          <p14:tracePt t="27811" x="2036763" y="2625725"/>
          <p14:tracePt t="27829" x="1830388" y="2625725"/>
          <p14:tracePt t="27845" x="1616075" y="2625725"/>
          <p14:tracePt t="27862" x="1428750" y="2625725"/>
          <p14:tracePt t="27878" x="1009650" y="2679700"/>
          <p14:tracePt t="27913" x="830263" y="2705100"/>
          <p14:tracePt t="27929" x="679450" y="2741613"/>
          <p14:tracePt t="27945" x="571500" y="2786063"/>
          <p14:tracePt t="27962" x="473075" y="2813050"/>
          <p14:tracePt t="27978" x="0" y="2911475"/>
          <p14:tracePt t="28100" x="0" y="2901950"/>
          <p14:tracePt t="28204" x="0" y="2894013"/>
          <p14:tracePt t="28230" x="17463" y="2884488"/>
          <p14:tracePt t="28233" x="26988" y="2874963"/>
          <p14:tracePt t="28268" x="44450" y="2867025"/>
          <p14:tracePt t="28284" x="53975" y="2867025"/>
          <p14:tracePt t="28300" x="61913" y="2867025"/>
          <p14:tracePt t="28316" x="71438" y="2867025"/>
          <p14:tracePt t="28333" x="80963" y="2857500"/>
          <p14:tracePt t="28356" x="88900" y="2847975"/>
          <p14:tracePt t="28437" x="98425" y="2847975"/>
          <p14:tracePt t="28651" x="107950" y="2857500"/>
          <p14:tracePt t="28732" x="125413" y="2867025"/>
          <p14:tracePt t="28741" x="125413" y="2874963"/>
          <p14:tracePt t="28750" x="142875" y="2874963"/>
          <p14:tracePt t="28763" x="142875" y="2884488"/>
          <p14:tracePt t="28778" x="152400" y="2884488"/>
          <p14:tracePt t="28795" x="169863" y="2884488"/>
          <p14:tracePt t="28795" x="179388" y="2884488"/>
          <p14:tracePt t="28828" x="196850" y="2884488"/>
          <p14:tracePt t="28829" x="214313" y="2884488"/>
          <p14:tracePt t="28845" x="250825" y="2884488"/>
          <p14:tracePt t="28861" x="295275" y="2884488"/>
          <p14:tracePt t="28877" x="312738" y="2884488"/>
          <p14:tracePt t="28895" x="339725" y="2884488"/>
          <p14:tracePt t="28911" x="374650" y="2884488"/>
          <p14:tracePt t="28928" x="455613" y="2901950"/>
          <p14:tracePt t="28945" x="625475" y="2919413"/>
          <p14:tracePt t="28961" x="965200" y="3036888"/>
          <p14:tracePt t="28978" x="1347788" y="3143250"/>
          <p14:tracePt t="28994" x="2081213" y="3340100"/>
          <p14:tracePt t="29025" x="2517775" y="3465513"/>
          <p14:tracePt t="29051" x="2714625" y="3517900"/>
          <p14:tracePt t="29061" x="3054350" y="3571875"/>
          <p14:tracePt t="29087" x="3160713" y="3616325"/>
          <p14:tracePt t="29094" x="3402013" y="3652838"/>
          <p14:tracePt t="29111" x="3616325" y="3732213"/>
          <p14:tracePt t="29127" x="3830638" y="3751263"/>
          <p14:tracePt t="29145" x="4027488" y="3795713"/>
          <p14:tracePt t="29161" x="4276725" y="3848100"/>
          <p14:tracePt t="29191" x="4303713" y="3848100"/>
          <p14:tracePt t="29197" x="4419600" y="3884613"/>
          <p14:tracePt t="29246" x="4446588" y="3884613"/>
          <p14:tracePt t="29246" x="4465638" y="3894138"/>
          <p14:tracePt t="29277" x="4473575" y="3902075"/>
          <p14:tracePt t="29278" x="4500563" y="3902075"/>
          <p14:tracePt t="29295" x="4510088" y="3902075"/>
          <p14:tracePt t="29312" x="4527550" y="3911600"/>
          <p14:tracePt t="29349" x="4554538" y="3911600"/>
          <p14:tracePt t="29365" x="4562475" y="3919538"/>
          <p14:tracePt t="29366" x="4572000" y="3919538"/>
          <p14:tracePt t="29378" x="4616450" y="3938588"/>
          <p14:tracePt t="29396" x="4633913" y="3938588"/>
          <p14:tracePt t="29412" x="4741863" y="3965575"/>
          <p14:tracePt t="29429" x="4867275" y="3983038"/>
          <p14:tracePt t="29445" x="5010150" y="4017963"/>
          <p14:tracePt t="29463" x="5180013" y="4062413"/>
          <p14:tracePt t="29478" x="5286375" y="4071938"/>
          <p14:tracePt t="29496" x="5322888" y="4071938"/>
          <p14:tracePt t="29511" x="5357813" y="4089400"/>
          <p14:tracePt t="29556" x="5375275" y="4089400"/>
          <p14:tracePt t="30404" x="5384800" y="4089400"/>
          <p14:tracePt t="30876" x="5394325" y="4089400"/>
          <p14:tracePt t="31556" x="5384800" y="4089400"/>
          <p14:tracePt t="31876" x="5357813" y="4081463"/>
          <p14:tracePt t="31884" x="5295900" y="4062413"/>
          <p14:tracePt t="31887" x="5180013" y="4010025"/>
          <p14:tracePt t="31894" x="4741863" y="3813175"/>
          <p14:tracePt t="31911" x="3732213" y="3419475"/>
          <p14:tracePt t="31935" x="3429000" y="3276600"/>
          <p14:tracePt t="31944" x="2847975" y="3044825"/>
          <p14:tracePt t="31962" x="2446338" y="2884488"/>
          <p14:tracePt t="31977" x="2303463" y="2813050"/>
          <p14:tracePt t="31995" x="2197100" y="2776538"/>
          <p14:tracePt t="32011" x="1901825" y="2714625"/>
          <p14:tracePt t="32037" x="1830388" y="2714625"/>
          <p14:tracePt t="32046" x="1160463" y="2697163"/>
          <p14:tracePt t="32169" x="1133475" y="2714625"/>
          <p14:tracePt t="32195" x="1125538" y="2714625"/>
          <p14:tracePt t="32212" x="1116013" y="2714625"/>
          <p14:tracePt t="32268" x="1116013" y="2724150"/>
          <p14:tracePt t="32276" x="1108075" y="2724150"/>
          <p14:tracePt t="32277" x="1108075" y="2741613"/>
          <p14:tracePt t="32294" x="1098550" y="2751138"/>
          <p14:tracePt t="32310" x="1081088" y="2776538"/>
          <p14:tracePt t="32312" x="1054100" y="2813050"/>
          <p14:tracePt t="32327" x="1044575" y="2857500"/>
          <p14:tracePt t="32345" x="1044575" y="2874963"/>
          <p14:tracePt t="32361" x="1027113" y="2901950"/>
          <p14:tracePt t="32378" x="1027113" y="2919413"/>
          <p14:tracePt t="32394" x="1027113" y="2938463"/>
          <p14:tracePt t="32428" x="1017588" y="2946400"/>
          <p14:tracePt t="32588" x="1027113" y="2946400"/>
          <p14:tracePt t="32596" x="1036638" y="2946400"/>
          <p14:tracePt t="32612" x="1062038" y="2946400"/>
          <p14:tracePt t="32628" x="1081088" y="2946400"/>
          <p14:tracePt t="32644" x="1098550" y="2946400"/>
          <p14:tracePt t="32652" x="1098550" y="2938463"/>
          <p14:tracePt t="32662" x="1116013" y="2894013"/>
          <p14:tracePt t="32694" x="1116013" y="2874963"/>
          <p14:tracePt t="32695" x="1116013" y="2847975"/>
          <p14:tracePt t="32711" x="1116013" y="2822575"/>
          <p14:tracePt t="32728" x="1116013" y="2795588"/>
          <p14:tracePt t="32744" x="1116013" y="2776538"/>
          <p14:tracePt t="32761" x="1116013" y="2768600"/>
          <p14:tracePt t="32777" x="1116013" y="2741613"/>
          <p14:tracePt t="32811" x="1108075" y="2741613"/>
          <p14:tracePt t="32828" x="1098550" y="2732088"/>
          <p14:tracePt t="32829" x="1089025" y="2732088"/>
          <p14:tracePt t="32868" x="1081088" y="2732088"/>
          <p14:tracePt t="32868" x="1062038" y="2732088"/>
          <p14:tracePt t="32892" x="1054100" y="2732088"/>
          <p14:tracePt t="32907" x="1044575" y="2732088"/>
          <p14:tracePt t="33001" x="1027113" y="2741613"/>
          <p14:tracePt t="33279" x="1027113" y="2751138"/>
          <p14:tracePt t="33292" x="1036638" y="2751138"/>
          <p14:tracePt t="33315" x="1044575" y="2751138"/>
          <p14:tracePt t="33324" x="1054100" y="2751138"/>
          <p14:tracePt t="33327" x="1071563" y="2751138"/>
          <p14:tracePt t="33344" x="1089025" y="2751138"/>
          <p14:tracePt t="33361" x="1098550" y="2751138"/>
          <p14:tracePt t="33377" x="1125538" y="2751138"/>
          <p14:tracePt t="33395" x="1160463" y="2751138"/>
          <p14:tracePt t="33411" x="1241425" y="2741613"/>
          <p14:tracePt t="33428" x="1366838" y="2741613"/>
          <p14:tracePt t="33444" x="1527175" y="2741613"/>
          <p14:tracePt t="33461" x="1697038" y="2741613"/>
          <p14:tracePt t="33477" x="1874838" y="2741613"/>
          <p14:tracePt t="33494" x="2027238" y="2741613"/>
          <p14:tracePt t="33511" x="2197100" y="2741613"/>
          <p14:tracePt t="33527" x="2374900" y="2741613"/>
          <p14:tracePt t="33544" x="2581275" y="2741613"/>
          <p14:tracePt t="33565" x="2679700" y="2751138"/>
          <p14:tracePt t="33577" x="2847975" y="2768600"/>
          <p14:tracePt t="33595" x="2990850" y="2813050"/>
          <p14:tracePt t="33611" x="3205163" y="2830513"/>
          <p14:tracePt t="33628" x="3313113" y="2847975"/>
          <p14:tracePt t="33645" x="3367088" y="2847975"/>
          <p14:tracePt t="33661" x="3402013" y="2847975"/>
          <p14:tracePt t="33679" x="3411538" y="2847975"/>
          <p14:tracePt t="33925" x="3419475" y="2847975"/>
          <p14:tracePt t="33940" x="3419475" y="2857500"/>
          <p14:tracePt t="33948" x="3394075" y="2867025"/>
          <p14:tracePt t="33956" x="3330575" y="2884488"/>
          <p14:tracePt t="33984" x="3313113" y="2884488"/>
          <p14:tracePt t="33994" x="3295650" y="2901950"/>
          <p14:tracePt t="34011" x="3286125" y="2901950"/>
          <p14:tracePt t="34300" x="3286125" y="2894013"/>
          <p14:tracePt t="34314" x="3303588" y="2857500"/>
          <p14:tracePt t="34344" x="3313113" y="2840038"/>
          <p14:tracePt t="34344" x="3313113" y="2830513"/>
          <p14:tracePt t="34364" x="3330575" y="2822575"/>
          <p14:tracePt t="34364" x="3330575" y="2803525"/>
          <p14:tracePt t="34404" x="3330575" y="2795588"/>
          <p14:tracePt t="34420" x="3330575" y="2786063"/>
          <p14:tracePt t="34436" x="3330575" y="2768600"/>
          <p14:tracePt t="34596" x="3330575" y="2776538"/>
          <p14:tracePt t="34620" x="3322638" y="2786063"/>
          <p14:tracePt t="34625" x="3313113" y="2795588"/>
          <p14:tracePt t="34658" x="3303588" y="2830513"/>
          <p14:tracePt t="34696" x="3295650" y="2857500"/>
          <p14:tracePt t="34711" x="3286125" y="2884488"/>
          <p14:tracePt t="34744" x="3276600" y="2894013"/>
          <p14:tracePt t="34744" x="3276600" y="2901950"/>
          <p14:tracePt t="34760" x="3276600" y="2911475"/>
          <p14:tracePt t="34778" x="3276600" y="2919413"/>
          <p14:tracePt t="34812" x="3276600" y="2938463"/>
          <p14:tracePt t="36035" x="3276600" y="2928938"/>
          <p14:tracePt t="36043" x="3276600" y="2919413"/>
          <p14:tracePt t="36060" x="3259138" y="2857500"/>
          <p14:tracePt t="36060" x="3205163" y="2803525"/>
          <p14:tracePt t="36060" x="3170238" y="2768600"/>
          <p14:tracePt t="36083" x="3143250" y="2732088"/>
          <p14:tracePt t="36093" x="3108325" y="2687638"/>
          <p14:tracePt t="36110" x="3054350" y="2652713"/>
          <p14:tracePt t="36126" x="3017838" y="2633663"/>
          <p14:tracePt t="36143" x="2982913" y="2616200"/>
          <p14:tracePt t="36160" x="2911475" y="2589213"/>
          <p14:tracePt t="36177" x="2847975" y="2589213"/>
          <p14:tracePt t="36193" x="2724150" y="2536825"/>
          <p14:tracePt t="36210" x="2554288" y="2490788"/>
          <p14:tracePt t="36226" x="2081213" y="2438400"/>
          <p14:tracePt t="36244" x="1795463" y="2401888"/>
          <p14:tracePt t="36260" x="1625600" y="2366963"/>
          <p14:tracePt t="36276" x="1527175" y="2347913"/>
          <p14:tracePt t="36293" x="1473200" y="2339975"/>
          <p14:tracePt t="36311" x="1419225" y="2339975"/>
          <p14:tracePt t="36333" x="1393825" y="2339975"/>
          <p14:tracePt t="36343" x="1384300" y="2339975"/>
          <p14:tracePt t="36361" x="1374775" y="2339975"/>
          <p14:tracePt t="36377" x="1357313" y="2339975"/>
          <p14:tracePt t="36394" x="1347788" y="2339975"/>
          <p14:tracePt t="36410" x="1295400" y="2347913"/>
          <p14:tracePt t="36428" x="1214438" y="2393950"/>
          <p14:tracePt t="36443" x="1116013" y="2438400"/>
          <p14:tracePt t="36461" x="1081088" y="2455863"/>
          <p14:tracePt t="36476" x="1017588" y="2500313"/>
          <p14:tracePt t="36522" x="1017588" y="2517775"/>
          <p14:tracePt t="36526" x="990600" y="2554288"/>
          <p14:tracePt t="36549" x="982663" y="2571750"/>
          <p14:tracePt t="36560" x="982663" y="2589213"/>
          <p14:tracePt t="36577" x="982663" y="2598738"/>
          <p14:tracePt t="36594" x="982663" y="2608263"/>
          <p14:tracePt t="36666" x="982663" y="2616200"/>
          <p14:tracePt t="36691" x="982663" y="2625725"/>
          <p14:tracePt t="36698" x="1017588" y="2633663"/>
          <p14:tracePt t="36722" x="1036638" y="2633663"/>
          <p14:tracePt t="36731" x="1044575" y="2633663"/>
          <p14:tracePt t="36739" x="1054100" y="2633663"/>
          <p14:tracePt t="36743" x="1081088" y="2652713"/>
          <p14:tracePt t="36759" x="1098550" y="2652713"/>
          <p14:tracePt t="36776" x="1125538" y="2652713"/>
          <p14:tracePt t="36793" x="1152525" y="2652713"/>
          <p14:tracePt t="36823" x="1160463" y="2652713"/>
          <p14:tracePt t="36827" x="1196975" y="2652713"/>
          <p14:tracePt t="36844" x="1250950" y="2652713"/>
          <p14:tracePt t="36844" x="1258888" y="2652713"/>
          <p14:tracePt t="36878" x="1268413" y="2652713"/>
          <p14:tracePt t="36892" x="1285875" y="2652713"/>
          <p14:tracePt t="36893" x="1312863" y="2643188"/>
          <p14:tracePt t="36910" x="1347788" y="2633663"/>
          <p14:tracePt t="36926" x="1366838" y="2608263"/>
          <p14:tracePt t="36943" x="1401763" y="2571750"/>
          <p14:tracePt t="36959" x="1428750" y="2536825"/>
          <p14:tracePt t="36977" x="1455738" y="2490788"/>
          <p14:tracePt t="36993" x="1455738" y="2446338"/>
          <p14:tracePt t="37027" x="1455738" y="2428875"/>
          <p14:tracePt t="37028" x="1455738" y="2411413"/>
          <p14:tracePt t="37075" x="1455738" y="2401888"/>
          <p14:tracePt t="37107" x="1455738" y="2393950"/>
          <p14:tracePt t="37115" x="1446213" y="2384425"/>
          <p14:tracePt t="37126" x="1438275" y="2384425"/>
          <p14:tracePt t="37147" x="1428750" y="2384425"/>
          <p14:tracePt t="37154" x="1419225" y="2384425"/>
          <p14:tracePt t="37187" x="1401763" y="2384425"/>
          <p14:tracePt t="37203" x="1393825" y="2384425"/>
          <p14:tracePt t="37211" x="1366838" y="2384425"/>
          <p14:tracePt t="37211" x="1357313" y="2384425"/>
          <p14:tracePt t="37227" x="1347788" y="2384425"/>
          <p14:tracePt t="37240" x="1330325" y="2393950"/>
          <p14:tracePt t="37267" x="1322388" y="2401888"/>
          <p14:tracePt t="37275" x="1303338" y="2438400"/>
          <p14:tracePt t="37287" x="1303338" y="2465388"/>
          <p14:tracePt t="37293" x="1295400" y="2490788"/>
          <p14:tracePt t="37309" x="1295400" y="2527300"/>
          <p14:tracePt t="37327" x="1295400" y="2562225"/>
          <p14:tracePt t="37342" x="1295400" y="2608263"/>
          <p14:tracePt t="37360" x="1322388" y="2633663"/>
          <p14:tracePt t="37376" x="1366838" y="2660650"/>
          <p14:tracePt t="37393" x="1438275" y="2697163"/>
          <p14:tracePt t="37410" x="1517650" y="2732088"/>
          <p14:tracePt t="37410" x="1544638" y="2732088"/>
          <p14:tracePt t="37428" x="1679575" y="2768600"/>
          <p14:tracePt t="37443" x="1830388" y="2803525"/>
          <p14:tracePt t="37460" x="1955800" y="2822575"/>
          <p14:tracePt t="37476" x="2071688" y="2840038"/>
          <p14:tracePt t="37494" x="2179638" y="2857500"/>
          <p14:tracePt t="37510" x="2232025" y="2857500"/>
          <p14:tracePt t="37526" x="2268538" y="2857500"/>
          <p14:tracePt t="37544" x="2322513" y="2857500"/>
          <p14:tracePt t="37559" x="2357438" y="2857500"/>
          <p14:tracePt t="37577" x="2393950" y="2857500"/>
          <p14:tracePt t="37593" x="2419350" y="2857500"/>
          <p14:tracePt t="37610" x="2438400" y="2857500"/>
          <p14:tracePt t="37626" x="2465388" y="2847975"/>
          <p14:tracePt t="37643" x="2473325" y="2847975"/>
          <p14:tracePt t="37661" x="2482850" y="2840038"/>
          <p14:tracePt t="37677" x="2500313" y="2830513"/>
          <p14:tracePt t="37693" x="2527300" y="2822575"/>
          <p14:tracePt t="37710" x="2536825" y="2813050"/>
          <p14:tracePt t="37726" x="2544763" y="2803525"/>
          <p14:tracePt t="37744" x="2554288" y="2776538"/>
          <p14:tracePt t="37760" x="2562225" y="2759075"/>
          <p14:tracePt t="37777" x="2571750" y="2732088"/>
          <p14:tracePt t="37793" x="2589213" y="2705100"/>
          <p14:tracePt t="37793" x="2589213" y="2697163"/>
          <p14:tracePt t="37812" x="2589213" y="2687638"/>
          <p14:tracePt t="37827" x="2598738" y="2625725"/>
          <p14:tracePt t="37827" x="2598738" y="2616200"/>
          <p14:tracePt t="37864" x="2598738" y="2581275"/>
          <p14:tracePt t="37883" x="2598738" y="2562225"/>
          <p14:tracePt t="37884" x="2598738" y="2536825"/>
          <p14:tracePt t="37893" x="2598738" y="2500313"/>
          <p14:tracePt t="37910" x="2598738" y="2465388"/>
          <p14:tracePt t="37927" x="2598738" y="2438400"/>
          <p14:tracePt t="37942" x="2581275" y="2366963"/>
          <p14:tracePt t="37983" x="2571750" y="2347913"/>
          <p14:tracePt t="38009" x="2554288" y="2330450"/>
          <p14:tracePt t="38010" x="2482850" y="2312988"/>
          <p14:tracePt t="38048" x="2411413" y="2312988"/>
          <p14:tracePt t="38061" x="2312988" y="2295525"/>
          <p14:tracePt t="38076" x="2197100" y="2276475"/>
          <p14:tracePt t="38104" x="2170113" y="2276475"/>
          <p14:tracePt t="38110" x="2125663" y="2276475"/>
          <p14:tracePt t="38126" x="2089150" y="2276475"/>
          <p14:tracePt t="38143" x="2054225" y="2276475"/>
          <p14:tracePt t="38160" x="2009775" y="2286000"/>
          <p14:tracePt t="38176" x="1946275" y="2303463"/>
          <p14:tracePt t="38193" x="1911350" y="2322513"/>
          <p14:tracePt t="38209" x="1839913" y="2357438"/>
          <p14:tracePt t="38227" x="1830388" y="2366963"/>
          <p14:tracePt t="38243" x="1785938" y="2401888"/>
          <p14:tracePt t="38260" x="1758950" y="2438400"/>
          <p14:tracePt t="38276" x="1731963" y="2465388"/>
          <p14:tracePt t="38293" x="1724025" y="2490788"/>
          <p14:tracePt t="38311" x="1724025" y="2509838"/>
          <p14:tracePt t="38326" x="1704975" y="2536825"/>
          <p14:tracePt t="38343" x="1704975" y="2562225"/>
          <p14:tracePt t="38359" x="1704975" y="2581275"/>
          <p14:tracePt t="38376" x="1714500" y="2625725"/>
          <p14:tracePt t="38393" x="1714500" y="2633663"/>
          <p14:tracePt t="38409" x="1731963" y="2660650"/>
          <p14:tracePt t="38426" x="1751013" y="2679700"/>
          <p14:tracePt t="38443" x="1768475" y="2697163"/>
          <p14:tracePt t="38459" x="1812925" y="2705100"/>
          <p14:tracePt t="38477" x="1847850" y="2714625"/>
          <p14:tracePt t="38493" x="1893888" y="2741613"/>
          <p14:tracePt t="38511" x="1928813" y="2759075"/>
          <p14:tracePt t="38526" x="1955800" y="2759075"/>
          <p14:tracePt t="38543" x="2000250" y="2759075"/>
          <p14:tracePt t="38560" x="2044700" y="2768600"/>
          <p14:tracePt t="38577" x="2098675" y="2768600"/>
          <p14:tracePt t="38593" x="2152650" y="2768600"/>
          <p14:tracePt t="38610" x="2214563" y="2786063"/>
          <p14:tracePt t="38626" x="2295525" y="2786063"/>
          <p14:tracePt t="38644" x="2330450" y="2786063"/>
          <p14:tracePt t="38661" x="2393950" y="2786063"/>
          <p14:tracePt t="38677" x="2465388" y="2786063"/>
          <p14:tracePt t="38694" x="2687638" y="2776538"/>
          <p14:tracePt t="38759" x="2714625" y="2768600"/>
          <p14:tracePt t="38761" x="2741613" y="2768600"/>
          <p14:tracePt t="38776" x="2768600" y="2768600"/>
          <p14:tracePt t="38793" x="2786063" y="2768600"/>
          <p14:tracePt t="38810" x="2803525" y="2768600"/>
          <p14:tracePt t="38827" x="2813050" y="2768600"/>
          <p14:tracePt t="38843" x="2822575" y="2768600"/>
          <p14:tracePt t="38871" x="2857500" y="2768600"/>
          <p14:tracePt t="38893" x="2901950" y="2768600"/>
          <p14:tracePt t="38894" x="2965450" y="2786063"/>
          <p14:tracePt t="38910" x="3108325" y="2874963"/>
          <p14:tracePt t="38927" x="3251200" y="2955925"/>
          <p14:tracePt t="38942" x="3394075" y="3062288"/>
          <p14:tracePt t="38960" x="3509963" y="3160713"/>
          <p14:tracePt t="38976" x="3598863" y="3251200"/>
          <p14:tracePt t="38993" x="3643313" y="3295650"/>
          <p14:tracePt t="39010" x="3679825" y="3330575"/>
          <p14:tracePt t="39010" x="3687763" y="3340100"/>
          <p14:tracePt t="39028" x="3813175" y="3455988"/>
          <p14:tracePt t="39144" x="3848100" y="3490913"/>
          <p14:tracePt t="39144" x="3857625" y="3490913"/>
          <p14:tracePt t="39195" x="3867150" y="3509963"/>
          <p14:tracePt t="39195" x="3875088" y="3517900"/>
          <p14:tracePt t="39215" x="3884613" y="3527425"/>
          <p14:tracePt t="39225" x="3911600" y="3554413"/>
          <p14:tracePt t="39243" x="3929063" y="3571875"/>
          <p14:tracePt t="39259" x="3956050" y="3598863"/>
          <p14:tracePt t="39277" x="3983038" y="3625850"/>
          <p14:tracePt t="39292" x="4000500" y="3633788"/>
          <p14:tracePt t="39309" x="4017963" y="3633788"/>
          <p14:tracePt t="39326" x="4037013" y="3652838"/>
          <p14:tracePt t="39343" x="4054475" y="3652838"/>
          <p14:tracePt t="39359" x="4054475" y="3660775"/>
          <p14:tracePt t="39376" x="4062413" y="3660775"/>
          <p14:tracePt t="39392" x="4081463" y="3660775"/>
          <p14:tracePt t="39410" x="4089400" y="3660775"/>
          <p14:tracePt t="39427" x="4108450" y="3660775"/>
          <p14:tracePt t="39444" x="4125913" y="3660775"/>
          <p14:tracePt t="39460" x="4143375" y="3660775"/>
          <p14:tracePt t="39477" x="4160838" y="3660775"/>
          <p14:tracePt t="39494" x="4170363" y="3660775"/>
          <p14:tracePt t="39531" x="4179888" y="3660775"/>
          <p14:tracePt t="39835" x="4187825" y="3660775"/>
          <p14:tracePt t="39843" x="4214813" y="3660775"/>
          <p14:tracePt t="39854" x="4224338" y="3660775"/>
          <p14:tracePt t="39873" x="4251325" y="3687763"/>
          <p14:tracePt t="39873" x="0" y="0"/>
        </p14:tracePtLst>
        <p14:tracePtLst>
          <p14:tracePt t="44770" x="4340225" y="2803525"/>
          <p14:tracePt t="45259" x="4357688" y="2803525"/>
          <p14:tracePt t="45263" x="4438650" y="2803525"/>
          <p14:tracePt t="45293" x="4572000" y="2803525"/>
          <p14:tracePt t="45384" x="4598988" y="2803525"/>
          <p14:tracePt t="45393" x="4687888" y="2813050"/>
          <p14:tracePt t="45393" x="4714875" y="2813050"/>
          <p14:tracePt t="45428" x="4759325" y="2813050"/>
          <p14:tracePt t="45428" x="4786313" y="2813050"/>
          <p14:tracePt t="45443" x="4813300" y="2813050"/>
          <p14:tracePt t="45459" x="4875213" y="2813050"/>
          <p14:tracePt t="45488" x="4884738" y="2813050"/>
          <p14:tracePt t="45492" x="4929188" y="2813050"/>
          <p14:tracePt t="45509" x="4983163" y="2813050"/>
          <p14:tracePt t="45526" x="5037138" y="2813050"/>
          <p14:tracePt t="45543" x="5054600" y="2813050"/>
          <p14:tracePt t="45559" x="5062538" y="2813050"/>
          <p14:tracePt t="45603" x="5072063" y="2822575"/>
          <p14:tracePt t="45611" x="5072063" y="2830513"/>
          <p14:tracePt t="45771" x="5089525" y="2830513"/>
          <p14:tracePt t="45779" x="5116513" y="2830513"/>
          <p14:tracePt t="45787" x="5143500" y="2830513"/>
          <p14:tracePt t="45792" x="5187950" y="2830513"/>
          <p14:tracePt t="45816" x="5205413" y="2830513"/>
          <p14:tracePt t="45826" x="5224463" y="2830513"/>
          <p14:tracePt t="45842" x="5286375" y="2830513"/>
          <p14:tracePt t="45860" x="5357813" y="2830513"/>
          <p14:tracePt t="45876" x="5438775" y="2830513"/>
          <p14:tracePt t="45893" x="5554663" y="2847975"/>
          <p14:tracePt t="45909" x="5680075" y="2867025"/>
          <p14:tracePt t="45926" x="5768975" y="2884488"/>
          <p14:tracePt t="45942" x="5875338" y="2901950"/>
          <p14:tracePt t="45960" x="5973763" y="2911475"/>
          <p14:tracePt t="45975" x="6045200" y="2911475"/>
          <p14:tracePt t="45993" x="6126163" y="2911475"/>
          <p14:tracePt t="46009" x="6180138" y="2911475"/>
          <p14:tracePt t="46026" x="6251575" y="2911475"/>
          <p14:tracePt t="46042" x="6367463" y="2911475"/>
          <p14:tracePt t="46060" x="6438900" y="2911475"/>
          <p14:tracePt t="46075" x="6491288" y="2911475"/>
          <p14:tracePt t="46093" x="6518275" y="2911475"/>
          <p14:tracePt t="46707" x="6537325" y="2911475"/>
          <p14:tracePt t="46715" x="6616700" y="2911475"/>
          <p14:tracePt t="46719" x="6705600" y="2911475"/>
          <p14:tracePt t="46725" x="6938963" y="2973388"/>
          <p14:tracePt t="46742" x="7108825" y="2990850"/>
          <p14:tracePt t="46760" x="7277100" y="3027363"/>
          <p14:tracePt t="46793" x="7304088" y="3036888"/>
          <p14:tracePt t="47587" x="7304088" y="3044825"/>
          <p14:tracePt t="47597" x="7296150" y="3044825"/>
          <p14:tracePt t="47603" x="7277100" y="3054350"/>
          <p14:tracePt t="47610" x="7232650" y="3071813"/>
          <p14:tracePt t="47625" x="7188200" y="3098800"/>
          <p14:tracePt t="47643" x="7099300" y="3125788"/>
          <p14:tracePt t="47661" x="7081838" y="3133725"/>
          <p14:tracePt t="47676" x="7037388" y="3152775"/>
          <p14:tracePt t="47693" x="6983413" y="3160713"/>
          <p14:tracePt t="47710" x="6929438" y="3160713"/>
          <p14:tracePt t="47725" x="6848475" y="3179763"/>
          <p14:tracePt t="47742" x="6705600" y="3179763"/>
          <p14:tracePt t="47759" x="6562725" y="3179763"/>
          <p14:tracePt t="47775" x="6384925" y="3179763"/>
          <p14:tracePt t="47792" x="6153150" y="3179763"/>
          <p14:tracePt t="47809" x="5902325" y="3179763"/>
          <p14:tracePt t="47825" x="5599113" y="3179763"/>
          <p14:tracePt t="47825" x="5402263" y="3179763"/>
          <p14:tracePt t="47843" x="5081588" y="3179763"/>
          <p14:tracePt t="47859" x="4510088" y="3197225"/>
          <p14:tracePt t="47903" x="4259263" y="3251200"/>
          <p14:tracePt t="47927" x="4133850" y="3259138"/>
          <p14:tracePt t="47943" x="4027488" y="3276600"/>
          <p14:tracePt t="47959" x="3919538" y="3295650"/>
          <p14:tracePt t="47976" x="3803650" y="3295650"/>
          <p14:tracePt t="47992" x="3633788" y="3295650"/>
          <p14:tracePt t="48009" x="3490913" y="3295650"/>
          <p14:tracePt t="48025" x="3348038" y="3295650"/>
          <p14:tracePt t="48025" x="3276600" y="3295650"/>
          <p14:tracePt t="48043" x="3170238" y="3295650"/>
          <p14:tracePt t="48059" x="3089275" y="3295650"/>
          <p14:tracePt t="48076" x="2990850" y="3295650"/>
          <p14:tracePt t="48093" x="2894013" y="3313113"/>
          <p14:tracePt t="48109" x="2803525" y="3313113"/>
          <p14:tracePt t="48126" x="2732088" y="3322638"/>
          <p14:tracePt t="48142" x="2643188" y="3322638"/>
          <p14:tracePt t="48160" x="2544763" y="3322638"/>
          <p14:tracePt t="48175" x="2490788" y="3322638"/>
          <p14:tracePt t="48193" x="2482850" y="3322638"/>
          <p14:tracePt t="48209" x="2473325" y="3322638"/>
          <p14:tracePt t="49587" x="2482850" y="3322638"/>
          <p14:tracePt t="49619" x="2490788" y="3322638"/>
          <p14:tracePt t="49643" x="2509838" y="3322638"/>
          <p14:tracePt t="49656" x="2517775" y="3322638"/>
          <p14:tracePt t="49699" x="2527300" y="3322638"/>
          <p14:tracePt t="49739" x="2536825" y="3322638"/>
          <p14:tracePt t="49779" x="2554288" y="3322638"/>
          <p14:tracePt t="49795" x="2562225" y="3322638"/>
          <p14:tracePt t="49811" x="2571750" y="3322638"/>
          <p14:tracePt t="49834" x="2589213" y="3322638"/>
          <p14:tracePt t="49842" x="2598738" y="3322638"/>
          <p14:tracePt t="49848" x="2616200" y="3322638"/>
          <p14:tracePt t="49859" x="2643188" y="3322638"/>
          <p14:tracePt t="49875" x="2670175" y="3322638"/>
          <p14:tracePt t="49893" x="2697163" y="3322638"/>
          <p14:tracePt t="49908" x="2705100" y="3322638"/>
          <p14:tracePt t="49926" x="2714625" y="3322638"/>
          <p14:tracePt t="49942" x="2732088" y="3322638"/>
          <p14:tracePt t="49987" x="2741613" y="3322638"/>
          <p14:tracePt t="50251" x="2751138" y="3322638"/>
          <p14:tracePt t="50346" x="0" y="0"/>
        </p14:tracePtLst>
        <p14:tracePtLst>
          <p14:tracePt t="53917" x="3179763" y="3687763"/>
          <p14:tracePt t="54659" x="3187700" y="3687763"/>
          <p14:tracePt t="54673" x="3268663" y="3724275"/>
          <p14:tracePt t="54673" x="3340100" y="3776663"/>
          <p14:tracePt t="54692" x="3589338" y="3875088"/>
          <p14:tracePt t="54725" x="3687763" y="3894138"/>
          <p14:tracePt t="54726" x="3813175" y="3929063"/>
          <p14:tracePt t="54743" x="3875088" y="3946525"/>
          <p14:tracePt t="54758" x="3938588" y="3965575"/>
          <p14:tracePt t="54775" x="4010025" y="3983038"/>
          <p14:tracePt t="54791" x="4152900" y="4027488"/>
          <p14:tracePt t="54808" x="4322763" y="4062413"/>
          <p14:tracePt t="54825" x="4483100" y="4098925"/>
          <p14:tracePt t="54842" x="4616450" y="4116388"/>
          <p14:tracePt t="54858" x="4919663" y="4160838"/>
          <p14:tracePt t="54876" x="5143500" y="4197350"/>
          <p14:tracePt t="54891" x="5384800" y="4214813"/>
          <p14:tracePt t="54909" x="5634038" y="4303713"/>
          <p14:tracePt t="54924" x="5857875" y="4340225"/>
          <p14:tracePt t="54943" x="6027738" y="4384675"/>
          <p14:tracePt t="54958" x="6153150" y="4402138"/>
          <p14:tracePt t="54975" x="6313488" y="4419600"/>
          <p14:tracePt t="54991" x="6510338" y="4456113"/>
          <p14:tracePt t="55009" x="6680200" y="4491038"/>
          <p14:tracePt t="55025" x="6840538" y="4537075"/>
          <p14:tracePt t="55042" x="6946900" y="4554538"/>
          <p14:tracePt t="55058" x="7081838" y="4562475"/>
          <p14:tracePt t="55076" x="7143750" y="4581525"/>
          <p14:tracePt t="55091" x="7205663" y="4581525"/>
          <p14:tracePt t="55109" x="7259638" y="4598988"/>
          <p14:tracePt t="55126" x="7296150" y="4598988"/>
          <p14:tracePt t="55141" x="7348538" y="4608513"/>
          <p14:tracePt t="55159" x="7412038" y="4643438"/>
          <p14:tracePt t="55174" x="7518400" y="4670425"/>
          <p14:tracePt t="55192" x="7599363" y="4705350"/>
          <p14:tracePt t="55225" x="7626350" y="4714875"/>
          <p14:tracePt t="55226" x="7634288" y="4724400"/>
          <p14:tracePt t="55258" x="7643813" y="4732338"/>
          <p14:tracePt t="55275" x="7653338" y="4741863"/>
          <p14:tracePt t="55275" x="7653338" y="4768850"/>
          <p14:tracePt t="55292" x="7688263" y="4830763"/>
          <p14:tracePt t="55309" x="7732713" y="4938713"/>
          <p14:tracePt t="55326" x="7769225" y="5133975"/>
          <p14:tracePt t="55347" x="7813675" y="5232400"/>
          <p14:tracePt t="55359" x="7813675" y="5572125"/>
          <p14:tracePt t="55416" x="7813675" y="5589588"/>
          <p14:tracePt t="55417" x="7813675" y="5634038"/>
          <p14:tracePt t="55425" x="7804150" y="5705475"/>
          <p14:tracePt t="55441" x="7786688" y="5759450"/>
          <p14:tracePt t="55441" x="7786688" y="5786438"/>
          <p14:tracePt t="55459" x="7759700" y="5822950"/>
          <p14:tracePt t="55476" x="7742238" y="5857875"/>
          <p14:tracePt t="55493" x="7715250" y="5894388"/>
          <p14:tracePt t="55509" x="7705725" y="5911850"/>
          <p14:tracePt t="55526" x="7670800" y="5919788"/>
          <p14:tracePt t="55543" x="7608888" y="5919788"/>
          <p14:tracePt t="55558" x="7491413" y="5938838"/>
          <p14:tracePt t="55575" x="7331075" y="5938838"/>
          <p14:tracePt t="55591" x="7188200" y="5938838"/>
          <p14:tracePt t="55608" x="7062788" y="5938838"/>
          <p14:tracePt t="55625" x="6919913" y="5938838"/>
          <p14:tracePt t="55641" x="5732463" y="5653088"/>
          <p14:tracePt t="55760" x="5715000" y="5643563"/>
          <p14:tracePt t="56083" x="5732463" y="5643563"/>
          <p14:tracePt t="56091" x="5822950" y="5643563"/>
          <p14:tracePt t="56099" x="5894388" y="5643563"/>
          <p14:tracePt t="56106" x="6081713" y="5643563"/>
          <p14:tracePt t="56119" x="6134100" y="5643563"/>
          <p14:tracePt t="56125" x="6232525" y="5643563"/>
          <p14:tracePt t="56141" x="6269038" y="5643563"/>
          <p14:tracePt t="56159" x="6303963" y="5643563"/>
          <p14:tracePt t="56174" x="6330950" y="5643563"/>
          <p14:tracePt t="56192" x="6384925" y="5643563"/>
          <p14:tracePt t="56208" x="6419850" y="5643563"/>
          <p14:tracePt t="56225" x="6456363" y="5643563"/>
          <p14:tracePt t="56241" x="6473825" y="5643563"/>
          <p14:tracePt t="56241" x="6500813" y="5643563"/>
          <p14:tracePt t="56259" x="6562725" y="5670550"/>
          <p14:tracePt t="56275" x="6589713" y="5680075"/>
          <p14:tracePt t="56292" x="6634163" y="5697538"/>
          <p14:tracePt t="56308" x="6661150" y="5715000"/>
          <p14:tracePt t="56325" x="6670675" y="5724525"/>
          <p14:tracePt t="56342" x="6697663" y="5732463"/>
          <p14:tracePt t="56358" x="6705600" y="5751513"/>
          <p14:tracePt t="56376" x="6732588" y="5759450"/>
          <p14:tracePt t="56434" x="6732588" y="5768975"/>
          <p14:tracePt t="56443" x="6732588" y="5776913"/>
          <p14:tracePt t="56444" x="6742113" y="5786438"/>
          <p14:tracePt t="56458" x="6742113" y="5867400"/>
          <p14:tracePt t="56476" x="6742113" y="5919788"/>
          <p14:tracePt t="56492" x="6742113" y="5991225"/>
          <p14:tracePt t="56509" x="6742113" y="6072188"/>
          <p14:tracePt t="56542" x="6742113" y="6089650"/>
          <p14:tracePt t="56542" x="6724650" y="6126163"/>
          <p14:tracePt t="56558" x="6724650" y="6153150"/>
          <p14:tracePt t="56575" x="6724650" y="6161088"/>
          <p14:tracePt t="56591" x="6715125" y="6170613"/>
          <p14:tracePt t="56608" x="6705600" y="6180138"/>
          <p14:tracePt t="56625" x="6670675" y="6188075"/>
          <p14:tracePt t="56642" x="6599238" y="6205538"/>
          <p14:tracePt t="56642" x="6510338" y="6224588"/>
          <p14:tracePt t="56659" x="6340475" y="6259513"/>
          <p14:tracePt t="56675" x="6099175" y="6323013"/>
          <p14:tracePt t="56691" x="5840413" y="6367463"/>
          <p14:tracePt t="56709" x="5537200" y="6411913"/>
          <p14:tracePt t="56725" x="5037138" y="6446838"/>
          <p14:tracePt t="56761" x="4751388" y="6446838"/>
          <p14:tracePt t="56796" x="4456113" y="6438900"/>
          <p14:tracePt t="56833" x="4143375" y="6348413"/>
          <p14:tracePt t="56843" x="3840163" y="6205538"/>
          <p14:tracePt t="56844" x="3562350" y="6099175"/>
          <p14:tracePt t="56844" x="3232150" y="5929313"/>
          <p14:tracePt t="56859" x="2938463" y="5803900"/>
          <p14:tracePt t="56874" x="2143125" y="5411788"/>
          <p14:tracePt t="56893" x="1751013" y="5160963"/>
          <p14:tracePt t="56909" x="1384300" y="4902200"/>
          <p14:tracePt t="56926" x="1250950" y="4786313"/>
          <p14:tracePt t="56942" x="1116013" y="4652963"/>
          <p14:tracePt t="56959" x="965200" y="4518025"/>
          <p14:tracePt t="56975" x="776288" y="4367213"/>
          <p14:tracePt t="56992" x="490538" y="4133850"/>
          <p14:tracePt t="57008" x="133350" y="3867150"/>
          <p14:tracePt t="57026" x="0" y="3643313"/>
          <p14:tracePt t="57041" x="0" y="3473450"/>
          <p14:tracePt t="57041" x="0" y="3411538"/>
          <p14:tracePt t="57075" x="0" y="3340100"/>
          <p14:tracePt t="57076" x="0" y="3286125"/>
          <p14:tracePt t="57115" x="0" y="3276600"/>
          <p14:tracePt t="57211" x="0" y="3259138"/>
          <p14:tracePt t="57227" x="36513" y="3241675"/>
          <p14:tracePt t="57235" x="107950" y="3241675"/>
          <p14:tracePt t="57243" x="152400" y="3241675"/>
          <p14:tracePt t="57244" x="223838" y="3241675"/>
          <p14:tracePt t="57258" x="322263" y="3241675"/>
          <p14:tracePt t="57276" x="347663" y="3241675"/>
          <p14:tracePt t="57291" x="393700" y="3276600"/>
          <p14:tracePt t="57309" x="428625" y="3348038"/>
          <p14:tracePt t="57325" x="509588" y="3527425"/>
          <p14:tracePt t="57343" x="571500" y="3867150"/>
          <p14:tracePt t="57358" x="598488" y="4295775"/>
          <p14:tracePt t="57376" x="598488" y="4751388"/>
          <p14:tracePt t="57391" x="527050" y="6589713"/>
          <p14:tracePt t="57480" x="509588" y="6759575"/>
          <p14:tracePt t="57492" x="473075" y="6848475"/>
          <p14:tracePt t="57517" x="465138" y="6848475"/>
          <p14:tracePt t="57619" x="490538" y="6848475"/>
          <p14:tracePt t="57627" x="500063" y="6848475"/>
          <p14:tracePt t="57635" x="544513" y="6831013"/>
          <p14:tracePt t="57643" x="571500" y="6831013"/>
          <p14:tracePt t="57651" x="679450" y="6777038"/>
          <p14:tracePt t="57665" x="785813" y="6705600"/>
          <p14:tracePt t="57675" x="911225" y="6634163"/>
          <p14:tracePt t="57692" x="1071563" y="6491288"/>
          <p14:tracePt t="57708" x="1268413" y="6348413"/>
          <p14:tracePt t="57725" x="1616075" y="6170613"/>
          <p14:tracePt t="57741" x="2081213" y="5929313"/>
          <p14:tracePt t="57741" x="2205038" y="5884863"/>
          <p14:tracePt t="57779" x="2322513" y="5822950"/>
          <p14:tracePt t="57781" x="2428875" y="5776913"/>
          <p14:tracePt t="57791" x="2687638" y="5680075"/>
          <p14:tracePt t="57808" x="2884488" y="5599113"/>
          <p14:tracePt t="57825" x="3044825" y="5554663"/>
          <p14:tracePt t="57841" x="3133725" y="5527675"/>
          <p14:tracePt t="57841" x="3187700" y="5510213"/>
          <p14:tracePt t="57859" x="3429000" y="5491163"/>
          <p14:tracePt t="57892" x="3544888" y="5491163"/>
          <p14:tracePt t="57902" x="3687763" y="5491163"/>
          <p14:tracePt t="57908" x="4179888" y="5491163"/>
          <p14:tracePt t="57937" x="4330700" y="5491163"/>
          <p14:tracePt t="57942" x="4608513" y="5491163"/>
          <p14:tracePt t="57958" x="4884738" y="5491163"/>
          <p14:tracePt t="57975" x="5099050" y="5500688"/>
          <p14:tracePt t="57991" x="5241925" y="5500688"/>
          <p14:tracePt t="58008" x="5384800" y="5500688"/>
          <p14:tracePt t="58025" x="5483225" y="5500688"/>
          <p14:tracePt t="58042" x="5670550" y="5500688"/>
          <p14:tracePt t="58058" x="6045200" y="5545138"/>
          <p14:tracePt t="58076" x="6251575" y="5562600"/>
          <p14:tracePt t="58091" x="6375400" y="5581650"/>
          <p14:tracePt t="58109" x="6518275" y="5599113"/>
          <p14:tracePt t="58125" x="6732588" y="5626100"/>
          <p14:tracePt t="58143" x="6965950" y="5643563"/>
          <p14:tracePt t="58158" x="7188200" y="5680075"/>
          <p14:tracePt t="58175" x="7572375" y="5732463"/>
          <p14:tracePt t="58191" x="8153400" y="5822950"/>
          <p14:tracePt t="58209" x="8626475" y="5902325"/>
          <p14:tracePt t="58225" x="9037638" y="5956300"/>
          <p14:tracePt t="58242" x="9134475" y="6010275"/>
          <p14:tracePt t="58258" x="9134475" y="6143625"/>
          <p14:tracePt t="58275" x="9134475" y="6161088"/>
          <p14:tracePt t="58338" x="9134475" y="6170613"/>
          <p14:tracePt t="58387" x="9134475" y="6180138"/>
          <p14:tracePt t="58435" x="9134475" y="6188075"/>
          <p14:tracePt t="58435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1" name="Group 941"/>
          <p:cNvGrpSpPr/>
          <p:nvPr/>
        </p:nvGrpSpPr>
        <p:grpSpPr>
          <a:xfrm>
            <a:off x="2390821" y="4046132"/>
            <a:ext cx="2991998" cy="1261567"/>
            <a:chOff x="-1" y="-1"/>
            <a:chExt cx="2991997" cy="1261565"/>
          </a:xfrm>
        </p:grpSpPr>
        <p:sp>
          <p:nvSpPr>
            <p:cNvPr id="934" name="Shape 934"/>
            <p:cNvSpPr/>
            <p:nvPr/>
          </p:nvSpPr>
          <p:spPr>
            <a:xfrm>
              <a:off x="-2" y="259419"/>
              <a:ext cx="1272286" cy="4232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/>
              <a:r>
                <a:rPr sz="2800" b="1">
                  <a:latin typeface="Helvetica Neue"/>
                  <a:ea typeface="Helvetica Neue"/>
                  <a:cs typeface="Helvetica Neue"/>
                  <a:sym typeface="Helvetica Neue"/>
                </a:rPr>
                <a:t>MutL</a:t>
              </a:r>
              <a:r>
                <a:rPr sz="2800">
                  <a:latin typeface="Helvetica Neue"/>
                  <a:ea typeface="Helvetica Neue"/>
                  <a:cs typeface="Helvetica Neue"/>
                  <a:sym typeface="Helvetica Neue"/>
                </a:rPr>
                <a:t>α</a:t>
              </a:r>
            </a:p>
          </p:txBody>
        </p:sp>
        <p:grpSp>
          <p:nvGrpSpPr>
            <p:cNvPr id="940" name="Group 940"/>
            <p:cNvGrpSpPr/>
            <p:nvPr/>
          </p:nvGrpSpPr>
          <p:grpSpPr>
            <a:xfrm>
              <a:off x="1413880" y="-2"/>
              <a:ext cx="1578117" cy="1261566"/>
              <a:chOff x="0" y="0"/>
              <a:chExt cx="1578115" cy="1261565"/>
            </a:xfrm>
          </p:grpSpPr>
          <p:sp>
            <p:nvSpPr>
              <p:cNvPr id="935" name="Shape 935"/>
              <p:cNvSpPr/>
              <p:nvPr/>
            </p:nvSpPr>
            <p:spPr>
              <a:xfrm>
                <a:off x="139961" y="-1"/>
                <a:ext cx="1438155" cy="667613"/>
              </a:xfrm>
              <a:prstGeom prst="roundRect">
                <a:avLst>
                  <a:gd name="adj" fmla="val 13278"/>
                </a:avLst>
              </a:prstGeom>
              <a:gradFill flip="none" rotWithShape="1">
                <a:gsLst>
                  <a:gs pos="0">
                    <a:srgbClr val="202099"/>
                  </a:gs>
                  <a:gs pos="100000">
                    <a:srgbClr val="A4A4E7"/>
                  </a:gs>
                </a:gsLst>
                <a:lin ang="16200000" scaled="0"/>
              </a:gradFill>
              <a:ln w="9525" cap="flat">
                <a:solidFill>
                  <a:srgbClr val="000000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1600">
                    <a:solidFill>
                      <a:srgbClr val="FFFFFF"/>
                    </a:solidFill>
                    <a:latin typeface="Arial Bold"/>
                    <a:ea typeface="Arial Bold"/>
                    <a:cs typeface="Arial Bold"/>
                    <a:sym typeface="Arial Bold"/>
                  </a:defRPr>
                </a:pPr>
                <a:endParaRPr/>
              </a:p>
            </p:txBody>
          </p:sp>
          <p:sp>
            <p:nvSpPr>
              <p:cNvPr id="936" name="Shape 936"/>
              <p:cNvSpPr/>
              <p:nvPr/>
            </p:nvSpPr>
            <p:spPr>
              <a:xfrm>
                <a:off x="464281" y="143748"/>
                <a:ext cx="789515" cy="254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>
                  <a:defRPr sz="1700" b="1">
                    <a:solidFill>
                      <a:srgbClr val="F3F3F3"/>
                    </a:solidFill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sz="1700" b="1">
                    <a:solidFill>
                      <a:srgbClr val="F3F3F3"/>
                    </a:solidFill>
                  </a:rPr>
                  <a:t>MLH1</a:t>
                </a:r>
              </a:p>
            </p:txBody>
          </p:sp>
          <p:grpSp>
            <p:nvGrpSpPr>
              <p:cNvPr id="939" name="Group 939"/>
              <p:cNvGrpSpPr/>
              <p:nvPr/>
            </p:nvGrpSpPr>
            <p:grpSpPr>
              <a:xfrm>
                <a:off x="0" y="616188"/>
                <a:ext cx="1091886" cy="645377"/>
                <a:chOff x="0" y="0"/>
                <a:chExt cx="1091885" cy="645376"/>
              </a:xfrm>
            </p:grpSpPr>
            <p:sp>
              <p:nvSpPr>
                <p:cNvPr id="937" name="Shape 937"/>
                <p:cNvSpPr/>
                <p:nvPr/>
              </p:nvSpPr>
              <p:spPr>
                <a:xfrm>
                  <a:off x="0" y="0"/>
                  <a:ext cx="1091886" cy="645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3739" y="0"/>
                      </a:moveTo>
                      <a:lnTo>
                        <a:pt x="0" y="6326"/>
                      </a:lnTo>
                      <a:lnTo>
                        <a:pt x="0" y="15274"/>
                      </a:lnTo>
                      <a:lnTo>
                        <a:pt x="3739" y="21600"/>
                      </a:lnTo>
                      <a:lnTo>
                        <a:pt x="17861" y="21600"/>
                      </a:lnTo>
                      <a:lnTo>
                        <a:pt x="21600" y="15274"/>
                      </a:lnTo>
                      <a:lnTo>
                        <a:pt x="21600" y="6326"/>
                      </a:lnTo>
                      <a:lnTo>
                        <a:pt x="1786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DD0002"/>
                    </a:gs>
                    <a:gs pos="100000">
                      <a:srgbClr val="660001"/>
                    </a:gs>
                  </a:gsLst>
                  <a:lin ang="16200000" scaled="0"/>
                </a:gradFill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 algn="ctr">
                    <a:defRPr sz="1300">
                      <a:latin typeface="Times New Roman Bold"/>
                      <a:ea typeface="Times New Roman Bold"/>
                      <a:cs typeface="Times New Roman Bold"/>
                      <a:sym typeface="Times New Roman Bold"/>
                    </a:defRPr>
                  </a:pPr>
                  <a:endParaRPr/>
                </a:p>
              </p:txBody>
            </p:sp>
            <p:sp>
              <p:nvSpPr>
                <p:cNvPr id="938" name="Shape 938"/>
                <p:cNvSpPr/>
                <p:nvPr/>
              </p:nvSpPr>
              <p:spPr>
                <a:xfrm>
                  <a:off x="220538" y="161387"/>
                  <a:ext cx="796428" cy="2413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>
                    <a:defRPr sz="1600" b="1">
                      <a:solidFill>
                        <a:srgbClr val="2F2F2F"/>
                      </a:solidFill>
                      <a:latin typeface="Times Roman"/>
                      <a:ea typeface="Times Roman"/>
                      <a:cs typeface="Times Roman"/>
                      <a:sym typeface="Times Roman"/>
                    </a:defRPr>
                  </a:lvl1pPr>
                </a:lstStyle>
                <a:p>
                  <a:pPr lvl="0">
                    <a:defRPr sz="1800" b="0">
                      <a:solidFill>
                        <a:srgbClr val="000000"/>
                      </a:solidFill>
                    </a:defRPr>
                  </a:pPr>
                  <a:r>
                    <a:rPr sz="1600" b="1">
                      <a:solidFill>
                        <a:srgbClr val="2F2F2F"/>
                      </a:solidFill>
                    </a:rPr>
                    <a:t>PMS2</a:t>
                  </a:r>
                </a:p>
              </p:txBody>
            </p:sp>
          </p:grpSp>
        </p:grpSp>
      </p:grpSp>
      <p:grpSp>
        <p:nvGrpSpPr>
          <p:cNvPr id="949" name="Group 949"/>
          <p:cNvGrpSpPr/>
          <p:nvPr/>
        </p:nvGrpSpPr>
        <p:grpSpPr>
          <a:xfrm>
            <a:off x="4373945" y="1550463"/>
            <a:ext cx="3776850" cy="2261193"/>
            <a:chOff x="0" y="0"/>
            <a:chExt cx="3776849" cy="2261192"/>
          </a:xfrm>
        </p:grpSpPr>
        <p:sp>
          <p:nvSpPr>
            <p:cNvPr id="942" name="Shape 942"/>
            <p:cNvSpPr/>
            <p:nvPr/>
          </p:nvSpPr>
          <p:spPr>
            <a:xfrm rot="6674673" flipH="1">
              <a:off x="962322" y="420457"/>
              <a:ext cx="1004293" cy="816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5" y="1868"/>
                  </a:moveTo>
                  <a:lnTo>
                    <a:pt x="1995" y="1218"/>
                  </a:lnTo>
                  <a:lnTo>
                    <a:pt x="2429" y="812"/>
                  </a:lnTo>
                  <a:lnTo>
                    <a:pt x="2863" y="325"/>
                  </a:lnTo>
                  <a:lnTo>
                    <a:pt x="3296" y="162"/>
                  </a:lnTo>
                  <a:lnTo>
                    <a:pt x="4164" y="0"/>
                  </a:lnTo>
                  <a:lnTo>
                    <a:pt x="4858" y="162"/>
                  </a:lnTo>
                  <a:lnTo>
                    <a:pt x="5552" y="812"/>
                  </a:lnTo>
                  <a:lnTo>
                    <a:pt x="6246" y="1543"/>
                  </a:lnTo>
                  <a:lnTo>
                    <a:pt x="6940" y="2355"/>
                  </a:lnTo>
                  <a:lnTo>
                    <a:pt x="7547" y="3248"/>
                  </a:lnTo>
                  <a:lnTo>
                    <a:pt x="8241" y="4223"/>
                  </a:lnTo>
                  <a:lnTo>
                    <a:pt x="8935" y="5035"/>
                  </a:lnTo>
                  <a:lnTo>
                    <a:pt x="9629" y="5603"/>
                  </a:lnTo>
                  <a:lnTo>
                    <a:pt x="10410" y="5928"/>
                  </a:lnTo>
                  <a:lnTo>
                    <a:pt x="10843" y="5928"/>
                  </a:lnTo>
                  <a:lnTo>
                    <a:pt x="11711" y="5603"/>
                  </a:lnTo>
                  <a:lnTo>
                    <a:pt x="12231" y="5359"/>
                  </a:lnTo>
                  <a:lnTo>
                    <a:pt x="12752" y="5035"/>
                  </a:lnTo>
                  <a:lnTo>
                    <a:pt x="13272" y="4385"/>
                  </a:lnTo>
                  <a:lnTo>
                    <a:pt x="13793" y="3573"/>
                  </a:lnTo>
                  <a:lnTo>
                    <a:pt x="14400" y="2842"/>
                  </a:lnTo>
                  <a:lnTo>
                    <a:pt x="14834" y="2030"/>
                  </a:lnTo>
                  <a:lnTo>
                    <a:pt x="15354" y="1543"/>
                  </a:lnTo>
                  <a:lnTo>
                    <a:pt x="15788" y="1056"/>
                  </a:lnTo>
                  <a:lnTo>
                    <a:pt x="16308" y="650"/>
                  </a:lnTo>
                  <a:lnTo>
                    <a:pt x="17176" y="325"/>
                  </a:lnTo>
                  <a:lnTo>
                    <a:pt x="18043" y="325"/>
                  </a:lnTo>
                  <a:lnTo>
                    <a:pt x="18824" y="812"/>
                  </a:lnTo>
                  <a:lnTo>
                    <a:pt x="19605" y="1543"/>
                  </a:lnTo>
                  <a:lnTo>
                    <a:pt x="20212" y="2517"/>
                  </a:lnTo>
                  <a:lnTo>
                    <a:pt x="20733" y="3735"/>
                  </a:lnTo>
                  <a:lnTo>
                    <a:pt x="21166" y="5197"/>
                  </a:lnTo>
                  <a:lnTo>
                    <a:pt x="21513" y="6740"/>
                  </a:lnTo>
                  <a:lnTo>
                    <a:pt x="21600" y="8445"/>
                  </a:lnTo>
                  <a:lnTo>
                    <a:pt x="21600" y="10150"/>
                  </a:lnTo>
                  <a:lnTo>
                    <a:pt x="21427" y="11856"/>
                  </a:lnTo>
                  <a:lnTo>
                    <a:pt x="21080" y="13805"/>
                  </a:lnTo>
                  <a:lnTo>
                    <a:pt x="20559" y="15347"/>
                  </a:lnTo>
                  <a:lnTo>
                    <a:pt x="19778" y="16890"/>
                  </a:lnTo>
                  <a:lnTo>
                    <a:pt x="18998" y="18189"/>
                  </a:lnTo>
                  <a:lnTo>
                    <a:pt x="18043" y="19083"/>
                  </a:lnTo>
                  <a:lnTo>
                    <a:pt x="17089" y="19895"/>
                  </a:lnTo>
                  <a:lnTo>
                    <a:pt x="15961" y="20544"/>
                  </a:lnTo>
                  <a:lnTo>
                    <a:pt x="14834" y="21113"/>
                  </a:lnTo>
                  <a:lnTo>
                    <a:pt x="13619" y="21438"/>
                  </a:lnTo>
                  <a:lnTo>
                    <a:pt x="12318" y="21600"/>
                  </a:lnTo>
                  <a:lnTo>
                    <a:pt x="11104" y="21600"/>
                  </a:lnTo>
                  <a:lnTo>
                    <a:pt x="9889" y="21438"/>
                  </a:lnTo>
                  <a:lnTo>
                    <a:pt x="7460" y="20788"/>
                  </a:lnTo>
                  <a:lnTo>
                    <a:pt x="6333" y="20220"/>
                  </a:lnTo>
                  <a:lnTo>
                    <a:pt x="5292" y="19570"/>
                  </a:lnTo>
                  <a:lnTo>
                    <a:pt x="4337" y="18595"/>
                  </a:lnTo>
                  <a:lnTo>
                    <a:pt x="3470" y="17702"/>
                  </a:lnTo>
                  <a:lnTo>
                    <a:pt x="2776" y="16565"/>
                  </a:lnTo>
                  <a:lnTo>
                    <a:pt x="2169" y="15347"/>
                  </a:lnTo>
                  <a:lnTo>
                    <a:pt x="1648" y="14373"/>
                  </a:lnTo>
                  <a:lnTo>
                    <a:pt x="1214" y="13317"/>
                  </a:lnTo>
                  <a:lnTo>
                    <a:pt x="781" y="12180"/>
                  </a:lnTo>
                  <a:lnTo>
                    <a:pt x="520" y="11287"/>
                  </a:lnTo>
                  <a:lnTo>
                    <a:pt x="260" y="10150"/>
                  </a:lnTo>
                  <a:lnTo>
                    <a:pt x="87" y="9257"/>
                  </a:lnTo>
                  <a:lnTo>
                    <a:pt x="0" y="8283"/>
                  </a:lnTo>
                  <a:lnTo>
                    <a:pt x="0" y="6577"/>
                  </a:lnTo>
                  <a:lnTo>
                    <a:pt x="87" y="5603"/>
                  </a:lnTo>
                  <a:lnTo>
                    <a:pt x="260" y="4872"/>
                  </a:lnTo>
                  <a:lnTo>
                    <a:pt x="781" y="3248"/>
                  </a:lnTo>
                  <a:lnTo>
                    <a:pt x="1561" y="1705"/>
                  </a:lnTo>
                  <a:lnTo>
                    <a:pt x="1475" y="1868"/>
                  </a:lnTo>
                </a:path>
              </a:pathLst>
            </a:custGeom>
            <a:gradFill flip="none" rotWithShape="1">
              <a:gsLst>
                <a:gs pos="0">
                  <a:srgbClr val="2D2B01"/>
                </a:gs>
                <a:gs pos="100000">
                  <a:srgbClr val="636003"/>
                </a:gs>
              </a:gsLst>
              <a:lin ang="13500000" scaled="0"/>
            </a:gradFill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600" b="1">
                  <a:latin typeface="Times Roman"/>
                  <a:ea typeface="Times Roman"/>
                  <a:cs typeface="Times Roman"/>
                  <a:sym typeface="Times Roman"/>
                </a:defRPr>
              </a:pPr>
              <a:endParaRPr/>
            </a:p>
          </p:txBody>
        </p:sp>
        <p:sp>
          <p:nvSpPr>
            <p:cNvPr id="943" name="Shape 943"/>
            <p:cNvSpPr/>
            <p:nvPr/>
          </p:nvSpPr>
          <p:spPr>
            <a:xfrm>
              <a:off x="1027228" y="688207"/>
              <a:ext cx="577157" cy="241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600" b="1">
                  <a:solidFill>
                    <a:srgbClr val="C2B54C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1600" b="1">
                  <a:solidFill>
                    <a:srgbClr val="C2B54C"/>
                  </a:solidFill>
                </a:rPr>
                <a:t>MSH3</a:t>
              </a:r>
            </a:p>
          </p:txBody>
        </p:sp>
        <p:sp>
          <p:nvSpPr>
            <p:cNvPr id="944" name="Shape 944"/>
            <p:cNvSpPr/>
            <p:nvPr/>
          </p:nvSpPr>
          <p:spPr>
            <a:xfrm>
              <a:off x="2636647" y="0"/>
              <a:ext cx="1102615" cy="4232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/>
              <a:r>
                <a:rPr sz="2800" b="1">
                  <a:latin typeface="Helvetica Neue"/>
                  <a:ea typeface="Helvetica Neue"/>
                  <a:cs typeface="Helvetica Neue"/>
                  <a:sym typeface="Helvetica Neue"/>
                </a:rPr>
                <a:t>MutS</a:t>
              </a:r>
              <a:r>
                <a:rPr sz="2800">
                  <a:latin typeface="Helvetica Neue"/>
                  <a:ea typeface="Helvetica Neue"/>
                  <a:cs typeface="Helvetica Neue"/>
                  <a:sym typeface="Helvetica Neue"/>
                </a:rPr>
                <a:t>β</a:t>
              </a:r>
            </a:p>
          </p:txBody>
        </p:sp>
        <p:sp>
          <p:nvSpPr>
            <p:cNvPr id="945" name="Shape 945"/>
            <p:cNvSpPr/>
            <p:nvPr/>
          </p:nvSpPr>
          <p:spPr>
            <a:xfrm>
              <a:off x="1922352" y="1905592"/>
              <a:ext cx="1854498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/>
              <a:r>
                <a:rPr sz="2000">
                  <a:latin typeface="Comic Sans MS Bold"/>
                  <a:ea typeface="Comic Sans MS Bold"/>
                  <a:cs typeface="Comic Sans MS Bold"/>
                  <a:sym typeface="Comic Sans MS Bold"/>
                </a:rPr>
                <a:t>     </a:t>
              </a:r>
              <a:r>
                <a:rPr b="1">
                  <a:latin typeface="Helvetica Neue"/>
                  <a:ea typeface="Helvetica Neue"/>
                  <a:cs typeface="Helvetica Neue"/>
                  <a:sym typeface="Helvetica Neue"/>
                </a:rPr>
                <a:t>3-8 nt loops</a:t>
              </a:r>
            </a:p>
          </p:txBody>
        </p:sp>
        <p:grpSp>
          <p:nvGrpSpPr>
            <p:cNvPr id="948" name="Group 948"/>
            <p:cNvGrpSpPr/>
            <p:nvPr/>
          </p:nvGrpSpPr>
          <p:grpSpPr>
            <a:xfrm>
              <a:off x="-1" y="1426398"/>
              <a:ext cx="3279846" cy="479197"/>
              <a:chOff x="0" y="0"/>
              <a:chExt cx="3279844" cy="479196"/>
            </a:xfrm>
          </p:grpSpPr>
          <p:sp>
            <p:nvSpPr>
              <p:cNvPr id="946" name="Shape 946"/>
              <p:cNvSpPr/>
              <p:nvPr/>
            </p:nvSpPr>
            <p:spPr>
              <a:xfrm>
                <a:off x="1467298" y="-1"/>
                <a:ext cx="1812547" cy="479198"/>
              </a:xfrm>
              <a:prstGeom prst="line">
                <a:avLst/>
              </a:prstGeom>
              <a:noFill/>
              <a:ln w="38100" cap="flat">
                <a:solidFill>
                  <a:srgbClr val="3856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/>
                </a:pPr>
                <a:endParaRPr/>
              </a:p>
            </p:txBody>
          </p:sp>
          <p:sp>
            <p:nvSpPr>
              <p:cNvPr id="947" name="Shape 947"/>
              <p:cNvSpPr/>
              <p:nvPr/>
            </p:nvSpPr>
            <p:spPr>
              <a:xfrm flipH="1">
                <a:off x="-1" y="0"/>
                <a:ext cx="1467301" cy="479196"/>
              </a:xfrm>
              <a:prstGeom prst="line">
                <a:avLst/>
              </a:prstGeom>
              <a:noFill/>
              <a:ln w="38100" cap="flat">
                <a:solidFill>
                  <a:srgbClr val="3856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/>
                </a:pPr>
                <a:endParaRPr/>
              </a:p>
            </p:txBody>
          </p:sp>
        </p:grpSp>
      </p:grpSp>
      <p:grpSp>
        <p:nvGrpSpPr>
          <p:cNvPr id="963" name="Group 963"/>
          <p:cNvGrpSpPr/>
          <p:nvPr/>
        </p:nvGrpSpPr>
        <p:grpSpPr>
          <a:xfrm>
            <a:off x="591760" y="1443227"/>
            <a:ext cx="5188396" cy="2290661"/>
            <a:chOff x="0" y="0"/>
            <a:chExt cx="5188394" cy="2290659"/>
          </a:xfrm>
        </p:grpSpPr>
        <p:sp>
          <p:nvSpPr>
            <p:cNvPr id="950" name="Shape 950"/>
            <p:cNvSpPr/>
            <p:nvPr/>
          </p:nvSpPr>
          <p:spPr>
            <a:xfrm>
              <a:off x="383779" y="0"/>
              <a:ext cx="1110794" cy="4232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/>
              <a:r>
                <a:rPr sz="2800" b="1">
                  <a:latin typeface="Helvetica Neue"/>
                  <a:ea typeface="Helvetica Neue"/>
                  <a:cs typeface="Helvetica Neue"/>
                  <a:sym typeface="Helvetica Neue"/>
                </a:rPr>
                <a:t>MutS</a:t>
              </a:r>
              <a:r>
                <a:rPr sz="2800">
                  <a:latin typeface="Helvetica Neue"/>
                  <a:ea typeface="Helvetica Neue"/>
                  <a:cs typeface="Helvetica Neue"/>
                  <a:sym typeface="Helvetica Neue"/>
                </a:rPr>
                <a:t>α</a:t>
              </a:r>
            </a:p>
          </p:txBody>
        </p:sp>
        <p:grpSp>
          <p:nvGrpSpPr>
            <p:cNvPr id="962" name="Group 962"/>
            <p:cNvGrpSpPr/>
            <p:nvPr/>
          </p:nvGrpSpPr>
          <p:grpSpPr>
            <a:xfrm>
              <a:off x="-1" y="219396"/>
              <a:ext cx="5188396" cy="2071264"/>
              <a:chOff x="0" y="0"/>
              <a:chExt cx="5188394" cy="2071263"/>
            </a:xfrm>
          </p:grpSpPr>
          <p:grpSp>
            <p:nvGrpSpPr>
              <p:cNvPr id="956" name="Group 956"/>
              <p:cNvGrpSpPr/>
              <p:nvPr/>
            </p:nvGrpSpPr>
            <p:grpSpPr>
              <a:xfrm>
                <a:off x="1861601" y="0"/>
                <a:ext cx="1699295" cy="1268532"/>
                <a:chOff x="0" y="0"/>
                <a:chExt cx="1699294" cy="1268531"/>
              </a:xfrm>
            </p:grpSpPr>
            <p:sp>
              <p:nvSpPr>
                <p:cNvPr id="951" name="Shape 951"/>
                <p:cNvSpPr/>
                <p:nvPr/>
              </p:nvSpPr>
              <p:spPr>
                <a:xfrm rot="16289579">
                  <a:off x="677440" y="269292"/>
                  <a:ext cx="1128300" cy="8208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475" y="1868"/>
                      </a:moveTo>
                      <a:lnTo>
                        <a:pt x="1995" y="1218"/>
                      </a:lnTo>
                      <a:lnTo>
                        <a:pt x="2429" y="812"/>
                      </a:lnTo>
                      <a:lnTo>
                        <a:pt x="2863" y="325"/>
                      </a:lnTo>
                      <a:lnTo>
                        <a:pt x="3296" y="162"/>
                      </a:lnTo>
                      <a:lnTo>
                        <a:pt x="4164" y="0"/>
                      </a:lnTo>
                      <a:lnTo>
                        <a:pt x="4858" y="162"/>
                      </a:lnTo>
                      <a:lnTo>
                        <a:pt x="5552" y="812"/>
                      </a:lnTo>
                      <a:lnTo>
                        <a:pt x="6246" y="1543"/>
                      </a:lnTo>
                      <a:lnTo>
                        <a:pt x="6940" y="2355"/>
                      </a:lnTo>
                      <a:lnTo>
                        <a:pt x="7547" y="3248"/>
                      </a:lnTo>
                      <a:lnTo>
                        <a:pt x="8241" y="4223"/>
                      </a:lnTo>
                      <a:lnTo>
                        <a:pt x="8935" y="5035"/>
                      </a:lnTo>
                      <a:lnTo>
                        <a:pt x="9629" y="5603"/>
                      </a:lnTo>
                      <a:lnTo>
                        <a:pt x="10410" y="5928"/>
                      </a:lnTo>
                      <a:lnTo>
                        <a:pt x="10843" y="5928"/>
                      </a:lnTo>
                      <a:lnTo>
                        <a:pt x="11711" y="5603"/>
                      </a:lnTo>
                      <a:lnTo>
                        <a:pt x="12231" y="5359"/>
                      </a:lnTo>
                      <a:lnTo>
                        <a:pt x="12752" y="5035"/>
                      </a:lnTo>
                      <a:lnTo>
                        <a:pt x="13272" y="4385"/>
                      </a:lnTo>
                      <a:lnTo>
                        <a:pt x="13793" y="3573"/>
                      </a:lnTo>
                      <a:lnTo>
                        <a:pt x="14400" y="2842"/>
                      </a:lnTo>
                      <a:lnTo>
                        <a:pt x="14834" y="2030"/>
                      </a:lnTo>
                      <a:lnTo>
                        <a:pt x="15354" y="1543"/>
                      </a:lnTo>
                      <a:lnTo>
                        <a:pt x="15788" y="1056"/>
                      </a:lnTo>
                      <a:lnTo>
                        <a:pt x="16308" y="650"/>
                      </a:lnTo>
                      <a:lnTo>
                        <a:pt x="17176" y="325"/>
                      </a:lnTo>
                      <a:lnTo>
                        <a:pt x="18043" y="325"/>
                      </a:lnTo>
                      <a:lnTo>
                        <a:pt x="18824" y="812"/>
                      </a:lnTo>
                      <a:lnTo>
                        <a:pt x="19605" y="1543"/>
                      </a:lnTo>
                      <a:lnTo>
                        <a:pt x="20212" y="2517"/>
                      </a:lnTo>
                      <a:lnTo>
                        <a:pt x="20733" y="3735"/>
                      </a:lnTo>
                      <a:lnTo>
                        <a:pt x="21166" y="5197"/>
                      </a:lnTo>
                      <a:lnTo>
                        <a:pt x="21513" y="6740"/>
                      </a:lnTo>
                      <a:lnTo>
                        <a:pt x="21600" y="8445"/>
                      </a:lnTo>
                      <a:lnTo>
                        <a:pt x="21600" y="10150"/>
                      </a:lnTo>
                      <a:lnTo>
                        <a:pt x="21427" y="11856"/>
                      </a:lnTo>
                      <a:lnTo>
                        <a:pt x="21080" y="13805"/>
                      </a:lnTo>
                      <a:lnTo>
                        <a:pt x="20559" y="15347"/>
                      </a:lnTo>
                      <a:lnTo>
                        <a:pt x="19778" y="16890"/>
                      </a:lnTo>
                      <a:lnTo>
                        <a:pt x="18998" y="18189"/>
                      </a:lnTo>
                      <a:lnTo>
                        <a:pt x="18043" y="19083"/>
                      </a:lnTo>
                      <a:lnTo>
                        <a:pt x="17089" y="19895"/>
                      </a:lnTo>
                      <a:lnTo>
                        <a:pt x="15961" y="20544"/>
                      </a:lnTo>
                      <a:lnTo>
                        <a:pt x="14834" y="21113"/>
                      </a:lnTo>
                      <a:lnTo>
                        <a:pt x="13619" y="21438"/>
                      </a:lnTo>
                      <a:lnTo>
                        <a:pt x="12318" y="21600"/>
                      </a:lnTo>
                      <a:lnTo>
                        <a:pt x="11104" y="21600"/>
                      </a:lnTo>
                      <a:lnTo>
                        <a:pt x="9889" y="21438"/>
                      </a:lnTo>
                      <a:lnTo>
                        <a:pt x="7460" y="20788"/>
                      </a:lnTo>
                      <a:lnTo>
                        <a:pt x="6333" y="20220"/>
                      </a:lnTo>
                      <a:lnTo>
                        <a:pt x="5292" y="19570"/>
                      </a:lnTo>
                      <a:lnTo>
                        <a:pt x="4337" y="18595"/>
                      </a:lnTo>
                      <a:lnTo>
                        <a:pt x="3470" y="17702"/>
                      </a:lnTo>
                      <a:lnTo>
                        <a:pt x="2776" y="16565"/>
                      </a:lnTo>
                      <a:lnTo>
                        <a:pt x="2169" y="15347"/>
                      </a:lnTo>
                      <a:lnTo>
                        <a:pt x="1648" y="14373"/>
                      </a:lnTo>
                      <a:lnTo>
                        <a:pt x="1214" y="13317"/>
                      </a:lnTo>
                      <a:lnTo>
                        <a:pt x="781" y="12180"/>
                      </a:lnTo>
                      <a:lnTo>
                        <a:pt x="520" y="11287"/>
                      </a:lnTo>
                      <a:lnTo>
                        <a:pt x="260" y="10150"/>
                      </a:lnTo>
                      <a:lnTo>
                        <a:pt x="87" y="9257"/>
                      </a:lnTo>
                      <a:lnTo>
                        <a:pt x="0" y="8283"/>
                      </a:lnTo>
                      <a:lnTo>
                        <a:pt x="0" y="6577"/>
                      </a:lnTo>
                      <a:lnTo>
                        <a:pt x="87" y="5603"/>
                      </a:lnTo>
                      <a:lnTo>
                        <a:pt x="260" y="4872"/>
                      </a:lnTo>
                      <a:lnTo>
                        <a:pt x="781" y="3248"/>
                      </a:lnTo>
                      <a:lnTo>
                        <a:pt x="1561" y="1705"/>
                      </a:lnTo>
                      <a:lnTo>
                        <a:pt x="1475" y="1868"/>
                      </a:lnTo>
                    </a:path>
                  </a:pathLst>
                </a:custGeom>
                <a:gradFill flip="none" rotWithShape="1">
                  <a:gsLst>
                    <a:gs pos="0">
                      <a:srgbClr val="00FFFF"/>
                    </a:gs>
                    <a:gs pos="100000">
                      <a:srgbClr val="007676"/>
                    </a:gs>
                  </a:gsLst>
                  <a:lin ang="8100000" scaled="0"/>
                </a:gradFill>
                <a:ln w="3175" cap="rnd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1600" b="1">
                      <a:latin typeface="Times Roman"/>
                      <a:ea typeface="Times Roman"/>
                      <a:cs typeface="Times Roman"/>
                      <a:sym typeface="Times Roman"/>
                    </a:defRPr>
                  </a:pPr>
                  <a:endParaRPr/>
                </a:p>
              </p:txBody>
            </p:sp>
            <p:sp>
              <p:nvSpPr>
                <p:cNvPr id="952" name="Shape 952"/>
                <p:cNvSpPr/>
                <p:nvPr/>
              </p:nvSpPr>
              <p:spPr>
                <a:xfrm>
                  <a:off x="1013035" y="474243"/>
                  <a:ext cx="686259" cy="2286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>
                    <a:defRPr sz="1500" b="1">
                      <a:solidFill>
                        <a:srgbClr val="382799"/>
                      </a:solidFill>
                      <a:latin typeface="Times Roman"/>
                      <a:ea typeface="Times Roman"/>
                      <a:cs typeface="Times Roman"/>
                      <a:sym typeface="Times Roman"/>
                    </a:defRPr>
                  </a:lvl1pPr>
                </a:lstStyle>
                <a:p>
                  <a:pPr lvl="0">
                    <a:defRPr sz="1800" b="0">
                      <a:solidFill>
                        <a:srgbClr val="000000"/>
                      </a:solidFill>
                    </a:defRPr>
                  </a:pPr>
                  <a:r>
                    <a:rPr sz="1500" b="1">
                      <a:solidFill>
                        <a:srgbClr val="382799"/>
                      </a:solidFill>
                    </a:rPr>
                    <a:t>MSH2</a:t>
                  </a:r>
                </a:p>
              </p:txBody>
            </p:sp>
            <p:grpSp>
              <p:nvGrpSpPr>
                <p:cNvPr id="955" name="Group 955"/>
                <p:cNvGrpSpPr/>
                <p:nvPr/>
              </p:nvGrpSpPr>
              <p:grpSpPr>
                <a:xfrm>
                  <a:off x="-1" y="0"/>
                  <a:ext cx="1012335" cy="1268532"/>
                  <a:chOff x="0" y="0"/>
                  <a:chExt cx="1012333" cy="1268531"/>
                </a:xfrm>
              </p:grpSpPr>
              <p:sp>
                <p:nvSpPr>
                  <p:cNvPr id="953" name="Shape 953"/>
                  <p:cNvSpPr/>
                  <p:nvPr/>
                </p:nvSpPr>
                <p:spPr>
                  <a:xfrm rot="5489579" flipH="1">
                    <a:off x="-115541" y="144130"/>
                    <a:ext cx="1243415" cy="9802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475" y="1868"/>
                        </a:moveTo>
                        <a:lnTo>
                          <a:pt x="1995" y="1218"/>
                        </a:lnTo>
                        <a:lnTo>
                          <a:pt x="2429" y="812"/>
                        </a:lnTo>
                        <a:lnTo>
                          <a:pt x="2863" y="325"/>
                        </a:lnTo>
                        <a:lnTo>
                          <a:pt x="3296" y="162"/>
                        </a:lnTo>
                        <a:lnTo>
                          <a:pt x="4164" y="0"/>
                        </a:lnTo>
                        <a:lnTo>
                          <a:pt x="4858" y="162"/>
                        </a:lnTo>
                        <a:lnTo>
                          <a:pt x="5552" y="812"/>
                        </a:lnTo>
                        <a:lnTo>
                          <a:pt x="6246" y="1543"/>
                        </a:lnTo>
                        <a:lnTo>
                          <a:pt x="6940" y="2355"/>
                        </a:lnTo>
                        <a:lnTo>
                          <a:pt x="7547" y="3248"/>
                        </a:lnTo>
                        <a:lnTo>
                          <a:pt x="8241" y="4223"/>
                        </a:lnTo>
                        <a:lnTo>
                          <a:pt x="8935" y="5035"/>
                        </a:lnTo>
                        <a:lnTo>
                          <a:pt x="9629" y="5603"/>
                        </a:lnTo>
                        <a:lnTo>
                          <a:pt x="10410" y="5928"/>
                        </a:lnTo>
                        <a:lnTo>
                          <a:pt x="10843" y="5928"/>
                        </a:lnTo>
                        <a:lnTo>
                          <a:pt x="11711" y="5603"/>
                        </a:lnTo>
                        <a:lnTo>
                          <a:pt x="12231" y="5359"/>
                        </a:lnTo>
                        <a:lnTo>
                          <a:pt x="12752" y="5035"/>
                        </a:lnTo>
                        <a:lnTo>
                          <a:pt x="13272" y="4385"/>
                        </a:lnTo>
                        <a:lnTo>
                          <a:pt x="13793" y="3573"/>
                        </a:lnTo>
                        <a:lnTo>
                          <a:pt x="14400" y="2842"/>
                        </a:lnTo>
                        <a:lnTo>
                          <a:pt x="14834" y="2030"/>
                        </a:lnTo>
                        <a:lnTo>
                          <a:pt x="15354" y="1543"/>
                        </a:lnTo>
                        <a:lnTo>
                          <a:pt x="15788" y="1056"/>
                        </a:lnTo>
                        <a:lnTo>
                          <a:pt x="16308" y="650"/>
                        </a:lnTo>
                        <a:lnTo>
                          <a:pt x="17176" y="325"/>
                        </a:lnTo>
                        <a:lnTo>
                          <a:pt x="18043" y="325"/>
                        </a:lnTo>
                        <a:lnTo>
                          <a:pt x="18824" y="812"/>
                        </a:lnTo>
                        <a:lnTo>
                          <a:pt x="19605" y="1543"/>
                        </a:lnTo>
                        <a:lnTo>
                          <a:pt x="20212" y="2517"/>
                        </a:lnTo>
                        <a:lnTo>
                          <a:pt x="20733" y="3735"/>
                        </a:lnTo>
                        <a:lnTo>
                          <a:pt x="21166" y="5197"/>
                        </a:lnTo>
                        <a:lnTo>
                          <a:pt x="21513" y="6740"/>
                        </a:lnTo>
                        <a:lnTo>
                          <a:pt x="21600" y="8445"/>
                        </a:lnTo>
                        <a:lnTo>
                          <a:pt x="21600" y="10150"/>
                        </a:lnTo>
                        <a:lnTo>
                          <a:pt x="21427" y="11856"/>
                        </a:lnTo>
                        <a:lnTo>
                          <a:pt x="21080" y="13805"/>
                        </a:lnTo>
                        <a:lnTo>
                          <a:pt x="20559" y="15347"/>
                        </a:lnTo>
                        <a:lnTo>
                          <a:pt x="19778" y="16890"/>
                        </a:lnTo>
                        <a:lnTo>
                          <a:pt x="18998" y="18189"/>
                        </a:lnTo>
                        <a:lnTo>
                          <a:pt x="18043" y="19083"/>
                        </a:lnTo>
                        <a:lnTo>
                          <a:pt x="17089" y="19895"/>
                        </a:lnTo>
                        <a:lnTo>
                          <a:pt x="15961" y="20544"/>
                        </a:lnTo>
                        <a:lnTo>
                          <a:pt x="14834" y="21113"/>
                        </a:lnTo>
                        <a:lnTo>
                          <a:pt x="13619" y="21438"/>
                        </a:lnTo>
                        <a:lnTo>
                          <a:pt x="12318" y="21600"/>
                        </a:lnTo>
                        <a:lnTo>
                          <a:pt x="11104" y="21600"/>
                        </a:lnTo>
                        <a:lnTo>
                          <a:pt x="9889" y="21438"/>
                        </a:lnTo>
                        <a:lnTo>
                          <a:pt x="7460" y="20788"/>
                        </a:lnTo>
                        <a:lnTo>
                          <a:pt x="6333" y="20220"/>
                        </a:lnTo>
                        <a:lnTo>
                          <a:pt x="5292" y="19570"/>
                        </a:lnTo>
                        <a:lnTo>
                          <a:pt x="4337" y="18595"/>
                        </a:lnTo>
                        <a:lnTo>
                          <a:pt x="3470" y="17702"/>
                        </a:lnTo>
                        <a:lnTo>
                          <a:pt x="2776" y="16565"/>
                        </a:lnTo>
                        <a:lnTo>
                          <a:pt x="2169" y="15347"/>
                        </a:lnTo>
                        <a:lnTo>
                          <a:pt x="1648" y="14373"/>
                        </a:lnTo>
                        <a:lnTo>
                          <a:pt x="1214" y="13317"/>
                        </a:lnTo>
                        <a:lnTo>
                          <a:pt x="781" y="12180"/>
                        </a:lnTo>
                        <a:lnTo>
                          <a:pt x="520" y="11287"/>
                        </a:lnTo>
                        <a:lnTo>
                          <a:pt x="260" y="10150"/>
                        </a:lnTo>
                        <a:lnTo>
                          <a:pt x="87" y="9257"/>
                        </a:lnTo>
                        <a:lnTo>
                          <a:pt x="0" y="8283"/>
                        </a:lnTo>
                        <a:lnTo>
                          <a:pt x="0" y="6577"/>
                        </a:lnTo>
                        <a:lnTo>
                          <a:pt x="87" y="5603"/>
                        </a:lnTo>
                        <a:lnTo>
                          <a:pt x="260" y="4872"/>
                        </a:lnTo>
                        <a:lnTo>
                          <a:pt x="781" y="3248"/>
                        </a:lnTo>
                        <a:lnTo>
                          <a:pt x="1561" y="1705"/>
                        </a:lnTo>
                        <a:lnTo>
                          <a:pt x="1475" y="1868"/>
                        </a:lnTo>
                      </a:path>
                    </a:pathLst>
                  </a:custGeom>
                  <a:gradFill flip="none" rotWithShape="1">
                    <a:gsLst>
                      <a:gs pos="0">
                        <a:srgbClr val="000000"/>
                      </a:gs>
                      <a:gs pos="100000">
                        <a:srgbClr val="767100"/>
                      </a:gs>
                    </a:gsLst>
                    <a:lin ang="13500000" scaled="0"/>
                  </a:gradFill>
                  <a:ln w="3175" cap="rnd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>
                      <a:defRPr sz="1600" b="1">
                        <a:latin typeface="Times Roman"/>
                        <a:ea typeface="Times Roman"/>
                        <a:cs typeface="Times Roman"/>
                        <a:sym typeface="Times Roman"/>
                      </a:defRPr>
                    </a:pPr>
                    <a:endParaRPr/>
                  </a:p>
                </p:txBody>
              </p:sp>
              <p:sp>
                <p:nvSpPr>
                  <p:cNvPr id="954" name="Shape 954"/>
                  <p:cNvSpPr/>
                  <p:nvPr/>
                </p:nvSpPr>
                <p:spPr>
                  <a:xfrm>
                    <a:off x="46544" y="473237"/>
                    <a:ext cx="541878" cy="22860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>
                      <a:defRPr sz="1500" b="1">
                        <a:solidFill>
                          <a:srgbClr val="A1A1A1"/>
                        </a:solidFill>
                        <a:latin typeface="Times Roman"/>
                        <a:ea typeface="Times Roman"/>
                        <a:cs typeface="Times Roman"/>
                        <a:sym typeface="Times Roman"/>
                      </a:defRPr>
                    </a:lvl1pPr>
                  </a:lstStyle>
                  <a:p>
                    <a:pPr lvl="0">
                      <a:defRPr sz="1800" b="0">
                        <a:solidFill>
                          <a:srgbClr val="000000"/>
                        </a:solidFill>
                      </a:defRPr>
                    </a:pPr>
                    <a:r>
                      <a:rPr sz="1500" b="1">
                        <a:solidFill>
                          <a:srgbClr val="A1A1A1"/>
                        </a:solidFill>
                      </a:rPr>
                      <a:t>MSH6</a:t>
                    </a:r>
                  </a:p>
                </p:txBody>
              </p:sp>
            </p:grpSp>
          </p:grpSp>
          <p:sp>
            <p:nvSpPr>
              <p:cNvPr id="957" name="Shape 957"/>
              <p:cNvSpPr/>
              <p:nvPr/>
            </p:nvSpPr>
            <p:spPr>
              <a:xfrm>
                <a:off x="0" y="1785794"/>
                <a:ext cx="2539188" cy="2854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 lvl="0">
                  <a:defRPr b="0"/>
                </a:pPr>
                <a:r>
                  <a:rPr b="1"/>
                  <a:t>base/base mismatches</a:t>
                </a:r>
              </a:p>
            </p:txBody>
          </p:sp>
          <p:sp>
            <p:nvSpPr>
              <p:cNvPr id="958" name="Shape 958"/>
              <p:cNvSpPr/>
              <p:nvPr/>
            </p:nvSpPr>
            <p:spPr>
              <a:xfrm>
                <a:off x="3884561" y="1757842"/>
                <a:ext cx="1303834" cy="2854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 lvl="0">
                  <a:defRPr b="0"/>
                </a:pPr>
                <a:r>
                  <a:rPr b="1"/>
                  <a:t>1-2 nt loops</a:t>
                </a:r>
              </a:p>
            </p:txBody>
          </p:sp>
          <p:grpSp>
            <p:nvGrpSpPr>
              <p:cNvPr id="961" name="Group 961"/>
              <p:cNvGrpSpPr/>
              <p:nvPr/>
            </p:nvGrpSpPr>
            <p:grpSpPr>
              <a:xfrm>
                <a:off x="842737" y="1258679"/>
                <a:ext cx="4154468" cy="527118"/>
                <a:chOff x="0" y="-1"/>
                <a:chExt cx="4154467" cy="527117"/>
              </a:xfrm>
            </p:grpSpPr>
            <p:sp>
              <p:nvSpPr>
                <p:cNvPr id="959" name="Shape 959"/>
                <p:cNvSpPr/>
                <p:nvPr/>
              </p:nvSpPr>
              <p:spPr>
                <a:xfrm>
                  <a:off x="1858577" y="-1"/>
                  <a:ext cx="2295892" cy="527118"/>
                </a:xfrm>
                <a:prstGeom prst="line">
                  <a:avLst/>
                </a:prstGeom>
                <a:noFill/>
                <a:ln w="38100" cap="flat">
                  <a:solidFill>
                    <a:srgbClr val="E1E301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/>
                  </a:pPr>
                  <a:endParaRPr/>
                </a:p>
              </p:txBody>
            </p:sp>
            <p:sp>
              <p:nvSpPr>
                <p:cNvPr id="960" name="Shape 960"/>
                <p:cNvSpPr/>
                <p:nvPr/>
              </p:nvSpPr>
              <p:spPr>
                <a:xfrm flipH="1">
                  <a:off x="0" y="-2"/>
                  <a:ext cx="1858579" cy="527119"/>
                </a:xfrm>
                <a:prstGeom prst="line">
                  <a:avLst/>
                </a:prstGeom>
                <a:noFill/>
                <a:ln w="38100" cap="flat">
                  <a:solidFill>
                    <a:srgbClr val="E1E301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/>
                  </a:pPr>
                  <a:endParaRPr/>
                </a:p>
              </p:txBody>
            </p:sp>
          </p:grpSp>
        </p:grpSp>
      </p:grpSp>
      <p:pic>
        <p:nvPicPr>
          <p:cNvPr id="964" name="image48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21362" y="4351887"/>
            <a:ext cx="1484624" cy="357717"/>
          </a:xfrm>
          <a:prstGeom prst="rect">
            <a:avLst/>
          </a:prstGeom>
          <a:ln w="12700">
            <a:miter lim="400000"/>
          </a:ln>
        </p:spPr>
      </p:pic>
      <p:sp>
        <p:nvSpPr>
          <p:cNvPr id="965" name="Shape 965"/>
          <p:cNvSpPr/>
          <p:nvPr/>
        </p:nvSpPr>
        <p:spPr>
          <a:xfrm>
            <a:off x="721600" y="299030"/>
            <a:ext cx="7224749" cy="614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 defTabSz="457200"/>
            <a:r>
              <a:rPr sz="2000">
                <a:latin typeface="Helvetica Neue"/>
                <a:ea typeface="Helvetica Neue"/>
                <a:cs typeface="Helvetica Neue"/>
                <a:sym typeface="Helvetica Neue"/>
              </a:rPr>
              <a:t>DNA errors are detected by </a:t>
            </a:r>
          </a:p>
          <a:p>
            <a:pPr lvl="0" algn="ctr" defTabSz="457200"/>
            <a:r>
              <a:rPr sz="2000" b="1">
                <a:solidFill>
                  <a:srgbClr val="29297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MSH2</a:t>
            </a:r>
            <a:r>
              <a:rPr sz="2000" b="1">
                <a:latin typeface="Helvetica Neue"/>
                <a:ea typeface="Helvetica Neue"/>
                <a:cs typeface="Helvetica Neue"/>
                <a:sym typeface="Helvetica Neue"/>
              </a:rPr>
              <a:t>/MSH6 </a:t>
            </a:r>
            <a:r>
              <a:rPr sz="2000">
                <a:latin typeface="Helvetica Neue"/>
                <a:ea typeface="Helvetica Neue"/>
                <a:cs typeface="Helvetica Neue"/>
                <a:sym typeface="Helvetica Neue"/>
              </a:rPr>
              <a:t>and </a:t>
            </a:r>
            <a:r>
              <a:rPr sz="2000" b="1">
                <a:solidFill>
                  <a:srgbClr val="29297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MSH2</a:t>
            </a:r>
            <a:r>
              <a:rPr sz="2000" b="1">
                <a:latin typeface="Helvetica Neue"/>
                <a:ea typeface="Helvetica Neue"/>
                <a:cs typeface="Helvetica Neue"/>
                <a:sym typeface="Helvetica Neue"/>
              </a:rPr>
              <a:t>/MSH3</a:t>
            </a:r>
            <a:r>
              <a:rPr sz="2000">
                <a:latin typeface="Helvetica Neue"/>
                <a:ea typeface="Helvetica Neue"/>
                <a:cs typeface="Helvetica Neue"/>
                <a:sym typeface="Helvetica Neue"/>
              </a:rPr>
              <a:t> heterodimers</a:t>
            </a:r>
          </a:p>
        </p:txBody>
      </p:sp>
      <p:sp>
        <p:nvSpPr>
          <p:cNvPr id="966" name="Shape 966"/>
          <p:cNvSpPr/>
          <p:nvPr/>
        </p:nvSpPr>
        <p:spPr>
          <a:xfrm>
            <a:off x="471056" y="5645830"/>
            <a:ext cx="8433911" cy="61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 defTabSz="457200"/>
            <a:r>
              <a:rPr sz="2000" b="1">
                <a:solidFill>
                  <a:srgbClr val="4E1B6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MLH1</a:t>
            </a:r>
            <a:r>
              <a:rPr sz="2000" b="1">
                <a:latin typeface="Helvetica Neue"/>
                <a:ea typeface="Helvetica Neue"/>
                <a:cs typeface="Helvetica Neue"/>
                <a:sym typeface="Helvetica Neue"/>
              </a:rPr>
              <a:t>/PMS2</a:t>
            </a:r>
            <a:r>
              <a:rPr sz="2000">
                <a:latin typeface="Helvetica Neue"/>
                <a:ea typeface="Helvetica Neue"/>
                <a:cs typeface="Helvetica Neue"/>
                <a:sym typeface="Helvetica Neue"/>
              </a:rPr>
              <a:t> heterodimers </a:t>
            </a:r>
          </a:p>
          <a:p>
            <a:pPr lvl="0" algn="ctr" defTabSz="457200"/>
            <a:r>
              <a:rPr sz="2000">
                <a:latin typeface="Helvetica Neue"/>
                <a:ea typeface="Helvetica Neue"/>
                <a:cs typeface="Helvetica Neue"/>
                <a:sym typeface="Helvetica Neue"/>
              </a:rPr>
              <a:t>are recruited for excision and synthesis of the new repaired strand</a:t>
            </a:r>
          </a:p>
        </p:txBody>
      </p:sp>
      <p:sp>
        <p:nvSpPr>
          <p:cNvPr id="967" name="Shape 967"/>
          <p:cNvSpPr/>
          <p:nvPr/>
        </p:nvSpPr>
        <p:spPr>
          <a:xfrm rot="16289579">
            <a:off x="5948488" y="2058344"/>
            <a:ext cx="1039557" cy="7951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5" y="1868"/>
                </a:moveTo>
                <a:lnTo>
                  <a:pt x="1995" y="1218"/>
                </a:lnTo>
                <a:lnTo>
                  <a:pt x="2429" y="812"/>
                </a:lnTo>
                <a:lnTo>
                  <a:pt x="2863" y="325"/>
                </a:lnTo>
                <a:lnTo>
                  <a:pt x="3296" y="162"/>
                </a:lnTo>
                <a:lnTo>
                  <a:pt x="4164" y="0"/>
                </a:lnTo>
                <a:lnTo>
                  <a:pt x="4858" y="162"/>
                </a:lnTo>
                <a:lnTo>
                  <a:pt x="5552" y="812"/>
                </a:lnTo>
                <a:lnTo>
                  <a:pt x="6246" y="1543"/>
                </a:lnTo>
                <a:lnTo>
                  <a:pt x="6940" y="2355"/>
                </a:lnTo>
                <a:lnTo>
                  <a:pt x="7547" y="3248"/>
                </a:lnTo>
                <a:lnTo>
                  <a:pt x="8241" y="4223"/>
                </a:lnTo>
                <a:lnTo>
                  <a:pt x="8935" y="5035"/>
                </a:lnTo>
                <a:lnTo>
                  <a:pt x="9629" y="5603"/>
                </a:lnTo>
                <a:lnTo>
                  <a:pt x="10410" y="5928"/>
                </a:lnTo>
                <a:lnTo>
                  <a:pt x="10843" y="5928"/>
                </a:lnTo>
                <a:lnTo>
                  <a:pt x="11711" y="5603"/>
                </a:lnTo>
                <a:lnTo>
                  <a:pt x="12231" y="5359"/>
                </a:lnTo>
                <a:lnTo>
                  <a:pt x="12752" y="5035"/>
                </a:lnTo>
                <a:lnTo>
                  <a:pt x="13272" y="4385"/>
                </a:lnTo>
                <a:lnTo>
                  <a:pt x="13793" y="3573"/>
                </a:lnTo>
                <a:lnTo>
                  <a:pt x="14400" y="2842"/>
                </a:lnTo>
                <a:lnTo>
                  <a:pt x="14834" y="2030"/>
                </a:lnTo>
                <a:lnTo>
                  <a:pt x="15354" y="1543"/>
                </a:lnTo>
                <a:lnTo>
                  <a:pt x="15788" y="1056"/>
                </a:lnTo>
                <a:lnTo>
                  <a:pt x="16308" y="650"/>
                </a:lnTo>
                <a:lnTo>
                  <a:pt x="17176" y="325"/>
                </a:lnTo>
                <a:lnTo>
                  <a:pt x="18043" y="325"/>
                </a:lnTo>
                <a:lnTo>
                  <a:pt x="18824" y="812"/>
                </a:lnTo>
                <a:lnTo>
                  <a:pt x="19605" y="1543"/>
                </a:lnTo>
                <a:lnTo>
                  <a:pt x="20212" y="2517"/>
                </a:lnTo>
                <a:lnTo>
                  <a:pt x="20733" y="3735"/>
                </a:lnTo>
                <a:lnTo>
                  <a:pt x="21166" y="5197"/>
                </a:lnTo>
                <a:lnTo>
                  <a:pt x="21513" y="6740"/>
                </a:lnTo>
                <a:lnTo>
                  <a:pt x="21600" y="8445"/>
                </a:lnTo>
                <a:lnTo>
                  <a:pt x="21600" y="10150"/>
                </a:lnTo>
                <a:lnTo>
                  <a:pt x="21427" y="11856"/>
                </a:lnTo>
                <a:lnTo>
                  <a:pt x="21080" y="13805"/>
                </a:lnTo>
                <a:lnTo>
                  <a:pt x="20559" y="15347"/>
                </a:lnTo>
                <a:lnTo>
                  <a:pt x="19778" y="16890"/>
                </a:lnTo>
                <a:lnTo>
                  <a:pt x="18998" y="18189"/>
                </a:lnTo>
                <a:lnTo>
                  <a:pt x="18043" y="19083"/>
                </a:lnTo>
                <a:lnTo>
                  <a:pt x="17089" y="19895"/>
                </a:lnTo>
                <a:lnTo>
                  <a:pt x="15961" y="20544"/>
                </a:lnTo>
                <a:lnTo>
                  <a:pt x="14834" y="21113"/>
                </a:lnTo>
                <a:lnTo>
                  <a:pt x="13619" y="21438"/>
                </a:lnTo>
                <a:lnTo>
                  <a:pt x="12318" y="21600"/>
                </a:lnTo>
                <a:lnTo>
                  <a:pt x="11104" y="21600"/>
                </a:lnTo>
                <a:lnTo>
                  <a:pt x="9889" y="21438"/>
                </a:lnTo>
                <a:lnTo>
                  <a:pt x="7460" y="20788"/>
                </a:lnTo>
                <a:lnTo>
                  <a:pt x="6333" y="20220"/>
                </a:lnTo>
                <a:lnTo>
                  <a:pt x="5292" y="19570"/>
                </a:lnTo>
                <a:lnTo>
                  <a:pt x="4337" y="18595"/>
                </a:lnTo>
                <a:lnTo>
                  <a:pt x="3470" y="17702"/>
                </a:lnTo>
                <a:lnTo>
                  <a:pt x="2776" y="16565"/>
                </a:lnTo>
                <a:lnTo>
                  <a:pt x="2169" y="15347"/>
                </a:lnTo>
                <a:lnTo>
                  <a:pt x="1648" y="14373"/>
                </a:lnTo>
                <a:lnTo>
                  <a:pt x="1214" y="13317"/>
                </a:lnTo>
                <a:lnTo>
                  <a:pt x="781" y="12180"/>
                </a:lnTo>
                <a:lnTo>
                  <a:pt x="520" y="11287"/>
                </a:lnTo>
                <a:lnTo>
                  <a:pt x="260" y="10150"/>
                </a:lnTo>
                <a:lnTo>
                  <a:pt x="87" y="9257"/>
                </a:lnTo>
                <a:lnTo>
                  <a:pt x="0" y="8283"/>
                </a:lnTo>
                <a:lnTo>
                  <a:pt x="0" y="6577"/>
                </a:lnTo>
                <a:lnTo>
                  <a:pt x="87" y="5603"/>
                </a:lnTo>
                <a:lnTo>
                  <a:pt x="260" y="4872"/>
                </a:lnTo>
                <a:lnTo>
                  <a:pt x="781" y="3248"/>
                </a:lnTo>
                <a:lnTo>
                  <a:pt x="1561" y="1705"/>
                </a:lnTo>
                <a:lnTo>
                  <a:pt x="1475" y="1868"/>
                </a:lnTo>
              </a:path>
            </a:pathLst>
          </a:custGeom>
          <a:gradFill>
            <a:gsLst>
              <a:gs pos="0">
                <a:srgbClr val="00FFFF"/>
              </a:gs>
              <a:gs pos="100000">
                <a:srgbClr val="007676"/>
              </a:gs>
            </a:gsLst>
            <a:lin ang="8100000"/>
          </a:gradFill>
          <a:ln w="3175" cap="rnd">
            <a:solidFill/>
            <a:round/>
          </a:ln>
        </p:spPr>
        <p:txBody>
          <a:bodyPr lIns="0" tIns="0" rIns="0" bIns="0"/>
          <a:lstStyle/>
          <a:p>
            <a:pPr lvl="0">
              <a:defRPr sz="1600" b="1"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968" name="Shape 968"/>
          <p:cNvSpPr/>
          <p:nvPr/>
        </p:nvSpPr>
        <p:spPr>
          <a:xfrm>
            <a:off x="6220545" y="2293542"/>
            <a:ext cx="686258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500" b="1">
                <a:solidFill>
                  <a:srgbClr val="382799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382799"/>
                </a:solidFill>
              </a:rPr>
              <a:t>MSH2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48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2513"/>
    </mc:Choice>
    <mc:Fallback>
      <p:transition advTm="72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293" x="4589463" y="3303588"/>
          <p14:tracePt t="12374" x="4581525" y="3295650"/>
          <p14:tracePt t="12492" x="4581525" y="3286125"/>
          <p14:tracePt t="12502" x="4572000" y="3259138"/>
          <p14:tracePt t="12504" x="4554538" y="3205163"/>
          <p14:tracePt t="12521" x="4554538" y="3187700"/>
          <p14:tracePt t="12531" x="4545013" y="3179763"/>
          <p14:tracePt t="12537" x="4527550" y="3116263"/>
          <p14:tracePt t="12553" x="4510088" y="3044825"/>
          <p14:tracePt t="12570" x="4483100" y="2965450"/>
          <p14:tracePt t="12570" x="4465638" y="2911475"/>
          <p14:tracePt t="12589" x="4446588" y="2867025"/>
          <p14:tracePt t="12603" x="3857625" y="2089150"/>
          <p14:tracePt t="12719" x="3768725" y="2009775"/>
          <p14:tracePt t="12734" x="3741738" y="1973263"/>
          <p14:tracePt t="12745" x="3697288" y="1928813"/>
          <p14:tracePt t="12753" x="3633788" y="1901825"/>
          <p14:tracePt t="12778" x="3625850" y="1901825"/>
          <p14:tracePt t="12787" x="3598863" y="1893888"/>
          <p14:tracePt t="12804" x="3544888" y="1857375"/>
          <p14:tracePt t="12804" x="3482975" y="1847850"/>
          <p14:tracePt t="12822" x="3367088" y="1822450"/>
          <p14:tracePt t="12837" x="3232150" y="1803400"/>
          <p14:tracePt t="12855" x="3098800" y="1785938"/>
          <p14:tracePt t="12870" x="3017838" y="1785938"/>
          <p14:tracePt t="12887" x="2955925" y="1785938"/>
          <p14:tracePt t="12904" x="2894013" y="1785938"/>
          <p14:tracePt t="12920" x="2786063" y="1785938"/>
          <p14:tracePt t="12937" x="2616200" y="1847850"/>
          <p14:tracePt t="12954" x="2517775" y="1901825"/>
          <p14:tracePt t="12970" x="2455863" y="1938338"/>
          <p14:tracePt t="12987" x="2419350" y="1965325"/>
          <p14:tracePt t="13021" x="2384425" y="1982788"/>
          <p14:tracePt t="13022" x="2374900" y="1990725"/>
          <p14:tracePt t="13038" x="2339975" y="2071688"/>
          <p14:tracePt t="13077" x="2330450" y="2098675"/>
          <p14:tracePt t="13087" x="2330450" y="2133600"/>
          <p14:tracePt t="13105" x="2330450" y="2160588"/>
          <p14:tracePt t="13212" x="2339975" y="2179638"/>
          <p14:tracePt t="13220" x="2357438" y="2179638"/>
          <p14:tracePt t="13227" x="2411413" y="2187575"/>
          <p14:tracePt t="13237" x="2446338" y="2205038"/>
          <p14:tracePt t="13253" x="2490788" y="2214563"/>
          <p14:tracePt t="13270" x="2544763" y="2232025"/>
          <p14:tracePt t="13286" x="2581275" y="2241550"/>
          <p14:tracePt t="13305" x="2625725" y="2259013"/>
          <p14:tracePt t="13320" x="2679700" y="2286000"/>
          <p14:tracePt t="13338" x="2705100" y="2295525"/>
          <p14:tracePt t="13353" x="2751138" y="2312988"/>
          <p14:tracePt t="13371" x="2973388" y="2438400"/>
          <p14:tracePt t="13415" x="3017838" y="2465388"/>
          <p14:tracePt t="13421" x="3089275" y="2500313"/>
          <p14:tracePt t="13437" x="3143250" y="2527300"/>
          <p14:tracePt t="13454" x="3160713" y="2544763"/>
          <p14:tracePt t="13470" x="3179763" y="2554288"/>
          <p14:tracePt t="13487" x="3187700" y="2554288"/>
          <p14:tracePt t="13661" x="3187700" y="2562225"/>
          <p14:tracePt t="13669" x="3160713" y="2581275"/>
          <p14:tracePt t="13704" x="3152775" y="2581275"/>
          <p14:tracePt t="13722" x="3116263" y="2581275"/>
          <p14:tracePt t="13766" x="3081338" y="2589213"/>
          <p14:tracePt t="13823" x="3071813" y="2589213"/>
          <p14:tracePt t="13837" x="3044825" y="2589213"/>
          <p14:tracePt t="13854" x="3036888" y="2598738"/>
          <p14:tracePt t="13870" x="3027363" y="2598738"/>
          <p14:tracePt t="13886" x="3027363" y="2608263"/>
          <p14:tracePt t="13904" x="3017838" y="2608263"/>
          <p14:tracePt t="14190" x="3027363" y="2608263"/>
          <p14:tracePt t="14198" x="3071813" y="2616200"/>
          <p14:tracePt t="14205" x="3108325" y="2625725"/>
          <p14:tracePt t="14220" x="3197225" y="2643188"/>
          <p14:tracePt t="14223" x="3330575" y="2660650"/>
          <p14:tracePt t="14237" x="3473450" y="2679700"/>
          <p14:tracePt t="14255" x="3536950" y="2697163"/>
          <p14:tracePt t="14271" x="3581400" y="2697163"/>
          <p14:tracePt t="14288" x="3616325" y="2697163"/>
          <p14:tracePt t="14305" x="3633788" y="2697163"/>
          <p14:tracePt t="14342" x="3660775" y="2697163"/>
          <p14:tracePt t="14343" x="3705225" y="2697163"/>
          <p14:tracePt t="14360" x="3732213" y="2697163"/>
          <p14:tracePt t="14370" x="3759200" y="2697163"/>
          <p14:tracePt t="14388" x="3768725" y="2697163"/>
          <p14:tracePt t="14444" x="3786188" y="2697163"/>
          <p14:tracePt t="14460" x="3795713" y="2687638"/>
          <p14:tracePt t="14463" x="3795713" y="2660650"/>
          <p14:tracePt t="14499" x="3803650" y="2643188"/>
          <p14:tracePt t="14504" x="3813175" y="2625725"/>
          <p14:tracePt t="14521" x="3813175" y="2608263"/>
          <p14:tracePt t="14537" x="3813175" y="2598738"/>
          <p14:tracePt t="14554" x="3813175" y="2571750"/>
          <p14:tracePt t="14571" x="3803650" y="2544763"/>
          <p14:tracePt t="14587" x="3795713" y="2527300"/>
          <p14:tracePt t="14587" x="3786188" y="2517775"/>
          <p14:tracePt t="14605" x="3786188" y="2509838"/>
          <p14:tracePt t="14620" x="3768725" y="2490788"/>
          <p14:tracePt t="14638" x="3751263" y="2473325"/>
          <p14:tracePt t="14654" x="3741738" y="2473325"/>
          <p14:tracePt t="14693" x="3732213" y="2473325"/>
          <p14:tracePt t="14749" x="3724275" y="2473325"/>
          <p14:tracePt t="14757" x="3714750" y="2473325"/>
          <p14:tracePt t="14813" x="3697288" y="2473325"/>
          <p14:tracePt t="14966" x="3714750" y="2473325"/>
          <p14:tracePt t="14973" x="3751263" y="2473325"/>
          <p14:tracePt t="14987" x="3795713" y="2490788"/>
          <p14:tracePt t="14987" x="3875088" y="2509838"/>
          <p14:tracePt t="14990" x="3973513" y="2554288"/>
          <p14:tracePt t="15003" x="4170363" y="2589213"/>
          <p14:tracePt t="15003" x="4241800" y="2608263"/>
          <p14:tracePt t="15021" x="4295775" y="2625725"/>
          <p14:tracePt t="15037" x="4384675" y="2625725"/>
          <p14:tracePt t="15037" x="4394200" y="2625725"/>
          <p14:tracePt t="15087" x="4465638" y="2527300"/>
          <p14:tracePt t="15154" x="4465638" y="2509838"/>
          <p14:tracePt t="15155" x="4491038" y="2446338"/>
          <p14:tracePt t="15171" x="4510088" y="2366963"/>
          <p14:tracePt t="15188" x="4545013" y="2268538"/>
          <p14:tracePt t="15204" x="4545013" y="2170113"/>
          <p14:tracePt t="15204" x="4545013" y="2125663"/>
          <p14:tracePt t="15222" x="4545013" y="1982788"/>
          <p14:tracePt t="15253" x="4545013" y="1866900"/>
          <p14:tracePt t="15255" x="4483100" y="1731963"/>
          <p14:tracePt t="15269" x="4419600" y="1598613"/>
          <p14:tracePt t="15287" x="4348163" y="1473200"/>
          <p14:tracePt t="15306" x="4276725" y="1339850"/>
          <p14:tracePt t="15319" x="4187825" y="1231900"/>
          <p14:tracePt t="15339" x="4108450" y="1133475"/>
          <p14:tracePt t="15353" x="4017963" y="1044575"/>
          <p14:tracePt t="15370" x="3919538" y="965200"/>
          <p14:tracePt t="15386" x="3751263" y="857250"/>
          <p14:tracePt t="15404" x="3500438" y="750888"/>
          <p14:tracePt t="15420" x="3179763" y="608013"/>
          <p14:tracePt t="15420" x="3108325" y="588963"/>
          <p14:tracePt t="15437" x="2911475" y="554038"/>
          <p14:tracePt t="15453" x="2847975" y="536575"/>
          <p14:tracePt t="15470" x="2776538" y="536575"/>
          <p14:tracePt t="15486" x="2724150" y="536575"/>
          <p14:tracePt t="15504" x="2643188" y="554038"/>
          <p14:tracePt t="15519" x="2554288" y="598488"/>
          <p14:tracePt t="15537" x="2357438" y="750888"/>
          <p14:tracePt t="15587" x="2232025" y="847725"/>
          <p14:tracePt t="15608" x="2179638" y="901700"/>
          <p14:tracePt t="15620" x="2089150" y="1027113"/>
          <p14:tracePt t="15637" x="2036763" y="1116013"/>
          <p14:tracePt t="15653" x="1965325" y="1196975"/>
          <p14:tracePt t="15670" x="1928813" y="1295400"/>
          <p14:tracePt t="15686" x="1901825" y="1357313"/>
          <p14:tracePt t="15703" x="1884363" y="1446213"/>
          <p14:tracePt t="15720" x="1884363" y="1527175"/>
          <p14:tracePt t="15736" x="1884363" y="1608138"/>
          <p14:tracePt t="15753" x="1884363" y="1704975"/>
          <p14:tracePt t="15770" x="1884363" y="1803400"/>
          <p14:tracePt t="15786" x="1911350" y="1928813"/>
          <p14:tracePt t="15803" x="1973263" y="2054225"/>
          <p14:tracePt t="15803" x="2009775" y="2133600"/>
          <p14:tracePt t="15821" x="2089150" y="2276475"/>
          <p14:tracePt t="15837" x="2152650" y="2393950"/>
          <p14:tracePt t="15855" x="2268538" y="2527300"/>
          <p14:tracePt t="15870" x="2384425" y="2633663"/>
          <p14:tracePt t="15887" x="2490788" y="2759075"/>
          <p14:tracePt t="15903" x="2633663" y="2874963"/>
          <p14:tracePt t="15920" x="2795588" y="3009900"/>
          <p14:tracePt t="15937" x="3375025" y="3348038"/>
          <p14:tracePt t="15984" x="3536950" y="3419475"/>
          <p14:tracePt t="16006" x="3598863" y="3438525"/>
          <p14:tracePt t="16008" x="3625850" y="3455988"/>
          <p14:tracePt t="16020" x="3679825" y="3455988"/>
          <p14:tracePt t="16036" x="3732213" y="3455988"/>
          <p14:tracePt t="16055" x="3803650" y="3455988"/>
          <p14:tracePt t="16070" x="3902075" y="3455988"/>
          <p14:tracePt t="16087" x="3965575" y="3446463"/>
          <p14:tracePt t="16104" x="4037013" y="3402013"/>
          <p14:tracePt t="16125" x="4116388" y="3330575"/>
          <p14:tracePt t="16150" x="4125913" y="3322638"/>
          <p14:tracePt t="16160" x="4160838" y="3295650"/>
          <p14:tracePt t="16170" x="4205288" y="3205163"/>
          <p14:tracePt t="16186" x="4241800" y="3143250"/>
          <p14:tracePt t="16204" x="4276725" y="3081338"/>
          <p14:tracePt t="16220" x="4322763" y="2946400"/>
          <p14:tracePt t="16237" x="4357688" y="2884488"/>
          <p14:tracePt t="16253" x="4367213" y="2830513"/>
          <p14:tracePt t="16270" x="4384675" y="2776538"/>
          <p14:tracePt t="16287" x="4384675" y="2724150"/>
          <p14:tracePt t="16305" x="4384675" y="2643188"/>
          <p14:tracePt t="16325" x="4384675" y="2598738"/>
          <p14:tracePt t="16337" x="4384675" y="2544763"/>
          <p14:tracePt t="16353" x="4384675" y="2500313"/>
          <p14:tracePt t="16371" x="4384675" y="2438400"/>
          <p14:tracePt t="16387" x="4384675" y="2366963"/>
          <p14:tracePt t="16404" x="4384675" y="2268538"/>
          <p14:tracePt t="16420" x="4384675" y="2125663"/>
          <p14:tracePt t="16443" x="4384675" y="2036763"/>
          <p14:tracePt t="16454" x="4384675" y="1946275"/>
          <p14:tracePt t="16470" x="4384675" y="1857375"/>
          <p14:tracePt t="16487" x="4384675" y="1776413"/>
          <p14:tracePt t="16503" x="4375150" y="1724025"/>
          <p14:tracePt t="16520" x="4348163" y="1660525"/>
          <p14:tracePt t="16537" x="4340225" y="1633538"/>
          <p14:tracePt t="16553" x="4330700" y="1598613"/>
          <p14:tracePt t="16570" x="4313238" y="1554163"/>
          <p14:tracePt t="16590" x="4295775" y="1536700"/>
          <p14:tracePt t="16603" x="4268788" y="1482725"/>
          <p14:tracePt t="16603" x="4259263" y="1465263"/>
          <p14:tracePt t="16621" x="4214813" y="1411288"/>
          <p14:tracePt t="16637" x="3973513" y="1214438"/>
          <p14:tracePt t="16707" x="3884613" y="1169988"/>
          <p14:tracePt t="16737" x="3840163" y="1152525"/>
          <p14:tracePt t="16738" x="3751263" y="1125538"/>
          <p14:tracePt t="16754" x="3571875" y="1062038"/>
          <p14:tracePt t="16754" x="3544888" y="1044575"/>
          <p14:tracePt t="16806" x="3536950" y="1044575"/>
          <p14:tracePt t="16821" x="3527425" y="1044575"/>
          <p14:tracePt t="16822" x="3517900" y="1044575"/>
          <p14:tracePt t="16848" x="3500438" y="1044575"/>
          <p14:tracePt t="16878" x="3490913" y="1044575"/>
          <p14:tracePt t="16879" x="3482975" y="1044575"/>
          <p14:tracePt t="16887" x="3429000" y="1044575"/>
          <p14:tracePt t="16904" x="3330575" y="1044575"/>
          <p14:tracePt t="16920" x="3214688" y="1044575"/>
          <p14:tracePt t="16937" x="3108325" y="1044575"/>
          <p14:tracePt t="16953" x="2946400" y="1027113"/>
          <p14:tracePt t="16953" x="2911475" y="1027113"/>
          <p14:tracePt t="16989" x="2894013" y="1027113"/>
          <p14:tracePt t="16991" x="2867025" y="1027113"/>
          <p14:tracePt t="17003" x="2847975" y="1027113"/>
          <p14:tracePt t="17020" x="2813050" y="1027113"/>
          <p14:tracePt t="17055" x="2714625" y="1027113"/>
          <p14:tracePt t="17055" x="2679700" y="1027113"/>
          <p14:tracePt t="17109" x="2544763" y="1027113"/>
          <p14:tracePt t="17136" x="2490788" y="1027113"/>
          <p14:tracePt t="17150" x="2473325" y="1036638"/>
          <p14:tracePt t="17173" x="2446338" y="1036638"/>
          <p14:tracePt t="17175" x="2428875" y="1036638"/>
          <p14:tracePt t="17187" x="2374900" y="1044575"/>
          <p14:tracePt t="17204" x="2339975" y="1044575"/>
          <p14:tracePt t="17220" x="2259013" y="1081088"/>
          <p14:tracePt t="17237" x="2214563" y="1108075"/>
          <p14:tracePt t="17254" x="2125663" y="1152525"/>
          <p14:tracePt t="17270" x="2044700" y="1187450"/>
          <p14:tracePt t="17287" x="1946275" y="1250950"/>
          <p14:tracePt t="17304" x="1839913" y="1330325"/>
          <p14:tracePt t="17320" x="1803400" y="1357313"/>
          <p14:tracePt t="17336" x="1776413" y="1401763"/>
          <p14:tracePt t="17354" x="1751013" y="1446213"/>
          <p14:tracePt t="17369" x="1724025" y="1482725"/>
          <p14:tracePt t="17387" x="1687513" y="1562100"/>
          <p14:tracePt t="17403" x="1679575" y="1643063"/>
          <p14:tracePt t="17403" x="1660525" y="1670050"/>
          <p14:tracePt t="17421" x="1633538" y="1731963"/>
          <p14:tracePt t="17436" x="1616075" y="1803400"/>
          <p14:tracePt t="17453" x="1571625" y="1893888"/>
          <p14:tracePt t="17470" x="1544638" y="1982788"/>
          <p14:tracePt t="17487" x="1517650" y="2089150"/>
          <p14:tracePt t="17503" x="1490663" y="2179638"/>
          <p14:tracePt t="17520" x="1473200" y="2232025"/>
          <p14:tracePt t="17536" x="1473200" y="2268538"/>
          <p14:tracePt t="17553" x="1473200" y="2303463"/>
          <p14:tracePt t="17569" x="1473200" y="2322513"/>
          <p14:tracePt t="17853" x="1455738" y="2322513"/>
          <p14:tracePt t="17909" x="1438275" y="2322513"/>
          <p14:tracePt t="17917" x="1411288" y="2322513"/>
          <p14:tracePt t="17924" x="1384300" y="2303463"/>
          <p14:tracePt t="17927" x="1366838" y="2303463"/>
          <p14:tracePt t="17936" x="1347788" y="2295525"/>
          <p14:tracePt t="17953" x="1339850" y="2295525"/>
          <p14:tracePt t="17969" x="1322388" y="2286000"/>
          <p14:tracePt t="18269" x="1330325" y="2286000"/>
          <p14:tracePt t="18276" x="1357313" y="2268538"/>
          <p14:tracePt t="18279" x="1393825" y="2251075"/>
          <p14:tracePt t="18287" x="1428750" y="2224088"/>
          <p14:tracePt t="18304" x="1473200" y="2197100"/>
          <p14:tracePt t="18320" x="1509713" y="2170113"/>
          <p14:tracePt t="18336" x="1536700" y="2143125"/>
          <p14:tracePt t="18353" x="1554163" y="2143125"/>
          <p14:tracePt t="18369" x="1581150" y="2116138"/>
          <p14:tracePt t="18386" x="1589088" y="2108200"/>
          <p14:tracePt t="18421" x="1598613" y="2098675"/>
          <p14:tracePt t="18686" x="1608138" y="2098675"/>
          <p14:tracePt t="18692" x="1616075" y="2098675"/>
          <p14:tracePt t="18705" x="1643063" y="2098675"/>
          <p14:tracePt t="18720" x="1660525" y="2089150"/>
          <p14:tracePt t="18738" x="1687513" y="2089150"/>
          <p14:tracePt t="18754" x="1697038" y="2089150"/>
          <p14:tracePt t="18771" x="1704975" y="2089150"/>
          <p14:tracePt t="18788" x="1751013" y="2071688"/>
          <p14:tracePt t="18804" x="1776413" y="2062163"/>
          <p14:tracePt t="18804" x="1785938" y="2062163"/>
          <p14:tracePt t="18822" x="1795463" y="2062163"/>
          <p14:tracePt t="18838" x="1830388" y="2062163"/>
          <p14:tracePt t="18854" x="1866900" y="2044700"/>
          <p14:tracePt t="18973" x="1874838" y="2044700"/>
          <p14:tracePt t="19006" x="1874838" y="2054225"/>
          <p14:tracePt t="19013" x="1874838" y="2062163"/>
          <p14:tracePt t="19022" x="1874838" y="2081213"/>
          <p14:tracePt t="19023" x="1874838" y="2098675"/>
          <p14:tracePt t="19805" x="1884363" y="2108200"/>
          <p14:tracePt t="19886" x="1901825" y="2098675"/>
          <p14:tracePt t="19893" x="1955800" y="2098675"/>
          <p14:tracePt t="19906" x="2000250" y="2071688"/>
          <p14:tracePt t="19920" x="2017713" y="2071688"/>
          <p14:tracePt t="19938" x="2036763" y="2062163"/>
          <p14:tracePt t="19953" x="2044700" y="2054225"/>
          <p14:tracePt t="20093" x="2062163" y="2044700"/>
          <p14:tracePt t="20100" x="2116138" y="2027238"/>
          <p14:tracePt t="20114" x="2143125" y="2009775"/>
          <p14:tracePt t="20115" x="2197100" y="1973263"/>
          <p14:tracePt t="20121" x="2357438" y="1884363"/>
          <p14:tracePt t="20148" x="2411413" y="1847850"/>
          <p14:tracePt t="20153" x="2500313" y="1795463"/>
          <p14:tracePt t="20171" x="2598738" y="1731963"/>
          <p14:tracePt t="20187" x="2670175" y="1679575"/>
          <p14:tracePt t="20204" x="2840038" y="1616075"/>
          <p14:tracePt t="20238" x="2901950" y="1589088"/>
          <p14:tracePt t="20240" x="2990850" y="1562100"/>
          <p14:tracePt t="20254" x="3098800" y="1536700"/>
          <p14:tracePt t="20271" x="3224213" y="1517650"/>
          <p14:tracePt t="20287" x="3455988" y="1482725"/>
          <p14:tracePt t="20306" x="3670300" y="1455738"/>
          <p14:tracePt t="20322" x="3848100" y="1438275"/>
          <p14:tracePt t="20338" x="3990975" y="1419225"/>
          <p14:tracePt t="20355" x="4133850" y="1419225"/>
          <p14:tracePt t="20371" x="4259263" y="1401763"/>
          <p14:tracePt t="20389" x="5268913" y="1589088"/>
          <p14:tracePt t="20441" x="5634038" y="1687513"/>
          <p14:tracePt t="20455" x="5956300" y="1776413"/>
          <p14:tracePt t="20471" x="6143625" y="1830388"/>
          <p14:tracePt t="20488" x="6259513" y="1893888"/>
          <p14:tracePt t="20503" x="6313488" y="1911350"/>
          <p14:tracePt t="20521" x="6323013" y="1919288"/>
          <p14:tracePt t="20537" x="6348413" y="1928813"/>
          <p14:tracePt t="20598" x="6348413" y="1938338"/>
          <p14:tracePt t="20610" x="6348413" y="1946275"/>
          <p14:tracePt t="20612" x="6348413" y="1965325"/>
          <p14:tracePt t="20626" x="6348413" y="1990725"/>
          <p14:tracePt t="20637" x="6330950" y="2027238"/>
          <p14:tracePt t="20655" x="6313488" y="2036763"/>
          <p14:tracePt t="20670" x="6303963" y="2062163"/>
          <p14:tracePt t="20687" x="6276975" y="2089150"/>
          <p14:tracePt t="20703" x="6276975" y="2108200"/>
          <p14:tracePt t="20721" x="6251575" y="2125663"/>
          <p14:tracePt t="20737" x="6215063" y="2170113"/>
          <p14:tracePt t="20754" x="6188075" y="2197100"/>
          <p14:tracePt t="20772" x="6170613" y="2214563"/>
          <p14:tracePt t="20787" x="6143625" y="2232025"/>
          <p14:tracePt t="20787" x="6126163" y="2232025"/>
          <p14:tracePt t="20821" x="6081713" y="2268538"/>
          <p14:tracePt t="20822" x="6062663" y="2303463"/>
          <p14:tracePt t="20822" x="6037263" y="2303463"/>
          <p14:tracePt t="20839" x="6010275" y="2330450"/>
          <p14:tracePt t="20855" x="5983288" y="2347913"/>
          <p14:tracePt t="20872" x="5946775" y="2366963"/>
          <p14:tracePt t="20887" x="5938838" y="2374900"/>
          <p14:tracePt t="20905" x="5857875" y="2419350"/>
          <p14:tracePt t="20960" x="5840413" y="2438400"/>
          <p14:tracePt t="20975" x="5822950" y="2446338"/>
          <p14:tracePt t="20976" x="5813425" y="2446338"/>
          <p14:tracePt t="20987" x="5795963" y="2465388"/>
          <p14:tracePt t="21005" x="5776913" y="2482850"/>
          <p14:tracePt t="21134" x="5776913" y="2490788"/>
          <p14:tracePt t="21246" x="5795963" y="2517775"/>
          <p14:tracePt t="21255" x="5822950" y="2544763"/>
          <p14:tracePt t="21263" x="5857875" y="2581275"/>
          <p14:tracePt t="21271" x="5911850" y="2616200"/>
          <p14:tracePt t="21287" x="5965825" y="2652713"/>
          <p14:tracePt t="21304" x="5991225" y="2670175"/>
          <p14:tracePt t="21320" x="6000750" y="2670175"/>
          <p14:tracePt t="21406" x="6010275" y="2670175"/>
          <p14:tracePt t="21574" x="6000750" y="2687638"/>
          <p14:tracePt t="21598" x="5983288" y="2687638"/>
          <p14:tracePt t="21614" x="5965825" y="2687638"/>
          <p14:tracePt t="21799" x="5973763" y="2697163"/>
          <p14:tracePt t="21806" x="6000750" y="2697163"/>
          <p14:tracePt t="21820" x="6099175" y="2697163"/>
          <p14:tracePt t="21822" x="6143625" y="2697163"/>
          <p14:tracePt t="21822" x="6197600" y="2697163"/>
          <p14:tracePt t="21839" x="6259513" y="2697163"/>
          <p14:tracePt t="21856" x="6296025" y="2697163"/>
          <p14:tracePt t="21871" x="6313488" y="2697163"/>
          <p14:tracePt t="21888" x="6340475" y="2697163"/>
          <p14:tracePt t="21904" x="6375400" y="2697163"/>
          <p14:tracePt t="21921" x="6500813" y="2697163"/>
          <p14:tracePt t="21960" x="6527800" y="2697163"/>
          <p14:tracePt t="21971" x="6562725" y="2697163"/>
          <p14:tracePt t="22007" x="6572250" y="2697163"/>
          <p14:tracePt t="22269" x="6572250" y="2705100"/>
          <p14:tracePt t="22302" x="6562725" y="2705100"/>
          <p14:tracePt t="22304" x="6554788" y="2714625"/>
          <p14:tracePt t="22310" x="6554788" y="2724150"/>
          <p14:tracePt t="22320" x="6537325" y="2724150"/>
          <p14:tracePt t="22338" x="6527800" y="2724150"/>
          <p14:tracePt t="22353" x="6518275" y="2732088"/>
          <p14:tracePt t="22371" x="6500813" y="2741613"/>
          <p14:tracePt t="22386" x="6473825" y="2741613"/>
          <p14:tracePt t="22404" x="6465888" y="2751138"/>
          <p14:tracePt t="22420" x="6456363" y="2759075"/>
          <p14:tracePt t="22460" x="6438900" y="2759075"/>
          <p14:tracePt t="22774" x="6446838" y="2759075"/>
          <p14:tracePt t="22799" x="6456363" y="2759075"/>
          <p14:tracePt t="22820" x="6465888" y="2759075"/>
          <p14:tracePt t="22846" x="6473825" y="2759075"/>
          <p14:tracePt t="22848" x="6491288" y="2759075"/>
          <p14:tracePt t="22894" x="6500813" y="2759075"/>
          <p14:tracePt t="22918" x="6510338" y="2759075"/>
          <p14:tracePt t="22941" x="6527800" y="2759075"/>
          <p14:tracePt t="22958" x="6537325" y="2759075"/>
          <p14:tracePt t="22964" x="6545263" y="2759075"/>
          <p14:tracePt t="23004" x="6554788" y="2759075"/>
          <p14:tracePt t="23061" x="6572250" y="2759075"/>
          <p14:tracePt t="23110" x="6581775" y="2759075"/>
          <p14:tracePt t="23111" x="6589713" y="2759075"/>
          <p14:tracePt t="23157" x="6608763" y="2759075"/>
          <p14:tracePt t="23261" x="6616700" y="2759075"/>
          <p14:tracePt t="23263" x="6705600" y="2751138"/>
          <p14:tracePt t="23356" x="6732588" y="2751138"/>
          <p14:tracePt t="23370" x="6742113" y="2732088"/>
          <p14:tracePt t="23387" x="6769100" y="2724150"/>
          <p14:tracePt t="23404" x="6786563" y="2714625"/>
          <p14:tracePt t="23420" x="6813550" y="2705100"/>
          <p14:tracePt t="23438" x="6823075" y="2687638"/>
          <p14:tracePt t="23455" x="6831013" y="2687638"/>
          <p14:tracePt t="23470" x="6840538" y="2687638"/>
          <p14:tracePt t="23487" x="6848475" y="2679700"/>
          <p14:tracePt t="23942" x="6848475" y="2670175"/>
          <p14:tracePt t="23958" x="6894513" y="2670175"/>
          <p14:tracePt t="23963" x="6965950" y="2670175"/>
          <p14:tracePt t="23974" x="7072313" y="2670175"/>
          <p14:tracePt t="23976" x="7180263" y="2670175"/>
          <p14:tracePt t="23987" x="7680325" y="2679700"/>
          <p14:tracePt t="24023" x="7751763" y="2679700"/>
          <p14:tracePt t="24024" x="7813675" y="2697163"/>
          <p14:tracePt t="24038" x="7840663" y="2697163"/>
          <p14:tracePt t="24054" x="7858125" y="2697163"/>
          <p14:tracePt t="24071" x="7875588" y="2687638"/>
          <p14:tracePt t="24087" x="7912100" y="2670175"/>
          <p14:tracePt t="24104" x="7947025" y="2643188"/>
          <p14:tracePt t="24120" x="8001000" y="2608263"/>
          <p14:tracePt t="24137" x="8062913" y="2544763"/>
          <p14:tracePt t="24154" x="8126413" y="2482850"/>
          <p14:tracePt t="24170" x="8180388" y="2411413"/>
          <p14:tracePt t="24187" x="8251825" y="2312988"/>
          <p14:tracePt t="24203" x="8304213" y="2214563"/>
          <p14:tracePt t="24220" x="8385175" y="2071688"/>
          <p14:tracePt t="24238" x="8420100" y="1990725"/>
          <p14:tracePt t="24254" x="8447088" y="1901825"/>
          <p14:tracePt t="24278" x="8456613" y="1874838"/>
          <p14:tracePt t="24287" x="8474075" y="1830388"/>
          <p14:tracePt t="24304" x="8483600" y="1795463"/>
          <p14:tracePt t="24321" x="8510588" y="1751013"/>
          <p14:tracePt t="24337" x="8510588" y="1741488"/>
          <p14:tracePt t="24354" x="8555038" y="1571625"/>
          <p14:tracePt t="24354" x="8555038" y="1562100"/>
          <p14:tracePt t="24422" x="8572500" y="1536700"/>
          <p14:tracePt t="24424" x="8572500" y="1465263"/>
          <p14:tracePt t="24447" x="8572500" y="1419225"/>
          <p14:tracePt t="24454" x="8572500" y="1366838"/>
          <p14:tracePt t="24470" x="8572500" y="1312863"/>
          <p14:tracePt t="24487" x="8572500" y="1241425"/>
          <p14:tracePt t="24504" x="8555038" y="1204913"/>
          <p14:tracePt t="24520" x="8537575" y="1160463"/>
          <p14:tracePt t="24536" x="8501063" y="1116013"/>
          <p14:tracePt t="24554" x="8474075" y="1098550"/>
          <p14:tracePt t="24570" x="8420100" y="1071563"/>
          <p14:tracePt t="24588" x="8375650" y="1044575"/>
          <p14:tracePt t="24604" x="8304213" y="1017588"/>
          <p14:tracePt t="24619" x="8251825" y="990600"/>
          <p14:tracePt t="24619" x="8205788" y="982663"/>
          <p14:tracePt t="24638" x="8170863" y="955675"/>
          <p14:tracePt t="24638" x="8116888" y="955675"/>
          <p14:tracePt t="24653" x="8062913" y="928688"/>
          <p14:tracePt t="24672" x="8001000" y="919163"/>
          <p14:tracePt t="24686" x="7947025" y="911225"/>
          <p14:tracePt t="24705" x="7894638" y="911225"/>
          <p14:tracePt t="24720" x="7813675" y="911225"/>
          <p14:tracePt t="24737" x="7751763" y="911225"/>
          <p14:tracePt t="24753" x="7653338" y="911225"/>
          <p14:tracePt t="24775" x="7626350" y="911225"/>
          <p14:tracePt t="24786" x="7439025" y="965200"/>
          <p14:tracePt t="24847" x="7419975" y="973138"/>
          <p14:tracePt t="24877" x="7412038" y="982663"/>
          <p14:tracePt t="24879" x="7402513" y="990600"/>
          <p14:tracePt t="24879" x="7385050" y="1000125"/>
          <p14:tracePt t="24894" x="7367588" y="1000125"/>
          <p14:tracePt t="24903" x="7340600" y="1027113"/>
          <p14:tracePt t="24920" x="7304088" y="1044575"/>
          <p14:tracePt t="24936" x="7286625" y="1062038"/>
          <p14:tracePt t="24953" x="7269163" y="1081088"/>
          <p14:tracePt t="24970" x="7251700" y="1098550"/>
          <p14:tracePt t="24987" x="7205663" y="1116013"/>
          <p14:tracePt t="25003" x="7170738" y="1152525"/>
          <p14:tracePt t="25020" x="7134225" y="1179513"/>
          <p14:tracePt t="25036" x="7062788" y="1223963"/>
          <p14:tracePt t="25054" x="7037388" y="1258888"/>
          <p14:tracePt t="25070" x="7010400" y="1295400"/>
          <p14:tracePt t="25088" x="6973888" y="1322388"/>
          <p14:tracePt t="25104" x="6956425" y="1357313"/>
          <p14:tracePt t="25121" x="6956425" y="1384300"/>
          <p14:tracePt t="25137" x="6929438" y="1411288"/>
          <p14:tracePt t="25154" x="6929438" y="1428750"/>
          <p14:tracePt t="25170" x="6919913" y="1455738"/>
          <p14:tracePt t="25187" x="6919913" y="1465263"/>
          <p14:tracePt t="25204" x="6919913" y="1482725"/>
          <p14:tracePt t="25238" x="6919913" y="1490663"/>
          <p14:tracePt t="25270" x="6919913" y="1500188"/>
          <p14:tracePt t="25276" x="6919913" y="1509713"/>
          <p14:tracePt t="25358" x="6919913" y="1527175"/>
          <p14:tracePt t="25376" x="6919913" y="1536700"/>
          <p14:tracePt t="25377" x="6919913" y="1544638"/>
          <p14:tracePt t="25387" x="6919913" y="1562100"/>
          <p14:tracePt t="25494" x="6919913" y="1571625"/>
          <p14:tracePt t="25499" x="6919913" y="1616075"/>
          <p14:tracePt t="25559" x="6919913" y="1625600"/>
          <p14:tracePt t="25575" x="6919913" y="1643063"/>
          <p14:tracePt t="25577" x="6919913" y="1652588"/>
          <p14:tracePt t="25662" x="6919913" y="1660525"/>
          <p14:tracePt t="25814" x="6919913" y="1679575"/>
          <p14:tracePt t="25819" x="6929438" y="1704975"/>
          <p14:tracePt t="25834" x="6973888" y="1965325"/>
          <p14:tracePt t="25930" x="6983413" y="1990725"/>
          <p14:tracePt t="25945" x="6983413" y="2009775"/>
          <p14:tracePt t="25954" x="7010400" y="2054225"/>
          <p14:tracePt t="25970" x="7045325" y="2133600"/>
          <p14:tracePt t="25988" x="7062788" y="2170113"/>
          <p14:tracePt t="26003" x="7072313" y="2251075"/>
          <p14:tracePt t="26021" x="7108825" y="2303463"/>
          <p14:tracePt t="26036" x="7161213" y="2401888"/>
          <p14:tracePt t="26054" x="7215188" y="2465388"/>
          <p14:tracePt t="26070" x="7269163" y="2517775"/>
          <p14:tracePt t="26087" x="7323138" y="2571750"/>
          <p14:tracePt t="26104" x="7394575" y="2608263"/>
          <p14:tracePt t="26120" x="7429500" y="2633663"/>
          <p14:tracePt t="26137" x="7483475" y="2633663"/>
          <p14:tracePt t="26153" x="7554913" y="2633663"/>
          <p14:tracePt t="26170" x="7653338" y="2633663"/>
          <p14:tracePt t="26187" x="7823200" y="2633663"/>
          <p14:tracePt t="26204" x="8010525" y="2633663"/>
          <p14:tracePt t="26220" x="8188325" y="2625725"/>
          <p14:tracePt t="26237" x="8348663" y="2589213"/>
          <p14:tracePt t="26253" x="8491538" y="2544763"/>
          <p14:tracePt t="26271" x="8555038" y="2509838"/>
          <p14:tracePt t="26286" x="8589963" y="2482850"/>
          <p14:tracePt t="26319" x="8626475" y="2455863"/>
          <p14:tracePt t="26321" x="8680450" y="2411413"/>
          <p14:tracePt t="26338" x="8705850" y="2357438"/>
          <p14:tracePt t="26353" x="8732838" y="2303463"/>
          <p14:tracePt t="26371" x="8751888" y="2241550"/>
          <p14:tracePt t="26386" x="8777288" y="2179638"/>
          <p14:tracePt t="26404" x="8777288" y="2108200"/>
          <p14:tracePt t="26420" x="8777288" y="2036763"/>
          <p14:tracePt t="26420" x="8777288" y="1990725"/>
          <p14:tracePt t="26437" x="8777288" y="1965325"/>
          <p14:tracePt t="26453" x="8777288" y="1839913"/>
          <p14:tracePt t="26470" x="8759825" y="1758950"/>
          <p14:tracePt t="26486" x="8724900" y="1687513"/>
          <p14:tracePt t="26504" x="8670925" y="1608138"/>
          <p14:tracePt t="26520" x="8609013" y="1490663"/>
          <p14:tracePt t="26537" x="8545513" y="1401763"/>
          <p14:tracePt t="26554" x="8375650" y="1223963"/>
          <p14:tracePt t="26616" x="8313738" y="1169988"/>
          <p14:tracePt t="26644" x="8286750" y="1160463"/>
          <p14:tracePt t="26644" x="8269288" y="1152525"/>
          <p14:tracePt t="26654" x="8215313" y="1133475"/>
          <p14:tracePt t="26670" x="8180388" y="1116013"/>
          <p14:tracePt t="26687" x="8099425" y="1116013"/>
          <p14:tracePt t="26704" x="8027988" y="1116013"/>
          <p14:tracePt t="26721" x="7983538" y="1116013"/>
          <p14:tracePt t="26737" x="7902575" y="1116013"/>
          <p14:tracePt t="26755" x="7840663" y="1116013"/>
          <p14:tracePt t="26770" x="7786688" y="1116013"/>
          <p14:tracePt t="26788" x="7751763" y="1116013"/>
          <p14:tracePt t="26804" x="7742238" y="1116013"/>
          <p14:tracePt t="26821" x="7705725" y="1116013"/>
          <p14:tracePt t="26845" x="7653338" y="1133475"/>
          <p14:tracePt t="26854" x="7572375" y="1160463"/>
          <p14:tracePt t="26871" x="7483475" y="1204913"/>
          <p14:tracePt t="26888" x="7385050" y="1250950"/>
          <p14:tracePt t="26904" x="7242175" y="1330325"/>
          <p14:tracePt t="26939" x="7018338" y="1490663"/>
          <p14:tracePt t="26939" x="7000875" y="1509713"/>
          <p14:tracePt t="27015" x="7000875" y="1517650"/>
          <p14:tracePt t="27017" x="6973888" y="1544638"/>
          <p14:tracePt t="27037" x="6973888" y="1562100"/>
          <p14:tracePt t="27046" x="6965950" y="1589088"/>
          <p14:tracePt t="27054" x="6946900" y="1625600"/>
          <p14:tracePt t="27071" x="6938963" y="1643063"/>
          <p14:tracePt t="27094" x="6938963" y="1652588"/>
          <p14:tracePt t="27104" x="6938963" y="1679575"/>
          <p14:tracePt t="27119" x="6938963" y="1697038"/>
          <p14:tracePt t="27137" x="6938963" y="1751013"/>
          <p14:tracePt t="27153" x="6938963" y="1776413"/>
          <p14:tracePt t="27170" x="6938963" y="1830388"/>
          <p14:tracePt t="27186" x="6938963" y="1884363"/>
          <p14:tracePt t="27204" x="6938963" y="1928813"/>
          <p14:tracePt t="27220" x="6965950" y="2000250"/>
          <p14:tracePt t="27220" x="6973888" y="2044700"/>
          <p14:tracePt t="27238" x="6991350" y="2081213"/>
          <p14:tracePt t="27253" x="7018338" y="2170113"/>
          <p14:tracePt t="27271" x="7062788" y="2241550"/>
          <p14:tracePt t="27286" x="7116763" y="2295525"/>
          <p14:tracePt t="27305" x="7153275" y="2366963"/>
          <p14:tracePt t="27320" x="7197725" y="2401888"/>
          <p14:tracePt t="27336" x="7358063" y="2536825"/>
          <p14:tracePt t="27377" x="7367588" y="2536825"/>
          <p14:tracePt t="27387" x="7412038" y="2562225"/>
          <p14:tracePt t="27403" x="7491413" y="2598738"/>
          <p14:tracePt t="27420" x="7527925" y="2616200"/>
          <p14:tracePt t="27436" x="7608888" y="2633663"/>
          <p14:tracePt t="27455" x="7634288" y="2643188"/>
          <p14:tracePt t="27471" x="7661275" y="2643188"/>
          <p14:tracePt t="27488" x="7688263" y="2660650"/>
          <p14:tracePt t="27504" x="7724775" y="2660650"/>
          <p14:tracePt t="27504" x="7751763" y="2660650"/>
          <p14:tracePt t="27537" x="7759700" y="2660650"/>
          <p14:tracePt t="27539" x="7786688" y="2660650"/>
          <p14:tracePt t="27555" x="7823200" y="2660650"/>
          <p14:tracePt t="27570" x="7858125" y="2660650"/>
          <p14:tracePt t="27606" x="7875588" y="2660650"/>
          <p14:tracePt t="27608" x="7885113" y="2652713"/>
          <p14:tracePt t="27654" x="7894638" y="2652713"/>
          <p14:tracePt t="28110" x="7902575" y="2652713"/>
          <p14:tracePt t="28145" x="0" y="0"/>
        </p14:tracePtLst>
        <p14:tracePtLst>
          <p14:tracePt t="43767" x="4679950" y="3830638"/>
          <p14:tracePt t="43934" x="4652963" y="3830638"/>
          <p14:tracePt t="43941" x="4643438" y="3830638"/>
          <p14:tracePt t="43943" x="4598988" y="3813175"/>
          <p14:tracePt t="43951" x="4537075" y="3795713"/>
          <p14:tracePt t="43968" x="4384675" y="3759200"/>
          <p14:tracePt t="43994" x="4259263" y="3724275"/>
          <p14:tracePt t="43994" x="4187825" y="3705225"/>
          <p14:tracePt t="44021" x="4116388" y="3687763"/>
          <p14:tracePt t="44034" x="4044950" y="3670300"/>
          <p14:tracePt t="44034" x="3965575" y="3652838"/>
          <p14:tracePt t="44037" x="3894138" y="3633788"/>
          <p14:tracePt t="44051" x="3724275" y="3616325"/>
          <p14:tracePt t="44051" x="3652838" y="3616325"/>
          <p14:tracePt t="44068" x="3571875" y="3616325"/>
          <p14:tracePt t="44084" x="3411538" y="3616325"/>
          <p14:tracePt t="44102" x="3276600" y="3616325"/>
          <p14:tracePt t="44118" x="3170238" y="3616325"/>
          <p14:tracePt t="44135" x="2938463" y="3616325"/>
          <p14:tracePt t="44159" x="2822575" y="3616325"/>
          <p14:tracePt t="44167" x="2697163" y="3660775"/>
          <p14:tracePt t="44185" x="2608263" y="3697288"/>
          <p14:tracePt t="44202" x="2571750" y="3697288"/>
          <p14:tracePt t="44218" x="2527300" y="3705225"/>
          <p14:tracePt t="44235" x="2393950" y="3776663"/>
          <p14:tracePt t="44255" x="2322513" y="3795713"/>
          <p14:tracePt t="44268" x="2197100" y="3867150"/>
          <p14:tracePt t="44284" x="1982788" y="3965575"/>
          <p14:tracePt t="44302" x="1847850" y="4027488"/>
          <p14:tracePt t="44317" x="1589088" y="4143375"/>
          <p14:tracePt t="44353" x="1571625" y="4160838"/>
          <p14:tracePt t="44357" x="1562100" y="4170363"/>
          <p14:tracePt t="44367" x="1509713" y="4197350"/>
          <p14:tracePt t="44385" x="1482725" y="4214813"/>
          <p14:tracePt t="44401" x="1419225" y="4259263"/>
          <p14:tracePt t="44418" x="1357313" y="4303713"/>
          <p14:tracePt t="44434" x="1295400" y="4348163"/>
          <p14:tracePt t="44451" x="1250950" y="4411663"/>
          <p14:tracePt t="44467" x="1179513" y="4491038"/>
          <p14:tracePt t="44485" x="990600" y="5133975"/>
          <p14:tracePt t="44612" x="990600" y="5259388"/>
          <p14:tracePt t="44626" x="990600" y="5295900"/>
          <p14:tracePt t="44634" x="990600" y="5348288"/>
          <p14:tracePt t="44651" x="1009650" y="5429250"/>
          <p14:tracePt t="44668" x="1054100" y="5518150"/>
          <p14:tracePt t="44685" x="1081088" y="5562600"/>
          <p14:tracePt t="44701" x="1125538" y="5616575"/>
          <p14:tracePt t="44719" x="1160463" y="5653088"/>
          <p14:tracePt t="44735" x="1187450" y="5680075"/>
          <p14:tracePt t="44751" x="1223963" y="5705475"/>
          <p14:tracePt t="44768" x="1276350" y="5724525"/>
          <p14:tracePt t="44784" x="1330325" y="5751513"/>
          <p14:tracePt t="44802" x="1455738" y="5795963"/>
          <p14:tracePt t="44826" x="1812925" y="5902325"/>
          <p14:tracePt t="44901" x="1893888" y="5938838"/>
          <p14:tracePt t="44917" x="1982788" y="5956300"/>
          <p14:tracePt t="44934" x="2081213" y="5991225"/>
          <p14:tracePt t="44951" x="2224088" y="6027738"/>
          <p14:tracePt t="44968" x="2357438" y="6062663"/>
          <p14:tracePt t="44985" x="2482850" y="6099175"/>
          <p14:tracePt t="45002" x="2608263" y="6116638"/>
          <p14:tracePt t="45018" x="2732088" y="6134100"/>
          <p14:tracePt t="45035" x="2874963" y="6170613"/>
          <p14:tracePt t="45051" x="3054350" y="6224588"/>
          <p14:tracePt t="45051" x="3143250" y="6251575"/>
          <p14:tracePt t="45085" x="3340100" y="6269038"/>
          <p14:tracePt t="45087" x="3527425" y="6303963"/>
          <p14:tracePt t="45102" x="3705225" y="6348413"/>
          <p14:tracePt t="45119" x="3830638" y="6384925"/>
          <p14:tracePt t="45135" x="3965575" y="6402388"/>
          <p14:tracePt t="45152" x="4071938" y="6402388"/>
          <p14:tracePt t="45168" x="4170363" y="6402388"/>
          <p14:tracePt t="45186" x="4259263" y="6402388"/>
          <p14:tracePt t="45201" x="4340225" y="6402388"/>
          <p14:tracePt t="45219" x="4429125" y="6402388"/>
          <p14:tracePt t="45235" x="4554538" y="6402388"/>
          <p14:tracePt t="45252" x="4724400" y="6402388"/>
          <p14:tracePt t="45274" x="4848225" y="6402388"/>
          <p14:tracePt t="45286" x="4911725" y="6402388"/>
          <p14:tracePt t="45303" x="4956175" y="6402388"/>
          <p14:tracePt t="45319" x="5010150" y="6394450"/>
          <p14:tracePt t="45335" x="5099050" y="6375400"/>
          <p14:tracePt t="45364" x="5143500" y="6375400"/>
          <p14:tracePt t="45368" x="5214938" y="6357938"/>
          <p14:tracePt t="45385" x="5340350" y="6348413"/>
          <p14:tracePt t="45402" x="5456238" y="6330950"/>
          <p14:tracePt t="45418" x="5562600" y="6313488"/>
          <p14:tracePt t="45435" x="5715000" y="6251575"/>
          <p14:tracePt t="45452" x="5813425" y="6224588"/>
          <p14:tracePt t="45468" x="6000750" y="6126163"/>
          <p14:tracePt t="45486" x="6081713" y="6062663"/>
          <p14:tracePt t="45502" x="6197600" y="5973763"/>
          <p14:tracePt t="45518" x="6313488" y="5884863"/>
          <p14:tracePt t="45536" x="6411913" y="5786438"/>
          <p14:tracePt t="45552" x="6473825" y="5697538"/>
          <p14:tracePt t="45568" x="6545263" y="5562600"/>
          <p14:tracePt t="45585" x="6599238" y="5419725"/>
          <p14:tracePt t="45602" x="6634163" y="5313363"/>
          <p14:tracePt t="45618" x="6661150" y="5160963"/>
          <p14:tracePt t="45636" x="6670675" y="5018088"/>
          <p14:tracePt t="45651" x="6688138" y="4875213"/>
          <p14:tracePt t="45651" x="6688138" y="4803775"/>
          <p14:tracePt t="45670" x="6688138" y="4732338"/>
          <p14:tracePt t="45685" x="6688138" y="4518025"/>
          <p14:tracePt t="45702" x="6688138" y="4394200"/>
          <p14:tracePt t="45718" x="6688138" y="4276725"/>
          <p14:tracePt t="45734" x="6670675" y="4170363"/>
          <p14:tracePt t="45751" x="6608763" y="4017963"/>
          <p14:tracePt t="45768" x="6518275" y="3894138"/>
          <p14:tracePt t="45785" x="6348413" y="3660775"/>
          <p14:tracePt t="45785" x="6323013" y="3625850"/>
          <p14:tracePt t="45845" x="6269038" y="3562350"/>
          <p14:tracePt t="45851" x="6242050" y="3527425"/>
          <p14:tracePt t="45853" x="6188075" y="3473450"/>
          <p14:tracePt t="45868" x="6010275" y="3330575"/>
          <p14:tracePt t="45886" x="5938838" y="3295650"/>
          <p14:tracePt t="45901" x="5795963" y="3251200"/>
          <p14:tracePt t="45937" x="5697538" y="3214688"/>
          <p14:tracePt t="45952" x="5599113" y="3197225"/>
          <p14:tracePt t="45971" x="5500688" y="3197225"/>
          <p14:tracePt t="45986" x="5438775" y="3197225"/>
          <p14:tracePt t="46001" x="5375275" y="3197225"/>
          <p14:tracePt t="46018" x="5276850" y="3197225"/>
          <p14:tracePt t="46035" x="5180013" y="3205163"/>
          <p14:tracePt t="46052" x="5010150" y="3241675"/>
          <p14:tracePt t="46068" x="4884738" y="3276600"/>
          <p14:tracePt t="46068" x="4813300" y="3313113"/>
          <p14:tracePt t="46086" x="4670425" y="3340100"/>
          <p14:tracePt t="46101" x="4554538" y="3384550"/>
          <p14:tracePt t="46118" x="4483100" y="3402013"/>
          <p14:tracePt t="46134" x="4402138" y="3419475"/>
          <p14:tracePt t="46151" x="4276725" y="3455988"/>
          <p14:tracePt t="46167" x="4152900" y="3490913"/>
          <p14:tracePt t="46185" x="4027488" y="3527425"/>
          <p14:tracePt t="46201" x="3919538" y="3581400"/>
          <p14:tracePt t="46218" x="3830638" y="3616325"/>
          <p14:tracePt t="46235" x="3714750" y="3660775"/>
          <p14:tracePt t="46252" x="3589338" y="3724275"/>
          <p14:tracePt t="46252" x="3536950" y="3759200"/>
          <p14:tracePt t="46269" x="3490913" y="3786188"/>
          <p14:tracePt t="46285" x="3394075" y="3848100"/>
          <p14:tracePt t="46303" x="3367088" y="3884613"/>
          <p14:tracePt t="46317" x="3357563" y="3894138"/>
          <p14:tracePt t="46335" x="3348038" y="3902075"/>
          <p14:tracePt t="46351" x="3348038" y="3919538"/>
          <p14:tracePt t="46374" x="3340100" y="3929063"/>
          <p14:tracePt t="46405" x="3340100" y="3938588"/>
          <p14:tracePt t="46645" x="3340100" y="3946525"/>
          <p14:tracePt t="46693" x="3348038" y="3956050"/>
          <p14:tracePt t="46732" x="3357563" y="3965575"/>
          <p14:tracePt t="46767" x="3367088" y="3965575"/>
          <p14:tracePt t="46789" x="3384550" y="3965575"/>
          <p14:tracePt t="46801" x="3384550" y="3973513"/>
          <p14:tracePt t="46804" x="3402013" y="3973513"/>
          <p14:tracePt t="46834" x="3438525" y="3973513"/>
          <p14:tracePt t="46860" x="3455988" y="3973513"/>
          <p14:tracePt t="46867" x="3500438" y="3973513"/>
          <p14:tracePt t="46885" x="3517900" y="3973513"/>
          <p14:tracePt t="46900" x="3554413" y="3973513"/>
          <p14:tracePt t="46918" x="3581400" y="3973513"/>
          <p14:tracePt t="46934" x="3598863" y="3973513"/>
          <p14:tracePt t="46951" x="3652838" y="3973513"/>
          <p14:tracePt t="46967" x="3714750" y="3990975"/>
          <p14:tracePt t="46984" x="3768725" y="3990975"/>
          <p14:tracePt t="47001" x="4089400" y="4089400"/>
          <p14:tracePt t="47055" x="4313238" y="4160838"/>
          <p14:tracePt t="47100" x="4411663" y="4170363"/>
          <p14:tracePt t="47103" x="4465638" y="4205288"/>
          <p14:tracePt t="47117" x="4527550" y="4214813"/>
          <p14:tracePt t="47135" x="4589463" y="4232275"/>
          <p14:tracePt t="47151" x="4643438" y="4251325"/>
          <p14:tracePt t="47169" x="4705350" y="4259263"/>
          <p14:tracePt t="47190" x="4714875" y="4268788"/>
          <p14:tracePt t="47222" x="4732338" y="4268788"/>
          <p14:tracePt t="47223" x="4751388" y="4276725"/>
          <p14:tracePt t="47235" x="4795838" y="4286250"/>
          <p14:tracePt t="47269" x="4803775" y="4295775"/>
          <p14:tracePt t="47270" x="4822825" y="4303713"/>
          <p14:tracePt t="47285" x="4830763" y="4303713"/>
          <p14:tracePt t="47303" x="4848225" y="4303713"/>
          <p14:tracePt t="47318" x="4857750" y="4303713"/>
          <p14:tracePt t="47334" x="4867275" y="4322763"/>
          <p14:tracePt t="47351" x="4875213" y="4322763"/>
          <p14:tracePt t="47367" x="4894263" y="4322763"/>
          <p14:tracePt t="47384" x="4911725" y="4322763"/>
          <p14:tracePt t="47401" x="4919663" y="4330700"/>
          <p14:tracePt t="47418" x="4938713" y="4330700"/>
          <p14:tracePt t="47434" x="4956175" y="4330700"/>
          <p14:tracePt t="47452" x="4965700" y="4330700"/>
          <p14:tracePt t="47468" x="4965700" y="4340225"/>
          <p14:tracePt t="47468" x="4983163" y="4340225"/>
          <p14:tracePt t="47509" x="5000625" y="4348163"/>
          <p14:tracePt t="47525" x="5018088" y="4348163"/>
          <p14:tracePt t="47535" x="5037138" y="4357688"/>
          <p14:tracePt t="47536" x="5062538" y="4367213"/>
          <p14:tracePt t="47552" x="5072063" y="4367213"/>
          <p14:tracePt t="47597" x="5089525" y="4367213"/>
          <p14:tracePt t="47621" x="5099050" y="4375150"/>
          <p14:tracePt t="48213" x="5089525" y="4394200"/>
          <p14:tracePt t="48217" x="5054600" y="4438650"/>
          <p14:tracePt t="48223" x="5045075" y="4446588"/>
          <p14:tracePt t="48234" x="4991100" y="4518025"/>
          <p14:tracePt t="48251" x="4946650" y="4598988"/>
          <p14:tracePt t="48284" x="4902200" y="4643438"/>
          <p14:tracePt t="48287" x="4867275" y="4679950"/>
          <p14:tracePt t="48302" x="4822825" y="4741863"/>
          <p14:tracePt t="48319" x="4776788" y="4822825"/>
          <p14:tracePt t="48335" x="4705350" y="4902200"/>
          <p14:tracePt t="48352" x="4670425" y="4956175"/>
          <p14:tracePt t="48368" x="4643438" y="4973638"/>
          <p14:tracePt t="48385" x="4633913" y="5000625"/>
          <p14:tracePt t="48401" x="4616450" y="5018088"/>
          <p14:tracePt t="48418" x="4616450" y="5027613"/>
          <p14:tracePt t="48434" x="4608513" y="5037138"/>
          <p14:tracePt t="48451" x="4598988" y="5054600"/>
          <p14:tracePt t="48644" x="4598988" y="5062538"/>
          <p14:tracePt t="48656" x="4589463" y="5072063"/>
          <p14:tracePt t="48661" x="4562475" y="5081588"/>
          <p14:tracePt t="48667" x="4527550" y="5126038"/>
          <p14:tracePt t="48684" x="4446588" y="5180013"/>
          <p14:tracePt t="48702" x="4429125" y="5205413"/>
          <p14:tracePt t="48717" x="4411663" y="5214938"/>
          <p14:tracePt t="48734" x="4384675" y="5232400"/>
          <p14:tracePt t="48751" x="4357688" y="5251450"/>
          <p14:tracePt t="48768" x="4330700" y="5276850"/>
          <p14:tracePt t="48784" x="4313238" y="5295900"/>
          <p14:tracePt t="48802" x="4286250" y="5322888"/>
          <p14:tracePt t="48818" x="4276725" y="5322888"/>
          <p14:tracePt t="48835" x="4268788" y="5330825"/>
          <p14:tracePt t="49109" x="4295775" y="5330825"/>
          <p14:tracePt t="49114" x="4322763" y="5330825"/>
          <p14:tracePt t="49125" x="4340225" y="5322888"/>
          <p14:tracePt t="49127" x="4367213" y="5313363"/>
          <p14:tracePt t="49134" x="4419600" y="5295900"/>
          <p14:tracePt t="49151" x="4438650" y="5295900"/>
          <p14:tracePt t="49167" x="4456113" y="5295900"/>
          <p14:tracePt t="49185" x="4537075" y="5268913"/>
          <p14:tracePt t="49250" x="4545013" y="5268913"/>
          <p14:tracePt t="49268" x="4589463" y="5268913"/>
          <p14:tracePt t="49302" x="4608513" y="5268913"/>
          <p14:tracePt t="49326" x="4616450" y="5268913"/>
          <p14:tracePt t="49349" x="4625975" y="5268913"/>
          <p14:tracePt t="49365" x="4652963" y="5268913"/>
          <p14:tracePt t="49397" x="4660900" y="5268913"/>
          <p14:tracePt t="49982" x="4670425" y="5268913"/>
          <p14:tracePt t="50206" x="4652963" y="5259388"/>
          <p14:tracePt t="50207" x="4616450" y="5259388"/>
          <p14:tracePt t="50225" x="4562475" y="5259388"/>
          <p14:tracePt t="50229" x="4527550" y="5259388"/>
          <p14:tracePt t="50234" x="4465638" y="5259388"/>
          <p14:tracePt t="50251" x="4402138" y="5259388"/>
          <p14:tracePt t="50251" x="4375150" y="5259388"/>
          <p14:tracePt t="50277" x="4241800" y="5259388"/>
          <p14:tracePt t="50320" x="3956050" y="5259388"/>
          <p14:tracePt t="50378" x="3894138" y="5259388"/>
          <p14:tracePt t="50379" x="3840163" y="5259388"/>
          <p14:tracePt t="50384" x="3741738" y="5259388"/>
          <p14:tracePt t="50401" x="3660775" y="5259388"/>
          <p14:tracePt t="50418" x="3625850" y="5259388"/>
          <p14:tracePt t="50435" x="3536950" y="5259388"/>
          <p14:tracePt t="50451" x="3411538" y="5259388"/>
          <p14:tracePt t="50468" x="3214688" y="5241925"/>
          <p14:tracePt t="50486" x="3071813" y="5241925"/>
          <p14:tracePt t="50501" x="2724150" y="5224463"/>
          <p14:tracePt t="50535" x="2598738" y="5187950"/>
          <p14:tracePt t="50568" x="2589213" y="5187950"/>
          <p14:tracePt t="50569" x="2581275" y="5187950"/>
          <p14:tracePt t="50596" x="2571750" y="5187950"/>
          <p14:tracePt t="50630" x="2562225" y="5180013"/>
          <p14:tracePt t="50718" x="2562225" y="5170488"/>
          <p14:tracePt t="50733" x="2562225" y="5160963"/>
          <p14:tracePt t="50740" x="2562225" y="5153025"/>
          <p14:tracePt t="50751" x="2562225" y="5143500"/>
          <p14:tracePt t="50753" x="2562225" y="5116513"/>
          <p14:tracePt t="50768" x="2562225" y="5108575"/>
          <p14:tracePt t="50804" x="2554288" y="5099050"/>
          <p14:tracePt t="50893" x="2562225" y="5099050"/>
          <p14:tracePt t="50898" x="2571750" y="5089525"/>
          <p14:tracePt t="50907" x="2581275" y="5081588"/>
          <p14:tracePt t="50919" x="2589213" y="5081588"/>
          <p14:tracePt t="50935" x="2625725" y="5081588"/>
          <p14:tracePt t="50935" x="2643188" y="5072063"/>
          <p14:tracePt t="50967" x="2652713" y="5072063"/>
          <p14:tracePt t="50981" x="2660650" y="5072063"/>
          <p14:tracePt t="51006" x="2679700" y="5062538"/>
          <p14:tracePt t="51018" x="2687638" y="5054600"/>
          <p14:tracePt t="51019" x="2705100" y="5054600"/>
          <p14:tracePt t="51035" x="2732088" y="5045075"/>
          <p14:tracePt t="51051" x="2759075" y="5045075"/>
          <p14:tracePt t="51091" x="2776538" y="5037138"/>
          <p14:tracePt t="51117" x="2795588" y="5037138"/>
          <p14:tracePt t="51149" x="2795588" y="5027613"/>
          <p14:tracePt t="51269" x="2795588" y="5018088"/>
          <p14:tracePt t="51273" x="2705100" y="5010150"/>
          <p14:tracePt t="51298" x="2670175" y="4991100"/>
          <p14:tracePt t="51318" x="2598738" y="4983163"/>
          <p14:tracePt t="51320" x="2517775" y="4965700"/>
          <p14:tracePt t="51334" x="2438400" y="4946650"/>
          <p14:tracePt t="51352" x="2401888" y="4946650"/>
          <p14:tracePt t="51368" x="2384425" y="4946650"/>
          <p14:tracePt t="51405" x="2374900" y="4938713"/>
          <p14:tracePt t="51702" x="2384425" y="4938713"/>
          <p14:tracePt t="51725" x="2393950" y="4938713"/>
          <p14:tracePt t="51733" x="2411413" y="4929188"/>
          <p14:tracePt t="51735" x="2419350" y="4929188"/>
          <p14:tracePt t="51750" x="2428875" y="4929188"/>
          <p14:tracePt t="51768" x="2446338" y="4929188"/>
          <p14:tracePt t="51784" x="2446338" y="4919663"/>
          <p14:tracePt t="51802" x="2455863" y="4919663"/>
          <p14:tracePt t="51846" x="2465388" y="4919663"/>
          <p14:tracePt t="51862" x="2473325" y="4919663"/>
          <p14:tracePt t="51877" x="2490788" y="4902200"/>
          <p14:tracePt t="51916" x="2500313" y="4902200"/>
          <p14:tracePt t="51941" x="2509838" y="4902200"/>
          <p14:tracePt t="51949" x="2517775" y="4902200"/>
          <p14:tracePt t="51955" x="2536825" y="4902200"/>
          <p14:tracePt t="51968" x="2544763" y="4894263"/>
          <p14:tracePt t="52005" x="2554288" y="4894263"/>
          <p14:tracePt t="52054" x="2562225" y="4894263"/>
          <p14:tracePt t="52501" x="2581275" y="4894263"/>
          <p14:tracePt t="52502" x="2660650" y="4894263"/>
          <p14:tracePt t="52531" x="2732088" y="4894263"/>
          <p14:tracePt t="52558" x="2741613" y="4894263"/>
          <p14:tracePt t="52567" x="2768600" y="4894263"/>
          <p14:tracePt t="52584" x="2795588" y="4894263"/>
          <p14:tracePt t="52601" x="2813050" y="4894263"/>
          <p14:tracePt t="52617" x="2847975" y="4894263"/>
          <p14:tracePt t="52635" x="2874963" y="4884738"/>
          <p14:tracePt t="52650" x="2911475" y="4884738"/>
          <p14:tracePt t="52668" x="2938463" y="4884738"/>
          <p14:tracePt t="52683" x="2955925" y="4884738"/>
          <p14:tracePt t="52701" x="2982913" y="4875213"/>
          <p14:tracePt t="52717" x="3009900" y="4867275"/>
          <p14:tracePt t="52734" x="3027363" y="4867275"/>
          <p14:tracePt t="52750" x="3071813" y="4867275"/>
          <p14:tracePt t="52767" x="3108325" y="4867275"/>
          <p14:tracePt t="52784" x="3143250" y="4867275"/>
          <p14:tracePt t="52800" x="3197225" y="4867275"/>
          <p14:tracePt t="52835" x="3214688" y="4867275"/>
          <p14:tracePt t="52989" x="3224213" y="4867275"/>
          <p14:tracePt t="52995" x="3313113" y="4867275"/>
          <p14:tracePt t="53035" x="3367088" y="4867275"/>
          <p14:tracePt t="53051" x="3384550" y="4867275"/>
          <p14:tracePt t="53067" x="3419475" y="4867275"/>
          <p14:tracePt t="53067" x="3438525" y="4867275"/>
          <p14:tracePt t="53085" x="3465513" y="4867275"/>
          <p14:tracePt t="53101" x="3500438" y="4867275"/>
          <p14:tracePt t="53119" x="3517900" y="4867275"/>
          <p14:tracePt t="53134" x="3544888" y="4867275"/>
          <p14:tracePt t="53151" x="3554413" y="4867275"/>
          <p14:tracePt t="54275" x="0" y="0"/>
        </p14:tracePtLst>
        <p14:tracePtLst>
          <p14:tracePt t="67921" x="2786063" y="6510338"/>
          <p14:tracePt t="68285" x="2795588" y="6510338"/>
          <p14:tracePt t="68294" x="2822575" y="6483350"/>
          <p14:tracePt t="68296" x="2840038" y="6483350"/>
          <p14:tracePt t="68309" x="2857500" y="6456363"/>
          <p14:tracePt t="68309" x="2901950" y="6429375"/>
          <p14:tracePt t="68317" x="2955925" y="6402388"/>
          <p14:tracePt t="68333" x="2990850" y="6384925"/>
          <p14:tracePt t="68349" x="3017838" y="6375400"/>
          <p14:tracePt t="68366" x="3027363" y="6375400"/>
          <p14:tracePt t="68383" x="3054350" y="6357938"/>
          <p14:tracePt t="68460" x="3062288" y="6357938"/>
          <p14:tracePt t="68468" x="3071813" y="6357938"/>
          <p14:tracePt t="68474" x="3098800" y="6357938"/>
          <p14:tracePt t="68482" x="3108325" y="6357938"/>
          <p14:tracePt t="68499" x="3133725" y="6357938"/>
          <p14:tracePt t="68526" x="3160713" y="6357938"/>
          <p14:tracePt t="68526" x="3170238" y="6357938"/>
          <p14:tracePt t="68549" x="3187700" y="6357938"/>
          <p14:tracePt t="68566" x="3214688" y="6357938"/>
          <p14:tracePt t="68583" x="3224213" y="6367463"/>
          <p14:tracePt t="68599" x="3251200" y="6375400"/>
          <p14:tracePt t="68616" x="3303588" y="6402388"/>
          <p14:tracePt t="68633" x="3384550" y="6419850"/>
          <p14:tracePt t="68649" x="3517900" y="6465888"/>
          <p14:tracePt t="68666" x="3589338" y="6473825"/>
          <p14:tracePt t="68683" x="3608388" y="6473825"/>
          <p14:tracePt t="68699" x="3633788" y="6473825"/>
          <p14:tracePt t="68716" x="3732213" y="6473825"/>
          <p14:tracePt t="68733" x="3830638" y="6473825"/>
          <p14:tracePt t="68749" x="3990975" y="6473825"/>
          <p14:tracePt t="68775" x="4062413" y="6473825"/>
          <p14:tracePt t="68782" x="4214813" y="6473825"/>
          <p14:tracePt t="68800" x="4313238" y="6473825"/>
          <p14:tracePt t="68816" x="4402138" y="6473825"/>
          <p14:tracePt t="68833" x="4500563" y="6473825"/>
          <p14:tracePt t="68849" x="4572000" y="6473825"/>
          <p14:tracePt t="68867" x="4633913" y="6473825"/>
          <p14:tracePt t="68883" x="4670425" y="6473825"/>
          <p14:tracePt t="68883" x="4679950" y="6473825"/>
          <p14:tracePt t="68901" x="4687888" y="6473825"/>
          <p14:tracePt t="68916" x="4759325" y="6465888"/>
          <p14:tracePt t="68916" x="4803775" y="6446838"/>
          <p14:tracePt t="68941" x="4857750" y="6438900"/>
          <p14:tracePt t="68950" x="4983163" y="6402388"/>
          <p14:tracePt t="68967" x="5072063" y="6394450"/>
          <p14:tracePt t="68984" x="5099050" y="6384925"/>
          <p14:tracePt t="69000" x="5108575" y="6375400"/>
          <p14:tracePt t="69101" x="5116513" y="6375400"/>
          <p14:tracePt t="69165" x="5126038" y="6375400"/>
          <p14:tracePt t="69176" x="5133975" y="6384925"/>
          <p14:tracePt t="69333" x="5143500" y="6384925"/>
          <p14:tracePt t="69335" x="5180013" y="6384925"/>
          <p14:tracePt t="69349" x="5232400" y="6384925"/>
          <p14:tracePt t="69366" x="5303838" y="6384925"/>
          <p14:tracePt t="69368" x="5402263" y="6384925"/>
          <p14:tracePt t="69383" x="5456238" y="6384925"/>
          <p14:tracePt t="69400" x="5500688" y="6384925"/>
          <p14:tracePt t="69424" x="5527675" y="6384925"/>
          <p14:tracePt t="69433" x="5537200" y="6384925"/>
          <p14:tracePt t="69449" x="5581650" y="6384925"/>
          <p14:tracePt t="69467" x="5616575" y="6384925"/>
          <p14:tracePt t="69483" x="5653088" y="6384925"/>
          <p14:tracePt t="69500" x="5697538" y="6402388"/>
          <p14:tracePt t="69516" x="5741988" y="6411913"/>
          <p14:tracePt t="69534" x="5902325" y="6465888"/>
          <p14:tracePt t="69583" x="5919788" y="6465888"/>
          <p14:tracePt t="69599" x="5973763" y="6483350"/>
          <p14:tracePt t="69599" x="5991225" y="6483350"/>
          <p14:tracePt t="69637" x="6010275" y="6491288"/>
          <p14:tracePt t="69654" x="6027738" y="6491288"/>
          <p14:tracePt t="69656" x="6037263" y="6491288"/>
          <p14:tracePt t="69666" x="6099175" y="6518275"/>
          <p14:tracePt t="69683" x="6143625" y="6518275"/>
          <p14:tracePt t="69700" x="6188075" y="6518275"/>
          <p14:tracePt t="69716" x="6313488" y="6554788"/>
          <p14:tracePt t="69733" x="6456363" y="6572250"/>
          <p14:tracePt t="69750" x="6608763" y="6589713"/>
          <p14:tracePt t="69766" x="6777038" y="6608763"/>
          <p14:tracePt t="69784" x="6919913" y="6626225"/>
          <p14:tracePt t="69800" x="7018338" y="6643688"/>
          <p14:tracePt t="69816" x="7089775" y="6643688"/>
          <p14:tracePt t="69849" x="7108825" y="6643688"/>
          <p14:tracePt t="69851" x="7143750" y="6643688"/>
          <p14:tracePt t="69866" x="7170738" y="6643688"/>
          <p14:tracePt t="69883" x="7197725" y="6643688"/>
          <p14:tracePt t="69900" x="7205663" y="6643688"/>
          <p14:tracePt t="70181" x="7215188" y="6643688"/>
          <p14:tracePt t="70277" x="7232650" y="6643688"/>
          <p14:tracePt t="70285" x="7340600" y="6626225"/>
          <p14:tracePt t="70299" x="7786688" y="6491288"/>
          <p14:tracePt t="70360" x="7840663" y="6483350"/>
          <p14:tracePt t="70377" x="7885113" y="6483350"/>
          <p14:tracePt t="70383" x="7966075" y="6465888"/>
          <p14:tracePt t="70400" x="8072438" y="6465888"/>
          <p14:tracePt t="70416" x="8232775" y="6446838"/>
          <p14:tracePt t="70433" x="8375650" y="6446838"/>
          <p14:tracePt t="70449" x="8545513" y="6446838"/>
          <p14:tracePt t="70467" x="8661400" y="6446838"/>
          <p14:tracePt t="70483" x="8732838" y="6446838"/>
          <p14:tracePt t="70500" x="8804275" y="6446838"/>
          <p14:tracePt t="70516" x="8912225" y="6429375"/>
          <p14:tracePt t="70534" x="8947150" y="6429375"/>
          <p14:tracePt t="70550" x="8966200" y="6429375"/>
          <p14:tracePt t="70566" x="8974138" y="6429375"/>
          <p14:tracePt t="71087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0" name="image49.png" descr="instability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7200" y="609600"/>
            <a:ext cx="2241550" cy="4697413"/>
          </a:xfrm>
          <a:prstGeom prst="rect">
            <a:avLst/>
          </a:prstGeom>
          <a:ln>
            <a:solidFill/>
            <a:round/>
          </a:ln>
        </p:spPr>
      </p:pic>
      <p:pic>
        <p:nvPicPr>
          <p:cNvPr id="971" name="image50.png" descr="microsatellite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85406" y="1360714"/>
            <a:ext cx="4192588" cy="2163766"/>
          </a:xfrm>
          <a:prstGeom prst="rect">
            <a:avLst/>
          </a:prstGeom>
          <a:ln>
            <a:solidFill/>
            <a:round/>
          </a:ln>
        </p:spPr>
      </p:pic>
      <p:sp>
        <p:nvSpPr>
          <p:cNvPr id="972" name="Shape 972"/>
          <p:cNvSpPr/>
          <p:nvPr/>
        </p:nvSpPr>
        <p:spPr>
          <a:xfrm>
            <a:off x="3124200" y="609598"/>
            <a:ext cx="5715000" cy="593726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900"/>
              </a:spcBef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/>
              <a:t>MMR genes form  multiproteic complexes that jointly work to repair mispairing during DNA replication</a:t>
            </a:r>
          </a:p>
        </p:txBody>
      </p:sp>
      <p:sp>
        <p:nvSpPr>
          <p:cNvPr id="973" name="Shape 973"/>
          <p:cNvSpPr/>
          <p:nvPr/>
        </p:nvSpPr>
        <p:spPr>
          <a:xfrm>
            <a:off x="2820984" y="3962398"/>
            <a:ext cx="6139090" cy="584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800"/>
              </a:spcBef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/>
              <a:t>When MMR is impaired, short repeated sequences  (microsatellites) are prone to insert errors during replication </a:t>
            </a:r>
          </a:p>
        </p:txBody>
      </p:sp>
      <p:sp>
        <p:nvSpPr>
          <p:cNvPr id="974" name="Shape 974"/>
          <p:cNvSpPr/>
          <p:nvPr/>
        </p:nvSpPr>
        <p:spPr>
          <a:xfrm>
            <a:off x="1554982" y="5532525"/>
            <a:ext cx="3566534" cy="2769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000"/>
              </a:spcBef>
              <a:defRPr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/>
            <a:r>
              <a:rPr b="1" dirty="0">
                <a:latin typeface="Comic Sans MS" panose="030F0702030302020204" pitchFamily="66" charset="0"/>
              </a:rPr>
              <a:t>Microsatellite instability (MSI)</a:t>
            </a:r>
          </a:p>
        </p:txBody>
      </p:sp>
      <p:pic>
        <p:nvPicPr>
          <p:cNvPr id="975" name="image34.jpe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80062" y="4643630"/>
            <a:ext cx="2752877" cy="2054795"/>
          </a:xfrm>
          <a:prstGeom prst="rect">
            <a:avLst/>
          </a:prstGeom>
          <a:ln>
            <a:solidFill/>
            <a:rou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41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16613"/>
    </mc:Choice>
    <mc:Fallback>
      <p:transition advTm="116613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888" x="4572000" y="3429000"/>
          <p14:tracePt t="52889" x="4581525" y="3429000"/>
          <p14:tracePt t="52899" x="4598988" y="3429000"/>
          <p14:tracePt t="53208" x="4660900" y="3394075"/>
          <p14:tracePt t="53216" x="4741863" y="3375025"/>
          <p14:tracePt t="53224" x="4840288" y="3313113"/>
          <p14:tracePt t="53232" x="5099050" y="3205163"/>
          <p14:tracePt t="53246" x="5357813" y="3098800"/>
          <p14:tracePt t="53262" x="5527675" y="3027363"/>
          <p14:tracePt t="53279" x="5653088" y="2938463"/>
          <p14:tracePt t="53296" x="5803900" y="2822575"/>
          <p14:tracePt t="53313" x="5884863" y="2759075"/>
          <p14:tracePt t="53329" x="5946775" y="2687638"/>
          <p14:tracePt t="53346" x="5991225" y="2660650"/>
          <p14:tracePt t="53362" x="6037263" y="2616200"/>
          <p14:tracePt t="53379" x="6045200" y="2616200"/>
          <p14:tracePt t="53416" x="6062663" y="2608263"/>
          <p14:tracePt t="53544" x="6089650" y="2608263"/>
          <p14:tracePt t="53565" x="6116638" y="2616200"/>
          <p14:tracePt t="53566" x="6161088" y="2660650"/>
          <p14:tracePt t="53600" x="6180138" y="2670175"/>
          <p14:tracePt t="53608" x="6180138" y="2679700"/>
          <p14:tracePt t="53616" x="6188075" y="2687638"/>
          <p14:tracePt t="53629" x="6197600" y="2687638"/>
          <p14:tracePt t="53645" x="6197600" y="2803525"/>
          <p14:tracePt t="53725" x="6197600" y="2822575"/>
          <p14:tracePt t="53729" x="6170613" y="2874963"/>
          <p14:tracePt t="53762" x="6153150" y="2894013"/>
          <p14:tracePt t="53763" x="6134100" y="2901950"/>
          <p14:tracePt t="53779" x="6108700" y="2919413"/>
          <p14:tracePt t="53795" x="6099175" y="2928938"/>
          <p14:tracePt t="53812" x="6072188" y="2938463"/>
          <p14:tracePt t="53829" x="6037263" y="2955925"/>
          <p14:tracePt t="53846" x="6018213" y="2973388"/>
          <p14:tracePt t="53862" x="6000750" y="2973388"/>
          <p14:tracePt t="53879" x="5973763" y="2990850"/>
          <p14:tracePt t="53896" x="5956300" y="3009900"/>
          <p14:tracePt t="53914" x="5938838" y="3027363"/>
          <p14:tracePt t="53935" x="5929313" y="3036888"/>
          <p14:tracePt t="53984" x="5919788" y="3036888"/>
          <p14:tracePt t="54128" x="5929313" y="3027363"/>
          <p14:tracePt t="54137" x="5929313" y="3017838"/>
          <p14:tracePt t="54153" x="5946775" y="3017838"/>
          <p14:tracePt t="54169" x="5956300" y="3009900"/>
          <p14:tracePt t="54184" x="5965825" y="3009900"/>
          <p14:tracePt t="54195" x="5983288" y="3009900"/>
          <p14:tracePt t="54197" x="5991225" y="3009900"/>
          <p14:tracePt t="54212" x="6018213" y="2990850"/>
          <p14:tracePt t="54229" x="6037263" y="2990850"/>
          <p14:tracePt t="54245" x="6062663" y="2990850"/>
          <p14:tracePt t="54263" x="6081713" y="2990850"/>
          <p14:tracePt t="54279" x="6099175" y="2990850"/>
          <p14:tracePt t="54279" x="6108700" y="2982913"/>
          <p14:tracePt t="54320" x="6116638" y="2982913"/>
          <p14:tracePt t="54325" x="6134100" y="2982913"/>
          <p14:tracePt t="54329" x="6143625" y="2973388"/>
          <p14:tracePt t="54368" x="6153150" y="2973388"/>
          <p14:tracePt t="54376" x="6188075" y="2965450"/>
          <p14:tracePt t="54393" x="6188075" y="2955925"/>
          <p14:tracePt t="54416" x="6205538" y="2955925"/>
          <p14:tracePt t="54432" x="6215063" y="2946400"/>
          <p14:tracePt t="54448" x="6224588" y="2946400"/>
          <p14:tracePt t="54451" x="6242050" y="2938463"/>
          <p14:tracePt t="54648" x="6232525" y="2938463"/>
          <p14:tracePt t="54664" x="6153150" y="2965450"/>
          <p14:tracePt t="54702" x="6126163" y="2965450"/>
          <p14:tracePt t="54730" x="6099175" y="2965450"/>
          <p14:tracePt t="54751" x="6089650" y="2965450"/>
          <p14:tracePt t="54752" x="6062663" y="2965450"/>
          <p14:tracePt t="54800" x="6045200" y="2965450"/>
          <p14:tracePt t="55096" x="6054725" y="2946400"/>
          <p14:tracePt t="55112" x="6072188" y="2946400"/>
          <p14:tracePt t="55120" x="6081713" y="2938463"/>
          <p14:tracePt t="55122" x="6089650" y="2938463"/>
          <p14:tracePt t="55129" x="6099175" y="2928938"/>
          <p14:tracePt t="55145" x="6116638" y="2928938"/>
          <p14:tracePt t="55162" x="6134100" y="2919413"/>
          <p14:tracePt t="55208" x="6153150" y="2901950"/>
          <p14:tracePt t="55232" x="6161088" y="2901950"/>
          <p14:tracePt t="55280" x="6170613" y="2901950"/>
          <p14:tracePt t="55391" x="6188075" y="2901950"/>
          <p14:tracePt t="55448" x="6197600" y="2894013"/>
          <p14:tracePt t="55455" x="6205538" y="2894013"/>
          <p14:tracePt t="55480" x="6215063" y="2894013"/>
          <p14:tracePt t="55503" x="6242050" y="2884488"/>
          <p14:tracePt t="55527" x="6251575" y="2884488"/>
          <p14:tracePt t="55535" x="6269038" y="2867025"/>
          <p14:tracePt t="55560" x="6276975" y="2867025"/>
          <p14:tracePt t="55879" x="6269038" y="2867025"/>
          <p14:tracePt t="55879" x="6251575" y="2867025"/>
          <p14:tracePt t="55888" x="6232525" y="2867025"/>
          <p14:tracePt t="55909" x="6188075" y="2867025"/>
          <p14:tracePt t="55982" x="6180138" y="2867025"/>
          <p14:tracePt t="56151" x="6180138" y="2857500"/>
          <p14:tracePt t="56415" x="6188075" y="2857500"/>
          <p14:tracePt t="56423" x="6197600" y="2857500"/>
          <p14:tracePt t="56431" x="6205538" y="2847975"/>
          <p14:tracePt t="56455" x="6224588" y="2847975"/>
          <p14:tracePt t="56480" x="6232525" y="2847975"/>
          <p14:tracePt t="56488" x="6242050" y="2847975"/>
          <p14:tracePt t="56511" x="6251575" y="2847975"/>
          <p14:tracePt t="56544" x="6276975" y="2847975"/>
          <p14:tracePt t="56545" x="6286500" y="2847975"/>
          <p14:tracePt t="56562" x="6303963" y="2847975"/>
          <p14:tracePt t="56578" x="6313488" y="2847975"/>
          <p14:tracePt t="56595" x="6323013" y="2840038"/>
          <p14:tracePt t="56612" x="6340475" y="2840038"/>
          <p14:tracePt t="56628" x="6348413" y="2840038"/>
          <p14:tracePt t="57207" x="6330950" y="2840038"/>
          <p14:tracePt t="57215" x="6323013" y="2840038"/>
          <p14:tracePt t="57223" x="6313488" y="2840038"/>
          <p14:tracePt t="57228" x="6276975" y="2840038"/>
          <p14:tracePt t="57244" x="6259513" y="2840038"/>
          <p14:tracePt t="57262" x="6242050" y="2840038"/>
          <p14:tracePt t="57277" x="6224588" y="2840038"/>
          <p14:tracePt t="57295" x="6205538" y="2840038"/>
          <p14:tracePt t="57311" x="6197600" y="2840038"/>
          <p14:tracePt t="57328" x="6180138" y="2840038"/>
          <p14:tracePt t="57375" x="6170613" y="2840038"/>
          <p14:tracePt t="57816" x="6170613" y="2830513"/>
          <p14:tracePt t="57824" x="6170613" y="2822575"/>
          <p14:tracePt t="57839" x="6180138" y="2822575"/>
          <p14:tracePt t="57855" x="6197600" y="2822575"/>
          <p14:tracePt t="57871" x="6205538" y="2813050"/>
          <p14:tracePt t="57887" x="6215063" y="2813050"/>
          <p14:tracePt t="57935" x="6224588" y="2813050"/>
          <p14:tracePt t="57936" x="6242050" y="2813050"/>
          <p14:tracePt t="58391" x="6232525" y="2813050"/>
          <p14:tracePt t="58411" x="6215063" y="2813050"/>
          <p14:tracePt t="58455" x="6205538" y="2822575"/>
          <p14:tracePt t="58631" x="6188075" y="2822575"/>
          <p14:tracePt t="58633" x="6188075" y="2830513"/>
          <p14:tracePt t="58651" x="6180138" y="2830513"/>
          <p14:tracePt t="58664" x="6153150" y="2840038"/>
          <p14:tracePt t="59007" x="6161088" y="2840038"/>
          <p14:tracePt t="59016" x="6205538" y="2840038"/>
          <p14:tracePt t="59093" x="6232525" y="2840038"/>
          <p14:tracePt t="59093" x="6242050" y="2840038"/>
          <p14:tracePt t="59135" x="6251575" y="2840038"/>
          <p14:tracePt t="59151" x="6269038" y="2840038"/>
          <p14:tracePt t="59167" x="6276975" y="2840038"/>
          <p14:tracePt t="59175" x="6286500" y="2840038"/>
          <p14:tracePt t="59196" x="6303963" y="2840038"/>
          <p14:tracePt t="59202" x="6313488" y="2840038"/>
          <p14:tracePt t="59231" x="6323013" y="2840038"/>
          <p14:tracePt t="59255" x="6330950" y="2840038"/>
          <p14:tracePt t="59311" x="6348413" y="2840038"/>
          <p14:tracePt t="59327" x="6357938" y="2840038"/>
          <p14:tracePt t="59383" x="6367463" y="2840038"/>
          <p14:tracePt t="59415" x="6384925" y="2840038"/>
          <p14:tracePt t="59455" x="6394450" y="2840038"/>
          <p14:tracePt t="59488" x="6402388" y="2840038"/>
          <p14:tracePt t="59488" x="6411913" y="2840038"/>
          <p14:tracePt t="59519" x="6419850" y="2840038"/>
          <p14:tracePt t="59519" x="6438900" y="2840038"/>
          <p14:tracePt t="59527" x="6446838" y="2840038"/>
          <p14:tracePt t="59548" x="6456363" y="2840038"/>
          <p14:tracePt t="59599" x="6473825" y="2840038"/>
          <p14:tracePt t="59631" x="6483350" y="2840038"/>
          <p14:tracePt t="59671" x="6491288" y="2840038"/>
          <p14:tracePt t="59695" x="6500813" y="2840038"/>
          <p14:tracePt t="59711" x="6518275" y="2840038"/>
          <p14:tracePt t="59718" x="6537325" y="2840038"/>
          <p14:tracePt t="59759" x="6554788" y="2840038"/>
          <p14:tracePt t="59783" x="6562725" y="2840038"/>
          <p14:tracePt t="59799" x="6572250" y="2840038"/>
          <p14:tracePt t="59807" x="6581775" y="2840038"/>
          <p14:tracePt t="59807" x="6599238" y="2840038"/>
          <p14:tracePt t="59816" x="6608763" y="2840038"/>
          <p14:tracePt t="59827" x="6616700" y="2840038"/>
          <p14:tracePt t="59844" x="6643688" y="2840038"/>
          <p14:tracePt t="59862" x="6661150" y="2840038"/>
          <p14:tracePt t="59879" x="6705600" y="2840038"/>
          <p14:tracePt t="59894" x="6769100" y="2840038"/>
          <p14:tracePt t="59913" x="6804025" y="2840038"/>
          <p14:tracePt t="59928" x="6840538" y="2840038"/>
          <p14:tracePt t="59946" x="6867525" y="2840038"/>
          <p14:tracePt t="59961" x="6902450" y="2840038"/>
          <p14:tracePt t="59980" x="6973888" y="2840038"/>
          <p14:tracePt t="59994" x="7027863" y="2840038"/>
          <p14:tracePt t="60012" x="7081838" y="2840038"/>
          <p14:tracePt t="60028" x="7099300" y="2840038"/>
          <p14:tracePt t="60045" x="7134225" y="2840038"/>
          <p14:tracePt t="60061" x="7153275" y="2840038"/>
          <p14:tracePt t="60078" x="7180263" y="2840038"/>
          <p14:tracePt t="60095" x="7296150" y="2822575"/>
          <p14:tracePt t="60224" x="7313613" y="2822575"/>
          <p14:tracePt t="60247" x="7323138" y="2813050"/>
          <p14:tracePt t="60294" x="7331075" y="2813050"/>
          <p14:tracePt t="60376" x="7340600" y="2813050"/>
          <p14:tracePt t="60390" x="7358063" y="2813050"/>
          <p14:tracePt t="60407" x="7367588" y="2813050"/>
          <p14:tracePt t="60415" x="7375525" y="2813050"/>
          <p14:tracePt t="60432" x="7385050" y="2813050"/>
          <p14:tracePt t="60471" x="7402513" y="2813050"/>
          <p14:tracePt t="60503" x="7412038" y="2813050"/>
          <p14:tracePt t="60791" x="7402513" y="2830513"/>
          <p14:tracePt t="60811" x="7367588" y="2840038"/>
          <p14:tracePt t="60813" x="7358063" y="2840038"/>
          <p14:tracePt t="60833" x="7348538" y="2840038"/>
          <p14:tracePt t="60864" x="7340600" y="2857500"/>
          <p14:tracePt t="60880" x="7331075" y="2857500"/>
          <p14:tracePt t="60895" x="7313613" y="2857500"/>
          <p14:tracePt t="60896" x="7304088" y="2867025"/>
          <p14:tracePt t="60912" x="7286625" y="2874963"/>
          <p14:tracePt t="60928" x="7242175" y="2894013"/>
          <p14:tracePt t="60945" x="7205663" y="2901950"/>
          <p14:tracePt t="60961" x="7143750" y="2919413"/>
          <p14:tracePt t="60979" x="7054850" y="2919413"/>
          <p14:tracePt t="60995" x="6946900" y="2938463"/>
          <p14:tracePt t="61012" x="6840538" y="2955925"/>
          <p14:tracePt t="61029" x="6705600" y="2955925"/>
          <p14:tracePt t="61044" x="6518275" y="2955925"/>
          <p14:tracePt t="61062" x="6348413" y="2955925"/>
          <p14:tracePt t="61078" x="6161088" y="2955925"/>
          <p14:tracePt t="61094" x="5991225" y="2955925"/>
          <p14:tracePt t="61111" x="5956300" y="2955925"/>
          <p14:tracePt t="61129" x="5929313" y="2955925"/>
          <p14:tracePt t="62063" x="5938838" y="2955925"/>
          <p14:tracePt t="62087" x="5946775" y="2955925"/>
          <p14:tracePt t="62111" x="5956300" y="2955925"/>
          <p14:tracePt t="62143" x="5965825" y="2955925"/>
          <p14:tracePt t="62145" x="5973763" y="2955925"/>
          <p14:tracePt t="62199" x="5983288" y="2965450"/>
          <p14:tracePt t="62223" x="5991225" y="2965450"/>
          <p14:tracePt t="62287" x="6000750" y="2965450"/>
          <p14:tracePt t="62299" x="6027738" y="2965450"/>
          <p14:tracePt t="62399" x="6037263" y="2965450"/>
          <p14:tracePt t="62415" x="6045200" y="2965450"/>
          <p14:tracePt t="62423" x="6054725" y="2965450"/>
          <p14:tracePt t="62447" x="6072188" y="2965450"/>
          <p14:tracePt t="62471" x="6081713" y="2965450"/>
          <p14:tracePt t="62472" x="6099175" y="2965450"/>
          <p14:tracePt t="62472" x="6108700" y="2965450"/>
          <p14:tracePt t="62522" x="6116638" y="2965450"/>
          <p14:tracePt t="62544" x="6143625" y="2965450"/>
          <p14:tracePt t="62562" x="6153150" y="2965450"/>
          <p14:tracePt t="62577" x="6188075" y="2965450"/>
          <p14:tracePt t="62611" x="6205538" y="2965450"/>
          <p14:tracePt t="62628" x="6232525" y="2965450"/>
          <p14:tracePt t="62644" x="6269038" y="2965450"/>
          <p14:tracePt t="62661" x="6296025" y="2965450"/>
          <p14:tracePt t="62678" x="6348413" y="2965450"/>
          <p14:tracePt t="62694" x="6438900" y="2965450"/>
          <p14:tracePt t="62711" x="6608763" y="2973388"/>
          <p14:tracePt t="62728" x="6688138" y="2982913"/>
          <p14:tracePt t="62744" x="6759575" y="2982913"/>
          <p14:tracePt t="62762" x="6858000" y="3009900"/>
          <p14:tracePt t="62777" x="6956425" y="3017838"/>
          <p14:tracePt t="62794" x="7037388" y="3017838"/>
          <p14:tracePt t="62811" x="7126288" y="3017838"/>
          <p14:tracePt t="62845" x="7134225" y="3017838"/>
          <p14:tracePt t="62919" x="7153275" y="3017838"/>
          <p14:tracePt t="62983" x="7161213" y="3017838"/>
          <p14:tracePt t="62991" x="7170738" y="3017838"/>
          <p14:tracePt t="62999" x="7205663" y="3017838"/>
          <p14:tracePt t="63011" x="7251700" y="3017838"/>
          <p14:tracePt t="63027" x="7277100" y="3017838"/>
          <p14:tracePt t="63028" x="7331075" y="3017838"/>
          <p14:tracePt t="63045" x="7367588" y="3027363"/>
          <p14:tracePt t="63060" x="7412038" y="3027363"/>
          <p14:tracePt t="63078" x="7473950" y="3044825"/>
          <p14:tracePt t="63094" x="7653338" y="3071813"/>
          <p14:tracePt t="63112" x="7742238" y="3081338"/>
          <p14:tracePt t="63127" x="7823200" y="3098800"/>
          <p14:tracePt t="63145" x="7875588" y="3108325"/>
          <p14:tracePt t="63161" x="7885113" y="3108325"/>
          <p14:tracePt t="63177" x="7902575" y="3116263"/>
          <p14:tracePt t="63431" x="7894638" y="3125788"/>
          <p14:tracePt t="63439" x="7885113" y="3125788"/>
          <p14:tracePt t="63447" x="7848600" y="3133725"/>
          <p14:tracePt t="63461" x="7823200" y="3152775"/>
          <p14:tracePt t="63478" x="7769225" y="3170238"/>
          <p14:tracePt t="63494" x="7751763" y="3179763"/>
          <p14:tracePt t="63511" x="7697788" y="3187700"/>
          <p14:tracePt t="63528" x="7688263" y="3187700"/>
          <p14:tracePt t="63544" x="7653338" y="3187700"/>
          <p14:tracePt t="63577" x="7643813" y="3187700"/>
          <p14:tracePt t="63594" x="7634288" y="3187700"/>
          <p14:tracePt t="63595" x="7616825" y="3187700"/>
          <p14:tracePt t="63611" x="7572375" y="3187700"/>
          <p14:tracePt t="63644" x="7562850" y="3187700"/>
          <p14:tracePt t="63661" x="7473950" y="3187700"/>
          <p14:tracePt t="63695" x="7446963" y="3187700"/>
          <p14:tracePt t="63696" x="7412038" y="3187700"/>
          <p14:tracePt t="63696" x="7348538" y="3187700"/>
          <p14:tracePt t="63712" x="7277100" y="3187700"/>
          <p14:tracePt t="63728" x="7161213" y="3187700"/>
          <p14:tracePt t="63745" x="7062788" y="3187700"/>
          <p14:tracePt t="63761" x="7010400" y="3187700"/>
          <p14:tracePt t="63778" x="6983413" y="3187700"/>
          <p14:tracePt t="63794" x="6965950" y="3187700"/>
          <p14:tracePt t="63811" x="6946900" y="3187700"/>
          <p14:tracePt t="63827" x="6938963" y="3187700"/>
          <p14:tracePt t="63967" x="6929438" y="3187700"/>
          <p14:tracePt t="63991" x="6884988" y="3187700"/>
          <p14:tracePt t="63999" x="6813550" y="3187700"/>
          <p14:tracePt t="64000" x="6697663" y="3187700"/>
          <p14:tracePt t="64011" x="6456363" y="3187700"/>
          <p14:tracePt t="64027" x="6303963" y="3187700"/>
          <p14:tracePt t="64044" x="6188075" y="3187700"/>
          <p14:tracePt t="64061" x="6153150" y="3187700"/>
          <p14:tracePt t="64077" x="6143625" y="3187700"/>
          <p14:tracePt t="64094" x="6134100" y="3187700"/>
          <p14:tracePt t="64110" x="6116638" y="3187700"/>
          <p14:tracePt t="64127" x="6108700" y="3187700"/>
          <p14:tracePt t="64167" x="6099175" y="3187700"/>
          <p14:tracePt t="64177" x="6089650" y="3187700"/>
          <p14:tracePt t="64367" x="6099175" y="3187700"/>
          <p14:tracePt t="64375" x="6153150" y="3187700"/>
          <p14:tracePt t="64383" x="6242050" y="3187700"/>
          <p14:tracePt t="64393" x="6394450" y="3187700"/>
          <p14:tracePt t="64410" x="6537325" y="3187700"/>
          <p14:tracePt t="64427" x="6634163" y="3187700"/>
          <p14:tracePt t="64445" x="6751638" y="3187700"/>
          <p14:tracePt t="64461" x="6919913" y="3187700"/>
          <p14:tracePt t="64478" x="7018338" y="3187700"/>
          <p14:tracePt t="64494" x="7134225" y="3187700"/>
          <p14:tracePt t="64534" x="7313613" y="3187700"/>
          <p14:tracePt t="64534" x="7375525" y="3197225"/>
          <p14:tracePt t="64568" x="7402513" y="3197225"/>
          <p14:tracePt t="64578" x="7446963" y="3197225"/>
          <p14:tracePt t="64594" x="7500938" y="3197225"/>
          <p14:tracePt t="64611" x="7572375" y="3197225"/>
          <p14:tracePt t="64627" x="7705725" y="3197225"/>
          <p14:tracePt t="64735" x="7724775" y="3197225"/>
          <p14:tracePt t="64759" x="7732713" y="3197225"/>
          <p14:tracePt t="64784" x="7742238" y="3197225"/>
          <p14:tracePt t="64999" x="7759700" y="3197225"/>
          <p14:tracePt t="65103" x="7786688" y="3187700"/>
          <p14:tracePt t="65115" x="7796213" y="3187700"/>
          <p14:tracePt t="65116" x="7823200" y="3179763"/>
          <p14:tracePt t="65127" x="7858125" y="3170238"/>
          <p14:tracePt t="65145" x="7885113" y="3152775"/>
          <p14:tracePt t="65162" x="7902575" y="3143250"/>
          <p14:tracePt t="65199" x="7912100" y="3143250"/>
          <p14:tracePt t="65223" x="7929563" y="3143250"/>
          <p14:tracePt t="65231" x="7939088" y="3143250"/>
          <p14:tracePt t="65239" x="7966075" y="3125788"/>
          <p14:tracePt t="65271" x="7974013" y="3125788"/>
          <p14:tracePt t="65274" x="7991475" y="3125788"/>
          <p14:tracePt t="65295" x="8001000" y="3116263"/>
          <p14:tracePt t="65310" x="8010525" y="3116263"/>
          <p14:tracePt t="65311" x="8018463" y="3116263"/>
          <p14:tracePt t="65351" x="8027988" y="3116263"/>
          <p14:tracePt t="65391" x="8045450" y="3116263"/>
          <p14:tracePt t="65952" x="8045450" y="3108325"/>
          <p14:tracePt t="65960" x="8027988" y="3108325"/>
          <p14:tracePt t="65968" x="7956550" y="3108325"/>
          <p14:tracePt t="65980" x="7858125" y="3108325"/>
          <p14:tracePt t="65994" x="7759700" y="3108325"/>
          <p14:tracePt t="66011" x="7643813" y="3108325"/>
          <p14:tracePt t="66027" x="7545388" y="3108325"/>
          <p14:tracePt t="66044" x="7518400" y="3108325"/>
          <p14:tracePt t="66079" x="7510463" y="3108325"/>
          <p14:tracePt t="66409" x="7537450" y="3108325"/>
          <p14:tracePt t="66439" x="7545388" y="3108325"/>
          <p14:tracePt t="66447" x="7554913" y="3108325"/>
          <p14:tracePt t="66471" x="7572375" y="3108325"/>
          <p14:tracePt t="66479" x="7581900" y="3108325"/>
          <p14:tracePt t="66487" x="7589838" y="3108325"/>
          <p14:tracePt t="66493" x="7608888" y="3098800"/>
          <p14:tracePt t="66510" x="7616825" y="3098800"/>
          <p14:tracePt t="66510" x="7626350" y="3098800"/>
          <p14:tracePt t="66547" x="7634288" y="3098800"/>
          <p14:tracePt t="66551" x="7643813" y="3098800"/>
          <p14:tracePt t="66560" x="7670800" y="3098800"/>
          <p14:tracePt t="66577" x="7680325" y="3098800"/>
          <p14:tracePt t="66593" x="7697788" y="3098800"/>
          <p14:tracePt t="66631" x="7705725" y="3098800"/>
          <p14:tracePt t="66647" x="7705725" y="3089275"/>
          <p14:tracePt t="66648" x="7732713" y="3071813"/>
          <p14:tracePt t="67183" x="7742238" y="3071813"/>
          <p14:tracePt t="67190" x="7742238" y="3062288"/>
          <p14:tracePt t="67223" x="7742238" y="3044825"/>
          <p14:tracePt t="67481" x="7759700" y="3044825"/>
          <p14:tracePt t="67488" x="7786688" y="3044825"/>
          <p14:tracePt t="67497" x="7796213" y="3044825"/>
          <p14:tracePt t="67504" x="7813675" y="3044825"/>
          <p14:tracePt t="67504" x="7840663" y="3044825"/>
          <p14:tracePt t="67513" x="7848600" y="3044825"/>
          <p14:tracePt t="67528" x="7858125" y="3044825"/>
          <p14:tracePt t="67545" x="7875588" y="3044825"/>
          <p14:tracePt t="67593" x="7885113" y="3044825"/>
          <p14:tracePt t="67801" x="0" y="0"/>
        </p14:tracePtLst>
        <p14:tracePtLst>
          <p14:tracePt t="73677" x="3482975" y="0"/>
          <p14:tracePt t="74072" x="3482975" y="9525"/>
          <p14:tracePt t="74080" x="3490913" y="36513"/>
          <p14:tracePt t="74087" x="3509963" y="61913"/>
          <p14:tracePt t="74094" x="3544888" y="142875"/>
          <p14:tracePt t="74110" x="3581400" y="268288"/>
          <p14:tracePt t="74110" x="3598863" y="339725"/>
          <p14:tracePt t="74128" x="3633788" y="517525"/>
          <p14:tracePt t="74144" x="3687763" y="679450"/>
          <p14:tracePt t="74161" x="3724275" y="803275"/>
          <p14:tracePt t="74178" x="3741738" y="884238"/>
          <p14:tracePt t="74195" x="3768725" y="982663"/>
          <p14:tracePt t="74211" x="3857625" y="1169988"/>
          <p14:tracePt t="74302" x="3911600" y="1241425"/>
          <p14:tracePt t="74343" x="3956050" y="1276350"/>
          <p14:tracePt t="74395" x="4071938" y="1312863"/>
          <p14:tracePt t="74461" x="4598988" y="1608138"/>
          <p14:tracePt t="74532" x="4822825" y="1660525"/>
          <p14:tracePt t="74575" x="4840288" y="1670050"/>
          <p14:tracePt t="74594" x="4867275" y="1670050"/>
          <p14:tracePt t="74595" x="4875213" y="1670050"/>
          <p14:tracePt t="74612" x="4902200" y="1670050"/>
          <p14:tracePt t="74628" x="4956175" y="1670050"/>
          <p14:tracePt t="74645" x="5054600" y="1643063"/>
          <p14:tracePt t="74661" x="5153025" y="1608138"/>
          <p14:tracePt t="74678" x="5303838" y="1536700"/>
          <p14:tracePt t="74695" x="5384800" y="1500188"/>
          <p14:tracePt t="74711" x="5446713" y="1465263"/>
          <p14:tracePt t="74730" x="5473700" y="1455738"/>
          <p14:tracePt t="74730" x="5491163" y="1438275"/>
          <p14:tracePt t="74745" x="5518150" y="1419225"/>
          <p14:tracePt t="74764" x="5786438" y="1330325"/>
          <p14:tracePt t="74827" x="5822950" y="1322388"/>
          <p14:tracePt t="74829" x="5911850" y="1312863"/>
          <p14:tracePt t="74861" x="6062663" y="1295400"/>
          <p14:tracePt t="74862" x="6581775" y="1295400"/>
          <p14:tracePt t="74911" x="6724650" y="1295400"/>
          <p14:tracePt t="74911" x="6769100" y="1295400"/>
          <p14:tracePt t="74938" x="6840538" y="1303338"/>
          <p14:tracePt t="74944" x="6894513" y="1303338"/>
          <p14:tracePt t="74945" x="7018338" y="1339850"/>
          <p14:tracePt t="74961" x="7170738" y="1393825"/>
          <p14:tracePt t="74978" x="7697788" y="1536700"/>
          <p14:tracePt t="75045" x="7966075" y="1633538"/>
          <p14:tracePt t="75078" x="8072438" y="1670050"/>
          <p14:tracePt t="75093" x="8108950" y="1679575"/>
          <p14:tracePt t="75110" x="8126413" y="1679575"/>
          <p14:tracePt t="75127" x="8143875" y="1687513"/>
          <p14:tracePt t="75127" x="8153400" y="1697038"/>
          <p14:tracePt t="75144" x="8161338" y="1704975"/>
          <p14:tracePt t="75160" x="8180388" y="1704975"/>
          <p14:tracePt t="75178" x="8180388" y="1714500"/>
          <p14:tracePt t="75194" x="8197850" y="1731963"/>
          <p14:tracePt t="75211" x="8205788" y="1758950"/>
          <p14:tracePt t="75227" x="8232775" y="1785938"/>
          <p14:tracePt t="75244" x="8269288" y="1857375"/>
          <p14:tracePt t="75264" x="8277225" y="1857375"/>
          <p14:tracePt t="75277" x="8277225" y="1874838"/>
          <p14:tracePt t="75376" x="8277225" y="1884363"/>
          <p14:tracePt t="75392" x="8277225" y="1901825"/>
          <p14:tracePt t="75401" x="8269288" y="1911350"/>
          <p14:tracePt t="75410" x="8259763" y="1911350"/>
          <p14:tracePt t="75428" x="8251825" y="1919288"/>
          <p14:tracePt t="75443" x="8232775" y="1928813"/>
          <p14:tracePt t="75461" x="8180388" y="1946275"/>
          <p14:tracePt t="75527" x="8170863" y="1955800"/>
          <p14:tracePt t="75544" x="8153400" y="1955800"/>
          <p14:tracePt t="75545" x="8143875" y="1973263"/>
          <p14:tracePt t="75561" x="8089900" y="1982788"/>
          <p14:tracePt t="75588" x="8054975" y="1990725"/>
          <p14:tracePt t="75604" x="7340600" y="2152650"/>
          <p14:tracePt t="75694" x="7134225" y="2187575"/>
          <p14:tracePt t="75711" x="6804025" y="2232025"/>
          <p14:tracePt t="75728" x="6705600" y="2251075"/>
          <p14:tracePt t="75743" x="6510338" y="2268538"/>
          <p14:tracePt t="75761" x="6438900" y="2268538"/>
          <p14:tracePt t="75777" x="6340475" y="2268538"/>
          <p14:tracePt t="75794" x="6054725" y="2268538"/>
          <p14:tracePt t="75828" x="5911850" y="2268538"/>
          <p14:tracePt t="75844" x="5776913" y="2268538"/>
          <p14:tracePt t="75860" x="5634038" y="2268538"/>
          <p14:tracePt t="75878" x="5411788" y="2268538"/>
          <p14:tracePt t="75893" x="5133975" y="2268538"/>
          <p14:tracePt t="75911" x="4697413" y="2268538"/>
          <p14:tracePt t="75927" x="4160838" y="2214563"/>
          <p14:tracePt t="75927" x="3965575" y="2214563"/>
          <p14:tracePt t="75944" x="3670300" y="2170113"/>
          <p14:tracePt t="75961" x="3616325" y="2152650"/>
          <p14:tracePt t="75979" x="3608388" y="2152650"/>
          <p14:tracePt t="76072" x="3589338" y="2152650"/>
          <p14:tracePt t="76112" x="3571875" y="2143125"/>
          <p14:tracePt t="76120" x="3527425" y="2125663"/>
          <p14:tracePt t="76132" x="3490913" y="2116138"/>
          <p14:tracePt t="76133" x="3465513" y="2098675"/>
          <p14:tracePt t="76133" x="3411538" y="2081213"/>
          <p14:tracePt t="76144" x="3357563" y="2071688"/>
          <p14:tracePt t="76248" x="3348038" y="2054225"/>
          <p14:tracePt t="76320" x="3348038" y="2044700"/>
          <p14:tracePt t="76336" x="3357563" y="2036763"/>
          <p14:tracePt t="76352" x="3375025" y="2027238"/>
          <p14:tracePt t="76368" x="3384550" y="2017713"/>
          <p14:tracePt t="76384" x="3384550" y="2000250"/>
          <p14:tracePt t="76386" x="3394075" y="2000250"/>
          <p14:tracePt t="76776" x="3402013" y="2000250"/>
          <p14:tracePt t="76790" x="3419475" y="2000250"/>
          <p14:tracePt t="76792" x="3429000" y="1982788"/>
          <p14:tracePt t="76816" x="3438525" y="1982788"/>
          <p14:tracePt t="76824" x="3455988" y="1973263"/>
          <p14:tracePt t="76831" x="3465513" y="1973263"/>
          <p14:tracePt t="76844" x="3500438" y="1955800"/>
          <p14:tracePt t="76861" x="3517900" y="1946275"/>
          <p14:tracePt t="76878" x="3536950" y="1938338"/>
          <p14:tracePt t="76894" x="3554413" y="1938338"/>
          <p14:tracePt t="76911" x="3562350" y="1919288"/>
          <p14:tracePt t="76911" x="3571875" y="1919288"/>
          <p14:tracePt t="76928" x="3598863" y="1919288"/>
          <p14:tracePt t="76944" x="3598863" y="1911350"/>
          <p14:tracePt t="79816" x="3625850" y="1911350"/>
          <p14:tracePt t="79824" x="3625850" y="1901825"/>
          <p14:tracePt t="79834" x="3633788" y="1901825"/>
          <p14:tracePt t="79880" x="3643313" y="1901825"/>
          <p14:tracePt t="80080" x="3660775" y="1884363"/>
          <p14:tracePt t="80080" x="3670300" y="1874838"/>
          <p14:tracePt t="80089" x="3697288" y="1874838"/>
          <p14:tracePt t="80110" x="3705225" y="1866900"/>
          <p14:tracePt t="80127" x="3732213" y="1847850"/>
          <p14:tracePt t="80144" x="3751263" y="1847850"/>
          <p14:tracePt t="80161" x="3759200" y="1847850"/>
          <p14:tracePt t="80177" x="3759200" y="1839913"/>
          <p14:tracePt t="80240" x="3768725" y="1839913"/>
          <p14:tracePt t="80400" x="3759200" y="1847850"/>
          <p14:tracePt t="80400" x="3741738" y="1847850"/>
          <p14:tracePt t="80409" x="3732213" y="1857375"/>
          <p14:tracePt t="80418" x="3714750" y="1857375"/>
          <p14:tracePt t="80426" x="3705225" y="1866900"/>
          <p14:tracePt t="80444" x="3697288" y="1866900"/>
          <p14:tracePt t="80460" x="3687763" y="1866900"/>
          <p14:tracePt t="80584" x="3687763" y="1874838"/>
          <p14:tracePt t="82136" x="0" y="0"/>
        </p14:tracePtLst>
        <p14:tracePtLst>
          <p14:tracePt t="89709" x="3687763" y="1874838"/>
          <p14:tracePt t="90128" x="3705225" y="1874838"/>
          <p14:tracePt t="90136" x="3741738" y="1874838"/>
          <p14:tracePt t="90160" x="3751263" y="1874838"/>
          <p14:tracePt t="90161" x="3768725" y="1893888"/>
          <p14:tracePt t="90176" x="3786188" y="1911350"/>
          <p14:tracePt t="90193" x="3795713" y="1946275"/>
          <p14:tracePt t="90211" x="3830638" y="2071688"/>
          <p14:tracePt t="90234" x="3848100" y="2143125"/>
          <p14:tracePt t="90244" x="3867150" y="2286000"/>
          <p14:tracePt t="90260" x="3884613" y="2411413"/>
          <p14:tracePt t="90277" x="3884613" y="2473325"/>
          <p14:tracePt t="90293" x="3894138" y="2509838"/>
          <p14:tracePt t="90310" x="3894138" y="2536825"/>
          <p14:tracePt t="90327" x="3894138" y="2562225"/>
          <p14:tracePt t="90344" x="3894138" y="2598738"/>
          <p14:tracePt t="90360" x="3894138" y="2633663"/>
          <p14:tracePt t="90377" x="3894138" y="2660650"/>
          <p14:tracePt t="90393" x="3894138" y="2697163"/>
          <p14:tracePt t="90411" x="3894138" y="2714625"/>
          <p14:tracePt t="90426" x="3894138" y="2741613"/>
          <p14:tracePt t="90444" x="3894138" y="2795588"/>
          <p14:tracePt t="90459" x="3894138" y="2857500"/>
          <p14:tracePt t="90486" x="3911600" y="2911475"/>
          <p14:tracePt t="90493" x="3919538" y="2973388"/>
          <p14:tracePt t="90510" x="3929063" y="3017838"/>
          <p14:tracePt t="90527" x="3938588" y="3089275"/>
          <p14:tracePt t="90544" x="3956050" y="3170238"/>
          <p14:tracePt t="90560" x="4010025" y="3357563"/>
          <p14:tracePt t="90577" x="4044950" y="3517900"/>
          <p14:tracePt t="90594" x="4125913" y="3687763"/>
          <p14:tracePt t="90610" x="4224338" y="3894138"/>
          <p14:tracePt t="90627" x="4322763" y="4054475"/>
          <p14:tracePt t="90643" x="4394200" y="4160838"/>
          <p14:tracePt t="90661" x="4465638" y="4251325"/>
          <p14:tracePt t="90676" x="4510088" y="4303713"/>
          <p14:tracePt t="90694" x="4527550" y="4340225"/>
          <p14:tracePt t="90709" x="4562475" y="4357688"/>
          <p14:tracePt t="90727" x="4581525" y="4375150"/>
          <p14:tracePt t="90743" x="4598988" y="4384675"/>
          <p14:tracePt t="90743" x="4608513" y="4384675"/>
          <p14:tracePt t="90760" x="4625975" y="4402138"/>
          <p14:tracePt t="90776" x="4633913" y="4402138"/>
          <p14:tracePt t="90832" x="4643438" y="4402138"/>
          <p14:tracePt t="91024" x="4670425" y="4402138"/>
          <p14:tracePt t="91032" x="4714875" y="4411663"/>
          <p14:tracePt t="91032" x="4741863" y="4429125"/>
          <p14:tracePt t="91048" x="4768850" y="4446588"/>
          <p14:tracePt t="91059" x="4813300" y="4456113"/>
          <p14:tracePt t="91077" x="4848225" y="4483100"/>
          <p14:tracePt t="91120" x="4857750" y="4483100"/>
          <p14:tracePt t="91304" x="4857750" y="4491038"/>
          <p14:tracePt t="91312" x="4840288" y="4500563"/>
          <p14:tracePt t="91320" x="4795838" y="4527550"/>
          <p14:tracePt t="91320" x="4741863" y="4562475"/>
          <p14:tracePt t="91328" x="4670425" y="4598988"/>
          <p14:tracePt t="91342" x="4518025" y="4670425"/>
          <p14:tracePt t="91342" x="4411663" y="4714875"/>
          <p14:tracePt t="91360" x="4116388" y="4803775"/>
          <p14:tracePt t="91376" x="3795713" y="4929188"/>
          <p14:tracePt t="91394" x="3375025" y="5045075"/>
          <p14:tracePt t="91410" x="2938463" y="5170488"/>
          <p14:tracePt t="91427" x="2455863" y="5313363"/>
          <p14:tracePt t="91443" x="1803400" y="5545138"/>
          <p14:tracePt t="91476" x="1652588" y="5608638"/>
          <p14:tracePt t="91477" x="1330325" y="5751513"/>
          <p14:tracePt t="91494" x="1081088" y="5867400"/>
          <p14:tracePt t="91510" x="955675" y="5973763"/>
          <p14:tracePt t="91527" x="857250" y="6045200"/>
          <p14:tracePt t="91543" x="795338" y="6089650"/>
          <p14:tracePt t="91543" x="768350" y="6108700"/>
          <p14:tracePt t="91561" x="731838" y="6126163"/>
          <p14:tracePt t="91576" x="714375" y="6143625"/>
          <p14:tracePt t="91593" x="704850" y="6143625"/>
          <p14:tracePt t="91632" x="704850" y="6153150"/>
          <p14:tracePt t="91656" x="687388" y="6153150"/>
          <p14:tracePt t="91664" x="679450" y="6161088"/>
          <p14:tracePt t="91672" x="679450" y="6170613"/>
          <p14:tracePt t="91680" x="652463" y="6180138"/>
          <p14:tracePt t="91864" x="660400" y="6180138"/>
          <p14:tracePt t="91880" x="687388" y="6180138"/>
          <p14:tracePt t="91888" x="696913" y="6180138"/>
          <p14:tracePt t="91896" x="919163" y="6180138"/>
          <p14:tracePt t="91958" x="1116013" y="6180138"/>
          <p14:tracePt t="91978" x="1285875" y="6180138"/>
          <p14:tracePt t="91993" x="1446213" y="6180138"/>
          <p14:tracePt t="92010" x="1562100" y="6180138"/>
          <p14:tracePt t="92026" x="1616075" y="6180138"/>
          <p14:tracePt t="92043" x="2108200" y="6180138"/>
          <p14:tracePt t="92043" x="2160588" y="6180138"/>
          <p14:tracePt t="92137" x="2347913" y="6180138"/>
          <p14:tracePt t="92177" x="2419350" y="6180138"/>
          <p14:tracePt t="92177" x="2473325" y="6180138"/>
          <p14:tracePt t="92194" x="2517775" y="6180138"/>
          <p14:tracePt t="92209" x="2536825" y="6180138"/>
          <p14:tracePt t="92227" x="2571750" y="6180138"/>
          <p14:tracePt t="92242" x="2616200" y="6180138"/>
          <p14:tracePt t="92260" x="2652713" y="6180138"/>
          <p14:tracePt t="92276" x="2687638" y="6180138"/>
          <p14:tracePt t="92293" x="2732088" y="6180138"/>
          <p14:tracePt t="92309" x="2751138" y="6180138"/>
          <p14:tracePt t="92327" x="2776538" y="6180138"/>
          <p14:tracePt t="92343" x="2803525" y="6180138"/>
          <p14:tracePt t="92343" x="2813050" y="6180138"/>
          <p14:tracePt t="92384" x="2822575" y="6180138"/>
          <p14:tracePt t="92385" x="2840038" y="6180138"/>
          <p14:tracePt t="92393" x="2847975" y="6180138"/>
          <p14:tracePt t="92414" x="2867025" y="6180138"/>
          <p14:tracePt t="92448" x="2874963" y="6180138"/>
          <p14:tracePt t="92488" x="2894013" y="6180138"/>
          <p14:tracePt t="92508" x="2901950" y="6180138"/>
          <p14:tracePt t="92528" x="2919413" y="6188075"/>
          <p14:tracePt t="92544" x="2928938" y="6197600"/>
          <p14:tracePt t="92545" x="2938463" y="6197600"/>
          <p14:tracePt t="92840" x="2946400" y="6197600"/>
          <p14:tracePt t="92880" x="2973388" y="6197600"/>
          <p14:tracePt t="92888" x="3017838" y="6197600"/>
          <p14:tracePt t="92892" x="3089275" y="6197600"/>
          <p14:tracePt t="92898" x="3160713" y="6197600"/>
          <p14:tracePt t="92909" x="3375025" y="6197600"/>
          <p14:tracePt t="92927" x="3598863" y="6197600"/>
          <p14:tracePt t="92943" x="3714750" y="6197600"/>
          <p14:tracePt t="92943" x="3759200" y="6197600"/>
          <p14:tracePt t="92961" x="3786188" y="6197600"/>
          <p14:tracePt t="92977" x="3795713" y="6197600"/>
          <p14:tracePt t="92993" x="3875088" y="6188075"/>
          <p14:tracePt t="93062" x="3911600" y="6180138"/>
          <p14:tracePt t="93088" x="3938588" y="6180138"/>
          <p14:tracePt t="93096" x="4089400" y="6161088"/>
          <p14:tracePt t="93145" x="4108450" y="6161088"/>
          <p14:tracePt t="93145" x="4295775" y="6126163"/>
          <p14:tracePt t="93214" x="4330700" y="6126163"/>
          <p14:tracePt t="93226" x="4375150" y="6126163"/>
          <p14:tracePt t="93244" x="4394200" y="6126163"/>
          <p14:tracePt t="93260" x="4429125" y="6126163"/>
          <p14:tracePt t="93277" x="4473575" y="6126163"/>
          <p14:tracePt t="93293" x="4527550" y="6126163"/>
          <p14:tracePt t="93310" x="4562475" y="6126163"/>
          <p14:tracePt t="93326" x="4625975" y="6126163"/>
          <p14:tracePt t="93344" x="4679950" y="6126163"/>
          <p14:tracePt t="93359" x="4813300" y="6126163"/>
          <p14:tracePt t="93377" x="4867275" y="6126163"/>
          <p14:tracePt t="93393" x="4911725" y="6126163"/>
          <p14:tracePt t="93410" x="4946650" y="6126163"/>
          <p14:tracePt t="93426" x="4991100" y="6126163"/>
          <p14:tracePt t="93443" x="5018088" y="6126163"/>
          <p14:tracePt t="93459" x="5062538" y="6126163"/>
          <p14:tracePt t="93477" x="5099050" y="6126163"/>
          <p14:tracePt t="93493" x="5133975" y="6126163"/>
          <p14:tracePt t="93514" x="5160963" y="6126163"/>
          <p14:tracePt t="93526" x="5187950" y="6126163"/>
          <p14:tracePt t="93526" x="5197475" y="6126163"/>
          <p14:tracePt t="93544" x="5205413" y="6126163"/>
          <p14:tracePt t="93559" x="5232400" y="6126163"/>
          <p14:tracePt t="93577" x="5268913" y="6126163"/>
          <p14:tracePt t="93592" x="5303838" y="6126163"/>
          <p14:tracePt t="93609" x="5330825" y="6143625"/>
          <p14:tracePt t="93642" x="5367338" y="6143625"/>
          <p14:tracePt t="93643" x="5394325" y="6143625"/>
          <p14:tracePt t="93660" x="5411788" y="6153150"/>
          <p14:tracePt t="93676" x="5429250" y="6153150"/>
          <p14:tracePt t="93693" x="5438775" y="6153150"/>
          <p14:tracePt t="93709" x="5446713" y="6153150"/>
          <p14:tracePt t="93726" x="5473700" y="6153150"/>
          <p14:tracePt t="93742" x="5491163" y="6153150"/>
          <p14:tracePt t="93760" x="5537200" y="6153150"/>
          <p14:tracePt t="93776" x="5554663" y="6153150"/>
          <p14:tracePt t="93794" x="5562600" y="6153150"/>
          <p14:tracePt t="93809" x="5581650" y="6153150"/>
          <p14:tracePt t="93827" x="5589588" y="6153150"/>
          <p14:tracePt t="93843" x="5599113" y="6153150"/>
          <p14:tracePt t="94716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/>
          <p:nvPr/>
        </p:nvSpPr>
        <p:spPr>
          <a:xfrm>
            <a:off x="4572000" y="380999"/>
            <a:ext cx="3886200" cy="586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600"/>
              </a:spcBef>
              <a:defRPr sz="2800" u="sng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 u="none"/>
            </a:pPr>
            <a:r>
              <a:rPr sz="2800" u="sng"/>
              <a:t>The other player…</a:t>
            </a:r>
          </a:p>
        </p:txBody>
      </p:sp>
      <p:sp>
        <p:nvSpPr>
          <p:cNvPr id="731" name="Shape 731"/>
          <p:cNvSpPr/>
          <p:nvPr/>
        </p:nvSpPr>
        <p:spPr>
          <a:xfrm>
            <a:off x="914400" y="5257798"/>
            <a:ext cx="7315200" cy="635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000"/>
              </a:spcBef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An alternative gene to APC is involved in the susceptibility to polyposis and CRC </a:t>
            </a:r>
          </a:p>
        </p:txBody>
      </p:sp>
      <p:grpSp>
        <p:nvGrpSpPr>
          <p:cNvPr id="736" name="Group 736"/>
          <p:cNvGrpSpPr/>
          <p:nvPr/>
        </p:nvGrpSpPr>
        <p:grpSpPr>
          <a:xfrm>
            <a:off x="2514592" y="1219194"/>
            <a:ext cx="5646756" cy="3538957"/>
            <a:chOff x="-3" y="-1"/>
            <a:chExt cx="5646754" cy="3538955"/>
          </a:xfrm>
        </p:grpSpPr>
        <p:grpSp>
          <p:nvGrpSpPr>
            <p:cNvPr id="734" name="Group 734"/>
            <p:cNvGrpSpPr/>
            <p:nvPr/>
          </p:nvGrpSpPr>
          <p:grpSpPr>
            <a:xfrm>
              <a:off x="-3" y="-1"/>
              <a:ext cx="5646754" cy="3157549"/>
              <a:chOff x="0" y="0"/>
              <a:chExt cx="5646752" cy="3157548"/>
            </a:xfrm>
          </p:grpSpPr>
          <p:pic>
            <p:nvPicPr>
              <p:cNvPr id="732" name="image40.png" descr="Al-Tassan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-1" y="457201"/>
                <a:ext cx="5646753" cy="27003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33" name="Shape 733"/>
              <p:cNvSpPr/>
              <p:nvPr/>
            </p:nvSpPr>
            <p:spPr>
              <a:xfrm>
                <a:off x="1752603" y="-1"/>
                <a:ext cx="3120399" cy="3327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1400"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Al-Tassan et al.,Nature Genet, 2002</a:t>
                </a:r>
              </a:p>
            </p:txBody>
          </p:sp>
        </p:grpSp>
        <p:sp>
          <p:nvSpPr>
            <p:cNvPr id="735" name="Shape 735"/>
            <p:cNvSpPr/>
            <p:nvPr/>
          </p:nvSpPr>
          <p:spPr>
            <a:xfrm>
              <a:off x="2514602" y="3200404"/>
              <a:ext cx="1295403" cy="338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spcBef>
                  <a:spcPts val="900"/>
                </a:spcBef>
                <a:defRPr sz="1600">
                  <a:latin typeface="Comic Sans MS Bold"/>
                  <a:ea typeface="Comic Sans MS Bold"/>
                  <a:cs typeface="Comic Sans MS Bold"/>
                  <a:sym typeface="Comic Sans MS Bold"/>
                </a:defRPr>
              </a:lvl1pPr>
            </a:lstStyle>
            <a:p>
              <a:pPr lvl="0">
                <a:defRPr sz="1800"/>
              </a:pPr>
              <a:r>
                <a:rPr sz="1600" dirty="0" err="1" smtClean="0"/>
                <a:t>Fami</a:t>
              </a:r>
              <a:r>
                <a:rPr lang="it-IT" sz="1600" dirty="0" err="1" smtClean="0"/>
                <a:t>ly</a:t>
              </a:r>
              <a:r>
                <a:rPr lang="it-IT" sz="1600" dirty="0" smtClean="0"/>
                <a:t> </a:t>
              </a:r>
              <a:r>
                <a:rPr sz="1600" dirty="0" smtClean="0"/>
                <a:t>N</a:t>
              </a:r>
              <a:endParaRPr sz="1600" dirty="0"/>
            </a:p>
          </p:txBody>
        </p:sp>
      </p:grpSp>
      <p:grpSp>
        <p:nvGrpSpPr>
          <p:cNvPr id="739" name="Group 739"/>
          <p:cNvGrpSpPr/>
          <p:nvPr/>
        </p:nvGrpSpPr>
        <p:grpSpPr>
          <a:xfrm>
            <a:off x="395146" y="115831"/>
            <a:ext cx="3581136" cy="1371644"/>
            <a:chOff x="-46" y="-18"/>
            <a:chExt cx="3581134" cy="1371642"/>
          </a:xfrm>
        </p:grpSpPr>
        <p:sp>
          <p:nvSpPr>
            <p:cNvPr id="737" name="Shape 737"/>
            <p:cNvSpPr/>
            <p:nvPr/>
          </p:nvSpPr>
          <p:spPr>
            <a:xfrm>
              <a:off x="-47" y="-19"/>
              <a:ext cx="3581136" cy="1371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9525" cap="flat">
              <a:solidFill>
                <a:srgbClr val="00CC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738" name="Shape 738"/>
            <p:cNvSpPr/>
            <p:nvPr/>
          </p:nvSpPr>
          <p:spPr>
            <a:xfrm>
              <a:off x="13511" y="349286"/>
              <a:ext cx="3554563" cy="673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/>
              <a:r>
                <a:rPr sz="2000" dirty="0">
                  <a:latin typeface="Comic Sans MS"/>
                  <a:ea typeface="Comic Sans MS"/>
                  <a:cs typeface="Comic Sans MS"/>
                  <a:sym typeface="Comic Sans MS"/>
                </a:rPr>
                <a:t>MUTYH-associated polyposis</a:t>
              </a:r>
              <a:endParaRPr sz="2000" dirty="0"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lvl="0" algn="ctr"/>
              <a:r>
                <a:rPr dirty="0">
                  <a:latin typeface="Comic Sans MS"/>
                  <a:ea typeface="Comic Sans MS"/>
                  <a:cs typeface="Comic Sans MS"/>
                  <a:sym typeface="Comic Sans MS"/>
                </a:rPr>
                <a:t>MAP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44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5487"/>
    </mc:Choice>
    <mc:Fallback>
      <p:transition advTm="45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601" x="509588" y="3848100"/>
          <p14:tracePt t="6643" x="527050" y="3848100"/>
          <p14:tracePt t="6724" x="536575" y="3857625"/>
          <p14:tracePt t="6755" x="544513" y="3857625"/>
          <p14:tracePt t="6795" x="554038" y="3857625"/>
          <p14:tracePt t="6801" x="1125538" y="3598863"/>
          <p14:tracePt t="6851" x="1258888" y="3527425"/>
          <p14:tracePt t="6859" x="1374775" y="3509963"/>
          <p14:tracePt t="6867" x="1473200" y="3465513"/>
          <p14:tracePt t="6875" x="1714500" y="3348038"/>
          <p14:tracePt t="6899" x="1812925" y="3303588"/>
          <p14:tracePt t="6923" x="1822450" y="3303588"/>
          <p14:tracePt t="7091" x="1830388" y="3322638"/>
          <p14:tracePt t="7099" x="1830388" y="3394075"/>
          <p14:tracePt t="7109" x="1830388" y="3500438"/>
          <p14:tracePt t="7111" x="1830388" y="3732213"/>
          <p14:tracePt t="7125" x="1847850" y="3929063"/>
          <p14:tracePt t="7143" x="1893888" y="4098925"/>
          <p14:tracePt t="7159" x="1946275" y="4205288"/>
          <p14:tracePt t="7176" x="1990725" y="4259263"/>
          <p14:tracePt t="7192" x="2009775" y="4276725"/>
          <p14:tracePt t="7209" x="2017713" y="4295775"/>
          <p14:tracePt t="7225" x="2027238" y="4295775"/>
          <p14:tracePt t="7242" x="2044700" y="4295775"/>
          <p14:tracePt t="7259" x="2062163" y="4295775"/>
          <p14:tracePt t="7275" x="2081213" y="4295775"/>
          <p14:tracePt t="7339" x="2089150" y="4303713"/>
          <p14:tracePt t="7347" x="2098675" y="4303713"/>
          <p14:tracePt t="7355" x="2160588" y="4303713"/>
          <p14:tracePt t="7363" x="2473325" y="4303713"/>
          <p14:tracePt t="7376" x="2938463" y="4303713"/>
          <p14:tracePt t="7392" x="3517900" y="4303713"/>
          <p14:tracePt t="7409" x="4125913" y="4303713"/>
          <p14:tracePt t="7425" x="4714875" y="4303713"/>
          <p14:tracePt t="7442" x="5268913" y="4303713"/>
          <p14:tracePt t="7458" x="5741988" y="4268788"/>
          <p14:tracePt t="7476" x="5867400" y="4232275"/>
          <p14:tracePt t="7492" x="5929313" y="4197350"/>
          <p14:tracePt t="7509" x="5946775" y="4179888"/>
          <p14:tracePt t="7526" x="5973763" y="4170363"/>
          <p14:tracePt t="7788" x="6000750" y="4116388"/>
          <p14:tracePt t="7796" x="6000750" y="4044950"/>
          <p14:tracePt t="7802" x="5813425" y="3313113"/>
          <p14:tracePt t="7802" x="5759450" y="3214688"/>
          <p14:tracePt t="7862" x="5438775" y="2813050"/>
          <p14:tracePt t="7862" x="5303838" y="2687638"/>
          <p14:tracePt t="7894" x="4768850" y="2312988"/>
          <p14:tracePt t="7922" x="4510088" y="2179638"/>
          <p14:tracePt t="7927" x="3857625" y="1919288"/>
          <p14:tracePt t="7943" x="3054350" y="1751013"/>
          <p14:tracePt t="7960" x="2152650" y="1608138"/>
          <p14:tracePt t="7977" x="1196975" y="1544638"/>
          <p14:tracePt t="7993" x="500063" y="1544638"/>
          <p14:tracePt t="8010" x="98425" y="1608138"/>
          <p14:tracePt t="8026" x="0" y="1714500"/>
          <p14:tracePt t="8044" x="0" y="1866900"/>
          <p14:tracePt t="8059" x="0" y="2143125"/>
          <p14:tracePt t="8077" x="53975" y="2322513"/>
          <p14:tracePt t="8093" x="169863" y="2500313"/>
          <p14:tracePt t="8110" x="608013" y="2867025"/>
          <p14:tracePt t="8150" x="2116138" y="3500438"/>
          <p14:tracePt t="8216" x="2224088" y="3527425"/>
          <p14:tracePt t="8226" x="2411413" y="3562350"/>
          <p14:tracePt t="8243" x="2562225" y="3562350"/>
          <p14:tracePt t="8259" x="2874963" y="3562350"/>
          <p14:tracePt t="8277" x="3322638" y="3562350"/>
          <p14:tracePt t="8293" x="3884613" y="3562350"/>
          <p14:tracePt t="8310" x="4589463" y="3562350"/>
          <p14:tracePt t="8327" x="5241925" y="3562350"/>
          <p14:tracePt t="8344" x="5894388" y="3562350"/>
          <p14:tracePt t="8359" x="6384925" y="3562350"/>
          <p14:tracePt t="8379" x="6769100" y="3465513"/>
          <p14:tracePt t="8394" x="6991350" y="3384550"/>
          <p14:tracePt t="8409" x="7099300" y="3313113"/>
          <p14:tracePt t="8427" x="7161213" y="3232150"/>
          <p14:tracePt t="8443" x="7197725" y="3160713"/>
          <p14:tracePt t="8443" x="7197725" y="3125788"/>
          <p14:tracePt t="8460" x="7205663" y="3054350"/>
          <p14:tracePt t="8476" x="7205663" y="3017838"/>
          <p14:tracePt t="8493" x="7224713" y="2982913"/>
          <p14:tracePt t="8509" x="7224713" y="2938463"/>
          <p14:tracePt t="8527" x="7205663" y="2901950"/>
          <p14:tracePt t="8542" x="7126288" y="2830513"/>
          <p14:tracePt t="8560" x="7010400" y="2776538"/>
          <p14:tracePt t="8576" x="6680200" y="2697163"/>
          <p14:tracePt t="8607" x="6537325" y="2697163"/>
          <p14:tracePt t="8627" x="6348413" y="2697163"/>
          <p14:tracePt t="8643" x="6116638" y="2697163"/>
          <p14:tracePt t="8643" x="6018213" y="2697163"/>
          <p14:tracePt t="8661" x="5741988" y="2697163"/>
          <p14:tracePt t="8676" x="5491163" y="2697163"/>
          <p14:tracePt t="8693" x="5286375" y="2697163"/>
          <p14:tracePt t="8709" x="5072063" y="2679700"/>
          <p14:tracePt t="8726" x="4830763" y="2660650"/>
          <p14:tracePt t="8742" x="4705350" y="2643188"/>
          <p14:tracePt t="8759" x="4679950" y="2643188"/>
          <p14:tracePt t="8867" x="4670425" y="2643188"/>
          <p14:tracePt t="8873" x="4608513" y="2759075"/>
          <p14:tracePt t="8901" x="4589463" y="2786063"/>
          <p14:tracePt t="8910" x="4625975" y="3179763"/>
          <p14:tracePt t="8982" x="4732338" y="3303588"/>
          <p14:tracePt t="9008" x="4973638" y="3402013"/>
          <p14:tracePt t="9114" x="5037138" y="3402013"/>
          <p14:tracePt t="9123" x="5286375" y="3375025"/>
          <p14:tracePt t="9136" x="5465763" y="3340100"/>
          <p14:tracePt t="9141" x="5680075" y="3322638"/>
          <p14:tracePt t="9158" x="5848350" y="3268663"/>
          <p14:tracePt t="9174" x="5884863" y="3251200"/>
          <p14:tracePt t="9191" x="5894388" y="3232150"/>
          <p14:tracePt t="9208" x="5867400" y="2857500"/>
          <p14:tracePt t="9274" x="5661025" y="2571750"/>
          <p14:tracePt t="9292" x="5518150" y="2401888"/>
          <p14:tracePt t="9308" x="5303838" y="2214563"/>
          <p14:tracePt t="9341" x="5251450" y="2160588"/>
          <p14:tracePt t="9342" x="5126038" y="2098675"/>
          <p14:tracePt t="9358" x="5018088" y="2089150"/>
          <p14:tracePt t="9374" x="4697413" y="2214563"/>
          <p14:tracePt t="9410" x="4608513" y="2303463"/>
          <p14:tracePt t="9411" x="4510088" y="2473325"/>
          <p14:tracePt t="9424" x="4322763" y="2786063"/>
          <p14:tracePt t="9441" x="4143375" y="3089275"/>
          <p14:tracePt t="9441" x="4071938" y="3232150"/>
          <p14:tracePt t="9459" x="4054475" y="3313113"/>
          <p14:tracePt t="9474" x="4044950" y="3527425"/>
          <p14:tracePt t="9492" x="4152900" y="3697288"/>
          <p14:tracePt t="9515" x="4187825" y="3741738"/>
          <p14:tracePt t="9524" x="4286250" y="3840163"/>
          <p14:tracePt t="9541" x="4394200" y="3911600"/>
          <p14:tracePt t="9558" x="4500563" y="3946525"/>
          <p14:tracePt t="9574" x="4633913" y="3973513"/>
          <p14:tracePt t="9591" x="4803775" y="4000500"/>
          <p14:tracePt t="9608" x="5010150" y="4017963"/>
          <p14:tracePt t="9624" x="5214938" y="4054475"/>
          <p14:tracePt t="9642" x="5446713" y="4116388"/>
          <p14:tracePt t="9657" x="5581650" y="4152900"/>
          <p14:tracePt t="9897" x="5599113" y="4152900"/>
          <p14:tracePt t="9899" x="6045200" y="4152900"/>
          <p14:tracePt t="9934" x="6143625" y="4152900"/>
          <p14:tracePt t="9942" x="6259513" y="4152900"/>
          <p14:tracePt t="9957" x="6269038" y="4152900"/>
          <p14:tracePt t="10242" x="6269038" y="4143375"/>
          <p14:tracePt t="10242" x="6259513" y="4133850"/>
          <p14:tracePt t="10259" x="6251575" y="4125913"/>
          <p14:tracePt t="10260" x="6242050" y="4116388"/>
          <p14:tracePt t="10267" x="6224588" y="4089400"/>
          <p14:tracePt t="10298" x="6215063" y="4081463"/>
          <p14:tracePt t="12843" x="6205538" y="4071938"/>
          <p14:tracePt t="12859" x="6188075" y="4044950"/>
          <p14:tracePt t="12867" x="6188075" y="4027488"/>
          <p14:tracePt t="12875" x="6188075" y="4017963"/>
          <p14:tracePt t="12880" x="6188075" y="3983038"/>
          <p14:tracePt t="12891" x="6180138" y="3929063"/>
          <p14:tracePt t="12907" x="6180138" y="3884613"/>
          <p14:tracePt t="12924" x="6170613" y="3875088"/>
          <p14:tracePt t="12941" x="6170613" y="3867150"/>
          <p14:tracePt t="14651" x="6161088" y="3867150"/>
          <p14:tracePt t="14668" x="6143625" y="3867150"/>
          <p14:tracePt t="14674" x="6027738" y="3867150"/>
          <p14:tracePt t="14691" x="5803900" y="3867150"/>
          <p14:tracePt t="14692" x="5295900" y="3919538"/>
          <p14:tracePt t="14742" x="5286375" y="3919538"/>
          <p14:tracePt t="14843" x="5276850" y="3929063"/>
          <p14:tracePt t="14851" x="5259388" y="3956050"/>
          <p14:tracePt t="14859" x="5205413" y="3990975"/>
          <p14:tracePt t="14865" x="5126038" y="4027488"/>
          <p14:tracePt t="14873" x="4919663" y="4160838"/>
          <p14:tracePt t="14891" x="4768850" y="4259263"/>
          <p14:tracePt t="14907" x="4679950" y="4322763"/>
          <p14:tracePt t="14924" x="4616450" y="4394200"/>
          <p14:tracePt t="14941" x="4527550" y="4456113"/>
          <p14:tracePt t="14957" x="4465638" y="4527550"/>
          <p14:tracePt t="14975" x="4429125" y="4562475"/>
          <p14:tracePt t="14991" x="4384675" y="4608513"/>
          <p14:tracePt t="15008" x="4340225" y="4643438"/>
          <p14:tracePt t="15025" x="4125913" y="4848225"/>
          <p14:tracePt t="15094" x="4089400" y="4911725"/>
          <p14:tracePt t="15141" x="4089400" y="4919663"/>
          <p14:tracePt t="15164" x="4089400" y="4929188"/>
          <p14:tracePt t="15164" x="4089400" y="4946650"/>
          <p14:tracePt t="15175" x="4089400" y="4965700"/>
          <p14:tracePt t="15192" x="4089400" y="4991100"/>
          <p14:tracePt t="15208" x="4089400" y="5010150"/>
          <p14:tracePt t="15225" x="4081463" y="5072063"/>
          <p14:tracePt t="15241" x="4071938" y="5126038"/>
          <p14:tracePt t="15241" x="4071938" y="5153025"/>
          <p14:tracePt t="15259" x="4062413" y="5197475"/>
          <p14:tracePt t="15274" x="4027488" y="5322888"/>
          <p14:tracePt t="15292" x="4027488" y="5394325"/>
          <p14:tracePt t="15307" x="4027488" y="5537200"/>
          <p14:tracePt t="15333" x="4054475" y="5643563"/>
          <p14:tracePt t="15357" x="4081463" y="5705475"/>
          <p14:tracePt t="15358" x="4116388" y="5751513"/>
          <p14:tracePt t="15374" x="4160838" y="5795963"/>
          <p14:tracePt t="15391" x="4214813" y="5830888"/>
          <p14:tracePt t="15407" x="4251325" y="5848350"/>
          <p14:tracePt t="15424" x="4268788" y="5848350"/>
          <p14:tracePt t="15441" x="4340225" y="5848350"/>
          <p14:tracePt t="15457" x="4429125" y="5848350"/>
          <p14:tracePt t="15457" x="4473575" y="5848350"/>
          <p14:tracePt t="15475" x="4545013" y="5840413"/>
          <p14:tracePt t="15491" x="4608513" y="5795963"/>
          <p14:tracePt t="15508" x="4643438" y="5759450"/>
          <p14:tracePt t="15530" x="4660900" y="5688013"/>
          <p14:tracePt t="15542" x="4491038" y="5268913"/>
          <p14:tracePt t="15600" x="4402138" y="5224463"/>
          <p14:tracePt t="15608" x="4251325" y="5116513"/>
          <p14:tracePt t="15624" x="4089400" y="5037138"/>
          <p14:tracePt t="15641" x="3938588" y="4983163"/>
          <p14:tracePt t="15657" x="3840163" y="4965700"/>
          <p14:tracePt t="15657" x="3813175" y="4965700"/>
          <p14:tracePt t="15675" x="3741738" y="4965700"/>
          <p14:tracePt t="15691" x="3670300" y="4973638"/>
          <p14:tracePt t="15707" x="3598863" y="5018088"/>
          <p14:tracePt t="15724" x="3536950" y="5045075"/>
          <p14:tracePt t="15742" x="3482975" y="5072063"/>
          <p14:tracePt t="15758" x="3455988" y="5089525"/>
          <p14:tracePt t="15775" x="3411538" y="5126038"/>
          <p14:tracePt t="15791" x="3394075" y="5197475"/>
          <p14:tracePt t="15808" x="3394075" y="5411788"/>
          <p14:tracePt t="15808" x="3394075" y="5465763"/>
          <p14:tracePt t="15853" x="3411538" y="5491163"/>
          <p14:tracePt t="15859" x="3446463" y="5545138"/>
          <p14:tracePt t="15874" x="3517900" y="5653088"/>
          <p14:tracePt t="15892" x="3554413" y="5697538"/>
          <p14:tracePt t="15907" x="3581400" y="5715000"/>
          <p14:tracePt t="15925" x="3598863" y="5732463"/>
          <p14:tracePt t="15941" x="3643313" y="5751513"/>
          <p14:tracePt t="15958" x="3714750" y="5786438"/>
          <p14:tracePt t="15974" x="3803650" y="5830888"/>
          <p14:tracePt t="15992" x="3946525" y="5857875"/>
          <p14:tracePt t="16008" x="4062413" y="5857875"/>
          <p14:tracePt t="16025" x="4187825" y="5857875"/>
          <p14:tracePt t="16041" x="4348163" y="5768975"/>
          <p14:tracePt t="16109" x="4394200" y="5634038"/>
          <p14:tracePt t="16143" x="4394200" y="5545138"/>
          <p14:tracePt t="16164" x="4402138" y="5510213"/>
          <p14:tracePt t="16174" x="4411663" y="5465763"/>
          <p14:tracePt t="16192" x="4411663" y="5438775"/>
          <p14:tracePt t="16208" x="4411663" y="5402263"/>
          <p14:tracePt t="16225" x="4411663" y="5340350"/>
          <p14:tracePt t="16247" x="4411663" y="5313363"/>
          <p14:tracePt t="16258" x="4411663" y="5251450"/>
          <p14:tracePt t="16258" x="4402138" y="5224463"/>
          <p14:tracePt t="16275" x="4394200" y="5187950"/>
          <p14:tracePt t="16291" x="4394200" y="5143500"/>
          <p14:tracePt t="16308" x="4367213" y="5126038"/>
          <p14:tracePt t="16324" x="4313238" y="5062538"/>
          <p14:tracePt t="16360" x="4295775" y="5054600"/>
          <p14:tracePt t="16375" x="4268788" y="5054600"/>
          <p14:tracePt t="16390" x="4232275" y="5054600"/>
          <p14:tracePt t="16408" x="4179888" y="5054600"/>
          <p14:tracePt t="16424" x="4089400" y="5054600"/>
          <p14:tracePt t="16441" x="3990975" y="5062538"/>
          <p14:tracePt t="16457" x="3867150" y="5081588"/>
          <p14:tracePt t="16457" x="3822700" y="5081588"/>
          <p14:tracePt t="16475" x="3697288" y="5099050"/>
          <p14:tracePt t="16491" x="3616325" y="5108575"/>
          <p14:tracePt t="16508" x="3554413" y="5133975"/>
          <p14:tracePt t="16525" x="3482975" y="5187950"/>
          <p14:tracePt t="16541" x="3465513" y="5214938"/>
          <p14:tracePt t="16557" x="3446463" y="5241925"/>
          <p14:tracePt t="16574" x="3438525" y="5286375"/>
          <p14:tracePt t="16591" x="3438525" y="5303838"/>
          <p14:tracePt t="16608" x="3419475" y="5330825"/>
          <p14:tracePt t="16624" x="3419475" y="5348288"/>
          <p14:tracePt t="16641" x="3419475" y="5375275"/>
          <p14:tracePt t="16658" x="3411538" y="5411788"/>
          <p14:tracePt t="16658" x="3411538" y="5438775"/>
          <p14:tracePt t="16675" x="3411538" y="5491163"/>
          <p14:tracePt t="16694" x="3419475" y="5616575"/>
          <p14:tracePt t="16721" x="3455988" y="5670550"/>
          <p14:tracePt t="16732" x="3482975" y="5697538"/>
          <p14:tracePt t="16741" x="3509963" y="5724525"/>
          <p14:tracePt t="16758" x="3527425" y="5732463"/>
          <p14:tracePt t="16811" x="3536950" y="5732463"/>
          <p14:tracePt t="16859" x="3598863" y="5751513"/>
          <p14:tracePt t="16876" x="3705225" y="5751513"/>
          <p14:tracePt t="16883" x="3786188" y="5759450"/>
          <p14:tracePt t="16900" x="3830638" y="5776913"/>
          <p14:tracePt t="16908" x="3911600" y="5795963"/>
          <p14:tracePt t="16909" x="4037013" y="5830888"/>
          <p14:tracePt t="16924" x="4071938" y="5848350"/>
          <p14:tracePt t="17659" x="4081463" y="5857875"/>
          <p14:tracePt t="17675" x="4081463" y="5875338"/>
          <p14:tracePt t="17683" x="4081463" y="5894388"/>
          <p14:tracePt t="17692" x="4081463" y="5919788"/>
          <p14:tracePt t="17693" x="4081463" y="5938838"/>
          <p14:tracePt t="17708" x="4071938" y="5991225"/>
          <p14:tracePt t="17725" x="4062413" y="6000750"/>
          <p14:tracePt t="17741" x="4062413" y="6010275"/>
          <p14:tracePt t="17955" x="4054475" y="6010275"/>
          <p14:tracePt t="17963" x="4054475" y="6027738"/>
          <p14:tracePt t="17987" x="4037013" y="6027738"/>
          <p14:tracePt t="17988" x="3990975" y="6027738"/>
          <p14:tracePt t="18009" x="3938588" y="6027738"/>
          <p14:tracePt t="18025" x="3902075" y="6027738"/>
          <p14:tracePt t="18042" x="3581400" y="5894388"/>
          <p14:tracePt t="18076" x="3429000" y="5857875"/>
          <p14:tracePt t="18091" x="3152775" y="5786438"/>
          <p14:tracePt t="18091" x="3133725" y="5786438"/>
          <p14:tracePt t="18148" x="3125788" y="5786438"/>
          <p14:tracePt t="18250" x="3098800" y="5786438"/>
          <p14:tracePt t="18258" x="3071813" y="5786438"/>
          <p14:tracePt t="18275" x="3054350" y="5786438"/>
          <p14:tracePt t="18275" x="2990850" y="5848350"/>
          <p14:tracePt t="18290" x="2946400" y="5911850"/>
          <p14:tracePt t="18308" x="2911475" y="5946775"/>
          <p14:tracePt t="18323" x="2894013" y="5973763"/>
          <p14:tracePt t="21100" x="2894013" y="5983288"/>
          <p14:tracePt t="21101" x="2973388" y="5956300"/>
          <p14:tracePt t="21126" x="3009900" y="5929313"/>
          <p14:tracePt t="21141" x="3054350" y="5902325"/>
          <p14:tracePt t="21158" x="3062288" y="5884863"/>
          <p14:tracePt t="21435" x="3081338" y="5884863"/>
          <p14:tracePt t="21444" x="3089275" y="5884863"/>
          <p14:tracePt t="21454" x="3098800" y="5875338"/>
          <p14:tracePt t="21463" x="3205163" y="5875338"/>
          <p14:tracePt t="21467" x="3322638" y="5875338"/>
          <p14:tracePt t="21475" x="3679825" y="5857875"/>
          <p14:tracePt t="21492" x="3867150" y="5857875"/>
          <p14:tracePt t="21509" x="3956050" y="5830888"/>
          <p14:tracePt t="21525" x="3965575" y="5822950"/>
          <p14:tracePt t="21708" x="3990975" y="5822950"/>
          <p14:tracePt t="21716" x="4000500" y="5813425"/>
          <p14:tracePt t="21724" x="4017963" y="5795963"/>
          <p14:tracePt t="21730" x="4037013" y="5751513"/>
          <p14:tracePt t="21742" x="4062413" y="5705475"/>
          <p14:tracePt t="21759" x="4062413" y="5680075"/>
          <p14:tracePt t="21775" x="4071938" y="5680075"/>
          <p14:tracePt t="25660" x="4081463" y="5626100"/>
          <p14:tracePt t="25668" x="4081463" y="5616575"/>
          <p14:tracePt t="25676" x="4089400" y="5572125"/>
          <p14:tracePt t="25677" x="4160838" y="5473700"/>
          <p14:tracePt t="25692" x="4224338" y="5367338"/>
          <p14:tracePt t="25722" x="4251325" y="5330825"/>
          <p14:tracePt t="25900" x="4259263" y="5322888"/>
          <p14:tracePt t="25918" x="4268788" y="5330825"/>
          <p14:tracePt t="25923" x="4276725" y="5330825"/>
          <p14:tracePt t="25931" x="4286250" y="5340350"/>
          <p14:tracePt t="25941" x="4286250" y="5357813"/>
          <p14:tracePt t="26019" x="4295775" y="5357813"/>
          <p14:tracePt t="26084" x="4322763" y="5348288"/>
          <p14:tracePt t="26092" x="4340225" y="5340350"/>
          <p14:tracePt t="26099" x="4340225" y="5330825"/>
          <p14:tracePt t="26107" x="4375150" y="5313363"/>
          <p14:tracePt t="26111" x="4419600" y="5286375"/>
          <p14:tracePt t="26124" x="4446588" y="5251450"/>
          <p14:tracePt t="26141" x="4473575" y="5224463"/>
          <p14:tracePt t="26158" x="4500563" y="5197475"/>
          <p14:tracePt t="26174" x="4518025" y="5180013"/>
          <p14:tracePt t="26191" x="4527550" y="5160963"/>
          <p14:tracePt t="26208" x="4545013" y="5133975"/>
          <p14:tracePt t="26224" x="4545013" y="5116513"/>
          <p14:tracePt t="26240" x="4545013" y="5099050"/>
          <p14:tracePt t="26300" x="4545013" y="5089525"/>
          <p14:tracePt t="26306" x="4527550" y="5054600"/>
          <p14:tracePt t="26324" x="4500563" y="5045075"/>
          <p14:tracePt t="26325" x="4402138" y="5027613"/>
          <p14:tracePt t="26342" x="4268788" y="4991100"/>
          <p14:tracePt t="26357" x="4133850" y="4973638"/>
          <p14:tracePt t="26374" x="4010025" y="4973638"/>
          <p14:tracePt t="26391" x="3795713" y="4973638"/>
          <p14:tracePt t="26416" x="3751263" y="4973638"/>
          <p14:tracePt t="26424" x="3608388" y="4973638"/>
          <p14:tracePt t="26441" x="3500438" y="4991100"/>
          <p14:tracePt t="26460" x="3482975" y="5010150"/>
          <p14:tracePt t="26474" x="3438525" y="5037138"/>
          <p14:tracePt t="26490" x="3429000" y="5054600"/>
          <p14:tracePt t="26508" x="3402013" y="5081588"/>
          <p14:tracePt t="26557" x="3402013" y="5099050"/>
          <p14:tracePt t="26558" x="3394075" y="5187950"/>
          <p14:tracePt t="26618" x="3394075" y="5214938"/>
          <p14:tracePt t="26644" x="3394075" y="5232400"/>
          <p14:tracePt t="26657" x="3394075" y="5259388"/>
          <p14:tracePt t="26659" x="3419475" y="5295900"/>
          <p14:tracePt t="26674" x="3438525" y="5322888"/>
          <p14:tracePt t="26674" x="3438525" y="5340350"/>
          <p14:tracePt t="26692" x="3455988" y="5367338"/>
          <p14:tracePt t="26708" x="3473450" y="5394325"/>
          <p14:tracePt t="26747" x="3482975" y="5402263"/>
          <p14:tracePt t="26763" x="3490913" y="5411788"/>
          <p14:tracePt t="26819" x="3500438" y="5411788"/>
          <p14:tracePt t="26852" x="3509963" y="5411788"/>
          <p14:tracePt t="26864" x="3517900" y="5419725"/>
          <p14:tracePt t="26948" x="3527425" y="5419725"/>
          <p14:tracePt t="27011" x="3544888" y="5419725"/>
          <p14:tracePt t="27044" x="3554413" y="5419725"/>
          <p14:tracePt t="27188" x="3562350" y="5419725"/>
          <p14:tracePt t="27316" x="3571875" y="5429250"/>
          <p14:tracePt t="27801" x="3589338" y="5429250"/>
          <p14:tracePt t="27820" x="3652838" y="5483225"/>
          <p14:tracePt t="27828" x="3732213" y="5518150"/>
          <p14:tracePt t="27841" x="3795713" y="5572125"/>
          <p14:tracePt t="27842" x="3965575" y="5653088"/>
          <p14:tracePt t="27860" x="4062413" y="5688013"/>
          <p14:tracePt t="27874" x="4116388" y="5715000"/>
          <p14:tracePt t="28044" x="4143375" y="5715000"/>
          <p14:tracePt t="28045" x="4160838" y="5705475"/>
          <p14:tracePt t="28060" x="4197350" y="5670550"/>
          <p14:tracePt t="28074" x="4205288" y="5661025"/>
          <p14:tracePt t="28074" x="4214813" y="5643563"/>
          <p14:tracePt t="28076" x="4214813" y="5616575"/>
          <p14:tracePt t="28091" x="4232275" y="5599113"/>
          <p14:tracePt t="28268" x="4232275" y="5616575"/>
          <p14:tracePt t="28276" x="4232275" y="5626100"/>
          <p14:tracePt t="29180" x="4232275" y="5643563"/>
          <p14:tracePt t="29212" x="4232275" y="5634038"/>
          <p14:tracePt t="29220" x="4232275" y="5616575"/>
          <p14:tracePt t="29223" x="4232275" y="5599113"/>
          <p14:tracePt t="29231" x="4251325" y="5562600"/>
          <p14:tracePt t="29241" x="4251325" y="5554663"/>
          <p14:tracePt t="29258" x="4259263" y="5537200"/>
          <p14:tracePt t="29388" x="4251325" y="5537200"/>
          <p14:tracePt t="29390" x="4251325" y="5527675"/>
          <p14:tracePt t="29407" x="4241800" y="5527675"/>
          <p14:tracePt t="29415" x="4241800" y="5518150"/>
          <p14:tracePt t="29424" x="4224338" y="5500688"/>
          <p14:tracePt t="29441" x="4197350" y="5438775"/>
          <p14:tracePt t="29477" x="4187825" y="5438775"/>
          <p14:tracePt t="29477" x="4187825" y="5429250"/>
          <p14:tracePt t="29491" x="4179888" y="5419725"/>
          <p14:tracePt t="29596" x="4125913" y="5411788"/>
          <p14:tracePt t="29608" x="4027488" y="5357813"/>
          <p14:tracePt t="29609" x="3768725" y="5303838"/>
          <p14:tracePt t="29641" x="3660775" y="5268913"/>
          <p14:tracePt t="29643" x="3402013" y="5224463"/>
          <p14:tracePt t="29658" x="3303588" y="5187950"/>
          <p14:tracePt t="29675" x="3286125" y="5187950"/>
          <p14:tracePt t="29820" x="3286125" y="5197475"/>
          <p14:tracePt t="29828" x="3286125" y="5224463"/>
          <p14:tracePt t="29841" x="3286125" y="5251450"/>
          <p14:tracePt t="29842" x="3303588" y="5313363"/>
          <p14:tracePt t="29858" x="3330575" y="5429250"/>
          <p14:tracePt t="29908" x="3340100" y="5446713"/>
          <p14:tracePt t="29909" x="3340100" y="5456238"/>
          <p14:tracePt t="29909" x="3340100" y="5465763"/>
          <p14:tracePt t="29933" x="3348038" y="5473700"/>
          <p14:tracePt t="30012" x="3367088" y="5473700"/>
          <p14:tracePt t="30020" x="3367088" y="5500688"/>
          <p14:tracePt t="30023" x="3375025" y="5510213"/>
          <p14:tracePt t="30030" x="3384550" y="5518150"/>
          <p14:tracePt t="30040" x="3411538" y="5545138"/>
          <p14:tracePt t="30058" x="3429000" y="5572125"/>
          <p14:tracePt t="30074" x="3473450" y="5581650"/>
          <p14:tracePt t="30091" x="3500438" y="5608638"/>
          <p14:tracePt t="30107" x="3509963" y="5608638"/>
          <p14:tracePt t="30124" x="3517900" y="5616575"/>
          <p14:tracePt t="30188" x="3527425" y="5616575"/>
          <p14:tracePt t="30220" x="3536950" y="5616575"/>
          <p14:tracePt t="30228" x="3544888" y="5616575"/>
          <p14:tracePt t="30348" x="3554413" y="5616575"/>
          <p14:tracePt t="30357" x="3616325" y="5616575"/>
          <p14:tracePt t="30358" x="3732213" y="5616575"/>
          <p14:tracePt t="30374" x="3946525" y="5616575"/>
          <p14:tracePt t="30391" x="4116388" y="5616575"/>
          <p14:tracePt t="30423" x="4179888" y="5616575"/>
          <p14:tracePt t="30563" x="4187825" y="5616575"/>
          <p14:tracePt t="30565" x="4402138" y="5375275"/>
          <p14:tracePt t="30630" x="4438650" y="5295900"/>
          <p14:tracePt t="30673" x="4438650" y="5276850"/>
          <p14:tracePt t="30674" x="4456113" y="5251450"/>
          <p14:tracePt t="30691" x="4456113" y="5197475"/>
          <p14:tracePt t="30708" x="4456113" y="5153025"/>
          <p14:tracePt t="30725" x="4456113" y="5099050"/>
          <p14:tracePt t="30741" x="4456113" y="5062538"/>
          <p14:tracePt t="30757" x="4446588" y="5027613"/>
          <p14:tracePt t="30774" x="4429125" y="4991100"/>
          <p14:tracePt t="30791" x="4411663" y="4973638"/>
          <p14:tracePt t="30807" x="4394200" y="4956175"/>
          <p14:tracePt t="30824" x="4384675" y="4946650"/>
          <p14:tracePt t="30940" x="4375150" y="4946650"/>
          <p14:tracePt t="30948" x="4125913" y="4946650"/>
          <p14:tracePt t="30974" x="3822700" y="4946650"/>
          <p14:tracePt t="31140" x="3803650" y="4956175"/>
          <p14:tracePt t="31148" x="3803650" y="4965700"/>
          <p14:tracePt t="31157" x="3786188" y="4991100"/>
          <p14:tracePt t="31173" x="3786188" y="5037138"/>
          <p14:tracePt t="31174" x="3776663" y="5133975"/>
          <p14:tracePt t="31214" x="3776663" y="5197475"/>
          <p14:tracePt t="31284" x="3776663" y="5205413"/>
          <p14:tracePt t="31300" x="3776663" y="5232400"/>
          <p14:tracePt t="31325" x="3776663" y="5241925"/>
          <p14:tracePt t="31358" x="3795713" y="5241925"/>
          <p14:tracePt t="31380" x="3795713" y="5251450"/>
          <p14:tracePt t="33426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3" name="Group 743"/>
          <p:cNvGrpSpPr/>
          <p:nvPr/>
        </p:nvGrpSpPr>
        <p:grpSpPr>
          <a:xfrm>
            <a:off x="808700" y="344145"/>
            <a:ext cx="7467608" cy="828038"/>
            <a:chOff x="0" y="0"/>
            <a:chExt cx="7467606" cy="828037"/>
          </a:xfrm>
        </p:grpSpPr>
        <p:sp>
          <p:nvSpPr>
            <p:cNvPr id="741" name="Shape 741"/>
            <p:cNvSpPr/>
            <p:nvPr/>
          </p:nvSpPr>
          <p:spPr>
            <a:xfrm>
              <a:off x="-1" y="0"/>
              <a:ext cx="3733805" cy="4191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1400"/>
                </a:spcBef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2400"/>
                <a:t>APC somatic analysis</a:t>
              </a:r>
            </a:p>
          </p:txBody>
        </p:sp>
        <p:sp>
          <p:nvSpPr>
            <p:cNvPr id="742" name="Shape 742"/>
            <p:cNvSpPr/>
            <p:nvPr/>
          </p:nvSpPr>
          <p:spPr>
            <a:xfrm>
              <a:off x="4267202" y="152401"/>
              <a:ext cx="3200405" cy="675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spcBef>
                  <a:spcPts val="900"/>
                </a:spcBef>
                <a:defRPr sz="16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1600"/>
                <a:t>APC ORF was sequenced in 11 adenomas and 1 carcinoma</a:t>
              </a:r>
            </a:p>
          </p:txBody>
        </p:sp>
      </p:grpSp>
      <p:grpSp>
        <p:nvGrpSpPr>
          <p:cNvPr id="746" name="Group 746"/>
          <p:cNvGrpSpPr/>
          <p:nvPr/>
        </p:nvGrpSpPr>
        <p:grpSpPr>
          <a:xfrm>
            <a:off x="351501" y="1106144"/>
            <a:ext cx="7772406" cy="4560895"/>
            <a:chOff x="-1" y="0"/>
            <a:chExt cx="7772404" cy="4560894"/>
          </a:xfrm>
        </p:grpSpPr>
        <p:pic>
          <p:nvPicPr>
            <p:cNvPr id="744" name="image41.png" descr="Al-Tassan2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" y="-1"/>
              <a:ext cx="4724406" cy="4560895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</p:pic>
        <p:sp>
          <p:nvSpPr>
            <p:cNvPr id="745" name="Shape 745"/>
            <p:cNvSpPr/>
            <p:nvPr/>
          </p:nvSpPr>
          <p:spPr>
            <a:xfrm>
              <a:off x="5257801" y="457201"/>
              <a:ext cx="2514603" cy="510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spcBef>
                  <a:spcPts val="1400"/>
                </a:spcBef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2400"/>
                <a:t>15/18  G:C &gt; T:A</a:t>
              </a:r>
            </a:p>
          </p:txBody>
        </p:sp>
      </p:grpSp>
      <p:sp>
        <p:nvSpPr>
          <p:cNvPr id="747" name="Shape 747"/>
          <p:cNvSpPr/>
          <p:nvPr/>
        </p:nvSpPr>
        <p:spPr>
          <a:xfrm>
            <a:off x="4771104" y="2553946"/>
            <a:ext cx="4038600" cy="695326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spcBef>
                <a:spcPts val="1200"/>
              </a:spcBef>
            </a:pPr>
            <a:r>
              <a:rPr sz="1900">
                <a:latin typeface="Comic Sans MS"/>
                <a:ea typeface="Comic Sans MS"/>
                <a:cs typeface="Comic Sans MS"/>
                <a:sym typeface="Comic Sans MS"/>
              </a:rPr>
              <a:t>Found more  </a:t>
            </a:r>
            <a:r>
              <a:rPr sz="1900">
                <a:latin typeface="Comic Sans MS Bold"/>
                <a:ea typeface="Comic Sans MS Bold"/>
                <a:cs typeface="Comic Sans MS Bold"/>
                <a:sym typeface="Comic Sans MS Bold"/>
              </a:rPr>
              <a:t>G&gt;T</a:t>
            </a:r>
            <a:r>
              <a:rPr sz="1900">
                <a:latin typeface="Comic Sans MS"/>
                <a:ea typeface="Comic Sans MS"/>
                <a:cs typeface="Comic Sans MS"/>
                <a:sym typeface="Comic Sans MS"/>
              </a:rPr>
              <a:t> transversions than sporadic CRC or FAP tumors</a:t>
            </a:r>
          </a:p>
        </p:txBody>
      </p:sp>
      <p:sp>
        <p:nvSpPr>
          <p:cNvPr id="748" name="Shape 748"/>
          <p:cNvSpPr/>
          <p:nvPr/>
        </p:nvSpPr>
        <p:spPr>
          <a:xfrm>
            <a:off x="5380704" y="4077946"/>
            <a:ext cx="3048000" cy="1266826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400"/>
              </a:spcBef>
              <a:defRPr sz="2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400"/>
              <a:t>Alterations in genes  involved in BER system ?</a:t>
            </a:r>
          </a:p>
        </p:txBody>
      </p:sp>
      <p:sp>
        <p:nvSpPr>
          <p:cNvPr id="749" name="Shape 749"/>
          <p:cNvSpPr/>
          <p:nvPr/>
        </p:nvSpPr>
        <p:spPr>
          <a:xfrm>
            <a:off x="4289325" y="6512801"/>
            <a:ext cx="4608871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ts val="1400"/>
              </a:spcBef>
              <a:defRPr sz="2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 dirty="0"/>
              <a:t>Al-</a:t>
            </a:r>
            <a:r>
              <a:rPr sz="1600" dirty="0" err="1"/>
              <a:t>Tassan</a:t>
            </a:r>
            <a:r>
              <a:rPr sz="1600" dirty="0"/>
              <a:t> et al., Nature Genet. 30, 227-232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3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6349"/>
    </mc:Choice>
    <mc:Fallback xmlns="">
      <p:transition advTm="66349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93" x="6581775" y="3840163"/>
          <p14:tracePt t="2823" x="6537325" y="3840163"/>
          <p14:tracePt t="2831" x="6483350" y="3840163"/>
          <p14:tracePt t="2836" x="6438900" y="3840163"/>
          <p14:tracePt t="2843" x="6411913" y="3840163"/>
          <p14:tracePt t="2853" x="6357938" y="3840163"/>
          <p14:tracePt t="2870" x="6296025" y="3840163"/>
          <p14:tracePt t="2886" x="6188075" y="3840163"/>
          <p14:tracePt t="2904" x="6054725" y="3840163"/>
          <p14:tracePt t="2920" x="5875338" y="3840163"/>
          <p14:tracePt t="2937" x="5562600" y="3840163"/>
          <p14:tracePt t="2953" x="5081588" y="3795713"/>
          <p14:tracePt t="2970" x="4537075" y="3705225"/>
          <p14:tracePt t="2986" x="4152900" y="3660775"/>
          <p14:tracePt t="3003" x="3990975" y="3633788"/>
          <p14:tracePt t="3020" x="3973513" y="3625850"/>
          <p14:tracePt t="3055" x="3965575" y="3625850"/>
          <p14:tracePt t="3058" x="3938588" y="3625850"/>
          <p14:tracePt t="3069" x="3894138" y="3608388"/>
          <p14:tracePt t="3086" x="3875088" y="3598863"/>
          <p14:tracePt t="3086" x="3857625" y="3598863"/>
          <p14:tracePt t="3103" x="3803650" y="3554413"/>
          <p14:tracePt t="3120" x="3714750" y="3482975"/>
          <p14:tracePt t="3137" x="3643313" y="3429000"/>
          <p14:tracePt t="3154" x="3536950" y="3322638"/>
          <p14:tracePt t="3170" x="3384550" y="3170238"/>
          <p14:tracePt t="3187" x="3205163" y="2973388"/>
          <p14:tracePt t="3203" x="3170238" y="2776538"/>
          <p14:tracePt t="3220" x="3098800" y="2544763"/>
          <p14:tracePt t="3236" x="3044825" y="2276475"/>
          <p14:tracePt t="3253" x="2982913" y="2044700"/>
          <p14:tracePt t="3269" x="2965450" y="1847850"/>
          <p14:tracePt t="3269" x="2946400" y="1768475"/>
          <p14:tracePt t="3287" x="2928938" y="1724025"/>
          <p14:tracePt t="3287" x="2911475" y="1679575"/>
          <p14:tracePt t="3303" x="2894013" y="1625600"/>
          <p14:tracePt t="3321" x="2857500" y="1571625"/>
          <p14:tracePt t="3336" x="2813050" y="1527175"/>
          <p14:tracePt t="3354" x="2813050" y="1517650"/>
          <p14:tracePt t="3370" x="2795588" y="1500188"/>
          <p14:tracePt t="3407" x="2786063" y="1500188"/>
          <p14:tracePt t="3409" x="2768600" y="1500188"/>
          <p14:tracePt t="3420" x="2759075" y="1500188"/>
          <p14:tracePt t="3437" x="2751138" y="1500188"/>
          <p14:tracePt t="3479" x="2687638" y="1500188"/>
          <p14:tracePt t="3480" x="2357438" y="1704975"/>
          <p14:tracePt t="3542" x="2125663" y="1911350"/>
          <p14:tracePt t="3577" x="2089150" y="1938338"/>
          <p14:tracePt t="3586" x="2009775" y="2009775"/>
          <p14:tracePt t="3603" x="1776413" y="2143125"/>
          <p14:tracePt t="3640" x="1687513" y="2170113"/>
          <p14:tracePt t="3640" x="1625600" y="2197100"/>
          <p14:tracePt t="3653" x="1509713" y="2241550"/>
          <p14:tracePt t="3670" x="1419225" y="2286000"/>
          <p14:tracePt t="3687" x="1339850" y="2312988"/>
          <p14:tracePt t="3687" x="1303338" y="2347913"/>
          <p14:tracePt t="3704" x="1196975" y="2401888"/>
          <p14:tracePt t="3720" x="1098550" y="2455863"/>
          <p14:tracePt t="3737" x="1017588" y="2527300"/>
          <p14:tracePt t="3753" x="965200" y="2562225"/>
          <p14:tracePt t="3771" x="901700" y="2625725"/>
          <p14:tracePt t="3786" x="847725" y="2660650"/>
          <p14:tracePt t="3804" x="768350" y="2732088"/>
          <p14:tracePt t="3819" x="704850" y="2803525"/>
          <p14:tracePt t="3837" x="625475" y="2938463"/>
          <p14:tracePt t="3871" x="608013" y="2982913"/>
          <p14:tracePt t="3872" x="588963" y="3017838"/>
          <p14:tracePt t="3886" x="571500" y="3143250"/>
          <p14:tracePt t="3904" x="571500" y="3268663"/>
          <p14:tracePt t="3920" x="571500" y="3384550"/>
          <p14:tracePt t="3936" x="571500" y="3517900"/>
          <p14:tracePt t="3953" x="571500" y="3608388"/>
          <p14:tracePt t="3970" x="598488" y="3679825"/>
          <p14:tracePt t="3986" x="598488" y="3724275"/>
          <p14:tracePt t="4003" x="615950" y="3751263"/>
          <p14:tracePt t="4019" x="660400" y="3795713"/>
          <p14:tracePt t="4037" x="785813" y="3867150"/>
          <p14:tracePt t="4058" x="857250" y="3911600"/>
          <p14:tracePt t="4070" x="1054100" y="3990975"/>
          <p14:tracePt t="4086" x="1490663" y="4108450"/>
          <p14:tracePt t="4106" x="1741488" y="4197350"/>
          <p14:tracePt t="4123" x="1938338" y="4214813"/>
          <p14:tracePt t="4137" x="2152650" y="4232275"/>
          <p14:tracePt t="4156" x="2366963" y="4276725"/>
          <p14:tracePt t="4171" x="2554288" y="4276725"/>
          <p14:tracePt t="4189" x="2724150" y="4276725"/>
          <p14:tracePt t="4204" x="2955925" y="4276725"/>
          <p14:tracePt t="4222" x="3205163" y="4276725"/>
          <p14:tracePt t="4253" x="3384550" y="4276725"/>
          <p14:tracePt t="4253" x="3455988" y="4276725"/>
          <p14:tracePt t="4255" x="3500438" y="4276725"/>
          <p14:tracePt t="4270" x="3598863" y="4276725"/>
          <p14:tracePt t="4270" x="3652838" y="4276725"/>
          <p14:tracePt t="4287" x="3724275" y="4276725"/>
          <p14:tracePt t="4303" x="3894138" y="4276725"/>
          <p14:tracePt t="4320" x="4017963" y="4251325"/>
          <p14:tracePt t="4336" x="4160838" y="4187825"/>
          <p14:tracePt t="4353" x="4268788" y="4152900"/>
          <p14:tracePt t="4370" x="4330700" y="4108450"/>
          <p14:tracePt t="4389" x="4394200" y="4044950"/>
          <p14:tracePt t="4404" x="4473575" y="3919538"/>
          <p14:tracePt t="4422" x="4625975" y="3643313"/>
          <p14:tracePt t="4453" x="4679950" y="3375025"/>
          <p14:tracePt t="4476" x="4705350" y="3276600"/>
          <p14:tracePt t="4486" x="4705350" y="2946400"/>
          <p14:tracePt t="4504" x="4589463" y="2312988"/>
          <p14:tracePt t="4560" x="4527550" y="2214563"/>
          <p14:tracePt t="4560" x="4465638" y="2125663"/>
          <p14:tracePt t="4570" x="4251325" y="1884363"/>
          <p14:tracePt t="4592" x="4197350" y="1822450"/>
          <p14:tracePt t="4603" x="4054475" y="1724025"/>
          <p14:tracePt t="4620" x="3956050" y="1660525"/>
          <p14:tracePt t="4646" x="3919538" y="1625600"/>
          <p14:tracePt t="4652" x="3884613" y="1608138"/>
          <p14:tracePt t="4670" x="3795713" y="1589088"/>
          <p14:tracePt t="4686" x="3616325" y="1544638"/>
          <p14:tracePt t="4704" x="3402013" y="1490663"/>
          <p14:tracePt t="4736" x="3384550" y="1490663"/>
          <p14:tracePt t="4752" x="3330575" y="1490663"/>
          <p14:tracePt t="4753" x="3286125" y="1473200"/>
          <p14:tracePt t="4770" x="3214688" y="1473200"/>
          <p14:tracePt t="4786" x="3116263" y="1455738"/>
          <p14:tracePt t="4805" x="3017838" y="1438275"/>
          <p14:tracePt t="4820" x="2894013" y="1419225"/>
          <p14:tracePt t="4837" x="2751138" y="1401763"/>
          <p14:tracePt t="4853" x="2581275" y="1384300"/>
          <p14:tracePt t="4870" x="2411413" y="1384300"/>
          <p14:tracePt t="4886" x="2241550" y="1384300"/>
          <p14:tracePt t="4904" x="2143125" y="1384300"/>
          <p14:tracePt t="4920" x="2089150" y="1384300"/>
          <p14:tracePt t="4937" x="2017713" y="1384300"/>
          <p14:tracePt t="4953" x="1965325" y="1384300"/>
          <p14:tracePt t="4969" x="1893888" y="1393825"/>
          <p14:tracePt t="4987" x="1803400" y="1428750"/>
          <p14:tracePt t="5003" x="1687513" y="1465263"/>
          <p14:tracePt t="5020" x="1544638" y="1482725"/>
          <p14:tracePt t="5036" x="1374775" y="1536700"/>
          <p14:tracePt t="5053" x="1223963" y="1554163"/>
          <p14:tracePt t="5069" x="1081088" y="1571625"/>
          <p14:tracePt t="5087" x="928688" y="1633538"/>
          <p14:tracePt t="5103" x="776288" y="1687513"/>
          <p14:tracePt t="5121" x="714375" y="1714500"/>
          <p14:tracePt t="5136" x="669925" y="1758950"/>
          <p14:tracePt t="5153" x="625475" y="1795463"/>
          <p14:tracePt t="5169" x="608013" y="1830388"/>
          <p14:tracePt t="5186" x="588963" y="1874838"/>
          <p14:tracePt t="5203" x="581025" y="1928813"/>
          <p14:tracePt t="5221" x="561975" y="1973263"/>
          <p14:tracePt t="5238" x="554038" y="2009775"/>
          <p14:tracePt t="5238" x="554038" y="2017713"/>
          <p14:tracePt t="5257" x="554038" y="2036763"/>
          <p14:tracePt t="5270" x="554038" y="2081213"/>
          <p14:tracePt t="5289" x="554038" y="2133600"/>
          <p14:tracePt t="5304" x="554038" y="2232025"/>
          <p14:tracePt t="5321" x="554038" y="2322513"/>
          <p14:tracePt t="5336" x="554038" y="2419350"/>
          <p14:tracePt t="5353" x="554038" y="2509838"/>
          <p14:tracePt t="5369" x="554038" y="2571750"/>
          <p14:tracePt t="5386" x="554038" y="2625725"/>
          <p14:tracePt t="5404" x="554038" y="2670175"/>
          <p14:tracePt t="5419" x="554038" y="2724150"/>
          <p14:tracePt t="5436" x="554038" y="2759075"/>
          <p14:tracePt t="5453" x="554038" y="2768600"/>
          <p14:tracePt t="5470" x="554038" y="2795588"/>
          <p14:tracePt t="5486" x="554038" y="2813050"/>
          <p14:tracePt t="5486" x="554038" y="2840038"/>
          <p14:tracePt t="5503" x="588963" y="2938463"/>
          <p14:tracePt t="5553" x="625475" y="3036888"/>
          <p14:tracePt t="5590" x="660400" y="3089275"/>
          <p14:tracePt t="5605" x="687388" y="3133725"/>
          <p14:tracePt t="5619" x="714375" y="3170238"/>
          <p14:tracePt t="5636" x="741363" y="3232150"/>
          <p14:tracePt t="5659" x="741363" y="3241675"/>
          <p14:tracePt t="5669" x="758825" y="3259138"/>
          <p14:tracePt t="5685" x="776288" y="3295650"/>
          <p14:tracePt t="5703" x="803275" y="3348038"/>
          <p14:tracePt t="5719" x="803275" y="3394075"/>
          <p14:tracePt t="5736" x="822325" y="3438525"/>
          <p14:tracePt t="5752" x="830263" y="3473450"/>
          <p14:tracePt t="5769" x="847725" y="3527425"/>
          <p14:tracePt t="5786" x="857250" y="3562350"/>
          <p14:tracePt t="5804" x="874713" y="3616325"/>
          <p14:tracePt t="5819" x="884238" y="3643313"/>
          <p14:tracePt t="5836" x="884238" y="3687763"/>
          <p14:tracePt t="5853" x="901700" y="3724275"/>
          <p14:tracePt t="5869" x="919163" y="3776663"/>
          <p14:tracePt t="5869" x="928688" y="3795713"/>
          <p14:tracePt t="5888" x="928688" y="3813175"/>
          <p14:tracePt t="5903" x="928688" y="3884613"/>
          <p14:tracePt t="5920" x="928688" y="3911600"/>
          <p14:tracePt t="5936" x="928688" y="3946525"/>
          <p14:tracePt t="5954" x="928688" y="3983038"/>
          <p14:tracePt t="5970" x="928688" y="4017963"/>
          <p14:tracePt t="5987" x="928688" y="4044950"/>
          <p14:tracePt t="6003" x="928688" y="4089400"/>
          <p14:tracePt t="6029" x="928688" y="4108450"/>
          <p14:tracePt t="6036" x="928688" y="4160838"/>
          <p14:tracePt t="6054" x="928688" y="4197350"/>
          <p14:tracePt t="6070" x="928688" y="4232275"/>
          <p14:tracePt t="6070" x="928688" y="4259263"/>
          <p14:tracePt t="6088" x="928688" y="4276725"/>
          <p14:tracePt t="6103" x="928688" y="4340225"/>
          <p14:tracePt t="6120" x="928688" y="4357688"/>
          <p14:tracePt t="6136" x="928688" y="4384675"/>
          <p14:tracePt t="6153" x="928688" y="4411663"/>
          <p14:tracePt t="6169" x="928688" y="4429125"/>
          <p14:tracePt t="6186" x="928688" y="4456113"/>
          <p14:tracePt t="6202" x="911225" y="4491038"/>
          <p14:tracePt t="6220" x="901700" y="4537075"/>
          <p14:tracePt t="6236" x="893763" y="4581525"/>
          <p14:tracePt t="6254" x="884238" y="4625975"/>
          <p14:tracePt t="6269" x="866775" y="4687888"/>
          <p14:tracePt t="6269" x="857250" y="4714875"/>
          <p14:tracePt t="6288" x="830263" y="4751388"/>
          <p14:tracePt t="6303" x="822325" y="4776788"/>
          <p14:tracePt t="6320" x="822325" y="4786313"/>
          <p14:tracePt t="6760" x="822325" y="4776788"/>
          <p14:tracePt t="6768" x="822325" y="4751388"/>
          <p14:tracePt t="6776" x="822325" y="4697413"/>
          <p14:tracePt t="6788" x="822325" y="4633913"/>
          <p14:tracePt t="6804" x="839788" y="4562475"/>
          <p14:tracePt t="6820" x="857250" y="4446588"/>
          <p14:tracePt t="6837" x="893763" y="4322763"/>
          <p14:tracePt t="6854" x="911225" y="4170363"/>
          <p14:tracePt t="6871" x="928688" y="4054475"/>
          <p14:tracePt t="6887" x="965200" y="3946525"/>
          <p14:tracePt t="6904" x="973138" y="3848100"/>
          <p14:tracePt t="6921" x="990600" y="3803650"/>
          <p14:tracePt t="6937" x="990600" y="3751263"/>
          <p14:tracePt t="6954" x="1000125" y="3714750"/>
          <p14:tracePt t="6970" x="1000125" y="3643313"/>
          <p14:tracePt t="6987" x="1017588" y="3581400"/>
          <p14:tracePt t="7004" x="1036638" y="3482975"/>
          <p14:tracePt t="7021" x="1036638" y="3394075"/>
          <p14:tracePt t="7038" x="1125538" y="2776538"/>
          <p14:tracePt t="7109" x="1143000" y="2633663"/>
          <p14:tracePt t="7121" x="1179513" y="2509838"/>
          <p14:tracePt t="7137" x="1179513" y="2384425"/>
          <p14:tracePt t="7154" x="1214438" y="2286000"/>
          <p14:tracePt t="7170" x="1214438" y="2187575"/>
          <p14:tracePt t="7187" x="1231900" y="2089150"/>
          <p14:tracePt t="7204" x="1231900" y="2009775"/>
          <p14:tracePt t="7221" x="1250950" y="1919288"/>
          <p14:tracePt t="7221" x="1250950" y="1874838"/>
          <p14:tracePt t="7241" x="1250950" y="1839913"/>
          <p14:tracePt t="7254" x="1250950" y="1741488"/>
          <p14:tracePt t="7254" x="1250950" y="1697038"/>
          <p14:tracePt t="7273" x="1250950" y="1598613"/>
          <p14:tracePt t="7288" x="1268413" y="1500188"/>
          <p14:tracePt t="7307" x="1268413" y="1428750"/>
          <p14:tracePt t="7321" x="1276350" y="1357313"/>
          <p14:tracePt t="7340" x="1276350" y="1312863"/>
          <p14:tracePt t="7355" x="1276350" y="1295400"/>
          <p14:tracePt t="7372" x="1276350" y="1276350"/>
          <p14:tracePt t="7388" x="1276350" y="1268413"/>
          <p14:tracePt t="7664" x="1285875" y="1268413"/>
          <p14:tracePt t="7677" x="1295400" y="1268413"/>
          <p14:tracePt t="7712" x="1303338" y="1268413"/>
          <p14:tracePt t="7719" x="1428750" y="1268413"/>
          <p14:tracePt t="7737" x="1776413" y="1312863"/>
          <p14:tracePt t="7767" x="1990725" y="1330325"/>
          <p14:tracePt t="7779" x="2044700" y="1347788"/>
          <p14:tracePt t="7787" x="2125663" y="1366838"/>
          <p14:tracePt t="7804" x="2197100" y="1366838"/>
          <p14:tracePt t="7821" x="2295525" y="1374775"/>
          <p14:tracePt t="7837" x="2419350" y="1411288"/>
          <p14:tracePt t="7854" x="2527300" y="1446213"/>
          <p14:tracePt t="7870" x="2616200" y="1473200"/>
          <p14:tracePt t="7870" x="2670175" y="1482725"/>
          <p14:tracePt t="7888" x="2705100" y="1500188"/>
          <p14:tracePt t="7904" x="2795588" y="1527175"/>
          <p14:tracePt t="7921" x="2813050" y="1536700"/>
          <p14:tracePt t="7937" x="2847975" y="1536700"/>
          <p14:tracePt t="7955" x="2911475" y="1571625"/>
          <p14:tracePt t="7971" x="3009900" y="1608138"/>
          <p14:tracePt t="7990" x="3098800" y="1652588"/>
          <p14:tracePt t="8003" x="3160713" y="1679575"/>
          <p14:tracePt t="8021" x="3232150" y="1704975"/>
          <p14:tracePt t="8037" x="3251200" y="1724025"/>
          <p14:tracePt t="8055" x="3268663" y="1731963"/>
          <p14:tracePt t="8070" x="3268663" y="1751013"/>
          <p14:tracePt t="8070" x="3276600" y="1758950"/>
          <p14:tracePt t="8088" x="3286125" y="1758950"/>
          <p14:tracePt t="8103" x="3303588" y="1785938"/>
          <p14:tracePt t="8123" x="3322638" y="1803400"/>
          <p14:tracePt t="8137" x="3348038" y="1839913"/>
          <p14:tracePt t="8154" x="3348038" y="1866900"/>
          <p14:tracePt t="8171" x="3357563" y="1893888"/>
          <p14:tracePt t="8187" x="3357563" y="1928813"/>
          <p14:tracePt t="8204" x="3357563" y="1982788"/>
          <p14:tracePt t="8220" x="3357563" y="2036763"/>
          <p14:tracePt t="8237" x="3357563" y="2089150"/>
          <p14:tracePt t="8254" x="3357563" y="2160588"/>
          <p14:tracePt t="8254" x="3357563" y="2187575"/>
          <p14:tracePt t="8273" x="3330575" y="2268538"/>
          <p14:tracePt t="8289" x="3303588" y="2357438"/>
          <p14:tracePt t="8308" x="3286125" y="2393950"/>
          <p14:tracePt t="8322" x="3276600" y="2428875"/>
          <p14:tracePt t="8341" x="3259138" y="2455863"/>
          <p14:tracePt t="8356" x="3241675" y="2482850"/>
          <p14:tracePt t="8372" x="3214688" y="2517775"/>
          <p14:tracePt t="8387" x="3187700" y="2571750"/>
          <p14:tracePt t="8405" x="3160713" y="2608263"/>
          <p14:tracePt t="8421" x="3133725" y="2633663"/>
          <p14:tracePt t="8438" x="3108325" y="2670175"/>
          <p14:tracePt t="8454" x="3071813" y="2714625"/>
          <p14:tracePt t="8471" x="3036888" y="2751138"/>
          <p14:tracePt t="8487" x="3009900" y="2813050"/>
          <p14:tracePt t="8487" x="2990850" y="2840038"/>
          <p14:tracePt t="8505" x="2946400" y="2901950"/>
          <p14:tracePt t="8528" x="2911475" y="2955925"/>
          <p14:tracePt t="8538" x="2732088" y="3286125"/>
          <p14:tracePt t="8622" x="2633663" y="3911600"/>
          <p14:tracePt t="8845" x="2633663" y="3919538"/>
          <p14:tracePt t="8847" x="2625725" y="4000500"/>
          <p14:tracePt t="8877" x="2625725" y="4017963"/>
          <p14:tracePt t="8887" x="2608263" y="4054475"/>
          <p14:tracePt t="8904" x="2608263" y="4089400"/>
          <p14:tracePt t="8921" x="2608263" y="4098925"/>
          <p14:tracePt t="8937" x="2608263" y="4108450"/>
          <p14:tracePt t="8954" x="2608263" y="4125913"/>
          <p14:tracePt t="8970" x="2598738" y="4152900"/>
          <p14:tracePt t="8987" x="2598738" y="4170363"/>
          <p14:tracePt t="9004" x="2589213" y="4187825"/>
          <p14:tracePt t="9021" x="2589213" y="4214813"/>
          <p14:tracePt t="9037" x="2589213" y="4232275"/>
          <p14:tracePt t="9415" x="2589213" y="4224338"/>
          <p14:tracePt t="9423" x="2598738" y="4214813"/>
          <p14:tracePt t="9440" x="2598738" y="4205288"/>
          <p14:tracePt t="9440" x="2608263" y="4205288"/>
          <p14:tracePt t="9623" x="2616200" y="4205288"/>
          <p14:tracePt t="9738" x="2625725" y="4205288"/>
          <p14:tracePt t="10584" x="2633663" y="4197350"/>
          <p14:tracePt t="10639" x="2633663" y="4179888"/>
          <p14:tracePt t="10645" x="2633663" y="4160838"/>
          <p14:tracePt t="10656" x="2633663" y="4133850"/>
          <p14:tracePt t="10657" x="2633663" y="4125913"/>
          <p14:tracePt t="10669" x="2660650" y="4000500"/>
          <p14:tracePt t="10805" x="2660650" y="3973513"/>
          <p14:tracePt t="10877" x="2660650" y="3965575"/>
          <p14:tracePt t="10886" x="2660650" y="3946525"/>
          <p14:tracePt t="10903" x="2660650" y="3919538"/>
          <p14:tracePt t="11048" x="2660650" y="3911600"/>
          <p14:tracePt t="11119" x="2660650" y="3902075"/>
          <p14:tracePt t="11126" x="2670175" y="3867150"/>
          <p14:tracePt t="11136" x="2670175" y="3795713"/>
          <p14:tracePt t="11137" x="2705100" y="3652838"/>
          <p14:tracePt t="11152" x="2741613" y="3490913"/>
          <p14:tracePt t="11169" x="2768600" y="3357563"/>
          <p14:tracePt t="11186" x="2768600" y="3232150"/>
          <p14:tracePt t="11202" x="2776538" y="3160713"/>
          <p14:tracePt t="11219" x="2776538" y="3108325"/>
          <p14:tracePt t="11236" x="2803525" y="3044825"/>
          <p14:tracePt t="11253" x="2803525" y="2982913"/>
          <p14:tracePt t="11271" x="2803525" y="2874963"/>
          <p14:tracePt t="11290" x="2803525" y="2803525"/>
          <p14:tracePt t="11305" x="2822575" y="2724150"/>
          <p14:tracePt t="11323" x="2840038" y="2670175"/>
          <p14:tracePt t="11338" x="2857500" y="2581275"/>
          <p14:tracePt t="11358" x="2867025" y="2473325"/>
          <p14:tracePt t="11369" x="2867025" y="2374900"/>
          <p14:tracePt t="11387" x="2901950" y="2232025"/>
          <p14:tracePt t="11419" x="2901950" y="2197100"/>
          <p14:tracePt t="11420" x="2911475" y="2152650"/>
          <p14:tracePt t="11436" x="2919413" y="2116138"/>
          <p14:tracePt t="11453" x="2919413" y="2081213"/>
          <p14:tracePt t="11469" x="2928938" y="2071688"/>
          <p14:tracePt t="11486" x="2928938" y="2044700"/>
          <p14:tracePt t="11502" x="2928938" y="2017713"/>
          <p14:tracePt t="11520" x="2938463" y="1990725"/>
          <p14:tracePt t="11536" x="2938463" y="1928813"/>
          <p14:tracePt t="11576" x="2955925" y="1919288"/>
          <p14:tracePt t="11586" x="2955925" y="1893888"/>
          <p14:tracePt t="11602" x="2955925" y="1857375"/>
          <p14:tracePt t="11621" x="2955925" y="1830388"/>
          <p14:tracePt t="11636" x="2965450" y="1812925"/>
          <p14:tracePt t="11672" x="2965450" y="1795463"/>
          <p14:tracePt t="11967" x="2965450" y="1803400"/>
          <p14:tracePt t="11975" x="2965450" y="1812925"/>
          <p14:tracePt t="11983" x="2965450" y="1847850"/>
          <p14:tracePt t="11994" x="2928938" y="1982788"/>
          <p14:tracePt t="12019" x="2919413" y="2054225"/>
          <p14:tracePt t="12037" x="2919413" y="2125663"/>
          <p14:tracePt t="12052" x="2919413" y="2205038"/>
          <p14:tracePt t="12070" x="2901950" y="2276475"/>
          <p14:tracePt t="12085" x="2901950" y="2374900"/>
          <p14:tracePt t="12085" x="2901950" y="2401888"/>
          <p14:tracePt t="12104" x="2901950" y="2446338"/>
          <p14:tracePt t="12104" x="2901950" y="2490788"/>
          <p14:tracePt t="12120" x="2901950" y="2571750"/>
          <p14:tracePt t="12136" x="2901950" y="2679700"/>
          <p14:tracePt t="12152" x="2901950" y="2751138"/>
          <p14:tracePt t="12169" x="2901950" y="2847975"/>
          <p14:tracePt t="12186" x="2901950" y="2946400"/>
          <p14:tracePt t="12203" x="2901950" y="3071813"/>
          <p14:tracePt t="12219" x="2901950" y="3143250"/>
          <p14:tracePt t="12235" x="2884488" y="3214688"/>
          <p14:tracePt t="12252" x="2867025" y="3268663"/>
          <p14:tracePt t="12269" x="2867025" y="3295650"/>
          <p14:tracePt t="12286" x="2867025" y="3322638"/>
          <p14:tracePt t="12302" x="2857500" y="3330575"/>
          <p14:tracePt t="12321" x="2857500" y="3340100"/>
          <p14:tracePt t="12337" x="2847975" y="3367088"/>
          <p14:tracePt t="12356" x="2830513" y="3402013"/>
          <p14:tracePt t="12371" x="2822575" y="3455988"/>
          <p14:tracePt t="12389" x="2803525" y="3554413"/>
          <p14:tracePt t="12403" x="2768600" y="3633788"/>
          <p14:tracePt t="12422" x="2732088" y="3714750"/>
          <p14:tracePt t="12438" x="2705100" y="3768725"/>
          <p14:tracePt t="12453" x="2705100" y="3795713"/>
          <p14:tracePt t="12469" x="2705100" y="3803650"/>
          <p14:tracePt t="12831" x="2705100" y="3813175"/>
          <p14:tracePt t="12847" x="2705100" y="3830638"/>
          <p14:tracePt t="12862" x="2705100" y="3840163"/>
          <p14:tracePt t="12884" x="2705100" y="3848100"/>
          <p14:tracePt t="12967" x="2714625" y="3867150"/>
          <p14:tracePt t="12975" x="2714625" y="3875088"/>
          <p14:tracePt t="12983" x="2714625" y="3884613"/>
          <p14:tracePt t="12991" x="2714625" y="3894138"/>
          <p14:tracePt t="13002" x="2724150" y="3902075"/>
          <p14:tracePt t="13019" x="2732088" y="3902075"/>
          <p14:tracePt t="13037" x="2732088" y="3911600"/>
          <p14:tracePt t="13072" x="2732088" y="3938588"/>
          <p14:tracePt t="14408" x="2724150" y="3946525"/>
          <p14:tracePt t="14419" x="2724150" y="3965575"/>
          <p14:tracePt t="14420" x="2724150" y="3983038"/>
          <p14:tracePt t="14437" x="2697163" y="4010025"/>
          <p14:tracePt t="14437" x="2697163" y="4017963"/>
          <p14:tracePt t="14452" x="2697163" y="4027488"/>
          <p14:tracePt t="14453" x="2687638" y="4054475"/>
          <p14:tracePt t="14469" x="2687638" y="4062413"/>
          <p14:tracePt t="15423" x="2679700" y="4071938"/>
          <p14:tracePt t="16391" x="2679700" y="4062413"/>
          <p14:tracePt t="16400" x="2679700" y="4037013"/>
          <p14:tracePt t="16408" x="2679700" y="4017963"/>
          <p14:tracePt t="16418" x="2679700" y="4010025"/>
          <p14:tracePt t="16419" x="2714625" y="3946525"/>
          <p14:tracePt t="16436" x="2741613" y="3894138"/>
          <p14:tracePt t="16452" x="2759075" y="3840163"/>
          <p14:tracePt t="16469" x="2795588" y="3795713"/>
          <p14:tracePt t="16485" x="2813050" y="3751263"/>
          <p14:tracePt t="16502" x="2840038" y="3697288"/>
          <p14:tracePt t="16518" x="2884488" y="3562350"/>
          <p14:tracePt t="16536" x="2901950" y="3465513"/>
          <p14:tracePt t="16553" x="2955925" y="3214688"/>
          <p14:tracePt t="16592" x="2955925" y="3116263"/>
          <p14:tracePt t="16608" x="2955925" y="3081338"/>
          <p14:tracePt t="16619" x="2955925" y="2990850"/>
          <p14:tracePt t="16636" x="2955925" y="2894013"/>
          <p14:tracePt t="16651" x="2955925" y="2803525"/>
          <p14:tracePt t="16668" x="2955925" y="2732088"/>
          <p14:tracePt t="16686" x="2955925" y="2660650"/>
          <p14:tracePt t="16702" x="2955925" y="2571750"/>
          <p14:tracePt t="16720" x="2946400" y="2517775"/>
          <p14:tracePt t="16735" x="2938463" y="2473325"/>
          <p14:tracePt t="16753" x="2901950" y="2401888"/>
          <p14:tracePt t="16768" x="2874963" y="2366963"/>
          <p14:tracePt t="16786" x="2847975" y="2303463"/>
          <p14:tracePt t="16802" x="2795588" y="2224088"/>
          <p14:tracePt t="16820" x="2759075" y="2179638"/>
          <p14:tracePt t="16836" x="2732088" y="2125663"/>
          <p14:tracePt t="16853" x="2589213" y="1911350"/>
          <p14:tracePt t="16853" x="2571750" y="1893888"/>
          <p14:tracePt t="16945" x="2517775" y="1812925"/>
          <p14:tracePt t="17002" x="2500313" y="1803400"/>
          <p14:tracePt t="17003" x="2500313" y="1785938"/>
          <p14:tracePt t="17019" x="2500313" y="1776413"/>
          <p14:tracePt t="17055" x="2490788" y="1768475"/>
          <p14:tracePt t="17071" x="2490788" y="1758950"/>
          <p14:tracePt t="17087" x="2490788" y="1751013"/>
          <p14:tracePt t="17088" x="2490788" y="1731963"/>
          <p14:tracePt t="17102" x="2490788" y="1714500"/>
          <p14:tracePt t="17102" x="2490788" y="1697038"/>
          <p14:tracePt t="17121" x="2490788" y="1679575"/>
          <p14:tracePt t="17137" x="2490788" y="1652588"/>
          <p14:tracePt t="17152" x="2490788" y="1625600"/>
          <p14:tracePt t="17207" x="2490788" y="1616075"/>
          <p14:tracePt t="17231" x="2490788" y="1598613"/>
          <p14:tracePt t="17727" x="2473325" y="1598613"/>
          <p14:tracePt t="17735" x="2446338" y="1598613"/>
          <p14:tracePt t="17743" x="2419350" y="1598613"/>
          <p14:tracePt t="17752" x="2401888" y="1598613"/>
          <p14:tracePt t="17769" x="2374900" y="1598613"/>
          <p14:tracePt t="17786" x="2357438" y="1598613"/>
          <p14:tracePt t="17802" x="2339975" y="1598613"/>
          <p14:tracePt t="17819" x="2322513" y="1598613"/>
          <p14:tracePt t="17835" x="2286000" y="1598613"/>
          <p14:tracePt t="17853" x="2232025" y="1598613"/>
          <p14:tracePt t="17868" x="2187575" y="1598613"/>
          <p14:tracePt t="17886" x="2152650" y="1598613"/>
          <p14:tracePt t="17902" x="2116138" y="1598613"/>
          <p14:tracePt t="17902" x="2089150" y="1598613"/>
          <p14:tracePt t="17919" x="2062163" y="1598613"/>
          <p14:tracePt t="17935" x="2054225" y="1598613"/>
          <p14:tracePt t="17952" x="2044700" y="1598613"/>
          <p14:tracePt t="17991" x="2017713" y="1598613"/>
          <p14:tracePt t="17992" x="1955800" y="1608138"/>
          <p14:tracePt t="18027" x="1938338" y="1608138"/>
          <p14:tracePt t="18036" x="1928813" y="1608138"/>
          <p14:tracePt t="18052" x="1919288" y="1608138"/>
          <p14:tracePt t="18069" x="1901825" y="1616075"/>
          <p14:tracePt t="18085" x="1893888" y="1616075"/>
          <p14:tracePt t="18102" x="1874838" y="1616075"/>
          <p14:tracePt t="18102" x="1857375" y="1616075"/>
          <p14:tracePt t="18120" x="1839913" y="1616075"/>
          <p14:tracePt t="18136" x="1795463" y="1616075"/>
          <p14:tracePt t="18152" x="1731963" y="1616075"/>
          <p14:tracePt t="18169" x="1679575" y="1616075"/>
          <p14:tracePt t="18185" x="1652588" y="1616075"/>
          <p14:tracePt t="18203" x="1625600" y="1616075"/>
          <p14:tracePt t="18219" x="1589088" y="1616075"/>
          <p14:tracePt t="18236" x="1571625" y="1633538"/>
          <p14:tracePt t="18252" x="1554163" y="1633538"/>
          <p14:tracePt t="18479" x="1554163" y="1643063"/>
          <p14:tracePt t="18495" x="1554163" y="1660525"/>
          <p14:tracePt t="18503" x="1554163" y="1670050"/>
          <p14:tracePt t="18511" x="1554163" y="1679575"/>
          <p14:tracePt t="18511" x="1554163" y="1687513"/>
          <p14:tracePt t="18519" x="1554163" y="1731963"/>
          <p14:tracePt t="18536" x="1554163" y="1751013"/>
          <p14:tracePt t="18553" x="1554163" y="1795463"/>
          <p14:tracePt t="18569" x="1544638" y="1830388"/>
          <p14:tracePt t="18596" x="1536700" y="1839913"/>
          <p14:tracePt t="18602" x="1536700" y="1847850"/>
          <p14:tracePt t="18619" x="1536700" y="1857375"/>
          <p14:tracePt t="18635" x="1536700" y="1874838"/>
          <p14:tracePt t="18659" x="1536700" y="1884363"/>
          <p14:tracePt t="18668" x="1536700" y="1893888"/>
          <p14:tracePt t="18703" x="1536700" y="1911350"/>
          <p14:tracePt t="18815" x="1536700" y="1919288"/>
          <p14:tracePt t="18842" x="1536700" y="1928813"/>
          <p14:tracePt t="18863" x="1536700" y="1938338"/>
          <p14:tracePt t="18863" x="1536700" y="1955800"/>
          <p14:tracePt t="18887" x="1536700" y="1965325"/>
          <p14:tracePt t="18895" x="1536700" y="1973263"/>
          <p14:tracePt t="18903" x="1536700" y="1982788"/>
          <p14:tracePt t="18919" x="1536700" y="2000250"/>
          <p14:tracePt t="18936" x="1536700" y="2009775"/>
          <p14:tracePt t="18937" x="1536700" y="2036763"/>
          <p14:tracePt t="18968" x="1536700" y="2044700"/>
          <p14:tracePt t="18970" x="1536700" y="2054225"/>
          <p14:tracePt t="18985" x="1536700" y="2062163"/>
          <p14:tracePt t="19002" x="1536700" y="2081213"/>
          <p14:tracePt t="19039" x="1536700" y="2089150"/>
          <p14:tracePt t="19111" x="1536700" y="2098675"/>
          <p14:tracePt t="19119" x="1536700" y="2108200"/>
          <p14:tracePt t="19127" x="1544638" y="2133600"/>
          <p14:tracePt t="19159" x="1544638" y="2143125"/>
          <p14:tracePt t="19161" x="1544638" y="2152650"/>
          <p14:tracePt t="19169" x="1544638" y="2170113"/>
          <p14:tracePt t="19185" x="1554163" y="2187575"/>
          <p14:tracePt t="19208" x="1554163" y="2197100"/>
          <p14:tracePt t="19263" x="1554163" y="2214563"/>
          <p14:tracePt t="19303" x="1554163" y="2224088"/>
          <p14:tracePt t="19343" x="1554163" y="2232025"/>
          <p14:tracePt t="19359" x="1554163" y="2241550"/>
          <p14:tracePt t="19367" x="1554163" y="2251075"/>
          <p14:tracePt t="19375" x="1554163" y="2259013"/>
          <p14:tracePt t="19383" x="1562100" y="2268538"/>
          <p14:tracePt t="19391" x="1562100" y="2276475"/>
          <p14:tracePt t="19431" x="1562100" y="2286000"/>
          <p14:tracePt t="19807" x="1562100" y="2303463"/>
          <p14:tracePt t="19808" x="1562100" y="2312988"/>
          <p14:tracePt t="19824" x="1562100" y="2322513"/>
          <p14:tracePt t="19825" x="1562100" y="2347913"/>
          <p14:tracePt t="19835" x="1562100" y="2374900"/>
          <p14:tracePt t="19852" x="1562100" y="2393950"/>
          <p14:tracePt t="19869" x="1562100" y="2411413"/>
          <p14:tracePt t="20079" x="1562100" y="2438400"/>
          <p14:tracePt t="20103" x="1562100" y="2446338"/>
          <p14:tracePt t="20143" x="1562100" y="2455863"/>
          <p14:tracePt t="20157" x="1562100" y="2473325"/>
          <p14:tracePt t="20175" x="1562100" y="2482850"/>
          <p14:tracePt t="20190" x="1562100" y="2500313"/>
          <p14:tracePt t="20252" x="1571625" y="2517775"/>
          <p14:tracePt t="20252" x="1571625" y="2527300"/>
          <p14:tracePt t="20268" x="1571625" y="2536825"/>
          <p14:tracePt t="20463" x="1581150" y="2571750"/>
          <p14:tracePt t="20471" x="1589088" y="2581275"/>
          <p14:tracePt t="20479" x="1589088" y="2589213"/>
          <p14:tracePt t="20485" x="1589088" y="2608263"/>
          <p14:tracePt t="20501" x="1589088" y="2633663"/>
          <p14:tracePt t="20501" x="1589088" y="2643188"/>
          <p14:tracePt t="20536" x="1589088" y="2652713"/>
          <p14:tracePt t="20536" x="1589088" y="2670175"/>
          <p14:tracePt t="20552" x="1589088" y="2759075"/>
          <p14:tracePt t="20552" x="1589088" y="2786063"/>
          <p14:tracePt t="20641" x="1589088" y="2795588"/>
          <p14:tracePt t="20652" x="1589088" y="2822575"/>
          <p14:tracePt t="20668" x="1589088" y="2840038"/>
          <p14:tracePt t="20686" x="1589088" y="2867025"/>
          <p14:tracePt t="20701" x="1589088" y="2884488"/>
          <p14:tracePt t="20701" x="1589088" y="2901950"/>
          <p14:tracePt t="20720" x="1589088" y="2919413"/>
          <p14:tracePt t="20736" x="1589088" y="2946400"/>
          <p14:tracePt t="20752" x="1589088" y="2965450"/>
          <p14:tracePt t="20769" x="1589088" y="2982913"/>
          <p14:tracePt t="20785" x="1589088" y="3000375"/>
          <p14:tracePt t="20803" x="1589088" y="3036888"/>
          <p14:tracePt t="20818" x="1589088" y="3062288"/>
          <p14:tracePt t="20835" x="1589088" y="3089275"/>
          <p14:tracePt t="20851" x="1589088" y="3098800"/>
          <p14:tracePt t="20869" x="1589088" y="3108325"/>
          <p14:tracePt t="20885" x="1589088" y="3116263"/>
          <p14:tracePt t="20902" x="1589088" y="3133725"/>
          <p14:tracePt t="20918" x="1589088" y="3143250"/>
          <p14:tracePt t="20935" x="1598613" y="3179763"/>
          <p14:tracePt t="20967" x="1598613" y="3214688"/>
          <p14:tracePt t="21018" x="1598613" y="3224213"/>
          <p14:tracePt t="21019" x="1598613" y="3232150"/>
          <p14:tracePt t="21035" x="1598613" y="3268663"/>
          <p14:tracePt t="21059" x="1598613" y="3286125"/>
          <p14:tracePt t="21068" x="1598613" y="3303588"/>
          <p14:tracePt t="21085" x="1598613" y="3313113"/>
          <p14:tracePt t="21102" x="1598613" y="3340100"/>
          <p14:tracePt t="21102" x="1598613" y="3348038"/>
          <p14:tracePt t="21119" x="1598613" y="3384550"/>
          <p14:tracePt t="21136" x="1598613" y="3419475"/>
          <p14:tracePt t="21151" x="1598613" y="3438525"/>
          <p14:tracePt t="21169" x="1598613" y="3455988"/>
          <p14:tracePt t="21186" x="1598613" y="3482975"/>
          <p14:tracePt t="21201" x="1598613" y="3500438"/>
          <p14:tracePt t="21219" x="1598613" y="3536950"/>
          <p14:tracePt t="21272" x="1598613" y="3544888"/>
          <p14:tracePt t="21287" x="1598613" y="3554413"/>
          <p14:tracePt t="21288" x="1598613" y="3562350"/>
          <p14:tracePt t="21302" x="1598613" y="3581400"/>
          <p14:tracePt t="21319" x="1598613" y="3589338"/>
          <p14:tracePt t="21335" x="1598613" y="3616325"/>
          <p14:tracePt t="21353" x="1598613" y="3625850"/>
          <p14:tracePt t="21368" x="1598613" y="3633788"/>
          <p14:tracePt t="21385" x="1598613" y="3660775"/>
          <p14:tracePt t="21401" x="1598613" y="3679825"/>
          <p14:tracePt t="21419" x="1598613" y="3697288"/>
          <p14:tracePt t="21435" x="1598613" y="3705225"/>
          <p14:tracePt t="21452" x="1598613" y="3714750"/>
          <p14:tracePt t="21468" x="1598613" y="3732213"/>
          <p14:tracePt t="21485" x="1598613" y="3741738"/>
          <p14:tracePt t="21501" x="1598613" y="3751263"/>
          <p14:tracePt t="21518" x="1598613" y="3759200"/>
          <p14:tracePt t="21535" x="1598613" y="3776663"/>
          <p14:tracePt t="21552" x="1598613" y="3795713"/>
          <p14:tracePt t="21569" x="1598613" y="3822700"/>
          <p14:tracePt t="21600" x="1598613" y="3830638"/>
          <p14:tracePt t="21623" x="1598613" y="3840163"/>
          <p14:tracePt t="21647" x="1598613" y="3857625"/>
          <p14:tracePt t="21663" x="1598613" y="3867150"/>
          <p14:tracePt t="21668" x="1598613" y="3902075"/>
          <p14:tracePt t="21717" x="1598613" y="3911600"/>
          <p14:tracePt t="21735" x="1598613" y="3919538"/>
          <p14:tracePt t="21736" x="1598613" y="3938588"/>
          <p14:tracePt t="21751" x="1598613" y="3946525"/>
          <p14:tracePt t="21769" x="1598613" y="3956050"/>
          <p14:tracePt t="21785" x="1598613" y="3965575"/>
          <p14:tracePt t="21803" x="1598613" y="3983038"/>
          <p14:tracePt t="21818" x="1598613" y="3990975"/>
          <p14:tracePt t="21835" x="1598613" y="4000500"/>
          <p14:tracePt t="21851" x="1598613" y="4017963"/>
          <p14:tracePt t="21887" x="1598613" y="4027488"/>
          <p14:tracePt t="22512" x="1598613" y="4010025"/>
          <p14:tracePt t="22520" x="1616075" y="3983038"/>
          <p14:tracePt t="22528" x="1616075" y="3938588"/>
          <p14:tracePt t="22536" x="1625600" y="3857625"/>
          <p14:tracePt t="22554" x="1643063" y="3786188"/>
          <p14:tracePt t="22570" x="1660525" y="3616325"/>
          <p14:tracePt t="22610" x="1670050" y="3581400"/>
          <p14:tracePt t="22619" x="1687513" y="3509963"/>
          <p14:tracePt t="22637" x="1687513" y="3438525"/>
          <p14:tracePt t="22653" x="1704975" y="3357563"/>
          <p14:tracePt t="22670" x="1704975" y="3286125"/>
          <p14:tracePt t="22685" x="1704975" y="3187700"/>
          <p14:tracePt t="22703" x="1724025" y="2928938"/>
          <p14:tracePt t="22729" x="1741488" y="2874963"/>
          <p14:tracePt t="22736" x="1795463" y="2455863"/>
          <p14:tracePt t="22797" x="1795463" y="2411413"/>
          <p14:tracePt t="22802" x="1795463" y="2312988"/>
          <p14:tracePt t="22819" x="1812925" y="2197100"/>
          <p14:tracePt t="22837" x="1830388" y="2081213"/>
          <p14:tracePt t="22852" x="1830388" y="1973263"/>
          <p14:tracePt t="22870" x="1839913" y="1901825"/>
          <p14:tracePt t="22886" x="1839913" y="1830388"/>
          <p14:tracePt t="22902" x="1839913" y="1758950"/>
          <p14:tracePt t="22919" x="1839913" y="1633538"/>
          <p14:tracePt t="22937" x="1839913" y="1554163"/>
          <p14:tracePt t="22952" x="1839913" y="1482725"/>
          <p14:tracePt t="22969" x="1839913" y="1428750"/>
          <p14:tracePt t="22986" x="1839913" y="1393825"/>
          <p14:tracePt t="23002" x="1839913" y="1374775"/>
          <p14:tracePt t="23020" x="1839913" y="1357313"/>
          <p14:tracePt t="23080" x="1839913" y="1347788"/>
          <p14:tracePt t="23160" x="1839913" y="1366838"/>
          <p14:tracePt t="23168" x="1839913" y="1393825"/>
          <p14:tracePt t="23176" x="1839913" y="1428750"/>
          <p14:tracePt t="23186" x="1839913" y="1455738"/>
          <p14:tracePt t="23202" x="1830388" y="1490663"/>
          <p14:tracePt t="23220" x="1812925" y="1544638"/>
          <p14:tracePt t="23236" x="1812925" y="1616075"/>
          <p14:tracePt t="23252" x="1795463" y="1697038"/>
          <p14:tracePt t="23269" x="1785938" y="1758950"/>
          <p14:tracePt t="23286" x="1768475" y="1830388"/>
          <p14:tracePt t="23302" x="1751013" y="1866900"/>
          <p14:tracePt t="23302" x="1751013" y="1911350"/>
          <p14:tracePt t="23320" x="1751013" y="1928813"/>
          <p14:tracePt t="23335" x="1731963" y="2027238"/>
          <p14:tracePt t="23353" x="1724025" y="2081213"/>
          <p14:tracePt t="23369" x="1724025" y="2152650"/>
          <p14:tracePt t="23386" x="1714500" y="2224088"/>
          <p14:tracePt t="23402" x="1697038" y="2322513"/>
          <p14:tracePt t="23419" x="1679575" y="2401888"/>
          <p14:tracePt t="23437" x="1679575" y="2500313"/>
          <p14:tracePt t="23452" x="1660525" y="2571750"/>
          <p14:tracePt t="23469" x="1660525" y="2660650"/>
          <p14:tracePt t="23486" x="1660525" y="2714625"/>
          <p14:tracePt t="23502" x="1660525" y="2776538"/>
          <p14:tracePt t="23519" x="1652588" y="2813050"/>
          <p14:tracePt t="23519" x="1652588" y="2840038"/>
          <p14:tracePt t="23537" x="1652588" y="2884488"/>
          <p14:tracePt t="23553" x="1652588" y="2938463"/>
          <p14:tracePt t="23570" x="1652588" y="3000375"/>
          <p14:tracePt t="23570" x="1652588" y="3044825"/>
          <p14:tracePt t="23610" x="1652588" y="3071813"/>
          <p14:tracePt t="23610" x="1652588" y="3098800"/>
          <p14:tracePt t="23619" x="1652588" y="3170238"/>
          <p14:tracePt t="23637" x="1652588" y="3241675"/>
          <p14:tracePt t="23653" x="1652588" y="3313113"/>
          <p14:tracePt t="23670" x="1652588" y="3411538"/>
          <p14:tracePt t="23686" x="1652588" y="3509963"/>
          <p14:tracePt t="23703" x="1652588" y="3581400"/>
          <p14:tracePt t="23719" x="1633538" y="3687763"/>
          <p14:tracePt t="23737" x="1625600" y="3741738"/>
          <p14:tracePt t="23752" x="1625600" y="3795713"/>
          <p14:tracePt t="23769" x="1625600" y="3848100"/>
          <p14:tracePt t="23786" x="1625600" y="3902075"/>
          <p14:tracePt t="23803" x="1608138" y="4062413"/>
          <p14:tracePt t="23853" x="1589088" y="4160838"/>
          <p14:tracePt t="23869" x="1589088" y="4286250"/>
          <p14:tracePt t="23904" x="1581150" y="4313238"/>
          <p14:tracePt t="23905" x="1581150" y="4340225"/>
          <p14:tracePt t="23905" x="1581150" y="4348163"/>
          <p14:tracePt t="23920" x="1581150" y="4357688"/>
          <p14:tracePt t="24207" x="1581150" y="4348163"/>
          <p14:tracePt t="24224" x="1581150" y="4340225"/>
          <p14:tracePt t="24232" x="1581150" y="4322763"/>
          <p14:tracePt t="24241" x="1581150" y="4303713"/>
          <p14:tracePt t="24243" x="1581150" y="4295775"/>
          <p14:tracePt t="24252" x="1581150" y="4276725"/>
          <p14:tracePt t="24269" x="1598613" y="4205288"/>
          <p14:tracePt t="24286" x="1625600" y="4125913"/>
          <p14:tracePt t="24302" x="1625600" y="4017963"/>
          <p14:tracePt t="24319" x="1687513" y="3857625"/>
          <p14:tracePt t="24335" x="1724025" y="3633788"/>
          <p14:tracePt t="24355" x="1741488" y="3509963"/>
          <p14:tracePt t="24372" x="1751013" y="3438525"/>
          <p14:tracePt t="24387" x="1768475" y="3384550"/>
          <p14:tracePt t="24405" x="1768475" y="3357563"/>
          <p14:tracePt t="24420" x="1768475" y="3322638"/>
          <p14:tracePt t="24438" x="1768475" y="3295650"/>
          <p14:tracePt t="24453" x="1776413" y="3259138"/>
          <p14:tracePt t="24471" x="1776413" y="3160713"/>
          <p14:tracePt t="24487" x="1795463" y="3081338"/>
          <p14:tracePt t="24503" x="1812925" y="2965450"/>
          <p14:tracePt t="24519" x="1812925" y="2795588"/>
          <p14:tracePt t="24538" x="1830388" y="2714625"/>
          <p14:tracePt t="24552" x="1839913" y="2660650"/>
          <p14:tracePt t="24570" x="1839913" y="2608263"/>
          <p14:tracePt t="24602" x="1839913" y="2598738"/>
          <p14:tracePt t="24603" x="1839913" y="2571750"/>
          <p14:tracePt t="24619" x="1839913" y="2562225"/>
          <p14:tracePt t="25449" x="1839913" y="2536825"/>
          <p14:tracePt t="25456" x="1839913" y="2517775"/>
          <p14:tracePt t="25461" x="1839913" y="2490788"/>
          <p14:tracePt t="25470" x="1839913" y="2419350"/>
          <p14:tracePt t="25487" x="1839913" y="2347913"/>
          <p14:tracePt t="25487" x="1857375" y="2322513"/>
          <p14:tracePt t="25505" x="1857375" y="2241550"/>
          <p14:tracePt t="25521" x="1857375" y="2197100"/>
          <p14:tracePt t="25538" x="1857375" y="2170113"/>
          <p14:tracePt t="25555" x="1857375" y="2143125"/>
          <p14:tracePt t="25571" x="1866900" y="2036763"/>
          <p14:tracePt t="25636" x="1866900" y="2009775"/>
          <p14:tracePt t="25637" x="1866900" y="1973263"/>
          <p14:tracePt t="25652" x="1866900" y="1919288"/>
          <p14:tracePt t="25669" x="1866900" y="1884363"/>
          <p14:tracePt t="25685" x="1866900" y="1839913"/>
          <p14:tracePt t="25702" x="1866900" y="1822450"/>
          <p14:tracePt t="25720" x="1866900" y="1795463"/>
          <p14:tracePt t="25736" x="1866900" y="1776413"/>
          <p14:tracePt t="25753" x="1866900" y="1751013"/>
          <p14:tracePt t="25769" x="1866900" y="1714500"/>
          <p14:tracePt t="25787" x="1866900" y="1679575"/>
          <p14:tracePt t="25803" x="1866900" y="1625600"/>
          <p14:tracePt t="25826" x="1866900" y="1608138"/>
          <p14:tracePt t="25835" x="1866900" y="1571625"/>
          <p14:tracePt t="25853" x="1857375" y="1527175"/>
          <p14:tracePt t="25888" x="1857375" y="1517650"/>
          <p14:tracePt t="25904" x="1857375" y="1500188"/>
          <p14:tracePt t="26039" x="1847850" y="1500188"/>
          <p14:tracePt t="26041" x="1830388" y="1500188"/>
          <p14:tracePt t="26079" x="1812925" y="1527175"/>
          <p14:tracePt t="26112" x="1812925" y="1544638"/>
          <p14:tracePt t="26384" x="1822450" y="1544638"/>
          <p14:tracePt t="26408" x="1830388" y="1544638"/>
          <p14:tracePt t="26424" x="1839913" y="1544638"/>
          <p14:tracePt t="26426" x="1955800" y="1544638"/>
          <p14:tracePt t="26441" x="2027238" y="1562100"/>
          <p14:tracePt t="26452" x="2125663" y="1581150"/>
          <p14:tracePt t="26469" x="2160588" y="1581150"/>
          <p14:tracePt t="26485" x="2187575" y="1598613"/>
          <p14:tracePt t="26520" x="2205038" y="1598613"/>
          <p14:tracePt t="26521" x="2214563" y="1598613"/>
          <p14:tracePt t="26535" x="2268538" y="1608138"/>
          <p14:tracePt t="26552" x="2384425" y="1625600"/>
          <p14:tracePt t="26569" x="2608263" y="1687513"/>
          <p14:tracePt t="26586" x="3197225" y="1839913"/>
          <p14:tracePt t="26612" x="3384550" y="1893888"/>
          <p14:tracePt t="26620" x="3795713" y="2000250"/>
          <p14:tracePt t="26635" x="4402138" y="2187575"/>
          <p14:tracePt t="26653" x="4991100" y="2357438"/>
          <p14:tracePt t="26669" x="5599113" y="2527300"/>
          <p14:tracePt t="26720" x="5608638" y="2527300"/>
          <p14:tracePt t="26736" x="5616575" y="2527300"/>
          <p14:tracePt t="26737" x="5661025" y="2544763"/>
          <p14:tracePt t="26760" x="5670550" y="2544763"/>
          <p14:tracePt t="26769" x="5697538" y="2554288"/>
          <p14:tracePt t="26787" x="5724525" y="2562225"/>
          <p14:tracePt t="26802" x="5741988" y="2562225"/>
          <p14:tracePt t="26819" x="5786438" y="2581275"/>
          <p14:tracePt t="26835" x="5822950" y="2589213"/>
          <p14:tracePt t="26853" x="5875338" y="2589213"/>
          <p14:tracePt t="26869" x="5973763" y="2608263"/>
          <p14:tracePt t="26886" x="6099175" y="2625725"/>
          <p14:tracePt t="26902" x="6205538" y="2625725"/>
          <p14:tracePt t="26902" x="6259513" y="2625725"/>
          <p14:tracePt t="26920" x="6313488" y="2625725"/>
          <p14:tracePt t="26935" x="6438900" y="2625725"/>
          <p14:tracePt t="26953" x="6465888" y="2625725"/>
          <p14:tracePt t="26969" x="6483350" y="2598738"/>
          <p14:tracePt t="26986" x="6537325" y="2571750"/>
          <p14:tracePt t="27002" x="6581775" y="2536825"/>
          <p14:tracePt t="27019" x="6608763" y="2490788"/>
          <p14:tracePt t="27035" x="6608763" y="2465388"/>
          <p14:tracePt t="27052" x="6634163" y="2428875"/>
          <p14:tracePt t="27070" x="6634163" y="2366963"/>
          <p14:tracePt t="27336" x="6634163" y="2347913"/>
          <p14:tracePt t="27344" x="6572250" y="2330450"/>
          <p14:tracePt t="27352" x="6500813" y="2286000"/>
          <p14:tracePt t="27357" x="6348413" y="2197100"/>
          <p14:tracePt t="27369" x="6215063" y="2116138"/>
          <p14:tracePt t="27385" x="6134100" y="2071688"/>
          <p14:tracePt t="27402" x="6116638" y="2062163"/>
          <p14:tracePt t="27584" x="6116638" y="2089150"/>
          <p14:tracePt t="27585" x="6116638" y="2152650"/>
          <p14:tracePt t="27753" x="6143625" y="2160588"/>
          <p14:tracePt t="27761" x="6296025" y="2133600"/>
          <p14:tracePt t="27761" x="6323013" y="2133600"/>
          <p14:tracePt t="27793" x="6330950" y="2125663"/>
          <p14:tracePt t="27840" x="6340475" y="2116138"/>
          <p14:tracePt t="28056" x="6323013" y="2116138"/>
          <p14:tracePt t="28056" x="6313488" y="2116138"/>
          <p14:tracePt t="28072" x="6296025" y="2125663"/>
          <p14:tracePt t="28080" x="6296025" y="2133600"/>
          <p14:tracePt t="28088" x="6276975" y="2133600"/>
          <p14:tracePt t="28105" x="6259513" y="2133600"/>
          <p14:tracePt t="28400" x="6259513" y="2143125"/>
          <p14:tracePt t="28408" x="6269038" y="2143125"/>
          <p14:tracePt t="28432" x="6276975" y="2143125"/>
          <p14:tracePt t="28440" x="6286500" y="2143125"/>
          <p14:tracePt t="28450" x="6303963" y="2143125"/>
          <p14:tracePt t="28577" x="6313488" y="2143125"/>
          <p14:tracePt t="28840" x="6286500" y="2143125"/>
          <p14:tracePt t="28841" x="6180138" y="2170113"/>
          <p14:tracePt t="28886" x="6108700" y="2170113"/>
          <p14:tracePt t="28918" x="6099175" y="2170113"/>
          <p14:tracePt t="28919" x="6072188" y="2170113"/>
          <p14:tracePt t="28919" x="6062663" y="2170113"/>
          <p14:tracePt t="28936" x="6045200" y="2170113"/>
          <p14:tracePt t="28952" x="6018213" y="2170113"/>
          <p14:tracePt t="28970" x="5991225" y="2170113"/>
          <p14:tracePt t="28985" x="5938838" y="2170113"/>
          <p14:tracePt t="29003" x="5867400" y="2170113"/>
          <p14:tracePt t="29019" x="5786438" y="2170113"/>
          <p14:tracePt t="29036" x="5724525" y="2143125"/>
          <p14:tracePt t="29052" x="5661025" y="2133600"/>
          <p14:tracePt t="29070" x="5634038" y="2125663"/>
          <p14:tracePt t="29085" x="5626100" y="2125663"/>
          <p14:tracePt t="29102" x="5616575" y="2125663"/>
          <p14:tracePt t="29119" x="5599113" y="2108200"/>
          <p14:tracePt t="29136" x="5581650" y="2098675"/>
          <p14:tracePt t="29152" x="5562600" y="2089150"/>
          <p14:tracePt t="29169" x="5554663" y="2089150"/>
          <p14:tracePt t="29568" x="5572125" y="2089150"/>
          <p14:tracePt t="29840" x="5581650" y="2089150"/>
          <p14:tracePt t="29856" x="5589588" y="2089150"/>
          <p14:tracePt t="29863" x="5608638" y="2089150"/>
          <p14:tracePt t="29888" x="5616575" y="2089150"/>
          <p14:tracePt t="29889" x="5626100" y="2089150"/>
          <p14:tracePt t="29902" x="5688013" y="2108200"/>
          <p14:tracePt t="29902" x="5697538" y="2116138"/>
          <p14:tracePt t="29985" x="5705475" y="2116138"/>
          <p14:tracePt t="29986" x="5715000" y="2116138"/>
          <p14:tracePt t="30003" x="5732463" y="2116138"/>
          <p14:tracePt t="30019" x="5751513" y="2125663"/>
          <p14:tracePt t="30036" x="5776913" y="2125663"/>
          <p14:tracePt t="30052" x="5803900" y="2133600"/>
          <p14:tracePt t="30069" x="5848350" y="2133600"/>
          <p14:tracePt t="30085" x="5894388" y="2152650"/>
          <p14:tracePt t="30102" x="5929313" y="2152650"/>
          <p14:tracePt t="30119" x="5946775" y="2152650"/>
          <p14:tracePt t="30119" x="5965825" y="2152650"/>
          <p14:tracePt t="30153" x="5973763" y="2152650"/>
          <p14:tracePt t="30154" x="5983288" y="2152650"/>
          <p14:tracePt t="30169" x="6000750" y="2152650"/>
          <p14:tracePt t="30440" x="6010275" y="2152650"/>
          <p14:tracePt t="30448" x="6018213" y="2152650"/>
          <p14:tracePt t="30456" x="6045200" y="2152650"/>
          <p14:tracePt t="30464" x="6072188" y="2160588"/>
          <p14:tracePt t="30472" x="6126163" y="2179638"/>
          <p14:tracePt t="30485" x="6153150" y="2179638"/>
          <p14:tracePt t="30503" x="6205538" y="2187575"/>
          <p14:tracePt t="30522" x="6224588" y="2187575"/>
          <p14:tracePt t="30538" x="6269038" y="2187575"/>
          <p14:tracePt t="30555" x="6313488" y="2187575"/>
          <p14:tracePt t="30574" x="6394450" y="2205038"/>
          <p14:tracePt t="30588" x="6545263" y="2224088"/>
          <p14:tracePt t="30627" x="6572250" y="2224088"/>
          <p14:tracePt t="30635" x="6599238" y="2224088"/>
          <p14:tracePt t="30652" x="6643688" y="2232025"/>
          <p14:tracePt t="30669" x="6688138" y="2232025"/>
          <p14:tracePt t="30685" x="6715125" y="2241550"/>
          <p14:tracePt t="30702" x="6769100" y="2259013"/>
          <p14:tracePt t="30719" x="6786563" y="2259013"/>
          <p14:tracePt t="30944" x="6804025" y="2259013"/>
          <p14:tracePt t="30952" x="6911975" y="2268538"/>
          <p14:tracePt t="30959" x="7473950" y="2374900"/>
          <p14:tracePt t="30969" x="8474075" y="2500313"/>
          <p14:tracePt t="30995" x="8920163" y="2562225"/>
          <p14:tracePt t="31035" x="8974138" y="2562225"/>
          <p14:tracePt t="31036" x="8991600" y="2562225"/>
          <p14:tracePt t="31052" x="9018588" y="2562225"/>
          <p14:tracePt t="31069" x="9028113" y="2562225"/>
          <p14:tracePt t="31086" x="9055100" y="2562225"/>
          <p14:tracePt t="31144" x="9072563" y="2562225"/>
          <p14:tracePt t="31240" x="9082088" y="2544763"/>
          <p14:tracePt t="32192" x="9082088" y="2554288"/>
          <p14:tracePt t="32200" x="9082088" y="2562225"/>
          <p14:tracePt t="32210" x="9082088" y="2571750"/>
          <p14:tracePt t="32235" x="9082088" y="2589213"/>
          <p14:tracePt t="32236" x="9082088" y="2598738"/>
          <p14:tracePt t="32252" x="9082088" y="2608263"/>
          <p14:tracePt t="32268" x="9072563" y="2625725"/>
          <p14:tracePt t="32285" x="9072563" y="2633663"/>
          <p14:tracePt t="32302" x="9072563" y="2643188"/>
          <p14:tracePt t="32319" x="9072563" y="2652713"/>
          <p14:tracePt t="32335" x="9055100" y="2670175"/>
          <p14:tracePt t="32335" x="9055100" y="2679700"/>
          <p14:tracePt t="32353" x="9045575" y="2705100"/>
          <p14:tracePt t="32368" x="9037638" y="2732088"/>
          <p14:tracePt t="32385" x="9018588" y="2751138"/>
          <p14:tracePt t="32402" x="9018588" y="2795588"/>
          <p14:tracePt t="32419" x="9001125" y="2822575"/>
          <p14:tracePt t="32435" x="8974138" y="2840038"/>
          <p14:tracePt t="32452" x="8947150" y="2867025"/>
          <p14:tracePt t="32469" x="8920163" y="2911475"/>
          <p14:tracePt t="32485" x="8912225" y="2938463"/>
          <p14:tracePt t="32502" x="8885238" y="2965450"/>
          <p14:tracePt t="32518" x="8858250" y="2990850"/>
          <p14:tracePt t="32518" x="8840788" y="3009900"/>
          <p14:tracePt t="32536" x="8831263" y="3036888"/>
          <p14:tracePt t="32551" x="8777288" y="3089275"/>
          <p14:tracePt t="32569" x="8724900" y="3125788"/>
          <p14:tracePt t="32585" x="8643938" y="3197225"/>
          <p14:tracePt t="32619" x="8572500" y="3241675"/>
          <p14:tracePt t="32636" x="8491538" y="3295650"/>
          <p14:tracePt t="32651" x="8412163" y="3340100"/>
          <p14:tracePt t="32669" x="8323263" y="3384550"/>
          <p14:tracePt t="32685" x="8188325" y="3455988"/>
          <p14:tracePt t="32702" x="8027988" y="3490913"/>
          <p14:tracePt t="32718" x="7885113" y="3509963"/>
          <p14:tracePt t="32718" x="7813675" y="3527425"/>
          <p14:tracePt t="32736" x="7732713" y="3544888"/>
          <p14:tracePt t="32751" x="7456488" y="3544888"/>
          <p14:tracePt t="32769" x="7232650" y="3581400"/>
          <p14:tracePt t="32785" x="7027863" y="3581400"/>
          <p14:tracePt t="32802" x="6813550" y="3581400"/>
          <p14:tracePt t="32818" x="6616700" y="3581400"/>
          <p14:tracePt t="32835" x="6473825" y="3581400"/>
          <p14:tracePt t="32852" x="6357938" y="3581400"/>
          <p14:tracePt t="32868" x="6276975" y="3581400"/>
          <p14:tracePt t="32885" x="6224588" y="3581400"/>
          <p14:tracePt t="32902" x="6161088" y="3581400"/>
          <p14:tracePt t="32918" x="6062663" y="3544888"/>
          <p14:tracePt t="32935" x="5902325" y="3509963"/>
          <p14:tracePt t="32935" x="5803900" y="3465513"/>
          <p14:tracePt t="32952" x="5589588" y="3429000"/>
          <p14:tracePt t="32968" x="5394325" y="3394075"/>
          <p14:tracePt t="32986" x="5224463" y="3367088"/>
          <p14:tracePt t="33001" x="5126038" y="3367088"/>
          <p14:tracePt t="33019" x="5108575" y="3367088"/>
          <p14:tracePt t="33064" x="5089525" y="3367088"/>
          <p14:tracePt t="33080" x="5081588" y="3375025"/>
          <p14:tracePt t="33096" x="5072063" y="3384550"/>
          <p14:tracePt t="33104" x="5054600" y="3402013"/>
          <p14:tracePt t="33111" x="5027613" y="3473450"/>
          <p14:tracePt t="33224" x="5027613" y="3482975"/>
          <p14:tracePt t="33224" x="5027613" y="3490913"/>
          <p14:tracePt t="33271" x="5027613" y="3509963"/>
          <p14:tracePt t="33312" x="5027613" y="3527425"/>
          <p14:tracePt t="33320" x="5054600" y="3527425"/>
          <p14:tracePt t="33328" x="5081588" y="3536950"/>
          <p14:tracePt t="33328" x="5133975" y="3536950"/>
          <p14:tracePt t="33336" x="5160963" y="3554413"/>
          <p14:tracePt t="33351" x="5241925" y="3571875"/>
          <p14:tracePt t="33369" x="5286375" y="3581400"/>
          <p14:tracePt t="33432" x="5295900" y="3581400"/>
          <p14:tracePt t="33448" x="5313363" y="3581400"/>
          <p14:tracePt t="33456" x="5330825" y="3581400"/>
          <p14:tracePt t="33471" x="5340350" y="3581400"/>
          <p14:tracePt t="33484" x="5348288" y="3581400"/>
          <p14:tracePt t="33488" x="5375275" y="3562350"/>
          <p14:tracePt t="33501" x="5402263" y="3544888"/>
          <p14:tracePt t="33518" x="5429250" y="3536950"/>
          <p14:tracePt t="33518" x="5446713" y="3527425"/>
          <p14:tracePt t="33536" x="5456238" y="3527425"/>
          <p14:tracePt t="33551" x="5483225" y="3509963"/>
          <p14:tracePt t="33569" x="5483225" y="3500438"/>
          <p14:tracePt t="33585" x="5510213" y="3482975"/>
          <p14:tracePt t="33640" x="5518150" y="3482975"/>
          <p14:tracePt t="33657" x="5527675" y="3482975"/>
          <p14:tracePt t="33659" x="5537200" y="3473450"/>
          <p14:tracePt t="33669" x="5545138" y="3473450"/>
          <p14:tracePt t="33685" x="5572125" y="3455988"/>
          <p14:tracePt t="33702" x="5599113" y="3455988"/>
          <p14:tracePt t="33718" x="5608638" y="3455988"/>
          <p14:tracePt t="33735" x="5626100" y="3455988"/>
          <p14:tracePt t="33735" x="5643563" y="3455988"/>
          <p14:tracePt t="33752" x="5680075" y="3446463"/>
          <p14:tracePt t="33769" x="5715000" y="3446463"/>
          <p14:tracePt t="33785" x="5759450" y="3446463"/>
          <p14:tracePt t="33802" x="5776913" y="3438525"/>
          <p14:tracePt t="33848" x="5786438" y="3438525"/>
          <p14:tracePt t="33865" x="5803900" y="3438525"/>
          <p14:tracePt t="33872" x="5813425" y="3438525"/>
          <p14:tracePt t="34264" x="5822950" y="3438525"/>
          <p14:tracePt t="34504" x="5830888" y="3438525"/>
          <p14:tracePt t="34520" x="5848350" y="3438525"/>
          <p14:tracePt t="34536" x="5857875" y="3438525"/>
          <p14:tracePt t="34553" x="5867400" y="3438525"/>
          <p14:tracePt t="34554" x="5884863" y="3438525"/>
          <p14:tracePt t="34568" x="5894388" y="3438525"/>
          <p14:tracePt t="34585" x="5902325" y="3438525"/>
          <p14:tracePt t="34672" x="5911850" y="3438525"/>
          <p14:tracePt t="34736" x="5929313" y="3438525"/>
          <p14:tracePt t="34832" x="5938838" y="3438525"/>
          <p14:tracePt t="39727" x="5929313" y="3438525"/>
          <p14:tracePt t="39743" x="5911850" y="3438525"/>
          <p14:tracePt t="39751" x="5902325" y="3446463"/>
          <p14:tracePt t="39775" x="5884863" y="3455988"/>
          <p14:tracePt t="39791" x="5875338" y="3465513"/>
          <p14:tracePt t="39799" x="5867400" y="3465513"/>
          <p14:tracePt t="39823" x="5857875" y="3465513"/>
          <p14:tracePt t="39828" x="5848350" y="3465513"/>
          <p14:tracePt t="39833" x="5830888" y="3473450"/>
          <p14:tracePt t="39850" x="5813425" y="3473450"/>
          <p14:tracePt t="39868" x="5795963" y="3482975"/>
          <p14:tracePt t="39884" x="5776913" y="3482975"/>
          <p14:tracePt t="39901" x="5768975" y="3482975"/>
          <p14:tracePt t="39917" x="5751513" y="3482975"/>
          <p14:tracePt t="39934" x="5741988" y="3482975"/>
          <p14:tracePt t="39950" x="5715000" y="3482975"/>
          <p14:tracePt t="39968" x="5705475" y="3482975"/>
          <p14:tracePt t="40399" x="5715000" y="3482975"/>
          <p14:tracePt t="40415" x="5724525" y="3482975"/>
          <p14:tracePt t="40423" x="5732463" y="3482975"/>
          <p14:tracePt t="40431" x="5741988" y="3482975"/>
          <p14:tracePt t="40431" x="5759450" y="3482975"/>
          <p14:tracePt t="40440" x="5768975" y="3482975"/>
          <p14:tracePt t="40450" x="5795963" y="3482975"/>
          <p14:tracePt t="40467" x="5803900" y="3482975"/>
          <p14:tracePt t="40483" x="5822950" y="3482975"/>
          <p14:tracePt t="40500" x="5840413" y="3482975"/>
          <p14:tracePt t="40534" x="5848350" y="3482975"/>
          <p14:tracePt t="40537" x="5857875" y="3482975"/>
          <p14:tracePt t="40553" x="5875338" y="3482975"/>
          <p14:tracePt t="40608" x="5884863" y="3482975"/>
          <p14:tracePt t="40639" x="5894388" y="3473450"/>
          <p14:tracePt t="40687" x="5911850" y="3473450"/>
          <p14:tracePt t="40711" x="5911850" y="3465513"/>
          <p14:tracePt t="41343" x="5919788" y="3455988"/>
          <p14:tracePt t="41344" x="5929313" y="3455988"/>
          <p14:tracePt t="41455" x="5938838" y="3455988"/>
          <p14:tracePt t="41471" x="5946775" y="3455988"/>
          <p14:tracePt t="41487" x="5965825" y="3455988"/>
          <p14:tracePt t="41543" x="5973763" y="3455988"/>
          <p14:tracePt t="41680" x="5983288" y="3455988"/>
          <p14:tracePt t="42167" x="6000750" y="3446463"/>
          <p14:tracePt t="42175" x="6010275" y="3438525"/>
          <p14:tracePt t="42183" x="6027738" y="3419475"/>
          <p14:tracePt t="42184" x="6081713" y="3411538"/>
          <p14:tracePt t="42200" x="6108700" y="3384550"/>
          <p14:tracePt t="42218" x="6170613" y="3340100"/>
          <p14:tracePt t="42504" x="6161088" y="3348038"/>
          <p14:tracePt t="42534" x="6153150" y="3367088"/>
          <p14:tracePt t="42583" x="6134100" y="3375025"/>
          <p14:tracePt t="42639" x="6134100" y="3384550"/>
          <p14:tracePt t="43039" x="6143625" y="3384550"/>
          <p14:tracePt t="43055" x="6153150" y="3384550"/>
          <p14:tracePt t="43095" x="6161088" y="3384550"/>
          <p14:tracePt t="43142" x="6180138" y="3384550"/>
          <p14:tracePt t="43199" x="6188075" y="3384550"/>
          <p14:tracePt t="43215" x="6197600" y="3384550"/>
          <p14:tracePt t="43239" x="6215063" y="3384550"/>
          <p14:tracePt t="43271" x="6224588" y="3384550"/>
          <p14:tracePt t="43272" x="6232525" y="3394075"/>
          <p14:tracePt t="43351" x="6251575" y="3394075"/>
          <p14:tracePt t="43365" x="6259513" y="3394075"/>
          <p14:tracePt t="43391" x="6269038" y="3402013"/>
          <p14:tracePt t="43397" x="6286500" y="3419475"/>
          <p14:tracePt t="43400" x="6296025" y="3419475"/>
          <p14:tracePt t="43417" x="6323013" y="3429000"/>
          <p14:tracePt t="43434" x="6330950" y="3429000"/>
          <p14:tracePt t="43450" x="6340475" y="3438525"/>
          <p14:tracePt t="43468" x="6367463" y="3446463"/>
          <p14:tracePt t="43483" x="6375400" y="3455988"/>
          <p14:tracePt t="43500" x="6402388" y="3465513"/>
          <p14:tracePt t="43516" x="6419850" y="3473450"/>
          <p14:tracePt t="43533" x="6456363" y="3490913"/>
          <p14:tracePt t="43552" x="6500813" y="3500438"/>
          <p14:tracePt t="43570" x="6599238" y="3536950"/>
          <p14:tracePt t="43585" x="6777038" y="3589338"/>
          <p14:tracePt t="43603" x="7323138" y="3741738"/>
          <p14:tracePt t="43650" x="7375525" y="3741738"/>
          <p14:tracePt t="43651" x="7402513" y="3751263"/>
          <p14:tracePt t="43667" x="7412038" y="3751263"/>
          <p14:tracePt t="43683" x="7419975" y="3751263"/>
          <p14:tracePt t="43720" x="7429500" y="3751263"/>
          <p14:tracePt t="43736" x="7439025" y="3751263"/>
          <p14:tracePt t="43750" x="7446963" y="3751263"/>
          <p14:tracePt t="43768" x="7456488" y="3741738"/>
          <p14:tracePt t="43769" x="7466013" y="3741738"/>
          <p14:tracePt t="43784" x="7483475" y="3724275"/>
          <p14:tracePt t="43800" x="7500938" y="3705225"/>
          <p14:tracePt t="43817" x="7518400" y="3697288"/>
          <p14:tracePt t="43833" x="7518400" y="3687763"/>
          <p14:tracePt t="43851" x="7527925" y="3679825"/>
          <p14:tracePt t="46007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2" descr="https://www.mdpi.com/ijms/ijms-21-02473/article_deploy/html/images/ijms-21-02473-g001-5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998" y="2041850"/>
            <a:ext cx="5238750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917593" y="932948"/>
            <a:ext cx="5250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BER</a:t>
            </a:r>
            <a:r>
              <a:rPr lang="it-IT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Base </a:t>
            </a:r>
            <a:r>
              <a:rPr lang="it-IT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Excision</a:t>
            </a:r>
            <a:r>
              <a:rPr lang="it-IT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Repair</a:t>
            </a:r>
            <a:r>
              <a:rPr lang="it-IT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pathway</a:t>
            </a:r>
            <a:endParaRPr lang="it-IT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902036" y="6139542"/>
            <a:ext cx="2827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err="1" smtClean="0"/>
              <a:t>Vodicka</a:t>
            </a:r>
            <a:r>
              <a:rPr lang="it-IT" sz="1600" b="1" dirty="0" smtClean="0"/>
              <a:t> et al, In J </a:t>
            </a:r>
            <a:r>
              <a:rPr lang="it-IT" sz="1600" b="1" dirty="0" err="1" smtClean="0"/>
              <a:t>Mol</a:t>
            </a:r>
            <a:r>
              <a:rPr lang="it-IT" sz="1600" b="1" dirty="0" smtClean="0"/>
              <a:t> Sci, 2020</a:t>
            </a:r>
            <a:endParaRPr lang="it-IT" sz="1600" b="1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2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054"/>
    </mc:Choice>
    <mc:Fallback xmlns="">
      <p:transition advTm="34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95" x="5786438" y="4643438"/>
          <p14:tracePt t="2617" x="5768975" y="4643438"/>
          <p14:tracePt t="2625" x="5759450" y="4643438"/>
          <p14:tracePt t="2633" x="5741988" y="4643438"/>
          <p14:tracePt t="2641" x="5697538" y="4633913"/>
          <p14:tracePt t="2649" x="5500688" y="4518025"/>
          <p14:tracePt t="2713" x="5473700" y="4491038"/>
          <p14:tracePt t="2732" x="5419725" y="4438650"/>
          <p14:tracePt t="2737" x="5367338" y="4348163"/>
          <p14:tracePt t="2753" x="5295900" y="4241800"/>
          <p14:tracePt t="2769" x="5259388" y="4170363"/>
          <p14:tracePt t="2782" x="5214938" y="4081463"/>
          <p14:tracePt t="2801" x="5143500" y="3946525"/>
          <p14:tracePt t="2817" x="5045075" y="3776663"/>
          <p14:tracePt t="2817" x="4983163" y="3679825"/>
          <p14:tracePt t="2833" x="4884738" y="3500438"/>
          <p14:tracePt t="2857" x="4759325" y="3286125"/>
          <p14:tracePt t="2857" x="4697413" y="3170238"/>
          <p14:tracePt t="2873" x="4598988" y="3000375"/>
          <p14:tracePt t="2889" x="4473575" y="2786063"/>
          <p14:tracePt t="2899" x="4313238" y="2509838"/>
          <p14:tracePt t="2921" x="4143375" y="2205038"/>
          <p14:tracePt t="2933" x="3983038" y="1946275"/>
          <p14:tracePt t="2949" x="3813175" y="1660525"/>
          <p14:tracePt t="2967" x="3724275" y="1473200"/>
          <p14:tracePt t="2982" x="3643313" y="1330325"/>
          <p14:tracePt t="3000" x="3581400" y="1241425"/>
          <p14:tracePt t="3016" x="3562350" y="1196975"/>
          <p14:tracePt t="3016" x="3554413" y="1187450"/>
          <p14:tracePt t="3034" x="3544888" y="1179513"/>
          <p14:tracePt t="3098" x="3544888" y="1169988"/>
          <p14:tracePt t="3117" x="3536950" y="1169988"/>
          <p14:tracePt t="3122" x="3536950" y="1160463"/>
          <p14:tracePt t="3132" x="3482975" y="1152525"/>
          <p14:tracePt t="3149" x="3348038" y="1116013"/>
          <p14:tracePt t="3191" x="3330575" y="1116013"/>
          <p14:tracePt t="3235" x="3322638" y="1116013"/>
          <p14:tracePt t="3265" x="3313113" y="1125538"/>
          <p14:tracePt t="3265" x="3303588" y="1125538"/>
          <p14:tracePt t="3289" x="3295650" y="1143000"/>
          <p14:tracePt t="3289" x="3295650" y="1152525"/>
          <p14:tracePt t="3299" x="3276600" y="1204913"/>
          <p14:tracePt t="3317" x="3259138" y="1258888"/>
          <p14:tracePt t="3332" x="3259138" y="1303338"/>
          <p14:tracePt t="3350" x="3251200" y="1339850"/>
          <p14:tracePt t="3366" x="3241675" y="1374775"/>
          <p14:tracePt t="3401" x="3241675" y="1384300"/>
          <p14:tracePt t="3402" x="3232150" y="1411288"/>
          <p14:tracePt t="3416" x="3224213" y="1419225"/>
          <p14:tracePt t="3433" x="3224213" y="1446213"/>
          <p14:tracePt t="3449" x="3197225" y="1473200"/>
          <p14:tracePt t="3466" x="3179763" y="1509713"/>
          <p14:tracePt t="3483" x="3152775" y="1536700"/>
          <p14:tracePt t="3499" x="3116263" y="1562100"/>
          <p14:tracePt t="3516" x="3108325" y="1571625"/>
          <p14:tracePt t="3533" x="3081338" y="1581150"/>
          <p14:tracePt t="3549" x="3062288" y="1581150"/>
          <p14:tracePt t="3566" x="3027363" y="1589088"/>
          <p14:tracePt t="3583" x="3000375" y="1598613"/>
          <p14:tracePt t="3599" x="2946400" y="1598613"/>
          <p14:tracePt t="3616" x="2919413" y="1608138"/>
          <p14:tracePt t="3616" x="2911475" y="1608138"/>
          <p14:tracePt t="3633" x="2894013" y="1608138"/>
          <p14:tracePt t="3650" x="2884488" y="1608138"/>
          <p14:tracePt t="3889" x="2874963" y="1608138"/>
          <p14:tracePt t="4650" x="2884488" y="1608138"/>
          <p14:tracePt t="4706" x="2894013" y="1608138"/>
          <p14:tracePt t="4778" x="2911475" y="1608138"/>
          <p14:tracePt t="4827" x="2911475" y="1598613"/>
          <p14:tracePt t="4842" x="2919413" y="1598613"/>
          <p14:tracePt t="4866" x="2928938" y="1598613"/>
          <p14:tracePt t="4882" x="2965450" y="1598613"/>
          <p14:tracePt t="4923" x="2982913" y="1598613"/>
          <p14:tracePt t="4938" x="3009900" y="1598613"/>
          <p14:tracePt t="4946" x="3071813" y="1598613"/>
          <p14:tracePt t="4951" x="3187700" y="1598613"/>
          <p14:tracePt t="4967" x="3268663" y="1581150"/>
          <p14:tracePt t="4983" x="3330575" y="1571625"/>
          <p14:tracePt t="5000" x="3340100" y="1571625"/>
          <p14:tracePt t="5066" x="3348038" y="1571625"/>
          <p14:tracePt t="5080" x="3357563" y="1571625"/>
          <p14:tracePt t="5082" x="3402013" y="1571625"/>
          <p14:tracePt t="5100" x="3455988" y="1554163"/>
          <p14:tracePt t="5118" x="3527425" y="1536700"/>
          <p14:tracePt t="5133" x="3571875" y="1527175"/>
          <p14:tracePt t="5151" x="3608388" y="1509713"/>
          <p14:tracePt t="5167" x="3625850" y="1509713"/>
          <p14:tracePt t="5184" x="3679825" y="1500188"/>
          <p14:tracePt t="5200" x="3759200" y="1482725"/>
          <p14:tracePt t="5298" x="3776663" y="1473200"/>
          <p14:tracePt t="5354" x="3786188" y="1473200"/>
          <p14:tracePt t="5402" x="3795713" y="1473200"/>
          <p14:tracePt t="5435" x="3803650" y="1473200"/>
          <p14:tracePt t="5458" x="3822700" y="1473200"/>
          <p14:tracePt t="5458" x="3848100" y="1473200"/>
          <p14:tracePt t="5475" x="3857625" y="1473200"/>
          <p14:tracePt t="5483" x="3867150" y="1473200"/>
          <p14:tracePt t="5484" x="3902075" y="1473200"/>
          <p14:tracePt t="5501" x="3973513" y="1473200"/>
          <p14:tracePt t="5516" x="4071938" y="1473200"/>
          <p14:tracePt t="5535" x="4170363" y="1473200"/>
          <p14:tracePt t="5550" x="4268788" y="1473200"/>
          <p14:tracePt t="5567" x="4322763" y="1473200"/>
          <p14:tracePt t="5583" x="4340225" y="1473200"/>
          <p14:tracePt t="5600" x="4375150" y="1473200"/>
          <p14:tracePt t="5617" x="4419600" y="1473200"/>
          <p14:tracePt t="5617" x="4456113" y="1473200"/>
          <p14:tracePt t="5635" x="4483100" y="1473200"/>
          <p14:tracePt t="5650" x="4510088" y="1473200"/>
          <p14:tracePt t="5668" x="4518025" y="1473200"/>
          <p14:tracePt t="5683" x="4527550" y="1473200"/>
          <p14:tracePt t="5762" x="4537075" y="1473200"/>
          <p14:tracePt t="5770" x="4554538" y="1473200"/>
          <p14:tracePt t="5778" x="4633913" y="1473200"/>
          <p14:tracePt t="5778" x="4670425" y="1473200"/>
          <p14:tracePt t="5794" x="4768850" y="1473200"/>
          <p14:tracePt t="5805" x="4840288" y="1473200"/>
          <p14:tracePt t="5817" x="5072063" y="1473200"/>
          <p14:tracePt t="5817" x="5170488" y="1482725"/>
          <p14:tracePt t="5834" x="5313363" y="1500188"/>
          <p14:tracePt t="5850" x="5367338" y="1500188"/>
          <p14:tracePt t="5867" x="5384800" y="1500188"/>
          <p14:tracePt t="5914" x="5394325" y="1500188"/>
          <p14:tracePt t="5930" x="5402263" y="1500188"/>
          <p14:tracePt t="5946" x="5411788" y="1500188"/>
          <p14:tracePt t="5962" x="5429250" y="1500188"/>
          <p14:tracePt t="5986" x="5438775" y="1500188"/>
          <p14:tracePt t="6226" x="5510213" y="1500188"/>
          <p14:tracePt t="6234" x="6081713" y="1500188"/>
          <p14:tracePt t="6244" x="6419850" y="1500188"/>
          <p14:tracePt t="6251" x="6983413" y="1500188"/>
          <p14:tracePt t="6267" x="7277100" y="1500188"/>
          <p14:tracePt t="6285" x="7348538" y="1500188"/>
          <p14:tracePt t="6301" x="7367588" y="1500188"/>
          <p14:tracePt t="7148" x="0" y="0"/>
        </p14:tracePtLst>
        <p14:tracePtLst>
          <p14:tracePt t="13536" x="6545263" y="1625600"/>
          <p14:tracePt t="14218" x="6518275" y="1643063"/>
          <p14:tracePt t="14226" x="6510338" y="1670050"/>
          <p14:tracePt t="14233" x="6491288" y="1687513"/>
          <p14:tracePt t="14239" x="6483350" y="1724025"/>
          <p14:tracePt t="14249" x="6456363" y="1776413"/>
          <p14:tracePt t="14266" x="6419850" y="1822450"/>
          <p14:tracePt t="14298" x="6419850" y="1839913"/>
          <p14:tracePt t="15098" x="6411913" y="1847850"/>
          <p14:tracePt t="15865" x="6402388" y="1847850"/>
          <p14:tracePt t="16169" x="6394450" y="1812925"/>
          <p14:tracePt t="16178" x="6384925" y="1795463"/>
          <p14:tracePt t="16185" x="6375400" y="1758950"/>
          <p14:tracePt t="16193" x="6367463" y="1704975"/>
          <p14:tracePt t="16200" x="6313488" y="1608138"/>
          <p14:tracePt t="16233" x="6269038" y="1490663"/>
          <p14:tracePt t="16236" x="6232525" y="1438275"/>
          <p14:tracePt t="16250" x="6180138" y="1347788"/>
          <p14:tracePt t="16269" x="5902325" y="1179513"/>
          <p14:tracePt t="16316" x="5803900" y="1125538"/>
          <p14:tracePt t="16332" x="5697538" y="1089025"/>
          <p14:tracePt t="16349" x="5643563" y="1071563"/>
          <p14:tracePt t="16368" x="5572125" y="1062038"/>
          <p14:tracePt t="16382" x="5510213" y="1062038"/>
          <p14:tracePt t="16399" x="5419725" y="1062038"/>
          <p14:tracePt t="16415" x="5143500" y="1116013"/>
          <p14:tracePt t="16462" x="4919663" y="1214438"/>
          <p14:tracePt t="16515" x="4867275" y="1223963"/>
          <p14:tracePt t="16515" x="4830763" y="1250950"/>
          <p14:tracePt t="16533" x="4768850" y="1303338"/>
          <p14:tracePt t="16549" x="4732338" y="1330325"/>
          <p14:tracePt t="16565" x="4697413" y="1384300"/>
          <p14:tracePt t="16582" x="4679950" y="1428750"/>
          <p14:tracePt t="16598" x="4679950" y="1482725"/>
          <p14:tracePt t="16615" x="4660900" y="1527175"/>
          <p14:tracePt t="16631" x="4643438" y="1581150"/>
          <p14:tracePt t="16631" x="4633913" y="1598613"/>
          <p14:tracePt t="16649" x="4633913" y="1652588"/>
          <p14:tracePt t="16665" x="4633913" y="1697038"/>
          <p14:tracePt t="16682" x="4633913" y="1758950"/>
          <p14:tracePt t="16698" x="4633913" y="1795463"/>
          <p14:tracePt t="16716" x="4633913" y="1847850"/>
          <p14:tracePt t="16732" x="4633913" y="1965325"/>
          <p14:tracePt t="16771" x="4616450" y="2044700"/>
          <p14:tracePt t="16786" x="4598988" y="2116138"/>
          <p14:tracePt t="16805" x="4572000" y="2179638"/>
          <p14:tracePt t="16816" x="4554538" y="2276475"/>
          <p14:tracePt t="16832" x="4518025" y="2357438"/>
          <p14:tracePt t="16832" x="4483100" y="2419350"/>
          <p14:tracePt t="16849" x="4429125" y="2536825"/>
          <p14:tracePt t="16866" x="4375150" y="2687638"/>
          <p14:tracePt t="16882" x="4295775" y="2840038"/>
          <p14:tracePt t="16899" x="4224338" y="2990850"/>
          <p14:tracePt t="16916" x="4143375" y="3143250"/>
          <p14:tracePt t="16932" x="4089400" y="3286125"/>
          <p14:tracePt t="16949" x="4037013" y="3402013"/>
          <p14:tracePt t="16965" x="4000500" y="3455988"/>
          <p14:tracePt t="16982" x="3990975" y="3500438"/>
          <p14:tracePt t="16999" x="3973513" y="3554413"/>
          <p14:tracePt t="17016" x="3965575" y="3598863"/>
          <p14:tracePt t="17016" x="3965575" y="3625850"/>
          <p14:tracePt t="17034" x="3946525" y="3652838"/>
          <p14:tracePt t="17048" x="3911600" y="3776663"/>
          <p14:tracePt t="17067" x="3911600" y="3848100"/>
          <p14:tracePt t="17082" x="3911600" y="3929063"/>
          <p14:tracePt t="17099" x="3911600" y="4000500"/>
          <p14:tracePt t="17115" x="3911600" y="4071938"/>
          <p14:tracePt t="17133" x="3911600" y="4108450"/>
          <p14:tracePt t="17148" x="3911600" y="4152900"/>
          <p14:tracePt t="17165" x="3911600" y="4187825"/>
          <p14:tracePt t="17182" x="3919538" y="4214813"/>
          <p14:tracePt t="17200" x="3946525" y="4268788"/>
          <p14:tracePt t="17218" x="3965575" y="4295775"/>
          <p14:tracePt t="17235" x="3973513" y="4303713"/>
          <p14:tracePt t="17250" x="4000500" y="4330700"/>
          <p14:tracePt t="17267" x="4010025" y="4340225"/>
          <p14:tracePt t="17817" x="4017963" y="4340225"/>
          <p14:tracePt t="17842" x="4017963" y="4322763"/>
          <p14:tracePt t="17854" x="4037013" y="4303713"/>
          <p14:tracePt t="17856" x="4037013" y="4268788"/>
          <p14:tracePt t="17868" x="4037013" y="4214813"/>
          <p14:tracePt t="17888" x="4044950" y="4187825"/>
          <p14:tracePt t="17898" x="4044950" y="4160838"/>
          <p14:tracePt t="17916" x="4044950" y="4152900"/>
          <p14:tracePt t="18232" x="4054475" y="4152900"/>
          <p14:tracePt t="18369" x="4062413" y="4152900"/>
          <p14:tracePt t="18379" x="4089400" y="4152900"/>
          <p14:tracePt t="18382" x="4133850" y="4152900"/>
          <p14:tracePt t="18389" x="4170363" y="4133850"/>
          <p14:tracePt t="18398" x="4224338" y="4089400"/>
          <p14:tracePt t="18416" x="4303713" y="4027488"/>
          <p14:tracePt t="18432" x="4348163" y="3990975"/>
          <p14:tracePt t="18432" x="4375150" y="3983038"/>
          <p14:tracePt t="18450" x="4402138" y="3946525"/>
          <p14:tracePt t="18466" x="4419600" y="3919538"/>
          <p14:tracePt t="18491" x="4438650" y="3902075"/>
          <p14:tracePt t="18499" x="4438650" y="3884613"/>
          <p14:tracePt t="18516" x="4456113" y="3867150"/>
          <p14:tracePt t="18533" x="4465638" y="3857625"/>
          <p14:tracePt t="18549" x="4483100" y="3813175"/>
          <p14:tracePt t="18565" x="4500563" y="3795713"/>
          <p14:tracePt t="18582" x="4527550" y="3768725"/>
          <p14:tracePt t="18598" x="4562475" y="3705225"/>
          <p14:tracePt t="18615" x="4598988" y="3660775"/>
          <p14:tracePt t="18631" x="4679950" y="3562350"/>
          <p14:tracePt t="18658" x="4679950" y="3544888"/>
          <p14:tracePt t="18665" x="4697413" y="3517900"/>
          <p14:tracePt t="18701" x="4705350" y="3509963"/>
          <p14:tracePt t="18721" x="4705350" y="3500438"/>
          <p14:tracePt t="18729" x="4714875" y="3500438"/>
          <p14:tracePt t="18729" x="4714875" y="3490913"/>
          <p14:tracePt t="18748" x="4732338" y="3482975"/>
          <p14:tracePt t="18748" x="4732338" y="3465513"/>
          <p14:tracePt t="18765" x="4741863" y="3446463"/>
          <p14:tracePt t="18783" x="4768850" y="3411538"/>
          <p14:tracePt t="18799" x="4795838" y="3348038"/>
          <p14:tracePt t="18816" x="4857750" y="3268663"/>
          <p14:tracePt t="18832" x="4911725" y="3160713"/>
          <p14:tracePt t="18848" x="5000625" y="3000375"/>
          <p14:tracePt t="18866" x="5062538" y="2884488"/>
          <p14:tracePt t="18881" x="5126038" y="2786063"/>
          <p14:tracePt t="18899" x="5180013" y="2705100"/>
          <p14:tracePt t="18915" x="5187950" y="2679700"/>
          <p14:tracePt t="19089" x="5187950" y="2697163"/>
          <p14:tracePt t="19098" x="5187950" y="2741613"/>
          <p14:tracePt t="19105" x="5187950" y="2759075"/>
          <p14:tracePt t="19113" x="5187950" y="2795588"/>
          <p14:tracePt t="19121" x="5187950" y="2840038"/>
          <p14:tracePt t="19132" x="5187950" y="2884488"/>
          <p14:tracePt t="19148" x="5187950" y="2911475"/>
          <p14:tracePt t="19167" x="5187950" y="2919413"/>
          <p14:tracePt t="19182" x="5187950" y="2946400"/>
          <p14:tracePt t="19200" x="5187950" y="2965450"/>
          <p14:tracePt t="19216" x="5187950" y="2990850"/>
          <p14:tracePt t="19235" x="5187950" y="3000375"/>
          <p14:tracePt t="19251" x="5187950" y="3027363"/>
          <p14:tracePt t="19267" x="5187950" y="3036888"/>
          <p14:tracePt t="19315" x="5187950" y="3044825"/>
          <p14:tracePt t="19337" x="5187950" y="3054350"/>
          <p14:tracePt t="19361" x="5187950" y="3071813"/>
          <p14:tracePt t="19369" x="5187950" y="3081338"/>
          <p14:tracePt t="19377" x="5187950" y="3089275"/>
          <p14:tracePt t="19381" x="5187950" y="3116263"/>
          <p14:tracePt t="19398" x="5187950" y="3125788"/>
          <p14:tracePt t="19415" x="5187950" y="3143250"/>
          <p14:tracePt t="19431" x="5187950" y="3152775"/>
          <p14:tracePt t="19449" x="5180013" y="3160713"/>
          <p14:tracePt t="19465" x="5160963" y="3187700"/>
          <p14:tracePt t="19483" x="5143500" y="3197225"/>
          <p14:tracePt t="19498" x="5133975" y="3214688"/>
          <p14:tracePt t="19516" x="5108575" y="3241675"/>
          <p14:tracePt t="19533" x="5081588" y="3268663"/>
          <p14:tracePt t="19548" x="5062538" y="3303588"/>
          <p14:tracePt t="19565" x="5018088" y="3330575"/>
          <p14:tracePt t="19582" x="4991100" y="3348038"/>
          <p14:tracePt t="19598" x="4973638" y="3375025"/>
          <p14:tracePt t="19616" x="4946650" y="3411538"/>
          <p14:tracePt t="19631" x="4911725" y="3465513"/>
          <p14:tracePt t="19649" x="4902200" y="3500438"/>
          <p14:tracePt t="19665" x="4884738" y="3554413"/>
          <p14:tracePt t="19682" x="4867275" y="3598863"/>
          <p14:tracePt t="19698" x="4857750" y="3625850"/>
          <p14:tracePt t="19715" x="4857750" y="3633788"/>
          <p14:tracePt t="20113" x="4857750" y="3616325"/>
          <p14:tracePt t="20118" x="4867275" y="3571875"/>
          <p14:tracePt t="20130" x="4875213" y="3509963"/>
          <p14:tracePt t="20148" x="4894263" y="3465513"/>
          <p14:tracePt t="20165" x="4902200" y="3411538"/>
          <p14:tracePt t="20181" x="4919663" y="3384550"/>
          <p14:tracePt t="20199" x="4919663" y="3340100"/>
          <p14:tracePt t="20233" x="4929188" y="3295650"/>
          <p14:tracePt t="20236" x="4946650" y="3251200"/>
          <p14:tracePt t="20253" x="4956175" y="3187700"/>
          <p14:tracePt t="20265" x="4983163" y="3071813"/>
          <p14:tracePt t="20265" x="4983163" y="3044825"/>
          <p14:tracePt t="20306" x="4991100" y="3009900"/>
          <p14:tracePt t="20316" x="5018088" y="2938463"/>
          <p14:tracePt t="20331" x="5037138" y="2847975"/>
          <p14:tracePt t="20349" x="5062538" y="2803525"/>
          <p14:tracePt t="20365" x="5072063" y="2751138"/>
          <p14:tracePt t="20383" x="5081588" y="2697163"/>
          <p14:tracePt t="20398" x="5099050" y="2670175"/>
          <p14:tracePt t="20415" x="5099050" y="2643188"/>
          <p14:tracePt t="20431" x="5116513" y="2625725"/>
          <p14:tracePt t="20431" x="5116513" y="2608263"/>
          <p14:tracePt t="20449" x="5116513" y="2598738"/>
          <p14:tracePt t="20464" x="5133975" y="2536825"/>
          <p14:tracePt t="20482" x="5133975" y="2527300"/>
          <p14:tracePt t="20498" x="5143500" y="2509838"/>
          <p14:tracePt t="20535" x="5153025" y="2500313"/>
          <p14:tracePt t="20548" x="5153025" y="2490788"/>
          <p14:tracePt t="20945" x="5153025" y="2500313"/>
          <p14:tracePt t="20969" x="5153025" y="2517775"/>
          <p14:tracePt t="20985" x="5153025" y="2536825"/>
          <p14:tracePt t="21009" x="5143500" y="2544763"/>
          <p14:tracePt t="21057" x="5143500" y="2554288"/>
          <p14:tracePt t="21081" x="5133975" y="2562225"/>
          <p14:tracePt t="21097" x="5133975" y="2571750"/>
          <p14:tracePt t="21113" x="5133975" y="2598738"/>
          <p14:tracePt t="21137" x="5126038" y="2608263"/>
          <p14:tracePt t="21148" x="5126038" y="2625725"/>
          <p14:tracePt t="21149" x="5126038" y="2633663"/>
          <p14:tracePt t="21164" x="5116513" y="2643188"/>
          <p14:tracePt t="21201" x="5116513" y="2652713"/>
          <p14:tracePt t="21217" x="5116513" y="2660650"/>
          <p14:tracePt t="21231" x="5116513" y="2679700"/>
          <p14:tracePt t="21232" x="5099050" y="2687638"/>
          <p14:tracePt t="21248" x="5099050" y="2697163"/>
          <p14:tracePt t="21248" x="5099050" y="2705100"/>
          <p14:tracePt t="21265" x="5081588" y="2741613"/>
          <p14:tracePt t="21304" x="5062538" y="2776538"/>
          <p14:tracePt t="21315" x="5062538" y="2795588"/>
          <p14:tracePt t="21331" x="5054600" y="2803525"/>
          <p14:tracePt t="21348" x="5054600" y="2830513"/>
          <p14:tracePt t="21365" x="5054600" y="2847975"/>
          <p14:tracePt t="21382" x="5037138" y="2857500"/>
          <p14:tracePt t="21398" x="5037138" y="2884488"/>
          <p14:tracePt t="21415" x="5027613" y="2919413"/>
          <p14:tracePt t="21431" x="5018088" y="2946400"/>
          <p14:tracePt t="21449" x="5010150" y="2973388"/>
          <p14:tracePt t="21465" x="4991100" y="3017838"/>
          <p14:tracePt t="21482" x="4973638" y="3044825"/>
          <p14:tracePt t="21498" x="4973638" y="3071813"/>
          <p14:tracePt t="21515" x="4965700" y="3089275"/>
          <p14:tracePt t="21533" x="4965700" y="3116263"/>
          <p14:tracePt t="21577" x="4956175" y="3125788"/>
          <p14:tracePt t="21585" x="4956175" y="3133725"/>
          <p14:tracePt t="21598" x="4946650" y="3152775"/>
          <p14:tracePt t="21603" x="4946650" y="3160713"/>
          <p14:tracePt t="21614" x="4929188" y="3179763"/>
          <p14:tracePt t="21631" x="4929188" y="3205163"/>
          <p14:tracePt t="21647" x="4919663" y="3214688"/>
          <p14:tracePt t="21647" x="4911725" y="3224213"/>
          <p14:tracePt t="21689" x="4911725" y="3241675"/>
          <p14:tracePt t="21693" x="4911725" y="3251200"/>
          <p14:tracePt t="21729" x="4902200" y="3259138"/>
          <p14:tracePt t="21873" x="4902200" y="3286125"/>
          <p14:tracePt t="21881" x="4902200" y="3322638"/>
          <p14:tracePt t="21881" x="4902200" y="3330575"/>
          <p14:tracePt t="21906" x="4902200" y="3367088"/>
          <p14:tracePt t="21939" x="4902200" y="3375025"/>
          <p14:tracePt t="22113" x="4902200" y="3384550"/>
          <p14:tracePt t="22121" x="4902200" y="3402013"/>
          <p14:tracePt t="22137" x="4894263" y="3419475"/>
          <p14:tracePt t="22153" x="4884738" y="3429000"/>
          <p14:tracePt t="22156" x="4884738" y="3446463"/>
          <p14:tracePt t="22180" x="4875213" y="3465513"/>
          <p14:tracePt t="22209" x="4875213" y="3473450"/>
          <p14:tracePt t="22281" x="4857750" y="3482975"/>
          <p14:tracePt t="22282" x="4857750" y="3490913"/>
          <p14:tracePt t="22689" x="4840288" y="3500438"/>
          <p14:tracePt t="22698" x="4759325" y="3500438"/>
          <p14:tracePt t="22706" x="4652963" y="3527425"/>
          <p14:tracePt t="22714" x="4375150" y="3652838"/>
          <p14:tracePt t="22723" x="4268788" y="3687763"/>
          <p14:tracePt t="22749" x="4089400" y="3776663"/>
          <p14:tracePt t="22766" x="4037013" y="3803650"/>
          <p14:tracePt t="22767" x="4010025" y="3822700"/>
          <p14:tracePt t="22782" x="4000500" y="3830638"/>
          <p14:tracePt t="22799" x="3983038" y="3848100"/>
          <p14:tracePt t="22816" x="3946525" y="3867150"/>
          <p14:tracePt t="22832" x="3911600" y="3894138"/>
          <p14:tracePt t="22849" x="3848100" y="3938588"/>
          <p14:tracePt t="22867" x="3786188" y="3983038"/>
          <p14:tracePt t="22883" x="3751263" y="4010025"/>
          <p14:tracePt t="22899" x="3687763" y="4044950"/>
          <p14:tracePt t="22916" x="3608388" y="4089400"/>
          <p14:tracePt t="22933" x="3473450" y="4143375"/>
          <p14:tracePt t="22949" x="3330575" y="4205288"/>
          <p14:tracePt t="22965" x="3125788" y="4295775"/>
          <p14:tracePt t="22991" x="3071813" y="4330700"/>
          <p14:tracePt t="22999" x="2973388" y="4375150"/>
          <p14:tracePt t="23016" x="2946400" y="4411663"/>
          <p14:tracePt t="23032" x="2911475" y="4429125"/>
          <p14:tracePt t="23050" x="2894013" y="4446588"/>
          <p14:tracePt t="23066" x="2874963" y="4446588"/>
          <p14:tracePt t="23082" x="2874963" y="4456113"/>
          <p14:tracePt t="23098" x="2867025" y="4456113"/>
          <p14:tracePt t="23116" x="2857500" y="4465638"/>
          <p14:tracePt t="23132" x="2840038" y="4483100"/>
          <p14:tracePt t="23150" x="2830513" y="4500563"/>
          <p14:tracePt t="23165" x="2803525" y="4527550"/>
          <p14:tracePt t="23182" x="2759075" y="4554538"/>
          <p14:tracePt t="23198" x="2714625" y="4572000"/>
          <p14:tracePt t="23216" x="2643188" y="4625975"/>
          <p14:tracePt t="23232" x="2571750" y="4679950"/>
          <p14:tracePt t="23232" x="2536825" y="4697413"/>
          <p14:tracePt t="23250" x="2482850" y="4732338"/>
          <p14:tracePt t="23265" x="2374900" y="4822825"/>
          <p14:tracePt t="23283" x="2089150" y="4973638"/>
          <p14:tracePt t="23309" x="2000250" y="5018088"/>
          <p14:tracePt t="23315" x="1758950" y="5143500"/>
          <p14:tracePt t="23332" x="1643063" y="5205413"/>
          <p14:tracePt t="23349" x="1625600" y="5205413"/>
          <p14:tracePt t="23810" x="1633538" y="5205413"/>
          <p14:tracePt t="23817" x="1687513" y="5205413"/>
          <p14:tracePt t="23817" x="1704975" y="5205413"/>
          <p14:tracePt t="23851" x="1751013" y="5214938"/>
          <p14:tracePt t="23872" x="1768475" y="5214938"/>
          <p14:tracePt t="23883" x="1776413" y="5214938"/>
          <p14:tracePt t="23899" x="1785938" y="5214938"/>
          <p14:tracePt t="23962" x="1803400" y="5214938"/>
          <p14:tracePt t="24090" x="1803400" y="5205413"/>
          <p14:tracePt t="24096" x="1803400" y="5143500"/>
          <p14:tracePt t="24115" x="1785938" y="5062538"/>
          <p14:tracePt t="24132" x="1687513" y="4894263"/>
          <p14:tracePt t="24149" x="1589088" y="4724400"/>
          <p14:tracePt t="24165" x="1509713" y="4527550"/>
          <p14:tracePt t="24182" x="1428750" y="4375150"/>
          <p14:tracePt t="24199" x="1374775" y="4241800"/>
          <p14:tracePt t="24216" x="1339850" y="4116388"/>
          <p14:tracePt t="24232" x="1312863" y="3990975"/>
          <p14:tracePt t="24252" x="1312863" y="3894138"/>
          <p14:tracePt t="24270" x="1312863" y="3822700"/>
          <p14:tracePt t="24283" x="1312863" y="3482975"/>
          <p14:tracePt t="24283" x="1312863" y="3438525"/>
          <p14:tracePt t="24338" x="1312863" y="3367088"/>
          <p14:tracePt t="24349" x="1330325" y="3286125"/>
          <p14:tracePt t="24366" x="1374775" y="3187700"/>
          <p14:tracePt t="24382" x="1411288" y="3143250"/>
          <p14:tracePt t="24399" x="1438275" y="3089275"/>
          <p14:tracePt t="24415" x="1446213" y="3071813"/>
          <p14:tracePt t="24432" x="1446213" y="3062288"/>
          <p14:tracePt t="24738" x="1455738" y="3054350"/>
          <p14:tracePt t="24754" x="1465263" y="3071813"/>
          <p14:tracePt t="24765" x="1473200" y="3089275"/>
          <p14:tracePt t="24766" x="1509713" y="3170238"/>
          <p14:tracePt t="24783" x="1562100" y="3276600"/>
          <p14:tracePt t="24799" x="1608138" y="3322638"/>
          <p14:tracePt t="24815" x="1616075" y="3348038"/>
          <p14:tracePt t="24832" x="1625600" y="3348038"/>
          <p14:tracePt t="25034" x="1633538" y="3348038"/>
          <p14:tracePt t="25042" x="1660525" y="3348038"/>
          <p14:tracePt t="25050" x="1670050" y="3348038"/>
          <p14:tracePt t="25058" x="1679575" y="3348038"/>
          <p14:tracePt t="25066" x="1704975" y="3348038"/>
          <p14:tracePt t="25082" x="1714500" y="3348038"/>
          <p14:tracePt t="30439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image42.png"/>
          <p:cNvPicPr/>
          <p:nvPr/>
        </p:nvPicPr>
        <p:blipFill>
          <a:blip r:embed="rId4">
            <a:extLst/>
          </a:blip>
          <a:srcRect l="4887" t="6528" r="3910" b="6303"/>
          <a:stretch>
            <a:fillRect/>
          </a:stretch>
        </p:blipFill>
        <p:spPr>
          <a:xfrm>
            <a:off x="2975750" y="1085165"/>
            <a:ext cx="6096000" cy="5307014"/>
          </a:xfrm>
          <a:prstGeom prst="rect">
            <a:avLst/>
          </a:prstGeom>
          <a:ln w="12700">
            <a:miter lim="400000"/>
          </a:ln>
        </p:spPr>
      </p:pic>
      <p:sp>
        <p:nvSpPr>
          <p:cNvPr id="752" name="Shape 752"/>
          <p:cNvSpPr/>
          <p:nvPr/>
        </p:nvSpPr>
        <p:spPr>
          <a:xfrm>
            <a:off x="3962400" y="152398"/>
            <a:ext cx="4495800" cy="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1400"/>
              </a:spcBef>
            </a:pPr>
            <a:r>
              <a:rPr sz="2400">
                <a:latin typeface="Comic Sans MS"/>
                <a:ea typeface="Comic Sans MS"/>
                <a:cs typeface="Comic Sans MS"/>
                <a:sym typeface="Comic Sans MS"/>
              </a:rPr>
              <a:t>BER (</a:t>
            </a:r>
            <a:r>
              <a:rPr sz="2400" u="sng">
                <a:latin typeface="Comic Sans MS"/>
                <a:ea typeface="Comic Sans MS"/>
                <a:cs typeface="Comic Sans MS"/>
                <a:sym typeface="Comic Sans MS"/>
              </a:rPr>
              <a:t>B</a:t>
            </a:r>
            <a:r>
              <a:rPr sz="2400">
                <a:latin typeface="Comic Sans MS"/>
                <a:ea typeface="Comic Sans MS"/>
                <a:cs typeface="Comic Sans MS"/>
                <a:sym typeface="Comic Sans MS"/>
              </a:rPr>
              <a:t>ase </a:t>
            </a:r>
            <a:r>
              <a:rPr sz="2400" u="sng"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sz="2400">
                <a:latin typeface="Comic Sans MS"/>
                <a:ea typeface="Comic Sans MS"/>
                <a:cs typeface="Comic Sans MS"/>
                <a:sym typeface="Comic Sans MS"/>
              </a:rPr>
              <a:t>xcision </a:t>
            </a:r>
            <a:r>
              <a:rPr sz="2400" u="sng">
                <a:latin typeface="Comic Sans MS"/>
                <a:ea typeface="Comic Sans MS"/>
                <a:cs typeface="Comic Sans MS"/>
                <a:sym typeface="Comic Sans MS"/>
              </a:rPr>
              <a:t>R</a:t>
            </a:r>
            <a:r>
              <a:rPr sz="2400">
                <a:latin typeface="Comic Sans MS"/>
                <a:ea typeface="Comic Sans MS"/>
                <a:cs typeface="Comic Sans MS"/>
                <a:sym typeface="Comic Sans MS"/>
              </a:rPr>
              <a:t>epair)</a:t>
            </a:r>
          </a:p>
        </p:txBody>
      </p:sp>
      <p:sp>
        <p:nvSpPr>
          <p:cNvPr id="753" name="Shape 753"/>
          <p:cNvSpPr/>
          <p:nvPr/>
        </p:nvSpPr>
        <p:spPr>
          <a:xfrm>
            <a:off x="117762" y="3364312"/>
            <a:ext cx="3868387" cy="2339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>
              <a:spcBef>
                <a:spcPts val="1200"/>
              </a:spcBef>
            </a:pPr>
            <a:r>
              <a:rPr lang="it-IT" sz="1600" dirty="0">
                <a:latin typeface="Comic Sans MS"/>
                <a:ea typeface="Calibri"/>
                <a:cs typeface="Calibri"/>
                <a:sym typeface="Comic Sans MS"/>
              </a:rPr>
              <a:t>DNA </a:t>
            </a:r>
            <a:r>
              <a:rPr lang="it-IT" sz="1600" dirty="0" err="1" smtClean="0">
                <a:latin typeface="Comic Sans MS"/>
                <a:ea typeface="Calibri"/>
                <a:cs typeface="Calibri"/>
                <a:sym typeface="Comic Sans MS"/>
              </a:rPr>
              <a:t>nuclease</a:t>
            </a:r>
            <a:endParaRPr lang="it-IT" sz="1600" dirty="0">
              <a:latin typeface="Comic Sans MS"/>
              <a:ea typeface="Calibri"/>
              <a:cs typeface="Calibri"/>
              <a:sym typeface="Comic Sans MS"/>
            </a:endParaRPr>
          </a:p>
          <a:p>
            <a:pPr>
              <a:spcBef>
                <a:spcPts val="1200"/>
              </a:spcBef>
            </a:pPr>
            <a:r>
              <a:rPr lang="it-IT" sz="1600" b="1" dirty="0" smtClean="0">
                <a:latin typeface="Comic Sans MS"/>
                <a:ea typeface="Comic Sans MS"/>
                <a:cs typeface="Comic Sans MS"/>
                <a:sym typeface="Comic Sans MS"/>
              </a:rPr>
              <a:t>MTH  </a:t>
            </a:r>
            <a:r>
              <a:rPr lang="it-IT" sz="1600" b="1" dirty="0">
                <a:latin typeface="Comic Sans MS"/>
                <a:ea typeface="Comic Sans MS"/>
                <a:cs typeface="Comic Sans MS"/>
                <a:sym typeface="Comic Sans MS"/>
              </a:rPr>
              <a:t>(</a:t>
            </a:r>
            <a:r>
              <a:rPr lang="it-IT" sz="1600" b="1" dirty="0" err="1">
                <a:latin typeface="Comic Sans MS"/>
                <a:ea typeface="Comic Sans MS"/>
                <a:cs typeface="Comic Sans MS"/>
                <a:sym typeface="Comic Sans MS"/>
              </a:rPr>
              <a:t>mutT</a:t>
            </a:r>
            <a:r>
              <a:rPr lang="it-IT" sz="1600" b="1" dirty="0"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</a:p>
          <a:p>
            <a:pPr lvl="0">
              <a:spcBef>
                <a:spcPts val="1200"/>
              </a:spcBef>
            </a:pPr>
            <a:r>
              <a:rPr lang="it-IT" sz="1600" dirty="0" smtClean="0">
                <a:latin typeface="Comic Sans MS"/>
                <a:ea typeface="Calibri"/>
                <a:cs typeface="Calibri"/>
                <a:sym typeface="Comic Sans MS"/>
              </a:rPr>
              <a:t>DNA </a:t>
            </a:r>
            <a:r>
              <a:rPr lang="it-IT" sz="1600" dirty="0" err="1" smtClean="0">
                <a:latin typeface="Comic Sans MS"/>
                <a:ea typeface="Calibri"/>
                <a:cs typeface="Calibri"/>
                <a:sym typeface="Comic Sans MS"/>
              </a:rPr>
              <a:t>glycosylases</a:t>
            </a:r>
            <a:endParaRPr lang="it-IT" sz="1600" dirty="0" smtClean="0">
              <a:latin typeface="Comic Sans MS"/>
              <a:ea typeface="Calibri"/>
              <a:cs typeface="Calibri"/>
              <a:sym typeface="Comic Sans MS"/>
            </a:endParaRPr>
          </a:p>
          <a:p>
            <a:pPr lvl="0">
              <a:spcBef>
                <a:spcPts val="1200"/>
              </a:spcBef>
            </a:pPr>
            <a:r>
              <a:rPr lang="it-IT" sz="1600" b="1" dirty="0" smtClean="0">
                <a:latin typeface="Comic Sans MS"/>
                <a:ea typeface="Comic Sans MS"/>
                <a:cs typeface="Comic Sans MS"/>
                <a:sym typeface="Comic Sans MS"/>
              </a:rPr>
              <a:t>OGG1  </a:t>
            </a:r>
            <a:r>
              <a:rPr lang="it-IT" sz="1600" b="1" dirty="0">
                <a:latin typeface="Comic Sans MS"/>
                <a:ea typeface="Comic Sans MS"/>
                <a:cs typeface="Comic Sans MS"/>
                <a:sym typeface="Comic Sans MS"/>
              </a:rPr>
              <a:t>(</a:t>
            </a:r>
            <a:r>
              <a:rPr lang="it-IT" sz="1600" b="1" dirty="0" err="1">
                <a:latin typeface="Comic Sans MS"/>
                <a:ea typeface="Comic Sans MS"/>
                <a:cs typeface="Comic Sans MS"/>
                <a:sym typeface="Comic Sans MS"/>
              </a:rPr>
              <a:t>mutM</a:t>
            </a:r>
            <a:r>
              <a:rPr lang="it-IT" sz="1600" b="1" dirty="0"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  <a:endParaRPr lang="it-IT" sz="1600" b="1" dirty="0">
              <a:ea typeface="Calibri"/>
              <a:cs typeface="Calibri"/>
              <a:sym typeface="Calibri"/>
            </a:endParaRPr>
          </a:p>
          <a:p>
            <a:pPr lvl="0">
              <a:spcBef>
                <a:spcPts val="1200"/>
              </a:spcBef>
            </a:pPr>
            <a:r>
              <a:rPr lang="it-IT" sz="1600" b="1" dirty="0" smtClean="0">
                <a:latin typeface="Comic Sans MS"/>
                <a:ea typeface="Comic Sans MS"/>
                <a:cs typeface="Comic Sans MS"/>
                <a:sym typeface="Comic Sans MS"/>
              </a:rPr>
              <a:t>MYH </a:t>
            </a:r>
            <a:r>
              <a:rPr lang="it-IT" sz="1600" b="1" dirty="0">
                <a:latin typeface="Comic Sans MS"/>
                <a:ea typeface="Comic Sans MS"/>
                <a:cs typeface="Comic Sans MS"/>
                <a:sym typeface="Symbol"/>
              </a:rPr>
              <a:t></a:t>
            </a:r>
            <a:r>
              <a:rPr lang="it-IT" sz="1600" b="1" dirty="0" smtClean="0">
                <a:latin typeface="Comic Sans MS"/>
                <a:ea typeface="Comic Sans MS"/>
                <a:cs typeface="Comic Sans MS"/>
                <a:sym typeface="Comic Sans MS"/>
              </a:rPr>
              <a:t> MUTYH </a:t>
            </a:r>
            <a:r>
              <a:rPr lang="it-IT" sz="1600" b="1" dirty="0">
                <a:latin typeface="Comic Sans MS"/>
                <a:ea typeface="Comic Sans MS"/>
                <a:cs typeface="Comic Sans MS"/>
                <a:sym typeface="Comic Sans MS"/>
              </a:rPr>
              <a:t>(</a:t>
            </a:r>
            <a:r>
              <a:rPr lang="it-IT" sz="1600" b="1" dirty="0" err="1">
                <a:latin typeface="Comic Sans MS"/>
                <a:ea typeface="Comic Sans MS"/>
                <a:cs typeface="Comic Sans MS"/>
                <a:sym typeface="Comic Sans MS"/>
              </a:rPr>
              <a:t>mutY</a:t>
            </a:r>
            <a:r>
              <a:rPr lang="it-IT" sz="1600" b="1" dirty="0"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  <a:endParaRPr lang="it-IT" sz="1600" b="1" dirty="0">
              <a:ea typeface="Calibri"/>
              <a:cs typeface="Calibri"/>
              <a:sym typeface="Calibri"/>
            </a:endParaRPr>
          </a:p>
          <a:p>
            <a:pPr>
              <a:spcBef>
                <a:spcPts val="1200"/>
              </a:spcBef>
            </a:pPr>
            <a:r>
              <a:rPr lang="it-IT" sz="1600" b="1" dirty="0" smtClean="0">
                <a:latin typeface="Comic Sans MS"/>
                <a:ea typeface="Comic Sans MS"/>
                <a:cs typeface="Comic Sans MS"/>
                <a:sym typeface="Comic Sans MS"/>
              </a:rPr>
              <a:t>9 more……</a:t>
            </a:r>
            <a:endParaRPr sz="16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Shape 754"/>
          <p:cNvSpPr/>
          <p:nvPr/>
        </p:nvSpPr>
        <p:spPr>
          <a:xfrm>
            <a:off x="228600" y="762000"/>
            <a:ext cx="3581400" cy="646331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200"/>
              </a:spcBef>
              <a:defRPr sz="21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100"/>
              <a:t>Oxidative DNA damage repair  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205344" y="1960204"/>
            <a:ext cx="2438400" cy="1231102"/>
            <a:chOff x="347353" y="1900052"/>
            <a:chExt cx="2438400" cy="1231102"/>
          </a:xfrm>
        </p:grpSpPr>
        <p:sp>
          <p:nvSpPr>
            <p:cNvPr id="9" name="Shape 753"/>
            <p:cNvSpPr/>
            <p:nvPr/>
          </p:nvSpPr>
          <p:spPr>
            <a:xfrm>
              <a:off x="347353" y="1900052"/>
              <a:ext cx="2438400" cy="12311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8" tIns="45718" rIns="45718" bIns="45718">
              <a:spAutoFit/>
            </a:bodyPr>
            <a:lstStyle/>
            <a:p>
              <a:pPr lvl="0" algn="ctr">
                <a:spcBef>
                  <a:spcPts val="1200"/>
                </a:spcBef>
              </a:pPr>
              <a:r>
                <a:rPr lang="it-IT" b="1" dirty="0" smtClean="0">
                  <a:latin typeface="Calibri"/>
                  <a:ea typeface="Calibri"/>
                  <a:cs typeface="Calibri"/>
                  <a:sym typeface="Calibri"/>
                </a:rPr>
                <a:t>G	8-oxo-dG</a:t>
              </a:r>
            </a:p>
            <a:p>
              <a:pPr algn="ctr">
                <a:spcBef>
                  <a:spcPts val="1200"/>
                </a:spcBef>
              </a:pPr>
              <a:r>
                <a:rPr lang="it-IT" dirty="0">
                  <a:ea typeface="Calibri"/>
                  <a:cs typeface="Calibri"/>
                  <a:sym typeface="Calibri"/>
                </a:rPr>
                <a:t>A	</a:t>
              </a:r>
              <a:r>
                <a:rPr lang="it-IT" dirty="0" smtClean="0">
                  <a:ea typeface="Calibri"/>
                  <a:cs typeface="Calibri"/>
                  <a:sym typeface="Calibri"/>
                </a:rPr>
                <a:t>8-oxo-Da</a:t>
              </a:r>
            </a:p>
            <a:p>
              <a:pPr algn="ctr">
                <a:spcBef>
                  <a:spcPts val="1200"/>
                </a:spcBef>
              </a:pPr>
              <a:r>
                <a:rPr lang="it-IT" dirty="0" smtClean="0">
                  <a:ea typeface="Calibri"/>
                  <a:cs typeface="Calibri"/>
                  <a:sym typeface="Calibri"/>
                </a:rPr>
                <a:t>T, C</a:t>
              </a:r>
              <a:endParaRPr lang="it-IT" b="1" dirty="0" smtClean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" name="Connettore 2 3"/>
            <p:cNvCxnSpPr/>
            <p:nvPr/>
          </p:nvCxnSpPr>
          <p:spPr>
            <a:xfrm>
              <a:off x="950026" y="2334098"/>
              <a:ext cx="61652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aetta 5"/>
          <p:cNvSpPr/>
          <p:nvPr/>
        </p:nvSpPr>
        <p:spPr>
          <a:xfrm>
            <a:off x="736266" y="2043730"/>
            <a:ext cx="570016" cy="285008"/>
          </a:xfrm>
          <a:prstGeom prst="lightningBol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8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8984"/>
    </mc:Choice>
    <mc:Fallback xmlns="">
      <p:transition advTm="108984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666" x="3527425" y="2044700"/>
          <p14:tracePt t="30668" x="8643938" y="1116013"/>
          <p14:tracePt t="30823" x="9134475" y="1116013"/>
          <p14:tracePt t="31041" x="9134475" y="1108075"/>
          <p14:tracePt t="31058" x="9109075" y="1098550"/>
          <p14:tracePt t="31068" x="8991600" y="1098550"/>
          <p14:tracePt t="31072" x="8848725" y="1098550"/>
          <p14:tracePt t="31079" x="8215313" y="1098550"/>
          <p14:tracePt t="31096" x="5848350" y="1098550"/>
          <p14:tracePt t="31096" x="5653088" y="1098550"/>
          <p14:tracePt t="31154" x="5545138" y="1098550"/>
          <p14:tracePt t="31163" x="5483225" y="1098550"/>
          <p14:tracePt t="31164" x="5473700" y="1098550"/>
          <p14:tracePt t="31275" x="5483225" y="1116013"/>
          <p14:tracePt t="31283" x="5518150" y="1133475"/>
          <p14:tracePt t="31291" x="5589588" y="1187450"/>
          <p14:tracePt t="31298" x="5759450" y="1268413"/>
          <p14:tracePt t="31313" x="6000750" y="1401763"/>
          <p14:tracePt t="31329" x="6537325" y="1598613"/>
          <p14:tracePt t="31347" x="6875463" y="1697038"/>
          <p14:tracePt t="31364" x="7197725" y="1741488"/>
          <p14:tracePt t="31379" x="7589838" y="1795463"/>
          <p14:tracePt t="31397" x="7823200" y="1812925"/>
          <p14:tracePt t="31413" x="8001000" y="1830388"/>
          <p14:tracePt t="31429" x="8134350" y="1830388"/>
          <p14:tracePt t="31446" x="8205788" y="1830388"/>
          <p14:tracePt t="31464" x="8259763" y="1830388"/>
          <p14:tracePt t="31480" x="8323263" y="1803400"/>
          <p14:tracePt t="31497" x="8358188" y="1785938"/>
          <p14:tracePt t="31539" x="8367713" y="1785938"/>
          <p14:tracePt t="31547" x="8375650" y="1776413"/>
          <p14:tracePt t="31548" x="8394700" y="1758950"/>
          <p14:tracePt t="31564" x="8394700" y="1741488"/>
          <p14:tracePt t="31580" x="8394700" y="1687513"/>
          <p14:tracePt t="31597" x="8394700" y="1589088"/>
          <p14:tracePt t="31613" x="8340725" y="1509713"/>
          <p14:tracePt t="31631" x="8286750" y="1411288"/>
          <p14:tracePt t="31647" x="8180388" y="1258888"/>
          <p14:tracePt t="31664" x="8081963" y="1133475"/>
          <p14:tracePt t="31679" x="7983538" y="1009650"/>
          <p14:tracePt t="31696" x="7875588" y="884238"/>
          <p14:tracePt t="31728" x="7840663" y="866775"/>
          <p14:tracePt t="31786" x="7831138" y="866775"/>
          <p14:tracePt t="31802" x="7823200" y="866775"/>
          <p14:tracePt t="31810" x="7813675" y="866775"/>
          <p14:tracePt t="31810" x="7777163" y="893763"/>
          <p14:tracePt t="31819" x="7751763" y="928688"/>
          <p14:tracePt t="31829" x="7724775" y="1017588"/>
          <p14:tracePt t="31846" x="7688263" y="1098550"/>
          <p14:tracePt t="31863" x="7680325" y="1169988"/>
          <p14:tracePt t="31880" x="7661275" y="1250950"/>
          <p14:tracePt t="31896" x="7661275" y="1347788"/>
          <p14:tracePt t="31913" x="7661275" y="1490663"/>
          <p14:tracePt t="31931" x="7661275" y="1562100"/>
          <p14:tracePt t="31949" x="7661275" y="1598613"/>
          <p14:tracePt t="31965" x="7680325" y="1660525"/>
          <p14:tracePt t="31982" x="7680325" y="1697038"/>
          <p14:tracePt t="31998" x="7705725" y="1741488"/>
          <p14:tracePt t="32015" x="7769225" y="1857375"/>
          <p14:tracePt t="32051" x="7777163" y="1866900"/>
          <p14:tracePt t="32062" x="7813675" y="1901825"/>
          <p14:tracePt t="32080" x="7867650" y="1938338"/>
          <p14:tracePt t="32096" x="7956550" y="1973263"/>
          <p14:tracePt t="32114" x="7983538" y="1973263"/>
          <p14:tracePt t="32129" x="8072438" y="1973263"/>
          <p14:tracePt t="32167" x="8143875" y="1973263"/>
          <p14:tracePt t="32179" x="8224838" y="1965325"/>
          <p14:tracePt t="32196" x="8323263" y="1928813"/>
          <p14:tracePt t="32213" x="8412163" y="1884363"/>
          <p14:tracePt t="32231" x="8466138" y="1847850"/>
          <p14:tracePt t="32246" x="8483600" y="1839913"/>
          <p14:tracePt t="32263" x="8491538" y="1822450"/>
          <p14:tracePt t="32280" x="8501063" y="1768475"/>
          <p14:tracePt t="32296" x="8501063" y="1731963"/>
          <p14:tracePt t="32313" x="8501063" y="1714500"/>
          <p14:tracePt t="32313" x="8501063" y="1687513"/>
          <p14:tracePt t="32330" x="8501063" y="1670050"/>
          <p14:tracePt t="32346" x="8501063" y="1643063"/>
          <p14:tracePt t="32364" x="8456613" y="1608138"/>
          <p14:tracePt t="32379" x="8429625" y="1571625"/>
          <p14:tracePt t="32397" x="8313738" y="1527175"/>
          <p14:tracePt t="32419" x="8269288" y="1509713"/>
          <p14:tracePt t="32429" x="8161338" y="1473200"/>
          <p14:tracePt t="32446" x="8108950" y="1473200"/>
          <p14:tracePt t="32464" x="8054975" y="1473200"/>
          <p14:tracePt t="32479" x="8001000" y="1473200"/>
          <p14:tracePt t="32497" x="7956550" y="1473200"/>
          <p14:tracePt t="32497" x="7947025" y="1473200"/>
          <p14:tracePt t="32515" x="7912100" y="1473200"/>
          <p14:tracePt t="32532" x="7848600" y="1509713"/>
          <p14:tracePt t="32547" x="7813675" y="1536700"/>
          <p14:tracePt t="32564" x="7777163" y="1571625"/>
          <p14:tracePt t="32580" x="7751763" y="1731963"/>
          <p14:tracePt t="32615" x="7751763" y="1839913"/>
          <p14:tracePt t="32630" x="7751763" y="1965325"/>
          <p14:tracePt t="32646" x="7796213" y="2160588"/>
          <p14:tracePt t="32696" x="7813675" y="2197100"/>
          <p14:tracePt t="32714" x="7831138" y="2214563"/>
          <p14:tracePt t="32714" x="7848600" y="2224088"/>
          <p14:tracePt t="32731" x="7867650" y="2232025"/>
          <p14:tracePt t="32747" x="7875588" y="2232025"/>
          <p14:tracePt t="32763" x="7902575" y="2232025"/>
          <p14:tracePt t="32780" x="8010525" y="2232025"/>
          <p14:tracePt t="32796" x="8134350" y="2232025"/>
          <p14:tracePt t="32814" x="8215313" y="2232025"/>
          <p14:tracePt t="32829" x="8286750" y="2170113"/>
          <p14:tracePt t="32846" x="8348663" y="2116138"/>
          <p14:tracePt t="32862" x="8394700" y="2036763"/>
          <p14:tracePt t="32880" x="8447088" y="1955800"/>
          <p14:tracePt t="32896" x="8456613" y="1874838"/>
          <p14:tracePt t="32914" x="8474075" y="1795463"/>
          <p14:tracePt t="32929" x="8474075" y="1633538"/>
          <p14:tracePt t="32947" x="8429625" y="1527175"/>
          <p14:tracePt t="32963" x="8394700" y="1482725"/>
          <p14:tracePt t="32979" x="8358188" y="1446213"/>
          <p14:tracePt t="32996" x="8296275" y="1438275"/>
          <p14:tracePt t="33012" x="8259763" y="1419225"/>
          <p14:tracePt t="33029" x="8188325" y="1419225"/>
          <p14:tracePt t="33046" x="8116888" y="1419225"/>
          <p14:tracePt t="33063" x="7991475" y="1419225"/>
          <p14:tracePt t="33080" x="7867650" y="1490663"/>
          <p14:tracePt t="33096" x="7777163" y="1554163"/>
          <p14:tracePt t="33113" x="7742238" y="1643063"/>
          <p14:tracePt t="33113" x="7724775" y="1679575"/>
          <p14:tracePt t="33130" x="7705725" y="1731963"/>
          <p14:tracePt t="33146" x="7705725" y="1830388"/>
          <p14:tracePt t="33174" x="7705725" y="1847850"/>
          <p14:tracePt t="33179" x="7705725" y="1893888"/>
          <p14:tracePt t="33197" x="7724775" y="1919288"/>
          <p14:tracePt t="33212" x="7769225" y="1946275"/>
          <p14:tracePt t="33231" x="7813675" y="1990725"/>
          <p14:tracePt t="33246" x="7858125" y="2009775"/>
          <p14:tracePt t="33263" x="7875588" y="2009775"/>
          <p14:tracePt t="33279" x="7885113" y="2009775"/>
          <p14:tracePt t="33296" x="7912100" y="2009775"/>
          <p14:tracePt t="33312" x="7974013" y="2009775"/>
          <p14:tracePt t="33312" x="8027988" y="1965325"/>
          <p14:tracePt t="33331" x="8062913" y="1938338"/>
          <p14:tracePt t="33346" x="8180388" y="1839913"/>
          <p14:tracePt t="33364" x="8215313" y="1741488"/>
          <p14:tracePt t="33379" x="8251825" y="1633538"/>
          <p14:tracePt t="33397" x="8269288" y="1490663"/>
          <p14:tracePt t="33412" x="8269288" y="1339850"/>
          <p14:tracePt t="33436" x="8269288" y="1312863"/>
          <p14:tracePt t="33446" x="8269288" y="1295400"/>
          <p14:tracePt t="33463" x="8269288" y="1285875"/>
          <p14:tracePt t="33498" x="8269288" y="1276350"/>
          <p14:tracePt t="33530" x="8259763" y="1276350"/>
          <p14:tracePt t="33538" x="8251825" y="1276350"/>
          <p14:tracePt t="33546" x="8232775" y="1276350"/>
          <p14:tracePt t="33552" x="8215313" y="1276350"/>
          <p14:tracePt t="33562" x="8188325" y="1276350"/>
          <p14:tracePt t="33579" x="8153400" y="1295400"/>
          <p14:tracePt t="33596" x="8116888" y="1330325"/>
          <p14:tracePt t="33613" x="8108950" y="1419225"/>
          <p14:tracePt t="33653" x="8153400" y="1554163"/>
          <p14:tracePt t="33653" x="8170863" y="1562100"/>
          <p14:tracePt t="33731" x="8170863" y="1581150"/>
          <p14:tracePt t="33731" x="8197850" y="1589088"/>
          <p14:tracePt t="33746" x="8251825" y="1616075"/>
          <p14:tracePt t="33763" x="8313738" y="1652588"/>
          <p14:tracePt t="33780" x="8375650" y="1660525"/>
          <p14:tracePt t="33807" x="8412163" y="1670050"/>
          <p14:tracePt t="33819" x="8429625" y="1679575"/>
          <p14:tracePt t="33829" x="8456613" y="1679575"/>
          <p14:tracePt t="33846" x="8510588" y="1670050"/>
          <p14:tracePt t="33863" x="8609013" y="1625600"/>
          <p14:tracePt t="33880" x="8742363" y="1562100"/>
          <p14:tracePt t="33896" x="8831263" y="1517650"/>
          <p14:tracePt t="33913" x="8912225" y="1428750"/>
          <p14:tracePt t="33929" x="8929688" y="1366838"/>
          <p14:tracePt t="33947" x="8929688" y="1295400"/>
          <p14:tracePt t="33963" x="8929688" y="1241425"/>
          <p14:tracePt t="33980" x="8929688" y="1223963"/>
          <p14:tracePt t="33996" x="8912225" y="1196975"/>
          <p14:tracePt t="34013" x="8885238" y="1160463"/>
          <p14:tracePt t="34029" x="8823325" y="1133475"/>
          <p14:tracePt t="34047" x="8732838" y="1116013"/>
          <p14:tracePt t="34064" x="8528050" y="1081088"/>
          <p14:tracePt t="34088" x="8439150" y="1081088"/>
          <p14:tracePt t="34097" x="8313738" y="1081088"/>
          <p14:tracePt t="34113" x="8242300" y="1081088"/>
          <p14:tracePt t="34130" x="8188325" y="1081088"/>
          <p14:tracePt t="34130" x="8170863" y="1098550"/>
          <p14:tracePt t="34147" x="8143875" y="1125538"/>
          <p14:tracePt t="34164" x="8108950" y="1276350"/>
          <p14:tracePt t="34164" x="8108950" y="1330325"/>
          <p14:tracePt t="34213" x="8108950" y="1357313"/>
          <p14:tracePt t="34214" x="8108950" y="1428750"/>
          <p14:tracePt t="34232" x="8153400" y="1527175"/>
          <p14:tracePt t="34247" x="8188325" y="1608138"/>
          <p14:tracePt t="34264" x="8215313" y="1652588"/>
          <p14:tracePt t="34280" x="8251825" y="1704975"/>
          <p14:tracePt t="34298" x="8286750" y="1724025"/>
          <p14:tracePt t="34355" x="8313738" y="1724025"/>
          <p14:tracePt t="34356" x="8348663" y="1741488"/>
          <p14:tracePt t="34387" x="8358188" y="1741488"/>
          <p14:tracePt t="34396" x="8375650" y="1731963"/>
          <p14:tracePt t="34413" x="8375650" y="1679575"/>
          <p14:tracePt t="34430" x="8375650" y="1554163"/>
          <p14:tracePt t="34446" x="8313738" y="1393825"/>
          <p14:tracePt t="34463" x="8215313" y="1276350"/>
          <p14:tracePt t="34463" x="8205788" y="1241425"/>
          <p14:tracePt t="34498" x="8153400" y="1196975"/>
          <p14:tracePt t="34500" x="8143875" y="1187450"/>
          <p14:tracePt t="34554" x="8126413" y="1187450"/>
          <p14:tracePt t="34569" x="8089900" y="1258888"/>
          <p14:tracePt t="34571" x="8062913" y="1303338"/>
          <p14:tracePt t="34580" x="8010525" y="1384300"/>
          <p14:tracePt t="34596" x="7991475" y="1465263"/>
          <p14:tracePt t="34614" x="7983538" y="1517650"/>
          <p14:tracePt t="34629" x="7983538" y="1544638"/>
          <p14:tracePt t="34647" x="7983538" y="1562100"/>
          <p14:tracePt t="34663" x="7983538" y="1589088"/>
          <p14:tracePt t="34680" x="8027988" y="1643063"/>
          <p14:tracePt t="34680" x="8045450" y="1652588"/>
          <p14:tracePt t="34753" x="8089900" y="1670050"/>
          <p14:tracePt t="34915" x="8099425" y="1670050"/>
          <p14:tracePt t="34938" x="8108950" y="1679575"/>
          <p14:tracePt t="34970" x="8126413" y="1679575"/>
          <p14:tracePt t="35091" x="8134350" y="1679575"/>
          <p14:tracePt t="35907" x="8143875" y="1679575"/>
          <p14:tracePt t="35914" x="8170863" y="1704975"/>
          <p14:tracePt t="35936" x="8188325" y="1714500"/>
          <p14:tracePt t="35946" x="8215313" y="1724025"/>
          <p14:tracePt t="35963" x="8232775" y="1741488"/>
          <p14:tracePt t="35979" x="8242300" y="1751013"/>
          <p14:tracePt t="36074" x="8251825" y="1751013"/>
          <p14:tracePt t="36082" x="8259763" y="1758950"/>
          <p14:tracePt t="36095" x="8259763" y="1768475"/>
          <p14:tracePt t="36114" x="8269288" y="1768475"/>
          <p14:tracePt t="36130" x="8269288" y="1776413"/>
          <p14:tracePt t="36131" x="8277225" y="1776413"/>
          <p14:tracePt t="36146" x="8286750" y="1803400"/>
          <p14:tracePt t="36162" x="8296275" y="1822450"/>
          <p14:tracePt t="36179" x="8313738" y="1830388"/>
          <p14:tracePt t="36196" x="8313738" y="1857375"/>
          <p14:tracePt t="36213" x="8340725" y="1893888"/>
          <p14:tracePt t="36246" x="8348663" y="1919288"/>
          <p14:tracePt t="36246" x="8375650" y="1965325"/>
          <p14:tracePt t="36263" x="8394700" y="2000250"/>
          <p14:tracePt t="36279" x="8412163" y="2054225"/>
          <p14:tracePt t="36296" x="8420100" y="2098675"/>
          <p14:tracePt t="36296" x="8429625" y="2108200"/>
          <p14:tracePt t="36316" x="8429625" y="2179638"/>
          <p14:tracePt t="36332" x="8447088" y="2241550"/>
          <p14:tracePt t="36349" x="8456613" y="2286000"/>
          <p14:tracePt t="36364" x="8456613" y="2303463"/>
          <p14:tracePt t="36381" x="8456613" y="2330450"/>
          <p14:tracePt t="36396" x="8474075" y="2384425"/>
          <p14:tracePt t="36413" x="8474075" y="2482850"/>
          <p14:tracePt t="36430" x="8491538" y="2581275"/>
          <p14:tracePt t="36446" x="8510588" y="2687638"/>
          <p14:tracePt t="36462" x="8528050" y="2776538"/>
          <p14:tracePt t="36485" x="8537575" y="2795588"/>
          <p14:tracePt t="36496" x="8555038" y="2830513"/>
          <p14:tracePt t="36513" x="8555038" y="2857500"/>
          <p14:tracePt t="36529" x="8582025" y="2901950"/>
          <p14:tracePt t="36529" x="8582025" y="2928938"/>
          <p14:tracePt t="36547" x="8582025" y="2982913"/>
          <p14:tracePt t="36563" x="8599488" y="3027363"/>
          <p14:tracePt t="36579" x="8599488" y="3071813"/>
          <p14:tracePt t="36596" x="8609013" y="3116263"/>
          <p14:tracePt t="36612" x="8609013" y="3170238"/>
          <p14:tracePt t="36628" x="8626475" y="3241675"/>
          <p14:tracePt t="36646" x="8634413" y="3330575"/>
          <p14:tracePt t="36662" x="8643938" y="3419475"/>
          <p14:tracePt t="36679" x="8661400" y="3562350"/>
          <p14:tracePt t="36711" x="8670925" y="3670300"/>
          <p14:tracePt t="36711" x="8670925" y="3714750"/>
          <p14:tracePt t="36746" x="8670925" y="3759200"/>
          <p14:tracePt t="36747" x="8688388" y="3803650"/>
          <p14:tracePt t="36764" x="8697913" y="3857625"/>
          <p14:tracePt t="36780" x="8732838" y="3938588"/>
          <p14:tracePt t="36797" x="8759825" y="4000500"/>
          <p14:tracePt t="36812" x="8796338" y="4081463"/>
          <p14:tracePt t="36850" x="8796338" y="4089400"/>
          <p14:tracePt t="36862" x="8796338" y="4098925"/>
          <p14:tracePt t="36879" x="8804275" y="4108450"/>
          <p14:tracePt t="37034" x="8804275" y="4098925"/>
          <p14:tracePt t="37042" x="8796338" y="4081463"/>
          <p14:tracePt t="37050" x="8732838" y="4044950"/>
          <p14:tracePt t="37063" x="8680450" y="4027488"/>
          <p14:tracePt t="37079" x="8661400" y="4027488"/>
          <p14:tracePt t="37096" x="8634413" y="4027488"/>
          <p14:tracePt t="37112" x="8616950" y="4037013"/>
          <p14:tracePt t="37130" x="8572500" y="4062413"/>
          <p14:tracePt t="37146" x="8518525" y="4089400"/>
          <p14:tracePt t="37163" x="8474075" y="4133850"/>
          <p14:tracePt t="37180" x="8429625" y="4179888"/>
          <p14:tracePt t="37196" x="8402638" y="4259263"/>
          <p14:tracePt t="37213" x="8385175" y="4348163"/>
          <p14:tracePt t="37229" x="8367713" y="4456113"/>
          <p14:tracePt t="37246" x="8367713" y="4589463"/>
          <p14:tracePt t="37262" x="8367713" y="4697413"/>
          <p14:tracePt t="37279" x="8367713" y="4768850"/>
          <p14:tracePt t="37296" x="8367713" y="4840288"/>
          <p14:tracePt t="37313" x="8375650" y="4867275"/>
          <p14:tracePt t="37329" x="8394700" y="4884738"/>
          <p14:tracePt t="37443" x="8402638" y="4884738"/>
          <p14:tracePt t="37444" x="8412163" y="4884738"/>
          <p14:tracePt t="37462" x="8429625" y="4875213"/>
          <p14:tracePt t="37467" x="8447088" y="4795838"/>
          <p14:tracePt t="37480" x="8466138" y="4714875"/>
          <p14:tracePt t="37496" x="8483600" y="4660900"/>
          <p14:tracePt t="37512" x="8491538" y="4625975"/>
          <p14:tracePt t="37529" x="8491538" y="4581525"/>
          <p14:tracePt t="37529" x="8491538" y="4572000"/>
          <p14:tracePt t="37547" x="8491538" y="4562475"/>
          <p14:tracePt t="37562" x="8491538" y="4554538"/>
          <p14:tracePt t="37579" x="8491538" y="4545013"/>
          <p14:tracePt t="37595" x="8491538" y="4527550"/>
          <p14:tracePt t="37613" x="8474075" y="4510088"/>
          <p14:tracePt t="37630" x="8447088" y="4491038"/>
          <p14:tracePt t="37646" x="8402638" y="4456113"/>
          <p14:tracePt t="37663" x="8358188" y="4429125"/>
          <p14:tracePt t="37679" x="8313738" y="4411663"/>
          <p14:tracePt t="37763" x="8304213" y="4411663"/>
          <p14:tracePt t="37818" x="8304213" y="4419600"/>
          <p14:tracePt t="37825" x="8286750" y="4429125"/>
          <p14:tracePt t="37827" x="8286750" y="4537075"/>
          <p14:tracePt t="37860" x="8286750" y="4562475"/>
          <p14:tracePt t="37868" x="8286750" y="4589463"/>
          <p14:tracePt t="37879" x="8286750" y="4625975"/>
          <p14:tracePt t="37896" x="8286750" y="4652963"/>
          <p14:tracePt t="37912" x="8296275" y="4660900"/>
          <p14:tracePt t="37929" x="8304213" y="4679950"/>
          <p14:tracePt t="37987" x="8323263" y="4679950"/>
          <p14:tracePt t="37994" x="8331200" y="4679950"/>
          <p14:tracePt t="38010" x="8340725" y="4679950"/>
          <p14:tracePt t="38019" x="8358188" y="4679950"/>
          <p14:tracePt t="38020" x="8375650" y="4679950"/>
          <p14:tracePt t="38051" x="8385175" y="4679950"/>
          <p14:tracePt t="38051" x="8412163" y="4679950"/>
          <p14:tracePt t="38063" x="8420100" y="4660900"/>
          <p14:tracePt t="38079" x="8429625" y="4652963"/>
          <p14:tracePt t="38096" x="8447088" y="4625975"/>
          <p14:tracePt t="38113" x="8456613" y="4572000"/>
          <p14:tracePt t="38128" x="8456613" y="4545013"/>
          <p14:tracePt t="38128" x="8456613" y="4518025"/>
          <p14:tracePt t="38147" x="8456613" y="4465638"/>
          <p14:tracePt t="38163" x="8456613" y="4419600"/>
          <p14:tracePt t="38180" x="8456613" y="4375150"/>
          <p14:tracePt t="38196" x="8456613" y="4340225"/>
          <p14:tracePt t="38213" x="8429625" y="4303713"/>
          <p14:tracePt t="38229" x="8412163" y="4276725"/>
          <p14:tracePt t="38246" x="8367713" y="4251325"/>
          <p14:tracePt t="38262" x="8340725" y="4232275"/>
          <p14:tracePt t="38280" x="8304213" y="4224338"/>
          <p14:tracePt t="38296" x="8277225" y="4224338"/>
          <p14:tracePt t="38313" x="8242300" y="4224338"/>
          <p14:tracePt t="38329" x="8224838" y="4224338"/>
          <p14:tracePt t="38346" x="8197850" y="4224338"/>
          <p14:tracePt t="38364" x="8180388" y="4232275"/>
          <p14:tracePt t="38381" x="8161338" y="4276725"/>
          <p14:tracePt t="38397" x="8161338" y="4357688"/>
          <p14:tracePt t="38420" x="8161338" y="4384675"/>
          <p14:tracePt t="38429" x="8161338" y="4456113"/>
          <p14:tracePt t="38446" x="8180388" y="4500563"/>
          <p14:tracePt t="38462" x="8197850" y="4527550"/>
          <p14:tracePt t="38498" x="8224838" y="4537075"/>
          <p14:tracePt t="38546" x="8224838" y="4545013"/>
          <p14:tracePt t="38555" x="8232775" y="4545013"/>
          <p14:tracePt t="38563" x="8251825" y="4545013"/>
          <p14:tracePt t="38564" x="8296275" y="4545013"/>
          <p14:tracePt t="38579" x="8412163" y="4446588"/>
          <p14:tracePt t="38597" x="8562975" y="4303713"/>
          <p14:tracePt t="38612" x="8661400" y="4205288"/>
          <p14:tracePt t="38630" x="8751888" y="3990975"/>
          <p14:tracePt t="38662" x="8759825" y="3956050"/>
          <p14:tracePt t="38663" x="8777288" y="3867150"/>
          <p14:tracePt t="38679" x="8751888" y="3714750"/>
          <p14:tracePt t="38679" x="8751888" y="3697288"/>
          <p14:tracePt t="38722" x="8732838" y="3652838"/>
          <p14:tracePt t="38746" x="8724900" y="3643313"/>
          <p14:tracePt t="38762" x="8688388" y="3589338"/>
          <p14:tracePt t="38764" x="8555038" y="3465513"/>
          <p14:tracePt t="38789" x="8501063" y="3419475"/>
          <p14:tracePt t="38796" x="8313738" y="3313113"/>
          <p14:tracePt t="38812" x="8001000" y="3187700"/>
          <p14:tracePt t="38847" x="7947025" y="3179763"/>
          <p14:tracePt t="38946" x="7939088" y="3187700"/>
          <p14:tracePt t="38955" x="7939088" y="3197225"/>
          <p14:tracePt t="38962" x="7939088" y="3232150"/>
          <p14:tracePt t="38970" x="7947025" y="3322638"/>
          <p14:tracePt t="38979" x="7947025" y="3394075"/>
          <p14:tracePt t="38996" x="7974013" y="3465513"/>
          <p14:tracePt t="39028" x="8010525" y="3554413"/>
          <p14:tracePt t="39029" x="8045450" y="3616325"/>
          <p14:tracePt t="39047" x="8062913" y="3643313"/>
          <p14:tracePt t="39062" x="8089900" y="3670300"/>
          <p14:tracePt t="39080" x="8099425" y="3670300"/>
          <p14:tracePt t="39130" x="8108950" y="3670300"/>
          <p14:tracePt t="39138" x="8205788" y="3670300"/>
          <p14:tracePt t="39162" x="8232775" y="3643313"/>
          <p14:tracePt t="39163" x="8277225" y="3544888"/>
          <p14:tracePt t="39180" x="8323263" y="3455988"/>
          <p14:tracePt t="39196" x="8358188" y="3330575"/>
          <p14:tracePt t="39213" x="8375650" y="3187700"/>
          <p14:tracePt t="39230" x="8375650" y="3071813"/>
          <p14:tracePt t="39246" x="8375650" y="2990850"/>
          <p14:tracePt t="39262" x="8375650" y="2928938"/>
          <p14:tracePt t="39279" x="8367713" y="2874963"/>
          <p14:tracePt t="39296" x="8358188" y="2847975"/>
          <p14:tracePt t="39313" x="8313738" y="2803525"/>
          <p14:tracePt t="39329" x="8269288" y="2768600"/>
          <p14:tracePt t="39329" x="8251825" y="2759075"/>
          <p14:tracePt t="39347" x="8242300" y="2741613"/>
          <p14:tracePt t="39362" x="8197850" y="2741613"/>
          <p14:tracePt t="39379" x="8161338" y="2732088"/>
          <p14:tracePt t="39396" x="8126413" y="2732088"/>
          <p14:tracePt t="39413" x="8099425" y="2732088"/>
          <p14:tracePt t="39429" x="8062913" y="2751138"/>
          <p14:tracePt t="39446" x="8010525" y="2857500"/>
          <p14:tracePt t="39463" x="7983538" y="2973388"/>
          <p14:tracePt t="39479" x="7966075" y="3108325"/>
          <p14:tracePt t="39496" x="7966075" y="3214688"/>
          <p14:tracePt t="39512" x="7966075" y="3295650"/>
          <p14:tracePt t="39530" x="7966075" y="3348038"/>
          <p14:tracePt t="39546" x="7991475" y="3402013"/>
          <p14:tracePt t="39564" x="8018463" y="3438525"/>
          <p14:tracePt t="39579" x="8054975" y="3473450"/>
          <p14:tracePt t="39597" x="8116888" y="3500438"/>
          <p14:tracePt t="39613" x="8197850" y="3554413"/>
          <p14:tracePt t="39630" x="8277225" y="3571875"/>
          <p14:tracePt t="39645" x="8367713" y="3581400"/>
          <p14:tracePt t="39663" x="8501063" y="3598863"/>
          <p14:tracePt t="39679" x="8653463" y="3598863"/>
          <p14:tracePt t="39697" x="8777288" y="3598863"/>
          <p14:tracePt t="39731" x="8796338" y="3571875"/>
          <p14:tracePt t="39732" x="8823325" y="3509963"/>
          <p14:tracePt t="39732" x="8840788" y="3473450"/>
          <p14:tracePt t="39763" x="8840788" y="3241675"/>
          <p14:tracePt t="39824" x="8840788" y="3232150"/>
          <p14:tracePt t="39829" x="8840788" y="3214688"/>
          <p14:tracePt t="42506" x="8840788" y="3268663"/>
          <p14:tracePt t="42514" x="8840788" y="3322638"/>
          <p14:tracePt t="42519" x="8840788" y="3357563"/>
          <p14:tracePt t="42528" x="8804275" y="3482975"/>
          <p14:tracePt t="42545" x="8751888" y="3643313"/>
          <p14:tracePt t="42563" x="8742363" y="3714750"/>
          <p14:tracePt t="42580" x="8724900" y="3795713"/>
          <p14:tracePt t="42595" x="8688388" y="3857625"/>
          <p14:tracePt t="42613" x="8680450" y="3929063"/>
          <p14:tracePt t="42629" x="8661400" y="3983038"/>
          <p14:tracePt t="42646" x="8626475" y="4071938"/>
          <p14:tracePt t="42662" x="8599488" y="4179888"/>
          <p14:tracePt t="42679" x="8582025" y="4259263"/>
          <p14:tracePt t="42696" x="8528050" y="4465638"/>
          <p14:tracePt t="42727" x="8510588" y="4537075"/>
          <p14:tracePt t="42746" x="8474075" y="4643438"/>
          <p14:tracePt t="42748" x="8474075" y="4687888"/>
          <p14:tracePt t="42762" x="8456613" y="4884738"/>
          <p14:tracePt t="42780" x="8456613" y="4973638"/>
          <p14:tracePt t="42796" x="8456613" y="5018088"/>
          <p14:tracePt t="42813" x="8456613" y="5045075"/>
          <p14:tracePt t="42828" x="8456613" y="5054600"/>
          <p14:tracePt t="42845" x="8456613" y="5062538"/>
          <p14:tracePt t="42862" x="8466138" y="5072063"/>
          <p14:tracePt t="42899" x="8474075" y="5089525"/>
          <p14:tracePt t="42915" x="8491538" y="5099050"/>
          <p14:tracePt t="42916" x="8501063" y="5108575"/>
          <p14:tracePt t="42929" x="8528050" y="5133975"/>
          <p14:tracePt t="42929" x="8545513" y="5153025"/>
          <p14:tracePt t="42947" x="8582025" y="5197475"/>
          <p14:tracePt t="42963" x="8599488" y="5214938"/>
          <p14:tracePt t="42979" x="8626475" y="5232400"/>
          <p14:tracePt t="42996" x="8643938" y="5241925"/>
          <p14:tracePt t="43012" x="8661400" y="5251450"/>
          <p14:tracePt t="43029" x="8705850" y="5259388"/>
          <p14:tracePt t="43068" x="8732838" y="5259388"/>
          <p14:tracePt t="43085" x="8742363" y="5259388"/>
          <p14:tracePt t="43095" x="8769350" y="5259388"/>
          <p14:tracePt t="43111" x="8786813" y="5259388"/>
          <p14:tracePt t="43129" x="8804275" y="5259388"/>
          <p14:tracePt t="43145" x="8848725" y="5205413"/>
          <p14:tracePt t="43163" x="8885238" y="5143500"/>
          <p14:tracePt t="43179" x="8912225" y="5089525"/>
          <p14:tracePt t="43196" x="8929688" y="5010150"/>
          <p14:tracePt t="43212" x="8966200" y="4894263"/>
          <p14:tracePt t="43230" x="8966200" y="4776788"/>
          <p14:tracePt t="43245" x="8966200" y="4670425"/>
          <p14:tracePt t="43262" x="8966200" y="4598988"/>
          <p14:tracePt t="43279" x="8966200" y="4562475"/>
          <p14:tracePt t="43296" x="8966200" y="4554538"/>
          <p14:tracePt t="43312" x="8956675" y="4537075"/>
          <p14:tracePt t="43331" x="8947150" y="4518025"/>
          <p14:tracePt t="43347" x="8929688" y="4510088"/>
          <p14:tracePt t="43365" x="8867775" y="4491038"/>
          <p14:tracePt t="43365" x="8848725" y="4491038"/>
          <p14:tracePt t="43403" x="8840788" y="4491038"/>
          <p14:tracePt t="43412" x="8823325" y="4491038"/>
          <p14:tracePt t="43429" x="8769350" y="4491038"/>
          <p14:tracePt t="43445" x="8697913" y="4491038"/>
          <p14:tracePt t="43462" x="8643938" y="4562475"/>
          <p14:tracePt t="43479" x="8589963" y="4633913"/>
          <p14:tracePt t="43495" x="8545513" y="4732338"/>
          <p14:tracePt t="43512" x="8528050" y="4813300"/>
          <p14:tracePt t="43528" x="8518525" y="4857750"/>
          <p14:tracePt t="43545" x="8518525" y="4911725"/>
          <p14:tracePt t="43545" x="8518525" y="4938713"/>
          <p14:tracePt t="43563" x="8518525" y="4956175"/>
          <p14:tracePt t="43580" x="8518525" y="4983163"/>
          <p14:tracePt t="43595" x="8518525" y="4991100"/>
          <p14:tracePt t="43613" x="8518525" y="5018088"/>
          <p14:tracePt t="43630" x="8518525" y="5037138"/>
          <p14:tracePt t="43648" x="8537575" y="5054600"/>
          <p14:tracePt t="43681" x="8545513" y="5062538"/>
          <p14:tracePt t="43683" x="8599488" y="5089525"/>
          <p14:tracePt t="43762" x="8609013" y="5099050"/>
          <p14:tracePt t="43769" x="8609013" y="5108575"/>
          <p14:tracePt t="44067" x="8626475" y="5108575"/>
          <p14:tracePt t="44575" x="0" y="0"/>
        </p14:tracePtLst>
        <p14:tracePtLst>
          <p14:tracePt t="46785" x="5367338" y="2795588"/>
          <p14:tracePt t="47387" x="5357813" y="2795588"/>
          <p14:tracePt t="47394" x="5348288" y="2795588"/>
          <p14:tracePt t="47394" x="5322888" y="2795588"/>
          <p14:tracePt t="47403" x="5303838" y="2786063"/>
          <p14:tracePt t="47412" x="5286375" y="2768600"/>
          <p14:tracePt t="47428" x="5268913" y="2751138"/>
          <p14:tracePt t="47445" x="5232400" y="2724150"/>
          <p14:tracePt t="47462" x="5224463" y="2705100"/>
          <p14:tracePt t="47479" x="5205413" y="2687638"/>
          <p14:tracePt t="47495" x="5180013" y="2679700"/>
          <p14:tracePt t="47513" x="5180013" y="2660650"/>
          <p14:tracePt t="47528" x="5160963" y="2660650"/>
          <p14:tracePt t="47545" x="5153025" y="2643188"/>
          <p14:tracePt t="47579" x="5143500" y="2643188"/>
          <p14:tracePt t="47580" x="5126038" y="2633663"/>
          <p14:tracePt t="47596" x="5116513" y="2633663"/>
          <p14:tracePt t="47612" x="5108575" y="2633663"/>
          <p14:tracePt t="47628" x="5081588" y="2633663"/>
          <p14:tracePt t="47645" x="5072063" y="2633663"/>
          <p14:tracePt t="47662" x="5054600" y="2633663"/>
          <p14:tracePt t="47679" x="5037138" y="2633663"/>
          <p14:tracePt t="47679" x="5027613" y="2633663"/>
          <p14:tracePt t="47699" x="4991100" y="2633663"/>
          <p14:tracePt t="47699" x="4983163" y="2633663"/>
          <p14:tracePt t="47747" x="4946650" y="2633663"/>
          <p14:tracePt t="47785" x="4911725" y="2652713"/>
          <p14:tracePt t="47795" x="4884738" y="2660650"/>
          <p14:tracePt t="47811" x="4867275" y="2670175"/>
          <p14:tracePt t="47829" x="4848225" y="2687638"/>
          <p14:tracePt t="47845" x="4822825" y="2697163"/>
          <p14:tracePt t="47862" x="4776788" y="2714625"/>
          <p14:tracePt t="47878" x="4759325" y="2732088"/>
          <p14:tracePt t="47895" x="4741863" y="2751138"/>
          <p14:tracePt t="47912" x="4732338" y="2759075"/>
          <p14:tracePt t="47929" x="4724400" y="2768600"/>
          <p14:tracePt t="47944" x="4724400" y="2776538"/>
          <p14:tracePt t="47944" x="4724400" y="2795588"/>
          <p14:tracePt t="47962" x="4705350" y="2803525"/>
          <p14:tracePt t="47979" x="4705350" y="2813050"/>
          <p14:tracePt t="47994" x="4705350" y="2840038"/>
          <p14:tracePt t="48012" x="4705350" y="2884488"/>
          <p14:tracePt t="48028" x="4705350" y="2894013"/>
          <p14:tracePt t="48045" x="4705350" y="2919413"/>
          <p14:tracePt t="48062" x="4705350" y="2928938"/>
          <p14:tracePt t="48079" x="4705350" y="2955925"/>
          <p14:tracePt t="48095" x="4705350" y="2973388"/>
          <p14:tracePt t="48112" x="4724400" y="3000375"/>
          <p14:tracePt t="48128" x="4724400" y="3017838"/>
          <p14:tracePt t="48145" x="4732338" y="3044825"/>
          <p14:tracePt t="48161" x="4741863" y="3062288"/>
          <p14:tracePt t="48179" x="4759325" y="3081338"/>
          <p14:tracePt t="48195" x="4759325" y="3108325"/>
          <p14:tracePt t="48213" x="4768850" y="3116263"/>
          <p14:tracePt t="48229" x="4786313" y="3133725"/>
          <p14:tracePt t="48246" x="4803775" y="3143250"/>
          <p14:tracePt t="48262" x="4803775" y="3160713"/>
          <p14:tracePt t="48278" x="4813300" y="3170238"/>
          <p14:tracePt t="48295" x="4822825" y="3179763"/>
          <p14:tracePt t="48313" x="4840288" y="3197225"/>
          <p14:tracePt t="48328" x="4848225" y="3205163"/>
          <p14:tracePt t="48345" x="4857750" y="3205163"/>
          <p14:tracePt t="48362" x="4875213" y="3214688"/>
          <p14:tracePt t="48379" x="4902200" y="3224213"/>
          <p14:tracePt t="48395" x="4911725" y="3232150"/>
          <p14:tracePt t="48412" x="4929188" y="3241675"/>
          <p14:tracePt t="48450" x="4938713" y="3241675"/>
          <p14:tracePt t="48461" x="4956175" y="3251200"/>
          <p14:tracePt t="48482" x="4973638" y="3251200"/>
          <p14:tracePt t="48493" x="5000625" y="3268663"/>
          <p14:tracePt t="48502" x="5018088" y="3268663"/>
          <p14:tracePt t="48538" x="5027613" y="3268663"/>
          <p14:tracePt t="48546" x="5037138" y="3276600"/>
          <p14:tracePt t="48563" x="5062538" y="3276600"/>
          <p14:tracePt t="48563" x="5108575" y="3295650"/>
          <p14:tracePt t="48578" x="5143500" y="3295650"/>
          <p14:tracePt t="48596" x="5180013" y="3303588"/>
          <p14:tracePt t="48612" x="5224463" y="3303588"/>
          <p14:tracePt t="48629" x="5241925" y="3303588"/>
          <p14:tracePt t="48645" x="5268913" y="3303588"/>
          <p14:tracePt t="48662" x="5286375" y="3303588"/>
          <p14:tracePt t="48678" x="5303838" y="3303588"/>
          <p14:tracePt t="48695" x="5322888" y="3303588"/>
          <p14:tracePt t="48739" x="5340350" y="3303588"/>
          <p14:tracePt t="48763" x="5348288" y="3303588"/>
          <p14:tracePt t="48771" x="5357813" y="3303588"/>
          <p14:tracePt t="48779" x="5375275" y="3303588"/>
          <p14:tracePt t="48784" x="5411788" y="3268663"/>
          <p14:tracePt t="48824" x="5419725" y="3251200"/>
          <p14:tracePt t="48829" x="5438775" y="3205163"/>
          <p14:tracePt t="48846" x="5446713" y="3170238"/>
          <p14:tracePt t="48868" x="5446713" y="3160713"/>
          <p14:tracePt t="48879" x="5465763" y="3133725"/>
          <p14:tracePt t="48895" x="5465763" y="3116263"/>
          <p14:tracePt t="48912" x="5473700" y="3089275"/>
          <p14:tracePt t="48928" x="5473700" y="3081338"/>
          <p14:tracePt t="48945" x="5473700" y="3044825"/>
          <p14:tracePt t="48962" x="5473700" y="3009900"/>
          <p14:tracePt t="48979" x="5473700" y="2973388"/>
          <p14:tracePt t="48995" x="5456238" y="2928938"/>
          <p14:tracePt t="49013" x="5456238" y="2901950"/>
          <p14:tracePt t="49029" x="5446713" y="2857500"/>
          <p14:tracePt t="49045" x="5429250" y="2813050"/>
          <p14:tracePt t="49062" x="5394325" y="2768600"/>
          <p14:tracePt t="49079" x="5375275" y="2687638"/>
          <p14:tracePt t="49094" x="5348288" y="2652713"/>
          <p14:tracePt t="49112" x="5303838" y="2608263"/>
          <p14:tracePt t="49128" x="5276850" y="2562225"/>
          <p14:tracePt t="49146" x="5259388" y="2544763"/>
          <p14:tracePt t="49162" x="5214938" y="2509838"/>
          <p14:tracePt t="49179" x="5205413" y="2509838"/>
          <p14:tracePt t="49219" x="5187950" y="2500313"/>
          <p14:tracePt t="49235" x="5180013" y="2500313"/>
          <p14:tracePt t="49258" x="5170488" y="2500313"/>
          <p14:tracePt t="49274" x="5153025" y="2500313"/>
          <p14:tracePt t="49290" x="5143500" y="2500313"/>
          <p14:tracePt t="49296" x="5133975" y="2500313"/>
          <p14:tracePt t="49315" x="5116513" y="2500313"/>
          <p14:tracePt t="49316" x="5099050" y="2500313"/>
          <p14:tracePt t="49335" x="5089525" y="2500313"/>
          <p14:tracePt t="49345" x="5037138" y="2500313"/>
          <p14:tracePt t="49363" x="5018088" y="2517775"/>
          <p14:tracePt t="49363" x="5000625" y="2517775"/>
          <p14:tracePt t="49378" x="5000625" y="2527300"/>
          <p14:tracePt t="49395" x="4983163" y="2527300"/>
          <p14:tracePt t="49411" x="4965700" y="2536825"/>
          <p14:tracePt t="49428" x="4956175" y="2544763"/>
          <p14:tracePt t="49445" x="4938713" y="2562225"/>
          <p14:tracePt t="49462" x="4919663" y="2571750"/>
          <p14:tracePt t="49478" x="4919663" y="2589213"/>
          <p14:tracePt t="49496" x="4911725" y="2616200"/>
          <p14:tracePt t="49512" x="4894263" y="2633663"/>
          <p14:tracePt t="49530" x="4867275" y="2724150"/>
          <p14:tracePt t="49568" x="4840288" y="2776538"/>
          <p14:tracePt t="49579" x="4822825" y="2813050"/>
          <p14:tracePt t="49595" x="4795838" y="2874963"/>
          <p14:tracePt t="49611" x="4786313" y="2911475"/>
          <p14:tracePt t="49628" x="4786313" y="2955925"/>
          <p14:tracePt t="49645" x="4786313" y="2990850"/>
          <p14:tracePt t="49661" x="4776788" y="3009900"/>
          <p14:tracePt t="49678" x="4776788" y="3017838"/>
          <p14:tracePt t="49695" x="4776788" y="3036888"/>
          <p14:tracePt t="49711" x="4776788" y="3062288"/>
          <p14:tracePt t="49711" x="4776788" y="3071813"/>
          <p14:tracePt t="49732" x="4776788" y="3116263"/>
          <p14:tracePt t="49794" x="4786313" y="3133725"/>
          <p14:tracePt t="49802" x="4786313" y="3143250"/>
          <p14:tracePt t="49802" x="4803775" y="3152775"/>
          <p14:tracePt t="49826" x="4803775" y="3187700"/>
          <p14:tracePt t="49834" x="4813300" y="3197225"/>
          <p14:tracePt t="49842" x="4822825" y="3205163"/>
          <p14:tracePt t="49842" x="4840288" y="3224213"/>
          <p14:tracePt t="49851" x="4840288" y="3241675"/>
          <p14:tracePt t="49861" x="4894263" y="3303588"/>
          <p14:tracePt t="49895" x="4919663" y="3330575"/>
          <p14:tracePt t="49931" x="4929188" y="3340100"/>
          <p14:tracePt t="49947" x="4946650" y="3357563"/>
          <p14:tracePt t="49948" x="4956175" y="3367088"/>
          <p14:tracePt t="49962" x="4983163" y="3394075"/>
          <p14:tracePt t="49979" x="5000625" y="3411538"/>
          <p14:tracePt t="49994" x="5010150" y="3419475"/>
          <p14:tracePt t="50012" x="5037138" y="3446463"/>
          <p14:tracePt t="50029" x="5045075" y="3455988"/>
          <p14:tracePt t="50045" x="5081588" y="3473450"/>
          <p14:tracePt t="50062" x="5099050" y="3490913"/>
          <p14:tracePt t="50078" x="5108575" y="3500438"/>
          <p14:tracePt t="50095" x="5116513" y="3517900"/>
          <p14:tracePt t="50111" x="5126038" y="3517900"/>
          <p14:tracePt t="50128" x="5133975" y="3527425"/>
          <p14:tracePt t="50145" x="5143500" y="3554413"/>
          <p14:tracePt t="50161" x="5170488" y="3581400"/>
          <p14:tracePt t="50179" x="5187950" y="3608388"/>
          <p14:tracePt t="50195" x="5187950" y="3616325"/>
          <p14:tracePt t="50212" x="5197475" y="3625850"/>
          <p14:tracePt t="50230" x="5197475" y="3643313"/>
          <p14:tracePt t="50245" x="5197475" y="3660775"/>
          <p14:tracePt t="50262" x="5205413" y="3670300"/>
          <p14:tracePt t="50466" x="5205413" y="3633788"/>
          <p14:tracePt t="50475" x="5205413" y="3598863"/>
          <p14:tracePt t="50482" x="5205413" y="3490913"/>
          <p14:tracePt t="50498" x="5205413" y="3367088"/>
          <p14:tracePt t="50498" x="5205413" y="3313113"/>
          <p14:tracePt t="50515" x="5205413" y="3259138"/>
          <p14:tracePt t="50529" x="5205413" y="3143250"/>
          <p14:tracePt t="50545" x="5205413" y="3044825"/>
          <p14:tracePt t="50545" x="5205413" y="3000375"/>
          <p14:tracePt t="50563" x="5205413" y="2795588"/>
          <p14:tracePt t="50628" x="5205413" y="2786063"/>
          <p14:tracePt t="50645" x="5205413" y="2759075"/>
          <p14:tracePt t="50645" x="5205413" y="2714625"/>
          <p14:tracePt t="50661" x="5205413" y="2697163"/>
          <p14:tracePt t="50680" x="5205413" y="2670175"/>
          <p14:tracePt t="50695" x="5205413" y="2652713"/>
          <p14:tracePt t="50714" x="5205413" y="2633663"/>
          <p14:tracePt t="50818" x="5214938" y="2652713"/>
          <p14:tracePt t="50826" x="5224463" y="2652713"/>
          <p14:tracePt t="50834" x="5232400" y="2697163"/>
          <p14:tracePt t="50845" x="5232400" y="2751138"/>
          <p14:tracePt t="50861" x="5232400" y="2822575"/>
          <p14:tracePt t="50879" x="5232400" y="2894013"/>
          <p14:tracePt t="50895" x="5232400" y="2973388"/>
          <p14:tracePt t="50912" x="5232400" y="3062288"/>
          <p14:tracePt t="50928" x="5232400" y="3133725"/>
          <p14:tracePt t="50945" x="5232400" y="3205163"/>
          <p14:tracePt t="50962" x="5232400" y="3286125"/>
          <p14:tracePt t="50980" x="5232400" y="3438525"/>
          <p14:tracePt t="51046" x="5232400" y="3465513"/>
          <p14:tracePt t="51062" x="5232400" y="3482975"/>
          <p14:tracePt t="51078" x="5232400" y="3509963"/>
          <p14:tracePt t="51095" x="5232400" y="3517900"/>
          <p14:tracePt t="51130" x="5232400" y="3527425"/>
          <p14:tracePt t="51146" x="5232400" y="3544888"/>
          <p14:tracePt t="51162" x="5232400" y="3554413"/>
          <p14:tracePt t="51178" x="5232400" y="3562350"/>
          <p14:tracePt t="51179" x="5232400" y="3571875"/>
          <p14:tracePt t="51195" x="5232400" y="3598863"/>
          <p14:tracePt t="51211" x="5232400" y="3608388"/>
          <p14:tracePt t="51322" x="5232400" y="3625850"/>
          <p14:tracePt t="51346" x="5232400" y="3633788"/>
          <p14:tracePt t="51362" x="5232400" y="3643313"/>
          <p14:tracePt t="51370" x="5232400" y="3652838"/>
          <p14:tracePt t="51378" x="5232400" y="3670300"/>
          <p14:tracePt t="51378" x="5232400" y="3679825"/>
          <p14:tracePt t="51387" x="5232400" y="3687763"/>
          <p14:tracePt t="51395" x="5232400" y="3714750"/>
          <p14:tracePt t="51411" x="5232400" y="3732213"/>
          <p14:tracePt t="51429" x="5232400" y="3751263"/>
          <p14:tracePt t="51446" x="5232400" y="3759200"/>
          <p14:tracePt t="51463" x="5232400" y="3776663"/>
          <p14:tracePt t="51479" x="5232400" y="3795713"/>
          <p14:tracePt t="51497" x="5232400" y="3803650"/>
          <p14:tracePt t="51512" x="5232400" y="3813175"/>
          <p14:tracePt t="52079" x="0" y="0"/>
        </p14:tracePtLst>
        <p14:tracePtLst>
          <p14:tracePt t="54921" x="5205413" y="2751138"/>
          <p14:tracePt t="55034" x="5197475" y="2751138"/>
          <p14:tracePt t="55042" x="5180013" y="2751138"/>
          <p14:tracePt t="55051" x="5153025" y="2751138"/>
          <p14:tracePt t="55061" x="5108575" y="2741613"/>
          <p14:tracePt t="55077" x="5037138" y="2732088"/>
          <p14:tracePt t="55094" x="4973638" y="2714625"/>
          <p14:tracePt t="55111" x="4919663" y="2705100"/>
          <p14:tracePt t="55128" x="4884738" y="2705100"/>
          <p14:tracePt t="55144" x="4857750" y="2705100"/>
          <p14:tracePt t="55144" x="4848225" y="2705100"/>
          <p14:tracePt t="55162" x="4840288" y="2705100"/>
          <p14:tracePt t="55177" x="4795838" y="2705100"/>
          <p14:tracePt t="55195" x="4776788" y="2751138"/>
          <p14:tracePt t="55212" x="4751388" y="2803525"/>
          <p14:tracePt t="55228" x="4741863" y="2874963"/>
          <p14:tracePt t="55245" x="4724400" y="2911475"/>
          <p14:tracePt t="55261" x="4724400" y="2946400"/>
          <p14:tracePt t="55278" x="4724400" y="2990850"/>
          <p14:tracePt t="55294" x="4724400" y="3009900"/>
          <p14:tracePt t="55312" x="4751388" y="3071813"/>
          <p14:tracePt t="55350" x="4759325" y="3089275"/>
          <p14:tracePt t="55361" x="4776788" y="3125788"/>
          <p14:tracePt t="55361" x="4795838" y="3133725"/>
          <p14:tracePt t="55378" x="4822825" y="3170238"/>
          <p14:tracePt t="55394" x="4830763" y="3170238"/>
          <p14:tracePt t="55411" x="4867275" y="3205163"/>
          <p14:tracePt t="55428" x="4894263" y="3232150"/>
          <p14:tracePt t="55445" x="4919663" y="3259138"/>
          <p14:tracePt t="55461" x="4938713" y="3268663"/>
          <p14:tracePt t="55481" x="4956175" y="3268663"/>
          <p14:tracePt t="55495" x="4973638" y="3286125"/>
          <p14:tracePt t="55514" x="5010150" y="3286125"/>
          <p14:tracePt t="55531" x="5027613" y="3295650"/>
          <p14:tracePt t="55545" x="5062538" y="3313113"/>
          <p14:tracePt t="55561" x="5153025" y="3322638"/>
          <p14:tracePt t="55579" x="5205413" y="3340100"/>
          <p14:tracePt t="55595" x="5268913" y="3357563"/>
          <p14:tracePt t="55611" x="5276850" y="3367088"/>
          <p14:tracePt t="55628" x="5286375" y="3367088"/>
          <p14:tracePt t="55834" x="5295900" y="3367088"/>
          <p14:tracePt t="55842" x="5303838" y="3340100"/>
          <p14:tracePt t="55850" x="5303838" y="3303588"/>
          <p14:tracePt t="55861" x="5322888" y="3268663"/>
          <p14:tracePt t="55878" x="5330825" y="3259138"/>
          <p14:tracePt t="55895" x="5330825" y="3232150"/>
          <p14:tracePt t="55911" x="5330825" y="3224213"/>
          <p14:tracePt t="55928" x="5340350" y="3205163"/>
          <p14:tracePt t="55944" x="5340350" y="3197225"/>
          <p14:tracePt t="55961" x="5348288" y="3179763"/>
          <p14:tracePt t="55978" x="5348288" y="3133725"/>
          <p14:tracePt t="55995" x="5367338" y="3108325"/>
          <p14:tracePt t="56011" x="5367338" y="3089275"/>
          <p14:tracePt t="56028" x="5367338" y="3000375"/>
          <p14:tracePt t="56079" x="5375275" y="2965450"/>
          <p14:tracePt t="56102" x="5375275" y="2955925"/>
          <p14:tracePt t="56112" x="5375275" y="2919413"/>
          <p14:tracePt t="56127" x="5375275" y="2894013"/>
          <p14:tracePt t="56145" x="5375275" y="2857500"/>
          <p14:tracePt t="56161" x="5375275" y="2840038"/>
          <p14:tracePt t="56161" x="5375275" y="2830513"/>
          <p14:tracePt t="56179" x="5357813" y="2795588"/>
          <p14:tracePt t="56194" x="5340350" y="2786063"/>
          <p14:tracePt t="56212" x="5295900" y="2724150"/>
          <p14:tracePt t="56244" x="5259388" y="2705100"/>
          <p14:tracePt t="56245" x="5214938" y="2660650"/>
          <p14:tracePt t="56261" x="5180013" y="2633663"/>
          <p14:tracePt t="56278" x="5099050" y="2589213"/>
          <p14:tracePt t="56294" x="5010150" y="2536825"/>
          <p14:tracePt t="56312" x="4894263" y="2490788"/>
          <p14:tracePt t="56327" x="4830763" y="2465388"/>
          <p14:tracePt t="56418" x="4822825" y="2465388"/>
          <p14:tracePt t="56426" x="4822825" y="2581275"/>
          <p14:tracePt t="56444" x="4822825" y="2633663"/>
          <p14:tracePt t="56461" x="4822825" y="2670175"/>
          <p14:tracePt t="56478" x="4822825" y="2697163"/>
          <p14:tracePt t="56494" x="4822825" y="2714625"/>
          <p14:tracePt t="56511" x="4830763" y="2732088"/>
          <p14:tracePt t="56528" x="4840288" y="2751138"/>
          <p14:tracePt t="56545" x="4848225" y="2768600"/>
          <p14:tracePt t="56562" x="4867275" y="2803525"/>
          <p14:tracePt t="56578" x="4884738" y="2840038"/>
          <p14:tracePt t="56596" x="4902200" y="2847975"/>
          <p14:tracePt t="56611" x="4929188" y="2884488"/>
          <p14:tracePt t="56628" x="4938713" y="2901950"/>
          <p14:tracePt t="56644" x="4956175" y="2928938"/>
          <p14:tracePt t="56662" x="4991100" y="2982913"/>
          <p14:tracePt t="56677" x="5027613" y="3017838"/>
          <p14:tracePt t="56695" x="5089525" y="3081338"/>
          <p14:tracePt t="56717" x="5099050" y="3089275"/>
          <p14:tracePt t="56729" x="5197475" y="3179763"/>
          <p14:tracePt t="56777" x="5214938" y="3197225"/>
          <p14:tracePt t="56779" x="5224463" y="3205163"/>
          <p14:tracePt t="56795" x="5251450" y="3214688"/>
          <p14:tracePt t="56811" x="5276850" y="3232150"/>
          <p14:tracePt t="56828" x="5295900" y="3241675"/>
          <p14:tracePt t="56845" x="5348288" y="3268663"/>
          <p14:tracePt t="56862" x="5402263" y="3286125"/>
          <p14:tracePt t="56885" x="5402263" y="3295650"/>
          <p14:tracePt t="56895" x="5456238" y="3322638"/>
          <p14:tracePt t="56911" x="5483225" y="3330575"/>
          <p14:tracePt t="56928" x="5537200" y="3367088"/>
          <p14:tracePt t="56945" x="5562600" y="3375025"/>
          <p14:tracePt t="56962" x="5589588" y="3384550"/>
          <p14:tracePt t="56978" x="5634038" y="3429000"/>
          <p14:tracePt t="56996" x="5680075" y="3455988"/>
          <p14:tracePt t="57012" x="5741988" y="3500438"/>
          <p14:tracePt t="57028" x="5803900" y="3544888"/>
          <p14:tracePt t="57045" x="5857875" y="3581400"/>
          <p14:tracePt t="57061" x="5884863" y="3616325"/>
          <p14:tracePt t="57079" x="5983288" y="3705225"/>
          <p14:tracePt t="57128" x="6037263" y="3813175"/>
          <p14:tracePt t="57168" x="6054725" y="3840163"/>
          <p14:tracePt t="57168" x="6072188" y="3894138"/>
          <p14:tracePt t="57179" x="6089650" y="3965575"/>
          <p14:tracePt t="57195" x="6108700" y="4044950"/>
          <p14:tracePt t="57212" x="6116638" y="4116388"/>
          <p14:tracePt t="57228" x="6116638" y="4179888"/>
          <p14:tracePt t="57245" x="6116638" y="4241800"/>
          <p14:tracePt t="57261" x="6116638" y="4268788"/>
          <p14:tracePt t="57278" x="6116638" y="4295775"/>
          <p14:tracePt t="57295" x="6116638" y="4303713"/>
          <p14:tracePt t="57312" x="6116638" y="4322763"/>
          <p14:tracePt t="57328" x="6116638" y="4348163"/>
          <p14:tracePt t="57345" x="6134100" y="4375150"/>
          <p14:tracePt t="57361" x="6134100" y="4411663"/>
          <p14:tracePt t="57361" x="6134100" y="4419600"/>
          <p14:tracePt t="57379" x="6134100" y="4438650"/>
          <p14:tracePt t="57379" x="6143625" y="4465638"/>
          <p14:tracePt t="57395" x="6143625" y="4500563"/>
          <p14:tracePt t="57411" x="6161088" y="4527550"/>
          <p14:tracePt t="57429" x="6161088" y="4545013"/>
          <p14:tracePt t="57444" x="6161088" y="4562475"/>
          <p14:tracePt t="57461" x="6170613" y="4581525"/>
          <p14:tracePt t="57478" x="6180138" y="4598988"/>
          <p14:tracePt t="57515" x="6188075" y="4616450"/>
          <p14:tracePt t="57528" x="6188075" y="4625975"/>
          <p14:tracePt t="57529" x="6197600" y="4643438"/>
          <p14:tracePt t="57545" x="6205538" y="4660900"/>
          <p14:tracePt t="57562" x="6215063" y="4670425"/>
          <p14:tracePt t="57578" x="6224588" y="4687888"/>
          <p14:tracePt t="57723" x="6232525" y="4697413"/>
          <p14:tracePt t="57771" x="6251575" y="4705350"/>
          <p14:tracePt t="57794" x="6269038" y="4714875"/>
          <p14:tracePt t="57819" x="6286500" y="4741863"/>
          <p14:tracePt t="57835" x="6296025" y="4768850"/>
          <p14:tracePt t="57843" x="6313488" y="4786313"/>
          <p14:tracePt t="57843" x="6323013" y="4795838"/>
          <p14:tracePt t="57851" x="6330950" y="4813300"/>
          <p14:tracePt t="57861" x="6348413" y="4848225"/>
          <p14:tracePt t="57878" x="6367463" y="4875213"/>
          <p14:tracePt t="57895" x="6367463" y="4884738"/>
          <p14:tracePt t="57912" x="6367463" y="4902200"/>
          <p14:tracePt t="57928" x="6375400" y="4919663"/>
          <p14:tracePt t="57945" x="6384925" y="4946650"/>
          <p14:tracePt t="57961" x="6384925" y="4956175"/>
          <p14:tracePt t="57961" x="6384925" y="4965700"/>
          <p14:tracePt t="57995" x="6384925" y="4983163"/>
          <p14:tracePt t="57996" x="6384925" y="4991100"/>
          <p14:tracePt t="58012" x="6384925" y="5000625"/>
          <p14:tracePt t="58051" x="6384925" y="5010150"/>
          <p14:tracePt t="58323" x="6384925" y="5027613"/>
          <p14:tracePt t="58330" x="6384925" y="5037138"/>
          <p14:tracePt t="58334" x="6384925" y="5045075"/>
          <p14:tracePt t="58344" x="6367463" y="5081588"/>
          <p14:tracePt t="58362" x="6348413" y="5116513"/>
          <p14:tracePt t="58378" x="6330950" y="5153025"/>
          <p14:tracePt t="59706" x="6323013" y="5143500"/>
          <p14:tracePt t="59723" x="6313488" y="5133975"/>
          <p14:tracePt t="59731" x="6313488" y="5126038"/>
          <p14:tracePt t="59743" x="6313488" y="5116513"/>
          <p14:tracePt t="59761" x="6303963" y="5099050"/>
          <p14:tracePt t="59762" x="6286500" y="5045075"/>
          <p14:tracePt t="59805" x="6286500" y="5037138"/>
          <p14:tracePt t="59812" x="6286500" y="5010150"/>
          <p14:tracePt t="59827" x="6286500" y="5000625"/>
          <p14:tracePt t="59845" x="6276975" y="4991100"/>
          <p14:tracePt t="59861" x="6276975" y="4973638"/>
          <p14:tracePt t="60050" x="6251575" y="4938713"/>
          <p14:tracePt t="60058" x="6232525" y="4919663"/>
          <p14:tracePt t="60058" x="6215063" y="4884738"/>
          <p14:tracePt t="60067" x="6215063" y="4867275"/>
          <p14:tracePt t="60078" x="6197600" y="4848225"/>
          <p14:tracePt t="60243" x="6205538" y="4848225"/>
          <p14:tracePt t="60251" x="6205538" y="4857750"/>
          <p14:tracePt t="60251" x="6224588" y="4867275"/>
          <p14:tracePt t="60267" x="6224588" y="4884738"/>
          <p14:tracePt t="60277" x="6232525" y="4894263"/>
          <p14:tracePt t="60278" x="6242050" y="4902200"/>
          <p14:tracePt t="60294" x="6269038" y="4938713"/>
          <p14:tracePt t="60339" x="6276975" y="4946650"/>
          <p14:tracePt t="60350" x="6286500" y="4956175"/>
          <p14:tracePt t="60363" x="6286500" y="4965700"/>
          <p14:tracePt t="60379" x="6296025" y="4973638"/>
          <p14:tracePt t="60522" x="6296025" y="4965700"/>
          <p14:tracePt t="60530" x="6296025" y="4938713"/>
          <p14:tracePt t="60538" x="6296025" y="4919663"/>
          <p14:tracePt t="60546" x="6296025" y="4884738"/>
          <p14:tracePt t="60561" x="6296025" y="4867275"/>
          <p14:tracePt t="60754" x="6296025" y="4875213"/>
          <p14:tracePt t="60762" x="6296025" y="5062538"/>
          <p14:tracePt t="60867" x="6296025" y="5072063"/>
          <p14:tracePt t="60898" x="6286500" y="5081588"/>
          <p14:tracePt t="60994" x="6286500" y="5072063"/>
          <p14:tracePt t="60996" x="6286500" y="5045075"/>
          <p14:tracePt t="61011" x="6286500" y="5018088"/>
          <p14:tracePt t="61011" x="6269038" y="4965700"/>
          <p14:tracePt t="61027" x="6269038" y="4938713"/>
          <p14:tracePt t="61044" x="6269038" y="4929188"/>
          <p14:tracePt t="61187" x="6269038" y="4938713"/>
          <p14:tracePt t="61194" x="6269038" y="4956175"/>
          <p14:tracePt t="61202" x="6269038" y="4965700"/>
          <p14:tracePt t="61210" x="6269038" y="4973638"/>
          <p14:tracePt t="61218" x="6269038" y="5000625"/>
          <p14:tracePt t="61228" x="6269038" y="5010150"/>
          <p14:tracePt t="61244" x="6276975" y="5018088"/>
          <p14:tracePt t="61261" x="6286500" y="5018088"/>
          <p14:tracePt t="61466" x="6286500" y="5010150"/>
          <p14:tracePt t="61474" x="6286500" y="4991100"/>
          <p14:tracePt t="61618" x="6286500" y="4973638"/>
          <p14:tracePt t="61666" x="6276975" y="4973638"/>
          <p14:tracePt t="61794" x="6269038" y="4973638"/>
          <p14:tracePt t="61801" x="6259513" y="4965700"/>
          <p14:tracePt t="61850" x="6251575" y="4956175"/>
          <p14:tracePt t="61858" x="6251575" y="4946650"/>
          <p14:tracePt t="62002" x="6251575" y="4938713"/>
          <p14:tracePt t="62010" x="6242050" y="4938713"/>
          <p14:tracePt t="62018" x="6224588" y="4894263"/>
          <p14:tracePt t="62028" x="6215063" y="4848225"/>
          <p14:tracePt t="62044" x="6215063" y="4840288"/>
          <p14:tracePt t="62306" x="6224588" y="4840288"/>
          <p14:tracePt t="62322" x="6232525" y="4848225"/>
          <p14:tracePt t="62426" x="6242050" y="4848225"/>
          <p14:tracePt t="62450" x="6251575" y="4857750"/>
          <p14:tracePt t="62490" x="6259513" y="4867275"/>
          <p14:tracePt t="62674" x="6269038" y="4867275"/>
          <p14:tracePt t="62682" x="6276975" y="4867275"/>
          <p14:tracePt t="62698" x="6276975" y="4875213"/>
          <p14:tracePt t="62746" x="6296025" y="4875213"/>
          <p14:tracePt t="63163" x="6296025" y="4884738"/>
          <p14:tracePt t="63177" x="6296025" y="4894263"/>
          <p14:tracePt t="63330" x="6303963" y="4894263"/>
          <p14:tracePt t="63370" x="6303963" y="4902200"/>
          <p14:tracePt t="63377" x="6313488" y="4902200"/>
          <p14:tracePt t="63395" x="6323013" y="4902200"/>
          <p14:tracePt t="63396" x="6330950" y="4919663"/>
          <p14:tracePt t="63411" x="6348413" y="4919663"/>
          <p14:tracePt t="63428" x="6357938" y="4929188"/>
          <p14:tracePt t="63507" x="6367463" y="4929188"/>
          <p14:tracePt t="63539" x="6375400" y="4929188"/>
          <p14:tracePt t="63619" x="6384925" y="4929188"/>
          <p14:tracePt t="63675" x="6402388" y="4929188"/>
          <p14:tracePt t="63707" x="6411913" y="4929188"/>
          <p14:tracePt t="63723" x="6419850" y="4929188"/>
          <p14:tracePt t="63762" x="6429375" y="4938713"/>
          <p14:tracePt t="63787" x="6446838" y="4938713"/>
          <p14:tracePt t="63803" x="6456363" y="4938713"/>
          <p14:tracePt t="64826" x="6438900" y="4929188"/>
          <p14:tracePt t="64827" x="6411913" y="4911725"/>
          <p14:tracePt t="64851" x="6402388" y="4902200"/>
          <p14:tracePt t="64861" x="6394450" y="4902200"/>
          <p14:tracePt t="65171" x="6402388" y="4911725"/>
          <p14:tracePt t="65187" x="6419850" y="4919663"/>
          <p14:tracePt t="65195" x="6429375" y="4919663"/>
          <p14:tracePt t="65206" x="6429375" y="4929188"/>
          <p14:tracePt t="65211" x="6438900" y="4929188"/>
          <p14:tracePt t="65258" x="6446838" y="4929188"/>
          <p14:tracePt t="66491" x="6446838" y="4946650"/>
          <p14:tracePt t="66493" x="6465888" y="4956175"/>
          <p14:tracePt t="66510" x="6473825" y="4956175"/>
          <p14:tracePt t="66511" x="6500813" y="4965700"/>
          <p14:tracePt t="66527" x="6510338" y="4965700"/>
          <p14:tracePt t="66543" x="6518275" y="4965700"/>
          <p14:tracePt t="66699" x="6510338" y="4956175"/>
          <p14:tracePt t="66707" x="6491288" y="4938713"/>
          <p14:tracePt t="66715" x="6473825" y="4919663"/>
          <p14:tracePt t="66717" x="6465888" y="4911725"/>
          <p14:tracePt t="66728" x="6438900" y="4911725"/>
          <p14:tracePt t="66744" x="6429375" y="4902200"/>
          <p14:tracePt t="66761" x="6411913" y="4902200"/>
          <p14:tracePt t="67018" x="6411913" y="4894263"/>
          <p14:tracePt t="67026" x="6411913" y="4884738"/>
          <p14:tracePt t="67034" x="6500813" y="4822825"/>
          <p14:tracePt t="67044" x="6572250" y="4795838"/>
          <p14:tracePt t="67060" x="6643688" y="4768850"/>
          <p14:tracePt t="67078" x="6661150" y="4751388"/>
          <p14:tracePt t="67094" x="6670675" y="4751388"/>
          <p14:tracePt t="67110" x="6680200" y="4741863"/>
          <p14:tracePt t="67127" x="6705600" y="4732338"/>
          <p14:tracePt t="67144" x="6732588" y="4714875"/>
          <p14:tracePt t="67160" x="6751638" y="4714875"/>
          <p14:tracePt t="67177" x="6786563" y="4705350"/>
          <p14:tracePt t="67193" x="6813550" y="4705350"/>
          <p14:tracePt t="67193" x="6840538" y="4687888"/>
          <p14:tracePt t="67211" x="6902450" y="4687888"/>
          <p14:tracePt t="67228" x="7099300" y="4687888"/>
          <p14:tracePt t="67276" x="7126288" y="4687888"/>
          <p14:tracePt t="67310" x="7143750" y="4687888"/>
          <p14:tracePt t="67311" x="7153275" y="4687888"/>
          <p14:tracePt t="67326" x="7197725" y="4687888"/>
          <p14:tracePt t="67343" x="7215188" y="4687888"/>
          <p14:tracePt t="67361" x="7242175" y="4705350"/>
          <p14:tracePt t="67376" x="7269163" y="4732338"/>
          <p14:tracePt t="67376" x="7277100" y="4741863"/>
          <p14:tracePt t="67394" x="7304088" y="4768850"/>
          <p14:tracePt t="67411" x="7331075" y="4795838"/>
          <p14:tracePt t="67428" x="7348538" y="4813300"/>
          <p14:tracePt t="67466" x="7348538" y="4822825"/>
          <p14:tracePt t="67474" x="7348538" y="4830763"/>
          <p14:tracePt t="67490" x="7358063" y="4830763"/>
          <p14:tracePt t="67493" x="7367588" y="4857750"/>
          <p14:tracePt t="67510" x="7385050" y="4884738"/>
          <p14:tracePt t="67527" x="7385050" y="4902200"/>
          <p14:tracePt t="67544" x="7385050" y="4938713"/>
          <p14:tracePt t="67561" x="7394575" y="4956175"/>
          <p14:tracePt t="67577" x="7394575" y="4973638"/>
          <p14:tracePt t="67577" x="7402513" y="4991100"/>
          <p14:tracePt t="67594" x="7402513" y="5018088"/>
          <p14:tracePt t="67610" x="7402513" y="5037138"/>
          <p14:tracePt t="67627" x="7419975" y="5062538"/>
          <p14:tracePt t="67643" x="7419975" y="5108575"/>
          <p14:tracePt t="67660" x="7419975" y="5126038"/>
          <p14:tracePt t="67677" x="7419975" y="5160963"/>
          <p14:tracePt t="67694" x="7419975" y="5187950"/>
          <p14:tracePt t="67710" x="7419975" y="5214938"/>
          <p14:tracePt t="67728" x="7419975" y="5232400"/>
          <p14:tracePt t="67743" x="7419975" y="5251450"/>
          <p14:tracePt t="67760" x="7419975" y="5259388"/>
          <p14:tracePt t="67874" x="7412038" y="5268913"/>
          <p14:tracePt t="67962" x="7402513" y="5259388"/>
          <p14:tracePt t="67978" x="7402513" y="5232400"/>
          <p14:tracePt t="67986" x="7402513" y="5224463"/>
          <p14:tracePt t="67994" x="7402513" y="5197475"/>
          <p14:tracePt t="68002" x="7446963" y="5160963"/>
          <p14:tracePt t="68002" x="7473950" y="5126038"/>
          <p14:tracePt t="68027" x="7510463" y="5108575"/>
          <p14:tracePt t="68027" x="7545388" y="5081588"/>
          <p14:tracePt t="68044" x="7616825" y="5045075"/>
          <p14:tracePt t="68060" x="7742238" y="5027613"/>
          <p14:tracePt t="68098" x="7769225" y="5027613"/>
          <p14:tracePt t="68099" x="7813675" y="5027613"/>
          <p14:tracePt t="68110" x="7848600" y="5027613"/>
          <p14:tracePt t="68127" x="7875588" y="5027613"/>
          <p14:tracePt t="68143" x="7902575" y="5027613"/>
          <p14:tracePt t="68160" x="7920038" y="5027613"/>
          <p14:tracePt t="68178" x="7947025" y="5027613"/>
          <p14:tracePt t="68194" x="8027988" y="5089525"/>
          <p14:tracePt t="68211" x="8062913" y="5126038"/>
          <p14:tracePt t="68227" x="8099425" y="5160963"/>
          <p14:tracePt t="68244" x="8143875" y="5224463"/>
          <p14:tracePt t="68261" x="8170863" y="5276850"/>
          <p14:tracePt t="68285" x="8188325" y="5303838"/>
          <p14:tracePt t="68295" x="8188325" y="5330825"/>
          <p14:tracePt t="68311" x="8188325" y="5348288"/>
          <p14:tracePt t="68328" x="8197850" y="5357813"/>
          <p14:tracePt t="68344" x="8197850" y="5411788"/>
          <p14:tracePt t="68379" x="8197850" y="5419725"/>
          <p14:tracePt t="68380" x="8197850" y="5429250"/>
          <p14:tracePt t="68380" x="8197850" y="5456238"/>
          <p14:tracePt t="68395" x="8197850" y="5465763"/>
          <p14:tracePt t="68410" x="8197850" y="5537200"/>
          <p14:tracePt t="68427" x="8180388" y="5589588"/>
          <p14:tracePt t="68452" x="8180388" y="5599113"/>
          <p14:tracePt t="68460" x="8180388" y="5608638"/>
          <p14:tracePt t="68506" x="8180388" y="5616575"/>
          <p14:tracePt t="68522" x="8180388" y="5634038"/>
          <p14:tracePt t="68778" x="8161338" y="5634038"/>
          <p14:tracePt t="68786" x="8153400" y="5634038"/>
          <p14:tracePt t="68802" x="8143875" y="5634038"/>
          <p14:tracePt t="68811" x="8126413" y="5634038"/>
          <p14:tracePt t="68811" x="8108950" y="5599113"/>
          <p14:tracePt t="68828" x="8062913" y="5483225"/>
          <p14:tracePt t="68860" x="8018463" y="5402263"/>
          <p14:tracePt t="68878" x="7983538" y="5276850"/>
          <p14:tracePt t="68893" x="7902575" y="5126038"/>
          <p14:tracePt t="68912" x="7831138" y="4929188"/>
          <p14:tracePt t="68926" x="7724775" y="4705350"/>
          <p14:tracePt t="68944" x="7616825" y="4429125"/>
          <p14:tracePt t="68960" x="5322888" y="1482725"/>
          <p14:tracePt t="68960" x="5187950" y="1374775"/>
          <p14:tracePt t="69058" x="4983163" y="1241425"/>
          <p14:tracePt t="69084" x="4973638" y="1241425"/>
          <p14:tracePt t="69093" x="4965700" y="1241425"/>
          <p14:tracePt t="69146" x="4965700" y="1231900"/>
          <p14:tracePt t="69154" x="4956175" y="1231900"/>
          <p14:tracePt t="69154" x="4919663" y="1223963"/>
          <p14:tracePt t="69170" x="4894263" y="1204913"/>
          <p14:tracePt t="69178" x="4857750" y="1187450"/>
          <p14:tracePt t="69186" x="4840288" y="1179513"/>
          <p14:tracePt t="69186" x="4803775" y="1160463"/>
          <p14:tracePt t="69194" x="4795838" y="1160463"/>
          <p14:tracePt t="69209" x="4776788" y="1160463"/>
          <p14:tracePt t="69267" x="4759325" y="1160463"/>
          <p14:tracePt t="69275" x="4751388" y="1223963"/>
          <p14:tracePt t="69294" x="4751388" y="1295400"/>
          <p14:tracePt t="69310" x="4751388" y="1393825"/>
          <p14:tracePt t="69327" x="4751388" y="1509713"/>
          <p14:tracePt t="69344" x="4751388" y="1679575"/>
          <p14:tracePt t="69360" x="4751388" y="1874838"/>
          <p14:tracePt t="69376" x="4822825" y="2108200"/>
          <p14:tracePt t="69376" x="4840288" y="2205038"/>
          <p14:tracePt t="69395" x="4875213" y="2303463"/>
          <p14:tracePt t="69409" x="4956175" y="2598738"/>
          <p14:tracePt t="69427" x="5010150" y="2830513"/>
          <p14:tracePt t="69476" x="5010150" y="2874963"/>
          <p14:tracePt t="69477" x="5027613" y="2946400"/>
          <p14:tracePt t="69493" x="5037138" y="3027363"/>
          <p14:tracePt t="69510" x="5037138" y="3098800"/>
          <p14:tracePt t="69527" x="5037138" y="3152775"/>
          <p14:tracePt t="69543" x="5037138" y="3205163"/>
          <p14:tracePt t="69561" x="5037138" y="3259138"/>
          <p14:tracePt t="69577" x="5037138" y="3295650"/>
          <p14:tracePt t="69594" x="5037138" y="3330575"/>
          <p14:tracePt t="69594" x="5037138" y="3357563"/>
          <p14:tracePt t="69610" x="5045075" y="3375025"/>
          <p14:tracePt t="69690" x="5054600" y="3384550"/>
          <p14:tracePt t="69708" x="5062538" y="3394075"/>
          <p14:tracePt t="69731" x="5062538" y="3402013"/>
          <p14:tracePt t="69738" x="5072063" y="3419475"/>
          <p14:tracePt t="69744" x="5081588" y="3465513"/>
          <p14:tracePt t="69760" x="5099050" y="3500438"/>
          <p14:tracePt t="69777" x="5126038" y="3527425"/>
          <p14:tracePt t="69793" x="5153025" y="3562350"/>
          <p14:tracePt t="69793" x="5170488" y="3581400"/>
          <p14:tracePt t="69811" x="5170488" y="3589338"/>
          <p14:tracePt t="69827" x="5180013" y="3616325"/>
          <p14:tracePt t="69856" x="5197475" y="3633788"/>
          <p14:tracePt t="69860" x="5205413" y="3643313"/>
          <p14:tracePt t="69971" x="5224463" y="3643313"/>
          <p14:tracePt t="69978" x="5232400" y="3625850"/>
          <p14:tracePt t="69986" x="5251450" y="3608388"/>
          <p14:tracePt t="69994" x="5259388" y="3562350"/>
          <p14:tracePt t="69994" x="5276850" y="3509963"/>
          <p14:tracePt t="70010" x="5313363" y="3411538"/>
          <p14:tracePt t="70027" x="5357813" y="3116263"/>
          <p14:tracePt t="70095" x="5367338" y="3071813"/>
          <p14:tracePt t="70135" x="5367338" y="3062288"/>
          <p14:tracePt t="70143" x="5367338" y="3054350"/>
          <p14:tracePt t="70160" x="5367338" y="3027363"/>
          <p14:tracePt t="70177" x="5367338" y="3009900"/>
          <p14:tracePt t="70211" x="5367338" y="2990850"/>
          <p14:tracePt t="70211" x="5367338" y="2982913"/>
          <p14:tracePt t="70228" x="5367338" y="2965450"/>
          <p14:tracePt t="70243" x="5348288" y="2946400"/>
          <p14:tracePt t="70261" x="5330825" y="2928938"/>
          <p14:tracePt t="70276" x="5322888" y="2901950"/>
          <p14:tracePt t="70294" x="5313363" y="2884488"/>
          <p14:tracePt t="70315" x="5313363" y="2867025"/>
          <p14:tracePt t="70327" x="5303838" y="2857500"/>
          <p14:tracePt t="70343" x="5286375" y="2840038"/>
          <p14:tracePt t="70867" x="5286375" y="2847975"/>
          <p14:tracePt t="70874" x="5286375" y="2874963"/>
          <p14:tracePt t="70882" x="5295900" y="2894013"/>
          <p14:tracePt t="70899" x="5295900" y="2901950"/>
          <p14:tracePt t="70899" x="5295900" y="2911475"/>
          <p14:tracePt t="70910" x="5303838" y="2919413"/>
          <p14:tracePt t="71146" x="5322888" y="2938463"/>
          <p14:tracePt t="71362" x="5313363" y="2938463"/>
          <p14:tracePt t="71370" x="5303838" y="2938463"/>
          <p14:tracePt t="71378" x="5286375" y="2938463"/>
          <p14:tracePt t="71380" x="5259388" y="2938463"/>
          <p14:tracePt t="71393" x="5224463" y="2938463"/>
          <p14:tracePt t="71410" x="5197475" y="2955925"/>
          <p14:tracePt t="71427" x="5187950" y="2955925"/>
          <p14:tracePt t="71444" x="5170488" y="2965450"/>
          <p14:tracePt t="71460" x="5143500" y="2973388"/>
          <p14:tracePt t="71478" x="5108575" y="2990850"/>
          <p14:tracePt t="71494" x="5099050" y="3009900"/>
          <p14:tracePt t="71510" x="5089525" y="3017838"/>
          <p14:tracePt t="71527" x="5072063" y="3017838"/>
          <p14:tracePt t="71544" x="5062538" y="3027363"/>
          <p14:tracePt t="71560" x="5045075" y="3044825"/>
          <p14:tracePt t="71577" x="5010150" y="3108325"/>
          <p14:tracePt t="71611" x="5000625" y="3125788"/>
          <p14:tracePt t="71612" x="4983163" y="3160713"/>
          <p14:tracePt t="71627" x="4956175" y="3224213"/>
          <p14:tracePt t="71644" x="4946650" y="3251200"/>
          <p14:tracePt t="71660" x="4938713" y="3276600"/>
          <p14:tracePt t="71677" x="4919663" y="3313113"/>
          <p14:tracePt t="71693" x="4919663" y="3348038"/>
          <p14:tracePt t="71710" x="4919663" y="3367088"/>
          <p14:tracePt t="71727" x="4919663" y="3394075"/>
          <p14:tracePt t="71744" x="4919663" y="3411538"/>
          <p14:tracePt t="71760" x="4919663" y="3429000"/>
          <p14:tracePt t="71776" x="4919663" y="3438525"/>
          <p14:tracePt t="71793" x="4919663" y="3465513"/>
          <p14:tracePt t="71812" x="4929188" y="3465513"/>
          <p14:tracePt t="71827" x="4956175" y="3482975"/>
          <p14:tracePt t="71853" x="4965700" y="3490913"/>
          <p14:tracePt t="71860" x="4973638" y="3500438"/>
          <p14:tracePt t="71899" x="4983163" y="3500438"/>
          <p14:tracePt t="71907" x="4991100" y="3500438"/>
          <p14:tracePt t="71930" x="5018088" y="3509963"/>
          <p14:tracePt t="71970" x="5027613" y="3509963"/>
          <p14:tracePt t="71978" x="5037138" y="3509963"/>
          <p14:tracePt t="71986" x="5045075" y="3517900"/>
          <p14:tracePt t="71993" x="5054600" y="3527425"/>
          <p14:tracePt t="72010" x="5081588" y="3527425"/>
          <p14:tracePt t="72028" x="5099050" y="3536950"/>
          <p14:tracePt t="72044" x="5108575" y="3536950"/>
          <p14:tracePt t="72061" x="5116513" y="3536950"/>
          <p14:tracePt t="72076" x="5133975" y="3536950"/>
          <p14:tracePt t="72093" x="5143500" y="3536950"/>
          <p14:tracePt t="72110" x="5153025" y="3536950"/>
          <p14:tracePt t="72127" x="5170488" y="3536950"/>
          <p14:tracePt t="72162" x="5180013" y="3536950"/>
          <p14:tracePt t="72178" x="5187950" y="3536950"/>
          <p14:tracePt t="72194" x="5197475" y="3536950"/>
          <p14:tracePt t="72195" x="5224463" y="3536950"/>
          <p14:tracePt t="72210" x="5251450" y="3536950"/>
          <p14:tracePt t="72259" x="5268913" y="3527425"/>
          <p14:tracePt t="72260" x="5286375" y="3517900"/>
          <p14:tracePt t="72276" x="5295900" y="3509963"/>
          <p14:tracePt t="72293" x="5303838" y="3482975"/>
          <p14:tracePt t="72310" x="5322888" y="3473450"/>
          <p14:tracePt t="72326" x="5330825" y="3465513"/>
          <p14:tracePt t="72344" x="5357813" y="3438525"/>
          <p14:tracePt t="72359" x="5367338" y="3419475"/>
          <p14:tracePt t="72376" x="5367338" y="3394075"/>
          <p14:tracePt t="72393" x="5384800" y="3384550"/>
          <p14:tracePt t="72393" x="5384800" y="3375025"/>
          <p14:tracePt t="72411" x="5384800" y="3348038"/>
          <p14:tracePt t="72426" x="5394325" y="3322638"/>
          <p14:tracePt t="72444" x="5394325" y="3303588"/>
          <p14:tracePt t="72460" x="5402263" y="3268663"/>
          <p14:tracePt t="72477" x="5411788" y="3268663"/>
          <p14:tracePt t="72493" x="5411788" y="3259138"/>
          <p14:tracePt t="72511" x="5411788" y="3214688"/>
          <p14:tracePt t="72527" x="5411788" y="3197225"/>
          <p14:tracePt t="72544" x="5411788" y="3170238"/>
          <p14:tracePt t="72561" x="5411788" y="3152775"/>
          <p14:tracePt t="72577" x="5394325" y="3116263"/>
          <p14:tracePt t="72594" x="5375275" y="3089275"/>
          <p14:tracePt t="72626" x="5375275" y="3071813"/>
          <p14:tracePt t="72627" x="5357813" y="3044825"/>
          <p14:tracePt t="72643" x="5340350" y="3027363"/>
          <p14:tracePt t="72660" x="5322888" y="3000375"/>
          <p14:tracePt t="72681" x="5295900" y="2973388"/>
          <p14:tracePt t="72693" x="5276850" y="2955925"/>
          <p14:tracePt t="72710" x="5276850" y="2946400"/>
          <p14:tracePt t="72795" x="5268913" y="2946400"/>
          <p14:tracePt t="72825" x="5251450" y="2946400"/>
          <p14:tracePt t="72827" x="5241925" y="2946400"/>
          <p14:tracePt t="72875" x="5232400" y="2946400"/>
          <p14:tracePt t="72882" x="5214938" y="2946400"/>
          <p14:tracePt t="72898" x="5205413" y="2946400"/>
          <p14:tracePt t="72906" x="5197475" y="2946400"/>
          <p14:tracePt t="72914" x="5187950" y="2946400"/>
          <p14:tracePt t="72926" x="5160963" y="2946400"/>
          <p14:tracePt t="72943" x="5143500" y="2946400"/>
          <p14:tracePt t="72960" x="5126038" y="2955925"/>
          <p14:tracePt t="72976" x="5099050" y="2973388"/>
          <p14:tracePt t="72976" x="5062538" y="2982913"/>
          <p14:tracePt t="72994" x="5054600" y="3000375"/>
          <p14:tracePt t="73009" x="4991100" y="3036888"/>
          <p14:tracePt t="73027" x="4983163" y="3054350"/>
          <p14:tracePt t="73043" x="4973638" y="3062288"/>
          <p14:tracePt t="73060" x="4973638" y="3081338"/>
          <p14:tracePt t="73076" x="4965700" y="3089275"/>
          <p14:tracePt t="73113" x="4965700" y="3098800"/>
          <p14:tracePt t="73115" x="4965700" y="3108325"/>
          <p14:tracePt t="73143" x="4965700" y="3125788"/>
          <p14:tracePt t="73158" x="4965700" y="3152775"/>
          <p14:tracePt t="73176" x="4965700" y="3160713"/>
          <p14:tracePt t="73178" x="4965700" y="3170238"/>
          <p14:tracePt t="73192" x="4965700" y="3197225"/>
          <p14:tracePt t="73210" x="4965700" y="3214688"/>
          <p14:tracePt t="73228" x="4965700" y="3232150"/>
          <p14:tracePt t="73244" x="4965700" y="3251200"/>
          <p14:tracePt t="73290" x="4973638" y="3259138"/>
          <p14:tracePt t="73315" x="4983163" y="3268663"/>
          <p14:tracePt t="73315" x="5010150" y="3295650"/>
          <p14:tracePt t="73383" x="5027613" y="3313113"/>
          <p14:tracePt t="73393" x="5037138" y="3322638"/>
          <p14:tracePt t="73393" x="5045075" y="3330575"/>
          <p14:tracePt t="73411" x="5062538" y="3348038"/>
          <p14:tracePt t="73427" x="5089525" y="3375025"/>
          <p14:tracePt t="73444" x="5108575" y="3394075"/>
          <p14:tracePt t="73459" x="5133975" y="3411538"/>
          <p14:tracePt t="73477" x="5143500" y="3438525"/>
          <p14:tracePt t="73493" x="5153025" y="3465513"/>
          <p14:tracePt t="73510" x="5170488" y="3473450"/>
          <p14:tracePt t="73547" x="5170488" y="3482975"/>
          <p14:tracePt t="73562" x="5170488" y="3490913"/>
          <p14:tracePt t="73564" x="5180013" y="3509963"/>
          <p14:tracePt t="73577" x="5180013" y="3527425"/>
          <p14:tracePt t="73593" x="5187950" y="3544888"/>
          <p14:tracePt t="73611" x="5187950" y="3554413"/>
          <p14:tracePt t="74066" x="5197475" y="3554413"/>
          <p14:tracePt t="74074" x="5224463" y="3581400"/>
          <p14:tracePt t="74074" x="5251450" y="3616325"/>
          <p14:tracePt t="74082" x="5295900" y="3652838"/>
          <p14:tracePt t="74093" x="5357813" y="3705225"/>
          <p14:tracePt t="74110" x="5402263" y="3751263"/>
          <p14:tracePt t="74126" x="5446713" y="3786188"/>
          <p14:tracePt t="74143" x="5572125" y="3857625"/>
          <p14:tracePt t="74178" x="5608638" y="3894138"/>
          <p14:tracePt t="74179" x="5634038" y="3894138"/>
          <p14:tracePt t="74193" x="5653088" y="3919538"/>
          <p14:tracePt t="74193" x="5670550" y="3919538"/>
          <p14:tracePt t="74211" x="5688013" y="3929063"/>
          <p14:tracePt t="74227" x="5732463" y="3965575"/>
          <p14:tracePt t="74244" x="5795963" y="4000500"/>
          <p14:tracePt t="74260" x="5848350" y="4037013"/>
          <p14:tracePt t="74277" x="5894388" y="4054475"/>
          <p14:tracePt t="74293" x="5956300" y="4081463"/>
          <p14:tracePt t="74311" x="6010275" y="4116388"/>
          <p14:tracePt t="74327" x="6089650" y="4170363"/>
          <p14:tracePt t="74344" x="6170613" y="4197350"/>
          <p14:tracePt t="74360" x="6215063" y="4224338"/>
          <p14:tracePt t="74377" x="6286500" y="4251325"/>
          <p14:tracePt t="74411" x="6313488" y="4268788"/>
          <p14:tracePt t="74412" x="6402388" y="4295775"/>
          <p14:tracePt t="74426" x="6527800" y="4357688"/>
          <p14:tracePt t="74444" x="6626225" y="4384675"/>
          <p14:tracePt t="74460" x="6751638" y="4419600"/>
          <p14:tracePt t="74477" x="6848475" y="4456113"/>
          <p14:tracePt t="74493" x="6973888" y="4491038"/>
          <p14:tracePt t="74510" x="7099300" y="4527550"/>
          <p14:tracePt t="74526" x="7215188" y="4581525"/>
          <p14:tracePt t="74543" x="7269163" y="4598988"/>
          <p14:tracePt t="74560" x="7296150" y="4625975"/>
          <p14:tracePt t="74583" x="7304088" y="4625975"/>
          <p14:tracePt t="74594" x="7348538" y="4652963"/>
          <p14:tracePt t="74610" x="7419975" y="4687888"/>
          <p14:tracePt t="74627" x="7500938" y="4759325"/>
          <p14:tracePt t="74643" x="7554913" y="4795838"/>
          <p14:tracePt t="74661" x="7634288" y="4867275"/>
          <p14:tracePt t="74676" x="7705725" y="4946650"/>
          <p14:tracePt t="74694" x="7796213" y="5045075"/>
          <p14:tracePt t="74710" x="7885113" y="5133975"/>
          <p14:tracePt t="74728" x="7929563" y="5187950"/>
          <p14:tracePt t="74743" x="7947025" y="5214938"/>
          <p14:tracePt t="74761" x="7956550" y="5251450"/>
          <p14:tracePt t="74777" x="7983538" y="5295900"/>
          <p14:tracePt t="74777" x="7991475" y="5313363"/>
          <p14:tracePt t="74810" x="8001000" y="5348288"/>
          <p14:tracePt t="74811" x="8027988" y="5402263"/>
          <p14:tracePt t="74833" x="8062913" y="5500688"/>
          <p14:tracePt t="74869" x="8062913" y="5510213"/>
          <p14:tracePt t="74876" x="8062913" y="5545138"/>
          <p14:tracePt t="74893" x="8062913" y="5572125"/>
          <p14:tracePt t="74910" x="8072438" y="5581650"/>
          <p14:tracePt t="74927" x="8072438" y="5589588"/>
          <p14:tracePt t="74978" x="8072438" y="5599113"/>
          <p14:tracePt t="75306" x="8072438" y="5608638"/>
          <p14:tracePt t="75315" x="8062913" y="5608638"/>
          <p14:tracePt t="75338" x="8054975" y="5608638"/>
          <p14:tracePt t="75347" x="8045450" y="5616575"/>
          <p14:tracePt t="75365" x="8027988" y="5616575"/>
          <p14:tracePt t="75366" x="8027988" y="5626100"/>
          <p14:tracePt t="75376" x="8018463" y="5626100"/>
          <p14:tracePt t="75393" x="8018463" y="5634038"/>
          <p14:tracePt t="75410" x="8001000" y="5653088"/>
          <p14:tracePt t="75426" x="7991475" y="5653088"/>
          <p14:tracePt t="75443" x="7966075" y="5661025"/>
          <p14:tracePt t="75461" x="7947025" y="5670550"/>
          <p14:tracePt t="75514" x="7939088" y="5680075"/>
          <p14:tracePt t="75538" x="7929563" y="5680075"/>
          <p14:tracePt t="75563" x="7920038" y="5680075"/>
          <p14:tracePt t="75588" x="7912100" y="5680075"/>
          <p14:tracePt t="75595" x="7902575" y="5680075"/>
          <p14:tracePt t="75611" x="7885113" y="5680075"/>
          <p14:tracePt t="75634" x="7875588" y="5680075"/>
          <p14:tracePt t="75650" x="7867650" y="5680075"/>
          <p14:tracePt t="75653" x="7858125" y="5680075"/>
          <p14:tracePt t="75660" x="7840663" y="5680075"/>
          <p14:tracePt t="75698" x="7831138" y="5680075"/>
          <p14:tracePt t="75714" x="7823200" y="5680075"/>
          <p14:tracePt t="75731" x="7804150" y="5680075"/>
          <p14:tracePt t="75738" x="7796213" y="5680075"/>
          <p14:tracePt t="75746" x="7777163" y="5680075"/>
          <p14:tracePt t="75760" x="7732713" y="5680075"/>
          <p14:tracePt t="75776" x="7715250" y="5680075"/>
          <p14:tracePt t="75794" x="7680325" y="5680075"/>
          <p14:tracePt t="75809" x="7643813" y="5680075"/>
          <p14:tracePt t="75828" x="7562850" y="5697538"/>
          <p14:tracePt t="75906" x="7554913" y="5697538"/>
          <p14:tracePt t="75909" x="7537450" y="5697538"/>
          <p14:tracePt t="75927" x="7518400" y="5705475"/>
          <p14:tracePt t="75944" x="7491413" y="5715000"/>
          <p14:tracePt t="75960" x="7473950" y="5732463"/>
          <p14:tracePt t="75977" x="7419975" y="5732463"/>
          <p14:tracePt t="75993" x="7402513" y="5751513"/>
          <p14:tracePt t="75993" x="7394575" y="5751513"/>
          <p14:tracePt t="76011" x="7367588" y="5768975"/>
          <p14:tracePt t="76027" x="7348538" y="5768975"/>
          <p14:tracePt t="76044" x="7331075" y="5776913"/>
          <p14:tracePt t="76060" x="7323138" y="5776913"/>
          <p14:tracePt t="76060" x="7313613" y="5776913"/>
          <p14:tracePt t="76098" x="7304088" y="5776913"/>
          <p14:tracePt t="76114" x="7286625" y="5776913"/>
          <p14:tracePt t="76139" x="7277100" y="5776913"/>
          <p14:tracePt t="76154" x="7269163" y="5776913"/>
          <p14:tracePt t="76179" x="7259638" y="5776913"/>
          <p14:tracePt t="76194" x="7242175" y="5786438"/>
          <p14:tracePt t="76200" x="7205663" y="5786438"/>
          <p14:tracePt t="76226" x="7197725" y="5786438"/>
          <p14:tracePt t="76227" x="7197725" y="5795963"/>
          <p14:tracePt t="76243" x="7188200" y="5803900"/>
          <p14:tracePt t="76259" x="7180263" y="5803900"/>
          <p14:tracePt t="76277" x="7170738" y="5830888"/>
          <p14:tracePt t="76293" x="7170738" y="5840413"/>
          <p14:tracePt t="76310" x="7161213" y="5875338"/>
          <p14:tracePt t="76326" x="7161213" y="5902325"/>
          <p14:tracePt t="76343" x="7161213" y="5919788"/>
          <p14:tracePt t="76360" x="7161213" y="5965825"/>
          <p14:tracePt t="76376" x="7161213" y="5983288"/>
          <p14:tracePt t="76394" x="7161213" y="6027738"/>
          <p14:tracePt t="76410" x="7170738" y="6062663"/>
          <p14:tracePt t="76427" x="7170738" y="6108700"/>
          <p14:tracePt t="76443" x="7180263" y="6126163"/>
          <p14:tracePt t="76461" x="7197725" y="6143625"/>
          <p14:tracePt t="76476" x="7205663" y="6170613"/>
          <p14:tracePt t="76494" x="7232650" y="6224588"/>
          <p14:tracePt t="76516" x="7232650" y="6232525"/>
          <p14:tracePt t="76527" x="7251700" y="6251575"/>
          <p14:tracePt t="76543" x="7259638" y="6259513"/>
          <p14:tracePt t="76560" x="7277100" y="6276975"/>
          <p14:tracePt t="76576" x="7331075" y="6340475"/>
          <p14:tracePt t="76635" x="7331075" y="6348413"/>
          <p14:tracePt t="76642" x="7331075" y="6357938"/>
          <p14:tracePt t="76642" x="7348538" y="6367463"/>
          <p14:tracePt t="76651" x="7358063" y="6367463"/>
          <p14:tracePt t="76660" x="7367588" y="6375400"/>
          <p14:tracePt t="76676" x="7375525" y="6375400"/>
          <p14:tracePt t="76722" x="7385050" y="6375400"/>
          <p14:tracePt t="76730" x="7394575" y="6375400"/>
          <p14:tracePt t="76738" x="7394575" y="6384925"/>
          <p14:tracePt t="76747" x="7402513" y="6384925"/>
          <p14:tracePt t="76759" x="7419975" y="6384925"/>
          <p14:tracePt t="76776" x="7439025" y="6384925"/>
          <p14:tracePt t="76793" x="7456488" y="6384925"/>
          <p14:tracePt t="76809" x="7466013" y="6384925"/>
          <p14:tracePt t="76827" x="7473950" y="6384925"/>
          <p14:tracePt t="76844" x="7491413" y="6384925"/>
          <p14:tracePt t="76871" x="7510463" y="6384925"/>
          <p14:tracePt t="76877" x="7527925" y="6384925"/>
          <p14:tracePt t="76893" x="7545388" y="6384925"/>
          <p14:tracePt t="76909" x="7562850" y="6384925"/>
          <p14:tracePt t="76955" x="7581900" y="6384925"/>
          <p14:tracePt t="76962" x="7581900" y="6375400"/>
          <p14:tracePt t="76971" x="7599363" y="6375400"/>
          <p14:tracePt t="76983" x="7608888" y="6367463"/>
          <p14:tracePt t="76992" x="7626350" y="6357938"/>
          <p14:tracePt t="77010" x="7653338" y="6348413"/>
          <p14:tracePt t="77050" x="7653338" y="6340475"/>
          <p14:tracePt t="77058" x="7661275" y="6330950"/>
          <p14:tracePt t="77066" x="7670800" y="6313488"/>
          <p14:tracePt t="77077" x="7688263" y="6286500"/>
          <p14:tracePt t="77093" x="7697788" y="6251575"/>
          <p14:tracePt t="77110" x="7705725" y="6232525"/>
          <p14:tracePt t="77126" x="7705725" y="6215063"/>
          <p14:tracePt t="77143" x="7705725" y="6188075"/>
          <p14:tracePt t="77159" x="7705725" y="6180138"/>
          <p14:tracePt t="77176" x="7705725" y="6161088"/>
          <p14:tracePt t="77193" x="7705725" y="6153150"/>
          <p14:tracePt t="77193" x="7705725" y="6143625"/>
          <p14:tracePt t="77211" x="7705725" y="6099175"/>
          <p14:tracePt t="77250" x="7705725" y="6081713"/>
          <p14:tracePt t="77259" x="7688263" y="6054725"/>
          <p14:tracePt t="77266" x="7680325" y="6027738"/>
          <p14:tracePt t="77276" x="7661275" y="5991225"/>
          <p14:tracePt t="77294" x="7653338" y="5965825"/>
          <p14:tracePt t="77309" x="7643813" y="5938838"/>
          <p14:tracePt t="77327" x="7643813" y="5919788"/>
          <p14:tracePt t="77343" x="7643813" y="5902325"/>
          <p14:tracePt t="77359" x="7626350" y="5884863"/>
          <p14:tracePt t="77376" x="7626350" y="5867400"/>
          <p14:tracePt t="77393" x="7626350" y="5857875"/>
          <p14:tracePt t="77409" x="7626350" y="5840413"/>
          <p14:tracePt t="77426" x="7616825" y="5840413"/>
          <p14:tracePt t="77626" x="7599363" y="5822950"/>
          <p14:tracePt t="77642" x="7589838" y="5803900"/>
          <p14:tracePt t="77714" x="7572375" y="5803900"/>
          <p14:tracePt t="77730" x="7562850" y="5795963"/>
          <p14:tracePt t="77738" x="7554913" y="5786438"/>
          <p14:tracePt t="77742" x="7545388" y="5776913"/>
          <p14:tracePt t="77759" x="7537450" y="5768975"/>
          <p14:tracePt t="77759" x="7527925" y="5759450"/>
          <p14:tracePt t="77776" x="7500938" y="5732463"/>
          <p14:tracePt t="77792" x="7491413" y="5724525"/>
          <p14:tracePt t="77826" x="7473950" y="5715000"/>
          <p14:tracePt t="77938" x="7466013" y="5715000"/>
          <p14:tracePt t="77946" x="7456488" y="5715000"/>
          <p14:tracePt t="77954" x="7446963" y="5715000"/>
          <p14:tracePt t="77962" x="7439025" y="5715000"/>
          <p14:tracePt t="77967" x="7412038" y="5715000"/>
          <p14:tracePt t="77976" x="7394575" y="5715000"/>
          <p14:tracePt t="77993" x="7367588" y="5715000"/>
          <p14:tracePt t="78026" x="7358063" y="5715000"/>
          <p14:tracePt t="78027" x="7331075" y="5724525"/>
          <p14:tracePt t="78083" x="7323138" y="5741988"/>
          <p14:tracePt t="78099" x="7313613" y="5759450"/>
          <p14:tracePt t="78099" x="7296150" y="5786438"/>
          <p14:tracePt t="78109" x="7277100" y="5803900"/>
          <p14:tracePt t="78126" x="7269163" y="5830888"/>
          <p14:tracePt t="78143" x="7242175" y="5867400"/>
          <p14:tracePt t="78161" x="7232650" y="5894388"/>
          <p14:tracePt t="78177" x="7205663" y="5929313"/>
          <p14:tracePt t="78218" x="7197725" y="5946775"/>
          <p14:tracePt t="78219" x="7188200" y="5973763"/>
          <p14:tracePt t="78227" x="7180263" y="5983288"/>
          <p14:tracePt t="78243" x="7180263" y="5991225"/>
          <p14:tracePt t="78259" x="7180263" y="6018213"/>
          <p14:tracePt t="78276" x="7170738" y="6027738"/>
          <p14:tracePt t="78294" x="7170738" y="6062663"/>
          <p14:tracePt t="78309" x="7170738" y="6089650"/>
          <p14:tracePt t="78327" x="7170738" y="6108700"/>
          <p14:tracePt t="78343" x="7170738" y="6153150"/>
          <p14:tracePt t="78360" x="7170738" y="6161088"/>
          <p14:tracePt t="78375" x="7170738" y="6180138"/>
          <p14:tracePt t="78393" x="7180263" y="6197600"/>
          <p14:tracePt t="78409" x="7224713" y="6232525"/>
          <p14:tracePt t="78427" x="7259638" y="6276975"/>
          <p14:tracePt t="78443" x="7277100" y="6286500"/>
          <p14:tracePt t="78460" x="7304088" y="6313488"/>
          <p14:tracePt t="78476" x="7323138" y="6330950"/>
          <p14:tracePt t="78493" x="7340600" y="6340475"/>
          <p14:tracePt t="78509" x="7367588" y="6348413"/>
          <p14:tracePt t="78526" x="7402513" y="6367463"/>
          <p14:tracePt t="78543" x="7439025" y="6394450"/>
          <p14:tracePt t="78559" x="7483475" y="6402388"/>
          <p14:tracePt t="78576" x="7545388" y="6438900"/>
          <p14:tracePt t="78593" x="7608888" y="6473825"/>
          <p14:tracePt t="78593" x="7616825" y="6473825"/>
          <p14:tracePt t="78611" x="7653338" y="6483350"/>
          <p14:tracePt t="78626" x="7680325" y="6483350"/>
          <p14:tracePt t="78644" x="7715250" y="6500813"/>
          <p14:tracePt t="78659" x="7732713" y="6500813"/>
          <p14:tracePt t="78677" x="7751763" y="6500813"/>
          <p14:tracePt t="78714" x="7777163" y="6500813"/>
          <p14:tracePt t="78730" x="7796213" y="6500813"/>
          <p14:tracePt t="78747" x="7813675" y="6500813"/>
          <p14:tracePt t="78747" x="7823200" y="6491288"/>
          <p14:tracePt t="78851" x="7823200" y="6483350"/>
          <p14:tracePt t="78859" x="7823200" y="6384925"/>
          <p14:tracePt t="78872" x="7823200" y="6357938"/>
          <p14:tracePt t="78872" x="0" y="0"/>
        </p14:tracePtLst>
        <p14:tracePtLst>
          <p14:tracePt t="83501" x="3276600" y="3473450"/>
          <p14:tracePt t="83971" x="3268663" y="3473450"/>
          <p14:tracePt t="83977" x="3259138" y="3473450"/>
          <p14:tracePt t="84003" x="3251200" y="3473450"/>
          <p14:tracePt t="84115" x="3241675" y="3482975"/>
          <p14:tracePt t="84123" x="3241675" y="3490913"/>
          <p14:tracePt t="84131" x="3232150" y="3544888"/>
          <p14:tracePt t="84153" x="3232150" y="3571875"/>
          <p14:tracePt t="84160" x="3214688" y="3643313"/>
          <p14:tracePt t="84196" x="3214688" y="3652838"/>
          <p14:tracePt t="84210" x="3205163" y="3679825"/>
          <p14:tracePt t="84210" x="3205163" y="3687763"/>
          <p14:tracePt t="84227" x="3197225" y="3705225"/>
          <p14:tracePt t="84243" x="3152775" y="3741738"/>
          <p14:tracePt t="84260" x="3133725" y="3776663"/>
          <p14:tracePt t="84277" x="3098800" y="3795713"/>
          <p14:tracePt t="84293" x="3081338" y="3803650"/>
          <p14:tracePt t="84310" x="3054350" y="3813175"/>
          <p14:tracePt t="84326" x="3036888" y="3822700"/>
          <p14:tracePt t="84344" x="3017838" y="3840163"/>
          <p14:tracePt t="84360" x="2982913" y="3867150"/>
          <p14:tracePt t="84376" x="2955925" y="3875088"/>
          <p14:tracePt t="84393" x="2919413" y="3902075"/>
          <p14:tracePt t="84410" x="2874963" y="3919538"/>
          <p14:tracePt t="84426" x="2813050" y="3956050"/>
          <p14:tracePt t="84443" x="2768600" y="3983038"/>
          <p14:tracePt t="84461" x="2751138" y="4000500"/>
          <p14:tracePt t="84476" x="2660650" y="4037013"/>
          <p14:tracePt t="84494" x="2544763" y="4098925"/>
          <p14:tracePt t="84510" x="2411413" y="4197350"/>
          <p14:tracePt t="84527" x="2268538" y="4295775"/>
          <p14:tracePt t="84544" x="2197100" y="4357688"/>
          <p14:tracePt t="84560" x="2152650" y="4402138"/>
          <p14:tracePt t="84577" x="2133600" y="4419600"/>
          <p14:tracePt t="84594" x="2108200" y="4456113"/>
          <p14:tracePt t="84610" x="2098675" y="4465638"/>
          <p14:tracePt t="84643" x="2089150" y="4483100"/>
          <p14:tracePt t="84644" x="2089150" y="4491038"/>
          <p14:tracePt t="84683" x="2071688" y="4500563"/>
          <p14:tracePt t="84700" x="2071688" y="4518025"/>
          <p14:tracePt t="84715" x="2062163" y="4527550"/>
          <p14:tracePt t="85139" x="2054225" y="4537075"/>
          <p14:tracePt t="85148" x="2036763" y="4527550"/>
          <p14:tracePt t="85156" x="2027238" y="4518025"/>
          <p14:tracePt t="85163" x="2017713" y="4491038"/>
          <p14:tracePt t="85177" x="2009775" y="4483100"/>
          <p14:tracePt t="85219" x="2000250" y="4473575"/>
          <p14:tracePt t="85739" x="2009775" y="4473575"/>
          <p14:tracePt t="85755" x="2017713" y="4473575"/>
          <p14:tracePt t="85787" x="2027238" y="4473575"/>
          <p14:tracePt t="86563" x="2044700" y="4473575"/>
          <p14:tracePt t="86571" x="2054225" y="4473575"/>
          <p14:tracePt t="86582" x="2081213" y="4465638"/>
          <p14:tracePt t="86583" x="2098675" y="4446588"/>
          <p14:tracePt t="86593" x="2143125" y="4419600"/>
          <p14:tracePt t="86610" x="2170113" y="4394200"/>
          <p14:tracePt t="86610" x="2205038" y="4367213"/>
          <p14:tracePt t="86628" x="2214563" y="4340225"/>
          <p14:tracePt t="86644" x="2232025" y="4322763"/>
          <p14:tracePt t="86666" x="2241550" y="4313238"/>
          <p14:tracePt t="86677" x="2251075" y="4295775"/>
          <p14:tracePt t="86693" x="2259013" y="4286250"/>
          <p14:tracePt t="86710" x="2312988" y="4224338"/>
          <p14:tracePt t="86758" x="2322513" y="4205288"/>
          <p14:tracePt t="86776" x="2339975" y="4179888"/>
          <p14:tracePt t="86777" x="2374900" y="4133850"/>
          <p14:tracePt t="86793" x="2419350" y="4089400"/>
          <p14:tracePt t="86810" x="2473325" y="4037013"/>
          <p14:tracePt t="86826" x="2598738" y="3919538"/>
          <p14:tracePt t="86844" x="2724150" y="3857625"/>
          <p14:tracePt t="86860" x="2884488" y="3776663"/>
          <p14:tracePt t="86887" x="2938463" y="3759200"/>
          <p14:tracePt t="86894" x="3044825" y="3714750"/>
          <p14:tracePt t="86910" x="3125788" y="3660775"/>
          <p14:tracePt t="86926" x="3205163" y="3625850"/>
          <p14:tracePt t="86945" x="3330575" y="3608388"/>
          <p14:tracePt t="86960" x="3446463" y="3589338"/>
          <p14:tracePt t="86977" x="3554413" y="3571875"/>
          <p14:tracePt t="86993" x="3679825" y="3562350"/>
          <p14:tracePt t="87010" x="3795713" y="3562350"/>
          <p14:tracePt t="87026" x="4027488" y="3562350"/>
          <p14:tracePt t="87044" x="4232275" y="3571875"/>
          <p14:tracePt t="87060" x="4419600" y="3608388"/>
          <p14:tracePt t="87077" x="4527550" y="3643313"/>
          <p14:tracePt t="87093" x="4581525" y="3670300"/>
          <p14:tracePt t="87110" x="4660900" y="3705225"/>
          <p14:tracePt t="87127" x="4768850" y="3759200"/>
          <p14:tracePt t="87143" x="4894263" y="3795713"/>
          <p14:tracePt t="87160" x="5000625" y="3848100"/>
          <p14:tracePt t="87177" x="5062538" y="3875088"/>
          <p14:tracePt t="87194" x="5126038" y="3894138"/>
          <p14:tracePt t="87210" x="5170488" y="3919538"/>
          <p14:tracePt t="87210" x="5205413" y="3929063"/>
          <p14:tracePt t="87228" x="5268913" y="3965575"/>
          <p14:tracePt t="87243" x="5330825" y="3990975"/>
          <p14:tracePt t="87261" x="5357813" y="4017963"/>
          <p14:tracePt t="87276" x="5411788" y="4044950"/>
          <p14:tracePt t="87294" x="5500688" y="4098925"/>
          <p14:tracePt t="87310" x="5554663" y="4125913"/>
          <p14:tracePt t="87327" x="5626100" y="4179888"/>
          <p14:tracePt t="87343" x="5688013" y="4224338"/>
          <p14:tracePt t="87361" x="5732463" y="4286250"/>
          <p14:tracePt t="87376" x="5803900" y="4348163"/>
          <p14:tracePt t="87394" x="5830888" y="4394200"/>
          <p14:tracePt t="87409" x="5867400" y="4446588"/>
          <p14:tracePt t="87409" x="5875338" y="4456113"/>
          <p14:tracePt t="87428" x="5894388" y="4491038"/>
          <p14:tracePt t="87450" x="5911850" y="4527550"/>
          <p14:tracePt t="87460" x="5938838" y="4608513"/>
          <p14:tracePt t="87476" x="5991225" y="4697413"/>
          <p14:tracePt t="87493" x="6010275" y="4768850"/>
          <p14:tracePt t="87493" x="6018213" y="4786313"/>
          <p14:tracePt t="87526" x="6018213" y="4822825"/>
          <p14:tracePt t="87527" x="6054725" y="4929188"/>
          <p14:tracePt t="87543" x="6089650" y="5027613"/>
          <p14:tracePt t="87559" x="6108700" y="5126038"/>
          <p14:tracePt t="87576" x="6108700" y="5205413"/>
          <p14:tracePt t="87576" x="6108700" y="5232400"/>
          <p14:tracePt t="87596" x="6108700" y="5276850"/>
          <p14:tracePt t="87596" x="6108700" y="5286375"/>
          <p14:tracePt t="87613" x="6108700" y="5322888"/>
          <p14:tracePt t="87628" x="6108700" y="5340350"/>
          <p14:tracePt t="87644" x="6108700" y="5375275"/>
          <p14:tracePt t="87661" x="6108700" y="5419725"/>
          <p14:tracePt t="87684" x="6099175" y="5438775"/>
          <p14:tracePt t="87693" x="6089650" y="5473700"/>
          <p14:tracePt t="87710" x="6072188" y="5527675"/>
          <p14:tracePt t="87727" x="6054725" y="5537200"/>
          <p14:tracePt t="87743" x="6027738" y="5562600"/>
          <p14:tracePt t="87759" x="5929313" y="5626100"/>
          <p14:tracePt t="87810" x="5830888" y="5653088"/>
          <p14:tracePt t="87826" x="5697538" y="5705475"/>
          <p14:tracePt t="87844" x="5616575" y="5741988"/>
          <p14:tracePt t="87860" x="5411788" y="5786438"/>
          <p14:tracePt t="87900" x="5375275" y="5795963"/>
          <p14:tracePt t="87910" x="5303838" y="5813425"/>
          <p14:tracePt t="87926" x="5205413" y="5813425"/>
          <p14:tracePt t="87944" x="5108575" y="5813425"/>
          <p14:tracePt t="87960" x="5054600" y="5813425"/>
          <p14:tracePt t="87977" x="4983163" y="5813425"/>
          <p14:tracePt t="87993" x="4902200" y="5813425"/>
          <p14:tracePt t="88010" x="4732338" y="5813425"/>
          <p14:tracePt t="88010" x="4625975" y="5786438"/>
          <p14:tracePt t="88028" x="4438650" y="5768975"/>
          <p14:tracePt t="88043" x="4330700" y="5751513"/>
          <p14:tracePt t="88061" x="4276725" y="5732463"/>
          <p14:tracePt t="88076" x="4251325" y="5724525"/>
          <p14:tracePt t="88094" x="4205288" y="5688013"/>
          <p14:tracePt t="88109" x="4143375" y="5634038"/>
          <p14:tracePt t="88127" x="4044950" y="5537200"/>
          <p14:tracePt t="88143" x="3938588" y="5419725"/>
          <p14:tracePt t="88160" x="3822700" y="5259388"/>
          <p14:tracePt t="88176" x="3732213" y="5108575"/>
          <p14:tracePt t="88194" x="3608388" y="4919663"/>
          <p14:tracePt t="88209" x="3473450" y="4652963"/>
          <p14:tracePt t="88243" x="3465513" y="4598988"/>
          <p14:tracePt t="88244" x="3429000" y="4491038"/>
          <p14:tracePt t="88261" x="3429000" y="4419600"/>
          <p14:tracePt t="88276" x="3429000" y="4384675"/>
          <p14:tracePt t="88294" x="3429000" y="4330700"/>
          <p14:tracePt t="88310" x="3429000" y="4286250"/>
          <p14:tracePt t="88327" x="3446463" y="4251325"/>
          <p14:tracePt t="88343" x="3554413" y="4044950"/>
          <p14:tracePt t="88382" x="3714750" y="3768725"/>
          <p14:tracePt t="88417" x="3741738" y="3732213"/>
          <p14:tracePt t="88426" x="3848100" y="3598863"/>
          <p14:tracePt t="88443" x="4179888" y="3402013"/>
          <p14:tracePt t="88569" x="4286250" y="3402013"/>
          <p14:tracePt t="88599" x="4322763" y="3402013"/>
          <p14:tracePt t="88600" x="4394200" y="3402013"/>
          <p14:tracePt t="88610" x="4518025" y="3402013"/>
          <p14:tracePt t="88626" x="4687888" y="3429000"/>
          <p14:tracePt t="88644" x="4813300" y="3446463"/>
          <p14:tracePt t="88660" x="4911725" y="3465513"/>
          <p14:tracePt t="88678" x="5751513" y="4017963"/>
          <p14:tracePt t="88678" x="5786438" y="4071938"/>
          <p14:tracePt t="88797" x="6126163" y="4938713"/>
          <p14:tracePt t="88797" x="6126163" y="5010150"/>
          <p14:tracePt t="88916" x="6126163" y="5518150"/>
          <p14:tracePt t="88984" x="6126163" y="5626100"/>
          <p14:tracePt t="89009" x="6089650" y="5680075"/>
          <p14:tracePt t="89009" x="6072188" y="5705475"/>
          <p14:tracePt t="89027" x="6045200" y="5751513"/>
          <p14:tracePt t="89047" x="6027738" y="5795963"/>
          <p14:tracePt t="89072" x="6018213" y="5803900"/>
          <p14:tracePt t="89076" x="5983288" y="5822950"/>
          <p14:tracePt t="89118" x="5848350" y="5840413"/>
          <p14:tracePt t="89159" x="5411788" y="5813425"/>
          <p14:tracePt t="89216" x="5054600" y="5688013"/>
          <p14:tracePt t="89277" x="5018088" y="5653088"/>
          <p14:tracePt t="89310" x="5000625" y="5643563"/>
          <p14:tracePt t="89310" x="4929188" y="5545138"/>
          <p14:tracePt t="89353" x="4840288" y="5446713"/>
          <p14:tracePt t="89394" x="4822825" y="5429250"/>
          <p14:tracePt t="89410" x="4822825" y="5411788"/>
          <p14:tracePt t="89659" x="4840288" y="5411788"/>
          <p14:tracePt t="89659" x="4857750" y="5419725"/>
          <p14:tracePt t="89675" x="4857750" y="5429250"/>
          <p14:tracePt t="89683" x="4867275" y="5429250"/>
          <p14:tracePt t="89691" x="4867275" y="5438775"/>
          <p14:tracePt t="89698" x="4894263" y="5446713"/>
          <p14:tracePt t="89709" x="4894263" y="5456238"/>
          <p14:tracePt t="89784" x="4902200" y="5456238"/>
          <p14:tracePt t="89804" x="4919663" y="5473700"/>
          <p14:tracePt t="89815" x="4929188" y="5473700"/>
          <p14:tracePt t="89819" x="4938713" y="5483225"/>
          <p14:tracePt t="89826" x="4973638" y="5510213"/>
          <p14:tracePt t="89843" x="5045075" y="5562600"/>
          <p14:tracePt t="89861" x="5089525" y="5599113"/>
          <p14:tracePt t="89877" x="5197475" y="5653088"/>
          <p14:tracePt t="89910" x="5205413" y="5670550"/>
          <p14:tracePt t="89916" x="5214938" y="5670550"/>
          <p14:tracePt t="89926" x="5276850" y="5697538"/>
          <p14:tracePt t="89943" x="5340350" y="5732463"/>
          <p14:tracePt t="89961" x="5394325" y="5741988"/>
          <p14:tracePt t="89976" x="5429250" y="5741988"/>
          <p14:tracePt t="89993" x="5510213" y="5759450"/>
          <p14:tracePt t="90016" x="5537200" y="5759450"/>
          <p14:tracePt t="90027" x="5608638" y="5759450"/>
          <p14:tracePt t="90027" x="5634038" y="5759450"/>
          <p14:tracePt t="90043" x="5732463" y="5759450"/>
          <p14:tracePt t="90059" x="5857875" y="5715000"/>
          <p14:tracePt t="90076" x="5991225" y="5634038"/>
          <p14:tracePt t="90094" x="6072188" y="5572125"/>
          <p14:tracePt t="90109" x="6170613" y="5473700"/>
          <p14:tracePt t="90126" x="6224588" y="5367338"/>
          <p14:tracePt t="90143" x="6276975" y="5259388"/>
          <p14:tracePt t="90160" x="6313488" y="5180013"/>
          <p14:tracePt t="90176" x="6348413" y="5099050"/>
          <p14:tracePt t="90194" x="6348413" y="5027613"/>
          <p14:tracePt t="90209" x="6348413" y="4973638"/>
          <p14:tracePt t="90209" x="6348413" y="4929188"/>
          <p14:tracePt t="90227" x="6348413" y="4902200"/>
          <p14:tracePt t="90242" x="6340475" y="4813300"/>
          <p14:tracePt t="90260" x="6323013" y="4741863"/>
          <p14:tracePt t="90276" x="6313488" y="4705350"/>
          <p14:tracePt t="90293" x="6313488" y="4633913"/>
          <p14:tracePt t="90326" x="6296025" y="4581525"/>
          <p14:tracePt t="90327" x="6276975" y="4518025"/>
          <p14:tracePt t="90343" x="6251575" y="4446588"/>
          <p14:tracePt t="90359" x="6215063" y="4367213"/>
          <p14:tracePt t="90377" x="6188075" y="4322763"/>
          <p14:tracePt t="90393" x="6161088" y="4259263"/>
          <p14:tracePt t="90410" x="6153150" y="4241800"/>
          <p14:tracePt t="90425" x="6134100" y="4214813"/>
          <p14:tracePt t="90572" x="6126163" y="4214813"/>
          <p14:tracePt t="90579" x="6099175" y="4224338"/>
          <p14:tracePt t="90587" x="6089650" y="4276725"/>
          <p14:tracePt t="90587" x="6081713" y="4330700"/>
          <p14:tracePt t="90612" x="6072188" y="4375150"/>
          <p14:tracePt t="90613" x="6072188" y="4411663"/>
          <p14:tracePt t="90626" x="6072188" y="4473575"/>
          <p14:tracePt t="90626" x="6072188" y="4518025"/>
          <p14:tracePt t="90644" x="6072188" y="4572000"/>
          <p14:tracePt t="90660" x="6089650" y="4660900"/>
          <p14:tracePt t="90710" x="6180138" y="4705350"/>
          <p14:tracePt t="90829" x="6232525" y="4724400"/>
          <p14:tracePt t="90844" x="6269038" y="4732338"/>
          <p14:tracePt t="90866" x="6313488" y="4751388"/>
          <p14:tracePt t="90876" x="6367463" y="4759325"/>
          <p14:tracePt t="90917" x="6394450" y="4759325"/>
          <p14:tracePt t="90927" x="6446838" y="4759325"/>
          <p14:tracePt t="90942" x="6483350" y="4759325"/>
          <p14:tracePt t="90960" x="6510338" y="4759325"/>
          <p14:tracePt t="90976" x="6545263" y="4751388"/>
          <p14:tracePt t="90994" x="6572250" y="4705350"/>
          <p14:tracePt t="91010" x="6616700" y="4616450"/>
          <p14:tracePt t="91027" x="6634163" y="4465638"/>
          <p14:tracePt t="91044" x="6634163" y="4375150"/>
          <p14:tracePt t="91060" x="6634163" y="4303713"/>
          <p14:tracePt t="91076" x="6634163" y="4251325"/>
          <p14:tracePt t="91093" x="6634163" y="4214813"/>
          <p14:tracePt t="91109" x="6616700" y="4170363"/>
          <p14:tracePt t="91127" x="6589713" y="4133850"/>
          <p14:tracePt t="91143" x="6581775" y="4116388"/>
          <p14:tracePt t="91160" x="6572250" y="4098925"/>
          <p14:tracePt t="91177" x="6554788" y="4089400"/>
          <p14:tracePt t="91193" x="6554788" y="4081463"/>
          <p14:tracePt t="91210" x="6537325" y="4062413"/>
          <p14:tracePt t="91227" x="6527800" y="4044950"/>
          <p14:tracePt t="91243" x="6510338" y="4044950"/>
          <p14:tracePt t="91260" x="6510338" y="4037013"/>
          <p14:tracePt t="91276" x="6500813" y="4037013"/>
          <p14:tracePt t="91293" x="6473825" y="4037013"/>
          <p14:tracePt t="91310" x="6473825" y="4027488"/>
          <p14:tracePt t="91326" x="6446838" y="4027488"/>
          <p14:tracePt t="91344" x="6429375" y="4027488"/>
          <p14:tracePt t="91359" x="6402388" y="4027488"/>
          <p14:tracePt t="91377" x="6357938" y="4027488"/>
          <p14:tracePt t="91393" x="6303963" y="4037013"/>
          <p14:tracePt t="91409" x="6259513" y="4062413"/>
          <p14:tracePt t="91425" x="6224588" y="4071938"/>
          <p14:tracePt t="91444" x="6170613" y="4081463"/>
          <p14:tracePt t="91459" x="6108700" y="4116388"/>
          <p14:tracePt t="91477" x="6054725" y="4160838"/>
          <p14:tracePt t="91493" x="5973763" y="4224338"/>
          <p14:tracePt t="91510" x="5902325" y="4348163"/>
          <p14:tracePt t="91525" x="5848350" y="4473575"/>
          <p14:tracePt t="91543" x="5813425" y="4616450"/>
          <p14:tracePt t="91559" x="5795963" y="4741863"/>
          <p14:tracePt t="91576" x="5795963" y="4822825"/>
          <p14:tracePt t="91593" x="5795963" y="4857750"/>
          <p14:tracePt t="91610" x="5795963" y="4867275"/>
          <p14:tracePt t="91626" x="5795963" y="4875213"/>
          <p14:tracePt t="91676" x="5795963" y="4884738"/>
          <p14:tracePt t="91699" x="5803900" y="4894263"/>
          <p14:tracePt t="91715" x="5813425" y="4894263"/>
          <p14:tracePt t="91732" x="5822950" y="4902200"/>
          <p14:tracePt t="91754" x="5830888" y="4902200"/>
          <p14:tracePt t="91763" x="5840413" y="4911725"/>
          <p14:tracePt t="91771" x="5848350" y="4919663"/>
          <p14:tracePt t="91779" x="5919788" y="4938713"/>
          <p14:tracePt t="91862" x="5973763" y="4965700"/>
          <p14:tracePt t="91918" x="5983288" y="4965700"/>
          <p14:tracePt t="91926" x="6010275" y="4973638"/>
          <p14:tracePt t="91943" x="6027738" y="4973638"/>
          <p14:tracePt t="91959" x="6062663" y="4973638"/>
          <p14:tracePt t="91976" x="6089650" y="4973638"/>
          <p14:tracePt t="91993" x="6126163" y="4973638"/>
          <p14:tracePt t="92009" x="6161088" y="4973638"/>
          <p14:tracePt t="92009" x="6180138" y="4973638"/>
          <p14:tracePt t="92027" x="6197600" y="4973638"/>
          <p14:tracePt t="92043" x="6242050" y="4973638"/>
          <p14:tracePt t="92060" x="6269038" y="4965700"/>
          <p14:tracePt t="92076" x="6313488" y="4919663"/>
          <p14:tracePt t="92094" x="6375400" y="4857750"/>
          <p14:tracePt t="92110" x="6438900" y="4786313"/>
          <p14:tracePt t="92126" x="6483350" y="4732338"/>
          <p14:tracePt t="92143" x="6510338" y="4687888"/>
          <p14:tracePt t="92159" x="6518275" y="4652963"/>
          <p14:tracePt t="92176" x="6527800" y="4589463"/>
          <p14:tracePt t="92192" x="6527800" y="4527550"/>
          <p14:tracePt t="92210" x="6527800" y="4473575"/>
          <p14:tracePt t="92227" x="6527800" y="4429125"/>
          <p14:tracePt t="92227" x="6527800" y="4394200"/>
          <p14:tracePt t="92244" x="6527800" y="4330700"/>
          <p14:tracePt t="92259" x="6527800" y="4276725"/>
          <p14:tracePt t="92277" x="6527800" y="4197350"/>
          <p14:tracePt t="92293" x="6500813" y="4108450"/>
          <p14:tracePt t="92310" x="6473825" y="4017963"/>
          <p14:tracePt t="92325" x="6419850" y="3929063"/>
          <p14:tracePt t="92344" x="6394450" y="3857625"/>
          <p14:tracePt t="92360" x="6357938" y="3803650"/>
          <p14:tracePt t="92377" x="6323013" y="3776663"/>
          <p14:tracePt t="92393" x="6303963" y="3741738"/>
          <p14:tracePt t="92409" x="6276975" y="3732213"/>
          <p14:tracePt t="92531" x="6269038" y="3732213"/>
          <p14:tracePt t="92539" x="6259513" y="3741738"/>
          <p14:tracePt t="92559" x="6232525" y="3768725"/>
          <p14:tracePt t="92561" x="6215063" y="3776663"/>
          <p14:tracePt t="92576" x="6205538" y="3803650"/>
          <p14:tracePt t="92593" x="6197600" y="3822700"/>
          <p14:tracePt t="92609" x="6180138" y="3840163"/>
          <p14:tracePt t="92609" x="6170613" y="3848100"/>
          <p14:tracePt t="92628" x="6161088" y="3867150"/>
          <p14:tracePt t="92647" x="6143625" y="3875088"/>
          <p14:tracePt t="92659" x="6143625" y="3884613"/>
          <p14:tracePt t="92676" x="6134100" y="3902075"/>
          <p14:tracePt t="92694" x="6134100" y="3911600"/>
          <p14:tracePt t="92709" x="6126163" y="3929063"/>
          <p14:tracePt t="92727" x="6126163" y="3938588"/>
          <p14:tracePt t="92743" x="6108700" y="3956050"/>
          <p14:tracePt t="92760" x="6108700" y="3965575"/>
          <p14:tracePt t="92776" x="6099175" y="3990975"/>
          <p14:tracePt t="92793" x="6099175" y="4000500"/>
          <p14:tracePt t="92809" x="6081713" y="4027488"/>
          <p14:tracePt t="92826" x="6081713" y="4044950"/>
          <p14:tracePt t="92842" x="6062663" y="4081463"/>
          <p14:tracePt t="92860" x="6018213" y="4179888"/>
          <p14:tracePt t="92860" x="6018213" y="4197350"/>
          <p14:tracePt t="92947" x="6000750" y="4214813"/>
          <p14:tracePt t="92965" x="5991225" y="4241800"/>
          <p14:tracePt t="92976" x="5973763" y="4268788"/>
          <p14:tracePt t="92992" x="5965825" y="4295775"/>
          <p14:tracePt t="93009" x="5956300" y="4303713"/>
          <p14:tracePt t="93026" x="5946775" y="4322763"/>
          <p14:tracePt t="93067" x="5946775" y="4340225"/>
          <p14:tracePt t="93084" x="5946775" y="4348163"/>
          <p14:tracePt t="93091" x="5938838" y="4367213"/>
          <p14:tracePt t="93099" x="5929313" y="4394200"/>
          <p14:tracePt t="93109" x="5929313" y="4402138"/>
          <p14:tracePt t="93125" x="5929313" y="4411663"/>
          <p14:tracePt t="93163" x="5929313" y="4429125"/>
          <p14:tracePt t="93211" x="5938838" y="4446588"/>
          <p14:tracePt t="93227" x="5956300" y="4446588"/>
          <p14:tracePt t="93244" x="5965825" y="4446588"/>
          <p14:tracePt t="93259" x="5973763" y="4456113"/>
          <p14:tracePt t="93283" x="5983288" y="4456113"/>
          <p14:tracePt t="93307" x="6000750" y="4465638"/>
          <p14:tracePt t="93323" x="6010275" y="4465638"/>
          <p14:tracePt t="93328" x="6018213" y="4465638"/>
          <p14:tracePt t="93332" x="6027738" y="4473575"/>
          <p14:tracePt t="93387" x="6045200" y="4491038"/>
          <p14:tracePt t="93425" x="6054725" y="4491038"/>
          <p14:tracePt t="93475" x="6062663" y="4491038"/>
          <p14:tracePt t="93521" x="6072188" y="4491038"/>
          <p14:tracePt t="93563" x="6089650" y="4491038"/>
          <p14:tracePt t="93867" x="6089650" y="4500563"/>
          <p14:tracePt t="93867" x="6089650" y="4527550"/>
          <p14:tracePt t="93892" x="6089650" y="4554538"/>
          <p14:tracePt t="93899" x="6054725" y="4687888"/>
          <p14:tracePt t="93964" x="6054725" y="4714875"/>
          <p14:tracePt t="93965" x="6037263" y="4724400"/>
          <p14:tracePt t="93976" x="6037263" y="4751388"/>
          <p14:tracePt t="93993" x="6027738" y="4759325"/>
          <p14:tracePt t="94010" x="6010275" y="4786313"/>
          <p14:tracePt t="94026" x="6000750" y="4795838"/>
          <p14:tracePt t="94026" x="5991225" y="4803775"/>
          <p14:tracePt t="94044" x="5991225" y="4830763"/>
          <p14:tracePt t="94044" x="5973763" y="4848225"/>
          <p14:tracePt t="94059" x="5946775" y="4884738"/>
          <p14:tracePt t="94077" x="5919788" y="4929188"/>
          <p14:tracePt t="94093" x="5875338" y="4991100"/>
          <p14:tracePt t="94110" x="5830888" y="5045075"/>
          <p14:tracePt t="94126" x="5803900" y="5108575"/>
          <p14:tracePt t="94143" x="5759450" y="5180013"/>
          <p14:tracePt t="94159" x="5697538" y="5259388"/>
          <p14:tracePt t="94176" x="5670550" y="5303838"/>
          <p14:tracePt t="94194" x="5643563" y="5348288"/>
          <p14:tracePt t="94211" x="5634038" y="5367338"/>
          <p14:tracePt t="94227" x="5626100" y="5384800"/>
          <p14:tracePt t="94227" x="5626100" y="5402263"/>
          <p14:tracePt t="94243" x="5616575" y="5411788"/>
          <p14:tracePt t="94259" x="5616575" y="5537200"/>
          <p14:tracePt t="94316" x="5616575" y="5572125"/>
          <p14:tracePt t="94335" x="5616575" y="5599113"/>
          <p14:tracePt t="94342" x="5616575" y="5616575"/>
          <p14:tracePt t="94359" x="5616575" y="5661025"/>
          <p14:tracePt t="94376" x="5616575" y="5697538"/>
          <p14:tracePt t="94394" x="5616575" y="5724525"/>
          <p14:tracePt t="94409" x="5616575" y="5732463"/>
          <p14:tracePt t="94426" x="5626100" y="5751513"/>
          <p14:tracePt t="94442" x="5653088" y="5786438"/>
          <p14:tracePt t="94460" x="5661025" y="5822950"/>
          <p14:tracePt t="94476" x="5688013" y="5848350"/>
          <p14:tracePt t="94493" x="5688013" y="5867400"/>
          <p14:tracePt t="94509" x="5697538" y="5884863"/>
          <p14:tracePt t="94526" x="5715000" y="5902325"/>
          <p14:tracePt t="94563" x="5715000" y="5911850"/>
          <p14:tracePt t="94576" x="5715000" y="5919788"/>
          <p14:tracePt t="94576" x="5724525" y="5919788"/>
          <p14:tracePt t="94651" x="5724525" y="5929313"/>
          <p14:tracePt t="94652" x="5724525" y="5946775"/>
          <p14:tracePt t="94675" x="5724525" y="5956300"/>
          <p14:tracePt t="94681" x="5724525" y="5973763"/>
          <p14:tracePt t="94692" x="5697538" y="6010275"/>
          <p14:tracePt t="94709" x="5653088" y="6037263"/>
          <p14:tracePt t="94726" x="5589588" y="6062663"/>
          <p14:tracePt t="94742" x="5554663" y="6099175"/>
          <p14:tracePt t="94759" x="5510213" y="6108700"/>
          <p14:tracePt t="94776" x="5483225" y="6134100"/>
          <p14:tracePt t="94792" x="5465763" y="6143625"/>
          <p14:tracePt t="94809" x="5419725" y="6161088"/>
          <p14:tracePt t="94826" x="5384800" y="6170613"/>
          <p14:tracePt t="94826" x="5375275" y="6188075"/>
          <p14:tracePt t="94843" x="5322888" y="6188075"/>
          <p14:tracePt t="94859" x="5276850" y="6197600"/>
          <p14:tracePt t="94877" x="5214938" y="6215063"/>
          <p14:tracePt t="94892" x="5187950" y="6215063"/>
          <p14:tracePt t="94910" x="4965700" y="6215063"/>
          <p14:tracePt t="94910" x="4894263" y="6215063"/>
          <p14:tracePt t="94959" x="4848225" y="6215063"/>
          <p14:tracePt t="94969" x="4795838" y="6215063"/>
          <p14:tracePt t="94975" x="4741863" y="6215063"/>
          <p14:tracePt t="94992" x="4670425" y="6215063"/>
          <p14:tracePt t="95009" x="4633913" y="6205538"/>
          <p14:tracePt t="95026" x="4589463" y="6197600"/>
          <p14:tracePt t="95026" x="4572000" y="6188075"/>
          <p14:tracePt t="95044" x="4537075" y="6153150"/>
          <p14:tracePt t="95076" x="4500563" y="6108700"/>
          <p14:tracePt t="95092" x="4429125" y="6000750"/>
          <p14:tracePt t="95109" x="4303713" y="5795963"/>
          <p14:tracePt t="95126" x="4160838" y="5589588"/>
          <p14:tracePt t="95143" x="4044950" y="5384800"/>
          <p14:tracePt t="95159" x="3990975" y="5259388"/>
          <p14:tracePt t="95176" x="3946525" y="5126038"/>
          <p14:tracePt t="95192" x="3919538" y="5054600"/>
          <p14:tracePt t="95209" x="3902075" y="5000625"/>
          <p14:tracePt t="95227" x="3902075" y="4946650"/>
          <p14:tracePt t="95242" x="3894138" y="4857750"/>
          <p14:tracePt t="95260" x="3875088" y="4803775"/>
          <p14:tracePt t="95276" x="3875088" y="4768850"/>
          <p14:tracePt t="95293" x="3867150" y="4724400"/>
          <p14:tracePt t="95309" x="3840163" y="4652963"/>
          <p14:tracePt t="95326" x="3803650" y="4608513"/>
          <p14:tracePt t="95343" x="3786188" y="4581525"/>
          <p14:tracePt t="95360" x="3759200" y="4562475"/>
          <p14:tracePt t="95427" x="3751263" y="4562475"/>
          <p14:tracePt t="95435" x="3741738" y="4581525"/>
          <p14:tracePt t="95443" x="3741738" y="4589463"/>
          <p14:tracePt t="95443" x="3732213" y="4589463"/>
          <p14:tracePt t="95452" x="3724275" y="4598988"/>
          <p14:tracePt t="95466" x="3724275" y="4608513"/>
          <p14:tracePt t="95500" x="3724275" y="4616450"/>
          <p14:tracePt t="95627" x="3714750" y="4616450"/>
          <p14:tracePt t="95635" x="3660775" y="4732338"/>
          <p14:tracePt t="95698" x="3660775" y="4751388"/>
          <p14:tracePt t="95698" x="3652838" y="4768850"/>
          <p14:tracePt t="95709" x="3652838" y="4776788"/>
          <p14:tracePt t="95727" x="3652838" y="4786313"/>
          <p14:tracePt t="95971" x="3660775" y="4795838"/>
          <p14:tracePt t="95979" x="3670300" y="4803775"/>
          <p14:tracePt t="95987" x="3679825" y="4803775"/>
          <p14:tracePt t="95995" x="3687763" y="4803775"/>
          <p14:tracePt t="96009" x="3714750" y="4813300"/>
          <p14:tracePt t="96025" x="3751263" y="4840288"/>
          <p14:tracePt t="96025" x="3776663" y="4848225"/>
          <p14:tracePt t="96044" x="3813175" y="4867275"/>
          <p14:tracePt t="96044" x="3857625" y="4894263"/>
          <p14:tracePt t="96059" x="3911600" y="4946650"/>
          <p14:tracePt t="96076" x="3956050" y="5000625"/>
          <p14:tracePt t="96092" x="3973513" y="5018088"/>
          <p14:tracePt t="96110" x="3990975" y="5027613"/>
          <p14:tracePt t="96126" x="3990975" y="5045075"/>
          <p14:tracePt t="96143" x="4017963" y="5081588"/>
          <p14:tracePt t="96167" x="4017963" y="5089525"/>
          <p14:tracePt t="96175" x="4027488" y="5099050"/>
          <p14:tracePt t="96192" x="4027488" y="5108575"/>
          <p14:tracePt t="96209" x="4027488" y="5153025"/>
          <p14:tracePt t="96209" x="4044950" y="5160963"/>
          <p14:tracePt t="96227" x="4044950" y="5170488"/>
          <p14:tracePt t="96242" x="4071938" y="5241925"/>
          <p14:tracePt t="96259" x="4071938" y="5313363"/>
          <p14:tracePt t="96276" x="4071938" y="5367338"/>
          <p14:tracePt t="96294" x="4071938" y="5419725"/>
          <p14:tracePt t="96309" x="4071938" y="5446713"/>
          <p14:tracePt t="96326" x="4071938" y="5456238"/>
          <p14:tracePt t="96342" x="4071938" y="5473700"/>
          <p14:tracePt t="96359" x="4071938" y="5500688"/>
          <p14:tracePt t="96376" x="4071938" y="5510213"/>
          <p14:tracePt t="96393" x="4071938" y="5527675"/>
          <p14:tracePt t="96409" x="4071938" y="5554663"/>
          <p14:tracePt t="96409" x="4062413" y="5562600"/>
          <p14:tracePt t="96427" x="4054475" y="5599113"/>
          <p14:tracePt t="96459" x="4054475" y="5616575"/>
          <p14:tracePt t="96460" x="4044950" y="5634038"/>
          <p14:tracePt t="96507" x="4044950" y="5643563"/>
          <p14:tracePt t="96523" x="4037013" y="5653088"/>
          <p14:tracePt t="96539" x="4027488" y="5653088"/>
          <p14:tracePt t="97562" x="0" y="0"/>
        </p14:tracePtLst>
        <p14:tracePtLst>
          <p14:tracePt t="100827" x="4071938" y="5608638"/>
          <p14:tracePt t="100859" x="4062413" y="5608638"/>
          <p14:tracePt t="100892" x="4044950" y="5608638"/>
          <p14:tracePt t="100941" x="4037013" y="5599113"/>
          <p14:tracePt t="100956" x="4027488" y="5589588"/>
          <p14:tracePt t="100972" x="4027488" y="5572125"/>
          <p14:tracePt t="100980" x="3956050" y="5411788"/>
          <p14:tracePt t="101028" x="3938588" y="5357813"/>
          <p14:tracePt t="101044" x="3938588" y="5276850"/>
          <p14:tracePt t="101059" x="3938588" y="5232400"/>
          <p14:tracePt t="101067" x="3938588" y="5160963"/>
          <p14:tracePt t="101076" x="3938588" y="5045075"/>
          <p14:tracePt t="101100" x="3973513" y="4911725"/>
          <p14:tracePt t="101116" x="4017963" y="4768850"/>
          <p14:tracePt t="101132" x="4037013" y="4625975"/>
          <p14:tracePt t="101148" x="4054475" y="4483100"/>
          <p14:tracePt t="101164" x="4054475" y="4384675"/>
          <p14:tracePt t="101180" x="4054475" y="4313238"/>
          <p14:tracePt t="101192" x="4054475" y="4232275"/>
          <p14:tracePt t="101220" x="4054475" y="4205288"/>
          <p14:tracePt t="101225" x="4071938" y="4133850"/>
          <p14:tracePt t="101225" x="4089400" y="4081463"/>
          <p14:tracePt t="101244" x="4089400" y="4054475"/>
          <p14:tracePt t="101259" x="4116388" y="3919538"/>
          <p14:tracePt t="101277" x="4170363" y="3830638"/>
          <p14:tracePt t="101292" x="4241800" y="3687763"/>
          <p14:tracePt t="101309" x="4303713" y="3527425"/>
          <p14:tracePt t="101326" x="4384675" y="3375025"/>
          <p14:tracePt t="101343" x="4438650" y="3251200"/>
          <p14:tracePt t="101360" x="4473575" y="3170238"/>
          <p14:tracePt t="101376" x="4500563" y="3152775"/>
          <p14:tracePt t="101393" x="4537075" y="3133725"/>
          <p14:tracePt t="101409" x="4581525" y="3133725"/>
          <p14:tracePt t="101426" x="4643438" y="3133725"/>
          <p14:tracePt t="101442" x="4705350" y="3133725"/>
          <p14:tracePt t="101442" x="4714875" y="3133725"/>
          <p14:tracePt t="101460" x="4776788" y="3133725"/>
          <p14:tracePt t="101476" x="4919663" y="3179763"/>
          <p14:tracePt t="101494" x="5357813" y="3394075"/>
          <p14:tracePt t="101542" x="5473700" y="3473450"/>
          <p14:tracePt t="101543" x="5688013" y="3660775"/>
          <p14:tracePt t="101543" x="5759450" y="3741738"/>
          <p14:tracePt t="101580" x="5822950" y="3822700"/>
          <p14:tracePt t="101593" x="5965825" y="4000500"/>
          <p14:tracePt t="101609" x="6054725" y="4143375"/>
          <p14:tracePt t="101627" x="6108700" y="4259263"/>
          <p14:tracePt t="101642" x="6143625" y="4340225"/>
          <p14:tracePt t="101642" x="6153150" y="4384675"/>
          <p14:tracePt t="101660" x="6188075" y="4473575"/>
          <p14:tracePt t="101676" x="6242050" y="4572000"/>
          <p14:tracePt t="101693" x="6251575" y="4625975"/>
          <p14:tracePt t="101709" x="6276975" y="4687888"/>
          <p14:tracePt t="101726" x="6286500" y="4822825"/>
          <p14:tracePt t="101742" x="6313488" y="4965700"/>
          <p14:tracePt t="101759" x="6313488" y="5054600"/>
          <p14:tracePt t="101776" x="6313488" y="5224463"/>
          <p14:tracePt t="101799" x="6313488" y="5259388"/>
          <p14:tracePt t="101809" x="6313488" y="5384800"/>
          <p14:tracePt t="101809" x="6313488" y="5394325"/>
          <p14:tracePt t="101844" x="6313488" y="5411788"/>
          <p14:tracePt t="101859" x="6296025" y="5429250"/>
          <p14:tracePt t="101876" x="6276975" y="5438775"/>
          <p14:tracePt t="101892" x="6242050" y="5456238"/>
          <p14:tracePt t="101909" x="6180138" y="5491163"/>
          <p14:tracePt t="101925" x="6045200" y="5510213"/>
          <p14:tracePt t="101948" x="5965825" y="5527675"/>
          <p14:tracePt t="101958" x="5724525" y="5554663"/>
          <p14:tracePt t="102029" x="5697538" y="5554663"/>
          <p14:tracePt t="102059" x="5670550" y="5554663"/>
          <p14:tracePt t="102076" x="5653088" y="5554663"/>
          <p14:tracePt t="102092" x="5616575" y="5554663"/>
          <p14:tracePt t="102109" x="5589588" y="5554663"/>
          <p14:tracePt t="102125" x="5572125" y="5545138"/>
          <p14:tracePt t="102142" x="5562600" y="5537200"/>
          <p14:tracePt t="102158" x="5527675" y="5537200"/>
          <p14:tracePt t="102176" x="5473700" y="5510213"/>
          <p14:tracePt t="102192" x="5348288" y="5491163"/>
          <p14:tracePt t="102209" x="5224463" y="5491163"/>
          <p14:tracePt t="102226" x="5153025" y="5491163"/>
          <p14:tracePt t="102243" x="5116513" y="5491163"/>
          <p14:tracePt t="102259" x="5062538" y="5491163"/>
          <p14:tracePt t="102276" x="5045075" y="5500688"/>
          <p14:tracePt t="102293" x="5000625" y="5518150"/>
          <p14:tracePt t="102310" x="4973638" y="5537200"/>
          <p14:tracePt t="102329" x="4884738" y="5562600"/>
          <p14:tracePt t="102366" x="4857750" y="5562600"/>
          <p14:tracePt t="102375" x="4803775" y="5562600"/>
          <p14:tracePt t="102393" x="4768850" y="5572125"/>
          <p14:tracePt t="102409" x="4714875" y="5572125"/>
          <p14:tracePt t="102426" x="4679950" y="5581650"/>
          <p14:tracePt t="102442" x="4633913" y="5599113"/>
          <p14:tracePt t="102442" x="4625975" y="5599113"/>
          <p14:tracePt t="102459" x="4598988" y="5599113"/>
          <p14:tracePt t="102475" x="4581525" y="5599113"/>
          <p14:tracePt t="102493" x="4562475" y="5599113"/>
          <p14:tracePt t="102509" x="4545013" y="5599113"/>
          <p14:tracePt t="102526" x="4510088" y="5599113"/>
          <p14:tracePt t="102542" x="4491038" y="5599113"/>
          <p14:tracePt t="102559" x="4456113" y="5599113"/>
          <p14:tracePt t="102575" x="4419600" y="5589588"/>
          <p14:tracePt t="102593" x="4375150" y="5581650"/>
          <p14:tracePt t="102609" x="4322763" y="5545138"/>
          <p14:tracePt t="102626" x="4276725" y="5518150"/>
          <p14:tracePt t="102642" x="4232275" y="5500688"/>
          <p14:tracePt t="102642" x="4214813" y="5483225"/>
          <p14:tracePt t="102660" x="4187825" y="5456238"/>
          <p14:tracePt t="102660" x="4160838" y="5419725"/>
          <p14:tracePt t="102675" x="4108450" y="5348288"/>
          <p14:tracePt t="102692" x="4054475" y="5268913"/>
          <p14:tracePt t="102709" x="4027488" y="5205413"/>
          <p14:tracePt t="102726" x="4017963" y="5160963"/>
          <p14:tracePt t="102742" x="4010025" y="5126038"/>
          <p14:tracePt t="102759" x="4010025" y="5072063"/>
          <p14:tracePt t="102776" x="4010025" y="4983163"/>
          <p14:tracePt t="102792" x="4010025" y="4902200"/>
          <p14:tracePt t="102809" x="4010025" y="4795838"/>
          <p14:tracePt t="102825" x="4010025" y="4643438"/>
          <p14:tracePt t="102842" x="4062413" y="4473575"/>
          <p14:tracePt t="102859" x="4098925" y="4160838"/>
          <p14:tracePt t="102876" x="4116388" y="3973513"/>
          <p14:tracePt t="102892" x="4133850" y="3803650"/>
          <p14:tracePt t="102909" x="4160838" y="3643313"/>
          <p14:tracePt t="102925" x="4187825" y="3571875"/>
          <p14:tracePt t="102943" x="4197350" y="3527425"/>
          <p14:tracePt t="102958" x="4197350" y="3509963"/>
          <p14:tracePt t="102975" x="4214813" y="3482975"/>
          <p14:tracePt t="103025" x="4224338" y="3482975"/>
          <p14:tracePt t="103025" x="4224338" y="3473450"/>
          <p14:tracePt t="103042" x="4251325" y="3455988"/>
          <p14:tracePt t="103107" x="4259263" y="3455988"/>
          <p14:tracePt t="103115" x="4286250" y="3455988"/>
          <p14:tracePt t="103124" x="4295775" y="3455988"/>
          <p14:tracePt t="103131" x="4357688" y="3438525"/>
          <p14:tracePt t="103143" x="4375150" y="3438525"/>
          <p14:tracePt t="103159" x="4384675" y="3438525"/>
          <p14:tracePt t="103175" x="4402138" y="3438525"/>
          <p14:tracePt t="103193" x="4429125" y="3438525"/>
          <p14:tracePt t="103208" x="4446588" y="3438525"/>
          <p14:tracePt t="103227" x="4473575" y="3438525"/>
          <p14:tracePt t="103242" x="4500563" y="3438525"/>
          <p14:tracePt t="103242" x="4510088" y="3438525"/>
          <p14:tracePt t="103276" x="4518025" y="3438525"/>
          <p14:tracePt t="103276" x="4562475" y="3438525"/>
          <p14:tracePt t="103293" x="4633913" y="3438525"/>
          <p14:tracePt t="103308" x="4705350" y="3438525"/>
          <p14:tracePt t="103326" x="4795838" y="3438525"/>
          <p14:tracePt t="103342" x="4813300" y="3438525"/>
          <p14:tracePt t="103358" x="4867275" y="3473450"/>
          <p14:tracePt t="103375" x="4938713" y="3500438"/>
          <p14:tracePt t="103392" x="5062538" y="3554413"/>
          <p14:tracePt t="103408" x="5187950" y="3616325"/>
          <p14:tracePt t="103425" x="5268913" y="3652838"/>
          <p14:tracePt t="103441" x="5330825" y="3679825"/>
          <p14:tracePt t="103441" x="5348288" y="3687763"/>
          <p14:tracePt t="103460" x="5367338" y="3697288"/>
          <p14:tracePt t="103460" x="5384800" y="3714750"/>
          <p14:tracePt t="103475" x="5446713" y="3741738"/>
          <p14:tracePt t="103492" x="5518150" y="3813175"/>
          <p14:tracePt t="103509" x="5581650" y="3867150"/>
          <p14:tracePt t="103525" x="5653088" y="3956050"/>
          <p14:tracePt t="103542" x="5688013" y="4000500"/>
          <p14:tracePt t="103558" x="5732463" y="4044950"/>
          <p14:tracePt t="103575" x="5776913" y="4108450"/>
          <p14:tracePt t="103592" x="5840413" y="4179888"/>
          <p14:tracePt t="103608" x="5884863" y="4241800"/>
          <p14:tracePt t="103625" x="5911850" y="4286250"/>
          <p14:tracePt t="103642" x="5929313" y="4330700"/>
          <p14:tracePt t="103659" x="5956300" y="4394200"/>
          <p14:tracePt t="103676" x="5983288" y="4473575"/>
          <p14:tracePt t="103692" x="6037263" y="4572000"/>
          <p14:tracePt t="103710" x="6062663" y="4625975"/>
          <p14:tracePt t="103726" x="6072188" y="4679950"/>
          <p14:tracePt t="103743" x="6072188" y="4687888"/>
          <p14:tracePt t="103758" x="6072188" y="4714875"/>
          <p14:tracePt t="103775" x="6072188" y="4732338"/>
          <p14:tracePt t="103791" x="6072188" y="4759325"/>
          <p14:tracePt t="103809" x="6072188" y="4776788"/>
          <p14:tracePt t="103825" x="6072188" y="4822825"/>
          <p14:tracePt t="103843" x="6072188" y="4840288"/>
          <p14:tracePt t="103859" x="6072188" y="4902200"/>
          <p14:tracePt t="103876" x="6072188" y="4956175"/>
          <p14:tracePt t="103892" x="6054725" y="4991100"/>
          <p14:tracePt t="103909" x="6045200" y="5045075"/>
          <p14:tracePt t="103925" x="6027738" y="5081588"/>
          <p14:tracePt t="103942" x="6018213" y="5133975"/>
          <p14:tracePt t="103958" x="5919788" y="5330825"/>
          <p14:tracePt t="104063" x="5919788" y="5340350"/>
          <p14:tracePt t="104332" x="5884863" y="5340350"/>
          <p14:tracePt t="104340" x="5768975" y="5340350"/>
          <p14:tracePt t="104350" x="5715000" y="5340350"/>
          <p14:tracePt t="104359" x="5616575" y="5375275"/>
          <p14:tracePt t="104375" x="5491163" y="5394325"/>
          <p14:tracePt t="104393" x="5394325" y="5411788"/>
          <p14:tracePt t="104409" x="5313363" y="5429250"/>
          <p14:tracePt t="104426" x="5214938" y="5429250"/>
          <p14:tracePt t="104442" x="5143500" y="5429250"/>
          <p14:tracePt t="104442" x="5116513" y="5429250"/>
          <p14:tracePt t="104460" x="5089525" y="5429250"/>
          <p14:tracePt t="104475" x="5027613" y="5429250"/>
          <p14:tracePt t="104492" x="5018088" y="5429250"/>
          <p14:tracePt t="104699" x="5000625" y="5438775"/>
          <p14:tracePt t="104708" x="5000625" y="5446713"/>
          <p14:tracePt t="104715" x="4983163" y="5456238"/>
          <p14:tracePt t="104723" x="4973638" y="5483225"/>
          <p14:tracePt t="104748" x="4965700" y="5500688"/>
          <p14:tracePt t="104755" x="4946650" y="5510213"/>
          <p14:tracePt t="104763" x="4919663" y="5545138"/>
          <p14:tracePt t="104795" x="4911725" y="5554663"/>
          <p14:tracePt t="104796" x="4902200" y="5562600"/>
          <p14:tracePt t="104796" x="4894263" y="5589588"/>
          <p14:tracePt t="104820" x="4875213" y="5589588"/>
          <p14:tracePt t="104842" x="4867275" y="5608638"/>
          <p14:tracePt t="104842" x="4848225" y="5626100"/>
          <p14:tracePt t="104858" x="4840288" y="5634038"/>
          <p14:tracePt t="106126" x="4822825" y="5634038"/>
          <p14:tracePt t="106163" x="4813300" y="5634038"/>
          <p14:tracePt t="106176" x="4786313" y="5616575"/>
          <p14:tracePt t="106198" x="4776788" y="5616575"/>
          <p14:tracePt t="106208" x="4768850" y="5608638"/>
          <p14:tracePt t="106348" x="4759325" y="5608638"/>
          <p14:tracePt t="106372" x="4751388" y="5599113"/>
          <p14:tracePt t="106376" x="4732338" y="5599113"/>
          <p14:tracePt t="106579" x="4705350" y="5599113"/>
          <p14:tracePt t="106587" x="4679950" y="5599113"/>
          <p14:tracePt t="106595" x="4652963" y="5599113"/>
          <p14:tracePt t="106599" x="4608513" y="5599113"/>
          <p14:tracePt t="106608" x="4491038" y="5599113"/>
          <p14:tracePt t="106624" x="4340225" y="5626100"/>
          <p14:tracePt t="106642" x="4197350" y="5626100"/>
          <p14:tracePt t="106658" x="4027488" y="5626100"/>
          <p14:tracePt t="106676" x="3929063" y="5626100"/>
          <p14:tracePt t="106692" x="3857625" y="5626100"/>
          <p14:tracePt t="106709" x="3786188" y="5616575"/>
          <p14:tracePt t="106726" x="3724275" y="5599113"/>
          <p14:tracePt t="106742" x="3660775" y="5599113"/>
          <p14:tracePt t="106759" x="3527425" y="5589588"/>
          <p14:tracePt t="106775" x="3384550" y="5572125"/>
          <p14:tracePt t="106793" x="3241675" y="5527675"/>
          <p14:tracePt t="106808" x="3116263" y="5527675"/>
          <p14:tracePt t="106826" x="3017838" y="5518150"/>
          <p14:tracePt t="106842" x="2955925" y="5518150"/>
          <p14:tracePt t="106842" x="2928938" y="5518150"/>
          <p14:tracePt t="106860" x="2919413" y="5518150"/>
          <p14:tracePt t="106876" x="2867025" y="5545138"/>
          <p14:tracePt t="106893" x="2822575" y="5589588"/>
          <p14:tracePt t="106944" x="2803525" y="5616575"/>
          <p14:tracePt t="106959" x="2803525" y="5626100"/>
          <p14:tracePt t="106975" x="2795588" y="5653088"/>
          <p14:tracePt t="106993" x="2795588" y="5661025"/>
          <p14:tracePt t="107008" x="2795588" y="5705475"/>
          <p14:tracePt t="107042" x="2795588" y="5759450"/>
          <p14:tracePt t="107075" x="2803525" y="5803900"/>
          <p14:tracePt t="107092" x="2840038" y="5857875"/>
          <p14:tracePt t="107118" x="2847975" y="5875338"/>
          <p14:tracePt t="107126" x="2874963" y="5902325"/>
          <p14:tracePt t="107142" x="2894013" y="5919788"/>
          <p14:tracePt t="107159" x="2901950" y="5929313"/>
          <p14:tracePt t="107298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224533"/>
              </p:ext>
            </p:extLst>
          </p:nvPr>
        </p:nvGraphicFramePr>
        <p:xfrm>
          <a:off x="1848583" y="1080659"/>
          <a:ext cx="5419115" cy="4446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6065"/>
                <a:gridCol w="3543050"/>
              </a:tblGrid>
              <a:tr h="336818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 smtClean="0"/>
                        <a:t>Glycosylase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 smtClean="0"/>
                        <a:t>Ref</a:t>
                      </a:r>
                      <a:endParaRPr lang="it-IT" sz="1800" dirty="0"/>
                    </a:p>
                  </a:txBody>
                  <a:tcPr/>
                </a:tc>
              </a:tr>
              <a:tr h="336818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MUTYH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 smtClean="0"/>
                        <a:t>Koger</a:t>
                      </a:r>
                      <a:r>
                        <a:rPr lang="it-IT" sz="1800" dirty="0" smtClean="0"/>
                        <a:t> et</a:t>
                      </a:r>
                      <a:r>
                        <a:rPr lang="it-IT" sz="1800" baseline="0" dirty="0" smtClean="0"/>
                        <a:t> al, 2019</a:t>
                      </a:r>
                      <a:endParaRPr lang="it-IT" sz="1800" dirty="0"/>
                    </a:p>
                  </a:txBody>
                  <a:tcPr/>
                </a:tc>
              </a:tr>
              <a:tr h="336818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OGG1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 smtClean="0"/>
                        <a:t>Wang</a:t>
                      </a:r>
                      <a:r>
                        <a:rPr lang="it-IT" sz="1800" dirty="0" smtClean="0"/>
                        <a:t> et al, 2018</a:t>
                      </a:r>
                      <a:endParaRPr lang="it-IT" sz="1800" dirty="0"/>
                    </a:p>
                  </a:txBody>
                  <a:tcPr/>
                </a:tc>
              </a:tr>
              <a:tr h="422757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MPG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Leitner</a:t>
                      </a:r>
                      <a:r>
                        <a:rPr lang="it-IT" sz="1800" baseline="0" dirty="0" smtClean="0"/>
                        <a:t>-</a:t>
                      </a:r>
                      <a:r>
                        <a:rPr lang="it-IT" sz="1800" baseline="0" dirty="0" err="1" smtClean="0"/>
                        <a:t>Dagan</a:t>
                      </a:r>
                      <a:r>
                        <a:rPr lang="it-IT" sz="1800" baseline="0" dirty="0" smtClean="0"/>
                        <a:t> et al, 2012</a:t>
                      </a:r>
                      <a:endParaRPr lang="it-IT" sz="1800" dirty="0"/>
                    </a:p>
                  </a:txBody>
                  <a:tcPr/>
                </a:tc>
              </a:tr>
              <a:tr h="336818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MED4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 smtClean="0"/>
                        <a:t>Sjolund</a:t>
                      </a:r>
                      <a:r>
                        <a:rPr lang="it-IT" sz="1800" dirty="0" smtClean="0"/>
                        <a:t> et al, 2013</a:t>
                      </a:r>
                      <a:endParaRPr lang="it-IT" sz="1800" dirty="0"/>
                    </a:p>
                  </a:txBody>
                  <a:tcPr/>
                </a:tc>
              </a:tr>
              <a:tr h="336818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SMUG1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 smtClean="0"/>
                        <a:t>Alexeeva</a:t>
                      </a:r>
                      <a:r>
                        <a:rPr lang="it-IT" sz="1800" baseline="0" dirty="0" smtClean="0"/>
                        <a:t> et al, 2019</a:t>
                      </a:r>
                      <a:endParaRPr lang="it-IT" sz="2000" dirty="0"/>
                    </a:p>
                  </a:txBody>
                  <a:tcPr/>
                </a:tc>
              </a:tr>
              <a:tr h="336818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NTH1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 smtClean="0"/>
                        <a:t>Shinmura</a:t>
                      </a:r>
                      <a:r>
                        <a:rPr lang="it-IT" sz="1800" dirty="0" smtClean="0"/>
                        <a:t> et al, 2019</a:t>
                      </a:r>
                      <a:endParaRPr lang="it-IT" sz="1800" dirty="0"/>
                    </a:p>
                  </a:txBody>
                  <a:tcPr/>
                </a:tc>
              </a:tr>
              <a:tr h="336818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NEIL1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 smtClean="0"/>
                        <a:t>Slyvka</a:t>
                      </a:r>
                      <a:r>
                        <a:rPr lang="it-IT" sz="1800" dirty="0" smtClean="0"/>
                        <a:t> et al,</a:t>
                      </a:r>
                      <a:r>
                        <a:rPr lang="it-IT" sz="1800" baseline="0" dirty="0" smtClean="0"/>
                        <a:t> 2017</a:t>
                      </a:r>
                      <a:endParaRPr lang="it-IT" sz="1800" dirty="0"/>
                    </a:p>
                  </a:txBody>
                  <a:tcPr/>
                </a:tc>
              </a:tr>
              <a:tr h="336818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NEIL2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 smtClean="0"/>
                        <a:t>Minko</a:t>
                      </a:r>
                      <a:r>
                        <a:rPr lang="it-IT" sz="1800" dirty="0" smtClean="0"/>
                        <a:t> et al, 2019</a:t>
                      </a:r>
                      <a:endParaRPr lang="it-IT" sz="1800" dirty="0"/>
                    </a:p>
                  </a:txBody>
                  <a:tcPr/>
                </a:tc>
              </a:tr>
              <a:tr h="336818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NEIL3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 smtClean="0"/>
                        <a:t>Minko</a:t>
                      </a:r>
                      <a:r>
                        <a:rPr lang="it-IT" sz="1800" dirty="0" smtClean="0"/>
                        <a:t> et al, 2019</a:t>
                      </a:r>
                    </a:p>
                  </a:txBody>
                  <a:tcPr/>
                </a:tc>
              </a:tr>
              <a:tr h="336818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TDG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Fu et al, 2019</a:t>
                      </a:r>
                      <a:endParaRPr lang="it-IT" sz="1800" dirty="0"/>
                    </a:p>
                  </a:txBody>
                  <a:tcPr/>
                </a:tc>
              </a:tr>
              <a:tr h="336818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UNG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 smtClean="0"/>
                        <a:t>Weiser</a:t>
                      </a:r>
                      <a:r>
                        <a:rPr lang="it-IT" sz="1800" dirty="0" smtClean="0"/>
                        <a:t> et</a:t>
                      </a:r>
                      <a:r>
                        <a:rPr lang="it-IT" sz="1800" baseline="0" dirty="0" smtClean="0"/>
                        <a:t> al, 2018</a:t>
                      </a:r>
                      <a:endParaRPr lang="it-IT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4625306" y="6275617"/>
            <a:ext cx="4246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 smtClean="0"/>
              <a:t>Vodicka</a:t>
            </a:r>
            <a:r>
              <a:rPr lang="it-IT" sz="1400" b="1" dirty="0" smtClean="0"/>
              <a:t> et al, In J </a:t>
            </a:r>
            <a:r>
              <a:rPr lang="it-IT" sz="1400" b="1" dirty="0" err="1" smtClean="0"/>
              <a:t>Mol</a:t>
            </a:r>
            <a:r>
              <a:rPr lang="it-IT" sz="1400" b="1" dirty="0" smtClean="0"/>
              <a:t> Sci, 2020</a:t>
            </a:r>
            <a:endParaRPr lang="it-IT" sz="1400" b="1" dirty="0"/>
          </a:p>
        </p:txBody>
      </p:sp>
      <p:cxnSp>
        <p:nvCxnSpPr>
          <p:cNvPr id="7" name="Connettore 2 6"/>
          <p:cNvCxnSpPr/>
          <p:nvPr/>
        </p:nvCxnSpPr>
        <p:spPr>
          <a:xfrm flipV="1">
            <a:off x="1064525" y="4626592"/>
            <a:ext cx="1173708" cy="12010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68490" y="5827594"/>
            <a:ext cx="2829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↑</a:t>
            </a:r>
            <a:r>
              <a:rPr lang="it-IT" sz="1600" dirty="0"/>
              <a:t> </a:t>
            </a:r>
            <a:r>
              <a:rPr lang="it-IT" sz="1600" dirty="0" err="1" smtClean="0"/>
              <a:t>expression</a:t>
            </a:r>
            <a:r>
              <a:rPr lang="it-IT" sz="1600" dirty="0" smtClean="0"/>
              <a:t> in  20 </a:t>
            </a:r>
            <a:r>
              <a:rPr lang="it-IT" sz="1600" dirty="0" err="1" smtClean="0"/>
              <a:t>cancer</a:t>
            </a:r>
            <a:r>
              <a:rPr lang="it-IT" sz="1600" dirty="0" smtClean="0"/>
              <a:t> </a:t>
            </a:r>
            <a:r>
              <a:rPr lang="it-IT" sz="1600" dirty="0" err="1" smtClean="0"/>
              <a:t>sites</a:t>
            </a:r>
            <a:endParaRPr lang="it-IT" sz="1600" dirty="0" smtClean="0"/>
          </a:p>
          <a:p>
            <a:endParaRPr lang="it-IT" sz="1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7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463"/>
    </mc:Choice>
    <mc:Fallback xmlns="">
      <p:transition advTm="37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77" x="4446588" y="4313238"/>
          <p14:tracePt t="5287" x="4446588" y="4303713"/>
          <p14:tracePt t="5310" x="4446588" y="4295775"/>
          <p14:tracePt t="5318" x="4446588" y="4286250"/>
          <p14:tracePt t="5335" x="4446588" y="4276725"/>
          <p14:tracePt t="5359" x="4419600" y="4268788"/>
          <p14:tracePt t="5382" x="4411663" y="4251325"/>
          <p14:tracePt t="5396" x="4394200" y="4241800"/>
          <p14:tracePt t="5407" x="4384675" y="4224338"/>
          <p14:tracePt t="5408" x="4357688" y="4197350"/>
          <p14:tracePt t="5431" x="4348163" y="4133850"/>
          <p14:tracePt t="5447" x="4295775" y="4027488"/>
          <p14:tracePt t="5463" x="4276725" y="3884613"/>
          <p14:tracePt t="5474" x="4259263" y="3705225"/>
          <p14:tracePt t="5507" x="4259263" y="3536950"/>
          <p14:tracePt t="5510" x="4259263" y="3429000"/>
          <p14:tracePt t="5524" x="4232275" y="3303588"/>
          <p14:tracePt t="5542" x="4232275" y="3241675"/>
          <p14:tracePt t="5558" x="4232275" y="3179763"/>
          <p14:tracePt t="5558" x="4232275" y="3152775"/>
          <p14:tracePt t="5574" x="4232275" y="3081338"/>
          <p14:tracePt t="5599" x="4224338" y="3009900"/>
          <p14:tracePt t="5615" x="4224338" y="2946400"/>
          <p14:tracePt t="5639" x="4224338" y="2768600"/>
          <p14:tracePt t="5663" x="4224338" y="2714625"/>
          <p14:tracePt t="5674" x="4224338" y="2633663"/>
          <p14:tracePt t="5691" x="4241800" y="2517775"/>
          <p14:tracePt t="5707" x="4251325" y="2446338"/>
          <p14:tracePt t="5724" x="4259263" y="2374900"/>
          <p14:tracePt t="5741" x="4303713" y="2143125"/>
          <p14:tracePt t="5781" x="4313238" y="2054225"/>
          <p14:tracePt t="5791" x="4322763" y="1955800"/>
          <p14:tracePt t="5809" x="4340225" y="1839913"/>
          <p14:tracePt t="5824" x="4357688" y="1697038"/>
          <p14:tracePt t="5854" x="4367213" y="1643063"/>
          <p14:tracePt t="5858" x="4375150" y="1554163"/>
          <p14:tracePt t="5875" x="4375150" y="1482725"/>
          <p14:tracePt t="5891" x="4375150" y="1446213"/>
          <p14:tracePt t="5908" x="4375150" y="1411288"/>
          <p14:tracePt t="5923" x="4375150" y="1384300"/>
          <p14:tracePt t="5942" x="4375150" y="1366838"/>
          <p14:tracePt t="6054" x="4375150" y="1384300"/>
          <p14:tracePt t="6057" x="4375150" y="1411288"/>
          <p14:tracePt t="6063" x="4394200" y="1455738"/>
          <p14:tracePt t="6074" x="4411663" y="1554163"/>
          <p14:tracePt t="6091" x="4411663" y="1697038"/>
          <p14:tracePt t="6107" x="4411663" y="1839913"/>
          <p14:tracePt t="6124" x="4411663" y="1965325"/>
          <p14:tracePt t="6141" x="4411663" y="2089150"/>
          <p14:tracePt t="6141" x="4411663" y="2152650"/>
          <p14:tracePt t="6159" x="4411663" y="2232025"/>
          <p14:tracePt t="6174" x="4411663" y="2536825"/>
          <p14:tracePt t="6192" x="4411663" y="2795588"/>
          <p14:tracePt t="6208" x="4411663" y="3160713"/>
          <p14:tracePt t="6225" x="4411663" y="3598863"/>
          <p14:tracePt t="6240" x="4411663" y="4017963"/>
          <p14:tracePt t="6258" x="4411663" y="5581650"/>
          <p14:tracePt t="6341" x="4411663" y="5822950"/>
          <p14:tracePt t="6341" x="4411663" y="5911850"/>
          <p14:tracePt t="6359" x="4411663" y="5983288"/>
          <p14:tracePt t="6374" x="4411663" y="6108700"/>
          <p14:tracePt t="6391" x="4411663" y="6143625"/>
          <p14:tracePt t="6407" x="4411663" y="6161088"/>
          <p14:tracePt t="6424" x="4411663" y="6170613"/>
          <p14:tracePt t="13342" x="4402138" y="6170613"/>
          <p14:tracePt t="13414" x="4394200" y="6170613"/>
          <p14:tracePt t="13430" x="4375150" y="6170613"/>
          <p14:tracePt t="13438" x="4367213" y="6161088"/>
          <p14:tracePt t="13456" x="4357688" y="6153150"/>
          <p14:tracePt t="13473" x="4348163" y="6153150"/>
          <p14:tracePt t="13510" x="4340225" y="6143625"/>
          <p14:tracePt t="14078" x="4348163" y="6143625"/>
          <p14:tracePt t="14086" x="4348163" y="6153150"/>
          <p14:tracePt t="17996" x="0" y="0"/>
        </p14:tracePtLst>
        <p14:tracePtLst>
          <p14:tracePt t="20389" x="3429000" y="5670550"/>
          <p14:tracePt t="20438" x="3411538" y="5670550"/>
          <p14:tracePt t="20446" x="3375025" y="5643563"/>
          <p14:tracePt t="20462" x="3295650" y="5616575"/>
          <p14:tracePt t="20478" x="3197225" y="5581650"/>
          <p14:tracePt t="20494" x="3152775" y="5554663"/>
          <p14:tracePt t="20506" x="3089275" y="5537200"/>
          <p14:tracePt t="20526" x="3054350" y="5510213"/>
          <p14:tracePt t="20539" x="2973388" y="5483225"/>
          <p14:tracePt t="20558" x="2867025" y="5465763"/>
          <p14:tracePt t="20575" x="2776538" y="5446713"/>
          <p14:tracePt t="20590" x="2751138" y="5446713"/>
          <p14:tracePt t="20614" x="2741613" y="5446713"/>
          <p14:tracePt t="20646" x="2732088" y="5446713"/>
          <p14:tracePt t="20663" x="2724150" y="5446713"/>
          <p14:tracePt t="20678" x="2705100" y="5446713"/>
          <p14:tracePt t="20694" x="2697163" y="5446713"/>
          <p14:tracePt t="20706" x="2679700" y="5446713"/>
          <p14:tracePt t="20707" x="2670175" y="5465763"/>
          <p14:tracePt t="20726" x="2643188" y="5491163"/>
          <p14:tracePt t="20742" x="2608263" y="5537200"/>
          <p14:tracePt t="20758" x="2571750" y="5554663"/>
          <p14:tracePt t="20774" x="2544763" y="5581650"/>
          <p14:tracePt t="20774" x="2509838" y="5608638"/>
          <p14:tracePt t="20806" x="2438400" y="5643563"/>
          <p14:tracePt t="20807" x="2322513" y="5661025"/>
          <p14:tracePt t="20823" x="2098675" y="5680075"/>
          <p14:tracePt t="20851" x="2000250" y="5697538"/>
          <p14:tracePt t="20856" x="1884363" y="5697538"/>
          <p14:tracePt t="20873" x="1830388" y="5697538"/>
          <p14:tracePt t="20890" x="1768475" y="5697538"/>
          <p14:tracePt t="20910" x="1741488" y="5688013"/>
          <p14:tracePt t="20923" x="1704975" y="5670550"/>
          <p14:tracePt t="20940" x="1687513" y="5653088"/>
          <p14:tracePt t="20974" x="1679575" y="5643563"/>
          <p14:tracePt t="20975" x="1679575" y="5634038"/>
          <p14:tracePt t="20989" x="1679575" y="5599113"/>
          <p14:tracePt t="21007" x="1679575" y="5554663"/>
          <p14:tracePt t="21023" x="1731963" y="5518150"/>
          <p14:tracePt t="21045" x="1795463" y="5473700"/>
          <p14:tracePt t="21056" x="1884363" y="5429250"/>
          <p14:tracePt t="21074" x="1973263" y="5375275"/>
          <p14:tracePt t="21090" x="2098675" y="5322888"/>
          <p14:tracePt t="21107" x="2205038" y="5268913"/>
          <p14:tracePt t="21123" x="2268538" y="5259388"/>
          <p14:tracePt t="21140" x="2295525" y="5241925"/>
          <p14:tracePt t="21156" x="2347913" y="5214938"/>
          <p14:tracePt t="21173" x="2393950" y="5170488"/>
          <p14:tracePt t="21189" x="2482850" y="5108575"/>
          <p14:tracePt t="21207" x="2527300" y="5062538"/>
          <p14:tracePt t="21222" x="2589213" y="5018088"/>
          <p14:tracePt t="21239" x="2633663" y="4973638"/>
          <p14:tracePt t="21256" x="2687638" y="4956175"/>
          <p14:tracePt t="21273" x="2705100" y="4938713"/>
          <p14:tracePt t="21289" x="2724150" y="4911725"/>
          <p14:tracePt t="21306" x="2751138" y="4884738"/>
          <p14:tracePt t="21323" x="2813050" y="4848225"/>
          <p14:tracePt t="21340" x="2867025" y="4822825"/>
          <p14:tracePt t="21363" x="2874963" y="4803775"/>
          <p14:tracePt t="21373" x="2928938" y="4768850"/>
          <p14:tracePt t="21391" x="2973388" y="4741863"/>
          <p14:tracePt t="21407" x="3009900" y="4724400"/>
          <p14:tracePt t="21424" x="3017838" y="4714875"/>
          <p14:tracePt t="21493" x="3027363" y="4714875"/>
          <p14:tracePt t="21506" x="3044825" y="4714875"/>
          <p14:tracePt t="21508" x="3062288" y="4714875"/>
          <p14:tracePt t="21523" x="3116263" y="4724400"/>
          <p14:tracePt t="21540" x="3170238" y="4724400"/>
          <p14:tracePt t="21556" x="3179763" y="4732338"/>
          <p14:tracePt t="21573" x="3224213" y="4741863"/>
          <p14:tracePt t="21573" x="3251200" y="4741863"/>
          <p14:tracePt t="21591" x="3322638" y="4759325"/>
          <p14:tracePt t="21607" x="3357563" y="4776788"/>
          <p14:tracePt t="21624" x="3402013" y="4776788"/>
          <p14:tracePt t="21639" x="3411538" y="4776788"/>
          <p14:tracePt t="21687" x="3419475" y="4786313"/>
          <p14:tracePt t="21695" x="3429000" y="4786313"/>
          <p14:tracePt t="21711" x="3446463" y="4786313"/>
          <p14:tracePt t="21713" x="3455988" y="4786313"/>
          <p14:tracePt t="21723" x="3473450" y="4795838"/>
          <p14:tracePt t="21740" x="3500438" y="4813300"/>
          <p14:tracePt t="21758" x="3509963" y="4813300"/>
          <p14:tracePt t="21773" x="3527425" y="4822825"/>
          <p14:tracePt t="21790" x="3527425" y="4830763"/>
          <p14:tracePt t="21839" x="3536950" y="4830763"/>
          <p14:tracePt t="21841" x="3554413" y="4857750"/>
          <p14:tracePt t="21863" x="3554413" y="4867275"/>
          <p14:tracePt t="21874" x="3581400" y="4938713"/>
          <p14:tracePt t="21890" x="3643313" y="5081588"/>
          <p14:tracePt t="21908" x="3697288" y="5232400"/>
          <p14:tracePt t="21923" x="3751263" y="5357813"/>
          <p14:tracePt t="21940" x="3830638" y="5491163"/>
          <p14:tracePt t="21956" x="3857625" y="5572125"/>
          <p14:tracePt t="21974" x="3894138" y="5616575"/>
          <p14:tracePt t="21990" x="3919538" y="5670550"/>
          <p14:tracePt t="22007" x="3929063" y="5680075"/>
          <p14:tracePt t="22023" x="3938588" y="5688013"/>
          <p14:tracePt t="22223" x="3938588" y="5697538"/>
          <p14:tracePt t="22231" x="3938588" y="5724525"/>
          <p14:tracePt t="22233" x="3875088" y="5822950"/>
          <p14:tracePt t="22256" x="3822700" y="5857875"/>
          <p14:tracePt t="22265" x="3776663" y="5902325"/>
          <p14:tracePt t="22273" x="3670300" y="6000750"/>
          <p14:tracePt t="22290" x="3554413" y="6126163"/>
          <p14:tracePt t="22307" x="3465513" y="6259513"/>
          <p14:tracePt t="22324" x="3384550" y="6384925"/>
          <p14:tracePt t="22339" x="3303588" y="6545263"/>
          <p14:tracePt t="22356" x="3214688" y="6804025"/>
          <p14:tracePt t="22379" x="3197225" y="6848475"/>
          <p14:tracePt t="22379" x="3179763" y="6848475"/>
          <p14:tracePt t="22390" x="3160713" y="6848475"/>
          <p14:tracePt t="22406" x="3133725" y="6848475"/>
          <p14:tracePt t="22454" x="3125788" y="6848475"/>
          <p14:tracePt t="22456" x="3116263" y="6848475"/>
          <p14:tracePt t="22478" x="3098800" y="6848475"/>
          <p14:tracePt t="22483" x="3089275" y="6848475"/>
          <p14:tracePt t="22489" x="3009900" y="6848475"/>
          <p14:tracePt t="22512" x="2965450" y="6848475"/>
          <p14:tracePt t="22522" x="2857500" y="6848475"/>
          <p14:tracePt t="22539" x="2143125" y="6848475"/>
          <p14:tracePt t="22539" x="2009775" y="6848475"/>
          <p14:tracePt t="22590" x="1536700" y="6848475"/>
          <p14:tracePt t="22630" x="1465263" y="6848475"/>
          <p14:tracePt t="22631" x="1366838" y="6848475"/>
          <p14:tracePt t="22639" x="1223963" y="6840538"/>
          <p14:tracePt t="22656" x="1071563" y="6823075"/>
          <p14:tracePt t="22672" x="938213" y="6804025"/>
          <p14:tracePt t="22689" x="803275" y="6769100"/>
          <p14:tracePt t="22706" x="679450" y="6732588"/>
          <p14:tracePt t="22723" x="527050" y="6680200"/>
          <p14:tracePt t="22740" x="401638" y="6643688"/>
          <p14:tracePt t="22756" x="303213" y="6626225"/>
          <p14:tracePt t="22773" x="196850" y="6608763"/>
          <p14:tracePt t="22792" x="125413" y="6589713"/>
          <p14:tracePt t="22810" x="0" y="6465888"/>
          <p14:tracePt t="23103" x="44450" y="6446838"/>
          <p14:tracePt t="23114" x="98425" y="6429375"/>
          <p14:tracePt t="23118" x="142875" y="6411913"/>
          <p14:tracePt t="23125" x="187325" y="6402388"/>
          <p14:tracePt t="23140" x="241300" y="6384925"/>
          <p14:tracePt t="23156" x="285750" y="6375400"/>
          <p14:tracePt t="23173" x="312738" y="6357938"/>
          <p14:tracePt t="23173" x="322263" y="6357938"/>
          <p14:tracePt t="23207" x="330200" y="6348413"/>
          <p14:tracePt t="23208" x="357188" y="6348413"/>
          <p14:tracePt t="23224" x="401638" y="6330950"/>
          <p14:tracePt t="23239" x="446088" y="6313488"/>
          <p14:tracePt t="23256" x="517525" y="6296025"/>
          <p14:tracePt t="23280" x="527050" y="6296025"/>
          <p14:tracePt t="23290" x="581025" y="6296025"/>
          <p14:tracePt t="23306" x="615950" y="6296025"/>
          <p14:tracePt t="23323" x="642938" y="6296025"/>
          <p14:tracePt t="23339" x="660400" y="6296025"/>
          <p14:tracePt t="23356" x="669925" y="6296025"/>
          <p14:tracePt t="23389" x="687388" y="6296025"/>
          <p14:tracePt t="23430" x="696913" y="6296025"/>
          <p14:tracePt t="23438" x="704850" y="6296025"/>
          <p14:tracePt t="23448" x="731838" y="6296025"/>
          <p14:tracePt t="23456" x="750888" y="6296025"/>
          <p14:tracePt t="23647" x="741363" y="6296025"/>
          <p14:tracePt t="23656" x="714375" y="6296025"/>
          <p14:tracePt t="23663" x="687388" y="6296025"/>
          <p14:tracePt t="23673" x="652463" y="6296025"/>
          <p14:tracePt t="23675" x="608013" y="6296025"/>
          <p14:tracePt t="23690" x="571500" y="6296025"/>
          <p14:tracePt t="23706" x="536575" y="6296025"/>
          <p14:tracePt t="23722" x="509588" y="6296025"/>
          <p14:tracePt t="23998" x="517525" y="6296025"/>
          <p14:tracePt t="24006" x="536575" y="6296025"/>
          <p14:tracePt t="24014" x="544513" y="6296025"/>
          <p14:tracePt t="24022" x="554038" y="6296025"/>
          <p14:tracePt t="24030" x="561975" y="6296025"/>
          <p14:tracePt t="24040" x="571500" y="6296025"/>
          <p14:tracePt t="24056" x="588963" y="6296025"/>
          <p14:tracePt t="24073" x="598488" y="6296025"/>
          <p14:tracePt t="26472" x="608013" y="6296025"/>
          <p14:tracePt t="26504" x="633413" y="6286500"/>
          <p14:tracePt t="26506" x="660400" y="6286500"/>
          <p14:tracePt t="26523" x="714375" y="6286500"/>
          <p14:tracePt t="26525" x="830263" y="6286500"/>
          <p14:tracePt t="26541" x="965200" y="6286500"/>
          <p14:tracePt t="26557" x="1044575" y="6286500"/>
          <p14:tracePt t="26574" x="1089025" y="6286500"/>
          <p14:tracePt t="26590" x="1098550" y="6286500"/>
          <p14:tracePt t="26630" x="1098550" y="6276975"/>
          <p14:tracePt t="26632" x="1108075" y="6276975"/>
          <p14:tracePt t="26703" x="1116013" y="6276975"/>
          <p14:tracePt t="26711" x="1125538" y="6276975"/>
          <p14:tracePt t="26723" x="1143000" y="6276975"/>
          <p14:tracePt t="26744" x="1152525" y="6276975"/>
          <p14:tracePt t="27127" x="1160463" y="6276975"/>
          <p14:tracePt t="27215" x="1179513" y="6276975"/>
          <p14:tracePt t="27216" x="1187450" y="6276975"/>
          <p14:tracePt t="27246" x="1231900" y="6276975"/>
          <p14:tracePt t="27257" x="1295400" y="6296025"/>
          <p14:tracePt t="27274" x="1347788" y="6303963"/>
          <p14:tracePt t="27290" x="1419225" y="6323013"/>
          <p14:tracePt t="27308" x="1544638" y="6340475"/>
          <p14:tracePt t="27323" x="1758950" y="6375400"/>
          <p14:tracePt t="27340" x="2000250" y="6394450"/>
          <p14:tracePt t="27356" x="2232025" y="6438900"/>
          <p14:tracePt t="27373" x="2366963" y="6456363"/>
          <p14:tracePt t="27390" x="2401888" y="6456363"/>
          <p14:tracePt t="27856" x="2393950" y="6465888"/>
          <p14:tracePt t="27871" x="2366963" y="6465888"/>
          <p14:tracePt t="27879" x="2357438" y="6465888"/>
          <p14:tracePt t="27883" x="2330450" y="6465888"/>
          <p14:tracePt t="27890" x="2125663" y="6465888"/>
          <p14:tracePt t="27948" x="2017713" y="6465888"/>
          <p14:tracePt t="27978" x="1973263" y="6465888"/>
          <p14:tracePt t="28013" x="1928813" y="6465888"/>
          <p14:tracePt t="28023" x="1901825" y="6465888"/>
          <p14:tracePt t="28343" x="1893888" y="6465888"/>
          <p14:tracePt t="28383" x="1901825" y="6446838"/>
          <p14:tracePt t="28400" x="1911350" y="6438900"/>
          <p14:tracePt t="28401" x="1919288" y="6419850"/>
          <p14:tracePt t="28487" x="1938338" y="6411913"/>
          <p14:tracePt t="28528" x="1946275" y="6402388"/>
          <p14:tracePt t="28568" x="1955800" y="6394450"/>
          <p14:tracePt t="28607" x="1965325" y="6394450"/>
          <p14:tracePt t="28615" x="1973263" y="6394450"/>
          <p14:tracePt t="28631" x="1990725" y="6384925"/>
          <p14:tracePt t="28643" x="2000250" y="6384925"/>
          <p14:tracePt t="28664" x="2009775" y="6384925"/>
          <p14:tracePt t="28665" x="2027238" y="6384925"/>
          <p14:tracePt t="28673" x="2062163" y="6384925"/>
          <p14:tracePt t="28690" x="2081213" y="6384925"/>
          <p14:tracePt t="28706" x="2108200" y="6384925"/>
          <p14:tracePt t="28723" x="2133600" y="6384925"/>
          <p14:tracePt t="28739" x="2152650" y="6384925"/>
          <p14:tracePt t="28757" x="2179638" y="6384925"/>
          <p14:tracePt t="28773" x="2197100" y="6384925"/>
          <p14:tracePt t="28790" x="2214563" y="6384925"/>
          <p14:tracePt t="28806" x="2241550" y="6384925"/>
          <p14:tracePt t="28824" x="2268538" y="6384925"/>
          <p14:tracePt t="28840" x="2312988" y="6384925"/>
          <p14:tracePt t="28857" x="2366963" y="6384925"/>
          <p14:tracePt t="28873" x="2411413" y="6384925"/>
          <p14:tracePt t="28890" x="2517775" y="6384925"/>
          <p14:tracePt t="28943" x="2544763" y="6384925"/>
          <p14:tracePt t="28957" x="2598738" y="6384925"/>
          <p14:tracePt t="28973" x="2633663" y="6384925"/>
          <p14:tracePt t="28990" x="2670175" y="6384925"/>
          <p14:tracePt t="28990" x="2679700" y="6384925"/>
          <p14:tracePt t="29007" x="2705100" y="6384925"/>
          <p14:tracePt t="29023" x="2759075" y="6367463"/>
          <p14:tracePt t="29041" x="2813050" y="6367463"/>
          <p14:tracePt t="29056" x="2857500" y="6357938"/>
          <p14:tracePt t="29074" x="2911475" y="6357938"/>
          <p14:tracePt t="29090" x="2973388" y="6357938"/>
          <p14:tracePt t="29113" x="3017838" y="6357938"/>
          <p14:tracePt t="29123" x="3116263" y="6357938"/>
          <p14:tracePt t="29140" x="3232150" y="6357938"/>
          <p14:tracePt t="29156" x="3357563" y="6357938"/>
          <p14:tracePt t="29174" x="3473450" y="6367463"/>
          <p14:tracePt t="29190" x="3652838" y="6402388"/>
          <p14:tracePt t="29190" x="3724275" y="6402388"/>
          <p14:tracePt t="29208" x="3884613" y="6419850"/>
          <p14:tracePt t="29223" x="4044950" y="6465888"/>
          <p14:tracePt t="29241" x="4125913" y="6491288"/>
          <p14:tracePt t="29257" x="4179888" y="6510338"/>
          <p14:tracePt t="29274" x="4197350" y="6510338"/>
          <p14:tracePt t="29290" x="4224338" y="6518275"/>
          <p14:tracePt t="29308" x="4241800" y="6527800"/>
          <p14:tracePt t="29323" x="4259263" y="6527800"/>
          <p14:tracePt t="29935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ut Microbiota Imbalance and Base Excision Repair Dynamics in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25" y="1186856"/>
            <a:ext cx="5314950" cy="535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72697" y="333947"/>
            <a:ext cx="6702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Microbioma</a:t>
            </a: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and ROS and BER and </a:t>
            </a:r>
            <a:r>
              <a:rPr lang="it-IT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it-IT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ancer</a:t>
            </a: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it-IT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373505" y="6114197"/>
            <a:ext cx="1821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err="1" smtClean="0"/>
              <a:t>Ray</a:t>
            </a:r>
            <a:r>
              <a:rPr lang="it-IT" sz="1400" b="1" dirty="0" smtClean="0"/>
              <a:t> and </a:t>
            </a:r>
            <a:r>
              <a:rPr lang="it-IT" sz="1400" b="1" dirty="0" err="1" smtClean="0"/>
              <a:t>Kidane</a:t>
            </a:r>
            <a:r>
              <a:rPr lang="it-IT" sz="1400" b="1" dirty="0" smtClean="0"/>
              <a:t> , 2016</a:t>
            </a:r>
            <a:endParaRPr lang="it-IT" sz="1400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12110"/>
      </p:ext>
    </p:extLst>
  </p:cSld>
  <p:clrMapOvr>
    <a:masterClrMapping/>
  </p:clrMapOvr>
  <p:transition spd="med" advTm="1049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62" x="2197100" y="2017713"/>
          <p14:tracePt t="6324" x="2160588" y="2000250"/>
          <p14:tracePt t="6329" x="2089150" y="1982788"/>
          <p14:tracePt t="6349" x="1938338" y="1946275"/>
          <p14:tracePt t="6349" x="1758950" y="1884363"/>
          <p14:tracePt t="6366" x="1598613" y="1847850"/>
          <p14:tracePt t="6382" x="1544638" y="1830388"/>
          <p14:tracePt t="6399" x="1527175" y="1822450"/>
          <p14:tracePt t="7372" x="1536700" y="1803400"/>
          <p14:tracePt t="7380" x="1562100" y="1785938"/>
          <p14:tracePt t="7388" x="1581150" y="1776413"/>
          <p14:tracePt t="7399" x="1598613" y="1768475"/>
          <p14:tracePt t="7415" x="1608138" y="1751013"/>
          <p14:tracePt t="7432" x="1616075" y="1751013"/>
          <p14:tracePt t="7484" x="1633538" y="1741488"/>
          <p14:tracePt t="7508" x="1643063" y="1741488"/>
          <p14:tracePt t="7541" x="1652588" y="1741488"/>
          <p14:tracePt t="7733" x="1625600" y="1741488"/>
          <p14:tracePt t="7741" x="1554163" y="1758950"/>
          <p14:tracePt t="7787" x="1527175" y="1758950"/>
          <p14:tracePt t="7798" x="1500188" y="1768475"/>
          <p14:tracePt t="7815" x="1490663" y="1768475"/>
          <p14:tracePt t="7831" x="1473200" y="1768475"/>
          <p14:tracePt t="7855" x="1455738" y="1768475"/>
          <p14:tracePt t="7865" x="1446213" y="1768475"/>
          <p14:tracePt t="7882" x="1438275" y="1768475"/>
          <p14:tracePt t="7898" x="1419225" y="1768475"/>
          <p14:tracePt t="7933" x="1411288" y="1768475"/>
          <p14:tracePt t="7934" x="1401763" y="1768475"/>
          <p14:tracePt t="8709" x="1393825" y="1768475"/>
          <p14:tracePt t="9780" x="1347788" y="1724025"/>
          <p14:tracePt t="9790" x="1322388" y="1652588"/>
          <p14:tracePt t="9797" x="1285875" y="1598613"/>
          <p14:tracePt t="9798" x="1241425" y="1544638"/>
          <p14:tracePt t="9814" x="1214438" y="1509713"/>
          <p14:tracePt t="9830" x="1204913" y="1490663"/>
          <p14:tracePt t="9848" x="1187450" y="1473200"/>
          <p14:tracePt t="9881" x="1169988" y="1455738"/>
          <p14:tracePt t="9897" x="1152525" y="1438275"/>
          <p14:tracePt t="9914" x="1143000" y="1428750"/>
          <p14:tracePt t="9914" x="1133475" y="1419225"/>
          <p14:tracePt t="9947" x="1125538" y="1401763"/>
          <p14:tracePt t="9947" x="1108075" y="1384300"/>
          <p14:tracePt t="9964" x="1098550" y="1347788"/>
          <p14:tracePt t="9981" x="1098550" y="1339850"/>
          <p14:tracePt t="9997" x="1081088" y="1312863"/>
          <p14:tracePt t="10014" x="1081088" y="1276350"/>
          <p14:tracePt t="10031" x="1071563" y="1231900"/>
          <p14:tracePt t="10047" x="1054100" y="1214438"/>
          <p14:tracePt t="10064" x="1044575" y="1152525"/>
          <p14:tracePt t="10081" x="1027113" y="1071563"/>
          <p14:tracePt t="10113" x="982663" y="973138"/>
          <p14:tracePt t="10138" x="982663" y="928688"/>
          <p14:tracePt t="10148" x="982663" y="874713"/>
          <p14:tracePt t="10165" x="973138" y="822325"/>
          <p14:tracePt t="10180" x="955675" y="768350"/>
          <p14:tracePt t="10198" x="955675" y="741363"/>
          <p14:tracePt t="10213" x="955675" y="704850"/>
          <p14:tracePt t="10230" x="946150" y="679450"/>
          <p14:tracePt t="10246" x="946150" y="615950"/>
          <p14:tracePt t="10278" x="946150" y="608013"/>
          <p14:tracePt t="10299" x="938213" y="588963"/>
          <p14:tracePt t="10307" x="928688" y="581025"/>
          <p14:tracePt t="10314" x="928688" y="554038"/>
          <p14:tracePt t="10330" x="928688" y="536575"/>
          <p14:tracePt t="10347" x="928688" y="527050"/>
          <p14:tracePt t="10364" x="928688" y="517525"/>
          <p14:tracePt t="10548" x="928688" y="500063"/>
          <p14:tracePt t="11039" x="928688" y="490538"/>
          <p14:tracePt t="11059" x="928688" y="482600"/>
          <p14:tracePt t="11067" x="928688" y="473075"/>
          <p14:tracePt t="11075" x="938213" y="473075"/>
          <p14:tracePt t="11219" x="938213" y="465138"/>
          <p14:tracePt t="11259" x="946150" y="455613"/>
          <p14:tracePt t="11267" x="946150" y="428625"/>
          <p14:tracePt t="11296" x="965200" y="419100"/>
          <p14:tracePt t="11659" x="965200" y="428625"/>
          <p14:tracePt t="11664" x="965200" y="438150"/>
          <p14:tracePt t="11683" x="965200" y="446088"/>
          <p14:tracePt t="11691" x="965200" y="465138"/>
          <p14:tracePt t="11697" x="965200" y="473075"/>
          <p14:tracePt t="11714" x="965200" y="490538"/>
          <p14:tracePt t="11730" x="965200" y="509588"/>
          <p14:tracePt t="11771" x="965200" y="517525"/>
          <p14:tracePt t="11811" x="965200" y="527050"/>
          <p14:tracePt t="11851" x="965200" y="544513"/>
          <p14:tracePt t="11875" x="965200" y="554038"/>
          <p14:tracePt t="11882" x="982663" y="687388"/>
          <p14:tracePt t="11970" x="990600" y="723900"/>
          <p14:tracePt t="11980" x="1017588" y="768350"/>
          <p14:tracePt t="11997" x="1017588" y="785813"/>
          <p14:tracePt t="12014" x="1017588" y="812800"/>
          <p14:tracePt t="12031" x="1027113" y="839788"/>
          <p14:tracePt t="12047" x="1036638" y="847725"/>
          <p14:tracePt t="12064" x="1054100" y="884238"/>
          <p14:tracePt t="12081" x="1071563" y="919163"/>
          <p14:tracePt t="12097" x="1098550" y="965200"/>
          <p14:tracePt t="12114" x="1098550" y="990600"/>
          <p14:tracePt t="12130" x="1125538" y="1044575"/>
          <p14:tracePt t="12148" x="1133475" y="1081088"/>
          <p14:tracePt t="12164" x="1152525" y="1098550"/>
          <p14:tracePt t="12181" x="1169988" y="1125538"/>
          <p14:tracePt t="12197" x="1179513" y="1143000"/>
          <p14:tracePt t="12215" x="1187450" y="1160463"/>
          <p14:tracePt t="12230" x="1196975" y="1179513"/>
          <p14:tracePt t="12247" x="1231900" y="1214438"/>
          <p14:tracePt t="12312" x="1250950" y="1214438"/>
          <p14:tracePt t="12330" x="1276350" y="1241425"/>
          <p14:tracePt t="12331" x="1295400" y="1250950"/>
          <p14:tracePt t="12331" x="1295400" y="1258888"/>
          <p14:tracePt t="12348" x="1347788" y="1276350"/>
          <p14:tracePt t="12363" x="1393825" y="1295400"/>
          <p14:tracePt t="12381" x="1455738" y="1312863"/>
          <p14:tracePt t="12397" x="1482725" y="1322388"/>
          <p14:tracePt t="12414" x="1500188" y="1339850"/>
          <p14:tracePt t="12430" x="1554163" y="1347788"/>
          <p14:tracePt t="12447" x="1598613" y="1366838"/>
          <p14:tracePt t="12464" x="1679575" y="1374775"/>
          <p14:tracePt t="12480" x="1768475" y="1401763"/>
          <p14:tracePt t="12497" x="1812925" y="1419225"/>
          <p14:tracePt t="12514" x="1874838" y="1438275"/>
          <p14:tracePt t="12514" x="1901825" y="1438275"/>
          <p14:tracePt t="12531" x="1928813" y="1438275"/>
          <p14:tracePt t="12531" x="1955800" y="1438275"/>
          <p14:tracePt t="12547" x="2009775" y="1455738"/>
          <p14:tracePt t="12564" x="2044700" y="1455738"/>
          <p14:tracePt t="12581" x="2071688" y="1455738"/>
          <p14:tracePt t="12598" x="2108200" y="1465263"/>
          <p14:tracePt t="12614" x="2143125" y="1465263"/>
          <p14:tracePt t="12631" x="2170113" y="1482725"/>
          <p14:tracePt t="12647" x="2205038" y="1482725"/>
          <p14:tracePt t="12664" x="2232025" y="1482725"/>
          <p14:tracePt t="12680" x="2241550" y="1482725"/>
          <p14:tracePt t="12697" x="2268538" y="1482725"/>
          <p14:tracePt t="12717" x="2276475" y="1482725"/>
          <p14:tracePt t="12732" x="2286000" y="1482725"/>
          <p14:tracePt t="12748" x="2295525" y="1482725"/>
          <p14:tracePt t="12766" x="2312988" y="1482725"/>
          <p14:tracePt t="12781" x="2330450" y="1482725"/>
          <p14:tracePt t="12799" x="2374900" y="1482725"/>
          <p14:tracePt t="12815" x="2393950" y="1482725"/>
          <p14:tracePt t="12832" x="2419350" y="1482725"/>
          <p14:tracePt t="12848" x="2473325" y="1482725"/>
          <p14:tracePt t="12864" x="2509838" y="1482725"/>
          <p14:tracePt t="12881" x="2544763" y="1482725"/>
          <p14:tracePt t="12898" x="2571750" y="1482725"/>
          <p14:tracePt t="12914" x="2608263" y="1482725"/>
          <p14:tracePt t="12914" x="2633663" y="1482725"/>
          <p14:tracePt t="12932" x="2660650" y="1482725"/>
          <p14:tracePt t="12948" x="2670175" y="1482725"/>
          <p14:tracePt t="12964" x="2687638" y="1482725"/>
          <p14:tracePt t="12982" x="2751138" y="1482725"/>
          <p14:tracePt t="13016" x="2847975" y="1473200"/>
          <p14:tracePt t="13069" x="2847975" y="1465263"/>
          <p14:tracePt t="13080" x="2857500" y="1465263"/>
          <p14:tracePt t="13081" x="2874963" y="1455738"/>
          <p14:tracePt t="13097" x="2884488" y="1446213"/>
          <p14:tracePt t="13114" x="2894013" y="1446213"/>
          <p14:tracePt t="13130" x="2919413" y="1419225"/>
          <p14:tracePt t="13148" x="2928938" y="1401763"/>
          <p14:tracePt t="13164" x="2946400" y="1384300"/>
          <p14:tracePt t="13181" x="2965450" y="1366838"/>
          <p14:tracePt t="13198" x="2982913" y="1347788"/>
          <p14:tracePt t="13215" x="3009900" y="1303338"/>
          <p14:tracePt t="13230" x="3027363" y="1276350"/>
          <p14:tracePt t="13247" x="3044825" y="1241425"/>
          <p14:tracePt t="13264" x="3125788" y="1044575"/>
          <p14:tracePt t="13315" x="3125788" y="990600"/>
          <p14:tracePt t="13316" x="3133725" y="955675"/>
          <p14:tracePt t="13330" x="3133725" y="884238"/>
          <p14:tracePt t="13330" x="3133725" y="857250"/>
          <p14:tracePt t="13348" x="3133725" y="785813"/>
          <p14:tracePt t="13364" x="3133725" y="714375"/>
          <p14:tracePt t="13380" x="3133725" y="669925"/>
          <p14:tracePt t="13397" x="3133725" y="608013"/>
          <p14:tracePt t="13421" x="3125788" y="571500"/>
          <p14:tracePt t="13431" x="3062288" y="446088"/>
          <p14:tracePt t="13457" x="3054350" y="393700"/>
          <p14:tracePt t="13464" x="3027363" y="357188"/>
          <p14:tracePt t="13481" x="3000375" y="303213"/>
          <p14:tracePt t="13497" x="2946400" y="250825"/>
          <p14:tracePt t="13514" x="2894013" y="179388"/>
          <p14:tracePt t="13531" x="2786063" y="107950"/>
          <p14:tracePt t="13549" x="2732088" y="53975"/>
          <p14:tracePt t="13567" x="2679700" y="17463"/>
          <p14:tracePt t="13582" x="2608263" y="0"/>
          <p14:tracePt t="13601" x="2544763" y="0"/>
          <p14:tracePt t="13614" x="2517775" y="0"/>
          <p14:tracePt t="13632" x="2490788" y="0"/>
          <p14:tracePt t="13647" x="2438400" y="0"/>
          <p14:tracePt t="13665" x="2374900" y="0"/>
          <p14:tracePt t="13680" x="2322513" y="0"/>
          <p14:tracePt t="13680" x="2295525" y="0"/>
          <p14:tracePt t="13700" x="2268538" y="0"/>
          <p14:tracePt t="13700" x="2241550" y="0"/>
          <p14:tracePt t="13717" x="2205038" y="0"/>
          <p14:tracePt t="13733" x="2152650" y="17463"/>
          <p14:tracePt t="13748" x="2108200" y="36513"/>
          <p14:tracePt t="13766" x="2071688" y="44450"/>
          <p14:tracePt t="13781" x="2027238" y="61913"/>
          <p14:tracePt t="13799" x="1973263" y="61913"/>
          <p14:tracePt t="13815" x="1866900" y="80963"/>
          <p14:tracePt t="13832" x="1758950" y="98425"/>
          <p14:tracePt t="13848" x="1660525" y="115888"/>
          <p14:tracePt t="13864" x="1581150" y="142875"/>
          <p14:tracePt t="13881" x="1500188" y="160338"/>
          <p14:tracePt t="13897" x="1455738" y="187325"/>
          <p14:tracePt t="13914" x="1419225" y="204788"/>
          <p14:tracePt t="13930" x="1366838" y="231775"/>
          <p14:tracePt t="13954" x="1312863" y="250825"/>
          <p14:tracePt t="13963" x="1295400" y="276225"/>
          <p14:tracePt t="13981" x="1268413" y="303213"/>
          <p14:tracePt t="13997" x="1241425" y="330200"/>
          <p14:tracePt t="14014" x="1187450" y="357188"/>
          <p14:tracePt t="14030" x="1133475" y="411163"/>
          <p14:tracePt t="14047" x="938213" y="608013"/>
          <p14:tracePt t="14130" x="901700" y="660400"/>
          <p14:tracePt t="14131" x="893763" y="704850"/>
          <p14:tracePt t="14131" x="874713" y="741363"/>
          <p14:tracePt t="14148" x="857250" y="839788"/>
          <p14:tracePt t="14163" x="839788" y="901700"/>
          <p14:tracePt t="14180" x="822325" y="982663"/>
          <p14:tracePt t="14197" x="822325" y="1054100"/>
          <p14:tracePt t="14214" x="822325" y="1108075"/>
          <p14:tracePt t="14230" x="822325" y="1179513"/>
          <p14:tracePt t="14247" x="822325" y="1214438"/>
          <p14:tracePt t="14263" x="822325" y="1276350"/>
          <p14:tracePt t="14280" x="839788" y="1428750"/>
          <p14:tracePt t="14347" x="874713" y="1482725"/>
          <p14:tracePt t="14347" x="901700" y="1544638"/>
          <p14:tracePt t="14364" x="955675" y="1616075"/>
          <p14:tracePt t="14380" x="1036638" y="1697038"/>
          <p14:tracePt t="14397" x="1089025" y="1751013"/>
          <p14:tracePt t="14413" x="1152525" y="1795463"/>
          <p14:tracePt t="14431" x="1187450" y="1822450"/>
          <p14:tracePt t="14446" x="1250950" y="1847850"/>
          <p14:tracePt t="14464" x="1285875" y="1857375"/>
          <p14:tracePt t="14480" x="1401763" y="1901825"/>
          <p14:tracePt t="14504" x="1446213" y="1911350"/>
          <p14:tracePt t="14513" x="1517650" y="1919288"/>
          <p14:tracePt t="14513" x="1598613" y="1928813"/>
          <p14:tracePt t="14531" x="1679575" y="1938338"/>
          <p14:tracePt t="14546" x="1946275" y="1982788"/>
          <p14:tracePt t="14564" x="2071688" y="2000250"/>
          <p14:tracePt t="14580" x="2170113" y="2017713"/>
          <p14:tracePt t="14597" x="2268538" y="2036763"/>
          <p14:tracePt t="14613" x="2339975" y="2036763"/>
          <p14:tracePt t="14630" x="2438400" y="2036763"/>
          <p14:tracePt t="14647" x="2500313" y="2036763"/>
          <p14:tracePt t="14664" x="2544763" y="2036763"/>
          <p14:tracePt t="14680" x="2616200" y="2036763"/>
          <p14:tracePt t="14697" x="2670175" y="2036763"/>
          <p14:tracePt t="14713" x="2732088" y="2027238"/>
          <p14:tracePt t="14730" x="2813050" y="2017713"/>
          <p14:tracePt t="14747" x="2884488" y="2000250"/>
          <p14:tracePt t="14764" x="2911475" y="1982788"/>
          <p14:tracePt t="14781" x="2946400" y="1973263"/>
          <p14:tracePt t="14797" x="2990850" y="1946275"/>
          <p14:tracePt t="14813" x="3036888" y="1928813"/>
          <p14:tracePt t="14830" x="3081338" y="1911350"/>
          <p14:tracePt t="14847" x="3108325" y="1884363"/>
          <p14:tracePt t="14863" x="3133725" y="1857375"/>
          <p14:tracePt t="14880" x="3170238" y="1830388"/>
          <p14:tracePt t="14896" x="3179763" y="1812925"/>
          <p14:tracePt t="14914" x="3197225" y="1768475"/>
          <p14:tracePt t="14930" x="3224213" y="1714500"/>
          <p14:tracePt t="14948" x="3232150" y="1687513"/>
          <p14:tracePt t="14964" x="3232150" y="1660525"/>
          <p14:tracePt t="14964" x="3232150" y="1652588"/>
          <p14:tracePt t="14987" x="3232150" y="1625600"/>
          <p14:tracePt t="14997" x="3232150" y="1589088"/>
          <p14:tracePt t="15014" x="3232150" y="1536700"/>
          <p14:tracePt t="15030" x="3232150" y="1455738"/>
          <p14:tracePt t="15048" x="3187700" y="1347788"/>
          <p14:tracePt t="15063" x="3116263" y="1250950"/>
          <p14:tracePt t="15080" x="3027363" y="1143000"/>
          <p14:tracePt t="15097" x="2982913" y="1098550"/>
          <p14:tracePt t="15114" x="2768600" y="938213"/>
          <p14:tracePt t="15174" x="2732088" y="938213"/>
          <p14:tracePt t="15191" x="2732088" y="928688"/>
          <p14:tracePt t="15199" x="2697163" y="928688"/>
          <p14:tracePt t="15213" x="2679700" y="911225"/>
          <p14:tracePt t="15231" x="2660650" y="911225"/>
          <p14:tracePt t="15247" x="2608263" y="911225"/>
          <p14:tracePt t="15264" x="2554288" y="911225"/>
          <p14:tracePt t="15280" x="2473325" y="901700"/>
          <p14:tracePt t="15298" x="2366963" y="884238"/>
          <p14:tracePt t="15330" x="2330450" y="866775"/>
          <p14:tracePt t="15330" x="2303463" y="866775"/>
          <p14:tracePt t="15332" x="2276475" y="866775"/>
          <p14:tracePt t="15347" x="2224088" y="866775"/>
          <p14:tracePt t="15365" x="2197100" y="866775"/>
          <p14:tracePt t="15381" x="2170113" y="866775"/>
          <p14:tracePt t="15398" x="2160588" y="866775"/>
          <p14:tracePt t="15413" x="2152650" y="866775"/>
          <p14:tracePt t="15430" x="2143125" y="866775"/>
          <p14:tracePt t="15446" x="2133600" y="866775"/>
          <p14:tracePt t="15463" x="2125663" y="866775"/>
          <p14:tracePt t="15480" x="2116138" y="884238"/>
          <p14:tracePt t="15497" x="2108200" y="901700"/>
          <p14:tracePt t="15514" x="2098675" y="911225"/>
          <p14:tracePt t="15531" x="2098675" y="928688"/>
          <p14:tracePt t="15572" x="2098675" y="938213"/>
          <p14:tracePt t="15588" x="2098675" y="955675"/>
          <p14:tracePt t="15603" x="2098675" y="965200"/>
          <p14:tracePt t="15619" x="2098675" y="973138"/>
          <p14:tracePt t="15635" x="2098675" y="990600"/>
          <p14:tracePt t="15643" x="2108200" y="1009650"/>
          <p14:tracePt t="15647" x="2133600" y="1036638"/>
          <p14:tracePt t="15663" x="2214563" y="1081088"/>
          <p14:tracePt t="15681" x="2295525" y="1133475"/>
          <p14:tracePt t="15697" x="2374900" y="1160463"/>
          <p14:tracePt t="15714" x="2419350" y="1187450"/>
          <p14:tracePt t="15730" x="2455863" y="1187450"/>
          <p14:tracePt t="15730" x="2500313" y="1204913"/>
          <p14:tracePt t="15748" x="2608263" y="1223963"/>
          <p14:tracePt t="15763" x="2776538" y="1241425"/>
          <p14:tracePt t="15781" x="2955925" y="1276350"/>
          <p14:tracePt t="15798" x="3116263" y="1303338"/>
          <p14:tracePt t="15816" x="3241675" y="1312863"/>
          <p14:tracePt t="15832" x="3313113" y="1312863"/>
          <p14:tracePt t="15851" x="3357563" y="1322388"/>
          <p14:tracePt t="15864" x="3394075" y="1330325"/>
          <p14:tracePt t="15882" x="3446463" y="1330325"/>
          <p14:tracePt t="15897" x="3500438" y="1330325"/>
          <p14:tracePt t="15914" x="3554413" y="1330325"/>
          <p14:tracePt t="15930" x="3625850" y="1330325"/>
          <p14:tracePt t="15930" x="3652838" y="1330325"/>
          <p14:tracePt t="15948" x="3697288" y="1330325"/>
          <p14:tracePt t="15964" x="3803650" y="1312863"/>
          <p14:tracePt t="15989" x="3830638" y="1295400"/>
          <p14:tracePt t="15997" x="3902075" y="1268413"/>
          <p14:tracePt t="16014" x="3946525" y="1250950"/>
          <p14:tracePt t="16030" x="3983038" y="1223963"/>
          <p14:tracePt t="16047" x="4010025" y="1196975"/>
          <p14:tracePt t="16063" x="4062413" y="1179513"/>
          <p14:tracePt t="16080" x="4089400" y="1152525"/>
          <p14:tracePt t="16097" x="4089400" y="1143000"/>
          <p14:tracePt t="16114" x="4116388" y="1125538"/>
          <p14:tracePt t="16131" x="4125913" y="1108075"/>
          <p14:tracePt t="16146" x="4133850" y="1081088"/>
          <p14:tracePt t="16165" x="4133850" y="1071563"/>
          <p14:tracePt t="16180" x="4133850" y="1036638"/>
          <p14:tracePt t="16199" x="4133850" y="1009650"/>
          <p14:tracePt t="16213" x="4133850" y="982663"/>
          <p14:tracePt t="16230" x="4133850" y="965200"/>
          <p14:tracePt t="16279" x="4125913" y="955675"/>
          <p14:tracePt t="19100" x="4179888" y="928688"/>
          <p14:tracePt t="19108" x="4303713" y="911225"/>
          <p14:tracePt t="19116" x="4394200" y="901700"/>
          <p14:tracePt t="19119" x="4483100" y="884238"/>
          <p14:tracePt t="19131" x="4616450" y="857250"/>
          <p14:tracePt t="19148" x="4705350" y="839788"/>
          <p14:tracePt t="19166" x="4714875" y="839788"/>
          <p14:tracePt t="19237" x="4732338" y="830263"/>
          <p14:tracePt t="19260" x="4759325" y="822325"/>
          <p14:tracePt t="19268" x="4786313" y="830263"/>
          <p14:tracePt t="19276" x="4813300" y="830263"/>
          <p14:tracePt t="19282" x="4911725" y="866775"/>
          <p14:tracePt t="19297" x="4965700" y="874713"/>
          <p14:tracePt t="19314" x="4983163" y="884238"/>
          <p14:tracePt t="19412" x="5000625" y="884238"/>
          <p14:tracePt t="19436" x="5000625" y="893763"/>
          <p14:tracePt t="19444" x="5010150" y="893763"/>
          <p14:tracePt t="19452" x="5018088" y="893763"/>
          <p14:tracePt t="19460" x="5037138" y="901700"/>
          <p14:tracePt t="19472" x="5116513" y="928688"/>
          <p14:tracePt t="19519" x="5143500" y="946150"/>
          <p14:tracePt t="19531" x="5224463" y="965200"/>
          <p14:tracePt t="19531" x="5251450" y="973138"/>
          <p14:tracePt t="19549" x="5367338" y="1009650"/>
          <p14:tracePt t="19564" x="5411788" y="1009650"/>
          <p14:tracePt t="19581" x="5456238" y="1017588"/>
          <p14:tracePt t="19597" x="5491163" y="1027113"/>
          <p14:tracePt t="19614" x="5545138" y="1027113"/>
          <p14:tracePt t="19631" x="5562600" y="1027113"/>
          <p14:tracePt t="19648" x="5589588" y="1027113"/>
          <p14:tracePt t="19664" x="5599113" y="1027113"/>
          <p14:tracePt t="19681" x="5626100" y="1027113"/>
          <p14:tracePt t="19698" x="5634038" y="1027113"/>
          <p14:tracePt t="19714" x="5643563" y="1027113"/>
          <p14:tracePt t="19731" x="5680075" y="1027113"/>
          <p14:tracePt t="19747" x="5705475" y="1000125"/>
          <p14:tracePt t="19804" x="5705475" y="990600"/>
          <p14:tracePt t="19836" x="5705475" y="973138"/>
          <p14:tracePt t="19853" x="5705475" y="965200"/>
          <p14:tracePt t="19868" x="5705475" y="955675"/>
          <p14:tracePt t="19876" x="5705475" y="946150"/>
          <p14:tracePt t="19884" x="5697538" y="919163"/>
          <p14:tracePt t="19932" x="5680075" y="911225"/>
          <p14:tracePt t="20020" x="5670550" y="911225"/>
          <p14:tracePt t="20021" x="5616575" y="965200"/>
          <p14:tracePt t="20054" x="5599113" y="982663"/>
          <p14:tracePt t="20064" x="5572125" y="1054100"/>
          <p14:tracePt t="20097" x="5554663" y="1081088"/>
          <p14:tracePt t="20098" x="5554663" y="1116013"/>
          <p14:tracePt t="20115" x="5554663" y="1143000"/>
          <p14:tracePt t="20131" x="5554663" y="1187450"/>
          <p14:tracePt t="20149" x="5554663" y="1223963"/>
          <p14:tracePt t="20165" x="5589588" y="1285875"/>
          <p14:tracePt t="20182" x="5643563" y="1312863"/>
          <p14:tracePt t="20198" x="5751513" y="1347788"/>
          <p14:tracePt t="20216" x="5857875" y="1384300"/>
          <p14:tracePt t="20231" x="6045200" y="1401763"/>
          <p14:tracePt t="20248" x="6188075" y="1401763"/>
          <p14:tracePt t="20264" x="6259513" y="1401763"/>
          <p14:tracePt t="20281" x="6276975" y="1393825"/>
          <p14:tracePt t="20297" x="6303963" y="1347788"/>
          <p14:tracePt t="20315" x="6303963" y="1295400"/>
          <p14:tracePt t="20331" x="6205538" y="946150"/>
          <p14:tracePt t="20397" x="6108700" y="866775"/>
          <p14:tracePt t="20415" x="6054725" y="830263"/>
          <p14:tracePt t="20431" x="5991225" y="803275"/>
          <p14:tracePt t="20448" x="5973763" y="785813"/>
          <p14:tracePt t="20464" x="5929313" y="776288"/>
          <p14:tracePt t="20481" x="5884863" y="758825"/>
          <p14:tracePt t="20497" x="5848350" y="758825"/>
          <p14:tracePt t="20514" x="5840413" y="758825"/>
          <p14:tracePt t="20531" x="5830888" y="758825"/>
          <p14:tracePt t="20548" x="5813425" y="758825"/>
          <p14:tracePt t="20565" x="5795963" y="768350"/>
          <p14:tracePt t="20581" x="5795963" y="822325"/>
          <p14:tracePt t="20598" x="5795963" y="901700"/>
          <p14:tracePt t="20614" x="5840413" y="1000125"/>
          <p14:tracePt t="20631" x="5946775" y="1098550"/>
          <p14:tracePt t="20647" x="6081713" y="1179513"/>
          <p14:tracePt t="20665" x="6224588" y="1223963"/>
          <p14:tracePt t="20681" x="6367463" y="1241425"/>
          <p14:tracePt t="20699" x="6465888" y="1258888"/>
          <p14:tracePt t="20714" x="6562725" y="1258888"/>
          <p14:tracePt t="20731" x="6705600" y="1258888"/>
          <p14:tracePt t="20748" x="6786563" y="1241425"/>
          <p14:tracePt t="20765" x="6823075" y="1204913"/>
          <p14:tracePt t="20781" x="6831013" y="1196975"/>
          <p14:tracePt t="20798" x="6840538" y="1169988"/>
          <p14:tracePt t="20814" x="6840538" y="1125538"/>
          <p14:tracePt t="20832" x="6840538" y="1098550"/>
          <p14:tracePt t="20847" x="6840538" y="1044575"/>
          <p14:tracePt t="20865" x="6840538" y="1009650"/>
          <p14:tracePt t="20881" x="6796088" y="955675"/>
          <p14:tracePt t="20898" x="6742113" y="919163"/>
          <p14:tracePt t="20914" x="6680200" y="893763"/>
          <p14:tracePt t="20914" x="6661150" y="874713"/>
          <p14:tracePt t="20933" x="6545263" y="830263"/>
          <p14:tracePt t="20988" x="6510338" y="830263"/>
          <p14:tracePt t="21036" x="6491288" y="830263"/>
          <p14:tracePt t="21037" x="6473825" y="830263"/>
          <p14:tracePt t="21048" x="6429375" y="847725"/>
          <p14:tracePt t="21064" x="6394450" y="874713"/>
          <p14:tracePt t="21081" x="6375400" y="901700"/>
          <p14:tracePt t="21097" x="6375400" y="919163"/>
          <p14:tracePt t="21114" x="6367463" y="938213"/>
          <p14:tracePt t="21164" x="6367463" y="955675"/>
          <p14:tracePt t="21172" x="6384925" y="973138"/>
          <p14:tracePt t="21174" x="6394450" y="990600"/>
          <p14:tracePt t="21181" x="6429375" y="1017588"/>
          <p14:tracePt t="21197" x="6456363" y="1027113"/>
          <p14:tracePt t="21215" x="6483350" y="1036638"/>
          <p14:tracePt t="21231" x="6510338" y="1044575"/>
          <p14:tracePt t="21248" x="6518275" y="1044575"/>
          <p14:tracePt t="21357" x="6518275" y="1036638"/>
          <p14:tracePt t="21365" x="6518275" y="1000125"/>
          <p14:tracePt t="21378" x="6323013" y="803275"/>
          <p14:tracePt t="21397" x="6232525" y="741363"/>
          <p14:tracePt t="21411" x="6153150" y="687388"/>
          <p14:tracePt t="21415" x="5956300" y="608013"/>
          <p14:tracePt t="21431" x="5795963" y="581025"/>
          <p14:tracePt t="21448" x="5751513" y="571500"/>
          <p14:tracePt t="21465" x="5715000" y="571500"/>
          <p14:tracePt t="21480" x="5705475" y="571500"/>
          <p14:tracePt t="21497" x="5688013" y="581025"/>
          <p14:tracePt t="21513" x="5653088" y="608013"/>
          <p14:tracePt t="21531" x="5626100" y="633413"/>
          <p14:tracePt t="21547" x="5599113" y="679450"/>
          <p14:tracePt t="21564" x="5599113" y="714375"/>
          <p14:tracePt t="21581" x="5599113" y="768350"/>
          <p14:tracePt t="21598" x="5581650" y="812800"/>
          <p14:tracePt t="21614" x="5581650" y="866775"/>
          <p14:tracePt t="21632" x="5581650" y="901700"/>
          <p14:tracePt t="21647" x="5581650" y="928688"/>
          <p14:tracePt t="21665" x="5589588" y="946150"/>
          <p14:tracePt t="21681" x="5616575" y="990600"/>
          <p14:tracePt t="21698" x="5661025" y="1036638"/>
          <p14:tracePt t="21714" x="5688013" y="1062038"/>
          <p14:tracePt t="21731" x="5697538" y="1081088"/>
          <p14:tracePt t="21747" x="5741988" y="1089025"/>
          <p14:tracePt t="21765" x="5751513" y="1089025"/>
          <p14:tracePt t="21781" x="5759450" y="1089025"/>
          <p14:tracePt t="21884" x="5768975" y="1081088"/>
          <p14:tracePt t="21893" x="5768975" y="1071563"/>
          <p14:tracePt t="21901" x="5768975" y="1044575"/>
          <p14:tracePt t="21909" x="5768975" y="1000125"/>
          <p14:tracePt t="21915" x="5768975" y="946150"/>
          <p14:tracePt t="21931" x="5741988" y="884238"/>
          <p14:tracePt t="21931" x="5715000" y="866775"/>
          <p14:tracePt t="21949" x="5705475" y="857250"/>
          <p14:tracePt t="21949" x="5697538" y="830263"/>
          <p14:tracePt t="21965" x="5670550" y="822325"/>
          <p14:tracePt t="21982" x="5634038" y="803275"/>
          <p14:tracePt t="21997" x="5537200" y="795338"/>
          <p14:tracePt t="22015" x="5384800" y="758825"/>
          <p14:tracePt t="22038" x="5375275" y="758825"/>
          <p14:tracePt t="22048" x="5357813" y="758825"/>
          <p14:tracePt t="22086" x="5340350" y="758825"/>
          <p14:tracePt t="22128" x="5330825" y="758825"/>
          <p14:tracePt t="22137" x="5322888" y="758825"/>
          <p14:tracePt t="22148" x="5303838" y="822325"/>
          <p14:tracePt t="22164" x="5303838" y="874713"/>
          <p14:tracePt t="22182" x="5303838" y="911225"/>
          <p14:tracePt t="22199" x="5303838" y="938213"/>
          <p14:tracePt t="22214" x="5303838" y="973138"/>
          <p14:tracePt t="22230" x="5303838" y="1000125"/>
          <p14:tracePt t="22249" x="5313363" y="1017588"/>
          <p14:tracePt t="22266" x="5330825" y="1027113"/>
          <p14:tracePt t="22299" x="5348288" y="1027113"/>
          <p14:tracePt t="22301" x="5357813" y="1027113"/>
          <p14:tracePt t="22314" x="5411788" y="1027113"/>
          <p14:tracePt t="22331" x="5446713" y="1027113"/>
          <p14:tracePt t="22331" x="5456238" y="1027113"/>
          <p14:tracePt t="22349" x="5483225" y="1027113"/>
          <p14:tracePt t="22381" x="5491163" y="1027113"/>
          <p14:tracePt t="22382" x="5500688" y="1009650"/>
          <p14:tracePt t="22399" x="5500688" y="973138"/>
          <p14:tracePt t="22414" x="5500688" y="911225"/>
          <p14:tracePt t="22432" x="5500688" y="857250"/>
          <p14:tracePt t="22448" x="5491163" y="830263"/>
          <p14:tracePt t="22464" x="5465763" y="803275"/>
          <p14:tracePt t="22480" x="5446713" y="785813"/>
          <p14:tracePt t="22499" x="5411788" y="776288"/>
          <p14:tracePt t="22514" x="5402263" y="776288"/>
          <p14:tracePt t="22531" x="5375275" y="776288"/>
          <p14:tracePt t="22547" x="5340350" y="776288"/>
          <p14:tracePt t="22564" x="5313363" y="776288"/>
          <p14:tracePt t="22580" x="5303838" y="785813"/>
          <p14:tracePt t="22597" x="5276850" y="803275"/>
          <p14:tracePt t="22615" x="5259388" y="847725"/>
          <p14:tracePt t="22633" x="5241925" y="884238"/>
          <p14:tracePt t="22649" x="5241925" y="901700"/>
          <p14:tracePt t="22667" x="5241925" y="919163"/>
          <p14:tracePt t="22683" x="5241925" y="946150"/>
          <p14:tracePt t="22698" x="5241925" y="990600"/>
          <p14:tracePt t="22812" x="5241925" y="1000125"/>
          <p14:tracePt t="22925" x="5251450" y="973138"/>
          <p14:tracePt t="22937" x="5241925" y="928688"/>
          <p14:tracePt t="22940" x="5205413" y="830263"/>
          <p14:tracePt t="22951" x="5153025" y="750888"/>
          <p14:tracePt t="22965" x="5099050" y="660400"/>
          <p14:tracePt t="22987" x="5062538" y="642938"/>
          <p14:tracePt t="23133" x="5062538" y="652463"/>
          <p14:tracePt t="23136" x="5062538" y="723900"/>
          <p14:tracePt t="23202" x="5062538" y="741363"/>
          <p14:tracePt t="23237" x="5062538" y="758825"/>
          <p14:tracePt t="23237" x="5072063" y="768350"/>
          <p14:tracePt t="23248" x="5081588" y="776288"/>
          <p14:tracePt t="23265" x="5099050" y="785813"/>
          <p14:tracePt t="23281" x="5126038" y="812800"/>
          <p14:tracePt t="23314" x="5205413" y="866775"/>
          <p14:tracePt t="23455" x="5259388" y="874713"/>
          <p14:tracePt t="23547" x="5268913" y="884238"/>
          <p14:tracePt t="23548" x="5295900" y="884238"/>
          <p14:tracePt t="23565" x="5348288" y="884238"/>
          <p14:tracePt t="23633" x="5384800" y="884238"/>
          <p14:tracePt t="23669" x="5394325" y="884238"/>
          <p14:tracePt t="23677" x="5411788" y="884238"/>
          <p14:tracePt t="23682" x="5429250" y="884238"/>
          <p14:tracePt t="23698" x="5483225" y="884238"/>
          <p14:tracePt t="23715" x="5518150" y="884238"/>
          <p14:tracePt t="23731" x="5545138" y="884238"/>
          <p14:tracePt t="23748" x="5572125" y="884238"/>
          <p14:tracePt t="23765" x="5608638" y="884238"/>
          <p14:tracePt t="23782" x="5680075" y="884238"/>
          <p14:tracePt t="26508" x="5688013" y="884238"/>
          <p14:tracePt t="26652" x="5705475" y="884238"/>
          <p14:tracePt t="27044" x="5848350" y="893763"/>
          <p14:tracePt t="27052" x="8062913" y="1179513"/>
          <p14:tracePt t="27300" x="8062913" y="1187450"/>
          <p14:tracePt t="27308" x="8062913" y="1204913"/>
          <p14:tracePt t="27313" x="8062913" y="1223963"/>
          <p14:tracePt t="27330" x="8062913" y="1231900"/>
          <p14:tracePt t="27331" x="8062913" y="1241425"/>
          <p14:tracePt t="27347" x="8062913" y="1250950"/>
          <p14:tracePt t="27596" x="8062913" y="1204913"/>
          <p14:tracePt t="27602" x="8037513" y="1036638"/>
          <p14:tracePt t="27630" x="8027988" y="1000125"/>
          <p14:tracePt t="27631" x="7991475" y="946150"/>
          <p14:tracePt t="27647" x="7929563" y="874713"/>
          <p14:tracePt t="27664" x="7858125" y="830263"/>
          <p14:tracePt t="27681" x="7715250" y="785813"/>
          <p14:tracePt t="27697" x="7510463" y="750888"/>
          <p14:tracePt t="27715" x="7259638" y="750888"/>
          <p14:tracePt t="27731" x="7037388" y="750888"/>
          <p14:tracePt t="27747" x="6867525" y="830263"/>
          <p14:tracePt t="27765" x="6804025" y="901700"/>
          <p14:tracePt t="27780" x="6786563" y="965200"/>
          <p14:tracePt t="27798" x="6786563" y="1036638"/>
          <p14:tracePt t="27813" x="6786563" y="1116013"/>
          <p14:tracePt t="27831" x="6831013" y="1214438"/>
          <p14:tracePt t="27847" x="6929438" y="1347788"/>
          <p14:tracePt t="27864" x="7072313" y="1490663"/>
          <p14:tracePt t="27880" x="7286625" y="1598613"/>
          <p14:tracePt t="27897" x="7527925" y="1697038"/>
          <p14:tracePt t="27914" x="7742238" y="1758950"/>
          <p14:tracePt t="27931" x="7912100" y="1795463"/>
          <p14:tracePt t="27948" x="8018463" y="1803400"/>
          <p14:tracePt t="27967" x="8054975" y="1803400"/>
          <p14:tracePt t="27982" x="8116888" y="1803400"/>
          <p14:tracePt t="27999" x="8188325" y="1724025"/>
          <p14:tracePt t="28014" x="8224838" y="1598613"/>
          <p14:tracePt t="28031" x="8277225" y="1446213"/>
          <p14:tracePt t="28047" x="8277225" y="1231900"/>
          <p14:tracePt t="28074" x="8277225" y="1169988"/>
          <p14:tracePt t="28080" x="8277225" y="1081088"/>
          <p14:tracePt t="28113" x="8251825" y="1054100"/>
          <p14:tracePt t="28157" x="8197850" y="1036638"/>
          <p14:tracePt t="28169" x="8072438" y="1017588"/>
          <p14:tracePt t="28169" x="8062913" y="1017588"/>
          <p14:tracePt t="28236" x="8045450" y="1017588"/>
          <p14:tracePt t="28245" x="8037513" y="1027113"/>
          <p14:tracePt t="28253" x="8027988" y="1027113"/>
          <p14:tracePt t="28263" x="8027988" y="1081088"/>
          <p14:tracePt t="28280" x="8027988" y="1116013"/>
          <p14:tracePt t="28297" x="8027988" y="1143000"/>
          <p14:tracePt t="28314" x="8027988" y="1160463"/>
          <p14:tracePt t="28330" x="8037513" y="1179513"/>
          <p14:tracePt t="28380" x="8054975" y="1187450"/>
          <p14:tracePt t="28382" x="8108950" y="1187450"/>
          <p14:tracePt t="28425" x="8116888" y="1187450"/>
          <p14:tracePt t="28932" x="8126413" y="1187450"/>
          <p14:tracePt t="28973" x="8143875" y="1187450"/>
          <p14:tracePt t="28997" x="8153400" y="1187450"/>
          <p14:tracePt t="29005" x="8161338" y="1187450"/>
          <p14:tracePt t="29300" x="8099425" y="1187450"/>
          <p14:tracePt t="29309" x="7875588" y="1098550"/>
          <p14:tracePt t="29316" x="7491413" y="1000125"/>
          <p14:tracePt t="29324" x="7037388" y="857250"/>
          <p14:tracePt t="29332" x="5946775" y="561975"/>
          <p14:tracePt t="29347" x="4867275" y="231775"/>
          <p14:tracePt t="29363" x="3732213" y="26988"/>
          <p14:tracePt t="29382" x="3116263" y="0"/>
          <p14:tracePt t="29430" x="3036888" y="9525"/>
          <p14:tracePt t="29447" x="2946400" y="17463"/>
          <p14:tracePt t="29464" x="2840038" y="53975"/>
          <p14:tracePt t="29481" x="2751138" y="80963"/>
          <p14:tracePt t="29497" x="2652713" y="107950"/>
          <p14:tracePt t="29513" x="2571750" y="142875"/>
          <p14:tracePt t="29531" x="2500313" y="152400"/>
          <p14:tracePt t="29547" x="2428875" y="179388"/>
          <p14:tracePt t="29547" x="2366963" y="204788"/>
          <p14:tracePt t="29565" x="2339975" y="214313"/>
          <p14:tracePt t="29580" x="2160588" y="357188"/>
          <p14:tracePt t="29598" x="2036763" y="482600"/>
          <p14:tracePt t="29613" x="1946275" y="608013"/>
          <p14:tracePt t="29631" x="1911350" y="660400"/>
          <p14:tracePt t="29647" x="1893888" y="704850"/>
          <p14:tracePt t="29665" x="1893888" y="731838"/>
          <p14:tracePt t="29680" x="1893888" y="741363"/>
          <p14:tracePt t="29780" x="1893888" y="750888"/>
          <p14:tracePt t="29780" x="1893888" y="758825"/>
          <p14:tracePt t="29796" x="1893888" y="795338"/>
          <p14:tracePt t="29803" x="1901825" y="812800"/>
          <p14:tracePt t="29813" x="1938338" y="839788"/>
          <p14:tracePt t="29819" x="1990725" y="884238"/>
          <p14:tracePt t="29830" x="2125663" y="982663"/>
          <p14:tracePt t="29846" x="2232025" y="1054100"/>
          <p14:tracePt t="29863" x="2384425" y="1152525"/>
          <p14:tracePt t="29880" x="2562225" y="1204913"/>
          <p14:tracePt t="29898" x="2857500" y="1322388"/>
          <p14:tracePt t="29918" x="2965450" y="1347788"/>
          <p14:tracePt t="29931" x="3276600" y="1419225"/>
          <p14:tracePt t="29951" x="3473450" y="1465263"/>
          <p14:tracePt t="29966" x="3608388" y="1482725"/>
          <p14:tracePt t="29983" x="3670300" y="1482725"/>
          <p14:tracePt t="29999" x="3679825" y="1482725"/>
          <p14:tracePt t="30016" x="3705225" y="1473200"/>
          <p14:tracePt t="30032" x="3724275" y="1446213"/>
          <p14:tracePt t="30048" x="3741738" y="1384300"/>
          <p14:tracePt t="30064" x="3768725" y="1347788"/>
          <p14:tracePt t="30081" x="3768725" y="1250950"/>
          <p14:tracePt t="30097" x="3768725" y="1009650"/>
          <p14:tracePt t="30131" x="3768725" y="938213"/>
          <p14:tracePt t="30132" x="3741738" y="857250"/>
          <p14:tracePt t="30147" x="3660775" y="704850"/>
          <p14:tracePt t="30164" x="3527425" y="465138"/>
          <p14:tracePt t="30181" x="3375025" y="322263"/>
          <p14:tracePt t="30197" x="3205163" y="196850"/>
          <p14:tracePt t="30215" x="3009900" y="115888"/>
          <p14:tracePt t="30231" x="2813050" y="36513"/>
          <p14:tracePt t="30249" x="2054225" y="0"/>
          <p14:tracePt t="30285" x="1847850" y="0"/>
          <p14:tracePt t="30286" x="1633538" y="0"/>
          <p14:tracePt t="30297" x="1062038" y="0"/>
          <p14:tracePt t="30330" x="874713" y="0"/>
          <p14:tracePt t="30348" x="750888" y="0"/>
          <p14:tracePt t="30363" x="554038" y="61913"/>
          <p14:tracePt t="30381" x="374650" y="179388"/>
          <p14:tracePt t="30414" x="339725" y="231775"/>
          <p14:tracePt t="30430" x="303213" y="330200"/>
          <p14:tracePt t="30447" x="276225" y="374650"/>
          <p14:tracePt t="30464" x="268288" y="428625"/>
          <p14:tracePt t="30480" x="241300" y="473075"/>
          <p14:tracePt t="30497" x="223838" y="509588"/>
          <p14:tracePt t="30513" x="214313" y="554038"/>
          <p14:tracePt t="30530" x="214313" y="588963"/>
          <p14:tracePt t="30547" x="196850" y="642938"/>
          <p14:tracePt t="30564" x="196850" y="785813"/>
          <p14:tracePt t="30580" x="196850" y="857250"/>
          <p14:tracePt t="30598" x="223838" y="938213"/>
          <p14:tracePt t="30613" x="268288" y="1027113"/>
          <p14:tracePt t="30631" x="339725" y="1116013"/>
          <p14:tracePt t="30647" x="509588" y="1231900"/>
          <p14:tracePt t="30674" x="561975" y="1250950"/>
          <p14:tracePt t="30680" x="714375" y="1303338"/>
          <p14:tracePt t="30697" x="911225" y="1366838"/>
          <p14:tracePt t="30714" x="1098550" y="1401763"/>
          <p14:tracePt t="30731" x="1276350" y="1428750"/>
          <p14:tracePt t="30747" x="1482725" y="1455738"/>
          <p14:tracePt t="30747" x="1633538" y="1482725"/>
          <p14:tracePt t="30765" x="1955800" y="1527175"/>
          <p14:tracePt t="30781" x="2393950" y="1571625"/>
          <p14:tracePt t="30819" x="2490788" y="1571625"/>
          <p14:tracePt t="30830" x="2589213" y="1571625"/>
          <p14:tracePt t="30846" x="2660650" y="1571625"/>
          <p14:tracePt t="30863" x="2786063" y="1571625"/>
          <p14:tracePt t="30881" x="2894013" y="1562100"/>
          <p14:tracePt t="30897" x="3009900" y="1544638"/>
          <p14:tracePt t="30914" x="3108325" y="1509713"/>
          <p14:tracePt t="30930" x="3214688" y="1473200"/>
          <p14:tracePt t="30930" x="3232150" y="1473200"/>
          <p14:tracePt t="30950" x="3268663" y="1446213"/>
          <p14:tracePt t="30965" x="3330575" y="1393825"/>
          <p14:tracePt t="30983" x="3348038" y="1374775"/>
          <p14:tracePt t="30999" x="3357563" y="1330325"/>
          <p14:tracePt t="31017" x="3367088" y="1312863"/>
          <p14:tracePt t="31032" x="3367088" y="1285875"/>
          <p14:tracePt t="31049" x="3367088" y="1258888"/>
          <p14:tracePt t="31064" x="3367088" y="1241425"/>
          <p14:tracePt t="31080" x="3367088" y="1214438"/>
          <p14:tracePt t="31096" x="3367088" y="1196975"/>
          <p14:tracePt t="31113" x="3357563" y="1160463"/>
          <p14:tracePt t="31129" x="3286125" y="1108075"/>
          <p14:tracePt t="31147" x="3241675" y="1071563"/>
          <p14:tracePt t="31163" x="3125788" y="990600"/>
          <p14:tracePt t="31180" x="3017838" y="938213"/>
          <p14:tracePt t="31197" x="2894013" y="884238"/>
          <p14:tracePt t="31214" x="2759075" y="830263"/>
          <p14:tracePt t="31230" x="2660650" y="795338"/>
          <p14:tracePt t="31247" x="2616200" y="776288"/>
          <p14:tracePt t="31263" x="2589213" y="768350"/>
          <p14:tracePt t="31281" x="2581275" y="768350"/>
          <p14:tracePt t="31297" x="2571750" y="768350"/>
          <p14:tracePt t="31314" x="2562225" y="768350"/>
          <p14:tracePt t="31330" x="2544763" y="768350"/>
          <p14:tracePt t="31346" x="2536825" y="768350"/>
          <p14:tracePt t="31380" x="2527300" y="768350"/>
          <p14:tracePt t="31601" x="0" y="0"/>
        </p14:tracePtLst>
        <p14:tracePtLst>
          <p14:tracePt t="42356" x="2286000" y="1204913"/>
          <p14:tracePt t="42644" x="2276475" y="1204913"/>
          <p14:tracePt t="42659" x="2268538" y="1204913"/>
          <p14:tracePt t="42699" x="2251075" y="1204913"/>
          <p14:tracePt t="42706" x="2241550" y="1204913"/>
          <p14:tracePt t="42723" x="2232025" y="1204913"/>
          <p14:tracePt t="42740" x="2224088" y="1204913"/>
          <p14:tracePt t="42755" x="2205038" y="1204913"/>
          <p14:tracePt t="42769" x="2170113" y="1204913"/>
          <p14:tracePt t="42787" x="2152650" y="1204913"/>
          <p14:tracePt t="42800" x="2143125" y="1223963"/>
          <p14:tracePt t="42802" x="2133600" y="1223963"/>
          <p14:tracePt t="42812" x="2116138" y="1231900"/>
          <p14:tracePt t="42829" x="2108200" y="1231900"/>
          <p14:tracePt t="42845" x="2098675" y="1241425"/>
          <p14:tracePt t="42862" x="2098675" y="1250950"/>
          <p14:tracePt t="42878" x="2081213" y="1258888"/>
          <p14:tracePt t="42894" x="2081213" y="1285875"/>
          <p14:tracePt t="42911" x="2071688" y="1330325"/>
          <p14:tracePt t="42928" x="2054225" y="1374775"/>
          <p14:tracePt t="42945" x="2054225" y="1428750"/>
          <p14:tracePt t="42962" x="2054225" y="1482725"/>
          <p14:tracePt t="42978" x="2054225" y="1544638"/>
          <p14:tracePt t="42996" x="2081213" y="1608138"/>
          <p14:tracePt t="43012" x="2116138" y="1652588"/>
          <p14:tracePt t="43029" x="2179638" y="1697038"/>
          <p14:tracePt t="43045" x="2241550" y="1731963"/>
          <p14:tracePt t="43061" x="2303463" y="1768475"/>
          <p14:tracePt t="43078" x="2384425" y="1785938"/>
          <p14:tracePt t="43097" x="2473325" y="1812925"/>
          <p14:tracePt t="43113" x="2554288" y="1830388"/>
          <p14:tracePt t="43113" x="2581275" y="1830388"/>
          <p14:tracePt t="43146" x="2616200" y="1830388"/>
          <p14:tracePt t="43148" x="2625725" y="1830388"/>
          <p14:tracePt t="43148" x="2643188" y="1830388"/>
          <p14:tracePt t="43181" x="2652713" y="1830388"/>
          <p14:tracePt t="43182" x="2670175" y="1830388"/>
          <p14:tracePt t="43201" x="2697163" y="1830388"/>
          <p14:tracePt t="43228" x="2714625" y="1830388"/>
          <p14:tracePt t="43245" x="2714625" y="1822450"/>
          <p14:tracePt t="43262" x="2724150" y="1785938"/>
          <p14:tracePt t="43379" x="2724150" y="1776413"/>
          <p14:tracePt t="43388" x="2714625" y="1758950"/>
          <p14:tracePt t="43395" x="2705100" y="1758950"/>
          <p14:tracePt t="43403" x="2687638" y="1751013"/>
          <p14:tracePt t="43412" x="2660650" y="1731963"/>
          <p14:tracePt t="43428" x="2625725" y="1724025"/>
          <p14:tracePt t="43445" x="2517775" y="1679575"/>
          <p14:tracePt t="43487" x="2500313" y="1670050"/>
          <p14:tracePt t="43494" x="2438400" y="1652588"/>
          <p14:tracePt t="43511" x="2393950" y="1643063"/>
          <p14:tracePt t="43528" x="2366963" y="1643063"/>
          <p14:tracePt t="43545" x="2322513" y="1625600"/>
          <p14:tracePt t="43561" x="2295525" y="1625600"/>
          <p14:tracePt t="43578" x="2259013" y="1625600"/>
          <p14:tracePt t="43594" x="2224088" y="1625600"/>
          <p14:tracePt t="43612" x="2214563" y="1625600"/>
          <p14:tracePt t="43628" x="2205038" y="1625600"/>
          <p14:tracePt t="44876" x="2197100" y="1616075"/>
          <p14:tracePt t="44884" x="2197100" y="1598613"/>
          <p14:tracePt t="44890" x="2205038" y="1598613"/>
          <p14:tracePt t="44895" x="2232025" y="1589088"/>
          <p14:tracePt t="44911" x="2251075" y="1581150"/>
          <p14:tracePt t="44929" x="2268538" y="1581150"/>
          <p14:tracePt t="44964" x="2268538" y="1571625"/>
          <p14:tracePt t="44988" x="2276475" y="1562100"/>
          <p14:tracePt t="45011" x="2286000" y="1554163"/>
          <p14:tracePt t="45035" x="2295525" y="1544638"/>
          <p14:tracePt t="45060" x="2322513" y="1536700"/>
          <p14:tracePt t="45492" x="2322513" y="1527175"/>
          <p14:tracePt t="45502" x="2312988" y="1527175"/>
          <p14:tracePt t="45551" x="2303463" y="1527175"/>
          <p14:tracePt t="45579" x="2295525" y="1527175"/>
          <p14:tracePt t="46707" x="2286000" y="1536700"/>
          <p14:tracePt t="46731" x="2276475" y="1544638"/>
          <p14:tracePt t="47027" x="2268538" y="1544638"/>
          <p14:tracePt t="47059" x="2251075" y="1554163"/>
          <p14:tracePt t="47091" x="2241550" y="1554163"/>
          <p14:tracePt t="47115" x="2232025" y="1554163"/>
          <p14:tracePt t="47131" x="2224088" y="1554163"/>
          <p14:tracePt t="47139" x="2205038" y="1554163"/>
          <p14:tracePt t="47146" x="2187575" y="1571625"/>
          <p14:tracePt t="47164" x="2170113" y="1571625"/>
          <p14:tracePt t="47181" x="2160588" y="1571625"/>
          <p14:tracePt t="47196" x="2143125" y="1571625"/>
          <p14:tracePt t="47217" x="2116138" y="1554163"/>
          <p14:tracePt t="47230" x="2108200" y="1554163"/>
          <p14:tracePt t="47245" x="2081213" y="1544638"/>
          <p14:tracePt t="47261" x="2054225" y="1544638"/>
          <p14:tracePt t="47279" x="2044700" y="1527175"/>
          <p14:tracePt t="47294" x="2036763" y="1527175"/>
          <p14:tracePt t="47347" x="2017713" y="1527175"/>
          <p14:tracePt t="47443" x="2009775" y="1527175"/>
          <p14:tracePt t="49411" x="2009775" y="1517650"/>
          <p14:tracePt t="49531" x="2017713" y="1517650"/>
          <p14:tracePt t="49563" x="2027238" y="1509713"/>
          <p14:tracePt t="58268" x="2036763" y="1500188"/>
          <p14:tracePt t="58276" x="2044700" y="1500188"/>
          <p14:tracePt t="58293" x="2054225" y="1500188"/>
          <p14:tracePt t="58294" x="2071688" y="1490663"/>
          <p14:tracePt t="58834" x="2081213" y="1490663"/>
          <p14:tracePt t="58843" x="2089150" y="1490663"/>
          <p14:tracePt t="58851" x="2098675" y="1490663"/>
          <p14:tracePt t="58859" x="2108200" y="1482725"/>
          <p14:tracePt t="58859" x="2152650" y="1473200"/>
          <p14:tracePt t="58876" x="2251075" y="1455738"/>
          <p14:tracePt t="58877" x="2419350" y="1438275"/>
          <p14:tracePt t="58894" x="2589213" y="1419225"/>
          <p14:tracePt t="58911" x="2759075" y="1401763"/>
          <p14:tracePt t="58927" x="2830513" y="1401763"/>
          <p14:tracePt t="58945" x="2911475" y="1384300"/>
          <p14:tracePt t="58961" x="2965450" y="1384300"/>
          <p14:tracePt t="58979" x="3017838" y="1384300"/>
          <p14:tracePt t="58994" x="3071813" y="1384300"/>
          <p14:tracePt t="58994" x="3081338" y="1384300"/>
          <p14:tracePt t="59012" x="3089275" y="1384300"/>
          <p14:tracePt t="59012" x="3116263" y="1384300"/>
          <p14:tracePt t="59027" x="3160713" y="1384300"/>
          <p14:tracePt t="59044" x="3295650" y="1384300"/>
          <p14:tracePt t="59044" x="3340100" y="1384300"/>
          <p14:tracePt t="59076" x="3394075" y="1384300"/>
          <p14:tracePt t="59094" x="3419475" y="1393825"/>
          <p14:tracePt t="59095" x="3473450" y="1401763"/>
          <p14:tracePt t="59110" x="3500438" y="1419225"/>
          <p14:tracePt t="59127" x="3527425" y="1428750"/>
          <p14:tracePt t="59143" x="3562350" y="1446213"/>
          <p14:tracePt t="59161" x="3608388" y="1473200"/>
          <p14:tracePt t="59177" x="3687763" y="1500188"/>
          <p14:tracePt t="59193" x="3813175" y="1581150"/>
          <p14:tracePt t="59193" x="3894138" y="1616075"/>
          <p14:tracePt t="59212" x="4062413" y="1670050"/>
          <p14:tracePt t="59228" x="4214813" y="1751013"/>
          <p14:tracePt t="59243" x="4340225" y="1803400"/>
          <p14:tracePt t="59261" x="4491038" y="1857375"/>
          <p14:tracePt t="59277" x="4652963" y="1928813"/>
          <p14:tracePt t="59294" x="4759325" y="1973263"/>
          <p14:tracePt t="59310" x="4840288" y="1982788"/>
          <p14:tracePt t="59327" x="4857750" y="2000250"/>
          <p14:tracePt t="59344" x="4867275" y="2000250"/>
          <p14:tracePt t="59360" x="4875213" y="2000250"/>
          <p14:tracePt t="59376" x="4902200" y="2000250"/>
          <p14:tracePt t="59394" x="4938713" y="2009775"/>
          <p14:tracePt t="59410" x="4973638" y="2009775"/>
          <p14:tracePt t="59410" x="5000625" y="2009775"/>
          <p14:tracePt t="59428" x="5062538" y="2027238"/>
          <p14:tracePt t="59443" x="5133975" y="2027238"/>
          <p14:tracePt t="59460" x="5170488" y="2036763"/>
          <p14:tracePt t="59476" x="5205413" y="2036763"/>
          <p14:tracePt t="59493" x="5224463" y="2036763"/>
          <p14:tracePt t="59511" x="5232400" y="2036763"/>
          <p14:tracePt t="59526" x="5268913" y="2036763"/>
          <p14:tracePt t="59543" x="5473700" y="2036763"/>
          <p14:tracePt t="59598" x="5510213" y="2036763"/>
          <p14:tracePt t="59598" x="5554663" y="2044700"/>
          <p14:tracePt t="59610" x="5599113" y="2054225"/>
          <p14:tracePt t="59610" x="5626100" y="2054225"/>
          <p14:tracePt t="59627" x="5759450" y="2054225"/>
          <p14:tracePt t="59655" x="5875338" y="2054225"/>
          <p14:tracePt t="59667" x="5911850" y="2054225"/>
          <p14:tracePt t="59677" x="5956300" y="2054225"/>
          <p14:tracePt t="60171" x="5973763" y="2054225"/>
          <p14:tracePt t="60183" x="5991225" y="2062163"/>
          <p14:tracePt t="60185" x="6000750" y="2089150"/>
          <p14:tracePt t="60193" x="6037263" y="2125663"/>
          <p14:tracePt t="60211" x="6081713" y="2152650"/>
          <p14:tracePt t="60211" x="6108700" y="2160588"/>
          <p14:tracePt t="60228" x="6143625" y="2179638"/>
          <p14:tracePt t="60243" x="6161088" y="2179638"/>
          <p14:tracePt t="60371" x="6161088" y="2170113"/>
          <p14:tracePt t="60378" x="6161088" y="2152650"/>
          <p14:tracePt t="60393" x="6161088" y="2125663"/>
          <p14:tracePt t="60394" x="6161088" y="2071688"/>
          <p14:tracePt t="60394" x="6161088" y="2054225"/>
          <p14:tracePt t="60427" x="6161088" y="1973263"/>
          <p14:tracePt t="60428" x="6143625" y="1919288"/>
          <p14:tracePt t="60445" x="6126163" y="1847850"/>
          <p14:tracePt t="60461" x="6116638" y="1839913"/>
          <p14:tracePt t="60478" x="6089650" y="1795463"/>
          <p14:tracePt t="60494" x="6062663" y="1758950"/>
          <p14:tracePt t="60511" x="6027738" y="1724025"/>
          <p14:tracePt t="60526" x="5983288" y="1670050"/>
          <p14:tracePt t="60544" x="5867400" y="1571625"/>
          <p14:tracePt t="60593" x="5830888" y="1554163"/>
          <p14:tracePt t="60593" x="5732463" y="1490663"/>
          <p14:tracePt t="60593" x="5670550" y="1455738"/>
          <p14:tracePt t="60612" x="5491163" y="1384300"/>
          <p14:tracePt t="60628" x="5384800" y="1339850"/>
          <p14:tracePt t="60651" x="5232400" y="1303338"/>
          <p14:tracePt t="60661" x="5170488" y="1276350"/>
          <p14:tracePt t="60677" x="5133975" y="1276350"/>
          <p14:tracePt t="60693" x="5099050" y="1258888"/>
          <p14:tracePt t="60710" x="5045075" y="1250950"/>
          <p14:tracePt t="60726" x="4813300" y="1231900"/>
          <p14:tracePt t="60793" x="4795838" y="1231900"/>
          <p14:tracePt t="60795" x="4786313" y="1231900"/>
          <p14:tracePt t="60809" x="4751388" y="1231900"/>
          <p14:tracePt t="60827" x="4687888" y="1268413"/>
          <p14:tracePt t="60844" x="4633913" y="1322388"/>
          <p14:tracePt t="60861" x="4572000" y="1401763"/>
          <p14:tracePt t="60877" x="4562475" y="1455738"/>
          <p14:tracePt t="60893" x="4537075" y="1527175"/>
          <p14:tracePt t="60910" x="4527550" y="1562100"/>
          <p14:tracePt t="60927" x="4518025" y="1589088"/>
          <p14:tracePt t="60943" x="4518025" y="1643063"/>
          <p14:tracePt t="60960" x="4518025" y="1724025"/>
          <p14:tracePt t="60978" x="4545013" y="1911350"/>
          <p14:tracePt t="60997" x="4581525" y="2009775"/>
          <p14:tracePt t="61012" x="4625975" y="2071688"/>
          <p14:tracePt t="61012" x="4633913" y="2098675"/>
          <p14:tracePt t="61044" x="4652963" y="2116138"/>
          <p14:tracePt t="61044" x="4679950" y="2143125"/>
          <p14:tracePt t="61061" x="4714875" y="2170113"/>
          <p14:tracePt t="61077" x="4795838" y="2224088"/>
          <p14:tracePt t="61094" x="4875213" y="2259013"/>
          <p14:tracePt t="61110" x="5027613" y="2276475"/>
          <p14:tracePt t="61134" x="5099050" y="2276475"/>
          <p14:tracePt t="61160" x="5143500" y="2276475"/>
          <p14:tracePt t="61161" x="5197475" y="2276475"/>
          <p14:tracePt t="61177" x="5259388" y="2276475"/>
          <p14:tracePt t="61177" x="5286375" y="2276475"/>
          <p14:tracePt t="61195" x="5303838" y="2259013"/>
          <p14:tracePt t="61210" x="5348288" y="2232025"/>
          <p14:tracePt t="61227" x="5357813" y="2197100"/>
          <p14:tracePt t="61243" x="5375275" y="2143125"/>
          <p14:tracePt t="61260" x="5384800" y="2081213"/>
          <p14:tracePt t="61280" x="5384800" y="2009775"/>
          <p14:tracePt t="61295" x="5384800" y="1938338"/>
          <p14:tracePt t="61312" x="5384800" y="1866900"/>
          <p14:tracePt t="61327" x="5367338" y="1812925"/>
          <p14:tracePt t="61344" x="5295900" y="1679575"/>
          <p14:tracePt t="61360" x="5241925" y="1571625"/>
          <p14:tracePt t="61377" x="5133975" y="1455738"/>
          <p14:tracePt t="61393" x="5000625" y="1322388"/>
          <p14:tracePt t="61410" x="4857750" y="1214438"/>
          <p14:tracePt t="61427" x="4687888" y="1098550"/>
          <p14:tracePt t="61444" x="4581525" y="1044575"/>
          <p14:tracePt t="61461" x="4473575" y="990600"/>
          <p14:tracePt t="61478" x="4224338" y="928688"/>
          <p14:tracePt t="61527" x="4179888" y="928688"/>
          <p14:tracePt t="61543" x="4152900" y="928688"/>
          <p14:tracePt t="61560" x="4037013" y="946150"/>
          <p14:tracePt t="61601" x="4027488" y="946150"/>
          <p14:tracePt t="61610" x="4000500" y="955675"/>
          <p14:tracePt t="61626" x="3946525" y="990600"/>
          <p14:tracePt t="61644" x="3938588" y="1009650"/>
          <p14:tracePt t="61660" x="3919538" y="1027113"/>
          <p14:tracePt t="61677" x="3919538" y="1062038"/>
          <p14:tracePt t="61693" x="3902075" y="1116013"/>
          <p14:tracePt t="61711" x="3902075" y="1169988"/>
          <p14:tracePt t="61726" x="3902075" y="1258888"/>
          <p14:tracePt t="61744" x="3902075" y="1312863"/>
          <p14:tracePt t="61760" x="3902075" y="1374775"/>
          <p14:tracePt t="61777" x="3902075" y="1411288"/>
          <p14:tracePt t="61794" x="3919538" y="1473200"/>
          <p14:tracePt t="61810" x="3938588" y="1536700"/>
          <p14:tracePt t="61828" x="3965575" y="1581150"/>
          <p14:tracePt t="61844" x="3990975" y="1616075"/>
          <p14:tracePt t="61861" x="4017963" y="1643063"/>
          <p14:tracePt t="61877" x="4054475" y="1714500"/>
          <p14:tracePt t="61894" x="4133850" y="1776413"/>
          <p14:tracePt t="61910" x="4197350" y="1822450"/>
          <p14:tracePt t="61927" x="4303713" y="1893888"/>
          <p14:tracePt t="61943" x="4411663" y="1965325"/>
          <p14:tracePt t="61961" x="4518025" y="2036763"/>
          <p14:tracePt t="61977" x="4652963" y="2089150"/>
          <p14:tracePt t="61977" x="4732338" y="2125663"/>
          <p14:tracePt t="61996" x="4875213" y="2152650"/>
          <p14:tracePt t="62012" x="4956175" y="2179638"/>
          <p14:tracePt t="62028" x="5153025" y="2179638"/>
          <p14:tracePt t="62077" x="5589588" y="2179638"/>
          <p14:tracePt t="62160" x="5599113" y="2179638"/>
          <p14:tracePt t="62161" x="5616575" y="2170113"/>
          <p14:tracePt t="62177" x="5634038" y="2170113"/>
          <p14:tracePt t="62177" x="5634038" y="2160588"/>
          <p14:tracePt t="62196" x="5643563" y="2160588"/>
          <p14:tracePt t="62211" x="5653088" y="2143125"/>
          <p14:tracePt t="62227" x="5670550" y="2116138"/>
          <p14:tracePt t="62244" x="5670550" y="2089150"/>
          <p14:tracePt t="62260" x="5680075" y="2054225"/>
          <p14:tracePt t="62278" x="5680075" y="2017713"/>
          <p14:tracePt t="62293" x="5680075" y="1982788"/>
          <p14:tracePt t="62311" x="5680075" y="1955800"/>
          <p14:tracePt t="62326" x="5680075" y="1928813"/>
          <p14:tracePt t="62343" x="5680075" y="1911350"/>
          <p14:tracePt t="62360" x="5680075" y="1874838"/>
          <p14:tracePt t="62377" x="5680075" y="1847850"/>
          <p14:tracePt t="62394" x="5680075" y="1803400"/>
          <p14:tracePt t="62394" x="5680075" y="1776413"/>
          <p14:tracePt t="62426" x="5643563" y="1704975"/>
          <p14:tracePt t="62427" x="5616575" y="1633538"/>
          <p14:tracePt t="62444" x="5589588" y="1581150"/>
          <p14:tracePt t="62460" x="5554663" y="1527175"/>
          <p14:tracePt t="62477" x="5545138" y="1509713"/>
          <p14:tracePt t="62493" x="5518150" y="1482725"/>
          <p14:tracePt t="62510" x="5518150" y="1465263"/>
          <p14:tracePt t="62526" x="5500688" y="1455738"/>
          <p14:tracePt t="62543" x="5491163" y="1438275"/>
          <p14:tracePt t="62560" x="5357813" y="1366838"/>
          <p14:tracePt t="62621" x="5340350" y="1357313"/>
          <p14:tracePt t="62628" x="5303838" y="1339850"/>
          <p14:tracePt t="62644" x="5241925" y="1312863"/>
          <p14:tracePt t="62661" x="5187950" y="1303338"/>
          <p14:tracePt t="62677" x="5143500" y="1276350"/>
          <p14:tracePt t="62693" x="5099050" y="1250950"/>
          <p14:tracePt t="62711" x="5045075" y="1231900"/>
          <p14:tracePt t="62727" x="4983163" y="1204913"/>
          <p14:tracePt t="62743" x="4929188" y="1187450"/>
          <p14:tracePt t="62760" x="4894263" y="1160463"/>
          <p14:tracePt t="62776" x="4848225" y="1143000"/>
          <p14:tracePt t="62794" x="4830763" y="1133475"/>
          <p14:tracePt t="62810" x="4786313" y="1133475"/>
          <p14:tracePt t="62810" x="4776788" y="1133475"/>
          <p14:tracePt t="62828" x="4759325" y="1116013"/>
          <p14:tracePt t="62843" x="4751388" y="1116013"/>
          <p14:tracePt t="62860" x="4732338" y="1108075"/>
          <p14:tracePt t="62877" x="4714875" y="1108075"/>
          <p14:tracePt t="62931" x="4705350" y="1108075"/>
          <p14:tracePt t="62963" x="4697413" y="1108075"/>
          <p14:tracePt t="62971" x="4687888" y="1108075"/>
          <p14:tracePt t="62995" x="4679950" y="1108075"/>
          <p14:tracePt t="63003" x="4670425" y="1116013"/>
          <p14:tracePt t="63011" x="4670425" y="1125538"/>
          <p14:tracePt t="63012" x="4660900" y="1133475"/>
          <p14:tracePt t="63044" x="4643438" y="1143000"/>
          <p14:tracePt t="63045" x="4643438" y="1160463"/>
          <p14:tracePt t="63060" x="4625975" y="1169988"/>
          <p14:tracePt t="63077" x="4616450" y="1187450"/>
          <p14:tracePt t="63115" x="4608513" y="1204913"/>
          <p14:tracePt t="63123" x="4598988" y="1214438"/>
          <p14:tracePt t="63143" x="4589463" y="1231900"/>
          <p14:tracePt t="63144" x="4581525" y="1258888"/>
          <p14:tracePt t="63159" x="4572000" y="1268413"/>
          <p14:tracePt t="63177" x="4562475" y="1285875"/>
          <p14:tracePt t="63193" x="4554538" y="1295400"/>
          <p14:tracePt t="63228" x="4554538" y="1303338"/>
          <p14:tracePt t="63251" x="4545013" y="1312863"/>
          <p14:tracePt t="63260" x="4545013" y="1322388"/>
          <p14:tracePt t="63267" x="4537075" y="1330325"/>
          <p14:tracePt t="63277" x="4537075" y="1339850"/>
          <p14:tracePt t="63293" x="4527550" y="1357313"/>
          <p14:tracePt t="63310" x="4510088" y="1384300"/>
          <p14:tracePt t="63326" x="4500563" y="1419225"/>
          <p14:tracePt t="63343" x="4491038" y="1428750"/>
          <p14:tracePt t="63360" x="4483100" y="1465263"/>
          <p14:tracePt t="63377" x="4465638" y="1482725"/>
          <p14:tracePt t="63393" x="4456113" y="1517650"/>
          <p14:tracePt t="63393" x="4438650" y="1527175"/>
          <p14:tracePt t="63411" x="4438650" y="1536700"/>
          <p14:tracePt t="63427" x="4411663" y="1598613"/>
          <p14:tracePt t="63443" x="4411663" y="1616075"/>
          <p14:tracePt t="63460" x="4411663" y="1643063"/>
          <p14:tracePt t="63477" x="4411663" y="1652588"/>
          <p14:tracePt t="63494" x="4411663" y="1679575"/>
          <p14:tracePt t="63510" x="4411663" y="1714500"/>
          <p14:tracePt t="63527" x="4419600" y="1785938"/>
          <p14:tracePt t="63543" x="4491038" y="1893888"/>
          <p14:tracePt t="63560" x="4572000" y="1982788"/>
          <p14:tracePt t="63576" x="4776788" y="2133600"/>
          <p14:tracePt t="63626" x="4848225" y="2170113"/>
          <p14:tracePt t="63627" x="4946650" y="2205038"/>
          <p14:tracePt t="63627" x="5062538" y="2251075"/>
          <p14:tracePt t="63643" x="5303838" y="2303463"/>
          <p14:tracePt t="63661" x="5857875" y="2384425"/>
          <p14:tracePt t="63748" x="5973763" y="2339975"/>
          <p14:tracePt t="63832" x="5991225" y="2303463"/>
          <p14:tracePt t="63843" x="6018213" y="2268538"/>
          <p14:tracePt t="63843" x="6037263" y="2214563"/>
          <p14:tracePt t="63860" x="6062663" y="2160588"/>
          <p14:tracePt t="63876" x="6081713" y="2125663"/>
          <p14:tracePt t="63893" x="6108700" y="2089150"/>
          <p14:tracePt t="63910" x="6108700" y="2081213"/>
          <p14:tracePt t="63926" x="6126163" y="2054225"/>
          <p14:tracePt t="63943" x="6126163" y="2036763"/>
          <p14:tracePt t="63960" x="6134100" y="2017713"/>
          <p14:tracePt t="63985" x="6143625" y="2000250"/>
          <p14:tracePt t="63993" x="6143625" y="1990725"/>
          <p14:tracePt t="64010" x="6143625" y="1973263"/>
          <p14:tracePt t="64026" x="6143625" y="1919288"/>
          <p14:tracePt t="64043" x="6143625" y="1901825"/>
          <p14:tracePt t="64060" x="6143625" y="1874838"/>
          <p14:tracePt t="64077" x="6143625" y="1857375"/>
          <p14:tracePt t="64092" x="6126163" y="1830388"/>
          <p14:tracePt t="64110" x="6116638" y="1822450"/>
          <p14:tracePt t="64126" x="6099175" y="1785938"/>
          <p14:tracePt t="64171" x="6089650" y="1776413"/>
          <p14:tracePt t="64195" x="6081713" y="1768475"/>
          <p14:tracePt t="64203" x="6072188" y="1758950"/>
          <p14:tracePt t="64235" x="6062663" y="1751013"/>
          <p14:tracePt t="64563" x="6018213" y="1731963"/>
          <p14:tracePt t="64571" x="5991225" y="1731963"/>
          <p14:tracePt t="64579" x="5946775" y="1731963"/>
          <p14:tracePt t="64691" x="5938838" y="1731963"/>
          <p14:tracePt t="64700" x="5938838" y="1751013"/>
          <p14:tracePt t="64701" x="5938838" y="1768475"/>
          <p14:tracePt t="64715" x="5938838" y="1847850"/>
          <p14:tracePt t="64726" x="5938838" y="1938338"/>
          <p14:tracePt t="64742" x="5946775" y="2036763"/>
          <p14:tracePt t="64760" x="5983288" y="2133600"/>
          <p14:tracePt t="64776" x="6010275" y="2197100"/>
          <p14:tracePt t="64793" x="6045200" y="2251075"/>
          <p14:tracePt t="64809" x="6072188" y="2276475"/>
          <p14:tracePt t="64809" x="6081713" y="2276475"/>
          <p14:tracePt t="64828" x="6099175" y="2295525"/>
          <p14:tracePt t="64844" x="6134100" y="2322513"/>
          <p14:tracePt t="64860" x="6197600" y="2347913"/>
          <p14:tracePt t="64879" x="6251575" y="2366963"/>
          <p14:tracePt t="64894" x="6286500" y="2384425"/>
          <p14:tracePt t="64912" x="6313488" y="2384425"/>
          <p14:tracePt t="64955" x="6323013" y="2384425"/>
          <p14:tracePt t="64971" x="6330950" y="2384425"/>
          <p14:tracePt t="64979" x="6357938" y="2384425"/>
          <p14:tracePt t="64987" x="6357938" y="2374900"/>
          <p14:tracePt t="64995" x="6367463" y="2330450"/>
          <p14:tracePt t="65011" x="6375400" y="2295525"/>
          <p14:tracePt t="65026" x="6394450" y="2187575"/>
          <p14:tracePt t="65044" x="6394450" y="2133600"/>
          <p14:tracePt t="65059" x="6394450" y="2089150"/>
          <p14:tracePt t="65077" x="6394450" y="2071688"/>
          <p14:tracePt t="65093" x="6375400" y="2044700"/>
          <p14:tracePt t="65110" x="6367463" y="2017713"/>
          <p14:tracePt t="65126" x="6357938" y="2009775"/>
          <p14:tracePt t="65163" x="6348413" y="1990725"/>
          <p14:tracePt t="65179" x="6340475" y="1990725"/>
          <p14:tracePt t="65193" x="6330950" y="1982788"/>
          <p14:tracePt t="65193" x="6323013" y="1973263"/>
          <p14:tracePt t="66108" x="6330950" y="1973263"/>
          <p14:tracePt t="66122" x="6357938" y="1973263"/>
          <p14:tracePt t="66379" x="6357938" y="1965325"/>
          <p14:tracePt t="66411" x="6313488" y="1955800"/>
          <p14:tracePt t="66418" x="6269038" y="1955800"/>
          <p14:tracePt t="66426" x="6215063" y="1955800"/>
          <p14:tracePt t="66442" x="6116638" y="1955800"/>
          <p14:tracePt t="66443" x="6018213" y="1955800"/>
          <p14:tracePt t="66460" x="6000750" y="1955800"/>
          <p14:tracePt t="66795" x="5991225" y="1955800"/>
          <p14:tracePt t="66827" x="5973763" y="1955800"/>
          <p14:tracePt t="66851" x="5965825" y="1955800"/>
          <p14:tracePt t="66866" x="5956300" y="1965325"/>
          <p14:tracePt t="66883" x="5956300" y="1973263"/>
          <p14:tracePt t="66899" x="5946775" y="1973263"/>
          <p14:tracePt t="67096" x="0" y="0"/>
        </p14:tracePtLst>
        <p14:tracePtLst>
          <p14:tracePt t="75099" x="5983288" y="160338"/>
          <p14:tracePt t="75348" x="5965825" y="160338"/>
          <p14:tracePt t="75357" x="5946775" y="152400"/>
          <p14:tracePt t="75358" x="5946775" y="133350"/>
          <p14:tracePt t="75378" x="5919788" y="115888"/>
          <p14:tracePt t="75379" x="5884863" y="61913"/>
          <p14:tracePt t="75379" x="5867400" y="44450"/>
          <p14:tracePt t="75396" x="5830888" y="9525"/>
          <p14:tracePt t="75411" x="5751513" y="0"/>
          <p14:tracePt t="75430" x="5680075" y="0"/>
          <p14:tracePt t="75445" x="5581650" y="0"/>
          <p14:tracePt t="75463" x="5483225" y="0"/>
          <p14:tracePt t="75480" x="5411788" y="0"/>
          <p14:tracePt t="75495" x="5340350" y="0"/>
          <p14:tracePt t="75513" x="5072063" y="0"/>
          <p14:tracePt t="75552" x="4973638" y="0"/>
          <p14:tracePt t="75560" x="4751388" y="0"/>
          <p14:tracePt t="75577" x="4500563" y="0"/>
          <p14:tracePt t="75593" x="4241800" y="0"/>
          <p14:tracePt t="75610" x="4179888" y="0"/>
          <p14:tracePt t="75627" x="4170363" y="0"/>
          <p14:tracePt t="75627" x="4160838" y="0"/>
          <p14:tracePt t="75645" x="4108450" y="36513"/>
          <p14:tracePt t="75677" x="4071938" y="88900"/>
          <p14:tracePt t="75677" x="4017963" y="196850"/>
          <p14:tracePt t="75693" x="3983038" y="393700"/>
          <p14:tracePt t="75712" x="3973513" y="588963"/>
          <p14:tracePt t="75727" x="3946525" y="750888"/>
          <p14:tracePt t="75744" x="3919538" y="893763"/>
          <p14:tracePt t="75760" x="3902075" y="1044575"/>
          <p14:tracePt t="75777" x="3884613" y="1214438"/>
          <p14:tracePt t="75794" x="3848100" y="1393825"/>
          <p14:tracePt t="75811" x="3830638" y="1562100"/>
          <p14:tracePt t="75827" x="3732213" y="2465388"/>
          <p14:tracePt t="75910" x="3732213" y="2536825"/>
          <p14:tracePt t="75927" x="3732213" y="2616200"/>
          <p14:tracePt t="75927" x="3732213" y="2776538"/>
          <p14:tracePt t="75944" x="3732213" y="2919413"/>
          <p14:tracePt t="75961" x="3741738" y="3017838"/>
          <p14:tracePt t="75977" x="3776663" y="3125788"/>
          <p14:tracePt t="75994" x="3830638" y="3241675"/>
          <p14:tracePt t="76010" x="3884613" y="3357563"/>
          <p14:tracePt t="76027" x="3938588" y="3438525"/>
          <p14:tracePt t="76043" x="4000500" y="3554413"/>
          <p14:tracePt t="76061" x="4071938" y="3660775"/>
          <p14:tracePt t="76077" x="4160838" y="3768725"/>
          <p14:tracePt t="76094" x="4241800" y="3867150"/>
          <p14:tracePt t="76111" x="4330700" y="3973513"/>
          <p14:tracePt t="76127" x="4419600" y="4044950"/>
          <p14:tracePt t="76143" x="4483100" y="4071938"/>
          <p14:tracePt t="76161" x="4510088" y="4089400"/>
          <p14:tracePt t="76177" x="4527550" y="4098925"/>
          <p14:tracePt t="76213" x="4545013" y="4098925"/>
          <p14:tracePt t="76213" x="4572000" y="4098925"/>
          <p14:tracePt t="76227" x="4608513" y="4098925"/>
          <p14:tracePt t="76243" x="4768850" y="4098925"/>
          <p14:tracePt t="76261" x="4929188" y="4010025"/>
          <p14:tracePt t="76327" x="4938713" y="3990975"/>
          <p14:tracePt t="76327" x="4965700" y="3965575"/>
          <p14:tracePt t="76343" x="4991100" y="3938588"/>
          <p14:tracePt t="76360" x="5000625" y="3911600"/>
          <p14:tracePt t="76377" x="5010150" y="3857625"/>
          <p14:tracePt t="76394" x="5027613" y="3803650"/>
          <p14:tracePt t="76411" x="5027613" y="3759200"/>
          <p14:tracePt t="76427" x="5027613" y="3705225"/>
          <p14:tracePt t="76444" x="5027613" y="3616325"/>
          <p14:tracePt t="76461" x="5010150" y="3581400"/>
          <p14:tracePt t="76478" x="5010150" y="3562350"/>
          <p14:tracePt t="76494" x="4983163" y="3517900"/>
          <p14:tracePt t="76511" x="4956175" y="3500438"/>
          <p14:tracePt t="76527" x="4929188" y="3473450"/>
          <p14:tracePt t="76544" x="4894263" y="3429000"/>
          <p14:tracePt t="76560" x="4857750" y="3394075"/>
          <p14:tracePt t="76597" x="4822825" y="3384550"/>
          <p14:tracePt t="76613" x="4795838" y="3367088"/>
          <p14:tracePt t="76613" x="4776788" y="3357563"/>
          <p14:tracePt t="76627" x="4679950" y="3295650"/>
          <p14:tracePt t="76667" x="4660900" y="3276600"/>
          <p14:tracePt t="76694" x="4633913" y="3259138"/>
          <p14:tracePt t="76694" x="4598988" y="3224213"/>
          <p14:tracePt t="76711" x="4572000" y="3205163"/>
          <p14:tracePt t="76727" x="4545013" y="3197225"/>
          <p14:tracePt t="76744" x="4537075" y="3187700"/>
          <p14:tracePt t="76760" x="4483100" y="3143250"/>
          <p14:tracePt t="76782" x="4438650" y="3116263"/>
          <p14:tracePt t="76794" x="4367213" y="3081338"/>
          <p14:tracePt t="76811" x="4241800" y="3017838"/>
          <p14:tracePt t="76832" x="4214813" y="3000375"/>
          <p14:tracePt t="76843" x="4081463" y="2955925"/>
          <p14:tracePt t="76862" x="3990975" y="2938463"/>
          <p14:tracePt t="76877" x="3929063" y="2919413"/>
          <p14:tracePt t="76895" x="3902075" y="2919413"/>
          <p14:tracePt t="76910" x="3875088" y="2919413"/>
          <p14:tracePt t="76947" x="3867150" y="2919413"/>
          <p14:tracePt t="76977" x="3848100" y="2919413"/>
          <p14:tracePt t="77004" x="3848100" y="2938463"/>
          <p14:tracePt t="77012" x="3848100" y="2946400"/>
          <p14:tracePt t="77012" x="3848100" y="2955925"/>
          <p14:tracePt t="77028" x="3848100" y="2965450"/>
          <p14:tracePt t="77028" x="3848100" y="2990850"/>
          <p14:tracePt t="77043" x="3848100" y="3062288"/>
          <p14:tracePt t="77061" x="3848100" y="3098800"/>
          <p14:tracePt t="77076" x="3848100" y="3133725"/>
          <p14:tracePt t="77094" x="3884613" y="3197225"/>
          <p14:tracePt t="77109" x="3911600" y="3251200"/>
          <p14:tracePt t="77127" x="3956050" y="3295650"/>
          <p14:tracePt t="77143" x="3983038" y="3340100"/>
          <p14:tracePt t="77160" x="4027488" y="3384550"/>
          <p14:tracePt t="77176" x="4089400" y="3429000"/>
          <p14:tracePt t="77194" x="4160838" y="3465513"/>
          <p14:tracePt t="77211" x="4241800" y="3482975"/>
          <p14:tracePt t="77227" x="4303713" y="3500438"/>
          <p14:tracePt t="77243" x="4384675" y="3517900"/>
          <p14:tracePt t="77261" x="4419600" y="3517900"/>
          <p14:tracePt t="77277" x="4491038" y="3517900"/>
          <p14:tracePt t="77293" x="4572000" y="3517900"/>
          <p14:tracePt t="77311" x="4652963" y="3517900"/>
          <p14:tracePt t="77326" x="4714875" y="3490913"/>
          <p14:tracePt t="77344" x="4786313" y="3446463"/>
          <p14:tracePt t="77360" x="4867275" y="3411538"/>
          <p14:tracePt t="77377" x="4911725" y="3384550"/>
          <p14:tracePt t="77393" x="4946650" y="3348038"/>
          <p14:tracePt t="77410" x="4965700" y="3330575"/>
          <p14:tracePt t="77426" x="4965700" y="3286125"/>
          <p14:tracePt t="77444" x="4965700" y="3214688"/>
          <p14:tracePt t="77460" x="4965700" y="3133725"/>
          <p14:tracePt t="77482" x="4965700" y="3081338"/>
          <p14:tracePt t="77496" x="4965700" y="3044825"/>
          <p14:tracePt t="77512" x="4938713" y="3000375"/>
          <p14:tracePt t="77527" x="4911725" y="2973388"/>
          <p14:tracePt t="77545" x="4795838" y="2884488"/>
          <p14:tracePt t="77593" x="4768850" y="2847975"/>
          <p14:tracePt t="77594" x="4670425" y="2813050"/>
          <p14:tracePt t="77611" x="4589463" y="2768600"/>
          <p14:tracePt t="77626" x="4500563" y="2732088"/>
          <p14:tracePt t="77626" x="4446588" y="2732088"/>
          <p14:tracePt t="77644" x="4348163" y="2705100"/>
          <p14:tracePt t="77676" x="4322763" y="2705100"/>
          <p14:tracePt t="77677" x="4276725" y="2687638"/>
          <p14:tracePt t="77693" x="4241800" y="2687638"/>
          <p14:tracePt t="77710" x="4187825" y="2687638"/>
          <p14:tracePt t="77726" x="4133850" y="2687638"/>
          <p14:tracePt t="77743" x="4081463" y="2687638"/>
          <p14:tracePt t="77760" x="4044950" y="2687638"/>
          <p14:tracePt t="77776" x="4027488" y="2687638"/>
          <p14:tracePt t="77793" x="3973513" y="2705100"/>
          <p14:tracePt t="77809" x="3965575" y="2714625"/>
          <p14:tracePt t="77826" x="3946525" y="2724150"/>
          <p14:tracePt t="77843" x="3938588" y="2732088"/>
          <p14:tracePt t="77843" x="3929063" y="2732088"/>
          <p14:tracePt t="77884" x="3929063" y="2741613"/>
          <p14:tracePt t="77900" x="3929063" y="2751138"/>
          <p14:tracePt t="77916" x="3919538" y="2759075"/>
          <p14:tracePt t="77920" x="3911600" y="2768600"/>
          <p14:tracePt t="77942" x="3911600" y="2776538"/>
          <p14:tracePt t="77943" x="3911600" y="2786063"/>
          <p14:tracePt t="77960" x="3902075" y="2813050"/>
          <p14:tracePt t="77977" x="3894138" y="2822575"/>
          <p14:tracePt t="77994" x="3884613" y="2874963"/>
          <p14:tracePt t="78036" x="3867150" y="2919413"/>
          <p14:tracePt t="78045" x="3867150" y="2955925"/>
          <p14:tracePt t="78045" x="3857625" y="2982913"/>
          <p14:tracePt t="78061" x="3840163" y="3044825"/>
          <p14:tracePt t="78077" x="3830638" y="3081338"/>
          <p14:tracePt t="78093" x="3830638" y="3098800"/>
          <p14:tracePt t="78111" x="3830638" y="3125788"/>
          <p14:tracePt t="78128" x="3830638" y="3133725"/>
          <p14:tracePt t="78143" x="3830638" y="3152775"/>
          <p14:tracePt t="78196" x="3830638" y="3160713"/>
          <p14:tracePt t="78228" x="3830638" y="3170238"/>
          <p14:tracePt t="78236" x="3830638" y="3179763"/>
          <p14:tracePt t="78241" x="3830638" y="3197225"/>
          <p14:tracePt t="78260" x="3830638" y="3205163"/>
          <p14:tracePt t="78261" x="3830638" y="3214688"/>
          <p14:tracePt t="78277" x="3830638" y="3232150"/>
          <p14:tracePt t="78293" x="3830638" y="3241675"/>
          <p14:tracePt t="78332" x="3840163" y="3251200"/>
          <p14:tracePt t="78356" x="3840163" y="3268663"/>
          <p14:tracePt t="78364" x="3840163" y="3276600"/>
          <p14:tracePt t="78370" x="3848100" y="3276600"/>
          <p14:tracePt t="78377" x="3875088" y="3313113"/>
          <p14:tracePt t="78393" x="3894138" y="3340100"/>
          <p14:tracePt t="78410" x="3911600" y="3367088"/>
          <p14:tracePt t="78426" x="3929063" y="3375025"/>
          <p14:tracePt t="78426" x="3938588" y="3384550"/>
          <p14:tracePt t="78444" x="3956050" y="3402013"/>
          <p14:tracePt t="78460" x="3973513" y="3419475"/>
          <p14:tracePt t="78476" x="4010025" y="3446463"/>
          <p14:tracePt t="78493" x="4081463" y="3482975"/>
          <p14:tracePt t="78510" x="4160838" y="3517900"/>
          <p14:tracePt t="78526" x="4259263" y="3536950"/>
          <p14:tracePt t="78543" x="4340225" y="3562350"/>
          <p14:tracePt t="78559" x="4394200" y="3562350"/>
          <p14:tracePt t="78576" x="4465638" y="3581400"/>
          <p14:tracePt t="78609" x="4491038" y="3581400"/>
          <p14:tracePt t="78610" x="4581525" y="3598863"/>
          <p14:tracePt t="78626" x="4705350" y="3598863"/>
          <p14:tracePt t="78643" x="4830763" y="3598863"/>
          <p14:tracePt t="78643" x="4875213" y="3598863"/>
          <p14:tracePt t="78684" x="4902200" y="3598863"/>
          <p14:tracePt t="78684" x="4919663" y="3598863"/>
          <p14:tracePt t="78716" x="4938713" y="3598863"/>
          <p14:tracePt t="78732" x="4946650" y="3589338"/>
          <p14:tracePt t="78753" x="4956175" y="3589338"/>
          <p14:tracePt t="78755" x="4956175" y="3581400"/>
          <p14:tracePt t="78760" x="4965700" y="3562350"/>
          <p14:tracePt t="78776" x="4973638" y="3544888"/>
          <p14:tracePt t="78794" x="4973638" y="3500438"/>
          <p14:tracePt t="78810" x="4973638" y="3482975"/>
          <p14:tracePt t="78827" x="4973638" y="3446463"/>
          <p14:tracePt t="78843" x="4973638" y="3394075"/>
          <p14:tracePt t="78861" x="4973638" y="3322638"/>
          <p14:tracePt t="78876" x="4965700" y="3268663"/>
          <p14:tracePt t="78893" x="4956175" y="3241675"/>
          <p14:tracePt t="78910" x="4946650" y="3205163"/>
          <p14:tracePt t="78926" x="4929188" y="3170238"/>
          <p14:tracePt t="78943" x="4911725" y="3133725"/>
          <p14:tracePt t="78960" x="4902200" y="3098800"/>
          <p14:tracePt t="78977" x="4875213" y="3062288"/>
          <p14:tracePt t="78994" x="4848225" y="3027363"/>
          <p14:tracePt t="79010" x="4822825" y="2982913"/>
          <p14:tracePt t="79027" x="4803775" y="2965450"/>
          <p14:tracePt t="79043" x="4768850" y="2938463"/>
          <p14:tracePt t="79061" x="4751388" y="2928938"/>
          <p14:tracePt t="79078" x="4741863" y="2919413"/>
          <p14:tracePt t="79093" x="4697413" y="2901950"/>
          <p14:tracePt t="79111" x="4643438" y="2874963"/>
          <p14:tracePt t="79126" x="4608513" y="2874963"/>
          <p14:tracePt t="79144" x="4562475" y="2857500"/>
          <p14:tracePt t="79160" x="4537075" y="2857500"/>
          <p14:tracePt t="79176" x="4518025" y="2847975"/>
          <p14:tracePt t="79192" x="4483100" y="2847975"/>
          <p14:tracePt t="79211" x="4456113" y="2847975"/>
          <p14:tracePt t="79226" x="4411663" y="2840038"/>
          <p14:tracePt t="79226" x="4402138" y="2840038"/>
          <p14:tracePt t="79244" x="4375150" y="2840038"/>
          <p14:tracePt t="79260" x="4313238" y="2822575"/>
          <p14:tracePt t="79277" x="4232275" y="2803525"/>
          <p14:tracePt t="79293" x="4179888" y="2803525"/>
          <p14:tracePt t="79310" x="4125913" y="2795588"/>
          <p14:tracePt t="79326" x="4098925" y="2795588"/>
          <p14:tracePt t="79344" x="4071938" y="2795588"/>
          <p14:tracePt t="79360" x="4054475" y="2795588"/>
          <p14:tracePt t="79376" x="4017963" y="2795588"/>
          <p14:tracePt t="79392" x="4000500" y="2795588"/>
          <p14:tracePt t="79410" x="3983038" y="2795588"/>
          <p14:tracePt t="79427" x="3965575" y="2795588"/>
          <p14:tracePt t="79469" x="3956050" y="2795588"/>
          <p14:tracePt t="79500" x="3946525" y="2813050"/>
          <p14:tracePt t="79516" x="3946525" y="2822575"/>
          <p14:tracePt t="79532" x="3929063" y="2830513"/>
          <p14:tracePt t="79548" x="3929063" y="2840038"/>
          <p14:tracePt t="79559" x="3929063" y="2857500"/>
          <p14:tracePt t="79580" x="3929063" y="2867025"/>
          <p14:tracePt t="79588" x="3919538" y="2894013"/>
          <p14:tracePt t="79608" x="3919538" y="2911475"/>
          <p14:tracePt t="79626" x="3919538" y="2938463"/>
          <p14:tracePt t="79627" x="3919538" y="2955925"/>
          <p14:tracePt t="79643" x="3919538" y="2982913"/>
          <p14:tracePt t="79643" x="3919538" y="3000375"/>
          <p14:tracePt t="79964" x="3911600" y="3009900"/>
          <p14:tracePt t="79975" x="3894138" y="3017838"/>
          <p14:tracePt t="79996" x="3884613" y="3036888"/>
          <p14:tracePt t="80007" x="3875088" y="3044825"/>
          <p14:tracePt t="80028" x="3867150" y="3062288"/>
          <p14:tracePt t="80028" x="3867150" y="3071813"/>
          <p14:tracePt t="80043" x="3857625" y="3071813"/>
          <p14:tracePt t="80059" x="3857625" y="3089275"/>
          <p14:tracePt t="80078" x="3848100" y="3108325"/>
          <p14:tracePt t="80116" x="3830638" y="3125788"/>
          <p14:tracePt t="80173" x="3822700" y="3133725"/>
          <p14:tracePt t="82484" x="3830638" y="3133725"/>
          <p14:tracePt t="82636" x="3848100" y="3133725"/>
          <p14:tracePt t="83788" x="3848100" y="3125788"/>
          <p14:tracePt t="83812" x="3857625" y="3125788"/>
          <p14:tracePt t="83832" x="3867150" y="3125788"/>
          <p14:tracePt t="83844" x="3875088" y="3125788"/>
          <p14:tracePt t="83860" x="3894138" y="3125788"/>
          <p14:tracePt t="83861" x="3919538" y="3259138"/>
          <p14:tracePt t="83988" x="3919538" y="3268663"/>
          <p14:tracePt t="83993" x="3919538" y="3276600"/>
          <p14:tracePt t="84010" x="3911600" y="3295650"/>
          <p14:tracePt t="84026" x="3911600" y="3330575"/>
          <p14:tracePt t="84042" x="3894138" y="3357563"/>
          <p14:tracePt t="84042" x="3894138" y="3367088"/>
          <p14:tracePt t="84060" x="3884613" y="3411538"/>
          <p14:tracePt t="84075" x="3867150" y="3465513"/>
          <p14:tracePt t="84093" x="3848100" y="3527425"/>
          <p14:tracePt t="84110" x="3822700" y="3589338"/>
          <p14:tracePt t="84127" x="3803650" y="3687763"/>
          <p14:tracePt t="84142" x="3776663" y="3741738"/>
          <p14:tracePt t="84160" x="3759200" y="3759200"/>
          <p14:tracePt t="84175" x="3759200" y="3768725"/>
          <p14:tracePt t="84475" x="3759200" y="3759200"/>
          <p14:tracePt t="84508" x="3776663" y="3741738"/>
          <p14:tracePt t="84580" x="3776663" y="3732213"/>
          <p14:tracePt t="84596" x="3776663" y="3714750"/>
          <p14:tracePt t="84604" x="3776663" y="3705225"/>
          <p14:tracePt t="84612" x="3776663" y="3697288"/>
          <p14:tracePt t="84625" x="3776663" y="3687763"/>
          <p14:tracePt t="84628" x="3776663" y="3660775"/>
          <p14:tracePt t="84643" x="3776663" y="3625850"/>
          <p14:tracePt t="84659" x="3751263" y="3598863"/>
          <p14:tracePt t="84659" x="3732213" y="3598863"/>
          <p14:tracePt t="84731" x="3724275" y="3598863"/>
          <p14:tracePt t="84732" x="3714750" y="3598863"/>
          <p14:tracePt t="84743" x="3670300" y="3625850"/>
          <p14:tracePt t="84759" x="3625850" y="3670300"/>
          <p14:tracePt t="84777" x="3608388" y="3687763"/>
          <p14:tracePt t="84792" x="3589338" y="3705225"/>
          <p14:tracePt t="84810" x="3571875" y="3724275"/>
          <p14:tracePt t="84826" x="3571875" y="3732213"/>
          <p14:tracePt t="84842" x="3571875" y="3741738"/>
          <p14:tracePt t="84859" x="3562350" y="3768725"/>
          <p14:tracePt t="84877" x="3562350" y="3795713"/>
          <p14:tracePt t="84894" x="3562350" y="3803650"/>
          <p14:tracePt t="84909" x="3562350" y="3830638"/>
          <p14:tracePt t="84926" x="3562350" y="3857625"/>
          <p14:tracePt t="84942" x="3571875" y="3875088"/>
          <p14:tracePt t="84959" x="3813175" y="4044950"/>
          <p14:tracePt t="85015" x="3857625" y="4054475"/>
          <p14:tracePt t="85026" x="3894138" y="4071938"/>
          <p14:tracePt t="85108" x="3911600" y="4071938"/>
          <p14:tracePt t="85116" x="3919538" y="4071938"/>
          <p14:tracePt t="85118" x="3929063" y="4071938"/>
          <p14:tracePt t="85126" x="3946525" y="4071938"/>
          <p14:tracePt t="85143" x="3956050" y="4062413"/>
          <p14:tracePt t="85163" x="3965575" y="4062413"/>
          <p14:tracePt t="85177" x="3973513" y="4054475"/>
          <p14:tracePt t="85177" x="3973513" y="4044950"/>
          <p14:tracePt t="85214" x="3983038" y="4044950"/>
          <p14:tracePt t="85244" x="3990975" y="4044950"/>
          <p14:tracePt t="85356" x="4000500" y="4037013"/>
          <p14:tracePt t="85364" x="4010025" y="4027488"/>
          <p14:tracePt t="85376" x="4017963" y="4017963"/>
          <p14:tracePt t="85377" x="4037013" y="4010025"/>
          <p14:tracePt t="85393" x="4037013" y="4000500"/>
          <p14:tracePt t="85410" x="4044950" y="3990975"/>
          <p14:tracePt t="85426" x="4054475" y="3973513"/>
          <p14:tracePt t="85443" x="4062413" y="3938588"/>
          <p14:tracePt t="85459" x="4062413" y="3902075"/>
          <p14:tracePt t="85477" x="4071938" y="3867150"/>
          <p14:tracePt t="85493" x="4071938" y="3830638"/>
          <p14:tracePt t="85510" x="4071938" y="3795713"/>
          <p14:tracePt t="85526" x="4071938" y="3751263"/>
          <p14:tracePt t="85543" x="4071938" y="3732213"/>
          <p14:tracePt t="85559" x="4062413" y="3724275"/>
          <p14:tracePt t="85628" x="4054475" y="3724275"/>
          <p14:tracePt t="85636" x="4044950" y="3724275"/>
          <p14:tracePt t="85645" x="4037013" y="3724275"/>
          <p14:tracePt t="85653" x="3857625" y="3965575"/>
          <p14:tracePt t="85653" x="3857625" y="3973513"/>
          <p14:tracePt t="85781" x="3857625" y="3990975"/>
          <p14:tracePt t="85789" x="3857625" y="4000500"/>
          <p14:tracePt t="85794" x="3875088" y="4037013"/>
          <p14:tracePt t="85809" x="3902075" y="4071938"/>
          <p14:tracePt t="85827" x="3946525" y="4108450"/>
          <p14:tracePt t="85861" x="3956050" y="4108450"/>
          <p14:tracePt t="85861" x="3965575" y="4108450"/>
          <p14:tracePt t="85876" x="3965575" y="4116388"/>
          <p14:tracePt t="85916" x="3973513" y="4125913"/>
          <p14:tracePt t="85921" x="3983038" y="4125913"/>
          <p14:tracePt t="85925" x="4017963" y="4125913"/>
          <p14:tracePt t="85958" x="4054475" y="4125913"/>
          <p14:tracePt t="85975" x="4152900" y="4133850"/>
          <p14:tracePt t="86059" x="4179888" y="4081463"/>
          <p14:tracePt t="86158" x="4179888" y="4062413"/>
          <p14:tracePt t="86159" x="4179888" y="4044950"/>
          <p14:tracePt t="86175" x="4179888" y="4017963"/>
          <p14:tracePt t="86192" x="4179888" y="4000500"/>
          <p14:tracePt t="86211" x="4179888" y="3983038"/>
          <p14:tracePt t="86225" x="4179888" y="3973513"/>
          <p14:tracePt t="86242" x="4170363" y="3965575"/>
          <p14:tracePt t="86259" x="4152900" y="3946525"/>
          <p14:tracePt t="86276" x="4098925" y="3929063"/>
          <p14:tracePt t="86325" x="4062413" y="3929063"/>
          <p14:tracePt t="86354" x="4054475" y="3929063"/>
          <p14:tracePt t="86380" x="4037013" y="3929063"/>
          <p14:tracePt t="86383" x="4017963" y="3929063"/>
          <p14:tracePt t="86409" x="3990975" y="3929063"/>
          <p14:tracePt t="86452" x="3983038" y="3938588"/>
          <p14:tracePt t="86476" x="3983038" y="3956050"/>
          <p14:tracePt t="86492" x="3983038" y="3965575"/>
          <p14:tracePt t="86499" x="3983038" y="3973513"/>
          <p14:tracePt t="86509" x="3983038" y="3983038"/>
          <p14:tracePt t="86525" x="3983038" y="4000500"/>
          <p14:tracePt t="86542" x="3983038" y="4010025"/>
          <p14:tracePt t="86588" x="3983038" y="4027488"/>
          <p14:tracePt t="86588" x="3990975" y="4027488"/>
          <p14:tracePt t="86596" x="4108450" y="4081463"/>
          <p14:tracePt t="86692" x="4143375" y="4089400"/>
          <p14:tracePt t="86694" x="4268788" y="4089400"/>
          <p14:tracePt t="86765" x="4276725" y="4089400"/>
          <p14:tracePt t="86775" x="4313238" y="4081463"/>
          <p14:tracePt t="86792" x="4322763" y="4062413"/>
          <p14:tracePt t="86809" x="4330700" y="4054475"/>
          <p14:tracePt t="86826" x="4330700" y="4037013"/>
          <p14:tracePt t="86849" x="4330700" y="4027488"/>
          <p14:tracePt t="86875" x="4330700" y="4010025"/>
          <p14:tracePt t="86892" x="4330700" y="3990975"/>
          <p14:tracePt t="86893" x="4330700" y="3965575"/>
          <p14:tracePt t="86893" x="4330700" y="3946525"/>
          <p14:tracePt t="86926" x="4241800" y="3848100"/>
          <p14:tracePt t="86991" x="4179888" y="3830638"/>
          <p14:tracePt t="87026" x="4098925" y="3795713"/>
          <p14:tracePt t="87083" x="4089400" y="3795713"/>
          <p14:tracePt t="87092" x="4062413" y="3795713"/>
          <p14:tracePt t="87110" x="4027488" y="3795713"/>
          <p14:tracePt t="87132" x="3973513" y="3795713"/>
          <p14:tracePt t="87182" x="3956050" y="3803650"/>
          <p14:tracePt t="87192" x="3946525" y="3822700"/>
          <p14:tracePt t="87211" x="3911600" y="3822700"/>
          <p14:tracePt t="87225" x="3894138" y="3840163"/>
          <p14:tracePt t="87242" x="3884613" y="3857625"/>
          <p14:tracePt t="87259" x="3875088" y="3875088"/>
          <p14:tracePt t="87259" x="3857625" y="3894138"/>
          <p14:tracePt t="87277" x="3848100" y="3919538"/>
          <p14:tracePt t="87293" x="3840163" y="3938588"/>
          <p14:tracePt t="87311" x="3830638" y="3956050"/>
          <p14:tracePt t="87326" x="3822700" y="3990975"/>
          <p14:tracePt t="87343" x="3803650" y="4037013"/>
          <p14:tracePt t="87359" x="3803650" y="4054475"/>
          <p14:tracePt t="87377" x="3803650" y="4098925"/>
          <p14:tracePt t="87392" x="3803650" y="4116388"/>
          <p14:tracePt t="87409" x="3803650" y="4143375"/>
          <p14:tracePt t="87425" x="3803650" y="4152900"/>
          <p14:tracePt t="87442" x="3803650" y="4179888"/>
          <p14:tracePt t="87459" x="3803650" y="4197350"/>
          <p14:tracePt t="87459" x="3813175" y="4205288"/>
          <p14:tracePt t="87477" x="3822700" y="4214813"/>
          <p14:tracePt t="87492" x="3840163" y="4232275"/>
          <p14:tracePt t="87540" x="3848100" y="4241800"/>
          <p14:tracePt t="87556" x="3857625" y="4251325"/>
          <p14:tracePt t="87572" x="3867150" y="4251325"/>
          <p14:tracePt t="87580" x="3884613" y="4268788"/>
          <p14:tracePt t="87592" x="3894138" y="4286250"/>
          <p14:tracePt t="87593" x="3929063" y="4295775"/>
          <p14:tracePt t="87609" x="3938588" y="4295775"/>
          <p14:tracePt t="87626" x="3965575" y="4313238"/>
          <p14:tracePt t="87642" x="4000500" y="4340225"/>
          <p14:tracePt t="87660" x="4044950" y="4340225"/>
          <p14:tracePt t="87676" x="4500563" y="4510088"/>
          <p14:tracePt t="87809" x="4518025" y="4510088"/>
          <p14:tracePt t="87810" x="4562475" y="4537075"/>
          <p14:tracePt t="87826" x="4598988" y="4554538"/>
          <p14:tracePt t="87842" x="4616450" y="4562475"/>
          <p14:tracePt t="87859" x="4643438" y="4572000"/>
          <p14:tracePt t="87876" x="4670425" y="4589463"/>
          <p14:tracePt t="87892" x="4679950" y="4589463"/>
          <p14:tracePt t="87909" x="4697413" y="4598988"/>
          <p14:tracePt t="87925" x="4705350" y="4598988"/>
          <p14:tracePt t="88076" x="4714875" y="4608513"/>
          <p14:tracePt t="88084" x="4714875" y="4625975"/>
          <p14:tracePt t="88092" x="4714875" y="4643438"/>
          <p14:tracePt t="88100" x="4714875" y="4660900"/>
          <p14:tracePt t="88109" x="4714875" y="4705350"/>
          <p14:tracePt t="88125" x="4714875" y="4741863"/>
          <p14:tracePt t="88142" x="4714875" y="4776788"/>
          <p14:tracePt t="88158" x="4714875" y="4822825"/>
          <p14:tracePt t="88176" x="4705350" y="4867275"/>
          <p14:tracePt t="88192" x="4697413" y="4894263"/>
          <p14:tracePt t="88210" x="4697413" y="4919663"/>
          <p14:tracePt t="88226" x="4687888" y="4929188"/>
          <p14:tracePt t="88243" x="4687888" y="4946650"/>
          <p14:tracePt t="88259" x="4687888" y="4965700"/>
          <p14:tracePt t="88348" x="4687888" y="4973638"/>
          <p14:tracePt t="88372" x="4679950" y="4991100"/>
          <p14:tracePt t="88524" x="4670425" y="4991100"/>
          <p14:tracePt t="88532" x="4660900" y="4973638"/>
          <p14:tracePt t="88532" x="4660900" y="4946650"/>
          <p14:tracePt t="88542" x="4625975" y="4848225"/>
          <p14:tracePt t="88560" x="4572000" y="4741863"/>
          <p14:tracePt t="88575" x="4527550" y="4660900"/>
          <p14:tracePt t="88592" x="4483100" y="4598988"/>
          <p14:tracePt t="88608" x="4438650" y="4545013"/>
          <p14:tracePt t="88625" x="4419600" y="4527550"/>
          <p14:tracePt t="88642" x="4411663" y="4518025"/>
          <p14:tracePt t="88642" x="4402138" y="4510088"/>
          <p14:tracePt t="88660" x="4384675" y="4500563"/>
          <p14:tracePt t="88675" x="4375150" y="4491038"/>
          <p14:tracePt t="88692" x="4330700" y="4456113"/>
          <p14:tracePt t="88742" x="4313238" y="4419600"/>
          <p14:tracePt t="88759" x="4303713" y="4375150"/>
          <p14:tracePt t="88776" x="4295775" y="4286250"/>
          <p14:tracePt t="88808" x="4295775" y="4125913"/>
          <p14:tracePt t="88840" x="4303713" y="4027488"/>
          <p14:tracePt t="88864" x="4340225" y="3965575"/>
          <p14:tracePt t="88877" x="4367213" y="3929063"/>
          <p14:tracePt t="88892" x="4384675" y="3894138"/>
          <p14:tracePt t="88910" x="4402138" y="3875088"/>
          <p14:tracePt t="88926" x="4411663" y="3857625"/>
          <p14:tracePt t="88943" x="4429125" y="3848100"/>
          <p14:tracePt t="88959" x="4438650" y="3848100"/>
          <p14:tracePt t="88976" x="4446588" y="3840163"/>
          <p14:tracePt t="88992" x="4483100" y="3840163"/>
          <p14:tracePt t="89009" x="4537075" y="3840163"/>
          <p14:tracePt t="89025" x="4633913" y="3840163"/>
          <p14:tracePt t="89042" x="4705350" y="3848100"/>
          <p14:tracePt t="89059" x="4840288" y="3894138"/>
          <p14:tracePt t="89076" x="4902200" y="3946525"/>
          <p14:tracePt t="89092" x="5000625" y="4010025"/>
          <p14:tracePt t="89110" x="5027613" y="4037013"/>
          <p14:tracePt t="89126" x="5054600" y="4098925"/>
          <p14:tracePt t="89143" x="5089525" y="4160838"/>
          <p14:tracePt t="89159" x="5099050" y="4232275"/>
          <p14:tracePt t="89177" x="5108575" y="4322763"/>
          <p14:tracePt t="89193" x="5108575" y="4375150"/>
          <p14:tracePt t="89226" x="5108575" y="4411663"/>
          <p14:tracePt t="89226" x="5108575" y="4429125"/>
          <p14:tracePt t="89242" x="5108575" y="4446588"/>
          <p14:tracePt t="89259" x="5108575" y="4473575"/>
          <p14:tracePt t="89259" x="5108575" y="4510088"/>
          <p14:tracePt t="89276" x="5099050" y="4537075"/>
          <p14:tracePt t="89292" x="5099050" y="4554538"/>
          <p14:tracePt t="89309" x="5081588" y="4562475"/>
          <p14:tracePt t="89337" x="5027613" y="4608513"/>
          <p14:tracePt t="89392" x="5010150" y="4608513"/>
          <p14:tracePt t="89393" x="4991100" y="4608513"/>
          <p14:tracePt t="89409" x="4956175" y="4608513"/>
          <p14:tracePt t="89426" x="4929188" y="4608513"/>
          <p14:tracePt t="89442" x="4902200" y="4608513"/>
          <p14:tracePt t="89460" x="4867275" y="4608513"/>
          <p14:tracePt t="89476" x="4803775" y="4608513"/>
          <p14:tracePt t="89493" x="4741863" y="4589463"/>
          <p14:tracePt t="89508" x="4697413" y="4581525"/>
          <p14:tracePt t="89527" x="4660900" y="4562475"/>
          <p14:tracePt t="89542" x="4652963" y="4562475"/>
          <p14:tracePt t="89560" x="4652963" y="4545013"/>
          <p14:tracePt t="89576" x="4643438" y="4527550"/>
          <p14:tracePt t="89593" x="4633913" y="4518025"/>
          <p14:tracePt t="89610" x="4633913" y="4473575"/>
          <p14:tracePt t="89610" x="4633913" y="4465638"/>
          <p14:tracePt t="89630" x="4633913" y="4456113"/>
          <p14:tracePt t="89644" x="4633913" y="4419600"/>
          <p14:tracePt t="89644" x="4633913" y="4402138"/>
          <p14:tracePt t="89661" x="4633913" y="4394200"/>
          <p14:tracePt t="89676" x="4633913" y="4357688"/>
          <p14:tracePt t="89693" x="4633913" y="4330700"/>
          <p14:tracePt t="89710" x="4643438" y="4313238"/>
          <p14:tracePt t="89837" x="4660900" y="4303713"/>
          <p14:tracePt t="89841" x="4687888" y="4295775"/>
          <p14:tracePt t="89848" x="4741863" y="4276725"/>
          <p14:tracePt t="89859" x="4894263" y="4276725"/>
          <p14:tracePt t="89859" x="4956175" y="4276725"/>
          <p14:tracePt t="89877" x="5072063" y="4276725"/>
          <p14:tracePt t="89877" x="5089525" y="4276725"/>
          <p14:tracePt t="89917" x="5099050" y="4276725"/>
          <p14:tracePt t="89948" x="5108575" y="4276725"/>
          <p14:tracePt t="89959" x="5133975" y="4276725"/>
          <p14:tracePt t="89977" x="5153025" y="4276725"/>
          <p14:tracePt t="89997" x="5170488" y="4276725"/>
          <p14:tracePt t="90010" x="5187950" y="4276725"/>
          <p14:tracePt t="90026" x="5197475" y="4286250"/>
          <p14:tracePt t="90042" x="5214938" y="4295775"/>
          <p14:tracePt t="90059" x="5224463" y="4313238"/>
          <p14:tracePt t="90059" x="5224463" y="4330700"/>
          <p14:tracePt t="90076" x="5241925" y="4340225"/>
          <p14:tracePt t="90092" x="5251450" y="4367213"/>
          <p14:tracePt t="90109" x="5251450" y="4394200"/>
          <p14:tracePt t="90125" x="5251450" y="4438650"/>
          <p14:tracePt t="90143" x="5251450" y="4465638"/>
          <p14:tracePt t="90159" x="5251450" y="4483100"/>
          <p14:tracePt t="90176" x="5251450" y="4518025"/>
          <p14:tracePt t="90192" x="5251450" y="4572000"/>
          <p14:tracePt t="90226" x="5232400" y="4598988"/>
          <p14:tracePt t="90227" x="5205413" y="4660900"/>
          <p14:tracePt t="90242" x="5180013" y="4705350"/>
          <p14:tracePt t="90263" x="5160963" y="4751388"/>
          <p14:tracePt t="90276" x="5143500" y="4786313"/>
          <p14:tracePt t="90296" x="5116513" y="4803775"/>
          <p14:tracePt t="90310" x="5089525" y="4830763"/>
          <p14:tracePt t="90327" x="5054600" y="4867275"/>
          <p14:tracePt t="90348" x="5045075" y="4884738"/>
          <p14:tracePt t="90359" x="4991100" y="4902200"/>
          <p14:tracePt t="90376" x="4875213" y="4965700"/>
          <p14:tracePt t="90416" x="4848225" y="4965700"/>
          <p14:tracePt t="90426" x="4803775" y="4991100"/>
          <p14:tracePt t="90446" x="4776788" y="4991100"/>
          <p14:tracePt t="90459" x="4724400" y="4991100"/>
          <p14:tracePt t="90475" x="4598988" y="4991100"/>
          <p14:tracePt t="90493" x="4491038" y="4991100"/>
          <p14:tracePt t="90509" x="4402138" y="4965700"/>
          <p14:tracePt t="90525" x="4303713" y="4911725"/>
          <p14:tracePt t="90542" x="4214813" y="4867275"/>
          <p14:tracePt t="90562" x="4081463" y="4776788"/>
          <p14:tracePt t="90577" x="3973513" y="4714875"/>
          <p14:tracePt t="90593" x="3919538" y="4687888"/>
          <p14:tracePt t="90610" x="3894138" y="4670425"/>
          <p14:tracePt t="90626" x="3867150" y="4643438"/>
          <p14:tracePt t="90644" x="3848100" y="4616450"/>
          <p14:tracePt t="90662" x="3848100" y="4598988"/>
          <p14:tracePt t="90676" x="3848100" y="4554538"/>
          <p14:tracePt t="90693" x="3840163" y="4491038"/>
          <p14:tracePt t="90711" x="3840163" y="4367213"/>
          <p14:tracePt t="90735" x="3840163" y="4340225"/>
          <p14:tracePt t="90743" x="3840163" y="4322763"/>
          <p14:tracePt t="90759" x="3840163" y="4295775"/>
          <p14:tracePt t="90777" x="3840163" y="4286250"/>
          <p14:tracePt t="90792" x="3840163" y="4268788"/>
          <p14:tracePt t="90809" x="3840163" y="4259263"/>
          <p14:tracePt t="90825" x="3848100" y="4251325"/>
          <p14:tracePt t="90860" x="3857625" y="4241800"/>
          <p14:tracePt t="90861" x="3867150" y="4232275"/>
          <p14:tracePt t="90875" x="3894138" y="4214813"/>
          <p14:tracePt t="90892" x="3929063" y="4214813"/>
          <p14:tracePt t="90909" x="3956050" y="4205288"/>
          <p14:tracePt t="90925" x="3973513" y="4205288"/>
          <p14:tracePt t="90943" x="4027488" y="4205288"/>
          <p14:tracePt t="90990" x="4037013" y="4205288"/>
          <p14:tracePt t="91016" x="4044950" y="4205288"/>
          <p14:tracePt t="91076" x="4054475" y="4214813"/>
          <p14:tracePt t="91092" x="4054475" y="4224338"/>
          <p14:tracePt t="91103" x="4054475" y="4232275"/>
          <p14:tracePt t="91109" x="4062413" y="4251325"/>
          <p14:tracePt t="91125" x="4062413" y="4276725"/>
          <p14:tracePt t="91142" x="4062413" y="4295775"/>
          <p14:tracePt t="91160" x="4062413" y="4313238"/>
          <p14:tracePt t="91176" x="4062413" y="4322763"/>
          <p14:tracePt t="91193" x="4062413" y="4375150"/>
          <p14:tracePt t="91225" x="4062413" y="4384675"/>
          <p14:tracePt t="91226" x="4044950" y="4411663"/>
          <p14:tracePt t="91242" x="4044950" y="4456113"/>
          <p14:tracePt t="91259" x="4027488" y="4491038"/>
          <p14:tracePt t="91276" x="4027488" y="4500563"/>
          <p14:tracePt t="91295" x="4027488" y="4545013"/>
          <p14:tracePt t="91311" x="4017963" y="4545013"/>
          <p14:tracePt t="91328" x="4010025" y="4554538"/>
          <p14:tracePt t="91342" x="4000500" y="4572000"/>
          <p14:tracePt t="91380" x="4000500" y="4581525"/>
          <p14:tracePt t="91382" x="3990975" y="4581525"/>
          <p14:tracePt t="91412" x="3990975" y="4589463"/>
          <p14:tracePt t="91416" x="3983038" y="4589463"/>
          <p14:tracePt t="91425" x="3973513" y="4598988"/>
          <p14:tracePt t="91441" x="3938588" y="4616450"/>
          <p14:tracePt t="91492" x="3919538" y="4616450"/>
          <p14:tracePt t="91509" x="3911600" y="4616450"/>
          <p14:tracePt t="91525" x="3902075" y="4616450"/>
          <p14:tracePt t="91542" x="3875088" y="4616450"/>
          <p14:tracePt t="91559" x="3867150" y="4616450"/>
          <p14:tracePt t="91577" x="3848100" y="4616450"/>
          <p14:tracePt t="91636" x="3840163" y="4616450"/>
          <p14:tracePt t="92932" x="3830638" y="4608513"/>
          <p14:tracePt t="92940" x="3830638" y="4598988"/>
          <p14:tracePt t="92948" x="3840163" y="4572000"/>
          <p14:tracePt t="92958" x="3840163" y="4562475"/>
          <p14:tracePt t="93260" x="3840163" y="4554538"/>
          <p14:tracePt t="93284" x="3830638" y="4554538"/>
          <p14:tracePt t="93292" x="3822700" y="4554538"/>
          <p14:tracePt t="93308" x="3813175" y="4562475"/>
          <p14:tracePt t="93372" x="3813175" y="4572000"/>
          <p14:tracePt t="93404" x="3795713" y="4572000"/>
          <p14:tracePt t="93428" x="3786188" y="4581525"/>
          <p14:tracePt t="93452" x="3776663" y="4581525"/>
          <p14:tracePt t="93476" x="3751263" y="4581525"/>
          <p14:tracePt t="93484" x="3732213" y="4589463"/>
          <p14:tracePt t="93491" x="3687763" y="4608513"/>
          <p14:tracePt t="93491" x="3660775" y="4608513"/>
          <p14:tracePt t="93516" x="3608388" y="4625975"/>
          <p14:tracePt t="93525" x="3527425" y="4652963"/>
          <p14:tracePt t="93542" x="3490913" y="4670425"/>
          <p14:tracePt t="93559" x="3473450" y="4670425"/>
          <p14:tracePt t="93575" x="3455988" y="4679950"/>
          <p14:tracePt t="93591" x="3446463" y="4687888"/>
          <p14:tracePt t="93609" x="3429000" y="4697413"/>
          <p14:tracePt t="93625" x="3402013" y="4697413"/>
          <p14:tracePt t="93642" x="3394075" y="4705350"/>
          <p14:tracePt t="93658" x="3313113" y="4751388"/>
          <p14:tracePt t="93714" x="3152775" y="4813300"/>
          <p14:tracePt t="93781" x="3143250" y="4822825"/>
          <p14:tracePt t="93793" x="3116263" y="4830763"/>
          <p14:tracePt t="93815" x="3098800" y="4830763"/>
          <p14:tracePt t="93826" x="3089275" y="4830763"/>
          <p14:tracePt t="93842" x="3062288" y="4848225"/>
          <p14:tracePt t="93859" x="2982913" y="4857750"/>
          <p14:tracePt t="93888" x="2973388" y="4857750"/>
          <p14:tracePt t="93899" x="2911475" y="4867275"/>
          <p14:tracePt t="93909" x="2840038" y="4867275"/>
          <p14:tracePt t="93926" x="2786063" y="4884738"/>
          <p14:tracePt t="93942" x="2724150" y="4919663"/>
          <p14:tracePt t="93960" x="2679700" y="4938713"/>
          <p14:tracePt t="94004" x="2679700" y="4946650"/>
          <p14:tracePt t="94164" x="2687638" y="4946650"/>
          <p14:tracePt t="94179" x="2714625" y="4946650"/>
          <p14:tracePt t="94192" x="2724150" y="4946650"/>
          <p14:tracePt t="94192" x="2776538" y="4946650"/>
          <p14:tracePt t="94209" x="2847975" y="4946650"/>
          <p14:tracePt t="94227" x="2894013" y="4946650"/>
          <p14:tracePt t="94293" x="2901950" y="4946650"/>
          <p14:tracePt t="94293" x="2911475" y="4956175"/>
          <p14:tracePt t="94332" x="2919413" y="4956175"/>
          <p14:tracePt t="94348" x="2928938" y="4956175"/>
          <p14:tracePt t="94364" x="2938463" y="4956175"/>
          <p14:tracePt t="94366" x="2946400" y="4956175"/>
          <p14:tracePt t="94376" x="2955925" y="4965700"/>
          <p14:tracePt t="94392" x="2965450" y="4983163"/>
          <p14:tracePt t="94409" x="2982913" y="5000625"/>
          <p14:tracePt t="94425" x="2990850" y="5089525"/>
          <p14:tracePt t="94449" x="2990850" y="5099050"/>
          <p14:tracePt t="94459" x="2990850" y="5153025"/>
          <p14:tracePt t="94459" x="2990850" y="5160963"/>
          <p14:tracePt t="94477" x="2990850" y="5187950"/>
          <p14:tracePt t="94492" x="2990850" y="5224463"/>
          <p14:tracePt t="94510" x="2990850" y="5241925"/>
          <p14:tracePt t="94525" x="2990850" y="5251450"/>
          <p14:tracePt t="94885" x="2990850" y="5232400"/>
          <p14:tracePt t="94900" x="2990850" y="5224463"/>
          <p14:tracePt t="94916" x="2990850" y="5214938"/>
          <p14:tracePt t="94932" x="2990850" y="5197475"/>
          <p14:tracePt t="95084" x="2990850" y="5187950"/>
          <p14:tracePt t="95092" x="2990850" y="5180013"/>
          <p14:tracePt t="95140" x="2990850" y="5170488"/>
          <p14:tracePt t="95164" x="3009900" y="5160963"/>
          <p14:tracePt t="95196" x="3017838" y="5160963"/>
          <p14:tracePt t="95212" x="3036888" y="5160963"/>
          <p14:tracePt t="95231" x="3044825" y="5160963"/>
          <p14:tracePt t="95236" x="3054350" y="5153025"/>
          <p14:tracePt t="95242" x="3081338" y="5153025"/>
          <p14:tracePt t="95259" x="3089275" y="5153025"/>
          <p14:tracePt t="95259" x="3108325" y="5153025"/>
          <p14:tracePt t="95293" x="3116263" y="5153025"/>
          <p14:tracePt t="95293" x="3152775" y="5133975"/>
          <p14:tracePt t="95310" x="3179763" y="5133975"/>
          <p14:tracePt t="95325" x="3187700" y="5133975"/>
          <p14:tracePt t="95342" x="3205163" y="5133975"/>
          <p14:tracePt t="95358" x="3251200" y="5133975"/>
          <p14:tracePt t="95376" x="3268663" y="5133975"/>
          <p14:tracePt t="95392" x="3276600" y="5133975"/>
          <p14:tracePt t="95460" x="3295650" y="5133975"/>
          <p14:tracePt t="95724" x="3303588" y="5133975"/>
          <p14:tracePt t="95725" x="3375025" y="5133975"/>
          <p14:tracePt t="95767" x="3402013" y="5133975"/>
          <p14:tracePt t="95775" x="3455988" y="5143500"/>
          <p14:tracePt t="95793" x="3670300" y="5170488"/>
          <p14:tracePt t="95849" x="3679825" y="5170488"/>
          <p14:tracePt t="95859" x="3697288" y="5170488"/>
          <p14:tracePt t="95875" x="3705225" y="5170488"/>
          <p14:tracePt t="96484" x="3714750" y="5170488"/>
          <p14:tracePt t="96564" x="3724275" y="5170488"/>
          <p14:tracePt t="96572" x="3732213" y="5170488"/>
          <p14:tracePt t="96596" x="3741738" y="5170488"/>
          <p14:tracePt t="97084" x="3751263" y="5170488"/>
          <p14:tracePt t="97397" x="3759200" y="5170488"/>
          <p14:tracePt t="97405" x="3768725" y="5160963"/>
          <p14:tracePt t="97444" x="3795713" y="5160963"/>
          <p14:tracePt t="97452" x="3875088" y="5160963"/>
          <p14:tracePt t="97458" x="4089400" y="5160963"/>
          <p14:tracePt t="97475" x="4527550" y="5224463"/>
          <p14:tracePt t="97493" x="4687888" y="5251450"/>
          <p14:tracePt t="97509" x="4732338" y="5259388"/>
          <p14:tracePt t="97526" x="4741863" y="5268913"/>
          <p14:tracePt t="97612" x="4751388" y="5268913"/>
          <p14:tracePt t="97636" x="4759325" y="5276850"/>
          <p14:tracePt t="97653" x="4776788" y="5276850"/>
          <p14:tracePt t="97660" x="4786313" y="5295900"/>
          <p14:tracePt t="97675" x="4795838" y="5295900"/>
          <p14:tracePt t="97682" x="4822825" y="5295900"/>
          <p14:tracePt t="97691" x="4857750" y="5313363"/>
          <p14:tracePt t="97709" x="4875213" y="5313363"/>
          <p14:tracePt t="97726" x="4894263" y="5330825"/>
          <p14:tracePt t="97743" x="5018088" y="5357813"/>
          <p14:tracePt t="97786" x="5037138" y="5367338"/>
          <p14:tracePt t="97812" x="5045075" y="5367338"/>
          <p14:tracePt t="98012" x="5081588" y="5367338"/>
          <p14:tracePt t="98020" x="5108575" y="5367338"/>
          <p14:tracePt t="98028" x="5143500" y="5367338"/>
          <p14:tracePt t="98042" x="5170488" y="5367338"/>
          <p14:tracePt t="98058" x="5197475" y="5367338"/>
          <p14:tracePt t="98075" x="5205413" y="5367338"/>
          <p14:tracePt t="98092" x="5214938" y="5367338"/>
          <p14:tracePt t="98276" x="5241925" y="5367338"/>
          <p14:tracePt t="98284" x="5286375" y="5367338"/>
          <p14:tracePt t="98297" x="5340350" y="5367338"/>
          <p14:tracePt t="98298" x="5456238" y="5367338"/>
          <p14:tracePt t="98308" x="5537200" y="5367338"/>
          <p14:tracePt t="98326" x="5608638" y="5367338"/>
          <p14:tracePt t="98342" x="5626100" y="5357813"/>
          <p14:tracePt t="98359" x="5653088" y="5357813"/>
          <p14:tracePt t="98428" x="5670550" y="5340350"/>
          <p14:tracePt t="98460" x="5680075" y="5340350"/>
          <p14:tracePt t="98717" x="5661025" y="5340350"/>
          <p14:tracePt t="98725" x="5626100" y="5330825"/>
          <p14:tracePt t="98732" x="5572125" y="5330825"/>
          <p14:tracePt t="98740" x="5170488" y="5268913"/>
          <p14:tracePt t="98787" x="5054600" y="5251450"/>
          <p14:tracePt t="98797" x="5010150" y="5251450"/>
          <p14:tracePt t="98809" x="4919663" y="5241925"/>
          <p14:tracePt t="98825" x="4822825" y="5224463"/>
          <p14:tracePt t="98842" x="4697413" y="5205413"/>
          <p14:tracePt t="98859" x="4537075" y="5187950"/>
          <p14:tracePt t="98875" x="4330700" y="5143500"/>
          <p14:tracePt t="98892" x="4000500" y="5108575"/>
          <p14:tracePt t="98908" x="3840163" y="5089525"/>
          <p14:tracePt t="98925" x="3714750" y="5072063"/>
          <p14:tracePt t="98942" x="3608388" y="5072063"/>
          <p14:tracePt t="98958" x="3500438" y="5072063"/>
          <p14:tracePt t="98975" x="3375025" y="5072063"/>
          <p14:tracePt t="98992" x="3276600" y="5072063"/>
          <p14:tracePt t="99009" x="3214688" y="5081588"/>
          <p14:tracePt t="99025" x="3143250" y="5143500"/>
          <p14:tracePt t="99043" x="2938463" y="5572125"/>
          <p14:tracePt t="99098" x="2884488" y="5697538"/>
          <p14:tracePt t="99108" x="2867025" y="5822950"/>
          <p14:tracePt t="99125" x="2867025" y="5929313"/>
          <p14:tracePt t="99142" x="2867025" y="6062663"/>
          <p14:tracePt t="99158" x="2928938" y="6259513"/>
          <p14:tracePt t="99175" x="3116263" y="6446838"/>
          <p14:tracePt t="99193" x="3384550" y="6688138"/>
          <p14:tracePt t="99225" x="3571875" y="6813550"/>
          <p14:tracePt t="99226" x="3751263" y="6848475"/>
          <p14:tracePt t="99242" x="3965575" y="6848475"/>
          <p14:tracePt t="99259" x="4251325" y="6848475"/>
          <p14:tracePt t="99274" x="4697413" y="6848475"/>
          <p14:tracePt t="99274" x="4902200" y="6848475"/>
          <p14:tracePt t="99292" x="5268913" y="6848475"/>
          <p14:tracePt t="99308" x="5643563" y="6848475"/>
          <p14:tracePt t="99326" x="5884863" y="6848475"/>
          <p14:tracePt t="99341" x="6054725" y="6813550"/>
          <p14:tracePt t="99359" x="6180138" y="6742113"/>
          <p14:tracePt t="99375" x="6269038" y="6653213"/>
          <p14:tracePt t="99391" x="6330950" y="6562725"/>
          <p14:tracePt t="99408" x="6402388" y="6429375"/>
          <p14:tracePt t="99425" x="6465888" y="6276975"/>
          <p14:tracePt t="99442" x="6500813" y="6081713"/>
          <p14:tracePt t="99459" x="6518275" y="5867400"/>
          <p14:tracePt t="99475" x="6518275" y="5653088"/>
          <p14:tracePt t="99475" x="6518275" y="5562600"/>
          <p14:tracePt t="99493" x="6518275" y="5384800"/>
          <p14:tracePt t="99509" x="6456363" y="5214938"/>
          <p14:tracePt t="99525" x="6394450" y="5027613"/>
          <p14:tracePt t="99541" x="6296025" y="4867275"/>
          <p14:tracePt t="99558" x="6143625" y="4679950"/>
          <p14:tracePt t="99574" x="5991225" y="4518025"/>
          <p14:tracePt t="99591" x="5715000" y="4330700"/>
          <p14:tracePt t="99608" x="5419725" y="4197350"/>
          <p14:tracePt t="99625" x="5224463" y="4116388"/>
          <p14:tracePt t="99642" x="5072063" y="4054475"/>
          <p14:tracePt t="99658" x="4929188" y="4000500"/>
          <p14:tracePt t="99675" x="4848225" y="3983038"/>
          <p14:tracePt t="99691" x="4795838" y="3983038"/>
          <p14:tracePt t="99712" x="4786313" y="3983038"/>
          <p14:tracePt t="99726" x="4751388" y="3983038"/>
          <p14:tracePt t="99744" x="4554538" y="4071938"/>
          <p14:tracePt t="99799" x="4537075" y="4089400"/>
          <p14:tracePt t="99809" x="4518025" y="4116388"/>
          <p14:tracePt t="99825" x="4518025" y="4125913"/>
          <p14:tracePt t="99842" x="4518025" y="4187825"/>
          <p14:tracePt t="99842" x="4518025" y="4205288"/>
          <p14:tracePt t="99892" x="4518025" y="4214813"/>
          <p14:tracePt t="99893" x="4545013" y="4259263"/>
          <p14:tracePt t="99909" x="4643438" y="4330700"/>
          <p14:tracePt t="99925" x="4768850" y="4419600"/>
          <p14:tracePt t="99942" x="4938713" y="4500563"/>
          <p14:tracePt t="99958" x="5081588" y="4562475"/>
          <p14:tracePt t="99975" x="5170488" y="4589463"/>
          <p14:tracePt t="99991" x="5224463" y="4608513"/>
          <p14:tracePt t="100008" x="5251450" y="4608513"/>
          <p14:tracePt t="100025" x="5286375" y="4616450"/>
          <p14:tracePt t="100042" x="5340350" y="4616450"/>
          <p14:tracePt t="100058" x="5394325" y="4616450"/>
          <p14:tracePt t="100075" x="5446713" y="4616450"/>
          <p14:tracePt t="100091" x="5500688" y="4616450"/>
          <p14:tracePt t="100115" x="5510213" y="4616450"/>
          <p14:tracePt t="100126" x="5518150" y="4616450"/>
          <p14:tracePt t="100244" x="5491163" y="4616450"/>
          <p14:tracePt t="100244" x="5456238" y="4625975"/>
          <p14:tracePt t="100260" x="5394325" y="4652963"/>
          <p14:tracePt t="100268" x="5340350" y="4670425"/>
          <p14:tracePt t="100276" x="5126038" y="4741863"/>
          <p14:tracePt t="100299" x="4973638" y="4848225"/>
          <p14:tracePt t="100308" x="4813300" y="5000625"/>
          <p14:tracePt t="100325" x="4705350" y="5143500"/>
          <p14:tracePt t="100342" x="4581525" y="5322888"/>
          <p14:tracePt t="100359" x="4491038" y="5473700"/>
          <p14:tracePt t="100375" x="4419600" y="5653088"/>
          <p14:tracePt t="100392" x="4394200" y="5840413"/>
          <p14:tracePt t="100408" x="4348163" y="6116638"/>
          <p14:tracePt t="100432" x="4348163" y="6197600"/>
          <p14:tracePt t="100441" x="4348163" y="6340475"/>
          <p14:tracePt t="100459" x="4348163" y="6483350"/>
          <p14:tracePt t="100474" x="4402138" y="6608763"/>
          <p14:tracePt t="100474" x="4419600" y="6688138"/>
          <p14:tracePt t="100493" x="4473575" y="6813550"/>
          <p14:tracePt t="100508" x="4562475" y="6848475"/>
          <p14:tracePt t="100525" x="4679950" y="6848475"/>
          <p14:tracePt t="100542" x="4803775" y="6848475"/>
          <p14:tracePt t="100558" x="5133975" y="6848475"/>
          <p14:tracePt t="100558" x="5259388" y="6848475"/>
          <p14:tracePt t="100591" x="5375275" y="6848475"/>
          <p14:tracePt t="100608" x="5518150" y="6848475"/>
          <p14:tracePt t="100609" x="5768975" y="6848475"/>
          <p14:tracePt t="100624" x="6018213" y="6848475"/>
          <p14:tracePt t="100642" x="6259513" y="6848475"/>
          <p14:tracePt t="100658" x="6518275" y="6848475"/>
          <p14:tracePt t="100675" x="6848475" y="6848475"/>
          <p14:tracePt t="100675" x="7000875" y="6848475"/>
          <p14:tracePt t="100692" x="7269163" y="6848475"/>
          <p14:tracePt t="100710" x="7456488" y="6848475"/>
          <p14:tracePt t="100725" x="7643813" y="6786563"/>
          <p14:tracePt t="100742" x="7991475" y="6473825"/>
          <p14:tracePt t="100782" x="8062913" y="6367463"/>
          <p14:tracePt t="100783" x="8126413" y="6242050"/>
          <p14:tracePt t="100791" x="8232775" y="5973763"/>
          <p14:tracePt t="100809" x="8296275" y="5715000"/>
          <p14:tracePt t="100825" x="8367713" y="5357813"/>
          <p14:tracePt t="100843" x="8367713" y="5072063"/>
          <p14:tracePt t="100858" x="8367713" y="4724400"/>
          <p14:tracePt t="100875" x="8269288" y="4402138"/>
          <p14:tracePt t="100891" x="8116888" y="4116388"/>
          <p14:tracePt t="100909" x="8027988" y="3983038"/>
          <p14:tracePt t="100925" x="7956550" y="3875088"/>
          <p14:tracePt t="100942" x="7875588" y="3795713"/>
          <p14:tracePt t="100975" x="7867650" y="3759200"/>
          <p14:tracePt t="100975" x="7858125" y="3751263"/>
          <p14:tracePt t="100992" x="7848600" y="3751263"/>
          <p14:tracePt t="101124" x="7848600" y="3724275"/>
          <p14:tracePt t="101132" x="7848600" y="3670300"/>
          <p14:tracePt t="101140" x="7939088" y="3598863"/>
          <p14:tracePt t="101148" x="8037513" y="3562350"/>
          <p14:tracePt t="101159" x="8304213" y="3375025"/>
          <p14:tracePt t="101175" x="9134475" y="2874963"/>
          <p14:tracePt t="101216" x="9134475" y="2813050"/>
          <p14:tracePt t="101225" x="9134475" y="2554288"/>
          <p14:tracePt t="101266" x="9134475" y="2500313"/>
          <p14:tracePt t="101274" x="9134475" y="2428875"/>
          <p14:tracePt t="101274" x="9134475" y="2374900"/>
          <p14:tracePt t="101293" x="9134475" y="2295525"/>
          <p14:tracePt t="101309" x="9134475" y="2224088"/>
          <p14:tracePt t="101325" x="9134475" y="2152650"/>
          <p14:tracePt t="101341" x="9134475" y="2071688"/>
          <p14:tracePt t="101358" x="9134475" y="2000250"/>
          <p14:tracePt t="101375" x="9134475" y="1946275"/>
          <p14:tracePt t="101391" x="9134475" y="1866900"/>
          <p14:tracePt t="101407" x="9134475" y="1822450"/>
          <p14:tracePt t="101425" x="9126538" y="1795463"/>
          <p14:tracePt t="101425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39552" y="340350"/>
            <a:ext cx="6816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Microbioma</a:t>
            </a: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and ROS and </a:t>
            </a:r>
            <a:r>
              <a:rPr lang="it-IT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Colorectal</a:t>
            </a: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Cancer</a:t>
            </a: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it-IT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Picture 13" descr="Gut microbiota imbalance and colorectal can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084" y="1147352"/>
            <a:ext cx="5442637" cy="492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 flipH="1">
            <a:off x="6651236" y="6100549"/>
            <a:ext cx="2137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Gagniere</a:t>
            </a:r>
            <a:r>
              <a:rPr lang="it-IT" dirty="0" smtClean="0"/>
              <a:t> et al, 2016</a:t>
            </a:r>
            <a:endParaRPr lang="it-IT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05283"/>
      </p:ext>
    </p:extLst>
  </p:cSld>
  <p:clrMapOvr>
    <a:masterClrMapping/>
  </p:clrMapOvr>
  <p:transition spd="med" advTm="202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28" x="4572000" y="3429000"/>
          <p14:tracePt t="6563" x="4554538" y="3402013"/>
          <p14:tracePt t="6571" x="4545013" y="3375025"/>
          <p14:tracePt t="6579" x="4545013" y="3367088"/>
          <p14:tracePt t="6583" x="4545013" y="3322638"/>
          <p14:tracePt t="6600" x="4545013" y="3268663"/>
          <p14:tracePt t="6616" x="4545013" y="3214688"/>
          <p14:tracePt t="6633" x="4545013" y="3160713"/>
          <p14:tracePt t="6650" x="4545013" y="3125788"/>
          <p14:tracePt t="6666" x="4545013" y="3062288"/>
          <p14:tracePt t="6690" x="4581525" y="2973388"/>
          <p14:tracePt t="6716" x="4598988" y="2884488"/>
          <p14:tracePt t="6718" x="4608513" y="2813050"/>
          <p14:tracePt t="6733" x="4625975" y="2732088"/>
          <p14:tracePt t="6751" x="4625975" y="2660650"/>
          <p14:tracePt t="6766" x="4625975" y="2589213"/>
          <p14:tracePt t="6784" x="4616450" y="2482850"/>
          <p14:tracePt t="6800" x="4545013" y="2357438"/>
          <p14:tracePt t="6817" x="4303713" y="2062163"/>
          <p14:tracePt t="6858" x="4259263" y="2017713"/>
          <p14:tracePt t="6866" x="4187825" y="1955800"/>
          <p14:tracePt t="6884" x="4125913" y="1911350"/>
          <p14:tracePt t="6900" x="4044950" y="1874838"/>
          <p14:tracePt t="6917" x="3990975" y="1847850"/>
          <p14:tracePt t="6933" x="3911600" y="1822450"/>
          <p14:tracePt t="6950" x="3830638" y="1803400"/>
          <p14:tracePt t="6967" x="3724275" y="1768475"/>
          <p14:tracePt t="6983" x="3652838" y="1751013"/>
          <p14:tracePt t="7001" x="3598863" y="1751013"/>
          <p14:tracePt t="7016" x="3536950" y="1751013"/>
          <p14:tracePt t="7049" x="3509963" y="1751013"/>
          <p14:tracePt t="7073" x="3482975" y="1751013"/>
          <p14:tracePt t="7073" x="3429000" y="1751013"/>
          <p14:tracePt t="7083" x="3394075" y="1758950"/>
          <p14:tracePt t="7100" x="3348038" y="1785938"/>
          <p14:tracePt t="7116" x="3286125" y="1830388"/>
          <p14:tracePt t="7134" x="3224213" y="1893888"/>
          <p14:tracePt t="7149" x="3170238" y="1928813"/>
          <p14:tracePt t="7167" x="3133725" y="1965325"/>
          <p14:tracePt t="7183" x="3108325" y="1990725"/>
          <p14:tracePt t="7200" x="3089275" y="2000250"/>
          <p14:tracePt t="7323" x="3089275" y="2009775"/>
          <p14:tracePt t="7363" x="3089275" y="2017713"/>
          <p14:tracePt t="7971" x="3081338" y="2017713"/>
          <p14:tracePt t="7994" x="3081338" y="2027238"/>
          <p14:tracePt t="8011" x="3089275" y="2027238"/>
          <p14:tracePt t="8068" x="3098800" y="2036763"/>
          <p14:tracePt t="10098" x="3098800" y="2062163"/>
          <p14:tracePt t="10106" x="3071813" y="2098675"/>
          <p14:tracePt t="10115" x="3036888" y="2133600"/>
          <p14:tracePt t="10117" x="2982913" y="2170113"/>
          <p14:tracePt t="10132" x="2965450" y="2197100"/>
          <p14:tracePt t="10149" x="2938463" y="2205038"/>
          <p14:tracePt t="10165" x="2928938" y="2205038"/>
          <p14:tracePt t="10210" x="2919413" y="2205038"/>
          <p14:tracePt t="10218" x="2911475" y="2214563"/>
          <p14:tracePt t="10234" x="2911475" y="2224088"/>
          <p14:tracePt t="10242" x="2901950" y="2224088"/>
          <p14:tracePt t="10248" x="2894013" y="2232025"/>
          <p14:tracePt t="10265" x="2894013" y="2251075"/>
          <p14:tracePt t="10265" x="2867025" y="2268538"/>
          <p14:tracePt t="10283" x="2847975" y="2303463"/>
          <p14:tracePt t="10298" x="2803525" y="2374900"/>
          <p14:tracePt t="10316" x="2768600" y="2482850"/>
          <p14:tracePt t="10332" x="2732088" y="2633663"/>
          <p14:tracePt t="10348" x="2714625" y="2822575"/>
          <p14:tracePt t="10366" x="2670175" y="3017838"/>
          <p14:tracePt t="10385" x="2652713" y="3205163"/>
          <p14:tracePt t="10398" x="2652713" y="3375025"/>
          <p14:tracePt t="10415" x="2652713" y="3517900"/>
          <p14:tracePt t="10432" x="2652713" y="3660775"/>
          <p14:tracePt t="10449" x="2652713" y="3830638"/>
          <p14:tracePt t="10449" x="2652713" y="3902075"/>
          <p14:tracePt t="10467" x="2652713" y="4062413"/>
          <p14:tracePt t="10482" x="2687638" y="4276725"/>
          <p14:tracePt t="10498" x="2768600" y="4518025"/>
          <p14:tracePt t="10516" x="2822575" y="4732338"/>
          <p14:tracePt t="10533" x="2901950" y="4919663"/>
          <p14:tracePt t="10549" x="2982913" y="5072063"/>
          <p14:tracePt t="10566" x="3071813" y="5232400"/>
          <p14:tracePt t="10582" x="3455988" y="5724525"/>
          <p14:tracePt t="10626" x="3544888" y="5830888"/>
          <p14:tracePt t="10633" x="3724275" y="5973763"/>
          <p14:tracePt t="10649" x="3848100" y="6072188"/>
          <p14:tracePt t="10649" x="3902075" y="6108700"/>
          <p14:tracePt t="10667" x="3956050" y="6143625"/>
          <p14:tracePt t="10681" x="4027488" y="6197600"/>
          <p14:tracePt t="10699" x="4081463" y="6232525"/>
          <p14:tracePt t="10715" x="4133850" y="6286500"/>
          <p14:tracePt t="10732" x="4224338" y="6330950"/>
          <p14:tracePt t="10748" x="4348163" y="6384925"/>
          <p14:tracePt t="10765" x="4446588" y="6402388"/>
          <p14:tracePt t="10782" x="4518025" y="6419850"/>
          <p14:tracePt t="10799" x="4572000" y="6429375"/>
          <p14:tracePt t="10815" x="4589463" y="6429375"/>
          <p14:tracePt t="10833" x="4616450" y="6429375"/>
          <p14:tracePt t="10848" x="4643438" y="6429375"/>
          <p14:tracePt t="10865" x="4697413" y="6429375"/>
          <p14:tracePt t="10881" x="4830763" y="6429375"/>
          <p14:tracePt t="10899" x="4902200" y="6394450"/>
          <p14:tracePt t="10920" x="4983163" y="6357938"/>
          <p14:tracePt t="10931" x="5045075" y="6330950"/>
          <p14:tracePt t="10948" x="5099050" y="6303963"/>
          <p14:tracePt t="10966" x="5153025" y="6269038"/>
          <p14:tracePt t="10981" x="5232400" y="6205538"/>
          <p14:tracePt t="10998" x="5295900" y="6170613"/>
          <p14:tracePt t="11016" x="5384800" y="6099175"/>
          <p14:tracePt t="11032" x="5456238" y="6045200"/>
          <p14:tracePt t="11048" x="5537200" y="5983288"/>
          <p14:tracePt t="11064" x="5589588" y="5929313"/>
          <p14:tracePt t="11064" x="5643563" y="5894388"/>
          <p14:tracePt t="11083" x="5776913" y="5776913"/>
          <p14:tracePt t="11121" x="5867400" y="5688013"/>
          <p14:tracePt t="11140" x="5911850" y="5643563"/>
          <p14:tracePt t="11148" x="5973763" y="5562600"/>
          <p14:tracePt t="11165" x="6062663" y="5438775"/>
          <p14:tracePt t="11182" x="6143625" y="5313363"/>
          <p14:tracePt t="11198" x="6205538" y="5180013"/>
          <p14:tracePt t="11216" x="6276975" y="5054600"/>
          <p14:tracePt t="11231" x="6357938" y="4875213"/>
          <p14:tracePt t="11248" x="6465888" y="4660900"/>
          <p14:tracePt t="11267" x="6518275" y="4491038"/>
          <p14:tracePt t="11284" x="6599238" y="4295775"/>
          <p14:tracePt t="11300" x="6616700" y="4098925"/>
          <p14:tracePt t="11317" x="6616700" y="3875088"/>
          <p14:tracePt t="11333" x="6616700" y="3687763"/>
          <p14:tracePt t="11350" x="6616700" y="3527425"/>
          <p14:tracePt t="11367" x="6616700" y="3384550"/>
          <p14:tracePt t="11384" x="6616700" y="3268663"/>
          <p14:tracePt t="11399" x="6616700" y="3071813"/>
          <p14:tracePt t="11420" x="6616700" y="3000375"/>
          <p14:tracePt t="11432" x="6572250" y="2874963"/>
          <p14:tracePt t="11448" x="6537325" y="2751138"/>
          <p14:tracePt t="11448" x="6518275" y="2679700"/>
          <p14:tracePt t="11467" x="6500813" y="2598738"/>
          <p14:tracePt t="11481" x="6394450" y="2384425"/>
          <p14:tracePt t="11499" x="6303963" y="2232025"/>
          <p14:tracePt t="11515" x="6197600" y="2089150"/>
          <p14:tracePt t="11533" x="6081713" y="1946275"/>
          <p14:tracePt t="11548" x="5983288" y="1874838"/>
          <p14:tracePt t="11566" x="5902325" y="1803400"/>
          <p14:tracePt t="11582" x="5402263" y="1679575"/>
          <p14:tracePt t="11637" x="5303838" y="1660525"/>
          <p14:tracePt t="11648" x="5170488" y="1652588"/>
          <p14:tracePt t="11665" x="5072063" y="1643063"/>
          <p14:tracePt t="11681" x="4919663" y="1643063"/>
          <p14:tracePt t="11699" x="4803775" y="1643063"/>
          <p14:tracePt t="11731" x="4633913" y="1643063"/>
          <p14:tracePt t="11733" x="4491038" y="1643063"/>
          <p14:tracePt t="11755" x="4465638" y="1643063"/>
          <p14:tracePt t="11765" x="4348163" y="1652588"/>
          <p14:tracePt t="11781" x="4205288" y="1670050"/>
          <p14:tracePt t="11798" x="4044950" y="1687513"/>
          <p14:tracePt t="11815" x="3911600" y="1741488"/>
          <p14:tracePt t="11832" x="3803650" y="1758950"/>
          <p14:tracePt t="11848" x="3724275" y="1795463"/>
          <p14:tracePt t="11866" x="3608388" y="1839913"/>
          <p14:tracePt t="11866" x="3554413" y="1874838"/>
          <p14:tracePt t="11883" x="3482975" y="1928813"/>
          <p14:tracePt t="11899" x="3411538" y="1990725"/>
          <p14:tracePt t="11916" x="3348038" y="2081213"/>
          <p14:tracePt t="11932" x="3268663" y="2187575"/>
          <p14:tracePt t="11949" x="3179763" y="2339975"/>
          <p14:tracePt t="11966" x="3108325" y="2517775"/>
          <p14:tracePt t="11982" x="3036888" y="2652713"/>
          <p14:tracePt t="11998" x="2965450" y="2786063"/>
          <p14:tracePt t="12017" x="2884488" y="2955925"/>
          <p14:tracePt t="12033" x="2830513" y="3116263"/>
          <p14:tracePt t="12049" x="2751138" y="3303588"/>
          <p14:tracePt t="12065" x="2697163" y="3482975"/>
          <p14:tracePt t="12065" x="2660650" y="3554413"/>
          <p14:tracePt t="12083" x="2643188" y="3697288"/>
          <p14:tracePt t="12098" x="2598738" y="3848100"/>
          <p14:tracePt t="12116" x="2581275" y="4017963"/>
          <p14:tracePt t="12132" x="2581275" y="4241800"/>
          <p14:tracePt t="12149" x="2581275" y="4446588"/>
          <p14:tracePt t="12164" x="2581275" y="4589463"/>
          <p14:tracePt t="12182" x="2608263" y="4759325"/>
          <p14:tracePt t="12212" x="2633663" y="4803775"/>
          <p14:tracePt t="12231" x="2652713" y="4848225"/>
          <p14:tracePt t="12231" x="2732088" y="4956175"/>
          <p14:tracePt t="12248" x="2813050" y="5099050"/>
          <p14:tracePt t="12265" x="2982913" y="5241925"/>
          <p14:tracePt t="12265" x="3071813" y="5313363"/>
          <p14:tracePt t="12283" x="3357563" y="5500688"/>
          <p14:tracePt t="12298" x="3830638" y="5705475"/>
          <p14:tracePt t="12315" x="4375150" y="5884863"/>
          <p14:tracePt t="12331" x="4795838" y="6027738"/>
          <p14:tracePt t="12350" x="5027613" y="6045200"/>
          <p14:tracePt t="12368" x="5348288" y="6089650"/>
          <p14:tracePt t="12383" x="5626100" y="6089650"/>
          <p14:tracePt t="12400" x="5768975" y="6089650"/>
          <p14:tracePt t="12417" x="5946775" y="6045200"/>
          <p14:tracePt t="12417" x="6000750" y="6027738"/>
          <p14:tracePt t="12450" x="6062663" y="6000750"/>
          <p14:tracePt t="12451" x="6099175" y="5973763"/>
          <p14:tracePt t="12451" x="6143625" y="5946775"/>
          <p14:tracePt t="12467" x="6205538" y="5902325"/>
          <p14:tracePt t="12481" x="6357938" y="5786438"/>
          <p14:tracePt t="12499" x="6438900" y="5715000"/>
          <p14:tracePt t="12515" x="6491288" y="5661025"/>
          <p14:tracePt t="12532" x="6518275" y="5581650"/>
          <p14:tracePt t="12549" x="6572250" y="5491163"/>
          <p14:tracePt t="12566" x="6616700" y="5419725"/>
          <p14:tracePt t="12582" x="6643688" y="5303838"/>
          <p14:tracePt t="12622" x="6661150" y="5276850"/>
          <p14:tracePt t="12632" x="6661150" y="5197475"/>
          <p14:tracePt t="12654" x="6661150" y="5170488"/>
          <p14:tracePt t="12665" x="6661150" y="5116513"/>
          <p14:tracePt t="12681" x="6661150" y="5054600"/>
          <p14:tracePt t="12700" x="6661150" y="5010150"/>
          <p14:tracePt t="12715" x="6661150" y="4973638"/>
          <p14:tracePt t="12732" x="6661150" y="4938713"/>
          <p14:tracePt t="12748" x="6661150" y="4911725"/>
          <p14:tracePt t="12765" x="6661150" y="4894263"/>
          <p14:tracePt t="13394" x="6661150" y="4848225"/>
          <p14:tracePt t="13402" x="6661150" y="4822825"/>
          <p14:tracePt t="13410" x="6653213" y="4768850"/>
          <p14:tracePt t="13418" x="6643688" y="4687888"/>
          <p14:tracePt t="13432" x="6643688" y="4616450"/>
          <p14:tracePt t="13448" x="6626225" y="4562475"/>
          <p14:tracePt t="13448" x="6626225" y="4537075"/>
          <p14:tracePt t="13467" x="6626225" y="4527550"/>
          <p14:tracePt t="13482" x="6616700" y="4473575"/>
          <p14:tracePt t="13482" x="6616700" y="4446588"/>
          <p14:tracePt t="13507" x="6616700" y="4438650"/>
          <p14:tracePt t="13521" x="6599238" y="4384675"/>
          <p14:tracePt t="13532" x="6572250" y="4322763"/>
          <p14:tracePt t="13548" x="6537325" y="4268788"/>
          <p14:tracePt t="13565" x="6483350" y="4160838"/>
          <p14:tracePt t="13581" x="6276975" y="3830638"/>
          <p14:tracePt t="13634" x="6232525" y="3786188"/>
          <p14:tracePt t="13635" x="6197600" y="3705225"/>
          <p14:tracePt t="13648" x="6134100" y="3643313"/>
          <p14:tracePt t="13648" x="6089650" y="3598863"/>
          <p14:tracePt t="13666" x="6054725" y="3571875"/>
          <p14:tracePt t="13681" x="5946775" y="3473450"/>
          <p14:tracePt t="13699" x="5822950" y="3402013"/>
          <p14:tracePt t="13715" x="5724525" y="3340100"/>
          <p14:tracePt t="13731" x="5616575" y="3295650"/>
          <p14:tracePt t="13748" x="5510213" y="3224213"/>
          <p14:tracePt t="13765" x="5357813" y="3143250"/>
          <p14:tracePt t="13782" x="5187950" y="3062288"/>
          <p14:tracePt t="13798" x="5010150" y="3009900"/>
          <p14:tracePt t="13816" x="4813300" y="2928938"/>
          <p14:tracePt t="13831" x="4643438" y="2884488"/>
          <p14:tracePt t="13849" x="4491038" y="2813050"/>
          <p14:tracePt t="13865" x="4276725" y="2759075"/>
          <p14:tracePt t="13865" x="4133850" y="2724150"/>
          <p14:tracePt t="13883" x="3768725" y="2608263"/>
          <p14:tracePt t="13883" x="3643313" y="2571750"/>
          <p14:tracePt t="13915" x="3357563" y="2500313"/>
          <p14:tracePt t="13932" x="3098800" y="2438400"/>
          <p14:tracePt t="13949" x="2803525" y="2347913"/>
          <p14:tracePt t="13965" x="2482850" y="2251075"/>
          <p14:tracePt t="13988" x="2393950" y="2224088"/>
          <p14:tracePt t="13998" x="2286000" y="2197100"/>
          <p14:tracePt t="14016" x="2187575" y="2179638"/>
          <p14:tracePt t="14031" x="2089150" y="2179638"/>
          <p14:tracePt t="14050" x="2009775" y="2160588"/>
          <p14:tracePt t="14065" x="1982788" y="2160588"/>
          <p14:tracePt t="14065" x="1973263" y="2160588"/>
          <p14:tracePt t="14083" x="1965325" y="2160588"/>
          <p14:tracePt t="14122" x="1955800" y="2160588"/>
          <p14:tracePt t="14154" x="1946275" y="2160588"/>
          <p14:tracePt t="14178" x="1919288" y="2187575"/>
          <p14:tracePt t="14186" x="1901825" y="2241550"/>
          <p14:tracePt t="14198" x="1901825" y="2286000"/>
          <p14:tracePt t="14199" x="1884363" y="2384425"/>
          <p14:tracePt t="14215" x="1884363" y="2509838"/>
          <p14:tracePt t="14232" x="1884363" y="2652713"/>
          <p14:tracePt t="14248" x="1884363" y="2840038"/>
          <p14:tracePt t="14265" x="1955800" y="3108325"/>
          <p14:tracePt t="14281" x="2160588" y="3751263"/>
          <p14:tracePt t="14299" x="2322513" y="4197350"/>
          <p14:tracePt t="14315" x="2562225" y="4625975"/>
          <p14:tracePt t="14332" x="2751138" y="4911725"/>
          <p14:tracePt t="14347" x="2874963" y="5133975"/>
          <p14:tracePt t="14365" x="3009900" y="5340350"/>
          <p14:tracePt t="14381" x="3179763" y="5510213"/>
          <p14:tracePt t="14399" x="3303588" y="5661025"/>
          <p14:tracePt t="14415" x="3429000" y="5751513"/>
          <p14:tracePt t="14432" x="3517900" y="5822950"/>
          <p14:tracePt t="14448" x="3625850" y="5875338"/>
          <p14:tracePt t="14448" x="3679825" y="5911850"/>
          <p14:tracePt t="14467" x="3751263" y="5929313"/>
          <p14:tracePt t="14481" x="4017963" y="6027738"/>
          <p14:tracePt t="14499" x="4197350" y="6081713"/>
          <p14:tracePt t="14520" x="4340225" y="6108700"/>
          <p14:tracePt t="14531" x="4438650" y="6116638"/>
          <p14:tracePt t="14548" x="4537075" y="6134100"/>
          <p14:tracePt t="14565" x="4633913" y="6134100"/>
          <p14:tracePt t="14582" x="5375275" y="6000750"/>
          <p14:tracePt t="14639" x="5500688" y="5956300"/>
          <p14:tracePt t="14648" x="5884863" y="5786438"/>
          <p14:tracePt t="14665" x="6323013" y="5554663"/>
          <p14:tracePt t="14698" x="6483350" y="5438775"/>
          <p14:tracePt t="14699" x="6608763" y="5295900"/>
          <p14:tracePt t="14716" x="6724650" y="5116513"/>
          <p14:tracePt t="14732" x="6823075" y="4894263"/>
          <p14:tracePt t="14749" x="6894513" y="4616450"/>
          <p14:tracePt t="14765" x="6938963" y="4251325"/>
          <p14:tracePt t="14782" x="6938963" y="3956050"/>
          <p14:tracePt t="14798" x="6938963" y="3571875"/>
          <p14:tracePt t="14815" x="6938963" y="3276600"/>
          <p14:tracePt t="14831" x="6867525" y="2955925"/>
          <p14:tracePt t="14849" x="6796088" y="2714625"/>
          <p14:tracePt t="14865" x="6616700" y="2366963"/>
          <p14:tracePt t="14865" x="6510338" y="2179638"/>
          <p14:tracePt t="14882" x="6384925" y="2009775"/>
          <p14:tracePt t="14898" x="6108700" y="1625600"/>
          <p14:tracePt t="14915" x="5902325" y="1411288"/>
          <p14:tracePt t="14932" x="5045075" y="750888"/>
          <p14:tracePt t="14985" x="4554538" y="536575"/>
          <p14:tracePt t="15014" x="4473575" y="490538"/>
          <p14:tracePt t="15021" x="4375150" y="473075"/>
          <p14:tracePt t="15031" x="4214813" y="438150"/>
          <p14:tracePt t="15049" x="4108450" y="419100"/>
          <p14:tracePt t="15066" x="3973513" y="419100"/>
          <p14:tracePt t="15081" x="3795713" y="419100"/>
          <p14:tracePt t="15099" x="3724275" y="419100"/>
          <p14:tracePt t="15115" x="3598863" y="419100"/>
          <p14:tracePt t="15132" x="3581400" y="419100"/>
          <p14:tracePt t="15154" x="3527425" y="428625"/>
          <p14:tracePt t="15165" x="3500438" y="490538"/>
          <p14:tracePt t="15181" x="3473450" y="554038"/>
          <p14:tracePt t="15199" x="3455988" y="642938"/>
          <p14:tracePt t="15215" x="3419475" y="723900"/>
          <p14:tracePt t="15232" x="3402013" y="839788"/>
          <p14:tracePt t="15248" x="3402013" y="946150"/>
          <p14:tracePt t="15266" x="3402013" y="1044575"/>
          <p14:tracePt t="15281" x="3402013" y="1169988"/>
          <p14:tracePt t="15299" x="3402013" y="1223963"/>
          <p14:tracePt t="15317" x="3402013" y="1276350"/>
          <p14:tracePt t="15334" x="3402013" y="1347788"/>
          <p14:tracePt t="15350" x="3402013" y="1419225"/>
          <p14:tracePt t="15367" x="3402013" y="1509713"/>
          <p14:tracePt t="15384" x="3384550" y="1633538"/>
          <p14:tracePt t="15402" x="3367088" y="1741488"/>
          <p14:tracePt t="15415" x="3348038" y="1857375"/>
          <p14:tracePt t="15432" x="3330575" y="1955800"/>
          <p14:tracePt t="15448" x="3313113" y="2108200"/>
          <p14:tracePt t="15481" x="3313113" y="2160588"/>
          <p14:tracePt t="15482" x="3313113" y="2286000"/>
          <p14:tracePt t="15482" x="3313113" y="2339975"/>
          <p14:tracePt t="15499" x="3313113" y="2438400"/>
          <p14:tracePt t="15516" x="3313113" y="2490788"/>
          <p14:tracePt t="15532" x="3313113" y="2562225"/>
          <p14:tracePt t="15549" x="3313113" y="2633663"/>
          <p14:tracePt t="15565" x="3313113" y="2705100"/>
          <p14:tracePt t="15582" x="3313113" y="2803525"/>
          <p14:tracePt t="15597" x="3357563" y="3000375"/>
          <p14:tracePt t="15638" x="3394075" y="3062288"/>
          <p14:tracePt t="15648" x="3419475" y="3197225"/>
          <p14:tracePt t="15664" x="3500438" y="3367088"/>
          <p14:tracePt t="15664" x="3562350" y="3465513"/>
          <p14:tracePt t="15682" x="3679825" y="3652838"/>
          <p14:tracePt t="15715" x="3786188" y="3803650"/>
          <p14:tracePt t="15716" x="3911600" y="3956050"/>
          <p14:tracePt t="15731" x="4081463" y="4116388"/>
          <p14:tracePt t="15749" x="4286250" y="4259263"/>
          <p14:tracePt t="15765" x="4510088" y="4384675"/>
          <p14:tracePt t="15782" x="4643438" y="4465638"/>
          <p14:tracePt t="15798" x="4724400" y="4473575"/>
          <p14:tracePt t="15816" x="4741863" y="4473575"/>
          <p14:tracePt t="15831" x="4751388" y="4473575"/>
          <p14:tracePt t="15867" x="4768850" y="4473575"/>
          <p14:tracePt t="15867" x="4776788" y="4473575"/>
          <p14:tracePt t="15881" x="4830763" y="4473575"/>
          <p14:tracePt t="15898" x="4867275" y="4438650"/>
          <p14:tracePt t="15915" x="4929188" y="4375150"/>
          <p14:tracePt t="15932" x="4973638" y="4340225"/>
          <p14:tracePt t="15948" x="5027613" y="4276725"/>
          <p14:tracePt t="15966" x="5054600" y="4232275"/>
          <p14:tracePt t="15981" x="5099050" y="4179888"/>
          <p14:tracePt t="15998" x="5116513" y="4152900"/>
          <p14:tracePt t="16014" x="5143500" y="4098925"/>
          <p14:tracePt t="16031" x="5153025" y="4044950"/>
          <p14:tracePt t="16048" x="5180013" y="3956050"/>
          <p14:tracePt t="16065" x="5187950" y="3714750"/>
          <p14:tracePt t="16090" x="5187950" y="3652838"/>
          <p14:tracePt t="16098" x="5187950" y="3527425"/>
          <p14:tracePt t="16114" x="5126038" y="3402013"/>
          <p14:tracePt t="16132" x="5045075" y="3286125"/>
          <p14:tracePt t="16148" x="4884738" y="3170238"/>
          <p14:tracePt t="16165" x="4751388" y="3071813"/>
          <p14:tracePt t="16181" x="4670425" y="3009900"/>
          <p14:tracePt t="16199" x="4562475" y="2955925"/>
          <p14:tracePt t="16215" x="4456113" y="2919413"/>
          <p14:tracePt t="16232" x="4268788" y="2901950"/>
          <p14:tracePt t="16282" x="4259263" y="2901950"/>
          <p14:tracePt t="16283" x="4224338" y="2901950"/>
          <p14:tracePt t="16299" x="4197350" y="2901950"/>
          <p14:tracePt t="16315" x="4170363" y="2901950"/>
          <p14:tracePt t="16332" x="4152900" y="2901950"/>
          <p14:tracePt t="16348" x="4108450" y="2919413"/>
          <p14:tracePt t="16366" x="4081463" y="2965450"/>
          <p14:tracePt t="16384" x="4054475" y="3044825"/>
          <p14:tracePt t="16399" x="4027488" y="3089275"/>
          <p14:tracePt t="16417" x="3990975" y="3133725"/>
          <p14:tracePt t="16432" x="3973513" y="3179763"/>
          <p14:tracePt t="16432" x="3973513" y="3205163"/>
          <p14:tracePt t="16451" x="3965575" y="3214688"/>
          <p14:tracePt t="16451" x="3956050" y="3232150"/>
          <p14:tracePt t="16468" x="3938588" y="3295650"/>
          <p14:tracePt t="16498" x="3929063" y="3313113"/>
          <p14:tracePt t="16499" x="3929063" y="3340100"/>
          <p14:tracePt t="16516" x="3929063" y="3411538"/>
          <p14:tracePt t="16531" x="3929063" y="3581400"/>
          <p14:tracePt t="16576" x="3929063" y="3608388"/>
          <p14:tracePt t="16581" x="3929063" y="3679825"/>
          <p14:tracePt t="16598" x="3929063" y="3724275"/>
          <p14:tracePt t="16615" x="3929063" y="3822700"/>
          <p14:tracePt t="16654" x="3946525" y="3857625"/>
          <p14:tracePt t="16665" x="3973513" y="3938588"/>
          <p14:tracePt t="16665" x="4010025" y="4000500"/>
          <p14:tracePt t="16683" x="4044950" y="4071938"/>
          <p14:tracePt t="16698" x="4089400" y="4133850"/>
          <p14:tracePt t="16715" x="4160838" y="4224338"/>
          <p14:tracePt t="16732" x="4205288" y="4276725"/>
          <p14:tracePt t="16748" x="4276725" y="4340225"/>
          <p14:tracePt t="16764" x="4411663" y="4411663"/>
          <p14:tracePt t="16781" x="4537075" y="4465638"/>
          <p14:tracePt t="16797" x="4679950" y="4518025"/>
          <p14:tracePt t="16814" x="4786313" y="4537075"/>
          <p14:tracePt t="16830" x="4911725" y="4554538"/>
          <p14:tracePt t="16848" x="5045075" y="4572000"/>
          <p14:tracePt t="16865" x="5133975" y="4589463"/>
          <p14:tracePt t="16881" x="5303838" y="4589463"/>
          <p14:tracePt t="16899" x="5419725" y="4589463"/>
          <p14:tracePt t="16914" x="5500688" y="4562475"/>
          <p14:tracePt t="16932" x="5589588" y="4500563"/>
          <p14:tracePt t="16947" x="5670550" y="4419600"/>
          <p14:tracePt t="16965" x="5715000" y="4340225"/>
          <p14:tracePt t="16980" x="5759450" y="4241800"/>
          <p14:tracePt t="16998" x="5803900" y="4152900"/>
          <p14:tracePt t="17014" x="5822950" y="4054475"/>
          <p14:tracePt t="17031" x="5840413" y="3946525"/>
          <p14:tracePt t="17048" x="5840413" y="3830638"/>
          <p14:tracePt t="17065" x="5840413" y="3687763"/>
          <p14:tracePt t="17081" x="5830888" y="3536950"/>
          <p14:tracePt t="17099" x="5751513" y="3411538"/>
          <p14:tracePt t="17114" x="5545138" y="3133725"/>
          <p14:tracePt t="17150" x="5286375" y="2911475"/>
          <p14:tracePt t="17197" x="5224463" y="2857500"/>
          <p14:tracePt t="17198" x="5054600" y="2803525"/>
          <p14:tracePt t="17214" x="4938713" y="2768600"/>
          <p14:tracePt t="17231" x="4884738" y="2759075"/>
          <p14:tracePt t="17248" x="4848225" y="2751138"/>
          <p14:tracePt t="17265" x="4768850" y="2741613"/>
          <p14:tracePt t="17265" x="4724400" y="2741613"/>
          <p14:tracePt t="17283" x="4562475" y="2714625"/>
          <p14:tracePt t="17299" x="4438650" y="2697163"/>
          <p14:tracePt t="17314" x="4375150" y="2687638"/>
          <p14:tracePt t="17331" x="4322763" y="2670175"/>
          <p14:tracePt t="17349" x="4268788" y="2660650"/>
          <p14:tracePt t="17364" x="4205288" y="2643188"/>
          <p14:tracePt t="17382" x="4133850" y="2625725"/>
          <p14:tracePt t="17397" x="4037013" y="2608263"/>
          <p14:tracePt t="17397" x="3973513" y="2598738"/>
          <p14:tracePt t="17420" x="3884613" y="2589213"/>
          <p14:tracePt t="17434" x="3768725" y="2571750"/>
          <p14:tracePt t="17449" x="3714750" y="2571750"/>
          <p14:tracePt t="17449" x="3687763" y="2571750"/>
          <p14:tracePt t="17467" x="3670300" y="2571750"/>
          <p14:tracePt t="17481" x="3660775" y="2571750"/>
          <p14:tracePt t="17498" x="3633788" y="2571750"/>
          <p14:tracePt t="17515" x="3616325" y="2608263"/>
          <p14:tracePt t="17531" x="3608388" y="2625725"/>
          <p14:tracePt t="17548" x="3598863" y="2670175"/>
          <p14:tracePt t="17564" x="3589338" y="2697163"/>
          <p14:tracePt t="17582" x="3589338" y="2803525"/>
          <p14:tracePt t="17604" x="3589338" y="2874963"/>
          <p14:tracePt t="17614" x="3724275" y="3465513"/>
          <p14:tracePt t="17697" x="3759200" y="3571875"/>
          <p14:tracePt t="17698" x="3795713" y="3679825"/>
          <p14:tracePt t="17715" x="3830638" y="3759200"/>
          <p14:tracePt t="17731" x="3848100" y="3840163"/>
          <p14:tracePt t="17748" x="3875088" y="3875088"/>
          <p14:tracePt t="17765" x="3884613" y="3902075"/>
          <p14:tracePt t="17781" x="3894138" y="3929063"/>
          <p14:tracePt t="17799" x="3902075" y="3946525"/>
          <p14:tracePt t="17814" x="3919538" y="3983038"/>
          <p14:tracePt t="17832" x="3929063" y="4010025"/>
          <p14:tracePt t="17848" x="3965575" y="4071938"/>
          <p14:tracePt t="17868" x="3973513" y="4081463"/>
          <p14:tracePt t="17882" x="3983038" y="4089400"/>
          <p14:tracePt t="17901" x="4000500" y="4098925"/>
          <p14:tracePt t="17938" x="4010025" y="4098925"/>
          <p14:tracePt t="17953" x="4054475" y="4116388"/>
          <p14:tracePt t="17986" x="4071938" y="4116388"/>
          <p14:tracePt t="18002" x="4081463" y="4116388"/>
          <p14:tracePt t="18020" x="4089400" y="4116388"/>
          <p14:tracePt t="18020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|19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1055</Words>
  <Application>Microsoft Office PowerPoint</Application>
  <PresentationFormat>Presentazione su schermo (4:3)</PresentationFormat>
  <Paragraphs>217</Paragraphs>
  <Slides>25</Slides>
  <Notes>0</Notes>
  <HiddenSlides>0</HiddenSlides>
  <MMClips>25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6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HP</dc:creator>
  <cp:lastModifiedBy>HP</cp:lastModifiedBy>
  <cp:revision>46</cp:revision>
  <dcterms:created xsi:type="dcterms:W3CDTF">2020-04-17T10:05:45Z</dcterms:created>
  <dcterms:modified xsi:type="dcterms:W3CDTF">2020-04-27T09:03:31Z</dcterms:modified>
</cp:coreProperties>
</file>