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8" r:id="rId2"/>
    <p:sldId id="257" r:id="rId3"/>
    <p:sldId id="262" r:id="rId4"/>
    <p:sldId id="259" r:id="rId5"/>
    <p:sldId id="260" r:id="rId6"/>
    <p:sldId id="261" r:id="rId7"/>
    <p:sldId id="269" r:id="rId8"/>
    <p:sldId id="270" r:id="rId9"/>
    <p:sldId id="267" r:id="rId10"/>
    <p:sldId id="271" r:id="rId11"/>
    <p:sldId id="265" r:id="rId12"/>
    <p:sldId id="266" r:id="rId13"/>
    <p:sldId id="272" r:id="rId14"/>
    <p:sldId id="273" r:id="rId15"/>
    <p:sldId id="264" r:id="rId16"/>
    <p:sldId id="291" r:id="rId17"/>
    <p:sldId id="292" r:id="rId18"/>
    <p:sldId id="293" r:id="rId19"/>
    <p:sldId id="275" r:id="rId20"/>
    <p:sldId id="277" r:id="rId21"/>
    <p:sldId id="278" r:id="rId22"/>
    <p:sldId id="299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87722" autoAdjust="0"/>
  </p:normalViewPr>
  <p:slideViewPr>
    <p:cSldViewPr snapToGrid="0">
      <p:cViewPr>
        <p:scale>
          <a:sx n="73" d="100"/>
          <a:sy n="73" d="100"/>
        </p:scale>
        <p:origin x="-184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24518-F98F-47EB-BC0E-BE54DD06BB7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3A0A-03D4-4B55-83C4-2AEA56B535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4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/>
              <a:t>Il carcinoma gastrico rappresenta oggi la quarta forma più comune di cancro nel mondo, oltre che la seconda causa di morte per cancro. L’incidenza comunque è estremamente variabile: sono state individuate aree geografiche a basso rischio (come l’America settentrionale, l’Africa nord-orientale, l’Asia meridionale, l’Australia) e a rischio medio-alto (come il Sud America e l’Asia orientale (particolarmente colpiti Cina, Giappone)). In Europa è diffuso sopprattutto nei paesi dell’Est, ma anche l’Italia è considerato un paese ad alto rischio, pur con una notevole eterogeneitàtra regioni.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200" dirty="0"/>
              <a:t>La </a:t>
            </a:r>
            <a:r>
              <a:rPr sz="1200" dirty="0" err="1"/>
              <a:t>maggior</a:t>
            </a:r>
            <a:r>
              <a:rPr sz="1200" dirty="0"/>
              <a:t> parte </a:t>
            </a:r>
            <a:r>
              <a:rPr sz="1200" dirty="0" err="1"/>
              <a:t>dei</a:t>
            </a:r>
            <a:r>
              <a:rPr sz="1200" dirty="0"/>
              <a:t> </a:t>
            </a:r>
            <a:r>
              <a:rPr sz="1200" dirty="0" err="1"/>
              <a:t>casi</a:t>
            </a:r>
            <a:r>
              <a:rPr sz="1200" dirty="0"/>
              <a:t> di </a:t>
            </a:r>
            <a:r>
              <a:rPr sz="1200" dirty="0" err="1"/>
              <a:t>c.g.</a:t>
            </a:r>
            <a:r>
              <a:rPr sz="1200" dirty="0"/>
              <a:t> (</a:t>
            </a:r>
            <a:r>
              <a:rPr sz="1200" dirty="0" err="1"/>
              <a:t>il</a:t>
            </a:r>
            <a:r>
              <a:rPr sz="1200" dirty="0"/>
              <a:t> 90% circa) è di </a:t>
            </a:r>
            <a:r>
              <a:rPr sz="1200" dirty="0" err="1"/>
              <a:t>tipo</a:t>
            </a:r>
            <a:r>
              <a:rPr sz="1200" dirty="0"/>
              <a:t> </a:t>
            </a:r>
            <a:r>
              <a:rPr sz="1200" dirty="0" err="1"/>
              <a:t>sporadico</a:t>
            </a:r>
            <a:r>
              <a:rPr sz="1200" dirty="0"/>
              <a:t>, </a:t>
            </a:r>
            <a:r>
              <a:rPr sz="1200" dirty="0" err="1"/>
              <a:t>insorge</a:t>
            </a:r>
            <a:r>
              <a:rPr sz="1200" dirty="0"/>
              <a:t> </a:t>
            </a:r>
            <a:r>
              <a:rPr sz="1200" dirty="0" err="1"/>
              <a:t>cioè</a:t>
            </a:r>
            <a:r>
              <a:rPr sz="1200" dirty="0"/>
              <a:t> in </a:t>
            </a:r>
            <a:r>
              <a:rPr sz="1200" dirty="0" err="1"/>
              <a:t>pazienti</a:t>
            </a:r>
            <a:r>
              <a:rPr sz="1200" dirty="0"/>
              <a:t> </a:t>
            </a:r>
            <a:r>
              <a:rPr sz="1200" dirty="0" err="1"/>
              <a:t>senza</a:t>
            </a:r>
            <a:r>
              <a:rPr sz="1200" dirty="0"/>
              <a:t> </a:t>
            </a:r>
            <a:r>
              <a:rPr sz="1200" dirty="0" err="1"/>
              <a:t>evidente</a:t>
            </a:r>
            <a:r>
              <a:rPr sz="1200" dirty="0"/>
              <a:t> </a:t>
            </a:r>
            <a:r>
              <a:rPr sz="1200" dirty="0" err="1"/>
              <a:t>storia</a:t>
            </a:r>
            <a:r>
              <a:rPr sz="1200" dirty="0"/>
              <a:t> </a:t>
            </a:r>
            <a:r>
              <a:rPr sz="1200" dirty="0" err="1"/>
              <a:t>familiare</a:t>
            </a:r>
            <a:r>
              <a:rPr sz="1200" dirty="0"/>
              <a:t>. </a:t>
            </a:r>
            <a:r>
              <a:rPr sz="1200" dirty="0" err="1"/>
              <a:t>E’prevalentemente</a:t>
            </a:r>
            <a:r>
              <a:rPr sz="1200" dirty="0"/>
              <a:t> di </a:t>
            </a:r>
            <a:r>
              <a:rPr sz="1200" dirty="0" err="1"/>
              <a:t>istotipo</a:t>
            </a:r>
            <a:r>
              <a:rPr sz="1200" dirty="0"/>
              <a:t> </a:t>
            </a:r>
            <a:r>
              <a:rPr sz="1200" dirty="0" err="1"/>
              <a:t>intestinale</a:t>
            </a:r>
            <a:r>
              <a:rPr sz="1200" dirty="0"/>
              <a:t> (con </a:t>
            </a:r>
            <a:r>
              <a:rPr sz="1200" dirty="0" err="1"/>
              <a:t>formazioni</a:t>
            </a:r>
            <a:r>
              <a:rPr sz="1200" dirty="0"/>
              <a:t> </a:t>
            </a:r>
            <a:r>
              <a:rPr sz="1200" dirty="0" err="1"/>
              <a:t>simil-ghiandolari</a:t>
            </a:r>
            <a:r>
              <a:rPr sz="1200" dirty="0"/>
              <a:t> </a:t>
            </a:r>
            <a:r>
              <a:rPr sz="1200" dirty="0" err="1"/>
              <a:t>tipiche</a:t>
            </a:r>
            <a:r>
              <a:rPr sz="1200" dirty="0"/>
              <a:t> </a:t>
            </a:r>
            <a:r>
              <a:rPr sz="1200" dirty="0" err="1"/>
              <a:t>dell’epitelio</a:t>
            </a:r>
            <a:r>
              <a:rPr sz="1200" dirty="0"/>
              <a:t> </a:t>
            </a:r>
            <a:r>
              <a:rPr sz="1200" dirty="0" err="1"/>
              <a:t>intestinale</a:t>
            </a:r>
            <a:r>
              <a:rPr sz="1200" dirty="0"/>
              <a:t>), </a:t>
            </a:r>
            <a:r>
              <a:rPr sz="1200" dirty="0" err="1"/>
              <a:t>colpisce</a:t>
            </a:r>
            <a:r>
              <a:rPr sz="1200" dirty="0"/>
              <a:t> </a:t>
            </a:r>
            <a:r>
              <a:rPr sz="1200" dirty="0" err="1"/>
              <a:t>più</a:t>
            </a:r>
            <a:r>
              <a:rPr sz="1200" dirty="0"/>
              <a:t> </a:t>
            </a:r>
            <a:r>
              <a:rPr sz="1200" dirty="0" err="1"/>
              <a:t>frequentemente</a:t>
            </a:r>
            <a:r>
              <a:rPr sz="1200" dirty="0"/>
              <a:t> </a:t>
            </a:r>
            <a:r>
              <a:rPr sz="1200" dirty="0" err="1"/>
              <a:t>gli</a:t>
            </a:r>
            <a:r>
              <a:rPr sz="1200" dirty="0"/>
              <a:t> </a:t>
            </a:r>
            <a:r>
              <a:rPr sz="1200" dirty="0" err="1"/>
              <a:t>anziani</a:t>
            </a:r>
            <a:r>
              <a:rPr sz="1200" dirty="0"/>
              <a:t>, è </a:t>
            </a:r>
            <a:r>
              <a:rPr sz="1200" dirty="0" err="1"/>
              <a:t>particolarmente</a:t>
            </a:r>
            <a:r>
              <a:rPr sz="1200" dirty="0"/>
              <a:t> </a:t>
            </a:r>
            <a:r>
              <a:rPr sz="1200" dirty="0" err="1"/>
              <a:t>diffuso</a:t>
            </a:r>
            <a:r>
              <a:rPr sz="1200" dirty="0"/>
              <a:t> </a:t>
            </a:r>
            <a:r>
              <a:rPr sz="1200" dirty="0" err="1"/>
              <a:t>nelle</a:t>
            </a:r>
            <a:r>
              <a:rPr sz="1200" dirty="0"/>
              <a:t> </a:t>
            </a:r>
            <a:r>
              <a:rPr sz="1200" dirty="0" err="1"/>
              <a:t>aree</a:t>
            </a:r>
            <a:r>
              <a:rPr sz="1200" dirty="0"/>
              <a:t> </a:t>
            </a:r>
            <a:r>
              <a:rPr sz="1200" dirty="0" err="1"/>
              <a:t>geografiche</a:t>
            </a:r>
            <a:r>
              <a:rPr sz="1200" dirty="0"/>
              <a:t> definite ad alto </a:t>
            </a:r>
            <a:r>
              <a:rPr sz="1200" dirty="0" err="1"/>
              <a:t>rischio</a:t>
            </a:r>
            <a:r>
              <a:rPr sz="1200" dirty="0"/>
              <a:t> </a:t>
            </a:r>
            <a:r>
              <a:rPr sz="1200" dirty="0" err="1"/>
              <a:t>ed</a:t>
            </a:r>
            <a:r>
              <a:rPr sz="1200" dirty="0"/>
              <a:t> è </a:t>
            </a:r>
            <a:r>
              <a:rPr sz="1200" dirty="0" err="1"/>
              <a:t>spesso</a:t>
            </a:r>
            <a:r>
              <a:rPr sz="1200" dirty="0"/>
              <a:t> </a:t>
            </a:r>
            <a:r>
              <a:rPr sz="1200" dirty="0" err="1"/>
              <a:t>associato</a:t>
            </a:r>
            <a:r>
              <a:rPr sz="1200" dirty="0"/>
              <a:t> a </a:t>
            </a:r>
            <a:r>
              <a:rPr sz="1200" dirty="0" err="1"/>
              <a:t>fattori</a:t>
            </a:r>
            <a:r>
              <a:rPr sz="1200" dirty="0"/>
              <a:t> </a:t>
            </a:r>
            <a:r>
              <a:rPr sz="1200" dirty="0" err="1"/>
              <a:t>ambientali</a:t>
            </a:r>
            <a:r>
              <a:rPr sz="1200" dirty="0"/>
              <a:t>, </a:t>
            </a:r>
            <a:r>
              <a:rPr sz="1200" dirty="0" err="1"/>
              <a:t>quali</a:t>
            </a:r>
            <a:r>
              <a:rPr sz="1200" dirty="0"/>
              <a:t> </a:t>
            </a:r>
            <a:r>
              <a:rPr sz="1200" dirty="0" err="1"/>
              <a:t>infezioni</a:t>
            </a:r>
            <a:r>
              <a:rPr sz="1200" dirty="0"/>
              <a:t> da H. Pylori, </a:t>
            </a:r>
            <a:r>
              <a:rPr sz="1200" dirty="0" err="1"/>
              <a:t>fumo</a:t>
            </a:r>
            <a:r>
              <a:rPr sz="1200" dirty="0"/>
              <a:t>, </a:t>
            </a:r>
            <a:r>
              <a:rPr sz="1200" dirty="0" err="1"/>
              <a:t>alcool</a:t>
            </a:r>
            <a:r>
              <a:rPr sz="1200" dirty="0"/>
              <a:t>, </a:t>
            </a:r>
            <a:r>
              <a:rPr sz="1200" dirty="0" err="1"/>
              <a:t>stili</a:t>
            </a:r>
            <a:r>
              <a:rPr sz="1200" dirty="0"/>
              <a:t> di vita. </a:t>
            </a:r>
            <a:r>
              <a:rPr sz="1200" dirty="0" err="1"/>
              <a:t>Nel</a:t>
            </a:r>
            <a:r>
              <a:rPr sz="1200" dirty="0"/>
              <a:t> 10% </a:t>
            </a:r>
            <a:r>
              <a:rPr sz="1200" dirty="0" err="1"/>
              <a:t>dei</a:t>
            </a:r>
            <a:r>
              <a:rPr sz="1200" dirty="0"/>
              <a:t> </a:t>
            </a:r>
            <a:r>
              <a:rPr sz="1200" dirty="0" err="1"/>
              <a:t>casi</a:t>
            </a:r>
            <a:r>
              <a:rPr sz="1200" dirty="0"/>
              <a:t> </a:t>
            </a:r>
            <a:r>
              <a:rPr sz="1200" dirty="0" err="1"/>
              <a:t>si</a:t>
            </a:r>
            <a:r>
              <a:rPr sz="1200" dirty="0"/>
              <a:t> </a:t>
            </a:r>
            <a:r>
              <a:rPr sz="1200" dirty="0" err="1"/>
              <a:t>osserva</a:t>
            </a:r>
            <a:r>
              <a:rPr sz="1200" dirty="0"/>
              <a:t> clustering </a:t>
            </a:r>
            <a:r>
              <a:rPr sz="1200" dirty="0" err="1"/>
              <a:t>familiare</a:t>
            </a:r>
            <a:r>
              <a:rPr sz="1200" dirty="0"/>
              <a:t>, con due o </a:t>
            </a:r>
            <a:r>
              <a:rPr sz="1200" dirty="0" err="1"/>
              <a:t>più</a:t>
            </a:r>
            <a:r>
              <a:rPr sz="1200" dirty="0"/>
              <a:t> </a:t>
            </a:r>
            <a:r>
              <a:rPr sz="1200" dirty="0" err="1"/>
              <a:t>pazienti</a:t>
            </a:r>
            <a:r>
              <a:rPr sz="1200" dirty="0"/>
              <a:t> </a:t>
            </a:r>
            <a:r>
              <a:rPr sz="1200" dirty="0" err="1"/>
              <a:t>appartenenti</a:t>
            </a:r>
            <a:r>
              <a:rPr sz="1200" dirty="0"/>
              <a:t> </a:t>
            </a:r>
            <a:r>
              <a:rPr sz="1200" dirty="0" err="1"/>
              <a:t>alla</a:t>
            </a:r>
            <a:r>
              <a:rPr sz="1200" dirty="0"/>
              <a:t> </a:t>
            </a:r>
            <a:r>
              <a:rPr sz="1200" dirty="0" err="1"/>
              <a:t>stessa</a:t>
            </a:r>
            <a:r>
              <a:rPr sz="1200" dirty="0"/>
              <a:t> </a:t>
            </a:r>
            <a:r>
              <a:rPr sz="1200" dirty="0" err="1"/>
              <a:t>famiglia</a:t>
            </a:r>
            <a:r>
              <a:rPr sz="1200" dirty="0"/>
              <a:t>. In </a:t>
            </a:r>
            <a:r>
              <a:rPr sz="1200" dirty="0" err="1"/>
              <a:t>questi</a:t>
            </a:r>
            <a:r>
              <a:rPr sz="1200" dirty="0"/>
              <a:t> </a:t>
            </a:r>
            <a:r>
              <a:rPr sz="1200" dirty="0" err="1"/>
              <a:t>casi</a:t>
            </a:r>
            <a:r>
              <a:rPr sz="1200" dirty="0"/>
              <a:t> </a:t>
            </a:r>
            <a:r>
              <a:rPr sz="1200" dirty="0" err="1"/>
              <a:t>prevale</a:t>
            </a:r>
            <a:r>
              <a:rPr sz="1200" dirty="0"/>
              <a:t> </a:t>
            </a:r>
            <a:r>
              <a:rPr sz="1200" dirty="0" err="1"/>
              <a:t>l’istotipo</a:t>
            </a:r>
            <a:r>
              <a:rPr sz="1200" dirty="0"/>
              <a:t> </a:t>
            </a:r>
            <a:r>
              <a:rPr sz="1200" dirty="0" err="1"/>
              <a:t>diffuso</a:t>
            </a:r>
            <a:r>
              <a:rPr sz="1200" dirty="0"/>
              <a:t>, </a:t>
            </a:r>
            <a:r>
              <a:rPr sz="1200" dirty="0" err="1"/>
              <a:t>caratterizzato</a:t>
            </a:r>
            <a:r>
              <a:rPr sz="1200" dirty="0"/>
              <a:t> da cellule </a:t>
            </a:r>
            <a:r>
              <a:rPr sz="1200" dirty="0" err="1"/>
              <a:t>tumorali</a:t>
            </a:r>
            <a:r>
              <a:rPr sz="1200" dirty="0"/>
              <a:t> non </a:t>
            </a:r>
            <a:r>
              <a:rPr sz="1200" dirty="0" err="1"/>
              <a:t>coese</a:t>
            </a:r>
            <a:r>
              <a:rPr sz="1200" dirty="0"/>
              <a:t> </a:t>
            </a:r>
            <a:r>
              <a:rPr sz="1200" dirty="0" err="1"/>
              <a:t>tra</a:t>
            </a:r>
            <a:r>
              <a:rPr sz="1200" dirty="0"/>
              <a:t> </a:t>
            </a:r>
            <a:r>
              <a:rPr sz="1200" dirty="0" err="1"/>
              <a:t>loro</a:t>
            </a:r>
            <a:r>
              <a:rPr sz="1200" dirty="0"/>
              <a:t>. Il </a:t>
            </a:r>
            <a:r>
              <a:rPr sz="1200" dirty="0" err="1"/>
              <a:t>c.g.</a:t>
            </a:r>
            <a:r>
              <a:rPr sz="1200" dirty="0"/>
              <a:t> </a:t>
            </a:r>
            <a:r>
              <a:rPr sz="1200" dirty="0" err="1"/>
              <a:t>diffuso</a:t>
            </a:r>
            <a:r>
              <a:rPr sz="1200" dirty="0"/>
              <a:t> è </a:t>
            </a:r>
            <a:r>
              <a:rPr sz="1200" dirty="0" err="1"/>
              <a:t>più</a:t>
            </a:r>
            <a:r>
              <a:rPr sz="1200" dirty="0"/>
              <a:t> </a:t>
            </a:r>
            <a:r>
              <a:rPr sz="1200" dirty="0" err="1"/>
              <a:t>frequente</a:t>
            </a:r>
            <a:r>
              <a:rPr sz="1200" dirty="0"/>
              <a:t> </a:t>
            </a:r>
            <a:r>
              <a:rPr sz="1200" dirty="0" err="1"/>
              <a:t>tra</a:t>
            </a:r>
            <a:r>
              <a:rPr sz="1200" dirty="0"/>
              <a:t> </a:t>
            </a:r>
            <a:r>
              <a:rPr sz="1200" dirty="0" err="1"/>
              <a:t>i</a:t>
            </a:r>
            <a:r>
              <a:rPr sz="1200" dirty="0"/>
              <a:t> </a:t>
            </a:r>
            <a:r>
              <a:rPr sz="1200" dirty="0" err="1"/>
              <a:t>giovani</a:t>
            </a:r>
            <a:r>
              <a:rPr sz="1200" dirty="0"/>
              <a:t>, </a:t>
            </a:r>
            <a:r>
              <a:rPr sz="1200" dirty="0" err="1"/>
              <a:t>presenta</a:t>
            </a:r>
            <a:r>
              <a:rPr sz="1200" dirty="0"/>
              <a:t> </a:t>
            </a:r>
            <a:r>
              <a:rPr sz="1200" dirty="0" err="1"/>
              <a:t>una</a:t>
            </a:r>
            <a:r>
              <a:rPr sz="1200" dirty="0"/>
              <a:t> </a:t>
            </a:r>
            <a:r>
              <a:rPr sz="1200" dirty="0" err="1"/>
              <a:t>distribuzione</a:t>
            </a:r>
            <a:r>
              <a:rPr sz="1200" dirty="0"/>
              <a:t> </a:t>
            </a:r>
            <a:r>
              <a:rPr sz="1200" dirty="0" err="1"/>
              <a:t>geografica</a:t>
            </a:r>
            <a:r>
              <a:rPr sz="1200" dirty="0"/>
              <a:t> </a:t>
            </a:r>
            <a:r>
              <a:rPr sz="1200" dirty="0" err="1"/>
              <a:t>relativamente</a:t>
            </a:r>
            <a:r>
              <a:rPr sz="1200" dirty="0"/>
              <a:t> </a:t>
            </a:r>
            <a:r>
              <a:rPr sz="1200" dirty="0" err="1"/>
              <a:t>omogenea</a:t>
            </a:r>
            <a:r>
              <a:rPr sz="1200" dirty="0"/>
              <a:t> </a:t>
            </a:r>
            <a:r>
              <a:rPr sz="1200" dirty="0" err="1"/>
              <a:t>ed</a:t>
            </a:r>
            <a:r>
              <a:rPr sz="1200" dirty="0"/>
              <a:t> è </a:t>
            </a:r>
            <a:r>
              <a:rPr sz="1200" dirty="0" err="1"/>
              <a:t>spesso</a:t>
            </a:r>
            <a:r>
              <a:rPr sz="1200" dirty="0"/>
              <a:t> </a:t>
            </a:r>
            <a:r>
              <a:rPr sz="1200" dirty="0" err="1"/>
              <a:t>associato</a:t>
            </a:r>
            <a:r>
              <a:rPr sz="1200" dirty="0"/>
              <a:t> a </a:t>
            </a:r>
            <a:r>
              <a:rPr sz="1200" dirty="0" err="1"/>
              <a:t>fattori</a:t>
            </a:r>
            <a:r>
              <a:rPr sz="1200" dirty="0"/>
              <a:t> </a:t>
            </a:r>
            <a:r>
              <a:rPr sz="1200" dirty="0" err="1"/>
              <a:t>genetici</a:t>
            </a:r>
            <a:r>
              <a:rPr sz="1200" dirty="0"/>
              <a:t>. </a:t>
            </a:r>
            <a:r>
              <a:rPr sz="1200" dirty="0" err="1"/>
              <a:t>L’unica</a:t>
            </a:r>
            <a:r>
              <a:rPr sz="1200" dirty="0"/>
              <a:t> </a:t>
            </a:r>
            <a:r>
              <a:rPr sz="1200" dirty="0" err="1"/>
              <a:t>sindrome</a:t>
            </a:r>
            <a:r>
              <a:rPr sz="1200" dirty="0"/>
              <a:t> </a:t>
            </a:r>
            <a:r>
              <a:rPr sz="1200" dirty="0" err="1"/>
              <a:t>ereditaria</a:t>
            </a:r>
            <a:r>
              <a:rPr sz="1200" dirty="0"/>
              <a:t> </a:t>
            </a:r>
            <a:r>
              <a:rPr sz="1200" dirty="0" err="1"/>
              <a:t>finora</a:t>
            </a:r>
            <a:r>
              <a:rPr sz="1200" dirty="0"/>
              <a:t> </a:t>
            </a:r>
            <a:r>
              <a:rPr sz="1200" dirty="0" err="1"/>
              <a:t>riconosciuta</a:t>
            </a:r>
            <a:r>
              <a:rPr sz="1200" dirty="0"/>
              <a:t> e </a:t>
            </a:r>
            <a:r>
              <a:rPr sz="1200" dirty="0" err="1"/>
              <a:t>relativamente</a:t>
            </a:r>
            <a:r>
              <a:rPr sz="1200" dirty="0"/>
              <a:t> </a:t>
            </a:r>
            <a:r>
              <a:rPr sz="1200" dirty="0" err="1"/>
              <a:t>caratterizzata</a:t>
            </a:r>
            <a:r>
              <a:rPr sz="1200" dirty="0"/>
              <a:t> è </a:t>
            </a:r>
            <a:r>
              <a:rPr sz="1200" dirty="0" err="1"/>
              <a:t>l’Hereditary</a:t>
            </a:r>
            <a:r>
              <a:rPr sz="1200" dirty="0"/>
              <a:t> Diffuse Gastric Cancer (HDGC) </a:t>
            </a:r>
            <a:r>
              <a:rPr sz="1200" dirty="0" err="1"/>
              <a:t>che</a:t>
            </a:r>
            <a:r>
              <a:rPr sz="1200" dirty="0"/>
              <a:t> </a:t>
            </a:r>
            <a:r>
              <a:rPr sz="1200" dirty="0" err="1"/>
              <a:t>rappresenta</a:t>
            </a:r>
            <a:r>
              <a:rPr sz="1200" dirty="0"/>
              <a:t> l’1-3% di </a:t>
            </a:r>
            <a:r>
              <a:rPr sz="1200" dirty="0" err="1"/>
              <a:t>tutti</a:t>
            </a:r>
            <a:r>
              <a:rPr sz="1200" dirty="0"/>
              <a:t> </a:t>
            </a:r>
            <a:r>
              <a:rPr sz="1200" dirty="0" err="1"/>
              <a:t>i</a:t>
            </a:r>
            <a:r>
              <a:rPr sz="1200" dirty="0"/>
              <a:t> </a:t>
            </a:r>
            <a:r>
              <a:rPr sz="1200" dirty="0" err="1"/>
              <a:t>casi</a:t>
            </a:r>
            <a:r>
              <a:rPr sz="1200" dirty="0"/>
              <a:t> di </a:t>
            </a:r>
            <a:r>
              <a:rPr sz="1200" dirty="0" err="1"/>
              <a:t>c.g.</a:t>
            </a:r>
            <a:r>
              <a:rPr sz="1200" dirty="0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L’Hereditary Diffuse Gastric Cancer (HDGC) è una malattia autosomica dominante, caratterizzata da un’elevata predisposizione allo sviluppo di cancro allo stomaco di istotipo diffuso e di cancro al seno di istotipo lobulare. La penetranza è incompleta, ma comunque elevata (circa il 70%)  L’età media di insorgenza di c.g. nei pazienti con HDGC è di 38 anni. La sindrome è associata a mutazioni inattivanti del gene </a:t>
            </a:r>
            <a:r>
              <a:rPr sz="1200" i="1">
                <a:latin typeface="Arial"/>
                <a:ea typeface="Arial"/>
                <a:cs typeface="Arial"/>
                <a:sym typeface="Arial"/>
              </a:rPr>
              <a:t>CDH1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, come dimostrato da Guilford e colleghi nel 1998, mediante analisi di linkage svolta su famiglie Maori.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Per tutti i motivi prima indicati, la perdita di funzione dell’E-caderina promuove la progressione tumorale. </a:t>
            </a:r>
          </a:p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 i="1">
                <a:latin typeface="Arial"/>
                <a:ea typeface="Arial"/>
                <a:cs typeface="Arial"/>
                <a:sym typeface="Arial"/>
              </a:rPr>
              <a:t>CDH1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 è un gene oncosoppressore e segue il modello dei “two hits”: a partire da un soggetto sano, privo di alterazioni in </a:t>
            </a:r>
            <a:r>
              <a:rPr sz="1200" i="1">
                <a:latin typeface="Arial"/>
                <a:ea typeface="Arial"/>
                <a:cs typeface="Arial"/>
                <a:sym typeface="Arial"/>
              </a:rPr>
              <a:t>CDH1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, affinchè si sviluppi una cancro gastrico sporadico non è sufficiente una singola mutazione inattivante in un allele di </a:t>
            </a:r>
            <a:r>
              <a:rPr sz="1200" i="1">
                <a:latin typeface="Arial"/>
                <a:ea typeface="Arial"/>
                <a:cs typeface="Arial"/>
                <a:sym typeface="Arial"/>
              </a:rPr>
              <a:t>CDH1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, ma è necessario che avvengano alterazioni somatiche in entrambi gli alleli di delle cellule bersaglio.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714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6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009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6674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18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39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9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28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151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0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74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22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EB2D1-FB2E-48CA-A2C4-A16928295C4B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22F71-E2F9-400B-86E9-F6632BAB6F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1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95536" y="929547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#9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"/>
    </mc:Choice>
    <mc:Fallback xmlns="">
      <p:transition spd="slow" advTm="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26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250" y="371475"/>
            <a:ext cx="8339140" cy="163989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>
            <a:spLocks noGrp="1"/>
          </p:cNvSpPr>
          <p:nvPr>
            <p:ph type="body" idx="4294967295"/>
          </p:nvPr>
        </p:nvSpPr>
        <p:spPr>
          <a:xfrm>
            <a:off x="881061" y="2133600"/>
            <a:ext cx="7653340" cy="3733800"/>
          </a:xfrm>
          <a:prstGeom prst="rect">
            <a:avLst/>
          </a:prstGeom>
          <a:solidFill>
            <a:srgbClr val="FFFFFF"/>
          </a:solidFill>
          <a:ln w="25400">
            <a:solidFill/>
            <a:round/>
          </a:ln>
        </p:spPr>
        <p:txBody>
          <a:bodyPr lIns="0" tIns="0" rIns="0" bIns="0"/>
          <a:lstStyle/>
          <a:p>
            <a:pPr marL="342900" lvl="0" indent="-342900" defTabSz="457200">
              <a:lnSpc>
                <a:spcPct val="100000"/>
              </a:lnSpc>
              <a:spcBef>
                <a:spcPts val="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In hereditary diffuse gastric cancer one allele is </a:t>
            </a: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constitutively mutated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The inherited wild-type allele is inactivated in tumor cells by </a:t>
            </a: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a somatic event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98283A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Methylation of the CDH1 promoter is the second hit </a:t>
            </a: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(somatic mutations, and intragenic deletions also found)</a:t>
            </a:r>
          </a:p>
        </p:txBody>
      </p:sp>
      <p:sp>
        <p:nvSpPr>
          <p:cNvPr id="175" name="Shape 175"/>
          <p:cNvSpPr/>
          <p:nvPr/>
        </p:nvSpPr>
        <p:spPr>
          <a:xfrm>
            <a:off x="1962149" y="6275387"/>
            <a:ext cx="5876133" cy="301626"/>
          </a:xfrm>
          <a:prstGeom prst="rect">
            <a:avLst/>
          </a:prstGeom>
          <a:ln>
            <a:solidFill>
              <a:srgbClr val="666666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(Grady et al. Nat Genet 2000 ; Oliveira et al. Oncogene 2004)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2187"/>
      </p:ext>
    </p:extLst>
  </p:cSld>
  <p:clrMapOvr>
    <a:masterClrMapping/>
  </p:clrMapOvr>
  <p:transition spd="med" advTm="47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04" x="5803900" y="3983038"/>
          <p14:tracePt t="4477" x="5795963" y="3983038"/>
          <p14:tracePt t="4485" x="5768975" y="3956050"/>
          <p14:tracePt t="4488" x="5732463" y="3902075"/>
          <p14:tracePt t="4498" x="5626100" y="3768725"/>
          <p14:tracePt t="4514" x="5518150" y="3643313"/>
          <p14:tracePt t="4532" x="5438775" y="3544888"/>
          <p14:tracePt t="4548" x="5357813" y="3446463"/>
          <p14:tracePt t="4548" x="5303838" y="3394075"/>
          <p14:tracePt t="4566" x="5232400" y="3322638"/>
          <p14:tracePt t="4581" x="5108575" y="3214688"/>
          <p14:tracePt t="4598" x="4965700" y="3108325"/>
          <p14:tracePt t="4615" x="4867275" y="3054350"/>
          <p14:tracePt t="4631" x="4759325" y="2982913"/>
          <p14:tracePt t="4649" x="4625975" y="2894013"/>
          <p14:tracePt t="4670" x="4572000" y="2874963"/>
          <p14:tracePt t="4682" x="4214813" y="2803525"/>
          <p14:tracePt t="4780" x="3759200" y="2751138"/>
          <p14:tracePt t="4849" x="3509963" y="2759075"/>
          <p14:tracePt t="4907" x="3438525" y="2795588"/>
          <p14:tracePt t="4915" x="3295650" y="2822575"/>
          <p14:tracePt t="4931" x="3205163" y="2847975"/>
          <p14:tracePt t="4931" x="3179763" y="2867025"/>
          <p14:tracePt t="4949" x="3152775" y="2874963"/>
          <p14:tracePt t="4964" x="3062288" y="2911475"/>
          <p14:tracePt t="4982" x="2990850" y="2946400"/>
          <p14:tracePt t="4998" x="2946400" y="2982913"/>
          <p14:tracePt t="5015" x="2884488" y="3009900"/>
          <p14:tracePt t="5031" x="2830513" y="3054350"/>
          <p14:tracePt t="5048" x="2776538" y="3071813"/>
          <p14:tracePt t="5065" x="2759075" y="3089275"/>
          <p14:tracePt t="5081" x="2724150" y="3116263"/>
          <p14:tracePt t="5098" x="2705100" y="3125788"/>
          <p14:tracePt t="5114" x="2679700" y="3160713"/>
          <p14:tracePt t="5131" x="2652713" y="3197225"/>
          <p14:tracePt t="5148" x="2598738" y="3259138"/>
          <p14:tracePt t="5165" x="2571750" y="3286125"/>
          <p14:tracePt t="5181" x="2554288" y="3303588"/>
          <p14:tracePt t="5199" x="2527300" y="3322638"/>
          <p14:tracePt t="5214" x="2517775" y="3340100"/>
          <p14:tracePt t="5231" x="2509838" y="3367088"/>
          <p14:tracePt t="5263" x="2500313" y="3394075"/>
          <p14:tracePt t="5281" x="2490788" y="3402013"/>
          <p14:tracePt t="5298" x="2482850" y="3419475"/>
          <p14:tracePt t="5314" x="2473325" y="3446463"/>
          <p14:tracePt t="5332" x="2465388" y="3473450"/>
          <p14:tracePt t="5347" x="2455863" y="3509963"/>
          <p14:tracePt t="5347" x="2455863" y="3517900"/>
          <p14:tracePt t="5365" x="2455863" y="3571875"/>
          <p14:tracePt t="5381" x="2455863" y="3589338"/>
          <p14:tracePt t="5398" x="2455863" y="3608388"/>
          <p14:tracePt t="5415" x="2455863" y="3625850"/>
          <p14:tracePt t="5431" x="2455863" y="3660775"/>
          <p14:tracePt t="5464" x="2455863" y="3670300"/>
          <p14:tracePt t="5482" x="2473325" y="3697288"/>
          <p14:tracePt t="5498" x="2482850" y="3705225"/>
          <p14:tracePt t="5515" x="2500313" y="3732213"/>
          <p14:tracePt t="5531" x="2527300" y="3751263"/>
          <p14:tracePt t="5548" x="2562225" y="3786188"/>
          <p14:tracePt t="5564" x="2581275" y="3795713"/>
          <p14:tracePt t="5581" x="2598738" y="3813175"/>
          <p14:tracePt t="5597" x="2616200" y="3822700"/>
          <p14:tracePt t="5615" x="2643188" y="3840163"/>
          <p14:tracePt t="5631" x="2670175" y="3848100"/>
          <p14:tracePt t="5649" x="2705100" y="3867150"/>
          <p14:tracePt t="5664" x="2741613" y="3867150"/>
          <p14:tracePt t="5682" x="2786063" y="3867150"/>
          <p14:tracePt t="5697" x="2822575" y="3867150"/>
          <p14:tracePt t="5715" x="2928938" y="3867150"/>
          <p14:tracePt t="5755" x="2973388" y="3867150"/>
          <p14:tracePt t="5756" x="3000375" y="3867150"/>
          <p14:tracePt t="5764" x="3089275" y="3867150"/>
          <p14:tracePt t="5782" x="3205163" y="3867150"/>
          <p14:tracePt t="5814" x="3276600" y="3867150"/>
          <p14:tracePt t="5815" x="3446463" y="3867150"/>
          <p14:tracePt t="5831" x="3660775" y="3867150"/>
          <p14:tracePt t="5848" x="3848100" y="3867150"/>
          <p14:tracePt t="5865" x="4037013" y="3867150"/>
          <p14:tracePt t="5881" x="4205288" y="3867150"/>
          <p14:tracePt t="5898" x="4394200" y="3867150"/>
          <p14:tracePt t="5914" x="4562475" y="3867150"/>
          <p14:tracePt t="5932" x="4679950" y="3867150"/>
          <p14:tracePt t="5948" x="4822825" y="3867150"/>
          <p14:tracePt t="5948" x="4894263" y="3867150"/>
          <p14:tracePt t="5965" x="5062538" y="3867150"/>
          <p14:tracePt t="5981" x="5384800" y="3867150"/>
          <p14:tracePt t="6014" x="5510213" y="3867150"/>
          <p14:tracePt t="6032" x="5562600" y="3867150"/>
          <p14:tracePt t="6048" x="5608638" y="3867150"/>
          <p14:tracePt t="6065" x="5643563" y="3875088"/>
          <p14:tracePt t="6080" x="5724525" y="3894138"/>
          <p14:tracePt t="6115" x="5813425" y="3902075"/>
          <p14:tracePt t="6115" x="5840413" y="3919538"/>
          <p14:tracePt t="6157" x="5884863" y="3929063"/>
          <p14:tracePt t="6197" x="5894388" y="3929063"/>
          <p14:tracePt t="6502" x="5840413" y="3946525"/>
          <p14:tracePt t="6511" x="5741988" y="3946525"/>
          <p14:tracePt t="6518" x="5643563" y="3973513"/>
          <p14:tracePt t="6526" x="5491163" y="3990975"/>
          <p14:tracePt t="6534" x="5276850" y="4027488"/>
          <p14:tracePt t="6549" x="5018088" y="4027488"/>
          <p14:tracePt t="6565" x="4822825" y="4027488"/>
          <p14:tracePt t="6582" x="4768850" y="4027488"/>
          <p14:tracePt t="6599" x="4714875" y="4027488"/>
          <p14:tracePt t="6615" x="4660900" y="4027488"/>
          <p14:tracePt t="6632" x="4572000" y="4017963"/>
          <p14:tracePt t="6648" x="4456113" y="3973513"/>
          <p14:tracePt t="6666" x="4330700" y="3919538"/>
          <p14:tracePt t="6681" x="4179888" y="3840163"/>
          <p14:tracePt t="6699" x="4000500" y="3741738"/>
          <p14:tracePt t="6715" x="3822700" y="3643313"/>
          <p14:tracePt t="6732" x="3598863" y="3517900"/>
          <p14:tracePt t="6748" x="3419475" y="3419475"/>
          <p14:tracePt t="6748" x="3394075" y="3394075"/>
          <p14:tracePt t="6766" x="3295650" y="3295650"/>
          <p14:tracePt t="6798" x="3268663" y="3276600"/>
          <p14:tracePt t="6800" x="3259138" y="3232150"/>
          <p14:tracePt t="6816" x="3251200" y="3197225"/>
          <p14:tracePt t="6834" x="3251200" y="3152775"/>
          <p14:tracePt t="6848" x="3251200" y="3098800"/>
          <p14:tracePt t="6866" x="3251200" y="3044825"/>
          <p14:tracePt t="6882" x="3268663" y="2965450"/>
          <p14:tracePt t="6899" x="3340100" y="2857500"/>
          <p14:tracePt t="6915" x="3446463" y="2741613"/>
          <p14:tracePt t="6933" x="3598863" y="2643188"/>
          <p14:tracePt t="6949" x="3822700" y="2536825"/>
          <p14:tracePt t="6949" x="3919538" y="2500313"/>
          <p14:tracePt t="6967" x="4125913" y="2419350"/>
          <p14:tracePt t="6982" x="4330700" y="2401888"/>
          <p14:tracePt t="6999" x="4473575" y="2384425"/>
          <p14:tracePt t="7015" x="4608513" y="2384425"/>
          <p14:tracePt t="7032" x="4714875" y="2384425"/>
          <p14:tracePt t="7049" x="4768850" y="2384425"/>
          <p14:tracePt t="7065" x="4822825" y="2393950"/>
          <p14:tracePt t="7083" x="4919663" y="2411413"/>
          <p14:tracePt t="7099" x="5010150" y="2455863"/>
          <p14:tracePt t="7116" x="5108575" y="2490788"/>
          <p14:tracePt t="7132" x="5187950" y="2527300"/>
          <p14:tracePt t="7149" x="5276850" y="2554288"/>
          <p14:tracePt t="7165" x="5402263" y="2625725"/>
          <p14:tracePt t="7183" x="5483225" y="2652713"/>
          <p14:tracePt t="7199" x="5527675" y="2670175"/>
          <p14:tracePt t="7216" x="5572125" y="2687638"/>
          <p14:tracePt t="7232" x="5589588" y="2697163"/>
          <p14:tracePt t="7249" x="5599113" y="2697163"/>
          <p14:tracePt t="7422" x="5554663" y="2705100"/>
          <p14:tracePt t="7430" x="5232400" y="2803525"/>
          <p14:tracePt t="7456" x="4965700" y="2894013"/>
          <p14:tracePt t="7508" x="4965700" y="2901950"/>
          <p14:tracePt t="7515" x="4946650" y="2911475"/>
          <p14:tracePt t="7516" x="4929188" y="2919413"/>
          <p14:tracePt t="7574" x="4919663" y="2946400"/>
          <p14:tracePt t="7582" x="4902200" y="3017838"/>
          <p14:tracePt t="7597" x="4902200" y="3062288"/>
          <p14:tracePt t="7615" x="4902200" y="3116263"/>
          <p14:tracePt t="7616" x="4902200" y="3224213"/>
          <p14:tracePt t="7633" x="4902200" y="3295650"/>
          <p14:tracePt t="7648" x="4902200" y="3348038"/>
          <p14:tracePt t="7666" x="4902200" y="3394075"/>
          <p14:tracePt t="7682" x="4929188" y="3419475"/>
          <p14:tracePt t="7699" x="4938713" y="3438525"/>
          <p14:tracePt t="7758" x="4946650" y="3438525"/>
          <p14:tracePt t="7821" x="4973638" y="3438525"/>
          <p14:tracePt t="7822" x="5054600" y="3394075"/>
          <p14:tracePt t="7858" x="5072063" y="3384550"/>
          <p14:tracePt t="7865" x="5089525" y="3357563"/>
          <p14:tracePt t="7883" x="5116513" y="3348038"/>
          <p14:tracePt t="7942" x="5126038" y="3340100"/>
          <p14:tracePt t="8917" x="5133975" y="3330575"/>
          <p14:tracePt t="8925" x="5153025" y="3330575"/>
          <p14:tracePt t="8938" x="5180013" y="3330575"/>
          <p14:tracePt t="8939" x="5197475" y="3330575"/>
          <p14:tracePt t="8947" x="5268913" y="3330575"/>
          <p14:tracePt t="8964" x="5322888" y="3330575"/>
          <p14:tracePt t="8964" x="5348288" y="3330575"/>
          <p14:tracePt t="8982" x="5394325" y="3313113"/>
          <p14:tracePt t="8998" x="5473700" y="3259138"/>
          <p14:tracePt t="9014" x="5537200" y="3205163"/>
          <p14:tracePt t="9031" x="5643563" y="3116263"/>
          <p14:tracePt t="9047" x="5776913" y="3000375"/>
          <p14:tracePt t="9064" x="5894388" y="2874963"/>
          <p14:tracePt t="9081" x="6010275" y="2724150"/>
          <p14:tracePt t="9097" x="6143625" y="2554288"/>
          <p14:tracePt t="9114" x="6215063" y="2438400"/>
          <p14:tracePt t="9132" x="6286500" y="2357438"/>
          <p14:tracePt t="9147" x="6330950" y="2286000"/>
          <p14:tracePt t="9147" x="6330950" y="2268538"/>
          <p14:tracePt t="9165" x="6367463" y="2232025"/>
          <p14:tracePt t="9165" x="6367463" y="2205038"/>
          <p14:tracePt t="9181" x="6394450" y="2152650"/>
          <p14:tracePt t="9198" x="6402388" y="2098675"/>
          <p14:tracePt t="9214" x="6419850" y="2054225"/>
          <p14:tracePt t="9232" x="6419850" y="2009775"/>
          <p14:tracePt t="9247" x="6419850" y="1973263"/>
          <p14:tracePt t="9264" x="6419850" y="1946275"/>
          <p14:tracePt t="9280" x="6419850" y="1901825"/>
          <p14:tracePt t="9298" x="6367463" y="1847850"/>
          <p14:tracePt t="9314" x="6296025" y="1795463"/>
          <p14:tracePt t="9331" x="6161088" y="1741488"/>
          <p14:tracePt t="9347" x="5946775" y="1660525"/>
          <p14:tracePt t="9347" x="5840413" y="1633538"/>
          <p14:tracePt t="9365" x="5626100" y="1598613"/>
          <p14:tracePt t="9381" x="5322888" y="1562100"/>
          <p14:tracePt t="9415" x="5251450" y="1562100"/>
          <p14:tracePt t="9432" x="5180013" y="1562100"/>
          <p14:tracePt t="9448" x="5081588" y="1562100"/>
          <p14:tracePt t="9465" x="4973638" y="1589088"/>
          <p14:tracePt t="9480" x="4911725" y="1633538"/>
          <p14:tracePt t="9497" x="4875213" y="1660525"/>
          <p14:tracePt t="9515" x="4857750" y="1687513"/>
          <p14:tracePt t="9565" x="4857750" y="1714500"/>
          <p14:tracePt t="9573" x="4840288" y="1822450"/>
          <p14:tracePt t="9604" x="4840288" y="1990725"/>
          <p14:tracePt t="9631" x="4840288" y="2044700"/>
          <p14:tracePt t="9641" x="4840288" y="2089150"/>
          <p14:tracePt t="9647" x="4884738" y="2197100"/>
          <p14:tracePt t="9664" x="4956175" y="2303463"/>
          <p14:tracePt t="9682" x="5027613" y="2393950"/>
          <p14:tracePt t="9698" x="5126038" y="2490788"/>
          <p14:tracePt t="9714" x="5241925" y="2554288"/>
          <p14:tracePt t="9731" x="5429250" y="2643188"/>
          <p14:tracePt t="9748" x="5581650" y="2679700"/>
          <p14:tracePt t="9764" x="5867400" y="2714625"/>
          <p14:tracePt t="9782" x="6081713" y="2732088"/>
          <p14:tracePt t="9797" x="6323013" y="2776538"/>
          <p14:tracePt t="9815" x="6589713" y="2813050"/>
          <p14:tracePt t="9830" x="6946900" y="2857500"/>
          <p14:tracePt t="9880" x="6946900" y="2867025"/>
          <p14:tracePt t="9881" x="6956425" y="2867025"/>
          <p14:tracePt t="10061" x="6956425" y="2874963"/>
          <p14:tracePt t="10070" x="6867525" y="2874963"/>
          <p14:tracePt t="10070" x="6751638" y="2901950"/>
          <p14:tracePt t="10081" x="6419850" y="2965450"/>
          <p14:tracePt t="10098" x="5919788" y="3017838"/>
          <p14:tracePt t="10114" x="5367338" y="3081338"/>
          <p14:tracePt t="10132" x="4830763" y="3081338"/>
          <p14:tracePt t="10147" x="4197350" y="3081338"/>
          <p14:tracePt t="10147" x="3884613" y="3081338"/>
          <p14:tracePt t="10165" x="3544888" y="3081338"/>
          <p14:tracePt t="10180" x="2554288" y="3081338"/>
          <p14:tracePt t="10200" x="2062163" y="3081338"/>
          <p14:tracePt t="10215" x="1724025" y="3081338"/>
          <p14:tracePt t="10233" x="1465263" y="3081338"/>
          <p14:tracePt t="10248" x="1223963" y="3081338"/>
          <p14:tracePt t="10267" x="938213" y="3108325"/>
          <p14:tracePt t="10283" x="615950" y="3125788"/>
          <p14:tracePt t="10299" x="133350" y="3197225"/>
          <p14:tracePt t="10299" x="17463" y="3214688"/>
          <p14:tracePt t="10332" x="0" y="3232150"/>
          <p14:tracePt t="10333" x="0" y="3241675"/>
          <p14:tracePt t="10348" x="0" y="3268663"/>
          <p14:tracePt t="10364" x="0" y="3303588"/>
          <p14:tracePt t="10405" x="0" y="3313113"/>
          <p14:tracePt t="10453" x="0" y="3322638"/>
          <p14:tracePt t="10581" x="36513" y="3322638"/>
          <p14:tracePt t="10589" x="80963" y="3322638"/>
          <p14:tracePt t="10597" x="152400" y="3322638"/>
          <p14:tracePt t="10603" x="347663" y="3295650"/>
          <p14:tracePt t="10614" x="633413" y="3251200"/>
          <p14:tracePt t="10631" x="1116013" y="3197225"/>
          <p14:tracePt t="10647" x="1571625" y="3170238"/>
          <p14:tracePt t="10664" x="2490788" y="3170238"/>
          <p14:tracePt t="10691" x="2803525" y="3170238"/>
          <p14:tracePt t="10697" x="3367088" y="3170238"/>
          <p14:tracePt t="10714" x="3919538" y="3170238"/>
          <p14:tracePt t="10732" x="4286250" y="3170238"/>
          <p14:tracePt t="10747" x="4527550" y="3170238"/>
          <p14:tracePt t="10764" x="4687888" y="3170238"/>
          <p14:tracePt t="10764" x="4751388" y="3170238"/>
          <p14:tracePt t="10780" x="4813300" y="3170238"/>
          <p14:tracePt t="10798" x="4830763" y="3170238"/>
          <p14:tracePt t="11061" x="4830763" y="3179763"/>
          <p14:tracePt t="11069" x="4830763" y="3205163"/>
          <p14:tracePt t="11080" x="4803775" y="3251200"/>
          <p14:tracePt t="11083" x="4751388" y="3295650"/>
          <p14:tracePt t="11097" x="4705350" y="3357563"/>
          <p14:tracePt t="11114" x="4679950" y="3402013"/>
          <p14:tracePt t="11132" x="4660900" y="3429000"/>
          <p14:tracePt t="11716" x="4705350" y="3411538"/>
          <p14:tracePt t="11725" x="4759325" y="3375025"/>
          <p14:tracePt t="11733" x="4813300" y="3340100"/>
          <p14:tracePt t="11741" x="4867275" y="3303588"/>
          <p14:tracePt t="11749" x="5010150" y="3232150"/>
          <p14:tracePt t="11749" x="5062538" y="3214688"/>
          <p14:tracePt t="11765" x="5143500" y="3187700"/>
          <p14:tracePt t="11781" x="5205413" y="3152775"/>
          <p14:tracePt t="11798" x="5251450" y="3133725"/>
          <p14:tracePt t="11815" x="5340350" y="3108325"/>
          <p14:tracePt t="11840" x="5384800" y="3108325"/>
          <p14:tracePt t="11847" x="5446713" y="3089275"/>
          <p14:tracePt t="11864" x="5537200" y="3071813"/>
          <p14:tracePt t="11881" x="5724525" y="3054350"/>
          <p14:tracePt t="11905" x="5776913" y="3036888"/>
          <p14:tracePt t="11915" x="5902325" y="3027363"/>
          <p14:tracePt t="11930" x="6018213" y="3027363"/>
          <p14:tracePt t="11947" x="6180138" y="3000375"/>
          <p14:tracePt t="11947" x="6259513" y="3000375"/>
          <p14:tracePt t="11965" x="6330950" y="2982913"/>
          <p14:tracePt t="11965" x="6384925" y="2982913"/>
          <p14:tracePt t="11981" x="6500813" y="2982913"/>
          <p14:tracePt t="11997" x="6554788" y="2982913"/>
          <p14:tracePt t="12015" x="6562725" y="2982913"/>
          <p14:tracePt t="12421" x="6562725" y="3000375"/>
          <p14:tracePt t="12428" x="6562725" y="3017838"/>
          <p14:tracePt t="12443" x="6554788" y="3027363"/>
          <p14:tracePt t="12447" x="6545263" y="3036888"/>
          <p14:tracePt t="12746" x="6537325" y="3036888"/>
          <p14:tracePt t="13301" x="6537325" y="3054350"/>
          <p14:tracePt t="13309" x="6518275" y="3081338"/>
          <p14:tracePt t="13317" x="6500813" y="3108325"/>
          <p14:tracePt t="13323" x="6483350" y="3125788"/>
          <p14:tracePt t="13331" x="6429375" y="3214688"/>
          <p14:tracePt t="13347" x="6411913" y="3241675"/>
          <p14:tracePt t="13347" x="6402388" y="3259138"/>
          <p14:tracePt t="13365" x="6384925" y="3276600"/>
          <p14:tracePt t="13888" x="6384925" y="3322638"/>
          <p14:tracePt t="13909" x="6384925" y="3348038"/>
          <p14:tracePt t="13917" x="6384925" y="3384550"/>
          <p14:tracePt t="13925" x="6402388" y="3446463"/>
          <p14:tracePt t="13949" x="6402388" y="3473450"/>
          <p14:tracePt t="13950" x="6402388" y="3581400"/>
          <p14:tracePt t="13984" x="6402388" y="3625850"/>
          <p14:tracePt t="14006" x="6402388" y="3633788"/>
          <p14:tracePt t="14014" x="6402388" y="3670300"/>
          <p14:tracePt t="14031" x="6402388" y="3687763"/>
          <p14:tracePt t="14047" x="6402388" y="3714750"/>
          <p14:tracePt t="14065" x="6402388" y="3732213"/>
          <p14:tracePt t="14081" x="6402388" y="3768725"/>
          <p14:tracePt t="14107" x="6402388" y="3795713"/>
          <p14:tracePt t="14114" x="6402388" y="3830638"/>
          <p14:tracePt t="14131" x="6402388" y="3857625"/>
          <p14:tracePt t="14147" x="6402388" y="3911600"/>
          <p14:tracePt t="14164" x="6402388" y="3938588"/>
          <p14:tracePt t="14180" x="6402388" y="3973513"/>
          <p14:tracePt t="14198" x="6402388" y="3990975"/>
          <p14:tracePt t="14214" x="6402388" y="4017963"/>
          <p14:tracePt t="14230" x="6402388" y="4027488"/>
          <p14:tracePt t="14247" x="6402388" y="4037013"/>
          <p14:tracePt t="14283" x="6402388" y="4054475"/>
          <p14:tracePt t="14301" x="6402388" y="4062413"/>
          <p14:tracePt t="14303" x="6402388" y="4071938"/>
          <p14:tracePt t="14333" x="6411913" y="4089400"/>
          <p14:tracePt t="14501" x="6419850" y="4089400"/>
          <p14:tracePt t="14507" x="6429375" y="4089400"/>
          <p14:tracePt t="14516" x="6438900" y="4089400"/>
          <p14:tracePt t="14530" x="6446838" y="4089400"/>
          <p14:tracePt t="14533" x="6473825" y="4089400"/>
          <p14:tracePt t="14547" x="6500813" y="4081463"/>
          <p14:tracePt t="14564" x="6518275" y="4081463"/>
          <p14:tracePt t="14564" x="6545263" y="4062413"/>
          <p14:tracePt t="14582" x="6589713" y="4037013"/>
          <p14:tracePt t="14597" x="6653213" y="4010025"/>
          <p14:tracePt t="14614" x="6688138" y="3983038"/>
          <p14:tracePt t="14630" x="6715125" y="3965575"/>
          <p14:tracePt t="14648" x="6732588" y="3965575"/>
          <p14:tracePt t="14685" x="6732588" y="3956050"/>
          <p14:tracePt t="15677" x="6742113" y="3956050"/>
          <p14:tracePt t="18230" x="6759575" y="3956050"/>
          <p14:tracePt t="18238" x="6769100" y="3956050"/>
          <p14:tracePt t="18247" x="6777038" y="3956050"/>
          <p14:tracePt t="18255" x="6786563" y="3956050"/>
          <p14:tracePt t="18264" x="6796088" y="3956050"/>
          <p14:tracePt t="18281" x="6804025" y="3946525"/>
          <p14:tracePt t="18694" x="6813550" y="3946525"/>
          <p14:tracePt t="19438" x="6786563" y="3946525"/>
          <p14:tracePt t="19441" x="6653213" y="4054475"/>
          <p14:tracePt t="19498" x="6643688" y="4054475"/>
          <p14:tracePt t="20630" x="6616700" y="4062413"/>
          <p14:tracePt t="20638" x="5581650" y="4562475"/>
          <p14:tracePt t="20716" x="5411788" y="4625975"/>
          <p14:tracePt t="20732" x="5251450" y="4660900"/>
          <p14:tracePt t="20748" x="5089525" y="4697413"/>
          <p14:tracePt t="20765" x="4875213" y="4714875"/>
          <p14:tracePt t="20781" x="4545013" y="4759325"/>
          <p14:tracePt t="20799" x="4276725" y="4776788"/>
          <p14:tracePt t="20815" x="3929063" y="4776788"/>
          <p14:tracePt t="20831" x="3670300" y="4776788"/>
          <p14:tracePt t="20848" x="3367088" y="4776788"/>
          <p14:tracePt t="20865" x="3017838" y="4776788"/>
          <p14:tracePt t="20881" x="2652713" y="4776788"/>
          <p14:tracePt t="20898" x="2330450" y="4776788"/>
          <p14:tracePt t="20930" x="2071688" y="4776788"/>
          <p14:tracePt t="20931" x="1866900" y="4776788"/>
          <p14:tracePt t="20948" x="1660525" y="4776788"/>
          <p14:tracePt t="20964" x="1490663" y="4776788"/>
          <p14:tracePt t="20981" x="1250950" y="4803775"/>
          <p14:tracePt t="20998" x="1054100" y="4803775"/>
          <p14:tracePt t="21015" x="847725" y="4822825"/>
          <p14:tracePt t="21031" x="723900" y="4840288"/>
          <p14:tracePt t="21048" x="625475" y="4857750"/>
          <p14:tracePt t="21064" x="588963" y="4857750"/>
          <p14:tracePt t="21081" x="581025" y="4867275"/>
          <p14:tracePt t="21098" x="536575" y="4867275"/>
          <p14:tracePt t="21115" x="509588" y="4867275"/>
          <p14:tracePt t="21246" x="517525" y="4867275"/>
          <p14:tracePt t="21254" x="561975" y="4867275"/>
          <p14:tracePt t="21262" x="588963" y="4867275"/>
          <p14:tracePt t="21262" x="652463" y="4857750"/>
          <p14:tracePt t="21271" x="750888" y="4840288"/>
          <p14:tracePt t="21280" x="990600" y="4822825"/>
          <p14:tracePt t="21298" x="1241425" y="4776788"/>
          <p14:tracePt t="21314" x="1465263" y="4759325"/>
          <p14:tracePt t="21331" x="1616075" y="4741863"/>
          <p14:tracePt t="21347" x="1660525" y="4741863"/>
          <p14:tracePt t="21364" x="1741488" y="4741863"/>
          <p14:tracePt t="21381" x="1758950" y="4741863"/>
          <p14:tracePt t="21381" x="1768475" y="4741863"/>
          <p14:tracePt t="21399" x="1822450" y="4741863"/>
          <p14:tracePt t="21414" x="1893888" y="4741863"/>
          <p14:tracePt t="21432" x="2017713" y="4741863"/>
          <p14:tracePt t="21448" x="2133600" y="4741863"/>
          <p14:tracePt t="21465" x="2224088" y="4741863"/>
          <p14:tracePt t="21481" x="2330450" y="4741863"/>
          <p14:tracePt t="21498" x="2490788" y="4741863"/>
          <p14:tracePt t="21536" x="2500313" y="4741863"/>
          <p14:tracePt t="21547" x="2554288" y="4741863"/>
          <p14:tracePt t="21564" x="2625725" y="4741863"/>
          <p14:tracePt t="21581" x="2732088" y="4741863"/>
          <p14:tracePt t="21581" x="2795588" y="4741863"/>
          <p14:tracePt t="21599" x="2919413" y="4741863"/>
          <p14:tracePt t="21614" x="2973388" y="4741863"/>
          <p14:tracePt t="21631" x="2990850" y="4741863"/>
          <p14:tracePt t="21878" x="3000375" y="4741863"/>
          <p14:tracePt t="21885" x="3036888" y="4741863"/>
          <p14:tracePt t="21893" x="3081338" y="4759325"/>
          <p14:tracePt t="21901" x="3205163" y="4795838"/>
          <p14:tracePt t="21914" x="3367088" y="4848225"/>
          <p14:tracePt t="21930" x="3465513" y="4884738"/>
          <p14:tracePt t="21948" x="3517900" y="4902200"/>
          <p14:tracePt t="21964" x="3527425" y="4911725"/>
          <p14:tracePt t="23118" x="3455988" y="4938713"/>
          <p14:tracePt t="23126" x="3348038" y="4965700"/>
          <p14:tracePt t="23134" x="3224213" y="4983163"/>
          <p14:tracePt t="23142" x="3071813" y="5010150"/>
          <p14:tracePt t="23150" x="2813050" y="5010150"/>
          <p14:tracePt t="23164" x="2616200" y="5045075"/>
          <p14:tracePt t="23181" x="2536825" y="5062538"/>
          <p14:tracePt t="23199" x="2527300" y="5062538"/>
          <p14:tracePt t="23374" x="2571750" y="5062538"/>
          <p14:tracePt t="23379" x="2633663" y="5062538"/>
          <p14:tracePt t="23399" x="2803525" y="5062538"/>
          <p14:tracePt t="23400" x="2990850" y="5062538"/>
          <p14:tracePt t="23417" x="3251200" y="5062538"/>
          <p14:tracePt t="23433" x="3465513" y="5062538"/>
          <p14:tracePt t="23450" x="3608388" y="5054600"/>
          <p14:tracePt t="23466" x="3714750" y="5000625"/>
          <p14:tracePt t="23483" x="3776663" y="4973638"/>
          <p14:tracePt t="23497" x="3848100" y="4929188"/>
          <p14:tracePt t="23515" x="3884613" y="4902200"/>
          <p14:tracePt t="23530" x="3919538" y="4867275"/>
          <p14:tracePt t="23548" x="3946525" y="4848225"/>
          <p14:tracePt t="23564" x="3973513" y="4822825"/>
          <p14:tracePt t="23598" x="3983038" y="4803775"/>
          <p14:tracePt t="23750" x="3990975" y="4803775"/>
          <p14:tracePt t="23758" x="3990975" y="4840288"/>
          <p14:tracePt t="23763" x="3983038" y="4857750"/>
          <p14:tracePt t="23770" x="3983038" y="4884738"/>
          <p14:tracePt t="23780" x="3973513" y="4956175"/>
          <p14:tracePt t="23780" x="3973513" y="4983163"/>
          <p14:tracePt t="23798" x="3956050" y="5037138"/>
          <p14:tracePt t="23815" x="3956050" y="5089525"/>
          <p14:tracePt t="23832" x="3956050" y="5126038"/>
          <p14:tracePt t="23847" x="3956050" y="5153025"/>
          <p14:tracePt t="23865" x="3956050" y="5180013"/>
          <p14:tracePt t="25054" x="3956050" y="5187950"/>
          <p14:tracePt t="25078" x="3965575" y="5187950"/>
          <p14:tracePt t="25110" x="3973513" y="5197475"/>
          <p14:tracePt t="25878" x="3990975" y="5197475"/>
          <p14:tracePt t="25879" x="4017963" y="5197475"/>
          <p14:tracePt t="25898" x="4054475" y="5160963"/>
          <p14:tracePt t="25898" x="4160838" y="5089525"/>
          <p14:tracePt t="25914" x="4251325" y="5000625"/>
          <p14:tracePt t="25930" x="4286250" y="4965700"/>
          <p14:tracePt t="25948" x="4313238" y="4919663"/>
          <p14:tracePt t="25964" x="4313238" y="4902200"/>
          <p14:tracePt t="25981" x="4313238" y="4894263"/>
          <p14:tracePt t="26038" x="4322763" y="4875213"/>
          <p14:tracePt t="26039" x="4224338" y="4616450"/>
          <p14:tracePt t="26100" x="4160838" y="4518025"/>
          <p14:tracePt t="26113" x="4071938" y="4429125"/>
          <p14:tracePt t="26130" x="4017963" y="4384675"/>
          <p14:tracePt t="26147" x="3990975" y="4367213"/>
          <p14:tracePt t="26163" x="3965575" y="4357688"/>
          <p14:tracePt t="26180" x="3946525" y="4348163"/>
          <p14:tracePt t="26180" x="3946525" y="4340225"/>
          <p14:tracePt t="26198" x="3894138" y="4330700"/>
          <p14:tracePt t="26213" x="3786188" y="4295775"/>
          <p14:tracePt t="26231" x="3643313" y="4259263"/>
          <p14:tracePt t="26247" x="3517900" y="4224338"/>
          <p14:tracePt t="26264" x="3394075" y="4187825"/>
          <p14:tracePt t="26280" x="3268663" y="4170363"/>
          <p14:tracePt t="26297" x="3187700" y="4152900"/>
          <p14:tracePt t="26313" x="3098800" y="4152900"/>
          <p14:tracePt t="26330" x="3000375" y="4152900"/>
          <p14:tracePt t="26346" x="2901950" y="4152900"/>
          <p14:tracePt t="26364" x="2732088" y="4152900"/>
          <p14:tracePt t="26380" x="2589213" y="4152900"/>
          <p14:tracePt t="26380" x="2500313" y="4152900"/>
          <p14:tracePt t="26398" x="2330450" y="4179888"/>
          <p14:tracePt t="26413" x="2224088" y="4214813"/>
          <p14:tracePt t="26430" x="2116138" y="4251325"/>
          <p14:tracePt t="26447" x="2017713" y="4303713"/>
          <p14:tracePt t="26463" x="1955800" y="4330700"/>
          <p14:tracePt t="26480" x="1919288" y="4357688"/>
          <p14:tracePt t="26497" x="1893888" y="4367213"/>
          <p14:tracePt t="26513" x="1866900" y="4394200"/>
          <p14:tracePt t="26530" x="1857375" y="4402138"/>
          <p14:tracePt t="26546" x="1839913" y="4446588"/>
          <p14:tracePt t="26563" x="1822450" y="4473575"/>
          <p14:tracePt t="26580" x="1822450" y="4518025"/>
          <p14:tracePt t="26596" x="1812925" y="4581525"/>
          <p14:tracePt t="26614" x="1812925" y="4633913"/>
          <p14:tracePt t="26630" x="1812925" y="4670425"/>
          <p14:tracePt t="26647" x="1812925" y="4705350"/>
          <p14:tracePt t="26663" x="1812925" y="4751388"/>
          <p14:tracePt t="26681" x="1847850" y="4795838"/>
          <p14:tracePt t="26703" x="1857375" y="4803775"/>
          <p14:tracePt t="26713" x="1901825" y="4830763"/>
          <p14:tracePt t="26730" x="2017713" y="4867275"/>
          <p14:tracePt t="26747" x="2251075" y="4911725"/>
          <p14:tracePt t="26763" x="2724150" y="4973638"/>
          <p14:tracePt t="26794" x="2928938" y="4973638"/>
          <p14:tracePt t="26814" x="3009900" y="4973638"/>
          <p14:tracePt t="26814" x="3197225" y="4973638"/>
          <p14:tracePt t="26830" x="3348038" y="4919663"/>
          <p14:tracePt t="26847" x="3500438" y="4867275"/>
          <p14:tracePt t="26863" x="3679825" y="4768850"/>
          <p14:tracePt t="26880" x="3813175" y="4679950"/>
          <p14:tracePt t="26896" x="3919538" y="4562475"/>
          <p14:tracePt t="26913" x="3983038" y="4465638"/>
          <p14:tracePt t="26930" x="4062413" y="4133850"/>
          <p14:tracePt t="26983" x="4062413" y="4081463"/>
          <p14:tracePt t="26998" x="4062413" y="4017963"/>
          <p14:tracePt t="27013" x="4027488" y="3946525"/>
          <p14:tracePt t="27032" x="3973513" y="3875088"/>
          <p14:tracePt t="27047" x="3857625" y="3786188"/>
          <p14:tracePt t="27064" x="3724275" y="3705225"/>
          <p14:tracePt t="27080" x="3571875" y="3633788"/>
          <p14:tracePt t="27098" x="3446463" y="3581400"/>
          <p14:tracePt t="27113" x="3330575" y="3527425"/>
          <p14:tracePt t="27131" x="3232150" y="3509963"/>
          <p14:tracePt t="27166" x="3187700" y="3509963"/>
          <p14:tracePt t="27180" x="3133725" y="3509963"/>
          <p14:tracePt t="27182" x="3027363" y="3509963"/>
          <p14:tracePt t="27197" x="2776538" y="3536950"/>
          <p14:tracePt t="27214" x="2608263" y="3598863"/>
          <p14:tracePt t="27230" x="2446338" y="3633788"/>
          <p14:tracePt t="27247" x="2312988" y="3697288"/>
          <p14:tracePt t="27264" x="2241550" y="3741738"/>
          <p14:tracePt t="27280" x="2170113" y="3776663"/>
          <p14:tracePt t="27297" x="2116138" y="3822700"/>
          <p14:tracePt t="27314" x="2062163" y="3857625"/>
          <p14:tracePt t="27330" x="2009775" y="3911600"/>
          <p14:tracePt t="27347" x="1990725" y="3973513"/>
          <p14:tracePt t="27364" x="1965325" y="4027488"/>
          <p14:tracePt t="27380" x="1928813" y="4098925"/>
          <p14:tracePt t="27397" x="1919288" y="4187825"/>
          <p14:tracePt t="27415" x="1901825" y="4268788"/>
          <p14:tracePt t="27430" x="1901825" y="4313238"/>
          <p14:tracePt t="27448" x="1893888" y="4367213"/>
          <p14:tracePt t="27464" x="1893888" y="4419600"/>
          <p14:tracePt t="27484" x="1893888" y="4473575"/>
          <p14:tracePt t="27499" x="1919288" y="4598988"/>
          <p14:tracePt t="27548" x="2054225" y="4652963"/>
          <p14:tracePt t="27596" x="2482850" y="4643438"/>
          <p14:tracePt t="27631" x="2786063" y="4554538"/>
          <p14:tracePt t="27648" x="3071813" y="4438650"/>
          <p14:tracePt t="27663" x="3313113" y="4330700"/>
          <p14:tracePt t="27680" x="3446463" y="4251325"/>
          <p14:tracePt t="27697" x="3517900" y="4197350"/>
          <p14:tracePt t="27713" x="3554413" y="4143375"/>
          <p14:tracePt t="27730" x="3571875" y="4116388"/>
          <p14:tracePt t="27747" x="3581400" y="4098925"/>
          <p14:tracePt t="27763" x="3581400" y="4089400"/>
          <p14:tracePt t="27934" x="3598863" y="4089400"/>
          <p14:tracePt t="27942" x="5456238" y="4581525"/>
          <p14:tracePt t="28180" x="5483225" y="4581525"/>
          <p14:tracePt t="28188" x="5491163" y="4598988"/>
          <p14:tracePt t="28197" x="5510213" y="4598988"/>
          <p14:tracePt t="28214" x="5518150" y="4598988"/>
          <p14:tracePt t="28231" x="5545138" y="4598988"/>
          <p14:tracePt t="28268" x="5554663" y="4598988"/>
          <p14:tracePt t="28366" x="5581650" y="4598988"/>
          <p14:tracePt t="28368" x="5705475" y="4598988"/>
          <p14:tracePt t="28368" x="5741988" y="4598988"/>
          <p14:tracePt t="28407" x="6108700" y="4465638"/>
          <p14:tracePt t="28407" x="6153150" y="4438650"/>
          <p14:tracePt t="28464" x="6170613" y="4419600"/>
          <p14:tracePt t="28473" x="6205538" y="4384675"/>
          <p14:tracePt t="28480" x="6224588" y="4367213"/>
          <p14:tracePt t="28497" x="6232525" y="4340225"/>
          <p14:tracePt t="28513" x="6251575" y="4330700"/>
          <p14:tracePt t="28530" x="6251575" y="4322763"/>
          <p14:tracePt t="28547" x="6251575" y="4303713"/>
          <p14:tracePt t="28563" x="6251575" y="4286250"/>
          <p14:tracePt t="28580" x="6224588" y="4232275"/>
          <p14:tracePt t="28580" x="6180138" y="4187825"/>
          <p14:tracePt t="28599" x="5973763" y="4098925"/>
          <p14:tracePt t="28615" x="5751513" y="4017963"/>
          <p14:tracePt t="28632" x="5483225" y="3956050"/>
          <p14:tracePt t="28647" x="5241925" y="3938588"/>
          <p14:tracePt t="28665" x="5072063" y="3938588"/>
          <p14:tracePt t="28680" x="5000625" y="3938588"/>
          <p14:tracePt t="28698" x="4938713" y="3946525"/>
          <p14:tracePt t="28713" x="4830763" y="3990975"/>
          <p14:tracePt t="28741" x="4803775" y="4000500"/>
          <p14:tracePt t="28746" x="4732338" y="4044950"/>
          <p14:tracePt t="28763" x="4660900" y="4089400"/>
          <p14:tracePt t="28780" x="4608513" y="4133850"/>
          <p14:tracePt t="28780" x="4589463" y="4143375"/>
          <p14:tracePt t="28798" x="4562475" y="4170363"/>
          <p14:tracePt t="28798" x="4545013" y="4170363"/>
          <p14:tracePt t="28814" x="4518025" y="4197350"/>
          <p14:tracePt t="28831" x="4510088" y="4205288"/>
          <p14:tracePt t="28847" x="4510088" y="4214813"/>
          <p14:tracePt t="28863" x="4500563" y="4224338"/>
          <p14:tracePt t="28902" x="4500563" y="4232275"/>
          <p14:tracePt t="28902" x="4500563" y="4259263"/>
          <p14:tracePt t="28926" x="4500563" y="4276725"/>
          <p14:tracePt t="28935" x="4500563" y="4286250"/>
          <p14:tracePt t="28942" x="4500563" y="4313238"/>
          <p14:tracePt t="28949" x="4500563" y="4348163"/>
          <p14:tracePt t="28963" x="4500563" y="4375150"/>
          <p14:tracePt t="28963" x="4500563" y="4384675"/>
          <p14:tracePt t="28983" x="4500563" y="4411663"/>
          <p14:tracePt t="28999" x="4500563" y="4429125"/>
          <p14:tracePt t="29022" x="4500563" y="4438650"/>
          <p14:tracePt t="29030" x="4500563" y="4456113"/>
          <p14:tracePt t="29048" x="4510088" y="4483100"/>
          <p14:tracePt t="29063" x="4518025" y="4510088"/>
          <p14:tracePt t="29080" x="4537075" y="4510088"/>
          <p14:tracePt t="29096" x="4537075" y="4527550"/>
          <p14:tracePt t="29113" x="4554538" y="4527550"/>
          <p14:tracePt t="29830" x="4562475" y="4527550"/>
          <p14:tracePt t="29996" x="4714875" y="4527550"/>
          <p14:tracePt t="30015" x="4965700" y="4527550"/>
          <p14:tracePt t="30023" x="5205413" y="4527550"/>
          <p14:tracePt t="30030" x="5491163" y="4527550"/>
          <p14:tracePt t="30030" x="5759450" y="4527550"/>
          <p14:tracePt t="30039" x="6010275" y="4527550"/>
          <p14:tracePt t="30047" x="6465888" y="4527550"/>
          <p14:tracePt t="30064" x="6626225" y="4527550"/>
          <p14:tracePt t="30081" x="6661150" y="4527550"/>
          <p14:tracePt t="30097" x="6697663" y="4510088"/>
          <p14:tracePt t="30114" x="6732588" y="4483100"/>
          <p14:tracePt t="30114" x="6742113" y="4483100"/>
          <p14:tracePt t="30146" x="6777038" y="4456113"/>
          <p14:tracePt t="30147" x="6804025" y="4438650"/>
          <p14:tracePt t="30163" x="6823075" y="4402138"/>
          <p14:tracePt t="30181" x="6831013" y="4375150"/>
          <p14:tracePt t="30197" x="6840538" y="4322763"/>
          <p14:tracePt t="30214" x="6840538" y="4303713"/>
          <p14:tracePt t="30231" x="6840538" y="4259263"/>
          <p14:tracePt t="30247" x="6840538" y="4224338"/>
          <p14:tracePt t="30264" x="6840538" y="4179888"/>
          <p14:tracePt t="30280" x="6840538" y="4133850"/>
          <p14:tracePt t="30298" x="6786563" y="4089400"/>
          <p14:tracePt t="30298" x="6759575" y="4089400"/>
          <p14:tracePt t="30356" x="6732588" y="4089400"/>
          <p14:tracePt t="30370" x="6715125" y="4081463"/>
          <p14:tracePt t="30380" x="6634163" y="4081463"/>
          <p14:tracePt t="30380" x="6589713" y="4081463"/>
          <p14:tracePt t="30398" x="6500813" y="4081463"/>
          <p14:tracePt t="30414" x="6384925" y="4081463"/>
          <p14:tracePt t="30431" x="6340475" y="4108450"/>
          <p14:tracePt t="30447" x="6286500" y="4133850"/>
          <p14:tracePt t="30464" x="6259513" y="4160838"/>
          <p14:tracePt t="30480" x="6251575" y="4179888"/>
          <p14:tracePt t="30497" x="6251575" y="4197350"/>
          <p14:tracePt t="30513" x="6251575" y="4205288"/>
          <p14:tracePt t="30550" x="6251575" y="4214813"/>
          <p14:tracePt t="30551" x="6251575" y="4224338"/>
          <p14:tracePt t="30563" x="6251575" y="4241800"/>
          <p14:tracePt t="30580" x="6251575" y="4251325"/>
          <p14:tracePt t="30597" x="6286500" y="4276725"/>
          <p14:tracePt t="30614" x="6375400" y="4303713"/>
          <p14:tracePt t="30630" x="6438900" y="4313238"/>
          <p14:tracePt t="30647" x="6500813" y="4322763"/>
          <p14:tracePt t="30663" x="6527800" y="4322763"/>
          <p14:tracePt t="30699" x="6545263" y="4322763"/>
          <p14:tracePt t="30717" x="6554788" y="4322763"/>
          <p14:tracePt t="30741" x="6562725" y="4322763"/>
          <p14:tracePt t="30750" x="6581775" y="4322763"/>
          <p14:tracePt t="30765" x="6589713" y="4322763"/>
          <p14:tracePt t="30942" x="6562725" y="4322763"/>
          <p14:tracePt t="30950" x="6527800" y="4348163"/>
          <p14:tracePt t="30958" x="6473825" y="4411663"/>
          <p14:tracePt t="30958" x="6394450" y="4510088"/>
          <p14:tracePt t="30967" x="6330950" y="4589463"/>
          <p14:tracePt t="30980" x="6143625" y="4776788"/>
          <p14:tracePt t="30996" x="5867400" y="5062538"/>
          <p14:tracePt t="31014" x="5670550" y="5214938"/>
          <p14:tracePt t="31031" x="5510213" y="5295900"/>
          <p14:tracePt t="31047" x="5402263" y="5348288"/>
          <p14:tracePt t="31064" x="5322888" y="5402263"/>
          <p14:tracePt t="31080" x="5268913" y="5411788"/>
          <p14:tracePt t="31097" x="5187950" y="5429250"/>
          <p14:tracePt t="31113" x="5072063" y="5446713"/>
          <p14:tracePt t="31130" x="4884738" y="5446713"/>
          <p14:tracePt t="31146" x="4687888" y="5446713"/>
          <p14:tracePt t="31163" x="4483100" y="5446713"/>
          <p14:tracePt t="31180" x="4286250" y="5446713"/>
          <p14:tracePt t="31180" x="4214813" y="5446713"/>
          <p14:tracePt t="31198" x="4160838" y="5446713"/>
          <p14:tracePt t="31213" x="4081463" y="5446713"/>
          <p14:tracePt t="31231" x="4037013" y="5429250"/>
          <p14:tracePt t="31247" x="4017963" y="5411788"/>
          <p14:tracePt t="31264" x="3983038" y="5384800"/>
          <p14:tracePt t="31280" x="3911600" y="5330825"/>
          <p14:tracePt t="31298" x="3822700" y="5276850"/>
          <p14:tracePt t="31313" x="3768725" y="5241925"/>
          <p14:tracePt t="31331" x="3732213" y="5214938"/>
          <p14:tracePt t="31363" x="3724275" y="5214938"/>
          <p14:tracePt t="31364" x="3687763" y="5187950"/>
          <p14:tracePt t="31398" x="3670300" y="5187950"/>
          <p14:tracePt t="31399" x="3652838" y="5187950"/>
          <p14:tracePt t="32030" x="3625850" y="5187950"/>
          <p14:tracePt t="32038" x="3517900" y="5187950"/>
          <p14:tracePt t="32045" x="3340100" y="5187950"/>
          <p14:tracePt t="32045" x="3098800" y="5187950"/>
          <p14:tracePt t="32054" x="2874963" y="5187950"/>
          <p14:tracePt t="32063" x="2366963" y="5187950"/>
          <p14:tracePt t="32079" x="1990725" y="5187950"/>
          <p14:tracePt t="32097" x="1911350" y="5187950"/>
          <p14:tracePt t="32853" x="1973263" y="5187950"/>
          <p14:tracePt t="32863" x="2071688" y="5187950"/>
          <p14:tracePt t="32870" x="2187575" y="5187950"/>
          <p14:tracePt t="32879" x="2303463" y="5187950"/>
          <p14:tracePt t="32885" x="2490788" y="5187950"/>
          <p14:tracePt t="32897" x="2589213" y="5187950"/>
          <p14:tracePt t="32913" x="2643188" y="5187950"/>
          <p14:tracePt t="32931" x="2687638" y="5187950"/>
          <p14:tracePt t="32946" x="2705100" y="5180013"/>
          <p14:tracePt t="32963" x="2759075" y="5180013"/>
          <p14:tracePt t="32980" x="2813050" y="5160963"/>
          <p14:tracePt t="32980" x="2857500" y="5153025"/>
          <p14:tracePt t="32998" x="2867025" y="5153025"/>
          <p14:tracePt t="33013" x="2901950" y="5143500"/>
          <p14:tracePt t="33030" x="2938463" y="5133975"/>
          <p14:tracePt t="33046" x="2973388" y="5116513"/>
          <p14:tracePt t="33063" x="2982913" y="5108575"/>
          <p14:tracePt t="33080" x="2990850" y="5099050"/>
          <p14:tracePt t="33096" x="3017838" y="5089525"/>
          <p14:tracePt t="33113" x="3044825" y="5081588"/>
          <p14:tracePt t="33130" x="3062288" y="5081588"/>
          <p14:tracePt t="33147" x="3098800" y="5081588"/>
          <p14:tracePt t="33163" x="3125788" y="5062538"/>
          <p14:tracePt t="33180" x="3152775" y="5062538"/>
          <p14:tracePt t="33196" x="3179763" y="5062538"/>
          <p14:tracePt t="33196" x="3187700" y="5062538"/>
          <p14:tracePt t="33214" x="3214688" y="5054600"/>
          <p14:tracePt t="33230" x="3232150" y="5054600"/>
          <p14:tracePt t="33248" x="3286125" y="5054600"/>
          <p14:tracePt t="33263" x="3330575" y="5054600"/>
          <p14:tracePt t="33281" x="3367088" y="5054600"/>
          <p14:tracePt t="33296" x="3384550" y="5054600"/>
          <p14:tracePt t="33314" x="3402013" y="5054600"/>
          <p14:tracePt t="33350" x="3411538" y="5054600"/>
          <p14:tracePt t="33925" x="3455988" y="5054600"/>
          <p14:tracePt t="33935" x="3527425" y="5054600"/>
          <p14:tracePt t="33942" x="3598863" y="5054600"/>
          <p14:tracePt t="33947" x="3884613" y="5081588"/>
          <p14:tracePt t="33969" x="4017963" y="5099050"/>
          <p14:tracePt t="33980" x="4251325" y="5126038"/>
          <p14:tracePt t="33996" x="4402138" y="5143500"/>
          <p14:tracePt t="33996" x="4473575" y="5143500"/>
          <p14:tracePt t="34014" x="4527550" y="5143500"/>
          <p14:tracePt t="34030" x="4562475" y="5153025"/>
          <p14:tracePt t="34047" x="4616450" y="5153025"/>
          <p14:tracePt t="34063" x="4679950" y="5153025"/>
          <p14:tracePt t="34080" x="4786313" y="5153025"/>
          <p14:tracePt t="34096" x="4884738" y="5153025"/>
          <p14:tracePt t="34114" x="4991100" y="5153025"/>
          <p14:tracePt t="34130" x="5054600" y="5153025"/>
          <p14:tracePt t="34147" x="5153025" y="5170488"/>
          <p14:tracePt t="34163" x="5224463" y="5170488"/>
          <p14:tracePt t="34181" x="5375275" y="5187950"/>
          <p14:tracePt t="34196" x="5537200" y="5214938"/>
          <p14:tracePt t="34196" x="5608638" y="5214938"/>
          <p14:tracePt t="34214" x="5732463" y="5214938"/>
          <p14:tracePt t="34230" x="5795963" y="5214938"/>
          <p14:tracePt t="34247" x="5848350" y="5214938"/>
          <p14:tracePt t="34263" x="5884863" y="5214938"/>
          <p14:tracePt t="34280" x="5919788" y="5214938"/>
          <p14:tracePt t="34297" x="5938838" y="5214938"/>
          <p14:tracePt t="34313" x="5946775" y="5214938"/>
          <p14:tracePt t="35015" x="5956300" y="5214938"/>
          <p14:tracePt t="35054" x="5973763" y="5214938"/>
          <p14:tracePt t="35062" x="5983288" y="5214938"/>
          <p14:tracePt t="35070" x="6010275" y="5214938"/>
          <p14:tracePt t="35071" x="6018213" y="5214938"/>
          <p14:tracePt t="35080" x="6062663" y="5205413"/>
          <p14:tracePt t="35098" x="6081713" y="5205413"/>
          <p14:tracePt t="35113" x="6089650" y="5205413"/>
          <p14:tracePt t="35558" x="6126163" y="5187950"/>
          <p14:tracePt t="35566" x="6197600" y="5187950"/>
          <p14:tracePt t="35574" x="6286500" y="5187950"/>
          <p14:tracePt t="35574" x="6384925" y="5187950"/>
          <p14:tracePt t="35583" x="6572250" y="5187950"/>
          <p14:tracePt t="35598" x="6742113" y="5187950"/>
          <p14:tracePt t="35615" x="6813550" y="5187950"/>
          <p14:tracePt t="35630" x="6858000" y="5187950"/>
          <p14:tracePt t="35647" x="6867525" y="5187950"/>
          <p14:tracePt t="35663" x="6875463" y="5187950"/>
          <p14:tracePt t="35680" x="6884988" y="5187950"/>
          <p14:tracePt t="35696" x="6902450" y="5187950"/>
          <p14:tracePt t="35713" x="6911975" y="5187950"/>
          <p14:tracePt t="35730" x="6919913" y="5187950"/>
          <p14:tracePt t="40053" x="6929438" y="5187950"/>
          <p14:tracePt t="4005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16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" y="228600"/>
            <a:ext cx="8199440" cy="631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68579"/>
      </p:ext>
    </p:extLst>
  </p:cSld>
  <p:clrMapOvr>
    <a:masterClrMapping/>
  </p:clrMapOvr>
  <p:transition spd="med" advTm="92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32" x="4456113" y="3357563"/>
          <p14:tracePt t="8739" x="4394200" y="3303588"/>
          <p14:tracePt t="8741" x="4313238" y="3241675"/>
          <p14:tracePt t="8749" x="4268788" y="3197225"/>
          <p14:tracePt t="8758" x="4170363" y="3116263"/>
          <p14:tracePt t="8775" x="4108450" y="3054350"/>
          <p14:tracePt t="8792" x="4044950" y="3009900"/>
          <p14:tracePt t="8810" x="3965575" y="2955925"/>
          <p14:tracePt t="8826" x="3867150" y="2901950"/>
          <p14:tracePt t="8842" x="3795713" y="2840038"/>
          <p14:tracePt t="8842" x="3768725" y="2830513"/>
          <p14:tracePt t="8860" x="3625850" y="2751138"/>
          <p14:tracePt t="8894" x="3197225" y="2581275"/>
          <p14:tracePt t="8894" x="3133725" y="2571750"/>
          <p14:tracePt t="8958" x="3071813" y="2544763"/>
          <p14:tracePt t="8959" x="2946400" y="2509838"/>
          <p14:tracePt t="8976" x="2660650" y="2438400"/>
          <p14:tracePt t="9008" x="2544763" y="2411413"/>
          <p14:tracePt t="9009" x="2339975" y="2393950"/>
          <p14:tracePt t="9025" x="2160588" y="2374900"/>
          <p14:tracePt t="9043" x="1990725" y="2339975"/>
          <p14:tracePt t="9043" x="1901825" y="2330450"/>
          <p14:tracePt t="9060" x="1758950" y="2330450"/>
          <p14:tracePt t="9076" x="1643063" y="2312988"/>
          <p14:tracePt t="9092" x="1527175" y="2295525"/>
          <p14:tracePt t="9110" x="1393825" y="2268538"/>
          <p14:tracePt t="9125" x="1241425" y="2241550"/>
          <p14:tracePt t="9142" x="1169988" y="2241550"/>
          <p14:tracePt t="9158" x="1133475" y="2241550"/>
          <p14:tracePt t="9221" x="1116013" y="2241550"/>
          <p14:tracePt t="9235" x="1108075" y="2241550"/>
          <p14:tracePt t="9243" x="1098550" y="2241550"/>
          <p14:tracePt t="9251" x="1089025" y="2259013"/>
          <p14:tracePt t="9251" x="1081088" y="2286000"/>
          <p14:tracePt t="9260" x="1081088" y="2322513"/>
          <p14:tracePt t="9281" x="1089025" y="2347913"/>
          <p14:tracePt t="9294" x="1116013" y="2384425"/>
          <p14:tracePt t="9310" x="1152525" y="2411413"/>
          <p14:tracePt t="9326" x="1179513" y="2428875"/>
          <p14:tracePt t="9342" x="1223963" y="2455863"/>
          <p14:tracePt t="9360" x="1276350" y="2473325"/>
          <p14:tracePt t="9376" x="1312863" y="2490788"/>
          <p14:tracePt t="9393" x="1374775" y="2500313"/>
          <p14:tracePt t="9409" x="1581150" y="2500313"/>
          <p14:tracePt t="9409" x="1625600" y="2500313"/>
          <p14:tracePt t="9500" x="1643063" y="2500313"/>
          <p14:tracePt t="9509" x="1670050" y="2490788"/>
          <p14:tracePt t="9510" x="1751013" y="2473325"/>
          <p14:tracePt t="9527" x="1839913" y="2438400"/>
          <p14:tracePt t="9543" x="1965325" y="2366963"/>
          <p14:tracePt t="9561" x="2089150" y="2286000"/>
          <p14:tracePt t="9576" x="2179638" y="2197100"/>
          <p14:tracePt t="9576" x="2241550" y="2143125"/>
          <p14:tracePt t="9597" x="2276475" y="2089150"/>
          <p14:tracePt t="9609" x="2357438" y="2000250"/>
          <p14:tracePt t="9626" x="2500313" y="1731963"/>
          <p14:tracePt t="9676" x="2527300" y="1670050"/>
          <p14:tracePt t="9676" x="2527300" y="1643063"/>
          <p14:tracePt t="9693" x="2527300" y="1633538"/>
          <p14:tracePt t="9709" x="2527300" y="1625600"/>
          <p14:tracePt t="9796" x="2527300" y="1616075"/>
          <p14:tracePt t="9804" x="2517775" y="1616075"/>
          <p14:tracePt t="9812" x="2490788" y="1616075"/>
          <p14:tracePt t="9820" x="2446338" y="1643063"/>
          <p14:tracePt t="9828" x="2401888" y="1670050"/>
          <p14:tracePt t="9842" x="2357438" y="1687513"/>
          <p14:tracePt t="9859" x="2286000" y="1741488"/>
          <p14:tracePt t="9877" x="2224088" y="1839913"/>
          <p14:tracePt t="9909" x="2197100" y="1874838"/>
          <p14:tracePt t="9909" x="2116138" y="2000250"/>
          <p14:tracePt t="9926" x="2036763" y="2160588"/>
          <p14:tracePt t="9953" x="2000250" y="2214563"/>
          <p14:tracePt t="9959" x="1965325" y="2339975"/>
          <p14:tracePt t="9976" x="1928813" y="2438400"/>
          <p14:tracePt t="9992" x="1911350" y="2536825"/>
          <p14:tracePt t="10010" x="1893888" y="2616200"/>
          <p14:tracePt t="10025" x="1893888" y="2705100"/>
          <p14:tracePt t="10042" x="1893888" y="2759075"/>
          <p14:tracePt t="10059" x="1893888" y="2803525"/>
          <p14:tracePt t="10076" x="1893888" y="2830513"/>
          <p14:tracePt t="10093" x="1901825" y="2847975"/>
          <p14:tracePt t="10164" x="1919288" y="2847975"/>
          <p14:tracePt t="10172" x="1946275" y="2857500"/>
          <p14:tracePt t="10180" x="1955800" y="2867025"/>
          <p14:tracePt t="10189" x="1982788" y="2867025"/>
          <p14:tracePt t="10194" x="2036763" y="2884488"/>
          <p14:tracePt t="10210" x="2081213" y="2884488"/>
          <p14:tracePt t="10210" x="2098675" y="2884488"/>
          <p14:tracePt t="10243" x="2179638" y="2901950"/>
          <p14:tracePt t="10244" x="2232025" y="2901950"/>
          <p14:tracePt t="10260" x="2303463" y="2901950"/>
          <p14:tracePt t="10276" x="2419350" y="2901950"/>
          <p14:tracePt t="10293" x="2490788" y="2894013"/>
          <p14:tracePt t="10310" x="2598738" y="2857500"/>
          <p14:tracePt t="10327" x="2687638" y="2813050"/>
          <p14:tracePt t="10343" x="2759075" y="2776538"/>
          <p14:tracePt t="10360" x="2840038" y="2714625"/>
          <p14:tracePt t="10376" x="2884488" y="2660650"/>
          <p14:tracePt t="10393" x="2928938" y="2581275"/>
          <p14:tracePt t="10409" x="2973388" y="2490788"/>
          <p14:tracePt t="10426" x="3000375" y="2419350"/>
          <p14:tracePt t="10442" x="3027363" y="2339975"/>
          <p14:tracePt t="10442" x="3027363" y="2312988"/>
          <p14:tracePt t="10460" x="3027363" y="2286000"/>
          <p14:tracePt t="10460" x="3044825" y="2259013"/>
          <p14:tracePt t="10476" x="3044825" y="2205038"/>
          <p14:tracePt t="10492" x="3044825" y="2160588"/>
          <p14:tracePt t="10510" x="3044825" y="2089150"/>
          <p14:tracePt t="10526" x="3044825" y="2036763"/>
          <p14:tracePt t="10543" x="3044825" y="1982788"/>
          <p14:tracePt t="10559" x="3017838" y="1928813"/>
          <p14:tracePt t="10577" x="3000375" y="1874838"/>
          <p14:tracePt t="10592" x="2982913" y="1839913"/>
          <p14:tracePt t="10609" x="2946400" y="1812925"/>
          <p14:tracePt t="10625" x="2919413" y="1776413"/>
          <p14:tracePt t="10642" x="2901950" y="1768475"/>
          <p14:tracePt t="10659" x="2874963" y="1758950"/>
          <p14:tracePt t="10676" x="2857500" y="1758950"/>
          <p14:tracePt t="10693" x="2840038" y="1758950"/>
          <p14:tracePt t="10710" x="2830513" y="1758950"/>
          <p14:tracePt t="10726" x="2813050" y="1758950"/>
          <p14:tracePt t="10743" x="2795588" y="1758950"/>
          <p14:tracePt t="10759" x="2741613" y="1758950"/>
          <p14:tracePt t="10776" x="2705100" y="1758950"/>
          <p14:tracePt t="10792" x="2652713" y="1785938"/>
          <p14:tracePt t="10810" x="2625725" y="1803400"/>
          <p14:tracePt t="10825" x="2589213" y="1812925"/>
          <p14:tracePt t="10843" x="2562225" y="1830388"/>
          <p14:tracePt t="10859" x="2517775" y="1857375"/>
          <p14:tracePt t="10859" x="2500313" y="1866900"/>
          <p14:tracePt t="10877" x="2482850" y="1884363"/>
          <p14:tracePt t="10893" x="2428875" y="1919288"/>
          <p14:tracePt t="10909" x="2419350" y="1928813"/>
          <p14:tracePt t="10926" x="2401888" y="1955800"/>
          <p14:tracePt t="10942" x="2357438" y="2044700"/>
          <p14:tracePt t="10983" x="2357438" y="2071688"/>
          <p14:tracePt t="10993" x="2330450" y="2125663"/>
          <p14:tracePt t="11009" x="2330450" y="2205038"/>
          <p14:tracePt t="11026" x="2312988" y="2259013"/>
          <p14:tracePt t="11042" x="2303463" y="2295525"/>
          <p14:tracePt t="11042" x="2303463" y="2312988"/>
          <p14:tracePt t="11061" x="2303463" y="2330450"/>
          <p14:tracePt t="11076" x="2303463" y="2347913"/>
          <p14:tracePt t="11094" x="2303463" y="2357438"/>
          <p14:tracePt t="11468" x="2303463" y="2374900"/>
          <p14:tracePt t="11476" x="2303463" y="2393950"/>
          <p14:tracePt t="11484" x="2303463" y="2438400"/>
          <p14:tracePt t="11492" x="2303463" y="2446338"/>
          <p14:tracePt t="11500" x="2268538" y="2527300"/>
          <p14:tracePt t="11510" x="2241550" y="2581275"/>
          <p14:tracePt t="11525" x="2224088" y="2625725"/>
          <p14:tracePt t="11543" x="2214563" y="2643188"/>
          <p14:tracePt t="11700" x="2205038" y="2652713"/>
          <p14:tracePt t="11996" x="2205038" y="2643188"/>
          <p14:tracePt t="12004" x="2205038" y="2633663"/>
          <p14:tracePt t="12012" x="2197100" y="2616200"/>
          <p14:tracePt t="12015" x="2187575" y="2608263"/>
          <p14:tracePt t="12025" x="2187575" y="2598738"/>
          <p14:tracePt t="12084" x="2187575" y="2589213"/>
          <p14:tracePt t="12116" x="2187575" y="2571750"/>
          <p14:tracePt t="12131" x="2187575" y="2562225"/>
          <p14:tracePt t="12132" x="2187575" y="2536825"/>
          <p14:tracePt t="12143" x="2187575" y="2517775"/>
          <p14:tracePt t="12158" x="2187575" y="2500313"/>
          <p14:tracePt t="12176" x="2187575" y="2473325"/>
          <p14:tracePt t="12192" x="2187575" y="2465388"/>
          <p14:tracePt t="12209" x="2187575" y="2438400"/>
          <p14:tracePt t="12225" x="2187575" y="2419350"/>
          <p14:tracePt t="12247" x="2187575" y="2393950"/>
          <p14:tracePt t="12276" x="2187575" y="2366963"/>
          <p14:tracePt t="12277" x="2187575" y="2357438"/>
          <p14:tracePt t="12293" x="2187575" y="2347913"/>
          <p14:tracePt t="12327" x="2187575" y="2330450"/>
          <p14:tracePt t="12597" x="2187575" y="2347913"/>
          <p14:tracePt t="12604" x="2187575" y="2384425"/>
          <p14:tracePt t="12612" x="2205038" y="2401888"/>
          <p14:tracePt t="12620" x="2224088" y="2419350"/>
          <p14:tracePt t="12620" x="2241550" y="2438400"/>
          <p14:tracePt t="12629" x="2259013" y="2455863"/>
          <p14:tracePt t="12643" x="2276475" y="2482850"/>
          <p14:tracePt t="12661" x="2286000" y="2490788"/>
          <p14:tracePt t="12676" x="2303463" y="2509838"/>
          <p14:tracePt t="12693" x="2312988" y="2527300"/>
          <p14:tracePt t="12725" x="2347913" y="2554288"/>
          <p14:tracePt t="12727" x="2366963" y="2581275"/>
          <p14:tracePt t="12742" x="2384425" y="2589213"/>
          <p14:tracePt t="12759" x="2401888" y="2608263"/>
          <p14:tracePt t="12775" x="2419350" y="2633663"/>
          <p14:tracePt t="12792" x="2446338" y="2633663"/>
          <p14:tracePt t="12809" x="2473325" y="2643188"/>
          <p14:tracePt t="12826" x="2527300" y="2670175"/>
          <p14:tracePt t="12842" x="2571750" y="2687638"/>
          <p14:tracePt t="12842" x="2581275" y="2687638"/>
          <p14:tracePt t="12860" x="2608263" y="2705100"/>
          <p14:tracePt t="12875" x="2652713" y="2705100"/>
          <p14:tracePt t="12893" x="2867025" y="2714625"/>
          <p14:tracePt t="13006" x="2894013" y="2714625"/>
          <p14:tracePt t="13027" x="2901950" y="2714625"/>
          <p14:tracePt t="13035" x="2911475" y="2714625"/>
          <p14:tracePt t="13042" x="2938463" y="2697163"/>
          <p14:tracePt t="13059" x="3009900" y="2670175"/>
          <p14:tracePt t="13076" x="3027363" y="2643188"/>
          <p14:tracePt t="13092" x="3062288" y="2616200"/>
          <p14:tracePt t="13110" x="3089275" y="2554288"/>
          <p14:tracePt t="13125" x="3116263" y="2509838"/>
          <p14:tracePt t="13142" x="3152775" y="2455863"/>
          <p14:tracePt t="13158" x="3170238" y="2419350"/>
          <p14:tracePt t="13176" x="3170238" y="2393950"/>
          <p14:tracePt t="13192" x="3187700" y="2366963"/>
          <p14:tracePt t="13210" x="3197225" y="2330450"/>
          <p14:tracePt t="13225" x="3214688" y="2286000"/>
          <p14:tracePt t="13242" x="3214688" y="2268538"/>
          <p14:tracePt t="13259" x="3214688" y="2197100"/>
          <p14:tracePt t="13276" x="3214688" y="2179638"/>
          <p14:tracePt t="13292" x="3214688" y="2152650"/>
          <p14:tracePt t="13310" x="3214688" y="2116138"/>
          <p14:tracePt t="13325" x="3205163" y="2081213"/>
          <p14:tracePt t="13342" x="3197225" y="2054225"/>
          <p14:tracePt t="13359" x="3179763" y="2027238"/>
          <p14:tracePt t="13381" x="3179763" y="2017713"/>
          <p14:tracePt t="13392" x="3160713" y="2009775"/>
          <p14:tracePt t="13409" x="3160713" y="2000250"/>
          <p14:tracePt t="13425" x="3133725" y="2000250"/>
          <p14:tracePt t="13442" x="3116263" y="2000250"/>
          <p14:tracePt t="13459" x="3089275" y="2000250"/>
          <p14:tracePt t="13476" x="2990850" y="2000250"/>
          <p14:tracePt t="13494" x="2938463" y="2000250"/>
          <p14:tracePt t="13508" x="2901950" y="2000250"/>
          <p14:tracePt t="13527" x="2884488" y="2000250"/>
          <p14:tracePt t="13637" x="2874963" y="2000250"/>
          <p14:tracePt t="13644" x="2867025" y="2000250"/>
          <p14:tracePt t="13660" x="2847975" y="2000250"/>
          <p14:tracePt t="13661" x="2830513" y="2000250"/>
          <p14:tracePt t="13678" x="2795588" y="2000250"/>
          <p14:tracePt t="13692" x="2751138" y="2000250"/>
          <p14:tracePt t="13709" x="2732088" y="2000250"/>
          <p14:tracePt t="13725" x="2714625" y="2000250"/>
          <p14:tracePt t="13743" x="2705100" y="2000250"/>
          <p14:tracePt t="13758" x="2697163" y="2000250"/>
          <p14:tracePt t="13775" x="2670175" y="2000250"/>
          <p14:tracePt t="13792" x="2633663" y="2000250"/>
          <p14:tracePt t="13810" x="2616200" y="2000250"/>
          <p14:tracePt t="13825" x="2598738" y="2000250"/>
          <p14:tracePt t="13843" x="2589213" y="2000250"/>
          <p14:tracePt t="13859" x="2581275" y="2000250"/>
          <p14:tracePt t="13859" x="2562225" y="2000250"/>
          <p14:tracePt t="13876" x="2554288" y="2000250"/>
          <p14:tracePt t="13891" x="2544763" y="2000250"/>
          <p14:tracePt t="13909" x="2536825" y="2000250"/>
          <p14:tracePt t="13925" x="2517775" y="2000250"/>
          <p14:tracePt t="14100" x="2509838" y="2000250"/>
          <p14:tracePt t="14108" x="2490788" y="2017713"/>
          <p14:tracePt t="14116" x="2482850" y="2044700"/>
          <p14:tracePt t="14127" x="2465388" y="2062163"/>
          <p14:tracePt t="14142" x="2455863" y="2081213"/>
          <p14:tracePt t="14160" x="2428875" y="2108200"/>
          <p14:tracePt t="14175" x="2419350" y="2143125"/>
          <p14:tracePt t="14212" x="2401888" y="2160588"/>
          <p14:tracePt t="14225" x="2401888" y="2170113"/>
          <p14:tracePt t="14226" x="2393950" y="2179638"/>
          <p14:tracePt t="14242" x="2393950" y="2197100"/>
          <p14:tracePt t="14259" x="2393950" y="2205038"/>
          <p14:tracePt t="14275" x="2384425" y="2232025"/>
          <p14:tracePt t="14292" x="2384425" y="2251075"/>
          <p14:tracePt t="14310" x="2384425" y="2259013"/>
          <p14:tracePt t="14326" x="2384425" y="2276475"/>
          <p14:tracePt t="14342" x="2374900" y="2295525"/>
          <p14:tracePt t="14359" x="2366963" y="2295525"/>
          <p14:tracePt t="14375" x="2366963" y="2330450"/>
          <p14:tracePt t="14412" x="2366963" y="2347913"/>
          <p14:tracePt t="14414" x="2366963" y="2357438"/>
          <p14:tracePt t="14425" x="2366963" y="2374900"/>
          <p14:tracePt t="14442" x="2366963" y="2393950"/>
          <p14:tracePt t="14459" x="2366963" y="2411413"/>
          <p14:tracePt t="14476" x="2374900" y="2446338"/>
          <p14:tracePt t="14493" x="2384425" y="2473325"/>
          <p14:tracePt t="14509" x="2401888" y="2500313"/>
          <p14:tracePt t="14526" x="2401888" y="2527300"/>
          <p14:tracePt t="14542" x="2428875" y="2544763"/>
          <p14:tracePt t="14559" x="2438400" y="2589213"/>
          <p14:tracePt t="14576" x="2455863" y="2608263"/>
          <p14:tracePt t="14592" x="2465388" y="2608263"/>
          <p14:tracePt t="14609" x="2482850" y="2608263"/>
          <p14:tracePt t="14625" x="2509838" y="2616200"/>
          <p14:tracePt t="14642" x="2571750" y="2633663"/>
          <p14:tracePt t="14659" x="2643188" y="2633663"/>
          <p14:tracePt t="14659" x="2679700" y="2643188"/>
          <p14:tracePt t="14676" x="2751138" y="2652713"/>
          <p14:tracePt t="14692" x="2786063" y="2652713"/>
          <p14:tracePt t="14710" x="2822575" y="2652713"/>
          <p14:tracePt t="14732" x="2830513" y="2652713"/>
          <p14:tracePt t="14743" x="2867025" y="2652713"/>
          <p14:tracePt t="14759" x="2884488" y="2633663"/>
          <p14:tracePt t="14776" x="2901950" y="2598738"/>
          <p14:tracePt t="14792" x="2911475" y="2581275"/>
          <p14:tracePt t="14810" x="2928938" y="2536825"/>
          <p14:tracePt t="14825" x="2938463" y="2500313"/>
          <p14:tracePt t="14843" x="2955925" y="2455863"/>
          <p14:tracePt t="14859" x="2955925" y="2384425"/>
          <p14:tracePt t="14877" x="2955925" y="2357438"/>
          <p14:tracePt t="14892" x="2955925" y="2312988"/>
          <p14:tracePt t="14909" x="2884488" y="2143125"/>
          <p14:tracePt t="14975" x="2857500" y="2133600"/>
          <p14:tracePt t="14976" x="2803525" y="2089150"/>
          <p14:tracePt t="14999" x="2786063" y="2081213"/>
          <p14:tracePt t="15009" x="2768600" y="2081213"/>
          <p14:tracePt t="15026" x="2751138" y="2081213"/>
          <p14:tracePt t="15042" x="2732088" y="2081213"/>
          <p14:tracePt t="15042" x="2705100" y="2081213"/>
          <p14:tracePt t="15061" x="2697163" y="2081213"/>
          <p14:tracePt t="15108" x="2679700" y="2081213"/>
          <p14:tracePt t="15140" x="2670175" y="2081213"/>
          <p14:tracePt t="15156" x="2660650" y="2081213"/>
          <p14:tracePt t="15157" x="2625725" y="2081213"/>
          <p14:tracePt t="15177" x="2608263" y="2081213"/>
          <p14:tracePt t="15192" x="2581275" y="2089150"/>
          <p14:tracePt t="15228" x="2581275" y="2098675"/>
          <p14:tracePt t="15236" x="2581275" y="2108200"/>
          <p14:tracePt t="15244" x="2562225" y="2116138"/>
          <p14:tracePt t="15259" x="2562225" y="2125663"/>
          <p14:tracePt t="15275" x="2554288" y="2143125"/>
          <p14:tracePt t="15293" x="2544763" y="2152650"/>
          <p14:tracePt t="15310" x="2544763" y="2170113"/>
          <p14:tracePt t="15326" x="2544763" y="2179638"/>
          <p14:tracePt t="15326" x="2544763" y="2197100"/>
          <p14:tracePt t="15349" x="2544763" y="2205038"/>
          <p14:tracePt t="15359" x="2544763" y="2214563"/>
          <p14:tracePt t="15376" x="2544763" y="2251075"/>
          <p14:tracePt t="15428" x="2544763" y="2259013"/>
          <p14:tracePt t="15524" x="2544763" y="2286000"/>
          <p14:tracePt t="15540" x="2554288" y="2295525"/>
          <p14:tracePt t="15547" x="2562225" y="2322513"/>
          <p14:tracePt t="15555" x="2571750" y="2330450"/>
          <p14:tracePt t="15564" x="2581275" y="2339975"/>
          <p14:tracePt t="15575" x="2589213" y="2347913"/>
          <p14:tracePt t="16140" x="2598738" y="2347913"/>
          <p14:tracePt t="16309" x="2608263" y="2347913"/>
          <p14:tracePt t="16317" x="2616200" y="2347913"/>
          <p14:tracePt t="16348" x="2625725" y="2347913"/>
          <p14:tracePt t="16996" x="2697163" y="2339975"/>
          <p14:tracePt t="17004" x="2768600" y="2303463"/>
          <p14:tracePt t="17008" x="2822575" y="2268538"/>
          <p14:tracePt t="17025" x="2867025" y="2241550"/>
          <p14:tracePt t="17025" x="2965450" y="2143125"/>
          <p14:tracePt t="17042" x="3036888" y="2089150"/>
          <p14:tracePt t="17058" x="3179763" y="1758950"/>
          <p14:tracePt t="17196" x="3179763" y="1741488"/>
          <p14:tracePt t="17199" x="3179763" y="1724025"/>
          <p14:tracePt t="17208" x="3179763" y="1687513"/>
          <p14:tracePt t="17225" x="3179763" y="1536700"/>
          <p14:tracePt t="17327" x="3108325" y="1527175"/>
          <p14:tracePt t="17443" x="3027363" y="1536700"/>
          <p14:tracePt t="17475" x="2982913" y="1544638"/>
          <p14:tracePt t="17493" x="2938463" y="1562100"/>
          <p14:tracePt t="17508" x="2919413" y="1571625"/>
          <p14:tracePt t="17526" x="2884488" y="1598613"/>
          <p14:tracePt t="17541" x="2857500" y="1625600"/>
          <p14:tracePt t="17559" x="2830513" y="1660525"/>
          <p14:tracePt t="17575" x="2803525" y="1704975"/>
          <p14:tracePt t="17592" x="2795588" y="1724025"/>
          <p14:tracePt t="17608" x="2776538" y="1751013"/>
          <p14:tracePt t="17625" x="2759075" y="1785938"/>
          <p14:tracePt t="17641" x="2751138" y="1822450"/>
          <p14:tracePt t="17641" x="2741613" y="1830388"/>
          <p14:tracePt t="17660" x="2741613" y="1847850"/>
          <p14:tracePt t="17675" x="2732088" y="1893888"/>
          <p14:tracePt t="17692" x="2732088" y="1919288"/>
          <p14:tracePt t="17708" x="2732088" y="1965325"/>
          <p14:tracePt t="17725" x="2732088" y="2000250"/>
          <p14:tracePt t="17741" x="2732088" y="2071688"/>
          <p14:tracePt t="17758" x="2732088" y="2108200"/>
          <p14:tracePt t="17776" x="2732088" y="2152650"/>
          <p14:tracePt t="17791" x="2741613" y="2170113"/>
          <p14:tracePt t="17810" x="2759075" y="2197100"/>
          <p14:tracePt t="17825" x="2768600" y="2241550"/>
          <p14:tracePt t="17842" x="2786063" y="2259013"/>
          <p14:tracePt t="17858" x="2813050" y="2303463"/>
          <p14:tracePt t="17858" x="2830513" y="2322513"/>
          <p14:tracePt t="17876" x="2867025" y="2357438"/>
          <p14:tracePt t="17892" x="2894013" y="2384425"/>
          <p14:tracePt t="17909" x="2901950" y="2401888"/>
          <p14:tracePt t="17925" x="2919413" y="2401888"/>
          <p14:tracePt t="18060" x="2928938" y="2401888"/>
          <p14:tracePt t="18075" x="2955925" y="2401888"/>
          <p14:tracePt t="18084" x="2965450" y="2401888"/>
          <p14:tracePt t="18092" x="2990850" y="2384425"/>
          <p14:tracePt t="18096" x="3027363" y="2347913"/>
          <p14:tracePt t="18108" x="3062288" y="2295525"/>
          <p14:tracePt t="18125" x="3098800" y="2232025"/>
          <p14:tracePt t="18152" x="3125788" y="2187575"/>
          <p14:tracePt t="18166" x="3125788" y="2179638"/>
          <p14:tracePt t="18175" x="3143250" y="2152650"/>
          <p14:tracePt t="18193" x="3152775" y="2116138"/>
          <p14:tracePt t="18225" x="3170238" y="2108200"/>
          <p14:tracePt t="18226" x="3170238" y="1982788"/>
          <p14:tracePt t="18306" x="3170238" y="1955800"/>
          <p14:tracePt t="18315" x="3170238" y="1928813"/>
          <p14:tracePt t="18327" x="3170238" y="1893888"/>
          <p14:tracePt t="18341" x="3143250" y="1847850"/>
          <p14:tracePt t="18359" x="3098800" y="1812925"/>
          <p14:tracePt t="18393" x="3071813" y="1812925"/>
          <p14:tracePt t="18408" x="2990850" y="1812925"/>
          <p14:tracePt t="18465" x="2928938" y="1830388"/>
          <p14:tracePt t="18541" x="2901950" y="1847850"/>
          <p14:tracePt t="18558" x="2884488" y="1884363"/>
          <p14:tracePt t="18575" x="2867025" y="1911350"/>
          <p14:tracePt t="18592" x="2847975" y="1938338"/>
          <p14:tracePt t="18609" x="2840038" y="1965325"/>
          <p14:tracePt t="18625" x="2830513" y="1982788"/>
          <p14:tracePt t="18641" x="2813050" y="2009775"/>
          <p14:tracePt t="18658" x="2803525" y="2036763"/>
          <p14:tracePt t="18675" x="2803525" y="2071688"/>
          <p14:tracePt t="18692" x="2803525" y="2089150"/>
          <p14:tracePt t="18709" x="2795588" y="2116138"/>
          <p14:tracePt t="18725" x="2795588" y="2152650"/>
          <p14:tracePt t="18742" x="2795588" y="2160588"/>
          <p14:tracePt t="18758" x="2795588" y="2179638"/>
          <p14:tracePt t="18775" x="2795588" y="2187575"/>
          <p14:tracePt t="18791" x="2795588" y="2214563"/>
          <p14:tracePt t="18810" x="2795588" y="2224088"/>
          <p14:tracePt t="18825" x="2803525" y="2251075"/>
          <p14:tracePt t="18825" x="2822575" y="2259013"/>
          <p14:tracePt t="18845" x="2830513" y="2286000"/>
          <p14:tracePt t="18859" x="2867025" y="2322513"/>
          <p14:tracePt t="18878" x="2884488" y="2339975"/>
          <p14:tracePt t="18916" x="2894013" y="2347913"/>
          <p14:tracePt t="20245" x="2901950" y="2339975"/>
          <p14:tracePt t="20252" x="2901950" y="2312988"/>
          <p14:tracePt t="20261" x="2894013" y="2268538"/>
          <p14:tracePt t="20269" x="2894013" y="2241550"/>
          <p14:tracePt t="20269" x="2894013" y="2214563"/>
          <p14:tracePt t="20277" x="2884488" y="2160588"/>
          <p14:tracePt t="20293" x="2884488" y="2125663"/>
          <p14:tracePt t="20312" x="2884488" y="2098675"/>
          <p14:tracePt t="20357" x="2884488" y="2089150"/>
          <p14:tracePt t="20369" x="2884488" y="2081213"/>
          <p14:tracePt t="20375" x="2884488" y="2062163"/>
          <p14:tracePt t="20392" x="2894013" y="1990725"/>
          <p14:tracePt t="20464" x="2894013" y="1982788"/>
          <p14:tracePt t="20477" x="2901950" y="1965325"/>
          <p14:tracePt t="20493" x="2919413" y="1919288"/>
          <p14:tracePt t="20526" x="2955925" y="1847850"/>
          <p14:tracePt t="20550" x="2965450" y="1830388"/>
          <p14:tracePt t="20559" x="2990850" y="1776413"/>
          <p14:tracePt t="20576" x="3000375" y="1731963"/>
          <p14:tracePt t="20593" x="3017838" y="1714500"/>
          <p14:tracePt t="20609" x="3017838" y="1697038"/>
          <p14:tracePt t="20627" x="3017838" y="1687513"/>
          <p14:tracePt t="20643" x="3027363" y="1652588"/>
          <p14:tracePt t="20643" x="3027363" y="1643063"/>
          <p14:tracePt t="20685" x="3027363" y="1633538"/>
          <p14:tracePt t="20691" x="3027363" y="1616075"/>
          <p14:tracePt t="20709" x="3027363" y="1598613"/>
          <p14:tracePt t="20710" x="3017838" y="1571625"/>
          <p14:tracePt t="20727" x="3017838" y="1554163"/>
          <p14:tracePt t="20744" x="3017838" y="1536700"/>
          <p14:tracePt t="20759" x="3009900" y="1527175"/>
          <p14:tracePt t="20776" x="3009900" y="1509713"/>
          <p14:tracePt t="20793" x="3009900" y="1482725"/>
          <p14:tracePt t="20810" x="3009900" y="1473200"/>
          <p14:tracePt t="20826" x="3000375" y="1455738"/>
          <p14:tracePt t="20843" x="3000375" y="1438275"/>
          <p14:tracePt t="20877" x="3000375" y="1428750"/>
          <p14:tracePt t="20901" x="3000375" y="1411288"/>
          <p14:tracePt t="20917" x="3000375" y="1401763"/>
          <p14:tracePt t="20926" x="3000375" y="1393825"/>
          <p14:tracePt t="20949" x="3000375" y="1374775"/>
          <p14:tracePt t="21565" x="3000375" y="1384300"/>
          <p14:tracePt t="21580" x="2955925" y="1500188"/>
          <p14:tracePt t="21608" x="2955925" y="1527175"/>
          <p14:tracePt t="21614" x="2938463" y="1562100"/>
          <p14:tracePt t="21625" x="2928938" y="1608138"/>
          <p14:tracePt t="21642" x="2928938" y="1660525"/>
          <p14:tracePt t="21660" x="2911475" y="1687513"/>
          <p14:tracePt t="21676" x="2911475" y="1724025"/>
          <p14:tracePt t="21693" x="2911475" y="1731963"/>
          <p14:tracePt t="21709" x="2911475" y="1741488"/>
          <p14:tracePt t="21726" x="2911475" y="1768475"/>
          <p14:tracePt t="21742" x="2911475" y="1785938"/>
          <p14:tracePt t="21759" x="2901950" y="1803400"/>
          <p14:tracePt t="21776" x="2901950" y="1822450"/>
          <p14:tracePt t="21792" x="2901950" y="1847850"/>
          <p14:tracePt t="21811" x="2894013" y="1866900"/>
          <p14:tracePt t="21826" x="2894013" y="1911350"/>
          <p14:tracePt t="21843" x="2894013" y="1928813"/>
          <p14:tracePt t="21859" x="2884488" y="1946275"/>
          <p14:tracePt t="21875" x="2884488" y="1955800"/>
          <p14:tracePt t="21892" x="2884488" y="1965325"/>
          <p14:tracePt t="22845" x="2884488" y="1938338"/>
          <p14:tracePt t="22853" x="2901950" y="1893888"/>
          <p14:tracePt t="22864" x="2901950" y="1866900"/>
          <p14:tracePt t="22866" x="2919413" y="1822450"/>
          <p14:tracePt t="22876" x="2919413" y="1724025"/>
          <p14:tracePt t="22893" x="2919413" y="1687513"/>
          <p14:tracePt t="22909" x="2919413" y="1660525"/>
          <p14:tracePt t="22925" x="2919413" y="1643063"/>
          <p14:tracePt t="22942" x="2919413" y="1616075"/>
          <p14:tracePt t="22959" x="2919413" y="1589088"/>
          <p14:tracePt t="22976" x="2919413" y="1571625"/>
          <p14:tracePt t="22992" x="2919413" y="1554163"/>
          <p14:tracePt t="23009" x="2911475" y="1544638"/>
          <p14:tracePt t="23026" x="2901950" y="1536700"/>
          <p14:tracePt t="23048" x="2901950" y="1527175"/>
          <p14:tracePt t="23092" x="2894013" y="1527175"/>
          <p14:tracePt t="23100" x="2874963" y="1527175"/>
          <p14:tracePt t="23101" x="2840038" y="1527175"/>
          <p14:tracePt t="23109" x="2795588" y="1527175"/>
          <p14:tracePt t="23126" x="2776538" y="1527175"/>
          <p14:tracePt t="23142" x="2732088" y="1527175"/>
          <p14:tracePt t="23160" x="2697163" y="1527175"/>
          <p14:tracePt t="23176" x="2652713" y="1527175"/>
          <p14:tracePt t="23176" x="2633663" y="1536700"/>
          <p14:tracePt t="23213" x="2608263" y="1554163"/>
          <p14:tracePt t="23219" x="2571750" y="1562100"/>
          <p14:tracePt t="23226" x="2554288" y="1562100"/>
          <p14:tracePt t="23242" x="2536825" y="1581150"/>
          <p14:tracePt t="23259" x="2500313" y="1589088"/>
          <p14:tracePt t="23275" x="2490788" y="1598613"/>
          <p14:tracePt t="23275" x="2473325" y="1598613"/>
          <p14:tracePt t="23293" x="2465388" y="1616075"/>
          <p14:tracePt t="23613" x="2625725" y="1616075"/>
          <p14:tracePt t="23621" x="2867025" y="1616075"/>
          <p14:tracePt t="23629" x="3062288" y="1616075"/>
          <p14:tracePt t="23634" x="3205163" y="1616075"/>
          <p14:tracePt t="23642" x="3473450" y="1616075"/>
          <p14:tracePt t="23659" x="3741738" y="1633538"/>
          <p14:tracePt t="23659" x="3813175" y="1652588"/>
          <p14:tracePt t="23677" x="3867150" y="1670050"/>
          <p14:tracePt t="23692" x="3884613" y="1670050"/>
          <p14:tracePt t="23797" x="3902075" y="1670050"/>
          <p14:tracePt t="23805" x="3929063" y="1670050"/>
          <p14:tracePt t="23811" x="4089400" y="1670050"/>
          <p14:tracePt t="23833" x="4160838" y="1670050"/>
          <p14:tracePt t="23842" x="4259263" y="1670050"/>
          <p14:tracePt t="23859" x="4295775" y="1670050"/>
          <p14:tracePt t="23875" x="4313238" y="1670050"/>
          <p14:tracePt t="23875" x="4322763" y="1670050"/>
          <p14:tracePt t="23893" x="4357688" y="1670050"/>
          <p14:tracePt t="23909" x="4411663" y="1670050"/>
          <p14:tracePt t="23927" x="4465638" y="1670050"/>
          <p14:tracePt t="23942" x="4510088" y="1670050"/>
          <p14:tracePt t="23959" x="4545013" y="1670050"/>
          <p14:tracePt t="23975" x="4598988" y="1670050"/>
          <p14:tracePt t="23993" x="4660900" y="1670050"/>
          <p14:tracePt t="24009" x="4768850" y="1670050"/>
          <p14:tracePt t="24027" x="4902200" y="1670050"/>
          <p14:tracePt t="24043" x="5010150" y="1670050"/>
          <p14:tracePt t="24060" x="5081588" y="1670050"/>
          <p14:tracePt t="24075" x="5295900" y="1670050"/>
          <p14:tracePt t="24093" x="5491163" y="1670050"/>
          <p14:tracePt t="24109" x="5653088" y="1670050"/>
          <p14:tracePt t="24126" x="5768975" y="1670050"/>
          <p14:tracePt t="24142" x="5875338" y="1670050"/>
          <p14:tracePt t="24159" x="6108700" y="1670050"/>
          <p14:tracePt t="24175" x="6491288" y="1731963"/>
          <p14:tracePt t="24192" x="6884988" y="1795463"/>
          <p14:tracePt t="24209" x="7126288" y="1812925"/>
          <p14:tracePt t="24226" x="7323138" y="1857375"/>
          <p14:tracePt t="24242" x="7500938" y="1874838"/>
          <p14:tracePt t="24259" x="7616825" y="1911350"/>
          <p14:tracePt t="24276" x="7769225" y="1928813"/>
          <p14:tracePt t="24292" x="8197850" y="2000250"/>
          <p14:tracePt t="24311" x="8609013" y="2054225"/>
          <p14:tracePt t="24326" x="8974138" y="2098675"/>
          <p14:tracePt t="24343" x="9134475" y="2143125"/>
          <p14:tracePt t="24359" x="9134475" y="2160588"/>
          <p14:tracePt t="24376" x="9134475" y="2179638"/>
          <p14:tracePt t="24829" x="9117013" y="2179638"/>
          <p14:tracePt t="24837" x="8840788" y="2179638"/>
          <p14:tracePt t="24859" x="8715375" y="2179638"/>
          <p14:tracePt t="24865" x="8599488" y="2179638"/>
          <p14:tracePt t="24876" x="8483600" y="2179638"/>
          <p14:tracePt t="24876" x="8429625" y="2179638"/>
          <p14:tracePt t="24893" x="8358188" y="2179638"/>
          <p14:tracePt t="24909" x="8286750" y="2179638"/>
          <p14:tracePt t="24926" x="8180388" y="2179638"/>
          <p14:tracePt t="24942" x="8045450" y="2179638"/>
          <p14:tracePt t="24959" x="7912100" y="2179638"/>
          <p14:tracePt t="24975" x="7777163" y="2179638"/>
          <p14:tracePt t="24992" x="7634288" y="2179638"/>
          <p14:tracePt t="25009" x="7483475" y="2179638"/>
          <p14:tracePt t="25026" x="7348538" y="2179638"/>
          <p14:tracePt t="25042" x="6759575" y="2179638"/>
          <p14:tracePt t="25095" x="6419850" y="2179638"/>
          <p14:tracePt t="25110" x="6027738" y="2179638"/>
          <p14:tracePt t="25126" x="5589588" y="2179638"/>
          <p14:tracePt t="25143" x="5241925" y="2179638"/>
          <p14:tracePt t="25158" x="4929188" y="2179638"/>
          <p14:tracePt t="25176" x="4679950" y="2179638"/>
          <p14:tracePt t="25192" x="4384675" y="2179638"/>
          <p14:tracePt t="25209" x="4197350" y="2179638"/>
          <p14:tracePt t="25225" x="3983038" y="2179638"/>
          <p14:tracePt t="25243" x="3768725" y="2179638"/>
          <p14:tracePt t="25259" x="3509963" y="2179638"/>
          <p14:tracePt t="25276" x="3071813" y="2179638"/>
          <p14:tracePt t="25293" x="2724150" y="2179638"/>
          <p14:tracePt t="25313" x="2428875" y="2179638"/>
          <p14:tracePt t="25327" x="2170113" y="2179638"/>
          <p14:tracePt t="25344" x="1928813" y="2179638"/>
          <p14:tracePt t="25360" x="1768475" y="2179638"/>
          <p14:tracePt t="25377" x="1598613" y="2179638"/>
          <p14:tracePt t="25392" x="1482725" y="2179638"/>
          <p14:tracePt t="25409" x="1384300" y="2179638"/>
          <p14:tracePt t="25425" x="1303338" y="2179638"/>
          <p14:tracePt t="25442" x="1204913" y="2187575"/>
          <p14:tracePt t="25460" x="1152525" y="2205038"/>
          <p14:tracePt t="25475" x="1098550" y="2205038"/>
          <p14:tracePt t="25475" x="1089025" y="2214563"/>
          <p14:tracePt t="25822" x="1187450" y="2214563"/>
          <p14:tracePt t="25833" x="1285875" y="2214563"/>
          <p14:tracePt t="25837" x="1419225" y="2214563"/>
          <p14:tracePt t="25844" x="2133600" y="2179638"/>
          <p14:tracePt t="25876" x="2259013" y="2179638"/>
          <p14:tracePt t="25877" x="2384425" y="2179638"/>
          <p14:tracePt t="25892" x="2786063" y="2179638"/>
          <p14:tracePt t="25910" x="3133725" y="2179638"/>
          <p14:tracePt t="25925" x="3357563" y="2179638"/>
          <p14:tracePt t="25943" x="3571875" y="2179638"/>
          <p14:tracePt t="25959" x="3714750" y="2179638"/>
          <p14:tracePt t="25976" x="3786188" y="2179638"/>
          <p14:tracePt t="25992" x="3822700" y="2179638"/>
          <p14:tracePt t="26009" x="3848100" y="2179638"/>
          <p14:tracePt t="26025" x="3884613" y="2179638"/>
          <p14:tracePt t="26043" x="3911600" y="2179638"/>
          <p14:tracePt t="26059" x="3929063" y="2179638"/>
          <p14:tracePt t="26076" x="3965575" y="2179638"/>
          <p14:tracePt t="26092" x="4089400" y="2179638"/>
          <p14:tracePt t="26156" x="4116388" y="2179638"/>
          <p14:tracePt t="26159" x="4152900" y="2179638"/>
          <p14:tracePt t="26176" x="4179888" y="2179638"/>
          <p14:tracePt t="26192" x="4214813" y="2179638"/>
          <p14:tracePt t="26209" x="4224338" y="2179638"/>
          <p14:tracePt t="26225" x="4251325" y="2179638"/>
          <p14:tracePt t="26242" x="4276725" y="2179638"/>
          <p14:tracePt t="26258" x="4313238" y="2179638"/>
          <p14:tracePt t="26276" x="4348163" y="2179638"/>
          <p14:tracePt t="26276" x="4384675" y="2179638"/>
          <p14:tracePt t="26308" x="4456113" y="2179638"/>
          <p14:tracePt t="26309" x="4589463" y="2179638"/>
          <p14:tracePt t="26327" x="4759325" y="2179638"/>
          <p14:tracePt t="26342" x="4919663" y="2179638"/>
          <p14:tracePt t="26359" x="5133975" y="2179638"/>
          <p14:tracePt t="26375" x="5411788" y="2179638"/>
          <p14:tracePt t="26393" x="5776913" y="2179638"/>
          <p14:tracePt t="26409" x="6045200" y="2179638"/>
          <p14:tracePt t="26426" x="6276975" y="2179638"/>
          <p14:tracePt t="26442" x="6527800" y="2179638"/>
          <p14:tracePt t="26459" x="6705600" y="2179638"/>
          <p14:tracePt t="26475" x="7000875" y="2179638"/>
          <p14:tracePt t="26499" x="7180263" y="2179638"/>
          <p14:tracePt t="26508" x="7589838" y="2179638"/>
          <p14:tracePt t="26549" x="7634288" y="2179638"/>
          <p14:tracePt t="26558" x="7715250" y="2179638"/>
          <p14:tracePt t="26575" x="7786688" y="2179638"/>
          <p14:tracePt t="26592" x="7875588" y="2179638"/>
          <p14:tracePt t="26608" x="7966075" y="2179638"/>
          <p14:tracePt t="26626" x="8072438" y="2179638"/>
          <p14:tracePt t="26641" x="8161338" y="2179638"/>
          <p14:tracePt t="26658" x="8232775" y="2179638"/>
          <p14:tracePt t="26658" x="8242300" y="2179638"/>
          <p14:tracePt t="26677" x="8269288" y="2179638"/>
          <p14:tracePt t="26691" x="8412163" y="2179638"/>
          <p14:tracePt t="26709" x="8609013" y="2179638"/>
          <p14:tracePt t="26725" x="8724900" y="2179638"/>
          <p14:tracePt t="26743" x="8751888" y="2179638"/>
          <p14:tracePt t="26758" x="8759825" y="2179638"/>
          <p14:tracePt t="28746" x="8732838" y="2179638"/>
          <p14:tracePt t="28765" x="8688388" y="2179638"/>
          <p14:tracePt t="28776" x="8680450" y="2170113"/>
          <p14:tracePt t="28777" x="8616950" y="2143125"/>
          <p14:tracePt t="28795" x="8555038" y="2089150"/>
          <p14:tracePt t="28811" x="8528050" y="2089150"/>
          <p14:tracePt t="28829" x="8518525" y="2081213"/>
          <p14:tracePt t="28843" x="8510588" y="2071688"/>
          <p14:tracePt t="28861" x="8474075" y="2062163"/>
          <p14:tracePt t="28892" x="8474075" y="2054225"/>
          <p14:tracePt t="28893" x="8466138" y="2054225"/>
          <p14:tracePt t="28908" x="8439150" y="2044700"/>
          <p14:tracePt t="28926" x="8394700" y="2017713"/>
          <p14:tracePt t="28942" x="8348663" y="2009775"/>
          <p14:tracePt t="28958" x="8286750" y="1990725"/>
          <p14:tracePt t="28975" x="8224838" y="1973263"/>
          <p14:tracePt t="28994" x="8143875" y="1965325"/>
          <p14:tracePt t="29009" x="8062913" y="1955800"/>
          <p14:tracePt t="29027" x="7983538" y="1946275"/>
          <p14:tracePt t="29043" x="7777163" y="1928813"/>
          <p14:tracePt t="29062" x="7715250" y="1928813"/>
          <p14:tracePt t="29075" x="7545388" y="1928813"/>
          <p14:tracePt t="29075" x="7473950" y="1928813"/>
          <p14:tracePt t="29093" x="7375525" y="1928813"/>
          <p14:tracePt t="29110" x="7259638" y="1928813"/>
          <p14:tracePt t="29125" x="7180263" y="1928813"/>
          <p14:tracePt t="29143" x="6894513" y="1990725"/>
          <p14:tracePt t="29229" x="6840538" y="2009775"/>
          <p14:tracePt t="29231" x="6456363" y="2071688"/>
          <p14:tracePt t="29268" x="6251575" y="2089150"/>
          <p14:tracePt t="29291" x="6161088" y="2089150"/>
          <p14:tracePt t="29291" x="5929313" y="2108200"/>
          <p14:tracePt t="29310" x="5786438" y="2108200"/>
          <p14:tracePt t="29325" x="5599113" y="2108200"/>
          <p14:tracePt t="29342" x="5330825" y="2108200"/>
          <p14:tracePt t="29358" x="5089525" y="2108200"/>
          <p14:tracePt t="29375" x="4857750" y="2108200"/>
          <p14:tracePt t="29391" x="4714875" y="2125663"/>
          <p14:tracePt t="29408" x="4562475" y="2152650"/>
          <p14:tracePt t="29442" x="4518025" y="2152650"/>
          <p14:tracePt t="29458" x="4483100" y="2170113"/>
          <p14:tracePt t="29475" x="4429125" y="2170113"/>
          <p14:tracePt t="29475" x="4419600" y="2170113"/>
          <p14:tracePt t="29493" x="4394200" y="2187575"/>
          <p14:tracePt t="29509" x="4384675" y="2187575"/>
          <p14:tracePt t="29526" x="4375150" y="2187575"/>
          <p14:tracePt t="29542" x="4357688" y="2187575"/>
          <p14:tracePt t="29558" x="4348163" y="2187575"/>
          <p14:tracePt t="29575" x="4330700" y="2187575"/>
          <p14:tracePt t="29592" x="4268788" y="2170113"/>
          <p14:tracePt t="29608" x="4108450" y="2116138"/>
          <p14:tracePt t="29625" x="3705225" y="2027238"/>
          <p14:tracePt t="29660" x="3571875" y="2009775"/>
          <p14:tracePt t="29675" x="3465513" y="1990725"/>
          <p14:tracePt t="29676" x="3313113" y="1973263"/>
          <p14:tracePt t="29692" x="3224213" y="1955800"/>
          <p14:tracePt t="29709" x="3170238" y="1955800"/>
          <p14:tracePt t="29725" x="3143250" y="1955800"/>
          <p14:tracePt t="29742" x="3125788" y="1955800"/>
          <p14:tracePt t="29758" x="3089275" y="1955800"/>
          <p14:tracePt t="29775" x="3062288" y="1955800"/>
          <p14:tracePt t="29793" x="3027363" y="1955800"/>
          <p14:tracePt t="29812" x="2973388" y="1955800"/>
          <p14:tracePt t="29827" x="2928938" y="1955800"/>
          <p14:tracePt t="29827" x="2911475" y="1955800"/>
          <p14:tracePt t="29847" x="2884488" y="1955800"/>
          <p14:tracePt t="29859" x="2803525" y="1955800"/>
          <p14:tracePt t="29878" x="2751138" y="1955800"/>
          <p14:tracePt t="29894" x="2679700" y="1955800"/>
          <p14:tracePt t="29894" x="2670175" y="1965325"/>
          <p14:tracePt t="29932" x="2660650" y="1965325"/>
          <p14:tracePt t="29932" x="2643188" y="1973263"/>
          <p14:tracePt t="29966" x="2633663" y="1973263"/>
          <p14:tracePt t="29989" x="2625725" y="1973263"/>
          <p14:tracePt t="30980" x="2598738" y="1982788"/>
          <p14:tracePt t="30988" x="2500313" y="1982788"/>
          <p14:tracePt t="30988" x="2374900" y="1982788"/>
          <p14:tracePt t="30997" x="2205038" y="2009775"/>
          <p14:tracePt t="31008" x="1795463" y="2054225"/>
          <p14:tracePt t="31025" x="1366838" y="2133600"/>
          <p14:tracePt t="31041" x="1062038" y="2205038"/>
          <p14:tracePt t="31058" x="874713" y="2241550"/>
          <p14:tracePt t="31058" x="822325" y="2259013"/>
          <p14:tracePt t="31076" x="795338" y="2276475"/>
          <p14:tracePt t="31091" x="723900" y="2312988"/>
          <p14:tracePt t="31109" x="714375" y="2312988"/>
          <p14:tracePt t="31125" x="687388" y="2330450"/>
          <p14:tracePt t="31141" x="660400" y="2339975"/>
          <p14:tracePt t="31159" x="625475" y="2357438"/>
          <p14:tracePt t="31175" x="588963" y="2384425"/>
          <p14:tracePt t="31191" x="527050" y="2411413"/>
          <p14:tracePt t="31208" x="465138" y="2455863"/>
          <p14:tracePt t="31225" x="411163" y="2490788"/>
          <p14:tracePt t="31241" x="374650" y="2527300"/>
          <p14:tracePt t="31258" x="330200" y="2562225"/>
          <p14:tracePt t="31275" x="303213" y="2625725"/>
          <p14:tracePt t="31275" x="295275" y="2660650"/>
          <p14:tracePt t="31308" x="285750" y="2714625"/>
          <p14:tracePt t="31309" x="276225" y="2768600"/>
          <p14:tracePt t="31326" x="276225" y="2822575"/>
          <p14:tracePt t="31341" x="276225" y="2857500"/>
          <p14:tracePt t="31359" x="295275" y="2919413"/>
          <p14:tracePt t="31382" x="295275" y="2946400"/>
          <p14:tracePt t="31391" x="322263" y="3009900"/>
          <p14:tracePt t="31408" x="357188" y="3054350"/>
          <p14:tracePt t="31425" x="393700" y="3108325"/>
          <p14:tracePt t="31441" x="438150" y="3170238"/>
          <p14:tracePt t="31459" x="482600" y="3241675"/>
          <p14:tracePt t="31475" x="536575" y="3303588"/>
          <p14:tracePt t="31491" x="598488" y="3394075"/>
          <p14:tracePt t="31509" x="642938" y="3446463"/>
          <p14:tracePt t="31525" x="660400" y="3490913"/>
          <p14:tracePt t="31542" x="723900" y="3536950"/>
          <p14:tracePt t="31558" x="750888" y="3554413"/>
          <p14:tracePt t="31575" x="847725" y="3625850"/>
          <p14:tracePt t="31804" x="866775" y="3625850"/>
          <p14:tracePt t="31813" x="893763" y="3625850"/>
          <p14:tracePt t="31814" x="919163" y="3625850"/>
          <p14:tracePt t="31825" x="955675" y="3625850"/>
          <p14:tracePt t="31843" x="1036638" y="3625850"/>
          <p14:tracePt t="31858" x="1089025" y="3633788"/>
          <p14:tracePt t="31875" x="1143000" y="3652838"/>
          <p14:tracePt t="31891" x="1268413" y="3670300"/>
          <p14:tracePt t="31909" x="1339850" y="3679825"/>
          <p14:tracePt t="31925" x="1455738" y="3697288"/>
          <p14:tracePt t="31941" x="1536700" y="3714750"/>
          <p14:tracePt t="31959" x="1652588" y="3732213"/>
          <p14:tracePt t="31975" x="1714500" y="3732213"/>
          <p14:tracePt t="31992" x="1758950" y="3741738"/>
          <p14:tracePt t="32008" x="1785938" y="3751263"/>
          <p14:tracePt t="32025" x="1830388" y="3751263"/>
          <p14:tracePt t="32041" x="1839913" y="3751263"/>
          <p14:tracePt t="32059" x="1847850" y="3751263"/>
          <p14:tracePt t="32074" x="1857375" y="3751263"/>
          <p14:tracePt t="32092" x="1874838" y="3751263"/>
          <p14:tracePt t="32140" x="1893888" y="3751263"/>
          <p14:tracePt t="32149" x="1893888" y="3741738"/>
          <p14:tracePt t="32154" x="1901825" y="3741738"/>
          <p14:tracePt t="32158" x="1919288" y="3724275"/>
          <p14:tracePt t="32174" x="1946275" y="3687763"/>
          <p14:tracePt t="32192" x="1990725" y="3660775"/>
          <p14:tracePt t="32208" x="2017713" y="3643313"/>
          <p14:tracePt t="32226" x="2044700" y="3616325"/>
          <p14:tracePt t="32241" x="2089150" y="3589338"/>
          <p14:tracePt t="32258" x="2133600" y="3571875"/>
          <p14:tracePt t="32275" x="2187575" y="3544888"/>
          <p14:tracePt t="32291" x="2276475" y="3509963"/>
          <p14:tracePt t="32308" x="2330450" y="3490913"/>
          <p14:tracePt t="32326" x="2401888" y="3473450"/>
          <p14:tracePt t="32342" x="2446338" y="3465513"/>
          <p14:tracePt t="32358" x="2473325" y="3455988"/>
          <p14:tracePt t="32375" x="2509838" y="3438525"/>
          <p14:tracePt t="32391" x="2581275" y="3429000"/>
          <p14:tracePt t="32408" x="2660650" y="3411538"/>
          <p14:tracePt t="32425" x="2697163" y="3394075"/>
          <p14:tracePt t="32442" x="2759075" y="3367088"/>
          <p14:tracePt t="32477" x="2776538" y="3367088"/>
          <p14:tracePt t="32477" x="2884488" y="3340100"/>
          <p14:tracePt t="32788" x="2884488" y="3330575"/>
          <p14:tracePt t="32790" x="2874963" y="3330575"/>
          <p14:tracePt t="32807" x="2857500" y="3330575"/>
          <p14:tracePt t="32826" x="2857500" y="3340100"/>
          <p14:tracePt t="32841" x="2857500" y="3348038"/>
          <p14:tracePt t="32858" x="2857500" y="3375025"/>
          <p14:tracePt t="32874" x="2857500" y="3384550"/>
          <p14:tracePt t="32892" x="2857500" y="3411538"/>
          <p14:tracePt t="32908" x="2857500" y="3429000"/>
          <p14:tracePt t="32926" x="2857500" y="3455988"/>
          <p14:tracePt t="32941" x="2857500" y="3465513"/>
          <p14:tracePt t="32958" x="2874963" y="3482975"/>
          <p14:tracePt t="32975" x="2884488" y="3490913"/>
          <p14:tracePt t="32992" x="2901950" y="3509963"/>
          <p14:tracePt t="33008" x="2946400" y="3527425"/>
          <p14:tracePt t="33025" x="2973388" y="3544888"/>
          <p14:tracePt t="33041" x="3009900" y="3554413"/>
          <p14:tracePt t="33059" x="3036888" y="3562350"/>
          <p14:tracePt t="33075" x="3062288" y="3581400"/>
          <p14:tracePt t="33075" x="3071813" y="3581400"/>
          <p14:tracePt t="33093" x="3081338" y="3581400"/>
          <p14:tracePt t="33108" x="3125788" y="3581400"/>
          <p14:tracePt t="33125" x="3143250" y="3581400"/>
          <p14:tracePt t="33143" x="3160713" y="3581400"/>
          <p14:tracePt t="33158" x="3205163" y="3581400"/>
          <p14:tracePt t="33175" x="3224213" y="3581400"/>
          <p14:tracePt t="33220" x="3232150" y="3581400"/>
          <p14:tracePt t="33717" x="3241675" y="3571875"/>
          <p14:tracePt t="34660" x="3241675" y="3544888"/>
          <p14:tracePt t="34668" x="3303588" y="3313113"/>
          <p14:tracePt t="34717" x="3303588" y="3303588"/>
          <p14:tracePt t="34925" x="3303588" y="3295650"/>
          <p14:tracePt t="34935" x="3276600" y="3322638"/>
          <p14:tracePt t="34978" x="3276600" y="3330575"/>
          <p14:tracePt t="34992" x="3276600" y="3340100"/>
          <p14:tracePt t="35008" x="3276600" y="3357563"/>
          <p14:tracePt t="35861" x="3268663" y="3367088"/>
          <p14:tracePt t="35869" x="3259138" y="3384550"/>
          <p14:tracePt t="35877" x="3251200" y="3384550"/>
          <p14:tracePt t="35884" x="3232150" y="3402013"/>
          <p14:tracePt t="35893" x="3205163" y="3429000"/>
          <p14:tracePt t="35893" x="3197225" y="3455988"/>
          <p14:tracePt t="35909" x="3179763" y="3482975"/>
          <p14:tracePt t="35925" x="3170238" y="3500438"/>
          <p14:tracePt t="36357" x="3170238" y="3509963"/>
          <p14:tracePt t="36581" x="3170238" y="3536950"/>
          <p14:tracePt t="36589" x="3160713" y="3643313"/>
          <p14:tracePt t="36618" x="3160713" y="3670300"/>
          <p14:tracePt t="36625" x="3160713" y="3705225"/>
          <p14:tracePt t="36642" x="3160713" y="3732213"/>
          <p14:tracePt t="36658" x="3160713" y="3751263"/>
          <p14:tracePt t="36853" x="3187700" y="3751263"/>
          <p14:tracePt t="36861" x="3197225" y="3732213"/>
          <p14:tracePt t="36869" x="3268663" y="3679825"/>
          <p14:tracePt t="36869" x="3303588" y="3643313"/>
          <p14:tracePt t="36894" x="3313113" y="3633788"/>
          <p14:tracePt t="36908" x="3384550" y="3544888"/>
          <p14:tracePt t="36926" x="3411538" y="3500438"/>
          <p14:tracePt t="36941" x="3438525" y="3446463"/>
          <p14:tracePt t="36959" x="3455988" y="3419475"/>
          <p14:tracePt t="36974" x="3455988" y="3384550"/>
          <p14:tracePt t="36992" x="3455988" y="3357563"/>
          <p14:tracePt t="37008" x="3455988" y="3340100"/>
          <p14:tracePt t="37025" x="3455988" y="3313113"/>
          <p14:tracePt t="37041" x="3455988" y="3286125"/>
          <p14:tracePt t="37058" x="3446463" y="3251200"/>
          <p14:tracePt t="37075" x="3429000" y="3232150"/>
          <p14:tracePt t="37092" x="3419475" y="3224213"/>
          <p14:tracePt t="37149" x="3411538" y="3224213"/>
          <p14:tracePt t="37157" x="3330575" y="3224213"/>
          <p14:tracePt t="37182" x="3303588" y="3224213"/>
          <p14:tracePt t="37191" x="3286125" y="3224213"/>
          <p14:tracePt t="37209" x="3276600" y="3232150"/>
          <p14:tracePt t="37224" x="3251200" y="3241675"/>
          <p14:tracePt t="37241" x="3232150" y="3251200"/>
          <p14:tracePt t="37257" x="3214688" y="3259138"/>
          <p14:tracePt t="37275" x="3197225" y="3276600"/>
          <p14:tracePt t="37291" x="3170238" y="3295650"/>
          <p14:tracePt t="37308" x="3143250" y="3348038"/>
          <p14:tracePt t="37325" x="3116263" y="3411538"/>
          <p14:tracePt t="37342" x="3108325" y="3465513"/>
          <p14:tracePt t="37358" x="3108325" y="3490913"/>
          <p14:tracePt t="37375" x="3108325" y="3517900"/>
          <p14:tracePt t="37391" x="3108325" y="3527425"/>
          <p14:tracePt t="37437" x="3108325" y="3536950"/>
          <p14:tracePt t="37445" x="3108325" y="3544888"/>
          <p14:tracePt t="37453" x="3108325" y="3562350"/>
          <p14:tracePt t="37461" x="3125788" y="3589338"/>
          <p14:tracePt t="37474" x="3170238" y="3633788"/>
          <p14:tracePt t="37491" x="3232150" y="3679825"/>
          <p14:tracePt t="37491" x="3286125" y="3714750"/>
          <p14:tracePt t="37509" x="3340100" y="3741738"/>
          <p14:tracePt t="37524" x="3367088" y="3759200"/>
          <p14:tracePt t="37541" x="3394075" y="3759200"/>
          <p14:tracePt t="37558" x="3411538" y="3768725"/>
          <p14:tracePt t="37576" x="3438525" y="3768725"/>
          <p14:tracePt t="37591" x="3455988" y="3768725"/>
          <p14:tracePt t="37609" x="3509963" y="3768725"/>
          <p14:tracePt t="37632" x="3536950" y="3768725"/>
          <p14:tracePt t="37642" x="3589338" y="3751263"/>
          <p14:tracePt t="37658" x="3652838" y="3732213"/>
          <p14:tracePt t="37675" x="3697288" y="3705225"/>
          <p14:tracePt t="37692" x="3732213" y="3679825"/>
          <p14:tracePt t="37708" x="3803650" y="3616325"/>
          <p14:tracePt t="37725" x="3830638" y="3571875"/>
          <p14:tracePt t="37741" x="3840163" y="3544888"/>
          <p14:tracePt t="37759" x="3857625" y="3500438"/>
          <p14:tracePt t="37775" x="3857625" y="3473450"/>
          <p14:tracePt t="37792" x="3857625" y="3438525"/>
          <p14:tracePt t="37807" x="3857625" y="3375025"/>
          <p14:tracePt t="37839" x="3857625" y="3367088"/>
          <p14:tracePt t="37850" x="3857625" y="3348038"/>
          <p14:tracePt t="37858" x="3848100" y="3330575"/>
          <p14:tracePt t="37874" x="3840163" y="3322638"/>
          <p14:tracePt t="37892" x="3822700" y="3313113"/>
          <p14:tracePt t="37908" x="3803650" y="3313113"/>
          <p14:tracePt t="37925" x="3768725" y="3313113"/>
          <p14:tracePt t="37942" x="3741738" y="3313113"/>
          <p14:tracePt t="37958" x="3679825" y="3303588"/>
          <p14:tracePt t="37991" x="3652838" y="3303588"/>
          <p14:tracePt t="37992" x="3581400" y="3303588"/>
          <p14:tracePt t="38016" x="3536950" y="3303588"/>
          <p14:tracePt t="38025" x="3473450" y="3303588"/>
          <p14:tracePt t="38042" x="3348038" y="3330575"/>
          <p14:tracePt t="38058" x="3224213" y="3375025"/>
          <p14:tracePt t="38074" x="3108325" y="3429000"/>
          <p14:tracePt t="38091" x="3036888" y="3455988"/>
          <p14:tracePt t="38108" x="2973388" y="3490913"/>
          <p14:tracePt t="38108" x="2946400" y="3509963"/>
          <p14:tracePt t="38125" x="2901950" y="3536950"/>
          <p14:tracePt t="38142" x="2830513" y="3581400"/>
          <p14:tracePt t="38158" x="2776538" y="3608388"/>
          <p14:tracePt t="38176" x="2608263" y="3768725"/>
          <p14:tracePt t="38224" x="2589213" y="3795713"/>
          <p14:tracePt t="38225" x="2536825" y="3902075"/>
          <p14:tracePt t="38242" x="2465388" y="4071938"/>
          <p14:tracePt t="38276" x="2455863" y="4116388"/>
          <p14:tracePt t="38291" x="2438400" y="4187825"/>
          <p14:tracePt t="38291" x="2401888" y="4286250"/>
          <p14:tracePt t="38291" x="2401888" y="4340225"/>
          <p14:tracePt t="38310" x="2401888" y="4438650"/>
          <p14:tracePt t="38324" x="2384425" y="4510088"/>
          <p14:tracePt t="38342" x="2384425" y="4608513"/>
          <p14:tracePt t="38358" x="2384425" y="4679950"/>
          <p14:tracePt t="38375" x="2384425" y="4751388"/>
          <p14:tracePt t="38392" x="2384425" y="4803775"/>
          <p14:tracePt t="38408" x="2384425" y="4867275"/>
          <p14:tracePt t="38424" x="2393950" y="4911725"/>
          <p14:tracePt t="38441" x="2401888" y="4956175"/>
          <p14:tracePt t="38458" x="2428875" y="5000625"/>
          <p14:tracePt t="38474" x="2446338" y="5054600"/>
          <p14:tracePt t="38491" x="2473325" y="5108575"/>
          <p14:tracePt t="38508" x="2554288" y="5205413"/>
          <p14:tracePt t="38525" x="2616200" y="5268913"/>
          <p14:tracePt t="38541" x="2714625" y="5330825"/>
          <p14:tracePt t="38558" x="2776538" y="5375275"/>
          <p14:tracePt t="38575" x="2867025" y="5419725"/>
          <p14:tracePt t="38592" x="2911475" y="5446713"/>
          <p14:tracePt t="38608" x="2990850" y="5473700"/>
          <p14:tracePt t="38625" x="3108325" y="5518150"/>
          <p14:tracePt t="38650" x="3143250" y="5537200"/>
          <p14:tracePt t="38663" x="3160713" y="5545138"/>
          <p14:tracePt t="38675" x="3205163" y="5554663"/>
          <p14:tracePt t="38692" x="3259138" y="5572125"/>
          <p14:tracePt t="38708" x="3500438" y="5643563"/>
          <p14:tracePt t="38708" x="3554413" y="5661025"/>
          <p14:tracePt t="38758" x="3608388" y="5680075"/>
          <p14:tracePt t="38758" x="3660775" y="5697538"/>
          <p14:tracePt t="38775" x="3697288" y="5697538"/>
          <p14:tracePt t="38791" x="3741738" y="5697538"/>
          <p14:tracePt t="38808" x="3751263" y="5697538"/>
          <p14:tracePt t="38825" x="3768725" y="5697538"/>
          <p14:tracePt t="38909" x="3776663" y="5697538"/>
          <p14:tracePt t="39109" x="3741738" y="5688013"/>
          <p14:tracePt t="39117" x="3705225" y="5680075"/>
          <p14:tracePt t="39131" x="3670300" y="5680075"/>
          <p14:tracePt t="39132" x="3608388" y="5680075"/>
          <p14:tracePt t="39141" x="3536950" y="5680075"/>
          <p14:tracePt t="39158" x="3446463" y="5680075"/>
          <p14:tracePt t="39175" x="3357563" y="5680075"/>
          <p14:tracePt t="39191" x="3295650" y="5697538"/>
          <p14:tracePt t="39208" x="3214688" y="5732463"/>
          <p14:tracePt t="39224" x="3160713" y="5741988"/>
          <p14:tracePt t="39241" x="3108325" y="5759450"/>
          <p14:tracePt t="39258" x="3009900" y="5813425"/>
          <p14:tracePt t="39305" x="2990850" y="5813425"/>
          <p14:tracePt t="39316" x="2973388" y="5830888"/>
          <p14:tracePt t="39326" x="2955925" y="5840413"/>
          <p14:tracePt t="39341" x="2911475" y="5857875"/>
          <p14:tracePt t="39359" x="2884488" y="5884863"/>
          <p14:tracePt t="39375" x="2768600" y="5919788"/>
          <p14:tracePt t="39424" x="2759075" y="5919788"/>
          <p14:tracePt t="39441" x="2751138" y="5919788"/>
          <p14:tracePt t="39458" x="2724150" y="5919788"/>
          <p14:tracePt t="39475" x="2697163" y="5919788"/>
          <p14:tracePt t="39492" x="2679700" y="5919788"/>
          <p14:tracePt t="39508" x="2625725" y="5857875"/>
          <p14:tracePt t="39526" x="2598738" y="5776913"/>
          <p14:tracePt t="39541" x="2562225" y="5670550"/>
          <p14:tracePt t="39558" x="2544763" y="5616575"/>
          <p14:tracePt t="39575" x="2536825" y="5581650"/>
          <p14:tracePt t="39592" x="2536825" y="5537200"/>
          <p14:tracePt t="39608" x="2536825" y="5518150"/>
          <p14:tracePt t="39625" x="2536825" y="5510213"/>
          <p14:tracePt t="39642" x="2536825" y="5473700"/>
          <p14:tracePt t="39667" x="2536825" y="5456238"/>
          <p14:tracePt t="39675" x="2536825" y="5419725"/>
          <p14:tracePt t="39691" x="2536825" y="5384800"/>
          <p14:tracePt t="39708" x="2536825" y="5286375"/>
          <p14:tracePt t="39725" x="2536825" y="5214938"/>
          <p14:tracePt t="39742" x="2544763" y="5099050"/>
          <p14:tracePt t="39758" x="2581275" y="4991100"/>
          <p14:tracePt t="39775" x="2616200" y="4848225"/>
          <p14:tracePt t="39791" x="2652713" y="4741863"/>
          <p14:tracePt t="39808" x="2687638" y="4652963"/>
          <p14:tracePt t="39825" x="2714625" y="4598988"/>
          <p14:tracePt t="39841" x="2741613" y="4537075"/>
          <p14:tracePt t="39858" x="2751138" y="4500563"/>
          <p14:tracePt t="39891" x="2759075" y="4500563"/>
          <p14:tracePt t="39896" x="2759075" y="4491038"/>
          <p14:tracePt t="40349" x="2759075" y="4500563"/>
          <p14:tracePt t="40365" x="2759075" y="4510088"/>
          <p14:tracePt t="40372" x="2759075" y="4518025"/>
          <p14:tracePt t="40397" x="2759075" y="4527550"/>
          <p14:tracePt t="40405" x="2759075" y="4545013"/>
          <p14:tracePt t="40409" x="2759075" y="4598988"/>
          <p14:tracePt t="40477" x="2759075" y="4608513"/>
          <p14:tracePt t="40500" x="2759075" y="4625975"/>
          <p14:tracePt t="40645" x="2759075" y="4652963"/>
          <p14:tracePt t="40653" x="2776538" y="4679950"/>
          <p14:tracePt t="40661" x="2776538" y="4705350"/>
          <p14:tracePt t="40666" x="2795588" y="4803775"/>
          <p14:tracePt t="40681" x="2795588" y="4840288"/>
          <p14:tracePt t="40691" x="2830513" y="4973638"/>
          <p14:tracePt t="40691" x="2847975" y="5037138"/>
          <p14:tracePt t="40709" x="2867025" y="5099050"/>
          <p14:tracePt t="40724" x="2901950" y="5232400"/>
          <p14:tracePt t="40742" x="2911475" y="5268913"/>
          <p14:tracePt t="40758" x="2928938" y="5295900"/>
          <p14:tracePt t="40775" x="2938463" y="5340350"/>
          <p14:tracePt t="40791" x="2955925" y="5367338"/>
          <p14:tracePt t="40808" x="2982913" y="5419725"/>
          <p14:tracePt t="40824" x="3027363" y="5473700"/>
          <p14:tracePt t="40841" x="3054350" y="5510213"/>
          <p14:tracePt t="40858" x="3071813" y="5545138"/>
          <p14:tracePt t="40874" x="3116263" y="5581650"/>
          <p14:tracePt t="40913" x="3143250" y="5616575"/>
          <p14:tracePt t="40913" x="3152775" y="5616575"/>
          <p14:tracePt t="40925" x="3170238" y="5634038"/>
          <p14:tracePt t="40941" x="3170238" y="5643563"/>
          <p14:tracePt t="40957" x="3179763" y="5653088"/>
          <p14:tracePt t="43676" x="3170238" y="5653088"/>
          <p14:tracePt t="43677" x="3170238" y="5473700"/>
          <p14:tracePt t="43759" x="3160713" y="5357813"/>
          <p14:tracePt t="43774" x="3133725" y="5187950"/>
          <p14:tracePt t="43789" x="3133725" y="5045075"/>
          <p14:tracePt t="43807" x="3133725" y="4919663"/>
          <p14:tracePt t="43824" x="3133725" y="4822825"/>
          <p14:tracePt t="43841" x="3133725" y="4751388"/>
          <p14:tracePt t="43856" x="3133725" y="4697413"/>
          <p14:tracePt t="43874" x="3133725" y="4670425"/>
          <p14:tracePt t="43890" x="3133725" y="4633913"/>
          <p14:tracePt t="43906" x="3133725" y="4616450"/>
          <p14:tracePt t="43923" x="3133725" y="4545013"/>
          <p14:tracePt t="43941" x="3133725" y="4527550"/>
          <p14:tracePt t="43956" x="3143250" y="4465638"/>
          <p14:tracePt t="43996" x="3152775" y="4446588"/>
          <p14:tracePt t="44006" x="3160713" y="4429125"/>
          <p14:tracePt t="44007" x="3170238" y="4411663"/>
          <p14:tracePt t="44023" x="3179763" y="4394200"/>
          <p14:tracePt t="44059" x="3187700" y="4394200"/>
          <p14:tracePt t="44075" x="3205163" y="4394200"/>
          <p14:tracePt t="44100" x="3205163" y="4384675"/>
          <p14:tracePt t="44108" x="3214688" y="4384675"/>
          <p14:tracePt t="44116" x="3224213" y="4375150"/>
          <p14:tracePt t="44116" x="3232150" y="4375150"/>
          <p14:tracePt t="44124" x="3251200" y="4375150"/>
          <p14:tracePt t="44140" x="3259138" y="4375150"/>
          <p14:tracePt t="44157" x="3276600" y="4375150"/>
          <p14:tracePt t="44173" x="3295650" y="4375150"/>
          <p14:tracePt t="44191" x="3348038" y="4375150"/>
          <p14:tracePt t="44206" x="3394075" y="4375150"/>
          <p14:tracePt t="44223" x="3446463" y="4394200"/>
          <p14:tracePt t="44239" x="3490913" y="4419600"/>
          <p14:tracePt t="44256" x="3509963" y="4429125"/>
          <p14:tracePt t="44273" x="3517900" y="4429125"/>
          <p14:tracePt t="45331" x="3500438" y="4411663"/>
          <p14:tracePt t="45331" x="3500438" y="4384675"/>
          <p14:tracePt t="45340" x="3490913" y="4348163"/>
          <p14:tracePt t="45348" x="3490913" y="4322763"/>
          <p14:tracePt t="45356" x="3473450" y="4286250"/>
          <p14:tracePt t="45373" x="3473450" y="4241800"/>
          <p14:tracePt t="45389" x="3482975" y="4232275"/>
          <p14:tracePt t="45406" x="3509963" y="4197350"/>
          <p14:tracePt t="45422" x="3581400" y="4143375"/>
          <p14:tracePt t="45440" x="3687763" y="4071938"/>
          <p14:tracePt t="45456" x="3759200" y="4027488"/>
          <p14:tracePt t="45473" x="3813175" y="3990975"/>
          <p14:tracePt t="45489" x="3848100" y="3983038"/>
          <p14:tracePt t="45507" x="3929063" y="3965575"/>
          <p14:tracePt t="45522" x="3965575" y="3946525"/>
          <p14:tracePt t="45540" x="3973513" y="3946525"/>
          <p14:tracePt t="45603" x="3990975" y="3946525"/>
          <p14:tracePt t="45611" x="4037013" y="3946525"/>
          <p14:tracePt t="45630" x="4071938" y="3983038"/>
          <p14:tracePt t="45639" x="4108450" y="4017963"/>
          <p14:tracePt t="45656" x="4125913" y="4044950"/>
          <p14:tracePt t="45700" x="4125913" y="4054475"/>
          <p14:tracePt t="45731" x="4125913" y="4062413"/>
          <p14:tracePt t="45740" x="4125913" y="4071938"/>
          <p14:tracePt t="45756" x="4116388" y="4108450"/>
          <p14:tracePt t="45758" x="4089400" y="4125913"/>
          <p14:tracePt t="45773" x="4027488" y="4152900"/>
          <p14:tracePt t="45790" x="3973513" y="4170363"/>
          <p14:tracePt t="45806" x="3894138" y="4205288"/>
          <p14:tracePt t="45825" x="3822700" y="4224338"/>
          <p14:tracePt t="45839" x="3776663" y="4232275"/>
          <p14:tracePt t="45857" x="3724275" y="4232275"/>
          <p14:tracePt t="45873" x="3670300" y="4232275"/>
          <p14:tracePt t="45891" x="3616325" y="4232275"/>
          <p14:tracePt t="45906" x="3562350" y="4232275"/>
          <p14:tracePt t="45906" x="3536950" y="4232275"/>
          <p14:tracePt t="45925" x="3527425" y="4232275"/>
          <p14:tracePt t="45925" x="3517900" y="4232275"/>
          <p14:tracePt t="45940" x="3490913" y="4232275"/>
          <p14:tracePt t="46020" x="3482975" y="4232275"/>
          <p14:tracePt t="46028" x="3473450" y="4232275"/>
          <p14:tracePt t="46036" x="3473450" y="4214813"/>
          <p14:tracePt t="46043" x="3446463" y="4133850"/>
          <p14:tracePt t="46056" x="3429000" y="4054475"/>
          <p14:tracePt t="46073" x="3429000" y="3983038"/>
          <p14:tracePt t="46089" x="3429000" y="3911600"/>
          <p14:tracePt t="46106" x="3429000" y="3857625"/>
          <p14:tracePt t="46106" x="3429000" y="3830638"/>
          <p14:tracePt t="46125" x="3429000" y="3795713"/>
          <p14:tracePt t="46141" x="3438525" y="3751263"/>
          <p14:tracePt t="46156" x="3446463" y="3732213"/>
          <p14:tracePt t="46173" x="3473450" y="3660775"/>
          <p14:tracePt t="46189" x="3490913" y="3643313"/>
          <p14:tracePt t="46207" x="3517900" y="3608388"/>
          <p14:tracePt t="46222" x="3544888" y="3562350"/>
          <p14:tracePt t="46240" x="3554413" y="3527425"/>
          <p14:tracePt t="46256" x="3571875" y="3490913"/>
          <p14:tracePt t="46273" x="3598863" y="3446463"/>
          <p14:tracePt t="46289" x="3616325" y="3429000"/>
          <p14:tracePt t="46307" x="3633788" y="3402013"/>
          <p14:tracePt t="46323" x="3670300" y="3384550"/>
          <p14:tracePt t="46340" x="3697288" y="3367088"/>
          <p14:tracePt t="46356" x="3724275" y="3340100"/>
          <p14:tracePt t="46374" x="3768725" y="3340100"/>
          <p14:tracePt t="46389" x="3840163" y="3322638"/>
          <p14:tracePt t="46406" x="3929063" y="3303588"/>
          <p14:tracePt t="46423" x="4017963" y="3303588"/>
          <p14:tracePt t="46440" x="4054475" y="3295650"/>
          <p14:tracePt t="46456" x="4062413" y="3295650"/>
          <p14:tracePt t="46515" x="4081463" y="3295650"/>
          <p14:tracePt t="46580" x="4108450" y="3330575"/>
          <p14:tracePt t="46580" x="4133850" y="3375025"/>
          <p14:tracePt t="46589" x="4170363" y="3429000"/>
          <p14:tracePt t="46597" x="4205288" y="3482975"/>
          <p14:tracePt t="46608" x="4259263" y="3589338"/>
          <p14:tracePt t="46626" x="4313238" y="3670300"/>
          <p14:tracePt t="46641" x="4322763" y="3705225"/>
          <p14:tracePt t="46656" x="4330700" y="3724275"/>
          <p14:tracePt t="46731" x="4330700" y="3732213"/>
          <p14:tracePt t="46755" x="4330700" y="3759200"/>
          <p14:tracePt t="46763" x="4330700" y="3768725"/>
          <p14:tracePt t="46771" x="4330700" y="3795713"/>
          <p14:tracePt t="46771" x="4330700" y="3803650"/>
          <p14:tracePt t="46780" x="4330700" y="3822700"/>
          <p14:tracePt t="46789" x="4330700" y="3884613"/>
          <p14:tracePt t="46806" x="4313238" y="3911600"/>
          <p14:tracePt t="46824" x="4313238" y="3919538"/>
          <p14:tracePt t="46839" x="4313238" y="3938588"/>
          <p14:tracePt t="46856" x="4313238" y="3956050"/>
          <p14:tracePt t="46916" x="4295775" y="3956050"/>
          <p14:tracePt t="46924" x="4268788" y="3965575"/>
          <p14:tracePt t="46932" x="4241800" y="3983038"/>
          <p14:tracePt t="46940" x="4214813" y="4000500"/>
          <p14:tracePt t="46945" x="4089400" y="4062413"/>
          <p14:tracePt t="46956" x="4044950" y="4098925"/>
          <p14:tracePt t="46974" x="3830638" y="4197350"/>
          <p14:tracePt t="47056" x="3795713" y="4205288"/>
          <p14:tracePt t="47073" x="3751263" y="4224338"/>
          <p14:tracePt t="47089" x="3705225" y="4232275"/>
          <p14:tracePt t="47107" x="3679825" y="4232275"/>
          <p14:tracePt t="47123" x="3643313" y="4232275"/>
          <p14:tracePt t="47140" x="3616325" y="4232275"/>
          <p14:tracePt t="47157" x="3598863" y="4232275"/>
          <p14:tracePt t="47174" x="3571875" y="4232275"/>
          <p14:tracePt t="47190" x="3544888" y="4232275"/>
          <p14:tracePt t="47207" x="3527425" y="4232275"/>
          <p14:tracePt t="47223" x="3517900" y="4224338"/>
          <p14:tracePt t="47323" x="3517900" y="4108450"/>
          <p14:tracePt t="47378" x="3517900" y="4044950"/>
          <p14:tracePt t="47391" x="3517900" y="3983038"/>
          <p14:tracePt t="47406" x="3517900" y="3911600"/>
          <p14:tracePt t="47424" x="3517900" y="3867150"/>
          <p14:tracePt t="47440" x="3517900" y="3848100"/>
          <p14:tracePt t="47724" x="3581400" y="3840163"/>
          <p14:tracePt t="47732" x="3643313" y="3822700"/>
          <p14:tracePt t="47740" x="3965575" y="3803650"/>
          <p14:tracePt t="47756" x="4133850" y="3776663"/>
          <p14:tracePt t="47774" x="4340225" y="3751263"/>
          <p14:tracePt t="47867" x="4384675" y="3751263"/>
          <p14:tracePt t="47873" x="4483100" y="3751263"/>
          <p14:tracePt t="47889" x="4581525" y="3751263"/>
          <p14:tracePt t="47906" x="4679950" y="3751263"/>
          <p14:tracePt t="47923" x="4875213" y="3768725"/>
          <p14:tracePt t="47923" x="4973638" y="3786188"/>
          <p14:tracePt t="47940" x="5241925" y="3830638"/>
          <p14:tracePt t="47956" x="5510213" y="3902075"/>
          <p14:tracePt t="47974" x="5715000" y="3973513"/>
          <p14:tracePt t="47989" x="5919788" y="4017963"/>
          <p14:tracePt t="48007" x="6081713" y="4071938"/>
          <p14:tracePt t="48022" x="6161088" y="4098925"/>
          <p14:tracePt t="48040" x="6242050" y="4116388"/>
          <p14:tracePt t="48056" x="6429375" y="4179888"/>
          <p14:tracePt t="48098" x="6510338" y="4214813"/>
          <p14:tracePt t="48113" x="6537325" y="4224338"/>
          <p14:tracePt t="48122" x="6643688" y="4259263"/>
          <p14:tracePt t="48140" x="6705600" y="4286250"/>
          <p14:tracePt t="48157" x="6759575" y="4303713"/>
          <p14:tracePt t="48173" x="6813550" y="4322763"/>
          <p14:tracePt t="48190" x="6858000" y="4330700"/>
          <p14:tracePt t="48206" x="6884988" y="4348163"/>
          <p14:tracePt t="48223" x="6938963" y="4348163"/>
          <p14:tracePt t="48239" x="6991350" y="4357688"/>
          <p14:tracePt t="48256" x="7045325" y="4357688"/>
          <p14:tracePt t="48273" x="7062788" y="4367213"/>
          <p14:tracePt t="48290" x="7072313" y="4375150"/>
          <p14:tracePt t="48332" x="7089775" y="4375150"/>
          <p14:tracePt t="48349" x="7099300" y="4375150"/>
          <p14:tracePt t="48350" x="7116763" y="4375150"/>
          <p14:tracePt t="48356" x="7126288" y="4367213"/>
          <p14:tracePt t="48372" x="7134225" y="4357688"/>
          <p14:tracePt t="48389" x="7170738" y="4348163"/>
          <p14:tracePt t="48406" x="7188200" y="4330700"/>
          <p14:tracePt t="48423" x="7215188" y="4322763"/>
          <p14:tracePt t="48439" x="7224713" y="4303713"/>
          <p14:tracePt t="48457" x="7242175" y="4303713"/>
          <p14:tracePt t="48473" x="7259638" y="4303713"/>
          <p14:tracePt t="48490" x="7269163" y="4276725"/>
          <p14:tracePt t="48506" x="7277100" y="4276725"/>
          <p14:tracePt t="48540" x="7296150" y="4259263"/>
          <p14:tracePt t="48541" x="7313613" y="4241800"/>
          <p14:tracePt t="48556" x="7348538" y="4232275"/>
          <p14:tracePt t="48573" x="7394575" y="4224338"/>
          <p14:tracePt t="48590" x="7429500" y="4205288"/>
          <p14:tracePt t="48607" x="7518400" y="4179888"/>
          <p14:tracePt t="48622" x="7670800" y="4152900"/>
          <p14:tracePt t="48639" x="7848600" y="4133850"/>
          <p14:tracePt t="48656" x="8027988" y="4133850"/>
          <p14:tracePt t="48673" x="8251825" y="4133850"/>
          <p14:tracePt t="48689" x="8358188" y="4133850"/>
          <p14:tracePt t="48706" x="8420100" y="4133850"/>
          <p14:tracePt t="48722" x="8456613" y="4133850"/>
          <p14:tracePt t="48741" x="8466138" y="4133850"/>
          <p14:tracePt t="48948" x="8483600" y="4133850"/>
          <p14:tracePt t="48972" x="8491538" y="4160838"/>
          <p14:tracePt t="48980" x="8501063" y="4160838"/>
          <p14:tracePt t="48987" x="8510588" y="4187825"/>
          <p14:tracePt t="48987" x="8510588" y="4197350"/>
          <p14:tracePt t="49005" x="8510588" y="4224338"/>
          <p14:tracePt t="49006" x="8518525" y="4251325"/>
          <p14:tracePt t="49023" x="8518525" y="4259263"/>
          <p14:tracePt t="49039" x="8518525" y="4286250"/>
          <p14:tracePt t="49056" x="8518525" y="4295775"/>
          <p14:tracePt t="49073" x="8518525" y="4303713"/>
          <p14:tracePt t="49108" x="8518525" y="4322763"/>
          <p14:tracePt t="49132" x="8510588" y="4340225"/>
          <p14:tracePt t="49148" x="8491538" y="4348163"/>
          <p14:tracePt t="49151" x="8474075" y="4357688"/>
          <p14:tracePt t="49157" x="8429625" y="4384675"/>
          <p14:tracePt t="49173" x="8402638" y="4402138"/>
          <p14:tracePt t="49190" x="8358188" y="4402138"/>
          <p14:tracePt t="49206" x="8323263" y="4402138"/>
          <p14:tracePt t="49223" x="8296275" y="4402138"/>
          <p14:tracePt t="49239" x="8286750" y="4402138"/>
          <p14:tracePt t="49256" x="8269288" y="4402138"/>
          <p14:tracePt t="49300" x="8251825" y="4402138"/>
          <p14:tracePt t="49316" x="8224838" y="4394200"/>
          <p14:tracePt t="49332" x="8205788" y="4375150"/>
          <p14:tracePt t="49339" x="8205788" y="4357688"/>
          <p14:tracePt t="49345" x="8188325" y="4340225"/>
          <p14:tracePt t="49356" x="8188325" y="4322763"/>
          <p14:tracePt t="49372" x="8170863" y="4286250"/>
          <p14:tracePt t="49406" x="8170863" y="4251325"/>
          <p14:tracePt t="49428" x="8170863" y="4241800"/>
          <p14:tracePt t="49439" x="8170863" y="4232275"/>
          <p14:tracePt t="49476" x="8170863" y="4214813"/>
          <p14:tracePt t="49516" x="8170863" y="4205288"/>
          <p14:tracePt t="49820" x="8180388" y="4205288"/>
          <p14:tracePt t="49823" x="8232775" y="4187825"/>
          <p14:tracePt t="49834" x="8385175" y="4170363"/>
          <p14:tracePt t="49845" x="8456613" y="4170363"/>
          <p14:tracePt t="49856" x="8555038" y="4152900"/>
          <p14:tracePt t="49872" x="8599488" y="4143375"/>
          <p14:tracePt t="49890" x="8616950" y="4143375"/>
          <p14:tracePt t="49906" x="8643938" y="4143375"/>
          <p14:tracePt t="49923" x="8697913" y="4143375"/>
          <p14:tracePt t="49940" x="8777288" y="4143375"/>
          <p14:tracePt t="49957" x="8831263" y="4143375"/>
          <p14:tracePt t="49973" x="8894763" y="4143375"/>
          <p14:tracePt t="50000" x="8920163" y="4143375"/>
          <p14:tracePt t="50006" x="8929688" y="4143375"/>
          <p14:tracePt t="50044" x="8939213" y="4143375"/>
          <p14:tracePt t="50236" x="8920163" y="4143375"/>
          <p14:tracePt t="50239" x="8831263" y="4143375"/>
          <p14:tracePt t="50260" x="8804275" y="4143375"/>
          <p14:tracePt t="50268" x="8732838" y="4143375"/>
          <p14:tracePt t="50278" x="8688388" y="4143375"/>
          <p14:tracePt t="50289" x="8643938" y="4143375"/>
          <p14:tracePt t="50306" x="8609013" y="4160838"/>
          <p14:tracePt t="50306" x="8582025" y="4160838"/>
          <p14:tracePt t="50325" x="8545513" y="4160838"/>
          <p14:tracePt t="50347" x="8483600" y="4170363"/>
          <p14:tracePt t="50356" x="8394700" y="4187825"/>
          <p14:tracePt t="50373" x="8304213" y="4197350"/>
          <p14:tracePt t="50389" x="8215313" y="4205288"/>
          <p14:tracePt t="50407" x="8180388" y="4214813"/>
          <p14:tracePt t="50423" x="8126413" y="4214813"/>
          <p14:tracePt t="50440" x="8018463" y="4214813"/>
          <p14:tracePt t="50456" x="7885113" y="4214813"/>
          <p14:tracePt t="50473" x="7786688" y="4214813"/>
          <p14:tracePt t="50489" x="7688263" y="4214813"/>
          <p14:tracePt t="50506" x="7616825" y="4214813"/>
          <p14:tracePt t="50522" x="7545388" y="4214813"/>
          <p14:tracePt t="50522" x="7500938" y="4197350"/>
          <p14:tracePt t="50540" x="7375525" y="4133850"/>
          <p14:tracePt t="50556" x="7188200" y="4054475"/>
          <p14:tracePt t="50573" x="6929438" y="3929063"/>
          <p14:tracePt t="50589" x="6777038" y="3857625"/>
          <p14:tracePt t="50607" x="6715125" y="3822700"/>
          <p14:tracePt t="50772" x="6705600" y="3822700"/>
          <p14:tracePt t="50788" x="6705600" y="3830638"/>
          <p14:tracePt t="50796" x="6705600" y="3840163"/>
          <p14:tracePt t="50804" x="6732588" y="3875088"/>
          <p14:tracePt t="50823" x="6840538" y="3946525"/>
          <p14:tracePt t="50824" x="7000875" y="4054475"/>
          <p14:tracePt t="50839" x="7439025" y="4232275"/>
          <p14:tracePt t="50863" x="7581900" y="4303713"/>
          <p14:tracePt t="50872" x="7840663" y="4411663"/>
          <p14:tracePt t="50890" x="7966075" y="4446588"/>
          <p14:tracePt t="50906" x="7974013" y="4446588"/>
          <p14:tracePt t="50923" x="7991475" y="4446588"/>
          <p14:tracePt t="51508" x="8010525" y="4446588"/>
          <p14:tracePt t="51516" x="8072438" y="4446588"/>
          <p14:tracePt t="51522" x="8259763" y="4384675"/>
          <p14:tracePt t="51539" x="8439150" y="4330700"/>
          <p14:tracePt t="51557" x="8537575" y="4313238"/>
          <p14:tracePt t="51572" x="8589963" y="4286250"/>
          <p14:tracePt t="51590" x="8616950" y="4286250"/>
          <p14:tracePt t="51606" x="8643938" y="4268788"/>
          <p14:tracePt t="51623" x="8661400" y="4268788"/>
          <p14:tracePt t="51639" x="8688388" y="4259263"/>
          <p14:tracePt t="51656" x="8697913" y="4241800"/>
          <p14:tracePt t="51672" x="8724900" y="4232275"/>
          <p14:tracePt t="51690" x="8769350" y="4224338"/>
          <p14:tracePt t="51706" x="8777288" y="4205288"/>
          <p14:tracePt t="51706" x="8786813" y="4197350"/>
          <p14:tracePt t="51724" x="8796338" y="4197350"/>
          <p14:tracePt t="51739" x="8804275" y="4179888"/>
          <p14:tracePt t="51756" x="8804275" y="4170363"/>
          <p14:tracePt t="51772" x="8813800" y="4160838"/>
          <p14:tracePt t="51790" x="8813800" y="4133850"/>
          <p14:tracePt t="51806" x="8813800" y="4116388"/>
          <p14:tracePt t="51823" x="8813800" y="4089400"/>
          <p14:tracePt t="51839" x="8813800" y="4081463"/>
          <p14:tracePt t="51857" x="8813800" y="4071938"/>
          <p14:tracePt t="51892" x="8813800" y="4044950"/>
          <p14:tracePt t="51900" x="8804275" y="4044950"/>
          <p14:tracePt t="51906" x="8796338" y="4044950"/>
          <p14:tracePt t="52083" x="8786813" y="4054475"/>
          <p14:tracePt t="52091" x="8786813" y="4071938"/>
          <p14:tracePt t="52095" x="8786813" y="4081463"/>
          <p14:tracePt t="52105" x="8786813" y="4089400"/>
          <p14:tracePt t="52122" x="8786813" y="4098925"/>
          <p14:tracePt t="52140" x="8786813" y="4116388"/>
          <p14:tracePt t="52156" x="8786813" y="4125913"/>
          <p14:tracePt t="52316" x="8786813" y="4152900"/>
          <p14:tracePt t="52321" x="8786813" y="4160838"/>
          <p14:tracePt t="52328" x="8786813" y="4187825"/>
          <p14:tracePt t="52339" x="8786813" y="4241800"/>
          <p14:tracePt t="52357" x="8786813" y="4295775"/>
          <p14:tracePt t="52372" x="8786813" y="4330700"/>
          <p14:tracePt t="52390" x="8786813" y="4357688"/>
          <p14:tracePt t="52406" x="8786813" y="4375150"/>
          <p14:tracePt t="52443" x="8786813" y="4384675"/>
          <p14:tracePt t="52459" x="8786813" y="4402138"/>
          <p14:tracePt t="52472" x="8777288" y="4429125"/>
          <p14:tracePt t="52475" x="8759825" y="4465638"/>
          <p14:tracePt t="52490" x="8751888" y="4518025"/>
          <p14:tracePt t="52505" x="8724900" y="4572000"/>
          <p14:tracePt t="52505" x="8724900" y="4589463"/>
          <p14:tracePt t="52524" x="8705850" y="4598988"/>
          <p14:tracePt t="52538" x="8670925" y="4679950"/>
          <p14:tracePt t="52556" x="8616950" y="4751388"/>
          <p14:tracePt t="52572" x="8562975" y="4803775"/>
          <p14:tracePt t="52589" x="8510588" y="4867275"/>
          <p14:tracePt t="52605" x="8466138" y="4902200"/>
          <p14:tracePt t="52622" x="8420100" y="4938713"/>
          <p14:tracePt t="52639" x="8358188" y="4965700"/>
          <p14:tracePt t="52656" x="8286750" y="4991100"/>
          <p14:tracePt t="52674" x="8224838" y="5010150"/>
          <p14:tracePt t="52689" x="8143875" y="5045075"/>
          <p14:tracePt t="52706" x="8072438" y="5062538"/>
          <p14:tracePt t="52722" x="8045450" y="5062538"/>
          <p14:tracePt t="52722" x="8027988" y="5062538"/>
          <p14:tracePt t="52740" x="8010525" y="5062538"/>
          <p14:tracePt t="52756" x="7991475" y="5062538"/>
          <p14:tracePt t="52773" x="7983538" y="5062538"/>
          <p14:tracePt t="52789" x="7974013" y="5062538"/>
          <p14:tracePt t="52828" x="7966075" y="5062538"/>
          <p14:tracePt t="52832" x="7956550" y="5062538"/>
          <p14:tracePt t="53099" x="7956550" y="5072063"/>
          <p14:tracePt t="53107" x="7991475" y="5072063"/>
          <p14:tracePt t="53115" x="8108950" y="5072063"/>
          <p14:tracePt t="53115" x="8180388" y="5072063"/>
          <p14:tracePt t="53140" x="8232775" y="5072063"/>
          <p14:tracePt t="53140" x="8304213" y="5072063"/>
          <p14:tracePt t="53156" x="8358188" y="5072063"/>
          <p14:tracePt t="53172" x="8375650" y="5072063"/>
          <p14:tracePt t="5412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11" y="923754"/>
            <a:ext cx="6495803" cy="54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071939" y="6407656"/>
            <a:ext cx="129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Shenoy</a:t>
            </a:r>
            <a:r>
              <a:rPr lang="it-IT" sz="1600" dirty="0" smtClean="0"/>
              <a:t>, 2019</a:t>
            </a:r>
            <a:endParaRPr lang="it-IT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3162"/>
      </p:ext>
    </p:extLst>
  </p:cSld>
  <p:clrMapOvr>
    <a:masterClrMapping/>
  </p:clrMapOvr>
  <p:transition spd="med" advTm="161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78" x="4037013" y="2000250"/>
          <p14:tracePt t="5586" x="4027488" y="2000250"/>
          <p14:tracePt t="5593" x="4017963" y="2000250"/>
          <p14:tracePt t="5601" x="3990975" y="2000250"/>
          <p14:tracePt t="5614" x="3973513" y="2000250"/>
          <p14:tracePt t="5618" x="3956050" y="2000250"/>
          <p14:tracePt t="5635" x="3946525" y="2000250"/>
          <p14:tracePt t="5652" x="3919538" y="2000250"/>
          <p14:tracePt t="5668" x="3894138" y="2000250"/>
          <p14:tracePt t="5686" x="3848100" y="2036763"/>
          <p14:tracePt t="5702" x="3786188" y="2108200"/>
          <p14:tracePt t="5720" x="3741738" y="2143125"/>
          <p14:tracePt t="5735" x="3714750" y="2205038"/>
          <p14:tracePt t="5735" x="3679825" y="2259013"/>
          <p14:tracePt t="5755" x="3419475" y="3133725"/>
          <p14:tracePt t="5861" x="3394075" y="3232150"/>
          <p14:tracePt t="5875" x="3375025" y="3313113"/>
          <p14:tracePt t="5884" x="3357563" y="3411538"/>
          <p14:tracePt t="5901" x="3322638" y="3465513"/>
          <p14:tracePt t="5918" x="3322638" y="3490913"/>
          <p14:tracePt t="5935" x="3322638" y="3544888"/>
          <p14:tracePt t="5951" x="3438525" y="4071938"/>
          <p14:tracePt t="6007" x="3956050" y="4857750"/>
          <p14:tracePt t="6060" x="4027488" y="4911725"/>
          <p14:tracePt t="6069" x="4241800" y="5018088"/>
          <p14:tracePt t="6084" x="4491038" y="5126038"/>
          <p14:tracePt t="6103" x="4724400" y="5197475"/>
          <p14:tracePt t="6118" x="5045075" y="5241925"/>
          <p14:tracePt t="6135" x="5500688" y="5268913"/>
          <p14:tracePt t="6151" x="5956300" y="5268913"/>
          <p14:tracePt t="6169" x="6419850" y="5268913"/>
          <p14:tracePt t="6185" x="7180263" y="5268913"/>
          <p14:tracePt t="6202" x="7466013" y="5268913"/>
          <p14:tracePt t="6218" x="7608888" y="5259388"/>
          <p14:tracePt t="6235" x="7715250" y="5224463"/>
          <p14:tracePt t="6251" x="7777163" y="5197475"/>
          <p14:tracePt t="6268" x="7823200" y="5180013"/>
          <p14:tracePt t="6284" x="7848600" y="5153025"/>
          <p14:tracePt t="6301" x="7894638" y="5072063"/>
          <p14:tracePt t="6319" x="7929563" y="4965700"/>
          <p14:tracePt t="6335" x="7991475" y="4803775"/>
          <p14:tracePt t="6352" x="7991475" y="4625975"/>
          <p14:tracePt t="6368" x="8010525" y="4411663"/>
          <p14:tracePt t="6368" x="8010525" y="4295775"/>
          <p14:tracePt t="6386" x="8010525" y="4179888"/>
          <p14:tracePt t="6401" x="7939088" y="3803650"/>
          <p14:tracePt t="6419" x="7751763" y="3438525"/>
          <p14:tracePt t="6435" x="5108575" y="1366838"/>
          <p14:tracePt t="6559" x="5010150" y="1347788"/>
          <p14:tracePt t="6568" x="4911725" y="1330325"/>
          <p14:tracePt t="6568" x="4857750" y="1330325"/>
          <p14:tracePt t="6586" x="4751388" y="1330325"/>
          <p14:tracePt t="6602" x="4589463" y="1330325"/>
          <p14:tracePt t="6618" x="4419600" y="1330325"/>
          <p14:tracePt t="6635" x="4197350" y="1330325"/>
          <p14:tracePt t="6652" x="3956050" y="1330325"/>
          <p14:tracePt t="6668" x="3732213" y="1330325"/>
          <p14:tracePt t="6685" x="3517900" y="1330325"/>
          <p14:tracePt t="6702" x="3367088" y="1330325"/>
          <p14:tracePt t="6718" x="3232150" y="1330325"/>
          <p14:tracePt t="6735" x="3071813" y="1366838"/>
          <p14:tracePt t="6751" x="2911475" y="1428750"/>
          <p14:tracePt t="6768" x="2776538" y="1500188"/>
          <p14:tracePt t="6785" x="2598738" y="1616075"/>
          <p14:tracePt t="6802" x="2527300" y="1724025"/>
          <p14:tracePt t="6818" x="2455863" y="1847850"/>
          <p14:tracePt t="6836" x="2366963" y="2081213"/>
          <p14:tracePt t="6860" x="2286000" y="2232025"/>
          <p14:tracePt t="6877" x="2268538" y="2330450"/>
          <p14:tracePt t="6885" x="2214563" y="2473325"/>
          <p14:tracePt t="6902" x="2152650" y="2652713"/>
          <p14:tracePt t="6918" x="2108200" y="2830513"/>
          <p14:tracePt t="6936" x="1955800" y="3446463"/>
          <p14:tracePt t="6979" x="1955800" y="3830638"/>
          <p14:tracePt t="7025" x="1955800" y="3884613"/>
          <p14:tracePt t="7035" x="1946275" y="3956050"/>
          <p14:tracePt t="7059" x="1946275" y="4027488"/>
          <p14:tracePt t="7074" x="1946275" y="4037013"/>
          <p14:tracePt t="7085" x="1946275" y="4071938"/>
          <p14:tracePt t="7101" x="1946275" y="4108450"/>
          <p14:tracePt t="7119" x="1946275" y="4133850"/>
          <p14:tracePt t="7135" x="1946275" y="4170363"/>
          <p14:tracePt t="7152" x="1946275" y="4205288"/>
          <p14:tracePt t="7168" x="1946275" y="4259263"/>
          <p14:tracePt t="7168" x="1946275" y="4303713"/>
          <p14:tracePt t="7186" x="1946275" y="4340225"/>
          <p14:tracePt t="7201" x="1946275" y="4411663"/>
          <p14:tracePt t="7221" x="1946275" y="4456113"/>
          <p14:tracePt t="7236" x="1946275" y="4491038"/>
          <p14:tracePt t="7253" x="1946275" y="4527550"/>
          <p14:tracePt t="7270" x="1965325" y="4554538"/>
          <p14:tracePt t="7288" x="1973263" y="4572000"/>
          <p14:tracePt t="7303" x="1973263" y="4581525"/>
          <p14:tracePt t="7320" x="1982788" y="4589463"/>
          <p14:tracePt t="7561" x="1990725" y="4598988"/>
          <p14:tracePt t="7565" x="2017713" y="4608513"/>
          <p14:tracePt t="7657" x="2036763" y="4608513"/>
          <p14:tracePt t="7771" x="2044700" y="4608513"/>
          <p14:tracePt t="7773" x="2054225" y="4608513"/>
          <p14:tracePt t="7773" x="2081213" y="4608513"/>
          <p14:tracePt t="7802" x="2098675" y="4608513"/>
          <p14:tracePt t="7802" x="2133600" y="4598988"/>
          <p14:tracePt t="7818" x="2170113" y="4589463"/>
          <p14:tracePt t="7835" x="2232025" y="4572000"/>
          <p14:tracePt t="7852" x="2303463" y="4572000"/>
          <p14:tracePt t="7868" x="2393950" y="4572000"/>
          <p14:tracePt t="7886" x="2446338" y="4572000"/>
          <p14:tracePt t="7901" x="2527300" y="4572000"/>
          <p14:tracePt t="7918" x="2581275" y="4562475"/>
          <p14:tracePt t="7935" x="2633663" y="4545013"/>
          <p14:tracePt t="7952" x="2687638" y="4545013"/>
          <p14:tracePt t="7968" x="2768600" y="4518025"/>
          <p14:tracePt t="7968" x="2822575" y="4500563"/>
          <p14:tracePt t="7987" x="3544888" y="3741738"/>
          <p14:tracePt t="8107" x="3554413" y="3705225"/>
          <p14:tracePt t="8118" x="3608388" y="3616325"/>
          <p14:tracePt t="8135" x="3660775" y="3517900"/>
          <p14:tracePt t="8152" x="3705225" y="3455988"/>
          <p14:tracePt t="8168" x="3751263" y="3384550"/>
          <p14:tracePt t="8168" x="3759200" y="3357563"/>
          <p14:tracePt t="8186" x="3776663" y="3340100"/>
          <p14:tracePt t="8186" x="3803650" y="3313113"/>
          <p14:tracePt t="8201" x="3857625" y="3259138"/>
          <p14:tracePt t="8218" x="3911600" y="3205163"/>
          <p14:tracePt t="8235" x="3983038" y="3170238"/>
          <p14:tracePt t="8252" x="4062413" y="3125788"/>
          <p14:tracePt t="8287" x="4170363" y="3089275"/>
          <p14:tracePt t="8289" x="4322763" y="3054350"/>
          <p14:tracePt t="8289" x="4394200" y="3036888"/>
          <p14:tracePt t="8307" x="4456113" y="3017838"/>
          <p14:tracePt t="8320" x="4608513" y="3000375"/>
          <p14:tracePt t="8335" x="4768850" y="2982913"/>
          <p14:tracePt t="8358" x="4803775" y="2982913"/>
          <p14:tracePt t="8368" x="4884738" y="2982913"/>
          <p14:tracePt t="8384" x="5081588" y="2982913"/>
          <p14:tracePt t="8402" x="5268913" y="2982913"/>
          <p14:tracePt t="8418" x="5438775" y="2982913"/>
          <p14:tracePt t="8437" x="5599113" y="2982913"/>
          <p14:tracePt t="8451" x="5751513" y="2990850"/>
          <p14:tracePt t="8468" x="5894388" y="3009900"/>
          <p14:tracePt t="8485" x="6018213" y="3044825"/>
          <p14:tracePt t="8502" x="6126163" y="3081338"/>
          <p14:tracePt t="8517" x="6205538" y="3108325"/>
          <p14:tracePt t="8535" x="6276975" y="3125788"/>
          <p14:tracePt t="8551" x="6357938" y="3179763"/>
          <p14:tracePt t="8569" x="6465888" y="3205163"/>
          <p14:tracePt t="8584" x="6581775" y="3295650"/>
          <p14:tracePt t="8602" x="6661150" y="3357563"/>
          <p14:tracePt t="8618" x="6759575" y="3419475"/>
          <p14:tracePt t="8635" x="6894513" y="3554413"/>
          <p14:tracePt t="8651" x="7170738" y="3875088"/>
          <p14:tracePt t="8677" x="7277100" y="4010025"/>
          <p14:tracePt t="8684" x="7412038" y="4214813"/>
          <p14:tracePt t="8702" x="7510463" y="4357688"/>
          <p14:tracePt t="8719" x="7554913" y="4419600"/>
          <p14:tracePt t="8734" x="7581900" y="4473575"/>
          <p14:tracePt t="8751" x="7599363" y="4527550"/>
          <p14:tracePt t="8768" x="7616825" y="4581525"/>
          <p14:tracePt t="8786" x="7643813" y="4633913"/>
          <p14:tracePt t="8802" x="7653338" y="4724400"/>
          <p14:tracePt t="8820" x="7688263" y="4813300"/>
          <p14:tracePt t="8835" x="7697788" y="4946650"/>
          <p14:tracePt t="8852" x="7724775" y="5099050"/>
          <p14:tracePt t="8867" x="7742238" y="5214938"/>
          <p14:tracePt t="8892" x="7742238" y="5224463"/>
          <p14:tracePt t="8901" x="7742238" y="5232400"/>
          <p14:tracePt t="9193" x="7759700" y="5197475"/>
          <p14:tracePt t="9202" x="7777163" y="5153025"/>
          <p14:tracePt t="9202" x="7823200" y="5037138"/>
          <p14:tracePt t="9217" x="7840663" y="4938713"/>
          <p14:tracePt t="9236" x="7885113" y="4822825"/>
          <p14:tracePt t="9251" x="7885113" y="4741863"/>
          <p14:tracePt t="9268" x="7885113" y="4687888"/>
          <p14:tracePt t="9284" x="7885113" y="4633913"/>
          <p14:tracePt t="9304" x="7885113" y="4581525"/>
          <p14:tracePt t="9319" x="7885113" y="4545013"/>
          <p14:tracePt t="9319" x="7885113" y="4518025"/>
          <p14:tracePt t="9339" x="7885113" y="4491038"/>
          <p14:tracePt t="9359" x="7875588" y="4456113"/>
          <p14:tracePt t="9374" x="7867650" y="4438650"/>
          <p14:tracePt t="9385" x="7840663" y="4411663"/>
          <p14:tracePt t="9385" x="7804150" y="4384675"/>
          <p14:tracePt t="9402" x="7796213" y="4375150"/>
          <p14:tracePt t="9418" x="7751763" y="4348163"/>
          <p14:tracePt t="9435" x="7742238" y="4340225"/>
          <p14:tracePt t="9451" x="7715250" y="4340225"/>
          <p14:tracePt t="9468" x="7688263" y="4330700"/>
          <p14:tracePt t="9486" x="7680325" y="4330700"/>
          <p14:tracePt t="10889" x="7670800" y="4330700"/>
          <p14:tracePt t="10920" x="7661275" y="4330700"/>
          <p14:tracePt t="10961" x="7643813" y="4340225"/>
          <p14:tracePt t="11745" x="7616825" y="4340225"/>
          <p14:tracePt t="11753" x="7608888" y="4340225"/>
          <p14:tracePt t="11758" x="7589838" y="4348163"/>
          <p14:tracePt t="11767" x="7581900" y="4357688"/>
          <p14:tracePt t="11783" x="7545388" y="4375150"/>
          <p14:tracePt t="11913" x="7537450" y="4394200"/>
          <p14:tracePt t="11918" x="7518400" y="4394200"/>
          <p14:tracePt t="13529" x="7510463" y="4402138"/>
          <p14:tracePt t="13537" x="7491413" y="4411663"/>
          <p14:tracePt t="13555" x="7483475" y="4411663"/>
          <p14:tracePt t="13567" x="7466013" y="4411663"/>
          <p14:tracePt t="13584" x="7466013" y="4419600"/>
          <p14:tracePt t="13600" x="7456488" y="4419600"/>
          <p14:tracePt t="16336" x="7456488" y="4429125"/>
          <p14:tracePt t="16345" x="7456488" y="4411663"/>
          <p14:tracePt t="16356" x="7466013" y="4313238"/>
          <p14:tracePt t="16361" x="7466013" y="4214813"/>
          <p14:tracePt t="16367" x="7483475" y="4037013"/>
          <p14:tracePt t="16383" x="7483475" y="3884613"/>
          <p14:tracePt t="16383" x="7483475" y="3822700"/>
          <p14:tracePt t="16401" x="7473950" y="3724275"/>
          <p14:tracePt t="16417" x="7419975" y="3608388"/>
          <p14:tracePt t="16434" x="7348538" y="3490913"/>
          <p14:tracePt t="16450" x="7232650" y="3384550"/>
          <p14:tracePt t="16467" x="7054850" y="3259138"/>
          <p14:tracePt t="16483" x="6796088" y="3098800"/>
          <p14:tracePt t="16501" x="6510338" y="2928938"/>
          <p14:tracePt t="16517" x="6134100" y="2714625"/>
          <p14:tracePt t="16534" x="5759450" y="2527300"/>
          <p14:tracePt t="16550" x="5446713" y="2384425"/>
          <p14:tracePt t="16567" x="5133975" y="2259013"/>
          <p14:tracePt t="16583" x="4919663" y="2205038"/>
          <p14:tracePt t="16583" x="4776788" y="2179638"/>
          <p14:tracePt t="16601" x="4598988" y="2125663"/>
          <p14:tracePt t="16617" x="4375150" y="2081213"/>
          <p14:tracePt t="16634" x="4232275" y="2044700"/>
          <p14:tracePt t="16650" x="4062413" y="2009775"/>
          <p14:tracePt t="16667" x="3894138" y="1973263"/>
          <p14:tracePt t="16667" x="3776663" y="1965325"/>
          <p14:tracePt t="16690" x="3697288" y="1955800"/>
          <p14:tracePt t="16700" x="3536950" y="1928813"/>
          <p14:tracePt t="16717" x="3357563" y="1911350"/>
          <p14:tracePt t="16733" x="3197225" y="1911350"/>
          <p14:tracePt t="16750" x="3027363" y="1911350"/>
          <p14:tracePt t="16767" x="2911475" y="1911350"/>
          <p14:tracePt t="16784" x="2857500" y="1911350"/>
          <p14:tracePt t="16799" x="2768600" y="1911350"/>
          <p14:tracePt t="16817" x="2732088" y="1919288"/>
          <p14:tracePt t="16833" x="2697163" y="1946275"/>
          <p14:tracePt t="16851" x="2670175" y="1973263"/>
          <p14:tracePt t="16867" x="2660650" y="2017713"/>
          <p14:tracePt t="16884" x="2643188" y="2089150"/>
          <p14:tracePt t="16899" x="2643188" y="2205038"/>
          <p14:tracePt t="16917" x="2697163" y="2446338"/>
          <p14:tracePt t="16955" x="2741613" y="2509838"/>
          <p14:tracePt t="16955" x="2786063" y="2589213"/>
          <p14:tracePt t="16966" x="2919413" y="2724150"/>
          <p14:tracePt t="16966" x="3017838" y="2776538"/>
          <p14:tracePt t="16985" x="3125788" y="2830513"/>
          <p14:tracePt t="17000" x="3633788" y="2973388"/>
          <p14:tracePt t="17018" x="4000500" y="3027363"/>
          <p14:tracePt t="17033" x="4251325" y="3044825"/>
          <p14:tracePt t="17050" x="4438650" y="3044825"/>
          <p14:tracePt t="17067" x="4518025" y="3044825"/>
          <p14:tracePt t="17083" x="4545013" y="3044825"/>
          <p14:tracePt t="17100" x="4589463" y="3009900"/>
          <p14:tracePt t="17117" x="4652963" y="2919413"/>
          <p14:tracePt t="17133" x="4705350" y="2822575"/>
          <p14:tracePt t="17150" x="4724400" y="2697163"/>
          <p14:tracePt t="17167" x="4741863" y="2544763"/>
          <p14:tracePt t="17183" x="4741863" y="2384425"/>
          <p14:tracePt t="17183" x="4741863" y="2322513"/>
          <p14:tracePt t="17217" x="4705350" y="2268538"/>
          <p14:tracePt t="17217" x="4598988" y="2125663"/>
          <p14:tracePt t="17234" x="4429125" y="1928813"/>
          <p14:tracePt t="17250" x="4179888" y="1751013"/>
          <p14:tracePt t="17268" x="3938588" y="1589088"/>
          <p14:tracePt t="17283" x="3616325" y="1455738"/>
          <p14:tracePt t="17300" x="3295650" y="1339850"/>
          <p14:tracePt t="17316" x="2884488" y="1223963"/>
          <p14:tracePt t="17334" x="2490788" y="1169988"/>
          <p14:tracePt t="17350" x="2116138" y="1169988"/>
          <p14:tracePt t="17385" x="2081213" y="1179513"/>
          <p14:tracePt t="17386" x="2054225" y="1196975"/>
          <p14:tracePt t="17400" x="1990725" y="1258888"/>
          <p14:tracePt t="17417" x="1965325" y="1312863"/>
          <p14:tracePt t="17434" x="1965325" y="1438275"/>
          <p14:tracePt t="17450" x="1965325" y="1581150"/>
          <p14:tracePt t="17466" x="1973263" y="1741488"/>
          <p14:tracePt t="17483" x="2071688" y="1901825"/>
          <p14:tracePt t="17500" x="2187575" y="2054225"/>
          <p14:tracePt t="17516" x="2295525" y="2187575"/>
          <p14:tracePt t="17533" x="2465388" y="2312988"/>
          <p14:tracePt t="17550" x="2616200" y="2366963"/>
          <p14:tracePt t="17567" x="2714625" y="2401888"/>
          <p14:tracePt t="17584" x="2759075" y="2419350"/>
          <p14:tracePt t="17600" x="2768600" y="2419350"/>
          <p14:tracePt t="17600" x="2776538" y="2419350"/>
          <p14:tracePt t="17618" x="2822575" y="2419350"/>
          <p14:tracePt t="17633" x="2857500" y="2401888"/>
          <p14:tracePt t="17650" x="2911475" y="2384425"/>
          <p14:tracePt t="17667" x="2955925" y="2357438"/>
          <p14:tracePt t="17684" x="2990850" y="2347913"/>
          <p14:tracePt t="17700" x="3044825" y="2339975"/>
          <p14:tracePt t="17717" x="3062288" y="2330450"/>
          <p14:tracePt t="17733" x="3089275" y="2330450"/>
          <p14:tracePt t="17751" x="3108325" y="2322513"/>
          <p14:tracePt t="17767" x="3143250" y="2312988"/>
          <p14:tracePt t="17784" x="3160713" y="2303463"/>
          <p14:tracePt t="17800" x="3205163" y="2286000"/>
          <p14:tracePt t="17817" x="3214688" y="2276475"/>
          <p14:tracePt t="17833" x="3224213" y="2268538"/>
          <p14:tracePt t="17850" x="3241675" y="2259013"/>
          <p14:tracePt t="17866" x="3259138" y="2251075"/>
          <p14:tracePt t="17883" x="3276600" y="2232025"/>
          <p14:tracePt t="17900" x="3322638" y="2205038"/>
          <p14:tracePt t="17933" x="3402013" y="2187575"/>
          <p14:tracePt t="17978" x="3429000" y="2179638"/>
          <p14:tracePt t="17994" x="3429000" y="2170113"/>
          <p14:tracePt t="18001" x="3455988" y="2170113"/>
          <p14:tracePt t="18016" x="3465513" y="2160588"/>
          <p14:tracePt t="18033" x="3473450" y="2160588"/>
          <p14:tracePt t="18049" x="3490913" y="2160588"/>
          <p14:tracePt t="18067" x="3509963" y="2152650"/>
          <p14:tracePt t="18084" x="3527425" y="2143125"/>
          <p14:tracePt t="18100" x="3544888" y="2133600"/>
          <p14:tracePt t="18116" x="3571875" y="2125663"/>
          <p14:tracePt t="18134" x="3581400" y="2116138"/>
          <p14:tracePt t="18553" x="3581400" y="2125663"/>
          <p14:tracePt t="18561" x="3571875" y="2133600"/>
          <p14:tracePt t="18569" x="3554413" y="2143125"/>
          <p14:tracePt t="18576" x="3536950" y="2160588"/>
          <p14:tracePt t="18583" x="3527425" y="2179638"/>
          <p14:tracePt t="18600" x="3517900" y="2197100"/>
          <p14:tracePt t="18673" x="3509963" y="2205038"/>
          <p14:tracePt t="19352" x="3571875" y="2214563"/>
          <p14:tracePt t="19361" x="3643313" y="2268538"/>
          <p14:tracePt t="19368" x="3759200" y="2303463"/>
          <p14:tracePt t="19375" x="3919538" y="2366963"/>
          <p14:tracePt t="19386" x="3990975" y="2401888"/>
          <p14:tracePt t="19737" x="4000500" y="2401888"/>
          <p14:tracePt t="19768" x="3983038" y="2419350"/>
          <p14:tracePt t="19776" x="3946525" y="2419350"/>
          <p14:tracePt t="19784" x="3894138" y="2419350"/>
          <p14:tracePt t="19784" x="3867150" y="2419350"/>
          <p14:tracePt t="19801" x="3848100" y="2428875"/>
          <p14:tracePt t="19816" x="3848100" y="2438400"/>
          <p14:tracePt t="19913" x="3840163" y="2438400"/>
          <p14:tracePt t="19929" x="3840163" y="2465388"/>
          <p14:tracePt t="19937" x="3840163" y="2473325"/>
          <p14:tracePt t="19945" x="3840163" y="2482850"/>
          <p14:tracePt t="19952" x="3857625" y="2536825"/>
          <p14:tracePt t="19967" x="3875088" y="2562225"/>
          <p14:tracePt t="19983" x="3929063" y="2581275"/>
          <p14:tracePt t="20001" x="3946525" y="2598738"/>
          <p14:tracePt t="20019" x="3965575" y="2608263"/>
          <p14:tracePt t="20033" x="3973513" y="2616200"/>
          <p14:tracePt t="20050" x="4000500" y="2633663"/>
          <p14:tracePt t="20066" x="4044950" y="2652713"/>
          <p14:tracePt t="20084" x="4098925" y="2679700"/>
          <p14:tracePt t="20099" x="4152900" y="2705100"/>
          <p14:tracePt t="20117" x="4224338" y="2724150"/>
          <p14:tracePt t="20133" x="4241800" y="2732088"/>
          <p14:tracePt t="20150" x="4251325" y="2732088"/>
          <p14:tracePt t="20393" x="4197350" y="2732088"/>
          <p14:tracePt t="20393" x="4000500" y="2670175"/>
          <p14:tracePt t="20409" x="3759200" y="2608263"/>
          <p14:tracePt t="20418" x="3465513" y="2517775"/>
          <p14:tracePt t="20419" x="2884488" y="2366963"/>
          <p14:tracePt t="20437" x="2276475" y="2179638"/>
          <p14:tracePt t="20452" x="1822450" y="2071688"/>
          <p14:tracePt t="20470" x="1554163" y="1982788"/>
          <p14:tracePt t="20486" x="1384300" y="1946275"/>
          <p14:tracePt t="20503" x="1303338" y="1928813"/>
          <p14:tracePt t="20516" x="1276350" y="1928813"/>
          <p14:tracePt t="20534" x="1268413" y="1928813"/>
          <p14:tracePt t="20550" x="1258888" y="1928813"/>
          <p14:tracePt t="20770" x="1241425" y="1928813"/>
          <p14:tracePt t="20792" x="1276350" y="1928813"/>
          <p14:tracePt t="20800" x="1465263" y="2017713"/>
          <p14:tracePt t="20808" x="1785938" y="2125663"/>
          <p14:tracePt t="20808" x="2251075" y="2286000"/>
          <p14:tracePt t="20817" x="3214688" y="2571750"/>
          <p14:tracePt t="20833" x="4081463" y="2822575"/>
          <p14:tracePt t="20850" x="4357688" y="2894013"/>
          <p14:tracePt t="20868" x="4384675" y="2894013"/>
          <p14:tracePt t="21497" x="4384675" y="2901950"/>
          <p14:tracePt t="21513" x="4357688" y="2901950"/>
          <p14:tracePt t="21521" x="4303713" y="2901950"/>
          <p14:tracePt t="21523" x="4251325" y="2901950"/>
          <p14:tracePt t="21532" x="4081463" y="2874963"/>
          <p14:tracePt t="21549" x="3884613" y="2813050"/>
          <p14:tracePt t="21566" x="3714750" y="2776538"/>
          <p14:tracePt t="21583" x="3625850" y="2741613"/>
          <p14:tracePt t="22497" x="3616325" y="2741613"/>
          <p14:tracePt t="22506" x="3608388" y="2741613"/>
          <p14:tracePt t="22506" x="3527425" y="2741613"/>
          <p14:tracePt t="22516" x="3402013" y="2724150"/>
          <p14:tracePt t="22533" x="3303588" y="2705100"/>
          <p14:tracePt t="22534" x="3089275" y="2687638"/>
          <p14:tracePt t="22551" x="2901950" y="2643188"/>
          <p14:tracePt t="22567" x="2751138" y="2625725"/>
          <p14:tracePt t="22584" x="2687638" y="2616200"/>
          <p14:tracePt t="22666" x="2679700" y="2616200"/>
          <p14:tracePt t="22953" x="2679700" y="2625725"/>
          <p14:tracePt t="22972" x="2679700" y="2643188"/>
          <p14:tracePt t="22973" x="2679700" y="2652713"/>
          <p14:tracePt t="22984" x="2679700" y="2679700"/>
          <p14:tracePt t="23000" x="2687638" y="2687638"/>
          <p14:tracePt t="23016" x="2705100" y="2697163"/>
          <p14:tracePt t="23034" x="2714625" y="2714625"/>
          <p14:tracePt t="23050" x="2741613" y="2724150"/>
          <p14:tracePt t="23068" x="2776538" y="2732088"/>
          <p14:tracePt t="23091" x="2786063" y="2732088"/>
          <p14:tracePt t="23100" x="2813050" y="2732088"/>
          <p14:tracePt t="23117" x="2822575" y="2732088"/>
          <p14:tracePt t="23161" x="2830513" y="2732088"/>
          <p14:tracePt t="23170" x="2857500" y="2732088"/>
          <p14:tracePt t="23189" x="2884488" y="2724150"/>
          <p14:tracePt t="23190" x="2884488" y="2714625"/>
          <p14:tracePt t="23200" x="2901950" y="2697163"/>
          <p14:tracePt t="23217" x="2919413" y="2643188"/>
          <p14:tracePt t="23235" x="2928938" y="2616200"/>
          <p14:tracePt t="23251" x="2946400" y="2554288"/>
          <p14:tracePt t="23267" x="2946400" y="2517775"/>
          <p14:tracePt t="23284" x="2946400" y="2482850"/>
          <p14:tracePt t="23300" x="2894013" y="2384425"/>
          <p14:tracePt t="23323" x="2884488" y="2366963"/>
          <p14:tracePt t="23334" x="2822575" y="2322513"/>
          <p14:tracePt t="23351" x="2768600" y="2295525"/>
          <p14:tracePt t="23367" x="2652713" y="2251075"/>
          <p14:tracePt t="23384" x="2500313" y="2205038"/>
          <p14:tracePt t="23400" x="2330450" y="2160588"/>
          <p14:tracePt t="23400" x="2259013" y="2143125"/>
          <p14:tracePt t="23418" x="2116138" y="2116138"/>
          <p14:tracePt t="23433" x="2000250" y="2098675"/>
          <p14:tracePt t="23451" x="1857375" y="2098675"/>
          <p14:tracePt t="23467" x="1776413" y="2098675"/>
          <p14:tracePt t="23484" x="1724025" y="2098675"/>
          <p14:tracePt t="23500" x="1704975" y="2098675"/>
          <p14:tracePt t="23518" x="1687513" y="2098675"/>
          <p14:tracePt t="23534" x="1679575" y="2116138"/>
          <p14:tracePt t="23551" x="1652588" y="2152650"/>
          <p14:tracePt t="23567" x="1633538" y="2187575"/>
          <p14:tracePt t="23585" x="1608138" y="2251075"/>
          <p14:tracePt t="23600" x="1581150" y="2339975"/>
          <p14:tracePt t="23619" x="1544638" y="2401888"/>
          <p14:tracePt t="23634" x="1544638" y="2428875"/>
          <p14:tracePt t="23651" x="1536700" y="2473325"/>
          <p14:tracePt t="23668" x="1517650" y="2562225"/>
          <p14:tracePt t="23690" x="1517650" y="2598738"/>
          <p14:tracePt t="23700" x="1517650" y="2652713"/>
          <p14:tracePt t="23717" x="1527175" y="2714625"/>
          <p14:tracePt t="23734" x="1536700" y="2732088"/>
          <p14:tracePt t="23750" x="1544638" y="2776538"/>
          <p14:tracePt t="23767" x="1554163" y="2795588"/>
          <p14:tracePt t="23784" x="1571625" y="2822575"/>
          <p14:tracePt t="23800" x="1581150" y="2847975"/>
          <p14:tracePt t="23817" x="1643063" y="2919413"/>
          <p14:tracePt t="23835" x="1670050" y="2955925"/>
          <p14:tracePt t="23851" x="1741488" y="3027363"/>
          <p14:tracePt t="23869" x="1803400" y="3089275"/>
          <p14:tracePt t="23884" x="1919288" y="3197225"/>
          <p14:tracePt t="23903" x="2054225" y="3286125"/>
          <p14:tracePt t="23918" x="2160588" y="3357563"/>
          <p14:tracePt t="23918" x="2187575" y="3375025"/>
          <p14:tracePt t="23939" x="3295650" y="3571875"/>
          <p14:tracePt t="24068" x="3419475" y="3544888"/>
          <p14:tracePt t="24084" x="3616325" y="3473450"/>
          <p14:tracePt t="24110" x="3670300" y="3455988"/>
          <p14:tracePt t="24117" x="3759200" y="3384550"/>
          <p14:tracePt t="24134" x="3822700" y="3322638"/>
          <p14:tracePt t="24150" x="3875088" y="3268663"/>
          <p14:tracePt t="24167" x="3902075" y="3205163"/>
          <p14:tracePt t="24184" x="3938588" y="3152775"/>
          <p14:tracePt t="24200" x="3965575" y="3089275"/>
          <p14:tracePt t="24200" x="3965575" y="3081338"/>
          <p14:tracePt t="24218" x="3965575" y="3027363"/>
          <p14:tracePt t="24234" x="3965575" y="2990850"/>
          <p14:tracePt t="24251" x="3965575" y="2938463"/>
          <p14:tracePt t="24267" x="3965575" y="2884488"/>
          <p14:tracePt t="24284" x="3938588" y="2803525"/>
          <p14:tracePt t="24300" x="3867150" y="2714625"/>
          <p14:tracePt t="24318" x="3786188" y="2633663"/>
          <p14:tracePt t="24334" x="3652838" y="2554288"/>
          <p14:tracePt t="24351" x="3509963" y="2490788"/>
          <p14:tracePt t="24367" x="3357563" y="2428875"/>
          <p14:tracePt t="24384" x="3205163" y="2374900"/>
          <p14:tracePt t="24400" x="2982913" y="2357438"/>
          <p14:tracePt t="24400" x="2867025" y="2339975"/>
          <p14:tracePt t="24418" x="2633663" y="2312988"/>
          <p14:tracePt t="24434" x="2490788" y="2312988"/>
          <p14:tracePt t="24451" x="2419350" y="2312988"/>
          <p14:tracePt t="24468" x="2384425" y="2312988"/>
          <p14:tracePt t="24484" x="2357438" y="2347913"/>
          <p14:tracePt t="24501" x="2295525" y="2411413"/>
          <p14:tracePt t="24517" x="2232025" y="2490788"/>
          <p14:tracePt t="24534" x="2197100" y="2589213"/>
          <p14:tracePt t="24550" x="2152650" y="2670175"/>
          <p14:tracePt t="24567" x="2133600" y="2741613"/>
          <p14:tracePt t="24583" x="2116138" y="2813050"/>
          <p14:tracePt t="24601" x="2089150" y="2857500"/>
          <p14:tracePt t="24617" x="2089150" y="2955925"/>
          <p14:tracePt t="24635" x="2081213" y="3054350"/>
          <p14:tracePt t="24657" x="2054225" y="3179763"/>
          <p14:tracePt t="24668" x="2054225" y="3295650"/>
          <p14:tracePt t="24683" x="2054225" y="3438525"/>
          <p14:tracePt t="24708" x="2054225" y="3482975"/>
          <p14:tracePt t="24717" x="2054225" y="3544888"/>
          <p14:tracePt t="24734" x="2054225" y="3616325"/>
          <p14:tracePt t="24750" x="2081213" y="3670300"/>
          <p14:tracePt t="24768" x="2089150" y="3732213"/>
          <p14:tracePt t="24783" x="2108200" y="3768725"/>
          <p14:tracePt t="24801" x="2116138" y="3822700"/>
          <p14:tracePt t="24817" x="2179638" y="3902075"/>
          <p14:tracePt t="24834" x="2187575" y="3919538"/>
          <p14:tracePt t="24852" x="2197100" y="3929063"/>
          <p14:tracePt t="26018" x="2197100" y="3919538"/>
          <p14:tracePt t="26026" x="2197100" y="3884613"/>
          <p14:tracePt t="26034" x="2197100" y="3830638"/>
          <p14:tracePt t="26039" x="2197100" y="3759200"/>
          <p14:tracePt t="26050" x="2197100" y="3697288"/>
          <p14:tracePt t="26067" x="2197100" y="3660775"/>
          <p14:tracePt t="26084" x="2197100" y="3616325"/>
          <p14:tracePt t="26101" x="2197100" y="3598863"/>
          <p14:tracePt t="26116" x="2197100" y="3581400"/>
          <p14:tracePt t="26134" x="2214563" y="3562350"/>
          <p14:tracePt t="26150" x="2295525" y="3419475"/>
          <p14:tracePt t="26250" x="2312988" y="3411538"/>
          <p14:tracePt t="26250" x="2347913" y="3367088"/>
          <p14:tracePt t="26268" x="2384425" y="3330575"/>
          <p14:tracePt t="26284" x="2428875" y="3303588"/>
          <p14:tracePt t="26300" x="2446338" y="3286125"/>
          <p14:tracePt t="26316" x="2465388" y="3259138"/>
          <p14:tracePt t="26334" x="2490788" y="3241675"/>
          <p14:tracePt t="26350" x="2527300" y="3224213"/>
          <p14:tracePt t="26368" x="2554288" y="3197225"/>
          <p14:tracePt t="26384" x="2571750" y="3160713"/>
          <p14:tracePt t="26400" x="2616200" y="3143250"/>
          <p14:tracePt t="26417" x="2714625" y="3062288"/>
          <p14:tracePt t="26434" x="2768600" y="3009900"/>
          <p14:tracePt t="26450" x="2813050" y="2990850"/>
          <p14:tracePt t="26467" x="2867025" y="2938463"/>
          <p14:tracePt t="26484" x="2938463" y="2901950"/>
          <p14:tracePt t="26500" x="2982913" y="2884488"/>
          <p14:tracePt t="26517" x="3027363" y="2857500"/>
          <p14:tracePt t="26533" x="3071813" y="2830513"/>
          <p14:tracePt t="26550" x="3108325" y="2813050"/>
          <p14:tracePt t="26567" x="3170238" y="2786063"/>
          <p14:tracePt t="26584" x="3251200" y="2751138"/>
          <p14:tracePt t="26600" x="3340100" y="2705100"/>
          <p14:tracePt t="26600" x="3384550" y="2687638"/>
          <p14:tracePt t="26619" x="3465513" y="2633663"/>
          <p14:tracePt t="26634" x="3705225" y="2536825"/>
          <p14:tracePt t="26685" x="3956050" y="2446338"/>
          <p14:tracePt t="26750" x="3983038" y="2428875"/>
          <p14:tracePt t="26750" x="4037013" y="2411413"/>
          <p14:tracePt t="26767" x="4098925" y="2401888"/>
          <p14:tracePt t="26784" x="4116388" y="2393950"/>
          <p14:tracePt t="26800" x="4179888" y="2374900"/>
          <p14:tracePt t="26800" x="4187825" y="2374900"/>
          <p14:tracePt t="26818" x="4224338" y="2357438"/>
          <p14:tracePt t="26833" x="4251325" y="2357438"/>
          <p14:tracePt t="26851" x="4276725" y="2347913"/>
          <p14:tracePt t="26867" x="4295775" y="2339975"/>
          <p14:tracePt t="26883" x="4313238" y="2339975"/>
          <p14:tracePt t="26902" x="4322763" y="2339975"/>
          <p14:tracePt t="27050" x="4330700" y="2339975"/>
          <p14:tracePt t="27074" x="4357688" y="2347913"/>
          <p14:tracePt t="27082" x="4367213" y="2357438"/>
          <p14:tracePt t="27090" x="4394200" y="2419350"/>
          <p14:tracePt t="27101" x="4419600" y="2509838"/>
          <p14:tracePt t="27117" x="4429125" y="2598738"/>
          <p14:tracePt t="27134" x="4429125" y="2697163"/>
          <p14:tracePt t="27150" x="4429125" y="2768600"/>
          <p14:tracePt t="27167" x="4429125" y="2786063"/>
          <p14:tracePt t="27183" x="4429125" y="2830513"/>
          <p14:tracePt t="27201" x="4411663" y="2857500"/>
          <p14:tracePt t="27217" x="4402138" y="2874963"/>
          <p14:tracePt t="27234" x="4384675" y="2894013"/>
          <p14:tracePt t="27306" x="4367213" y="2894013"/>
          <p14:tracePt t="27316" x="4303713" y="2894013"/>
          <p14:tracePt t="27357" x="4251325" y="2884488"/>
          <p14:tracePt t="27367" x="4152900" y="2803525"/>
          <p14:tracePt t="27384" x="4062413" y="2741613"/>
          <p14:tracePt t="27400" x="4000500" y="2660650"/>
          <p14:tracePt t="27418" x="3946525" y="2589213"/>
          <p14:tracePt t="27433" x="3938588" y="2544763"/>
          <p14:tracePt t="27450" x="3938588" y="2527300"/>
          <p14:tracePt t="27467" x="3938588" y="2509838"/>
          <p14:tracePt t="27484" x="3938588" y="2482850"/>
          <p14:tracePt t="27500" x="3938588" y="2438400"/>
          <p14:tracePt t="27517" x="3956050" y="2393950"/>
          <p14:tracePt t="27533" x="3965575" y="2366963"/>
          <p14:tracePt t="27550" x="4000500" y="2339975"/>
          <p14:tracePt t="27567" x="4037013" y="2330450"/>
          <p14:tracePt t="27584" x="4062413" y="2322513"/>
          <p14:tracePt t="27600" x="4089400" y="2312988"/>
          <p14:tracePt t="27600" x="4116388" y="2303463"/>
          <p14:tracePt t="27618" x="4133850" y="2303463"/>
          <p14:tracePt t="27633" x="4160838" y="2295525"/>
          <p14:tracePt t="27651" x="4197350" y="2286000"/>
          <p14:tracePt t="27667" x="4214813" y="2286000"/>
          <p14:tracePt t="27684" x="4224338" y="2286000"/>
          <p14:tracePt t="27701" x="4232275" y="2286000"/>
          <p14:tracePt t="27833" x="4241800" y="2286000"/>
          <p14:tracePt t="27855" x="4259263" y="2286000"/>
          <p14:tracePt t="27857" x="4286250" y="2322513"/>
          <p14:tracePt t="27867" x="4303713" y="2339975"/>
          <p14:tracePt t="27883" x="4303713" y="2366963"/>
          <p14:tracePt t="27900" x="4303713" y="2374900"/>
          <p14:tracePt t="27918" x="4313238" y="2384425"/>
          <p14:tracePt t="27936" x="4313238" y="2401888"/>
          <p14:tracePt t="27951" x="4313238" y="2428875"/>
          <p14:tracePt t="27969" x="4313238" y="2438400"/>
          <p14:tracePt t="27969" x="4313238" y="2446338"/>
          <p14:tracePt t="27987" x="4303713" y="2446338"/>
          <p14:tracePt t="28002" x="4303713" y="2455863"/>
          <p14:tracePt t="28018" x="4295775" y="2473325"/>
          <p14:tracePt t="28402" x="4268788" y="2500313"/>
          <p14:tracePt t="28406" x="4214813" y="2536825"/>
          <p14:tracePt t="30250" x="4259263" y="2500313"/>
          <p14:tracePt t="30259" x="4276725" y="2473325"/>
          <p14:tracePt t="30263" x="4303713" y="2465388"/>
          <p14:tracePt t="30267" x="4348163" y="2438400"/>
          <p14:tracePt t="30283" x="4375150" y="2411413"/>
          <p14:tracePt t="30300" x="4384675" y="2393950"/>
          <p14:tracePt t="30316" x="4402138" y="2384425"/>
          <p14:tracePt t="30334" x="4411663" y="2384425"/>
          <p14:tracePt t="30434" x="4419600" y="2374900"/>
          <p14:tracePt t="30442" x="4438650" y="2357438"/>
          <p14:tracePt t="30450" x="4456113" y="2347913"/>
          <p14:tracePt t="30457" x="4473575" y="2339975"/>
          <p14:tracePt t="30467" x="4491038" y="2330450"/>
          <p14:tracePt t="30483" x="4491038" y="2322513"/>
          <p14:tracePt t="30500" x="4500563" y="2322513"/>
          <p14:tracePt t="30516" x="4500563" y="2312988"/>
          <p14:tracePt t="30618" x="4510088" y="2312988"/>
          <p14:tracePt t="30626" x="4537075" y="2295525"/>
          <p14:tracePt t="30634" x="4562475" y="2268538"/>
          <p14:tracePt t="30642" x="4581525" y="2259013"/>
          <p14:tracePt t="30650" x="4616450" y="2241550"/>
          <p14:tracePt t="30667" x="4687888" y="2197100"/>
          <p14:tracePt t="30684" x="4795838" y="2160588"/>
          <p14:tracePt t="30700" x="4919663" y="2108200"/>
          <p14:tracePt t="30718" x="5072063" y="2044700"/>
          <p14:tracePt t="30733" x="5205413" y="2009775"/>
          <p14:tracePt t="30751" x="5322888" y="1973263"/>
          <p14:tracePt t="30766" x="5429250" y="1938338"/>
          <p14:tracePt t="30784" x="5518150" y="1938338"/>
          <p14:tracePt t="30800" x="5599113" y="1928813"/>
          <p14:tracePt t="30800" x="5643563" y="1928813"/>
          <p14:tracePt t="30818" x="5697538" y="1919288"/>
          <p14:tracePt t="30833" x="5759450" y="1911350"/>
          <p14:tracePt t="30851" x="5813425" y="1911350"/>
          <p14:tracePt t="30867" x="5867400" y="1911350"/>
          <p14:tracePt t="30883" x="5902325" y="1911350"/>
          <p14:tracePt t="30900" x="5929313" y="1919288"/>
          <p14:tracePt t="30916" x="5965825" y="1928813"/>
          <p14:tracePt t="30933" x="5991225" y="1928813"/>
          <p14:tracePt t="30951" x="6010275" y="1928813"/>
          <p14:tracePt t="31169" x="6010275" y="1901825"/>
          <p14:tracePt t="31178" x="6010275" y="1874838"/>
          <p14:tracePt t="31186" x="6010275" y="1830388"/>
          <p14:tracePt t="31191" x="6000750" y="1803400"/>
          <p14:tracePt t="31200" x="5956300" y="1741488"/>
          <p14:tracePt t="31217" x="5929313" y="1687513"/>
          <p14:tracePt t="31217" x="5911850" y="1679575"/>
          <p14:tracePt t="31234" x="5894388" y="1660525"/>
          <p14:tracePt t="31249" x="5884863" y="1652588"/>
          <p14:tracePt t="31266" x="5875338" y="1652588"/>
          <p14:tracePt t="31283" x="5867400" y="1652588"/>
          <p14:tracePt t="31393" x="5848350" y="1652588"/>
          <p14:tracePt t="33009" x="5857875" y="1652588"/>
          <p14:tracePt t="33016" x="5902325" y="1652588"/>
          <p14:tracePt t="33034" x="5973763" y="1652588"/>
          <p14:tracePt t="33035" x="6027738" y="1652588"/>
          <p14:tracePt t="33053" x="6081713" y="1652588"/>
          <p14:tracePt t="33090" x="6089650" y="1652588"/>
          <p14:tracePt t="33106" x="6099175" y="1652588"/>
          <p14:tracePt t="33130" x="6108700" y="1652588"/>
          <p14:tracePt t="33161" x="6126163" y="1652588"/>
          <p14:tracePt t="33177" x="6134100" y="1652588"/>
          <p14:tracePt t="33185" x="6143625" y="1652588"/>
          <p14:tracePt t="33198" x="6161088" y="1670050"/>
          <p14:tracePt t="33208" x="6232525" y="1697038"/>
          <p14:tracePt t="33249" x="6259513" y="1731963"/>
          <p14:tracePt t="33250" x="6296025" y="1768475"/>
          <p14:tracePt t="33266" x="6323013" y="1803400"/>
          <p14:tracePt t="33283" x="6340475" y="1847850"/>
          <p14:tracePt t="33299" x="6340475" y="1866900"/>
          <p14:tracePt t="33316" x="6340475" y="1884363"/>
          <p14:tracePt t="33333" x="6340475" y="1901825"/>
          <p14:tracePt t="33350" x="6340475" y="1911350"/>
          <p14:tracePt t="33386" x="6340475" y="1928813"/>
          <p14:tracePt t="33399" x="6340475" y="1938338"/>
          <p14:tracePt t="33418" x="6340475" y="1946275"/>
          <p14:tracePt t="33418" x="6340475" y="1955800"/>
          <p14:tracePt t="33418" x="6340475" y="1973263"/>
          <p14:tracePt t="33458" x="6340475" y="1982788"/>
          <p14:tracePt t="33563" x="6340475" y="2009775"/>
          <p14:tracePt t="33564" x="6330950" y="2027238"/>
          <p14:tracePt t="33573" x="6330950" y="2062163"/>
          <p14:tracePt t="33584" x="6330950" y="2098675"/>
          <p14:tracePt t="33584" x="6330950" y="2125663"/>
          <p14:tracePt t="33604" x="6330950" y="2179638"/>
          <p14:tracePt t="33618" x="6330950" y="2251075"/>
          <p14:tracePt t="33636" x="6330950" y="2303463"/>
          <p14:tracePt t="33650" x="6330950" y="2347913"/>
          <p14:tracePt t="33667" x="6330950" y="2384425"/>
          <p14:tracePt t="33683" x="6330950" y="2419350"/>
          <p14:tracePt t="33700" x="6330950" y="2465388"/>
          <p14:tracePt t="33716" x="6330950" y="2500313"/>
          <p14:tracePt t="33733" x="6330950" y="2536825"/>
          <p14:tracePt t="33749" x="6330950" y="2544763"/>
          <p14:tracePt t="34241" x="6330950" y="2554288"/>
          <p14:tracePt t="34249" x="6303963" y="2589213"/>
          <p14:tracePt t="34257" x="6276975" y="2679700"/>
          <p14:tracePt t="34267" x="6259513" y="2768600"/>
          <p14:tracePt t="34283" x="6259513" y="2840038"/>
          <p14:tracePt t="34301" x="6242050" y="2901950"/>
          <p14:tracePt t="34323" x="6242050" y="2928938"/>
          <p14:tracePt t="34362" x="6242050" y="2938463"/>
          <p14:tracePt t="34394" x="6242050" y="2955925"/>
          <p14:tracePt t="34402" x="6242050" y="2965450"/>
          <p14:tracePt t="34410" x="6242050" y="2973388"/>
          <p14:tracePt t="34418" x="6242050" y="2982913"/>
          <p14:tracePt t="34424" x="6242050" y="3054350"/>
          <p14:tracePt t="34451" x="6242050" y="3062288"/>
          <p14:tracePt t="34585" x="6259513" y="3054350"/>
          <p14:tracePt t="34594" x="6259513" y="3009900"/>
          <p14:tracePt t="34605" x="6259513" y="2938463"/>
          <p14:tracePt t="34609" x="6276975" y="2847975"/>
          <p14:tracePt t="34609" x="6276975" y="2795588"/>
          <p14:tracePt t="34618" x="6276975" y="2625725"/>
          <p14:tracePt t="34635" x="6276975" y="2473325"/>
          <p14:tracePt t="34651" x="6232525" y="2322513"/>
          <p14:tracePt t="34667" x="6161088" y="2179638"/>
          <p14:tracePt t="34684" x="6089650" y="2071688"/>
          <p14:tracePt t="34700" x="5973763" y="1965325"/>
          <p14:tracePt t="34717" x="5768975" y="1839913"/>
          <p14:tracePt t="34733" x="5340350" y="1687513"/>
          <p14:tracePt t="34750" x="4714875" y="1500188"/>
          <p14:tracePt t="34766" x="4000500" y="1366838"/>
          <p14:tracePt t="34784" x="3367088" y="1276350"/>
          <p14:tracePt t="34800" x="2813050" y="1214438"/>
          <p14:tracePt t="34817" x="2401888" y="1214438"/>
          <p14:tracePt t="34833" x="2062163" y="1214438"/>
          <p14:tracePt t="34833" x="1911350" y="1214438"/>
          <p14:tracePt t="34851" x="1633538" y="1250950"/>
          <p14:tracePt t="34867" x="1438275" y="1295400"/>
          <p14:tracePt t="34883" x="1268413" y="1330325"/>
          <p14:tracePt t="34899" x="1098550" y="1384300"/>
          <p14:tracePt t="34917" x="965200" y="1446213"/>
          <p14:tracePt t="34933" x="839788" y="1500188"/>
          <p14:tracePt t="34950" x="669925" y="1571625"/>
          <p14:tracePt t="34966" x="500063" y="1616075"/>
          <p14:tracePt t="34984" x="366713" y="1670050"/>
          <p14:tracePt t="35000" x="322263" y="1687513"/>
          <p14:tracePt t="35015" x="276225" y="1714500"/>
          <p14:tracePt t="35015" x="276225" y="1724025"/>
          <p14:tracePt t="35034" x="268288" y="1724025"/>
          <p14:tracePt t="35049" x="250825" y="1758950"/>
          <p14:tracePt t="35067" x="231775" y="1795463"/>
          <p14:tracePt t="35083" x="214313" y="1866900"/>
          <p14:tracePt t="35100" x="214313" y="1990725"/>
          <p14:tracePt t="35116" x="223838" y="2062163"/>
          <p14:tracePt t="35133" x="295275" y="2170113"/>
          <p14:tracePt t="35149" x="366713" y="2276475"/>
          <p14:tracePt t="35166" x="465138" y="2411413"/>
          <p14:tracePt t="35183" x="598488" y="2527300"/>
          <p14:tracePt t="35200" x="776288" y="2652713"/>
          <p14:tracePt t="35216" x="1116013" y="2847975"/>
          <p14:tracePt t="35216" x="1347788" y="2965450"/>
          <p14:tracePt t="35234" x="1625600" y="3089275"/>
          <p14:tracePt t="35234" x="1919288" y="3214688"/>
          <p14:tracePt t="35250" x="2401888" y="3419475"/>
          <p14:tracePt t="35266" x="2741613" y="3554413"/>
          <p14:tracePt t="35283" x="2982913" y="3633788"/>
          <p14:tracePt t="35299" x="3214688" y="3687763"/>
          <p14:tracePt t="35316" x="3562350" y="3759200"/>
          <p14:tracePt t="35332" x="4000500" y="3813175"/>
          <p14:tracePt t="35349" x="4491038" y="3884613"/>
          <p14:tracePt t="35366" x="4776788" y="3919538"/>
          <p14:tracePt t="35383" x="5402263" y="3875088"/>
          <p14:tracePt t="35439" x="5608638" y="3768725"/>
          <p14:tracePt t="35478" x="5626100" y="3741738"/>
          <p14:tracePt t="35483" x="5688013" y="3679825"/>
          <p14:tracePt t="35499" x="5732463" y="3633788"/>
          <p14:tracePt t="35517" x="5776913" y="3554413"/>
          <p14:tracePt t="35533" x="5822950" y="3482975"/>
          <p14:tracePt t="35550" x="5848350" y="3402013"/>
          <p14:tracePt t="35566" x="5857875" y="3313113"/>
          <p14:tracePt t="35584" x="5875338" y="3259138"/>
          <p14:tracePt t="35601" x="5875338" y="3197225"/>
          <p14:tracePt t="35601" x="5875338" y="3170238"/>
          <p14:tracePt t="35619" x="5875338" y="3125788"/>
          <p14:tracePt t="35635" x="5875338" y="3108325"/>
          <p14:tracePt t="35652" x="5875338" y="3081338"/>
          <p14:tracePt t="35667" x="5857875" y="3036888"/>
          <p14:tracePt t="35684" x="5795963" y="2946400"/>
          <p14:tracePt t="35700" x="5715000" y="2894013"/>
          <p14:tracePt t="35717" x="5616575" y="2813050"/>
          <p14:tracePt t="35733" x="5500688" y="2751138"/>
          <p14:tracePt t="35750" x="5384800" y="2687638"/>
          <p14:tracePt t="35767" x="5251450" y="2652713"/>
          <p14:tracePt t="35783" x="5153025" y="2633663"/>
          <p14:tracePt t="35800" x="5108575" y="2616200"/>
          <p14:tracePt t="35817" x="5072063" y="2608263"/>
          <p14:tracePt t="35817" x="5062538" y="2608263"/>
          <p14:tracePt t="35834" x="5054600" y="2608263"/>
          <p14:tracePt t="35849" x="5045075" y="2608263"/>
          <p14:tracePt t="35867" x="5027613" y="2608263"/>
          <p14:tracePt t="35883" x="5018088" y="2608263"/>
          <p14:tracePt t="35899" x="4991100" y="2608263"/>
          <p14:tracePt t="35916" x="4973638" y="2608263"/>
          <p14:tracePt t="35933" x="4929188" y="2625725"/>
          <p14:tracePt t="35949" x="4911725" y="2633663"/>
          <p14:tracePt t="35967" x="4884738" y="2660650"/>
          <p14:tracePt t="35983" x="4848225" y="2679700"/>
          <p14:tracePt t="36000" x="4803775" y="2724150"/>
          <p14:tracePt t="36050" x="4795838" y="2741613"/>
          <p14:tracePt t="36143" x="4786313" y="2751138"/>
          <p14:tracePt t="36149" x="4786313" y="2768600"/>
          <p14:tracePt t="36249" x="4786313" y="2786063"/>
          <p14:tracePt t="36265" x="4776788" y="2786063"/>
          <p14:tracePt t="36279" x="4768850" y="2795588"/>
          <p14:tracePt t="36279" x="4768850" y="2813050"/>
          <p14:tracePt t="36290" x="4768850" y="2830513"/>
          <p14:tracePt t="36299" x="4759325" y="2840038"/>
          <p14:tracePt t="36300" x="4732338" y="2884488"/>
          <p14:tracePt t="36316" x="4714875" y="2946400"/>
          <p14:tracePt t="36332" x="4697413" y="2973388"/>
          <p14:tracePt t="36350" x="4679950" y="3027363"/>
          <p14:tracePt t="36366" x="4652963" y="3054350"/>
          <p14:tracePt t="36383" x="4633913" y="3108325"/>
          <p14:tracePt t="36399" x="4608513" y="3125788"/>
          <p14:tracePt t="36417" x="4598988" y="3143250"/>
          <p14:tracePt t="37090" x="4589463" y="3143250"/>
          <p14:tracePt t="37098" x="4598988" y="3116263"/>
          <p14:tracePt t="37105" x="4598988" y="3036888"/>
          <p14:tracePt t="37117" x="4652963" y="2687638"/>
          <p14:tracePt t="37207" x="4652963" y="2625725"/>
          <p14:tracePt t="37222" x="4652963" y="2589213"/>
          <p14:tracePt t="37232" x="4670425" y="2465388"/>
          <p14:tracePt t="37250" x="4670425" y="2393950"/>
          <p14:tracePt t="37266" x="4670425" y="2339975"/>
          <p14:tracePt t="37283" x="4652963" y="2286000"/>
          <p14:tracePt t="37299" x="4608513" y="2241550"/>
          <p14:tracePt t="37316" x="4572000" y="2205038"/>
          <p14:tracePt t="37333" x="4537075" y="2179638"/>
          <p14:tracePt t="37350" x="4473575" y="2152650"/>
          <p14:tracePt t="37366" x="4456113" y="2152650"/>
          <p14:tracePt t="37383" x="4402138" y="2152650"/>
          <p14:tracePt t="37399" x="4348163" y="2152650"/>
          <p14:tracePt t="37416" x="4276725" y="2152650"/>
          <p14:tracePt t="37432" x="4187825" y="2152650"/>
          <p14:tracePt t="37432" x="4125913" y="2160588"/>
          <p14:tracePt t="37450" x="4027488" y="2224088"/>
          <p14:tracePt t="37472" x="3946525" y="2276475"/>
          <p14:tracePt t="37482" x="3894138" y="2330450"/>
          <p14:tracePt t="37500" x="3822700" y="2438400"/>
          <p14:tracePt t="37516" x="3768725" y="2652713"/>
          <p14:tracePt t="37539" x="3751263" y="2751138"/>
          <p14:tracePt t="37549" x="3751263" y="2990850"/>
          <p14:tracePt t="37583" x="3751263" y="3062288"/>
          <p14:tracePt t="37583" x="3759200" y="3160713"/>
          <p14:tracePt t="37601" x="3822700" y="3276600"/>
          <p14:tracePt t="37616" x="3894138" y="3384550"/>
          <p14:tracePt t="37633" x="4000500" y="3500438"/>
          <p14:tracePt t="37649" x="4232275" y="3652838"/>
          <p14:tracePt t="37667" x="4419600" y="3751263"/>
          <p14:tracePt t="37682" x="4608513" y="3848100"/>
          <p14:tracePt t="37699" x="4759325" y="3929063"/>
          <p14:tracePt t="37716" x="4946650" y="3983038"/>
          <p14:tracePt t="37733" x="5205413" y="4044950"/>
          <p14:tracePt t="37749" x="5384800" y="4062413"/>
          <p14:tracePt t="37766" x="5510213" y="4062413"/>
          <p14:tracePt t="37782" x="5616575" y="4062413"/>
          <p14:tracePt t="37799" x="5732463" y="4027488"/>
          <p14:tracePt t="37816" x="5795963" y="3983038"/>
          <p14:tracePt t="37840" x="5857875" y="3919538"/>
          <p14:tracePt t="37856" x="5884863" y="3884613"/>
          <p14:tracePt t="37866" x="5902325" y="3830638"/>
          <p14:tracePt t="37883" x="5919788" y="3776663"/>
          <p14:tracePt t="37899" x="5938838" y="3741738"/>
          <p14:tracePt t="37917" x="5938838" y="3714750"/>
          <p14:tracePt t="37933" x="5938838" y="3697288"/>
          <p14:tracePt t="37949" x="5938838" y="3687763"/>
          <p14:tracePt t="37965" x="5938838" y="3670300"/>
          <p14:tracePt t="37984" x="5938838" y="3660775"/>
          <p14:tracePt t="40193" x="5919788" y="3660775"/>
          <p14:tracePt t="40201" x="5911850" y="3670300"/>
          <p14:tracePt t="40215" x="5894388" y="3687763"/>
          <p14:tracePt t="40220" x="5875338" y="3687763"/>
          <p14:tracePt t="40231" x="5867400" y="3705225"/>
          <p14:tracePt t="40248" x="5848350" y="3714750"/>
          <p14:tracePt t="40336" x="5840413" y="3732213"/>
          <p14:tracePt t="40385" x="5830888" y="3741738"/>
          <p14:tracePt t="40393" x="5776913" y="3776663"/>
          <p14:tracePt t="40401" x="5715000" y="3786188"/>
          <p14:tracePt t="40409" x="5670550" y="3803650"/>
          <p14:tracePt t="40415" x="5537200" y="3875088"/>
          <p14:tracePt t="40432" x="5438775" y="3894138"/>
          <p14:tracePt t="40432" x="5402263" y="3902075"/>
          <p14:tracePt t="40449" x="5384800" y="3919538"/>
          <p14:tracePt t="40465" x="5367338" y="3919538"/>
          <p14:tracePt t="40624" x="5357813" y="3938588"/>
          <p14:tracePt t="40632" x="5330825" y="3956050"/>
          <p14:tracePt t="40635" x="5313363" y="3965575"/>
          <p14:tracePt t="40648" x="5232400" y="4010025"/>
          <p14:tracePt t="40666" x="5180013" y="4027488"/>
          <p14:tracePt t="40682" x="5116513" y="4054475"/>
          <p14:tracePt t="40698" x="5054600" y="4071938"/>
          <p14:tracePt t="40715" x="5000625" y="4089400"/>
          <p14:tracePt t="40731" x="4946650" y="4098925"/>
          <p14:tracePt t="40747" x="4867275" y="4133850"/>
          <p14:tracePt t="40765" x="4813300" y="4143375"/>
          <p14:tracePt t="40781" x="4714875" y="4187825"/>
          <p14:tracePt t="40798" x="4643438" y="4205288"/>
          <p14:tracePt t="40815" x="4616450" y="4214813"/>
          <p14:tracePt t="40815" x="4616450" y="4224338"/>
          <p14:tracePt t="40833" x="4598988" y="4224338"/>
          <p14:tracePt t="40848" x="4589463" y="4232275"/>
          <p14:tracePt t="41285" x="0" y="0"/>
        </p14:tracePtLst>
        <p14:tracePtLst>
          <p14:tracePt t="71856" x="3490913" y="4037013"/>
          <p14:tracePt t="71985" x="3509963" y="4027488"/>
          <p14:tracePt t="71996" x="3554413" y="3965575"/>
          <p14:tracePt t="72013" x="3724275" y="3714750"/>
          <p14:tracePt t="72047" x="4081463" y="3232150"/>
          <p14:tracePt t="72096" x="4179888" y="3044825"/>
          <p14:tracePt t="72096" x="4241800" y="2928938"/>
          <p14:tracePt t="72113" x="4303713" y="2830513"/>
          <p14:tracePt t="72123" x="4375150" y="2714625"/>
          <p14:tracePt t="72129" x="4491038" y="2490788"/>
          <p14:tracePt t="72147" x="4598988" y="2303463"/>
          <p14:tracePt t="72163" x="4741863" y="2062163"/>
          <p14:tracePt t="72187" x="4776788" y="2009775"/>
          <p14:tracePt t="72196" x="4830763" y="1901825"/>
          <p14:tracePt t="72214" x="4875213" y="1812925"/>
          <p14:tracePt t="72229" x="5027613" y="1544638"/>
          <p14:tracePt t="72303" x="5089525" y="1455738"/>
          <p14:tracePt t="72328" x="5180013" y="1330325"/>
          <p14:tracePt t="72328" x="5197475" y="1295400"/>
          <p14:tracePt t="72363" x="5214938" y="1276350"/>
          <p14:tracePt t="72363" x="5251450" y="1241425"/>
          <p14:tracePt t="72379" x="5286375" y="1204913"/>
          <p14:tracePt t="72397" x="5330825" y="1160463"/>
          <p14:tracePt t="72413" x="5419725" y="1108075"/>
          <p14:tracePt t="72430" x="5562600" y="1027113"/>
          <p14:tracePt t="72463" x="5643563" y="990600"/>
          <p14:tracePt t="72499" x="5902325" y="911225"/>
          <p14:tracePt t="72619" x="6037263" y="884238"/>
          <p14:tracePt t="72619" x="6062663" y="884238"/>
          <p14:tracePt t="72714" x="6608763" y="830263"/>
          <p14:tracePt t="73000" x="6777038" y="830263"/>
          <p14:tracePt t="73113" x="6796088" y="830263"/>
          <p14:tracePt t="73129" x="6823075" y="830263"/>
          <p14:tracePt t="73146" x="7313613" y="874713"/>
          <p14:tracePt t="73218" x="7466013" y="928688"/>
          <p14:tracePt t="73246" x="7500938" y="955675"/>
          <p14:tracePt t="74121" x="7510463" y="955675"/>
          <p14:tracePt t="74185" x="7518400" y="1000125"/>
          <p14:tracePt t="74189" x="7572375" y="1108075"/>
          <p14:tracePt t="74201" x="7608888" y="1160463"/>
          <p14:tracePt t="74212" x="7724775" y="1322388"/>
          <p14:tracePt t="74245" x="7732713" y="1339850"/>
          <p14:tracePt t="74261" x="7742238" y="1347788"/>
          <p14:tracePt t="74278" x="7751763" y="1357313"/>
          <p14:tracePt t="74295" x="7751763" y="1446213"/>
          <p14:tracePt t="74355" x="7759700" y="1581150"/>
          <p14:tracePt t="74516" x="7643813" y="1768475"/>
          <p14:tracePt t="74610" x="7643813" y="1795463"/>
          <p14:tracePt t="74628" x="7626350" y="1822450"/>
          <p14:tracePt t="74629" x="7599363" y="1866900"/>
          <p14:tracePt t="74652" x="7581900" y="1884363"/>
          <p14:tracePt t="74662" x="7572375" y="1901825"/>
          <p14:tracePt t="74679" x="7554913" y="1919288"/>
          <p14:tracePt t="74695" x="7545388" y="1938338"/>
          <p14:tracePt t="74712" x="7527925" y="1955800"/>
          <p14:tracePt t="74729" x="7510463" y="1973263"/>
          <p14:tracePt t="74746" x="7500938" y="1990725"/>
          <p14:tracePt t="74762" x="7483475" y="2017713"/>
          <p14:tracePt t="74779" x="7466013" y="2044700"/>
          <p14:tracePt t="74795" x="7439025" y="2071688"/>
          <p14:tracePt t="74812" x="7429500" y="2098675"/>
          <p14:tracePt t="74828" x="7419975" y="2108200"/>
          <p14:tracePt t="74845" x="7412038" y="2116138"/>
          <p14:tracePt t="74862" x="7402513" y="2133600"/>
          <p14:tracePt t="74878" x="7375525" y="2143125"/>
          <p14:tracePt t="74896" x="7358063" y="2160588"/>
          <p14:tracePt t="74912" x="7304088" y="2179638"/>
          <p14:tracePt t="74929" x="7180263" y="2179638"/>
          <p14:tracePt t="74946" x="7062788" y="2179638"/>
          <p14:tracePt t="74963" x="6919913" y="2179638"/>
          <p14:tracePt t="74980" x="6823075" y="2179638"/>
          <p14:tracePt t="74996" x="6715125" y="2179638"/>
          <p14:tracePt t="75012" x="6661150" y="2179638"/>
          <p14:tracePt t="75029" x="6608763" y="2179638"/>
          <p14:tracePt t="75045" x="6545263" y="2179638"/>
          <p14:tracePt t="75069" x="6527800" y="2179638"/>
          <p14:tracePt t="75078" x="6510338" y="2179638"/>
          <p14:tracePt t="75120" x="6473825" y="2179638"/>
          <p14:tracePt t="75136" x="6465888" y="2170113"/>
          <p14:tracePt t="75144" x="6394450" y="2143125"/>
          <p14:tracePt t="75248" x="6375400" y="2133600"/>
          <p14:tracePt t="75264" x="6375400" y="2125663"/>
          <p14:tracePt t="75272" x="6367463" y="2116138"/>
          <p14:tracePt t="75279" x="6323013" y="2089150"/>
          <p14:tracePt t="75295" x="6170613" y="2009775"/>
          <p14:tracePt t="75313" x="6037263" y="1946275"/>
          <p14:tracePt t="75328" x="5956300" y="1919288"/>
          <p14:tracePt t="75346" x="5938838" y="1901825"/>
          <p14:tracePt t="75362" x="5919788" y="1901825"/>
          <p14:tracePt t="75379" x="5911850" y="1893888"/>
          <p14:tracePt t="75424" x="5902325" y="1893888"/>
          <p14:tracePt t="75560" x="5902325" y="1866900"/>
          <p14:tracePt t="75568" x="5902325" y="1830388"/>
          <p14:tracePt t="75578" x="5911850" y="1812925"/>
          <p14:tracePt t="75579" x="5946775" y="1679575"/>
          <p14:tracePt t="75646" x="5965825" y="1633538"/>
          <p14:tracePt t="75646" x="5965825" y="1608138"/>
          <p14:tracePt t="75704" x="5973763" y="1598613"/>
          <p14:tracePt t="75721" x="5991225" y="1581150"/>
          <p14:tracePt t="75725" x="6000750" y="1554163"/>
          <p14:tracePt t="75729" x="6027738" y="1527175"/>
          <p14:tracePt t="75745" x="6045200" y="1500188"/>
          <p14:tracePt t="75763" x="6054725" y="1490663"/>
          <p14:tracePt t="75779" x="6089650" y="1473200"/>
          <p14:tracePt t="75795" x="6134100" y="1438275"/>
          <p14:tracePt t="75812" x="6180138" y="1411288"/>
          <p14:tracePt t="75829" x="6224588" y="1384300"/>
          <p14:tracePt t="75845" x="6242050" y="1366838"/>
          <p14:tracePt t="75863" x="6276975" y="1357313"/>
          <p14:tracePt t="75878" x="6313488" y="1339850"/>
          <p14:tracePt t="75878" x="6323013" y="1330325"/>
          <p14:tracePt t="75897" x="6357938" y="1322388"/>
          <p14:tracePt t="75912" x="6367463" y="1303338"/>
          <p14:tracePt t="75929" x="6394450" y="1303338"/>
          <p14:tracePt t="75945" x="6402388" y="1295400"/>
          <p14:tracePt t="75962" x="6429375" y="1295400"/>
          <p14:tracePt t="75980" x="6446838" y="1285875"/>
          <p14:tracePt t="75996" x="6473825" y="1285875"/>
          <p14:tracePt t="76012" x="6491288" y="1276350"/>
          <p14:tracePt t="76029" x="6500813" y="1276350"/>
          <p14:tracePt t="76045" x="6527800" y="1276350"/>
          <p14:tracePt t="76063" x="6589713" y="1241425"/>
          <p14:tracePt t="76079" x="6608763" y="1241425"/>
          <p14:tracePt t="76096" x="6616700" y="1241425"/>
          <p14:tracePt t="76119" x="6634163" y="1241425"/>
          <p14:tracePt t="76129" x="6653213" y="1241425"/>
          <p14:tracePt t="76147" x="6705600" y="1241425"/>
          <p14:tracePt t="76162" x="6759575" y="1241425"/>
          <p14:tracePt t="76179" x="6796088" y="1241425"/>
          <p14:tracePt t="76195" x="6840538" y="1241425"/>
          <p14:tracePt t="76213" x="6875463" y="1241425"/>
          <p14:tracePt t="76229" x="6911975" y="1241425"/>
          <p14:tracePt t="76246" x="6956425" y="1241425"/>
          <p14:tracePt t="76262" x="7099300" y="1241425"/>
          <p14:tracePt t="76315" x="7153275" y="1241425"/>
          <p14:tracePt t="76330" x="7161213" y="1241425"/>
          <p14:tracePt t="76343" x="7215188" y="1250950"/>
          <p14:tracePt t="76367" x="7269163" y="1250950"/>
          <p14:tracePt t="76380" x="7331075" y="1258888"/>
          <p14:tracePt t="76396" x="7394575" y="1258888"/>
          <p14:tracePt t="76412" x="7419975" y="1276350"/>
          <p14:tracePt t="76429" x="7456488" y="1276350"/>
          <p14:tracePt t="76446" x="7500938" y="1276350"/>
          <p14:tracePt t="76462" x="7518400" y="1285875"/>
          <p14:tracePt t="76480" x="7527925" y="1285875"/>
          <p14:tracePt t="76713" x="7537450" y="1295400"/>
          <p14:tracePt t="76719" x="7554913" y="1428750"/>
          <p14:tracePt t="76762" x="7562850" y="1438275"/>
          <p14:tracePt t="76763" x="7562850" y="1473200"/>
          <p14:tracePt t="76779" x="7562850" y="1500188"/>
          <p14:tracePt t="76796" x="7562850" y="1509713"/>
          <p14:tracePt t="76812" x="7562850" y="1517650"/>
          <p14:tracePt t="76829" x="7562850" y="1536700"/>
          <p14:tracePt t="76845" x="7562850" y="1562100"/>
          <p14:tracePt t="76862" x="7562850" y="1589088"/>
          <p14:tracePt t="76879" x="7562850" y="1625600"/>
          <p14:tracePt t="76896" x="7456488" y="1724025"/>
          <p14:tracePt t="76938" x="7402513" y="1751013"/>
          <p14:tracePt t="76938" x="7385050" y="1751013"/>
          <p14:tracePt t="76946" x="7358063" y="1768475"/>
          <p14:tracePt t="76962" x="7348538" y="1768475"/>
          <p14:tracePt t="76980" x="7331075" y="1776413"/>
          <p14:tracePt t="76996" x="7277100" y="1776413"/>
          <p14:tracePt t="77013" x="7224713" y="1785938"/>
          <p14:tracePt t="77028" x="7170738" y="1785938"/>
          <p14:tracePt t="77046" x="7108825" y="1803400"/>
          <p14:tracePt t="77061" x="7037388" y="1803400"/>
          <p14:tracePt t="77079" x="6965950" y="1822450"/>
          <p14:tracePt t="77095" x="6884988" y="1830388"/>
          <p14:tracePt t="77095" x="6858000" y="1830388"/>
          <p14:tracePt t="77113" x="6804025" y="1847850"/>
          <p14:tracePt t="77159" x="6796088" y="1847850"/>
          <p14:tracePt t="77161" x="6786563" y="1847850"/>
          <p14:tracePt t="77192" x="6769100" y="1847850"/>
          <p14:tracePt t="77199" x="6769100" y="1857375"/>
          <p14:tracePt t="77222" x="6759575" y="1857375"/>
          <p14:tracePt t="78136" x="6777038" y="1857375"/>
          <p14:tracePt t="78144" x="6786563" y="1857375"/>
          <p14:tracePt t="78152" x="6804025" y="1857375"/>
          <p14:tracePt t="78162" x="6813550" y="1857375"/>
          <p14:tracePt t="78280" x="6823075" y="1857375"/>
          <p14:tracePt t="78289" x="6831013" y="1839913"/>
          <p14:tracePt t="78305" x="6848475" y="1839913"/>
          <p14:tracePt t="78313" x="6858000" y="1839913"/>
          <p14:tracePt t="78336" x="6867525" y="1839913"/>
          <p14:tracePt t="78361" x="6875463" y="1839913"/>
          <p14:tracePt t="78368" x="6894513" y="1839913"/>
          <p14:tracePt t="78401" x="6902450" y="1839913"/>
          <p14:tracePt t="78440" x="6911975" y="1839913"/>
          <p14:tracePt t="78440" x="6929438" y="1839913"/>
          <p14:tracePt t="78473" x="6938963" y="1839913"/>
          <p14:tracePt t="78475" x="6946900" y="1839913"/>
          <p14:tracePt t="78506" x="6956425" y="1839913"/>
          <p14:tracePt t="78522" x="6973888" y="1839913"/>
          <p14:tracePt t="78698" x="6983413" y="1839913"/>
          <p14:tracePt t="78713" x="6991350" y="1839913"/>
          <p14:tracePt t="78722" x="7010400" y="1839913"/>
          <p14:tracePt t="78726" x="7018338" y="1839913"/>
          <p14:tracePt t="78738" x="7027863" y="1839913"/>
          <p14:tracePt t="78746" x="7037388" y="1839913"/>
          <p14:tracePt t="78763" x="7054850" y="1839913"/>
          <p14:tracePt t="78780" x="7062788" y="1839913"/>
          <p14:tracePt t="78796" x="7072313" y="1839913"/>
          <p14:tracePt t="78813" x="7108825" y="1839913"/>
          <p14:tracePt t="78831" x="7126288" y="1839913"/>
          <p14:tracePt t="78848" x="7143750" y="1839913"/>
          <p14:tracePt t="78864" x="7170738" y="1839913"/>
          <p14:tracePt t="78864" x="7197725" y="1839913"/>
          <p14:tracePt t="78897" x="7205663" y="1839913"/>
          <p14:tracePt t="78899" x="7215188" y="1839913"/>
          <p14:tracePt t="79033" x="7232650" y="1839913"/>
          <p14:tracePt t="79098" x="7242175" y="1839913"/>
          <p14:tracePt t="84017" x="7224713" y="1839913"/>
          <p14:tracePt t="84025" x="7215188" y="1839913"/>
          <p14:tracePt t="84050" x="7205663" y="1847850"/>
          <p14:tracePt t="84385" x="7197725" y="1847850"/>
          <p14:tracePt t="84393" x="7153275" y="1866900"/>
          <p14:tracePt t="84443" x="7134225" y="1866900"/>
          <p14:tracePt t="84453" x="7134225" y="1874838"/>
          <p14:tracePt t="84462" x="7126288" y="1874838"/>
          <p14:tracePt t="84915" x="7126288" y="1884363"/>
          <p14:tracePt t="84919" x="7126288" y="1893888"/>
          <p14:tracePt t="84947" x="7116763" y="1893888"/>
          <p14:tracePt t="84955" x="7116763" y="1901825"/>
          <p14:tracePt t="84956" x="7108825" y="1911350"/>
          <p14:tracePt t="84964" x="7099300" y="1911350"/>
          <p14:tracePt t="85314" x="7099300" y="1919288"/>
          <p14:tracePt t="85322" x="7116763" y="1919288"/>
          <p14:tracePt t="85330" x="7126288" y="1928813"/>
          <p14:tracePt t="85341" x="7134225" y="1928813"/>
          <p14:tracePt t="85346" x="7153275" y="1928813"/>
          <p14:tracePt t="85363" x="7180263" y="1928813"/>
          <p14:tracePt t="85401" x="7188200" y="1928813"/>
          <p14:tracePt t="85418" x="7197725" y="1928813"/>
          <p14:tracePt t="85429" x="7215188" y="1928813"/>
          <p14:tracePt t="85435" x="7224713" y="1928813"/>
          <p14:tracePt t="85465" x="7232650" y="1928813"/>
          <p14:tracePt t="85481" x="7251700" y="1928813"/>
          <p14:tracePt t="85490" x="7269163" y="1928813"/>
          <p14:tracePt t="85769" x="7259638" y="1928813"/>
          <p14:tracePt t="85784" x="7251700" y="1938338"/>
          <p14:tracePt t="85801" x="7224713" y="1946275"/>
          <p14:tracePt t="85826" x="7215188" y="1965325"/>
          <p14:tracePt t="85841" x="7197725" y="1965325"/>
          <p14:tracePt t="85857" x="7188200" y="1965325"/>
          <p14:tracePt t="85947" x="7180263" y="1965325"/>
          <p14:tracePt t="85953" x="7170738" y="1965325"/>
          <p14:tracePt t="85968" x="7170738" y="1973263"/>
          <p14:tracePt t="85985" x="7153275" y="1973263"/>
          <p14:tracePt t="86001" x="7143750" y="1973263"/>
          <p14:tracePt t="86005" x="7134225" y="1973263"/>
          <p14:tracePt t="86012" x="7108825" y="1973263"/>
          <p14:tracePt t="86028" x="7099300" y="1973263"/>
          <p14:tracePt t="86209" x="7089775" y="1973263"/>
          <p14:tracePt t="86217" x="7081838" y="1973263"/>
          <p14:tracePt t="86265" x="7062788" y="1973263"/>
          <p14:tracePt t="86290" x="7045325" y="1982788"/>
          <p14:tracePt t="86294" x="6991350" y="1982788"/>
          <p14:tracePt t="86313" x="6965950" y="1982788"/>
          <p14:tracePt t="86314" x="6938963" y="1965325"/>
          <p14:tracePt t="86314" x="6911975" y="1965325"/>
          <p14:tracePt t="86329" x="6884988" y="1965325"/>
          <p14:tracePt t="86345" x="6858000" y="1955800"/>
          <p14:tracePt t="86363" x="6848475" y="1955800"/>
          <p14:tracePt t="86401" x="6840538" y="1955800"/>
          <p14:tracePt t="86457" x="6831013" y="1955800"/>
          <p14:tracePt t="86841" x="6840538" y="1946275"/>
          <p14:tracePt t="86865" x="6848475" y="1938338"/>
          <p14:tracePt t="86881" x="6858000" y="1938338"/>
          <p14:tracePt t="86913" x="6875463" y="1938338"/>
          <p14:tracePt t="86953" x="6884988" y="1928813"/>
          <p14:tracePt t="86978" x="6894513" y="1928813"/>
          <p14:tracePt t="87009" x="6902450" y="1928813"/>
          <p14:tracePt t="87049" x="6911975" y="1928813"/>
          <p14:tracePt t="87361" x="6902450" y="1928813"/>
          <p14:tracePt t="87377" x="6894513" y="1928813"/>
          <p14:tracePt t="87385" x="6875463" y="1938338"/>
          <p14:tracePt t="87401" x="6867525" y="1938338"/>
          <p14:tracePt t="87426" x="6848475" y="1938338"/>
          <p14:tracePt t="89810" x="6848475" y="1928813"/>
          <p14:tracePt t="89816" x="6848475" y="1911350"/>
          <p14:tracePt t="89828" x="6848475" y="1901825"/>
          <p14:tracePt t="89829" x="6858000" y="1893888"/>
          <p14:tracePt t="90137" x="6867525" y="1884363"/>
          <p14:tracePt t="90144" x="6884988" y="1884363"/>
          <p14:tracePt t="90163" x="6894513" y="1884363"/>
          <p14:tracePt t="90164" x="6911975" y="1884363"/>
          <p14:tracePt t="96705" x="6919913" y="1884363"/>
          <p14:tracePt t="96713" x="6929438" y="1884363"/>
          <p14:tracePt t="96721" x="6956425" y="1884363"/>
          <p14:tracePt t="96729" x="7027863" y="1884363"/>
          <p14:tracePt t="96729" x="7045325" y="1884363"/>
          <p14:tracePt t="96746" x="7081838" y="1884363"/>
          <p14:tracePt t="96761" x="7089775" y="1884363"/>
          <p14:tracePt t="96874" x="7099300" y="1884363"/>
          <p14:tracePt t="96898" x="7116763" y="1884363"/>
          <p14:tracePt t="96918" x="7126288" y="1884363"/>
          <p14:tracePt t="97018" x="7134225" y="1884363"/>
          <p14:tracePt t="97021" x="7153275" y="1884363"/>
          <p14:tracePt t="97028" x="7170738" y="1884363"/>
          <p14:tracePt t="97045" x="7180263" y="1884363"/>
          <p14:tracePt t="97061" x="7197725" y="1884363"/>
          <p14:tracePt t="97078" x="7205663" y="1884363"/>
          <p14:tracePt t="97095" x="7215188" y="1884363"/>
          <p14:tracePt t="97111" x="7224713" y="1884363"/>
          <p14:tracePt t="97128" x="7242175" y="1884363"/>
          <p14:tracePt t="97193" x="7242175" y="1893888"/>
          <p14:tracePt t="97209" x="7251700" y="1901825"/>
          <p14:tracePt t="97217" x="7259638" y="1901825"/>
          <p14:tracePt t="97228" x="7277100" y="1901825"/>
          <p14:tracePt t="97245" x="7277100" y="1911350"/>
          <p14:tracePt t="97261" x="7286625" y="1911350"/>
          <p14:tracePt t="97278" x="7304088" y="1911350"/>
          <p14:tracePt t="107825" x="7304088" y="1928813"/>
          <p14:tracePt t="107833" x="7304088" y="1955800"/>
          <p14:tracePt t="107841" x="7286625" y="1982788"/>
          <p14:tracePt t="107841" x="7286625" y="2009775"/>
          <p14:tracePt t="107860" x="7277100" y="2027238"/>
          <p14:tracePt t="107861" x="7259638" y="2054225"/>
          <p14:tracePt t="107877" x="7232650" y="2089150"/>
          <p14:tracePt t="107894" x="7232650" y="2098675"/>
          <p14:tracePt t="108631" x="7215188" y="2098675"/>
          <p14:tracePt t="108643" x="7205663" y="2108200"/>
          <p14:tracePt t="108660" x="7197725" y="2108200"/>
          <p14:tracePt t="108661" x="7180263" y="2125663"/>
          <p14:tracePt t="108679" x="7161213" y="2133600"/>
          <p14:tracePt t="108737" x="7153275" y="2133600"/>
          <p14:tracePt t="108825" x="7134225" y="2133600"/>
          <p14:tracePt t="108841" x="7134225" y="2143125"/>
          <p14:tracePt t="109097" x="7126288" y="2143125"/>
          <p14:tracePt t="109194" x="7116763" y="2143125"/>
          <p14:tracePt t="109218" x="7099300" y="2143125"/>
          <p14:tracePt t="109219" x="7081838" y="2116138"/>
          <p14:tracePt t="109228" x="7054850" y="2089150"/>
          <p14:tracePt t="109244" x="7027863" y="2071688"/>
          <p14:tracePt t="109261" x="7018338" y="2054225"/>
          <p14:tracePt t="109277" x="7010400" y="2044700"/>
          <p14:tracePt t="109294" x="7010400" y="2036763"/>
          <p14:tracePt t="109329" x="7000875" y="2027238"/>
          <p14:tracePt t="109362" x="7000875" y="2017713"/>
          <p14:tracePt t="109393" x="7000875" y="2009775"/>
          <p14:tracePt t="109410" x="7000875" y="1990725"/>
          <p14:tracePt t="109425" x="7000875" y="1982788"/>
          <p14:tracePt t="109450" x="7000875" y="1973263"/>
          <p14:tracePt t="109473" x="7000875" y="1955800"/>
          <p14:tracePt t="109481" x="7018338" y="1946275"/>
          <p14:tracePt t="109501" x="7018338" y="1938338"/>
          <p14:tracePt t="109505" x="7027863" y="1911350"/>
          <p14:tracePt t="109511" x="7027863" y="1901825"/>
          <p14:tracePt t="109527" x="7037388" y="1884363"/>
          <p14:tracePt t="109544" x="7045325" y="1874838"/>
          <p14:tracePt t="109560" x="7072313" y="1839913"/>
          <p14:tracePt t="109578" x="7089775" y="1822450"/>
          <p14:tracePt t="109594" x="7180263" y="1768475"/>
          <p14:tracePt t="109694" x="7205663" y="1751013"/>
          <p14:tracePt t="109712" x="7232650" y="1751013"/>
          <p14:tracePt t="109727" x="7269163" y="1741488"/>
          <p14:tracePt t="109749" x="7277100" y="1741488"/>
          <p14:tracePt t="109761" x="7304088" y="1741488"/>
          <p14:tracePt t="109778" x="7331075" y="1741488"/>
          <p14:tracePt t="109795" x="7340600" y="1741488"/>
          <p14:tracePt t="109810" x="7358063" y="1741488"/>
          <p14:tracePt t="109828" x="7375525" y="1741488"/>
          <p14:tracePt t="109844" x="7385050" y="1741488"/>
          <p14:tracePt t="109860" x="7402513" y="1741488"/>
          <p14:tracePt t="109878" x="7429500" y="1741488"/>
          <p14:tracePt t="109895" x="7456488" y="1741488"/>
          <p14:tracePt t="109912" x="7473950" y="1741488"/>
          <p14:tracePt t="109930" x="7491413" y="1741488"/>
          <p14:tracePt t="109945" x="7518400" y="1751013"/>
          <p14:tracePt t="109963" x="7545388" y="1758950"/>
          <p14:tracePt t="109980" x="7562850" y="1768475"/>
          <p14:tracePt t="110002" x="7572375" y="1768475"/>
          <p14:tracePt t="110010" x="7581900" y="1776413"/>
          <p14:tracePt t="110049" x="7599363" y="1776413"/>
          <p14:tracePt t="110065" x="7608888" y="1776413"/>
          <p14:tracePt t="110081" x="7616825" y="1776413"/>
          <p14:tracePt t="110097" x="7626350" y="1785938"/>
          <p14:tracePt t="110114" x="7643813" y="1803400"/>
          <p14:tracePt t="110449" x="7643813" y="1812925"/>
          <p14:tracePt t="110457" x="7643813" y="1830388"/>
          <p14:tracePt t="110465" x="7643813" y="1847850"/>
          <p14:tracePt t="110477" x="7643813" y="1857375"/>
          <p14:tracePt t="110493" x="7643813" y="1874838"/>
          <p14:tracePt t="110510" x="7643813" y="1884363"/>
          <p14:tracePt t="110729" x="7643813" y="1893888"/>
          <p14:tracePt t="110753" x="7643813" y="1919288"/>
          <p14:tracePt t="110761" x="7643813" y="1928813"/>
          <p14:tracePt t="110762" x="7643813" y="1955800"/>
          <p14:tracePt t="110762" x="7643813" y="1973263"/>
          <p14:tracePt t="110794" x="7643813" y="1982788"/>
          <p14:tracePt t="110810" x="7643813" y="1990725"/>
          <p14:tracePt t="110833" x="7643813" y="2000250"/>
          <p14:tracePt t="110881" x="7643813" y="2009775"/>
          <p14:tracePt t="110914" x="7634288" y="2036763"/>
          <p14:tracePt t="110937" x="7626350" y="2044700"/>
          <p14:tracePt t="110953" x="7616825" y="2054225"/>
          <p14:tracePt t="110985" x="7608888" y="2062163"/>
          <p14:tracePt t="110995" x="7599363" y="2062163"/>
          <p14:tracePt t="111016" x="7581900" y="2081213"/>
          <p14:tracePt t="111027" x="7554913" y="2081213"/>
          <p14:tracePt t="111044" x="7527925" y="2089150"/>
          <p14:tracePt t="111060" x="7510463" y="2089150"/>
          <p14:tracePt t="111077" x="7439025" y="2108200"/>
          <p14:tracePt t="111102" x="7402513" y="2116138"/>
          <p14:tracePt t="111118" x="7385050" y="2116138"/>
          <p14:tracePt t="111127" x="7358063" y="2116138"/>
          <p14:tracePt t="111144" x="7340600" y="2116138"/>
          <p14:tracePt t="111160" x="7323138" y="2116138"/>
          <p14:tracePt t="111160" x="7304088" y="2116138"/>
          <p14:tracePt t="111178" x="7251700" y="2116138"/>
          <p14:tracePt t="111194" x="7197725" y="2116138"/>
          <p14:tracePt t="111211" x="7126288" y="2116138"/>
          <p14:tracePt t="111227" x="7072313" y="2116138"/>
          <p14:tracePt t="111245" x="7018338" y="2116138"/>
          <p14:tracePt t="111260" x="6983413" y="2116138"/>
          <p14:tracePt t="111278" x="6946900" y="2098675"/>
          <p14:tracePt t="111294" x="6884988" y="2054225"/>
          <p14:tracePt t="111311" x="6840538" y="2036763"/>
          <p14:tracePt t="111327" x="6813550" y="2027238"/>
          <p14:tracePt t="111344" x="6777038" y="1990725"/>
          <p14:tracePt t="111360" x="6751638" y="1965325"/>
          <p14:tracePt t="111388" x="6751638" y="1938338"/>
          <p14:tracePt t="111394" x="6724650" y="1911350"/>
          <p14:tracePt t="111411" x="6724650" y="1901825"/>
          <p14:tracePt t="111428" x="6715125" y="1874838"/>
          <p14:tracePt t="111443" x="6715125" y="1857375"/>
          <p14:tracePt t="111460" x="6715125" y="1839913"/>
          <p14:tracePt t="111477" x="6715125" y="1830388"/>
          <p14:tracePt t="111494" x="6715125" y="1803400"/>
          <p14:tracePt t="111510" x="6715125" y="1795463"/>
          <p14:tracePt t="111527" x="6715125" y="1776413"/>
          <p14:tracePt t="111543" x="6715125" y="1751013"/>
          <p14:tracePt t="111561" x="6715125" y="1731963"/>
          <p14:tracePt t="111561" x="6715125" y="1724025"/>
          <p14:tracePt t="111577" x="6724650" y="1714500"/>
          <p14:tracePt t="111594" x="6742113" y="1687513"/>
          <p14:tracePt t="111610" x="6751638" y="1679575"/>
          <p14:tracePt t="111627" x="6759575" y="1670050"/>
          <p14:tracePt t="111690" x="6759575" y="1660525"/>
          <p14:tracePt t="111897" x="6759575" y="1652588"/>
          <p14:tracePt t="111905" x="6804025" y="1652588"/>
          <p14:tracePt t="111907" x="6813550" y="1652588"/>
          <p14:tracePt t="111915" x="6831013" y="1652588"/>
          <p14:tracePt t="111927" x="6848475" y="1643063"/>
          <p14:tracePt t="111945" x="6858000" y="1633538"/>
          <p14:tracePt t="111960" x="6867525" y="1633538"/>
          <p14:tracePt t="112090" x="6875463" y="1625600"/>
          <p14:tracePt t="112129" x="6884988" y="1625600"/>
          <p14:tracePt t="112185" x="6902450" y="1625600"/>
          <p14:tracePt t="112193" x="6919913" y="1625600"/>
          <p14:tracePt t="112199" x="6956425" y="1625600"/>
          <p14:tracePt t="112210" x="6965950" y="1625600"/>
          <p14:tracePt t="112228" x="6991350" y="1625600"/>
          <p14:tracePt t="112244" x="7018338" y="1625600"/>
          <p14:tracePt t="112261" x="7027863" y="1625600"/>
          <p14:tracePt t="112278" x="7054850" y="1625600"/>
          <p14:tracePt t="112296" x="7089775" y="1652588"/>
          <p14:tracePt t="112311" x="7116763" y="1660525"/>
          <p14:tracePt t="112311" x="7134225" y="1679575"/>
          <p14:tracePt t="112331" x="7153275" y="1687513"/>
          <p14:tracePt t="112346" x="7180263" y="1704975"/>
          <p14:tracePt t="112346" x="7180263" y="1714500"/>
          <p14:tracePt t="112378" x="7188200" y="1724025"/>
          <p14:tracePt t="112378" x="7197725" y="1731963"/>
          <p14:tracePt t="112395" x="7215188" y="1751013"/>
          <p14:tracePt t="112489" x="7215188" y="1758950"/>
          <p14:tracePt t="112522" x="7215188" y="1785938"/>
          <p14:tracePt t="112530" x="7215188" y="1803400"/>
          <p14:tracePt t="112550" x="7215188" y="1822450"/>
          <p14:tracePt t="112551" x="7215188" y="1839913"/>
          <p14:tracePt t="112560" x="7205663" y="1847850"/>
          <p14:tracePt t="112577" x="7180263" y="1874838"/>
          <p14:tracePt t="112594" x="7153275" y="1893888"/>
          <p14:tracePt t="112610" x="7126288" y="1901825"/>
          <p14:tracePt t="112628" x="7089775" y="1911350"/>
          <p14:tracePt t="112644" x="7045325" y="1928813"/>
          <p14:tracePt t="112669" x="7037388" y="1938338"/>
          <p14:tracePt t="112678" x="7010400" y="1938338"/>
          <p14:tracePt t="112694" x="6991350" y="1955800"/>
          <p14:tracePt t="112711" x="6956425" y="1955800"/>
          <p14:tracePt t="112727" x="6938963" y="1965325"/>
          <p14:tracePt t="112769" x="6929438" y="1965325"/>
          <p14:tracePt t="112786" x="6919913" y="1965325"/>
          <p14:tracePt t="112794" x="6902450" y="1965325"/>
          <p14:tracePt t="112802" x="6894513" y="1965325"/>
          <p14:tracePt t="112811" x="6884988" y="1965325"/>
          <p14:tracePt t="112827" x="6867525" y="1965325"/>
          <p14:tracePt t="112844" x="6848475" y="1973263"/>
          <p14:tracePt t="113202" x="6858000" y="1990725"/>
          <p14:tracePt t="113217" x="6867525" y="1990725"/>
          <p14:tracePt t="113234" x="6884988" y="1990725"/>
          <p14:tracePt t="113249" x="6894513" y="1990725"/>
          <p14:tracePt t="113338" x="6902450" y="1990725"/>
          <p14:tracePt t="114146" x="6919913" y="1990725"/>
          <p14:tracePt t="114177" x="6929438" y="1990725"/>
          <p14:tracePt t="114210" x="6938963" y="1990725"/>
          <p14:tracePt t="114233" x="6956425" y="1982788"/>
          <p14:tracePt t="116210" x="6938963" y="1982788"/>
          <p14:tracePt t="116218" x="6911975" y="1982788"/>
          <p14:tracePt t="116244" x="6894513" y="1973263"/>
          <p14:tracePt t="116313" x="6894513" y="1965325"/>
          <p14:tracePt t="116417" x="6894513" y="1938338"/>
          <p14:tracePt t="116433" x="6894513" y="1928813"/>
          <p14:tracePt t="116442" x="6894513" y="1919288"/>
          <p14:tracePt t="116449" x="6894513" y="1911350"/>
          <p14:tracePt t="116460" x="6902450" y="1893888"/>
          <p14:tracePt t="116477" x="6919913" y="1866900"/>
          <p14:tracePt t="116494" x="6946900" y="1847850"/>
          <p14:tracePt t="116510" x="6956425" y="1839913"/>
          <p14:tracePt t="116527" x="6983413" y="1830388"/>
          <p14:tracePt t="116543" x="7018338" y="1812925"/>
          <p14:tracePt t="116561" x="7037388" y="1812925"/>
          <p14:tracePt t="116577" x="7045325" y="1812925"/>
          <p14:tracePt t="116594" x="7054850" y="1812925"/>
          <p14:tracePt t="116610" x="7081838" y="1812925"/>
          <p14:tracePt t="116627" x="7099300" y="1812925"/>
          <p14:tracePt t="116643" x="7197725" y="1919288"/>
          <p14:tracePt t="116695" x="7259638" y="2062163"/>
          <p14:tracePt t="116729" x="7286625" y="2143125"/>
          <p14:tracePt t="116747" x="7286625" y="2152650"/>
          <p14:tracePt t="116760" x="7286625" y="2170113"/>
          <p14:tracePt t="116777" x="7259638" y="2197100"/>
          <p14:tracePt t="116794" x="7242175" y="2197100"/>
          <p14:tracePt t="116811" x="7232650" y="2197100"/>
          <p14:tracePt t="116827" x="6796088" y="2116138"/>
          <p14:tracePt t="116894" x="6626225" y="2036763"/>
          <p14:tracePt t="116927" x="6599238" y="2009775"/>
          <p14:tracePt t="117001" x="6589713" y="2009775"/>
          <p14:tracePt t="117034" x="6589713" y="2000250"/>
          <p14:tracePt t="117042" x="6589713" y="1982788"/>
          <p14:tracePt t="117049" x="6608763" y="1928813"/>
          <p14:tracePt t="117060" x="6634163" y="1911350"/>
          <p14:tracePt t="117061" x="6732588" y="1847850"/>
          <p14:tracePt t="117082" x="6759575" y="1839913"/>
          <p14:tracePt t="117094" x="6796088" y="1822450"/>
          <p14:tracePt t="117110" x="6813550" y="1812925"/>
          <p14:tracePt t="117133" x="6823075" y="1812925"/>
          <p14:tracePt t="117143" x="6848475" y="1795463"/>
          <p14:tracePt t="117160" x="6884988" y="1795463"/>
          <p14:tracePt t="117217" x="6894513" y="1795463"/>
          <p14:tracePt t="117233" x="6919913" y="1795463"/>
          <p14:tracePt t="117249" x="6938963" y="1803400"/>
          <p14:tracePt t="117253" x="6973888" y="1812925"/>
          <p14:tracePt t="117260" x="7010400" y="1839913"/>
          <p14:tracePt t="117277" x="7054850" y="1866900"/>
          <p14:tracePt t="117294" x="7062788" y="1901825"/>
          <p14:tracePt t="117316" x="7081838" y="1911350"/>
          <p14:tracePt t="117328" x="7089775" y="1928813"/>
          <p14:tracePt t="117344" x="7099300" y="1938338"/>
          <p14:tracePt t="117402" x="7099300" y="1955800"/>
          <p14:tracePt t="117409" x="7099300" y="1965325"/>
          <p14:tracePt t="117415" x="7099300" y="1973263"/>
          <p14:tracePt t="117427" x="7099300" y="1990725"/>
          <p14:tracePt t="117443" x="7099300" y="2009775"/>
          <p14:tracePt t="117461" x="7099300" y="2027238"/>
          <p14:tracePt t="117478" x="7081838" y="2036763"/>
          <p14:tracePt t="117493" x="7081838" y="2044700"/>
          <p14:tracePt t="117511" x="7081838" y="2062163"/>
          <p14:tracePt t="117546" x="7072313" y="2071688"/>
          <p14:tracePt t="117585" x="7054850" y="2089150"/>
          <p14:tracePt t="117603" x="7045325" y="2089150"/>
          <p14:tracePt t="117617" x="7037388" y="2098675"/>
          <p14:tracePt t="117650" x="7018338" y="2098675"/>
          <p14:tracePt t="137712" x="0" y="0"/>
        </p14:tracePtLst>
        <p14:tracePtLst>
          <p14:tracePt t="153857" x="4572000" y="3429000"/>
          <p14:tracePt t="154186" x="4625975" y="3402013"/>
          <p14:tracePt t="154194" x="4946650" y="3357563"/>
          <p14:tracePt t="154207" x="5099050" y="3330575"/>
          <p14:tracePt t="154207" x="5259388" y="3313113"/>
          <p14:tracePt t="154219" x="5419725" y="3286125"/>
          <p14:tracePt t="154231" x="5626100" y="3259138"/>
          <p14:tracePt t="154241" x="6251575" y="3187700"/>
          <p14:tracePt t="154258" x="7018338" y="2982913"/>
          <p14:tracePt t="154313" x="7153275" y="2911475"/>
          <p14:tracePt t="154324" x="7242175" y="2867025"/>
          <p14:tracePt t="154341" x="7313613" y="2813050"/>
          <p14:tracePt t="154357" x="7331075" y="2795588"/>
          <p14:tracePt t="154374" x="7367588" y="2776538"/>
          <p14:tracePt t="154390" x="7394575" y="2751138"/>
          <p14:tracePt t="154408" x="7412038" y="2724150"/>
          <p14:tracePt t="154424" x="7419975" y="2687638"/>
          <p14:tracePt t="154441" x="7446963" y="2633663"/>
          <p14:tracePt t="154459" x="7466013" y="2608263"/>
          <p14:tracePt t="154474" x="7473950" y="2571750"/>
          <p14:tracePt t="154492" x="7491413" y="2527300"/>
          <p14:tracePt t="154507" x="7518400" y="2473325"/>
          <p14:tracePt t="154525" x="7572375" y="2384425"/>
          <p14:tracePt t="154540" x="7616825" y="2303463"/>
          <p14:tracePt t="154558" x="7661275" y="2187575"/>
          <p14:tracePt t="154574" x="7705725" y="2071688"/>
          <p14:tracePt t="154591" x="7724775" y="1973263"/>
          <p14:tracePt t="154607" x="7724775" y="1884363"/>
          <p14:tracePt t="154624" x="7724775" y="1776413"/>
          <p14:tracePt t="154640" x="7724775" y="1660525"/>
          <p14:tracePt t="154658" x="7705725" y="1608138"/>
          <p14:tracePt t="154674" x="7680325" y="1527175"/>
          <p14:tracePt t="154691" x="7608888" y="1455738"/>
          <p14:tracePt t="154707" x="7439025" y="1322388"/>
          <p14:tracePt t="154736" x="7375525" y="1295400"/>
          <p14:tracePt t="154740" x="7108825" y="1187450"/>
          <p14:tracePt t="154763" x="7037388" y="1169988"/>
          <p14:tracePt t="154774" x="6938963" y="1152525"/>
          <p14:tracePt t="154791" x="6813550" y="1152525"/>
          <p14:tracePt t="154807" x="6670675" y="1152525"/>
          <p14:tracePt t="154825" x="6527800" y="1204913"/>
          <p14:tracePt t="154840" x="6357938" y="1330325"/>
          <p14:tracePt t="154858" x="6303963" y="1455738"/>
          <p14:tracePt t="154874" x="6296025" y="1608138"/>
          <p14:tracePt t="154891" x="6296025" y="1785938"/>
          <p14:tracePt t="154908" x="6296025" y="2027238"/>
          <p14:tracePt t="154924" x="6367463" y="2224088"/>
          <p14:tracePt t="154941" x="6446838" y="2411413"/>
          <p14:tracePt t="154957" x="6537325" y="2500313"/>
          <p14:tracePt t="154977" x="6589713" y="2544763"/>
          <p14:tracePt t="154991" x="6643688" y="2554288"/>
          <p14:tracePt t="155008" x="6759575" y="2571750"/>
          <p14:tracePt t="155024" x="6902450" y="2571750"/>
          <p14:tracePt t="155024" x="6956425" y="2571750"/>
          <p14:tracePt t="155042" x="7027863" y="2571750"/>
          <p14:tracePt t="155057" x="7205663" y="2509838"/>
          <p14:tracePt t="155075" x="7277100" y="2465388"/>
          <p14:tracePt t="155091" x="7348538" y="2393950"/>
          <p14:tracePt t="155108" x="7412038" y="2322513"/>
          <p14:tracePt t="155124" x="7446963" y="2251075"/>
          <p14:tracePt t="155141" x="7473950" y="2187575"/>
          <p14:tracePt t="155157" x="7473950" y="2143125"/>
          <p14:tracePt t="155174" x="7473950" y="2108200"/>
          <p14:tracePt t="155191" x="7473950" y="2081213"/>
          <p14:tracePt t="155208" x="7466013" y="2054225"/>
          <p14:tracePt t="155224" x="7429500" y="2000250"/>
          <p14:tracePt t="155224" x="7394575" y="1965325"/>
          <p14:tracePt t="155242" x="7313613" y="1901825"/>
          <p14:tracePt t="155258" x="7242175" y="1847850"/>
          <p14:tracePt t="155275" x="7188200" y="1839913"/>
          <p14:tracePt t="155291" x="7153275" y="1839913"/>
          <p14:tracePt t="155307" x="7081838" y="1839913"/>
          <p14:tracePt t="155307" x="7062788" y="1847850"/>
          <p14:tracePt t="155362" x="7062788" y="1857375"/>
          <p14:tracePt t="155374" x="7045325" y="1866900"/>
          <p14:tracePt t="155391" x="7018338" y="1919288"/>
          <p14:tracePt t="155417" x="7018338" y="1946275"/>
          <p14:tracePt t="155424" x="7000875" y="2009775"/>
          <p14:tracePt t="155441" x="7000875" y="2125663"/>
          <p14:tracePt t="155459" x="7000875" y="2179638"/>
          <p14:tracePt t="155475" x="7000875" y="2232025"/>
          <p14:tracePt t="155492" x="7010400" y="2276475"/>
          <p14:tracePt t="156162" x="7010400" y="2259013"/>
          <p14:tracePt t="156163" x="7010400" y="2205038"/>
          <p14:tracePt t="156190" x="7010400" y="2179638"/>
          <p14:tracePt t="156191" x="7010400" y="2160588"/>
          <p14:tracePt t="156207" x="7010400" y="2152650"/>
          <p14:tracePt t="156224" x="7010400" y="2133600"/>
          <p14:tracePt t="156257" x="7010400" y="2116138"/>
          <p14:tracePt t="156273" x="7010400" y="2098675"/>
          <p14:tracePt t="156274" x="7018338" y="2081213"/>
          <p14:tracePt t="156291" x="7027863" y="2054225"/>
          <p14:tracePt t="156307" x="7054850" y="2017713"/>
          <p14:tracePt t="156325" x="7081838" y="1982788"/>
          <p14:tracePt t="156340" x="7126288" y="1938338"/>
          <p14:tracePt t="156358" x="7153275" y="1901825"/>
          <p14:tracePt t="156373" x="7197725" y="1857375"/>
          <p14:tracePt t="156391" x="7259638" y="1830388"/>
          <p14:tracePt t="156407" x="7867650" y="1751013"/>
          <p14:tracePt t="156492" x="8062913" y="1751013"/>
          <p14:tracePt t="156508" x="8232775" y="1751013"/>
          <p14:tracePt t="156523" x="8348663" y="1795463"/>
          <p14:tracePt t="156540" x="8394700" y="1803400"/>
          <p14:tracePt t="156557" x="8402638" y="1803400"/>
          <p14:tracePt t="156574" x="8420100" y="1812925"/>
          <p14:tracePt t="156591" x="8429625" y="1812925"/>
          <p14:tracePt t="156608" x="8429625" y="1822450"/>
          <p14:tracePt t="156657" x="8429625" y="1830388"/>
          <p14:tracePt t="156665" x="8429625" y="1857375"/>
          <p14:tracePt t="156667" x="8429625" y="1874838"/>
          <p14:tracePt t="156674" x="8429625" y="1938338"/>
          <p14:tracePt t="156690" x="8412163" y="2000250"/>
          <p14:tracePt t="156708" x="8348663" y="2089150"/>
          <p14:tracePt t="156724" x="8296275" y="2170113"/>
          <p14:tracePt t="156741" x="8242300" y="2251075"/>
          <p14:tracePt t="156757" x="8170863" y="2339975"/>
          <p14:tracePt t="156775" x="8116888" y="2428875"/>
          <p14:tracePt t="156790" x="8054975" y="2509838"/>
          <p14:tracePt t="156808" x="7991475" y="2589213"/>
          <p14:tracePt t="156824" x="7947025" y="2660650"/>
          <p14:tracePt t="156824" x="7920038" y="2697163"/>
          <p14:tracePt t="156841" x="7894638" y="2724150"/>
          <p14:tracePt t="156857" x="7823200" y="2822575"/>
          <p14:tracePt t="156875" x="7786688" y="2857500"/>
          <p14:tracePt t="156891" x="7759700" y="2894013"/>
          <p14:tracePt t="156908" x="7724775" y="2938463"/>
          <p14:tracePt t="156940" x="7715250" y="2938463"/>
          <p14:tracePt t="156941" x="7697788" y="2973388"/>
          <p14:tracePt t="156958" x="7670800" y="3009900"/>
          <p14:tracePt t="156975" x="7616825" y="3044825"/>
          <p14:tracePt t="156992" x="7572375" y="3071813"/>
          <p14:tracePt t="157007" x="7537450" y="3108325"/>
          <p14:tracePt t="157025" x="7483475" y="3143250"/>
          <p14:tracePt t="157040" x="7446963" y="3179763"/>
          <p14:tracePt t="157040" x="7439025" y="3187700"/>
          <p14:tracePt t="157058" x="7429500" y="3214688"/>
          <p14:tracePt t="157097" x="7419975" y="3224213"/>
          <p14:tracePt t="157730" x="7419975" y="3241675"/>
          <p14:tracePt t="157731" x="7419975" y="3251200"/>
          <p14:tracePt t="157748" x="7419975" y="3259138"/>
          <p14:tracePt t="157757" x="7412038" y="3276600"/>
          <p14:tracePt t="157773" x="7402513" y="3286125"/>
          <p14:tracePt t="157796" x="7402513" y="3295650"/>
          <p14:tracePt t="157898" x="7402513" y="3303588"/>
          <p14:tracePt t="158042" x="7402513" y="3313113"/>
          <p14:tracePt t="158154" x="7412038" y="3313113"/>
          <p14:tracePt t="158169" x="7412038" y="3303588"/>
          <p14:tracePt t="15907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 idx="4294967295"/>
          </p:nvPr>
        </p:nvSpPr>
        <p:spPr>
          <a:xfrm>
            <a:off x="457200" y="-2"/>
            <a:ext cx="8229600" cy="1143004"/>
          </a:xfrm>
          <a:prstGeom prst="rect">
            <a:avLst/>
          </a:prstGeom>
          <a:gradFill>
            <a:gsLst>
              <a:gs pos="0">
                <a:srgbClr val="2A61AC"/>
              </a:gs>
              <a:gs pos="100000">
                <a:srgbClr val="A3BAF2"/>
              </a:gs>
            </a:gsLst>
            <a:lin ang="16200000"/>
          </a:gradFill>
          <a:ln>
            <a:solidFill>
              <a:srgbClr val="35609C"/>
            </a:solidFill>
            <a:miter lim="800000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/>
          <a:lstStyle>
            <a:lvl1pPr algn="ctr">
              <a:lnSpc>
                <a:spcPct val="100000"/>
              </a:lnSpc>
              <a:defRPr sz="3200" cap="none"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…CDH1 identified mutations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4294967295"/>
          </p:nvPr>
        </p:nvSpPr>
        <p:spPr>
          <a:xfrm>
            <a:off x="457200" y="1447800"/>
            <a:ext cx="8451850" cy="5027613"/>
          </a:xfrm>
          <a:prstGeom prst="rect">
            <a:avLst/>
          </a:prstGeom>
        </p:spPr>
        <p:txBody>
          <a:bodyPr lIns="0" tIns="0" rIns="0" bIns="0"/>
          <a:lstStyle/>
          <a:p>
            <a:pPr marL="257175" lvl="0" indent="-257175" defTabSz="457200">
              <a:lnSpc>
                <a:spcPct val="10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GENE SEQUENCING</a:t>
            </a:r>
          </a:p>
          <a:p>
            <a:pPr marL="220484" lvl="0" indent="-220484" defTabSz="457200">
              <a:lnSpc>
                <a:spcPct val="100000"/>
              </a:lnSpc>
              <a:spcBef>
                <a:spcPts val="4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the great majority (about 80%): truncating mutations (frameshift, nonsense, splicing)</a:t>
            </a:r>
          </a:p>
          <a:p>
            <a:pPr marL="220484" lvl="0" indent="-220484" defTabSz="457200">
              <a:lnSpc>
                <a:spcPct val="100000"/>
              </a:lnSpc>
              <a:spcBef>
                <a:spcPts val="4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about 20%: missense mutations</a:t>
            </a:r>
          </a:p>
        </p:txBody>
      </p:sp>
      <p:grpSp>
        <p:nvGrpSpPr>
          <p:cNvPr id="181" name="Group 181"/>
          <p:cNvGrpSpPr/>
          <p:nvPr/>
        </p:nvGrpSpPr>
        <p:grpSpPr>
          <a:xfrm>
            <a:off x="500061" y="3038475"/>
            <a:ext cx="8408994" cy="1000125"/>
            <a:chOff x="0" y="0"/>
            <a:chExt cx="8408992" cy="1000125"/>
          </a:xfrm>
        </p:grpSpPr>
        <p:sp>
          <p:nvSpPr>
            <p:cNvPr id="179" name="Shape 179"/>
            <p:cNvSpPr/>
            <p:nvPr/>
          </p:nvSpPr>
          <p:spPr>
            <a:xfrm>
              <a:off x="-1" y="0"/>
              <a:ext cx="8408994" cy="1000125"/>
            </a:xfrm>
            <a:prstGeom prst="rect">
              <a:avLst/>
            </a:prstGeom>
            <a:solidFill>
              <a:srgbClr val="F1F9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0" name="image3.jpeg" descr="1475-2867-3-17-1-l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8408994" cy="100012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pic>
        <p:nvPicPr>
          <p:cNvPr id="182" name="image27.png" descr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5400" y="4176712"/>
            <a:ext cx="6778625" cy="2390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31544"/>
      </p:ext>
    </p:extLst>
  </p:cSld>
  <p:clrMapOvr>
    <a:masterClrMapping/>
  </p:clrMapOvr>
  <p:transition spd="med" advTm="34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38" x="3322638" y="6848475"/>
          <p14:tracePt t="15897" x="3286125" y="6823075"/>
          <p14:tracePt t="15905" x="3251200" y="6769100"/>
          <p14:tracePt t="15913" x="3197225" y="6688138"/>
          <p14:tracePt t="15921" x="3160713" y="6643688"/>
          <p14:tracePt t="15929" x="3089275" y="6554788"/>
          <p14:tracePt t="15944" x="2982913" y="6384925"/>
          <p14:tracePt t="15962" x="2894013" y="6276975"/>
          <p14:tracePt t="15984" x="2803525" y="6143625"/>
          <p14:tracePt t="16006" x="2776538" y="6081713"/>
          <p14:tracePt t="16011" x="2697163" y="5965825"/>
          <p14:tracePt t="16028" x="2633663" y="5884863"/>
          <p14:tracePt t="16044" x="2581275" y="5813425"/>
          <p14:tracePt t="16061" x="2517775" y="5715000"/>
          <p14:tracePt t="16077" x="2465388" y="5643563"/>
          <p14:tracePt t="16095" x="2374900" y="5527675"/>
          <p14:tracePt t="16111" x="2286000" y="5446713"/>
          <p14:tracePt t="16128" x="2205038" y="5384800"/>
          <p14:tracePt t="16144" x="2152650" y="5330825"/>
          <p14:tracePt t="16297" x="2152650" y="5303838"/>
          <p14:tracePt t="16305" x="7323138" y="2517775"/>
          <p14:tracePt t="16305" x="7491413" y="2357438"/>
          <p14:tracePt t="16425" x="7680325" y="2170113"/>
          <p14:tracePt t="16434" x="7777163" y="2044700"/>
          <p14:tracePt t="16444" x="7912100" y="1839913"/>
          <p14:tracePt t="16461" x="7991475" y="1687513"/>
          <p14:tracePt t="16478" x="8045450" y="1562100"/>
          <p14:tracePt t="16494" x="8081963" y="1446213"/>
          <p14:tracePt t="16511" x="8089900" y="1384300"/>
          <p14:tracePt t="16527" x="8108950" y="1339850"/>
          <p14:tracePt t="16527" x="8108950" y="1312863"/>
          <p14:tracePt t="16545" x="8108950" y="1285875"/>
          <p14:tracePt t="16561" x="8108950" y="1258888"/>
          <p14:tracePt t="16578" x="8099425" y="1241425"/>
          <p14:tracePt t="16594" x="8072438" y="1223963"/>
          <p14:tracePt t="16611" x="7966075" y="1187450"/>
          <p14:tracePt t="16627" x="7769225" y="1125538"/>
          <p14:tracePt t="16644" x="7446963" y="1062038"/>
          <p14:tracePt t="16660" x="7062788" y="1009650"/>
          <p14:tracePt t="16677" x="6786563" y="982663"/>
          <p14:tracePt t="16694" x="6643688" y="982663"/>
          <p14:tracePt t="16710" x="6562725" y="990600"/>
          <p14:tracePt t="16710" x="6510338" y="1027113"/>
          <p14:tracePt t="16729" x="6456363" y="1062038"/>
          <p14:tracePt t="16744" x="6348413" y="1169988"/>
          <p14:tracePt t="16761" x="6296025" y="1258888"/>
          <p14:tracePt t="16778" x="6242050" y="1339850"/>
          <p14:tracePt t="16795" x="6215063" y="1419225"/>
          <p14:tracePt t="16810" x="6197600" y="1455738"/>
          <p14:tracePt t="16828" x="6197600" y="1500188"/>
          <p14:tracePt t="16844" x="6188075" y="1536700"/>
          <p14:tracePt t="16861" x="6170613" y="1581150"/>
          <p14:tracePt t="16877" x="6153150" y="1652588"/>
          <p14:tracePt t="16894" x="6134100" y="1751013"/>
          <p14:tracePt t="16910" x="6126163" y="1874838"/>
          <p14:tracePt t="16910" x="6116638" y="1946275"/>
          <p14:tracePt t="16944" x="6099175" y="2071688"/>
          <p14:tracePt t="16945" x="6089650" y="2170113"/>
          <p14:tracePt t="16961" x="6089650" y="2251075"/>
          <p14:tracePt t="16978" x="6089650" y="2303463"/>
          <p14:tracePt t="16994" x="6089650" y="2339975"/>
          <p14:tracePt t="17011" x="6089650" y="2357438"/>
          <p14:tracePt t="17028" x="6089650" y="2374900"/>
          <p14:tracePt t="17064" x="6089650" y="2384425"/>
          <p14:tracePt t="17201" x="6089650" y="2393950"/>
          <p14:tracePt t="17208" x="6108700" y="2393950"/>
          <p14:tracePt t="17210" x="6180138" y="2393950"/>
          <p14:tracePt t="17227" x="6232525" y="2366963"/>
          <p14:tracePt t="17245" x="6276975" y="2339975"/>
          <p14:tracePt t="17260" x="6323013" y="2312988"/>
          <p14:tracePt t="17278" x="6330950" y="2303463"/>
          <p14:tracePt t="17294" x="6348413" y="2295525"/>
          <p14:tracePt t="17329" x="6367463" y="2286000"/>
          <p14:tracePt t="17417" x="6367463" y="2268538"/>
          <p14:tracePt t="17513" x="6357938" y="2268538"/>
          <p14:tracePt t="17520" x="6348413" y="2268538"/>
          <p14:tracePt t="17536" x="6340475" y="2268538"/>
          <p14:tracePt t="17544" x="6340475" y="2286000"/>
          <p14:tracePt t="17552" x="6330950" y="2322513"/>
          <p14:tracePt t="17561" x="6330950" y="2347913"/>
          <p14:tracePt t="17577" x="6330950" y="2357438"/>
          <p14:tracePt t="17737" x="6357938" y="2366963"/>
          <p14:tracePt t="17750" x="6384925" y="2366963"/>
          <p14:tracePt t="17750" x="6429375" y="2357438"/>
          <p14:tracePt t="17754" x="6473825" y="2357438"/>
          <p14:tracePt t="17767" x="6554788" y="2339975"/>
          <p14:tracePt t="17778" x="6608763" y="2322513"/>
          <p14:tracePt t="17795" x="6626225" y="2312988"/>
          <p14:tracePt t="17811" x="6634163" y="2312988"/>
          <p14:tracePt t="18065" x="6643688" y="2330450"/>
          <p14:tracePt t="18065" x="6661150" y="2347913"/>
          <p14:tracePt t="18081" x="6661150" y="2374900"/>
          <p14:tracePt t="18089" x="6680200" y="2411413"/>
          <p14:tracePt t="18097" x="6697663" y="2438400"/>
          <p14:tracePt t="18102" x="6724650" y="2465388"/>
          <p14:tracePt t="18111" x="6777038" y="2544763"/>
          <p14:tracePt t="18128" x="6823075" y="2589213"/>
          <p14:tracePt t="18128" x="6831013" y="2608263"/>
          <p14:tracePt t="18146" x="6848475" y="2625725"/>
          <p14:tracePt t="18162" x="6858000" y="2625725"/>
          <p14:tracePt t="18305" x="6858000" y="2633663"/>
          <p14:tracePt t="18313" x="6884988" y="2633663"/>
          <p14:tracePt t="18313" x="6911975" y="2633663"/>
          <p14:tracePt t="18330" x="6919913" y="2633663"/>
          <p14:tracePt t="18346" x="6929438" y="2633663"/>
          <p14:tracePt t="18347" x="6956425" y="2633663"/>
          <p14:tracePt t="18363" x="6973888" y="2598738"/>
          <p14:tracePt t="18377" x="6991350" y="2536825"/>
          <p14:tracePt t="18395" x="6991350" y="2465388"/>
          <p14:tracePt t="18411" x="6991350" y="2366963"/>
          <p14:tracePt t="18429" x="6946900" y="2268538"/>
          <p14:tracePt t="18461" x="6875463" y="2197100"/>
          <p14:tracePt t="18462" x="6786563" y="2143125"/>
          <p14:tracePt t="18478" x="6661150" y="2098675"/>
          <p14:tracePt t="18496" x="6537325" y="2062163"/>
          <p14:tracePt t="18511" x="6384925" y="2044700"/>
          <p14:tracePt t="18511" x="6313488" y="2027238"/>
          <p14:tracePt t="18529" x="6242050" y="2027238"/>
          <p14:tracePt t="18544" x="6037263" y="2009775"/>
          <p14:tracePt t="18562" x="5875338" y="2009775"/>
          <p14:tracePt t="18599" x="5848350" y="2009775"/>
          <p14:tracePt t="18611" x="5822950" y="2009775"/>
          <p14:tracePt t="18611" x="5768975" y="2009775"/>
          <p14:tracePt t="18629" x="5697538" y="2017713"/>
          <p14:tracePt t="18645" x="5545138" y="2071688"/>
          <p14:tracePt t="18678" x="5465763" y="2089150"/>
          <p14:tracePt t="18679" x="5357813" y="2143125"/>
          <p14:tracePt t="18695" x="5286375" y="2179638"/>
          <p14:tracePt t="18712" x="5214938" y="2241550"/>
          <p14:tracePt t="18729" x="5116513" y="2312988"/>
          <p14:tracePt t="18747" x="5081588" y="2347913"/>
          <p14:tracePt t="18761" x="5072063" y="2393950"/>
          <p14:tracePt t="18779" x="5072063" y="2401888"/>
          <p14:tracePt t="18794" x="5062538" y="2428875"/>
          <p14:tracePt t="18811" x="5062538" y="2446338"/>
          <p14:tracePt t="18828" x="5062538" y="2465388"/>
          <p14:tracePt t="18846" x="5062538" y="2490788"/>
          <p14:tracePt t="18861" x="5062538" y="2517775"/>
          <p14:tracePt t="18878" x="5062538" y="2527300"/>
          <p14:tracePt t="18895" x="5081588" y="2544763"/>
          <p14:tracePt t="18912" x="5089525" y="2554288"/>
          <p14:tracePt t="18928" x="5099050" y="2562225"/>
          <p14:tracePt t="18928" x="5108575" y="2562225"/>
          <p14:tracePt t="18947" x="5133975" y="2581275"/>
          <p14:tracePt t="18962" x="5160963" y="2589213"/>
          <p14:tracePt t="18979" x="5259388" y="2598738"/>
          <p14:tracePt t="19035" x="5268913" y="2598738"/>
          <p14:tracePt t="19044" x="5303838" y="2616200"/>
          <p14:tracePt t="19061" x="5322888" y="2616200"/>
          <p14:tracePt t="19078" x="5330825" y="2616200"/>
          <p14:tracePt t="19121" x="5340350" y="2616200"/>
          <p14:tracePt t="19249" x="5322888" y="2616200"/>
          <p14:tracePt t="19249" x="5276850" y="2616200"/>
          <p14:tracePt t="19265" x="5224463" y="2625725"/>
          <p14:tracePt t="19273" x="5153025" y="2652713"/>
          <p14:tracePt t="19281" x="4965700" y="2670175"/>
          <p14:tracePt t="19295" x="4768850" y="2705100"/>
          <p14:tracePt t="19311" x="4554538" y="2724150"/>
          <p14:tracePt t="19328" x="4384675" y="2759075"/>
          <p14:tracePt t="19344" x="4143375" y="2786063"/>
          <p14:tracePt t="19362" x="3946525" y="2822575"/>
          <p14:tracePt t="19378" x="3776663" y="2840038"/>
          <p14:tracePt t="19395" x="3633788" y="2857500"/>
          <p14:tracePt t="19411" x="3490913" y="2874963"/>
          <p14:tracePt t="19428" x="3330575" y="2874963"/>
          <p14:tracePt t="19445" x="3205163" y="2874963"/>
          <p14:tracePt t="19461" x="3044825" y="2874963"/>
          <p14:tracePt t="19478" x="2847975" y="2874963"/>
          <p14:tracePt t="19495" x="2589213" y="2874963"/>
          <p14:tracePt t="19511" x="2268538" y="2840038"/>
          <p14:tracePt t="19528" x="1946275" y="2795588"/>
          <p14:tracePt t="19545" x="1581150" y="2751138"/>
          <p14:tracePt t="19562" x="1428750" y="2714625"/>
          <p14:tracePt t="19579" x="1285875" y="2697163"/>
          <p14:tracePt t="19595" x="1160463" y="2679700"/>
          <p14:tracePt t="19612" x="1036638" y="2679700"/>
          <p14:tracePt t="19637" x="965200" y="2660650"/>
          <p14:tracePt t="19661" x="884238" y="2660650"/>
          <p14:tracePt t="19701" x="857250" y="2660650"/>
          <p14:tracePt t="19711" x="830263" y="2660650"/>
          <p14:tracePt t="19728" x="795338" y="2660650"/>
          <p14:tracePt t="19728" x="785813" y="2660650"/>
          <p14:tracePt t="19746" x="768350" y="2660650"/>
          <p14:tracePt t="19746" x="758825" y="2660650"/>
          <p14:tracePt t="19761" x="741363" y="2660650"/>
          <p14:tracePt t="19797" x="731838" y="2660650"/>
          <p14:tracePt t="20017" x="741363" y="2660650"/>
          <p14:tracePt t="20017" x="803275" y="2660650"/>
          <p14:tracePt t="20027" x="1625600" y="2803525"/>
          <p14:tracePt t="20084" x="1741488" y="2803525"/>
          <p14:tracePt t="20095" x="1866900" y="2822575"/>
          <p14:tracePt t="20111" x="1965325" y="2840038"/>
          <p14:tracePt t="20128" x="2027238" y="2857500"/>
          <p14:tracePt t="20144" x="2125663" y="2867025"/>
          <p14:tracePt t="20162" x="2160588" y="2867025"/>
          <p14:tracePt t="20178" x="2205038" y="2884488"/>
          <p14:tracePt t="20195" x="2232025" y="2884488"/>
          <p14:tracePt t="20211" x="2251075" y="2884488"/>
          <p14:tracePt t="20250" x="2259013" y="2884488"/>
          <p14:tracePt t="20251" x="2268538" y="2894013"/>
          <p14:tracePt t="20268" x="2286000" y="2894013"/>
          <p14:tracePt t="20278" x="2295525" y="2894013"/>
          <p14:tracePt t="20322" x="2303463" y="2911475"/>
          <p14:tracePt t="20585" x="2205038" y="2911475"/>
          <p14:tracePt t="20593" x="1884363" y="2911475"/>
          <p14:tracePt t="20602" x="1670050" y="2911475"/>
          <p14:tracePt t="20611" x="1322388" y="2911475"/>
          <p14:tracePt t="20627" x="1160463" y="2911475"/>
          <p14:tracePt t="20645" x="1116013" y="2911475"/>
          <p14:tracePt t="20948" x="1125538" y="2911475"/>
          <p14:tracePt t="20961" x="1169988" y="2911475"/>
          <p14:tracePt t="20969" x="1258888" y="2911475"/>
          <p14:tracePt t="20983" x="1401763" y="2911475"/>
          <p14:tracePt t="20983" x="1536700" y="2911475"/>
          <p14:tracePt t="20986" x="1697038" y="2911475"/>
          <p14:tracePt t="20994" x="2009775" y="2928938"/>
          <p14:tracePt t="21011" x="2197100" y="2928938"/>
          <p14:tracePt t="21029" x="2268538" y="2928938"/>
          <p14:tracePt t="21977" x="2286000" y="2928938"/>
          <p14:tracePt t="21986" x="2347913" y="2946400"/>
          <p14:tracePt t="21986" x="2419350" y="2965450"/>
          <p14:tracePt t="21995" x="2633663" y="2982913"/>
          <p14:tracePt t="22012" x="2911475" y="3027363"/>
          <p14:tracePt t="22028" x="3143250" y="3062288"/>
          <p14:tracePt t="22045" x="3357563" y="3089275"/>
          <p14:tracePt t="22061" x="3473450" y="3108325"/>
          <p14:tracePt t="22078" x="3536950" y="3125788"/>
          <p14:tracePt t="22094" x="3571875" y="3133725"/>
          <p14:tracePt t="22111" x="3598863" y="3133725"/>
          <p14:tracePt t="22127" x="3643313" y="3133725"/>
          <p14:tracePt t="22145" x="3679825" y="3152775"/>
          <p14:tracePt t="22161" x="3714750" y="3152775"/>
          <p14:tracePt t="22179" x="3732213" y="3152775"/>
          <p14:tracePt t="22195" x="3759200" y="3160713"/>
          <p14:tracePt t="22212" x="3786188" y="3160713"/>
          <p14:tracePt t="22228" x="3803650" y="3160713"/>
          <p14:tracePt t="23017" x="3822700" y="3160713"/>
          <p14:tracePt t="23105" x="3884613" y="3160713"/>
          <p14:tracePt t="23113" x="3956050" y="3160713"/>
          <p14:tracePt t="23121" x="4027488" y="3160713"/>
          <p14:tracePt t="23129" x="4125913" y="3160713"/>
          <p14:tracePt t="23144" x="4179888" y="3160713"/>
          <p14:tracePt t="23144" x="4205288" y="3160713"/>
          <p14:tracePt t="23161" x="4224338" y="3160713"/>
          <p14:tracePt t="23529" x="4232275" y="3160713"/>
          <p14:tracePt t="24185" x="4214813" y="3160713"/>
          <p14:tracePt t="24194" x="4205288" y="3160713"/>
          <p14:tracePt t="24201" x="4197350" y="3160713"/>
          <p14:tracePt t="24210" x="4179888" y="3170238"/>
          <p14:tracePt t="24217" x="4133850" y="3205163"/>
          <p14:tracePt t="24227" x="4116388" y="3224213"/>
          <p14:tracePt t="24244" x="4089400" y="3232150"/>
          <p14:tracePt t="24262" x="4054475" y="3251200"/>
          <p14:tracePt t="24277" x="4000500" y="3276600"/>
          <p14:tracePt t="24295" x="3919538" y="3313113"/>
          <p14:tracePt t="24311" x="3768725" y="3348038"/>
          <p14:tracePt t="24311" x="3705225" y="3367088"/>
          <p14:tracePt t="24330" x="3633788" y="3384550"/>
          <p14:tracePt t="24344" x="3446463" y="3446463"/>
          <p14:tracePt t="24344" x="3357563" y="3446463"/>
          <p14:tracePt t="24362" x="3108325" y="3500438"/>
          <p14:tracePt t="24378" x="2768600" y="3598863"/>
          <p14:tracePt t="24395" x="2428875" y="3679825"/>
          <p14:tracePt t="24412" x="1465263" y="3848100"/>
          <p14:tracePt t="24478" x="1250950" y="3867150"/>
          <p14:tracePt t="24494" x="990600" y="3867150"/>
          <p14:tracePt t="24512" x="750888" y="3867150"/>
          <p14:tracePt t="24528" x="625475" y="3884613"/>
          <p14:tracePt t="24545" x="527050" y="3919538"/>
          <p14:tracePt t="24561" x="401638" y="3938588"/>
          <p14:tracePt t="24578" x="322263" y="3965575"/>
          <p14:tracePt t="24596" x="295275" y="3983038"/>
          <p14:tracePt t="24615" x="285750" y="3983038"/>
          <p14:tracePt t="24628" x="276225" y="3983038"/>
          <p14:tracePt t="25329" x="357188" y="3973513"/>
          <p14:tracePt t="25337" x="500063" y="3973513"/>
          <p14:tracePt t="25346" x="768350" y="3973513"/>
          <p14:tracePt t="25347" x="1054100" y="3973513"/>
          <p14:tracePt t="25361" x="2170113" y="3973513"/>
          <p14:tracePt t="25379" x="2946400" y="3973513"/>
          <p14:tracePt t="25394" x="3357563" y="3973513"/>
          <p14:tracePt t="25412" x="3598863" y="3973513"/>
          <p14:tracePt t="25428" x="3724275" y="3973513"/>
          <p14:tracePt t="25445" x="3776663" y="3973513"/>
          <p14:tracePt t="25461" x="3867150" y="3973513"/>
          <p14:tracePt t="25479" x="3956050" y="3973513"/>
          <p14:tracePt t="25494" x="4037013" y="3973513"/>
          <p14:tracePt t="25512" x="4108450" y="3973513"/>
          <p14:tracePt t="25528" x="4491038" y="3973513"/>
          <p14:tracePt t="25584" x="4705350" y="3973513"/>
          <p14:tracePt t="25594" x="4875213" y="3983038"/>
          <p14:tracePt t="25611" x="5018088" y="3983038"/>
          <p14:tracePt t="25628" x="5089525" y="3983038"/>
          <p14:tracePt t="25644" x="5160963" y="3983038"/>
          <p14:tracePt t="25662" x="5214938" y="3983038"/>
          <p14:tracePt t="25677" x="5286375" y="3983038"/>
          <p14:tracePt t="25695" x="5384800" y="3983038"/>
          <p14:tracePt t="25711" x="5446713" y="3983038"/>
          <p14:tracePt t="25728" x="5510213" y="3983038"/>
          <p14:tracePt t="25744" x="5581650" y="3983038"/>
          <p14:tracePt t="25744" x="5634038" y="3983038"/>
          <p14:tracePt t="25762" x="5724525" y="3983038"/>
          <p14:tracePt t="25778" x="5803900" y="3983038"/>
          <p14:tracePt t="25794" x="5857875" y="3983038"/>
          <p14:tracePt t="25810" x="5875338" y="3983038"/>
          <p14:tracePt t="25828" x="5902325" y="3983038"/>
          <p14:tracePt t="25844" x="5938838" y="3983038"/>
          <p14:tracePt t="25861" x="5946775" y="3983038"/>
          <p14:tracePt t="25877" x="5965825" y="3983038"/>
          <p14:tracePt t="25894" x="5973763" y="3983038"/>
          <p14:tracePt t="25911" x="5991225" y="3983038"/>
          <p14:tracePt t="25944" x="6000750" y="3983038"/>
          <p14:tracePt t="25961" x="6027738" y="3983038"/>
          <p14:tracePt t="25978" x="6037263" y="3983038"/>
          <p14:tracePt t="25978" x="6072188" y="3965575"/>
          <p14:tracePt t="25994" x="6108700" y="3956050"/>
          <p14:tracePt t="26011" x="6143625" y="3956050"/>
          <p14:tracePt t="26027" x="6180138" y="3956050"/>
          <p14:tracePt t="26045" x="6232525" y="3938588"/>
          <p14:tracePt t="26061" x="6330950" y="3919538"/>
          <p14:tracePt t="26078" x="6456363" y="3919538"/>
          <p14:tracePt t="26094" x="6616700" y="3919538"/>
          <p14:tracePt t="26111" x="6813550" y="3902075"/>
          <p14:tracePt t="26128" x="6983413" y="3884613"/>
          <p14:tracePt t="26145" x="7081838" y="3867150"/>
          <p14:tracePt t="26161" x="7197725" y="3867150"/>
          <p14:tracePt t="26179" x="7277100" y="3867150"/>
          <p14:tracePt t="26195" x="7348538" y="3857625"/>
          <p14:tracePt t="26212" x="7446963" y="3840163"/>
          <p14:tracePt t="26228" x="7599363" y="3822700"/>
          <p14:tracePt t="26245" x="7715250" y="3822700"/>
          <p14:tracePt t="26261" x="7769225" y="3822700"/>
          <p14:tracePt t="26278" x="7823200" y="3822700"/>
          <p14:tracePt t="26294" x="7875588" y="3822700"/>
          <p14:tracePt t="26312" x="7929563" y="3822700"/>
          <p14:tracePt t="26328" x="7966075" y="3822700"/>
          <p14:tracePt t="26345" x="7991475" y="3822700"/>
          <p14:tracePt t="26361" x="8001000" y="3822700"/>
          <p14:tracePt t="26377" x="8018463" y="3813175"/>
          <p14:tracePt t="26394" x="8037513" y="3803650"/>
          <p14:tracePt t="26411" x="8054975" y="3803650"/>
          <p14:tracePt t="26430" x="8072438" y="3803650"/>
          <p14:tracePt t="26465" x="8081963" y="3803650"/>
          <p14:tracePt t="26498" x="8089900" y="3803650"/>
          <p14:tracePt t="26545" x="8108950" y="3803650"/>
          <p14:tracePt t="26553" x="8116888" y="3795713"/>
          <p14:tracePt t="26562" x="8126413" y="3795713"/>
          <p14:tracePt t="26562" x="8153400" y="3795713"/>
          <p14:tracePt t="26578" x="8197850" y="3795713"/>
          <p14:tracePt t="26595" x="8259763" y="3795713"/>
          <p14:tracePt t="26611" x="8331200" y="3795713"/>
          <p14:tracePt t="26628" x="8555038" y="3795713"/>
          <p14:tracePt t="26678" x="8582025" y="3795713"/>
          <p14:tracePt t="26679" x="8616950" y="3795713"/>
          <p14:tracePt t="26694" x="8643938" y="3786188"/>
          <p14:tracePt t="26711" x="8653463" y="3786188"/>
          <p14:tracePt t="26754" x="8653463" y="3776663"/>
          <p14:tracePt t="28834" x="8653463" y="3768725"/>
          <p14:tracePt t="28835" x="8634413" y="3768725"/>
          <p14:tracePt t="28858" x="8609013" y="3768725"/>
          <p14:tracePt t="28863" x="8572500" y="3768725"/>
          <p14:tracePt t="28877" x="8545513" y="3768725"/>
          <p14:tracePt t="28894" x="8528050" y="3768725"/>
          <p14:tracePt t="28910" x="8518525" y="3768725"/>
          <p14:tracePt t="28927" x="8501063" y="3768725"/>
          <p14:tracePt t="28947" x="8491538" y="3768725"/>
          <p14:tracePt t="28963" x="8474075" y="3768725"/>
          <p14:tracePt t="28980" x="8447088" y="3768725"/>
          <p14:tracePt t="28997" x="8402638" y="3768725"/>
          <p14:tracePt t="29013" x="8348663" y="3768725"/>
          <p14:tracePt t="29031" x="8259763" y="3768725"/>
          <p14:tracePt t="29044" x="8153400" y="3768725"/>
          <p14:tracePt t="29061" x="8018463" y="3768725"/>
          <p14:tracePt t="29077" x="7875588" y="3768725"/>
          <p14:tracePt t="29094" x="7688263" y="3768725"/>
          <p14:tracePt t="29110" x="7466013" y="3768725"/>
          <p14:tracePt t="29128" x="7197725" y="3768725"/>
          <p14:tracePt t="29144" x="6946900" y="3768725"/>
          <p14:tracePt t="29144" x="6823075" y="3768725"/>
          <p14:tracePt t="29162" x="6705600" y="3768725"/>
          <p14:tracePt t="29162" x="6572250" y="3768725"/>
          <p14:tracePt t="29178" x="6340475" y="3768725"/>
          <p14:tracePt t="29194" x="6081713" y="3768725"/>
          <p14:tracePt t="29210" x="5840413" y="3768725"/>
          <p14:tracePt t="29228" x="5653088" y="3768725"/>
          <p14:tracePt t="29248" x="5510213" y="3768725"/>
          <p14:tracePt t="29262" x="5411788" y="3768725"/>
          <p14:tracePt t="29280" x="5295900" y="3768725"/>
          <p14:tracePt t="29295" x="5170488" y="3768725"/>
          <p14:tracePt t="29310" x="5010150" y="3768725"/>
          <p14:tracePt t="29327" x="4840288" y="3768725"/>
          <p14:tracePt t="29345" x="4679950" y="3751263"/>
          <p14:tracePt t="29361" x="4473575" y="3732213"/>
          <p14:tracePt t="29378" x="4348163" y="3714750"/>
          <p14:tracePt t="29394" x="4251325" y="3697288"/>
          <p14:tracePt t="29411" x="4133850" y="3679825"/>
          <p14:tracePt t="29427" x="4010025" y="3660775"/>
          <p14:tracePt t="29445" x="3911600" y="3660775"/>
          <p14:tracePt t="29460" x="3830638" y="3643313"/>
          <p14:tracePt t="29478" x="3741738" y="3643313"/>
          <p14:tracePt t="29494" x="2874963" y="3643313"/>
          <p14:tracePt t="29589" x="2643188" y="3643313"/>
          <p14:tracePt t="29633" x="2562225" y="3643313"/>
          <p14:tracePt t="29634" x="2536825" y="3643313"/>
          <p14:tracePt t="29644" x="2490788" y="3643313"/>
          <p14:tracePt t="29660" x="2465388" y="3643313"/>
          <p14:tracePt t="29705" x="2455863" y="3643313"/>
          <p14:tracePt t="30409" x="2438400" y="3652838"/>
          <p14:tracePt t="30417" x="2438400" y="3670300"/>
          <p14:tracePt t="30425" x="2473325" y="3741738"/>
          <p14:tracePt t="30425" x="2509838" y="3795713"/>
          <p14:tracePt t="30443" x="2544763" y="3848100"/>
          <p14:tracePt t="30444" x="2598738" y="3973513"/>
          <p14:tracePt t="30460" x="2633663" y="4098925"/>
          <p14:tracePt t="30477" x="2633663" y="4197350"/>
          <p14:tracePt t="30494" x="2633663" y="4313238"/>
          <p14:tracePt t="30511" x="2633663" y="4438650"/>
          <p14:tracePt t="30528" x="2608263" y="4562475"/>
          <p14:tracePt t="30544" x="2571750" y="4687888"/>
          <p14:tracePt t="30561" x="2500313" y="4884738"/>
          <p14:tracePt t="30578" x="2455863" y="5000625"/>
          <p14:tracePt t="30595" x="2419350" y="5072063"/>
          <p14:tracePt t="30611" x="2366963" y="5153025"/>
          <p14:tracePt t="30629" x="2322513" y="5241925"/>
          <p14:tracePt t="30644" x="2276475" y="5303838"/>
          <p14:tracePt t="30662" x="2232025" y="5402263"/>
          <p14:tracePt t="30677" x="2116138" y="5562600"/>
          <p14:tracePt t="30700" x="2027238" y="5661025"/>
          <p14:tracePt t="30716" x="1982788" y="5732463"/>
          <p14:tracePt t="30727" x="1884363" y="5867400"/>
          <p14:tracePt t="30744" x="1785938" y="6010275"/>
          <p14:tracePt t="30744" x="1768475" y="6037263"/>
          <p14:tracePt t="30762" x="1724025" y="6108700"/>
          <p14:tracePt t="30762" x="1697038" y="6134100"/>
          <p14:tracePt t="30778" x="1660525" y="6215063"/>
          <p14:tracePt t="30794" x="1633538" y="6242050"/>
          <p14:tracePt t="30810" x="1633538" y="6276975"/>
          <p14:tracePt t="30827" x="1616075" y="6296025"/>
          <p14:tracePt t="30851" x="1616075" y="6303963"/>
          <p14:tracePt t="30993" x="1643063" y="6296025"/>
          <p14:tracePt t="31001" x="1679575" y="6286500"/>
          <p14:tracePt t="31006" x="1714500" y="6276975"/>
          <p14:tracePt t="31010" x="1795463" y="6242050"/>
          <p14:tracePt t="31028" x="2017713" y="6188075"/>
          <p14:tracePt t="31050" x="2143125" y="6143625"/>
          <p14:tracePt t="31060" x="2384425" y="6108700"/>
          <p14:tracePt t="31078" x="2598738" y="6062663"/>
          <p14:tracePt t="31093" x="2795588" y="6045200"/>
          <p14:tracePt t="31111" x="3027363" y="6027738"/>
          <p14:tracePt t="31127" x="3241675" y="6027738"/>
          <p14:tracePt t="31145" x="3411538" y="6027738"/>
          <p14:tracePt t="31161" x="3554413" y="6027738"/>
          <p14:tracePt t="31161" x="3625850" y="6027738"/>
          <p14:tracePt t="31179" x="3724275" y="6027738"/>
          <p14:tracePt t="31194" x="3840163" y="6027738"/>
          <p14:tracePt t="31210" x="3965575" y="6054725"/>
          <p14:tracePt t="31227" x="4116388" y="6089650"/>
          <p14:tracePt t="31244" x="4384675" y="6134100"/>
          <p14:tracePt t="31260" x="4795838" y="6180138"/>
          <p14:tracePt t="31277" x="5259388" y="6232525"/>
          <p14:tracePt t="31294" x="5581650" y="6276975"/>
          <p14:tracePt t="31310" x="5830888" y="6303963"/>
          <p14:tracePt t="31328" x="6027738" y="6303963"/>
          <p14:tracePt t="31343" x="6188075" y="6303963"/>
          <p14:tracePt t="31343" x="6259513" y="6303963"/>
          <p14:tracePt t="31362" x="6330950" y="6303963"/>
          <p14:tracePt t="31376" x="6456363" y="6303963"/>
          <p14:tracePt t="31394" x="6589713" y="6303963"/>
          <p14:tracePt t="31410" x="6804025" y="6303963"/>
          <p14:tracePt t="31428" x="7027863" y="6303963"/>
          <p14:tracePt t="31444" x="7304088" y="6303963"/>
          <p14:tracePt t="31460" x="7599363" y="6303963"/>
          <p14:tracePt t="31477" x="7848600" y="6303963"/>
          <p14:tracePt t="31495" x="7983538" y="6303963"/>
          <p14:tracePt t="31511" x="8062913" y="6303963"/>
          <p14:tracePt t="31527" x="8126413" y="6303963"/>
          <p14:tracePt t="31543" x="8143875" y="6303963"/>
          <p14:tracePt t="31560" x="8153400" y="6303963"/>
          <p14:tracePt t="31921" x="8153400" y="6330950"/>
          <p14:tracePt t="3227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  <a:prstGeom prst="rect">
            <a:avLst/>
          </a:prstGeom>
          <a:gradFill>
            <a:gsLst>
              <a:gs pos="0">
                <a:srgbClr val="2A61AC"/>
              </a:gs>
              <a:gs pos="100000">
                <a:srgbClr val="A3BAF2"/>
              </a:gs>
            </a:gsLst>
            <a:lin ang="16200000"/>
          </a:gradFill>
          <a:ln>
            <a:solidFill>
              <a:srgbClr val="35609C"/>
            </a:solidFill>
            <a:miter lim="800000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/>
          <a:lstStyle>
            <a:lvl1pPr algn="ctr">
              <a:lnSpc>
                <a:spcPct val="100000"/>
              </a:lnSpc>
              <a:defRPr sz="3600" cap="none"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…CDH1 identified mutations</a:t>
            </a:r>
          </a:p>
        </p:txBody>
      </p:sp>
      <p:sp>
        <p:nvSpPr>
          <p:cNvPr id="185" name="Shape 185"/>
          <p:cNvSpPr/>
          <p:nvPr/>
        </p:nvSpPr>
        <p:spPr>
          <a:xfrm>
            <a:off x="657224" y="1543049"/>
            <a:ext cx="7507290" cy="418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/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DELETIONS</a:t>
            </a:r>
          </a:p>
          <a:p>
            <a:pPr lvl="0" defTabSz="457200"/>
            <a:endParaRPr sz="2400">
              <a:solidFill>
                <a:srgbClr val="2B4A76"/>
              </a:solidFill>
              <a:effectLst>
                <a:outerShdw blurRad="12700" dist="25400" dir="2700000" rotWithShape="0">
                  <a:srgbClr val="DDDDDD"/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 indent="457200" defTabSz="457200"/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6.5%:  recently identified by MLPA in  “mutation-negative” HDGC  families</a:t>
            </a:r>
          </a:p>
          <a:p>
            <a:pPr lvl="1" indent="457200" defTabSz="457200"/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 indent="457200" defTabSz="457200"/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3.8%: overall freq. (only in countries with low incidence of G.C. accounting for 9% of all CDH1 alterations in HDGC families) </a:t>
            </a:r>
          </a:p>
          <a:p>
            <a:pPr lvl="1" indent="457200" defTabSz="457200"/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 indent="457200" defTabSz="457200"/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(Oliveira et al. Hum Mol Genet 2009)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8955"/>
      </p:ext>
    </p:extLst>
  </p:cSld>
  <p:clrMapOvr>
    <a:masterClrMapping/>
  </p:clrMapOvr>
  <p:transition spd="med" advTm="41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14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4454" y="1162792"/>
            <a:ext cx="6246421" cy="496487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215474" y="960645"/>
            <a:ext cx="2209800" cy="404293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800" i="1" dirty="0">
                <a:latin typeface="Arial"/>
                <a:ea typeface="Arial"/>
                <a:cs typeface="Arial"/>
                <a:sym typeface="Arial"/>
              </a:rPr>
              <a:t>CDH1 </a:t>
            </a:r>
            <a:r>
              <a:rPr sz="2800" dirty="0">
                <a:latin typeface="Arial"/>
                <a:ea typeface="Arial"/>
                <a:cs typeface="Arial"/>
                <a:sym typeface="Arial"/>
              </a:rPr>
              <a:t>gene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30046"/>
      </p:ext>
    </p:extLst>
  </p:cSld>
  <p:clrMapOvr>
    <a:masterClrMapping/>
  </p:clrMapOvr>
  <p:transition spd="med" advTm="64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25" x="7643813" y="6848475"/>
          <p14:tracePt t="7423" x="7554913" y="6848475"/>
          <p14:tracePt t="7431" x="7286625" y="6848475"/>
          <p14:tracePt t="7441" x="6973888" y="6848475"/>
          <p14:tracePt t="7442" x="6402388" y="6848475"/>
          <p14:tracePt t="7457" x="5759450" y="6848475"/>
          <p14:tracePt t="7475" x="4983163" y="6848475"/>
          <p14:tracePt t="7491" x="4357688" y="6848475"/>
          <p14:tracePt t="7508" x="3822700" y="6848475"/>
          <p14:tracePt t="7547" x="3616325" y="6848475"/>
          <p14:tracePt t="7547" x="3608388" y="6848475"/>
          <p14:tracePt t="7647" x="3589338" y="6848475"/>
          <p14:tracePt t="7663" x="3581400" y="6848475"/>
          <p14:tracePt t="7719" x="3589338" y="6848475"/>
          <p14:tracePt t="7727" x="3633788" y="6848475"/>
          <p14:tracePt t="7732" x="3714750" y="6848475"/>
          <p14:tracePt t="7740" x="3902075" y="6848475"/>
          <p14:tracePt t="7757" x="4017963" y="6848475"/>
          <p14:tracePt t="7775" x="4179888" y="6848475"/>
          <p14:tracePt t="7790" x="4483100" y="6831013"/>
          <p14:tracePt t="7808" x="4660900" y="6715125"/>
          <p14:tracePt t="7824" x="4867275" y="6545263"/>
          <p14:tracePt t="7841" x="5072063" y="6269038"/>
          <p14:tracePt t="7873" x="5286375" y="5938838"/>
          <p14:tracePt t="7874" x="5367338" y="5680075"/>
          <p14:tracePt t="7891" x="5411788" y="5473700"/>
          <p14:tracePt t="7907" x="5429250" y="5348288"/>
          <p14:tracePt t="7924" x="5438775" y="5286375"/>
          <p14:tracePt t="7940" x="5438775" y="5251450"/>
          <p14:tracePt t="8136" x="5438775" y="5259388"/>
          <p14:tracePt t="8143" x="5419725" y="5330825"/>
          <p14:tracePt t="8148" x="5375275" y="5411788"/>
          <p14:tracePt t="8148" x="5340350" y="5510213"/>
          <p14:tracePt t="8160" x="5303838" y="5608638"/>
          <p14:tracePt t="8174" x="5205413" y="5830888"/>
          <p14:tracePt t="8192" x="5170488" y="5946775"/>
          <p14:tracePt t="8208" x="5160963" y="5991225"/>
          <p14:tracePt t="8225" x="5143500" y="6054725"/>
          <p14:tracePt t="8241" x="5143500" y="6062663"/>
          <p14:tracePt t="8343" x="5143500" y="6081713"/>
          <p14:tracePt t="8431" x="5153025" y="6081713"/>
          <p14:tracePt t="8440" x="5160963" y="6081713"/>
          <p14:tracePt t="8448" x="5170488" y="6081713"/>
          <p14:tracePt t="8449" x="5187950" y="6081713"/>
          <p14:tracePt t="8459" x="5197475" y="6081713"/>
          <p14:tracePt t="8476" x="5205413" y="6081713"/>
          <p14:tracePt t="8491" x="5214938" y="6081713"/>
          <p14:tracePt t="8508" x="5259388" y="6081713"/>
          <p14:tracePt t="8524" x="5357813" y="6054725"/>
          <p14:tracePt t="8542" x="5554663" y="5983288"/>
          <p14:tracePt t="8573" x="5608638" y="5965825"/>
          <p14:tracePt t="8574" x="5670550" y="5956300"/>
          <p14:tracePt t="8591" x="4911725" y="5857875"/>
          <p14:tracePt t="8716" x="4687888" y="5956300"/>
          <p14:tracePt t="8731" x="4089400" y="6215063"/>
          <p14:tracePt t="8759" x="3813175" y="6340475"/>
          <p14:tracePt t="8760" x="3509963" y="6465888"/>
          <p14:tracePt t="8774" x="3160713" y="6589713"/>
          <p14:tracePt t="8791" x="2874963" y="6732588"/>
          <p14:tracePt t="8808" x="2830513" y="6759575"/>
          <p14:tracePt t="8872" x="2822575" y="6759575"/>
          <p14:tracePt t="8912" x="2822575" y="6769100"/>
          <p14:tracePt t="8916" x="2830513" y="6769100"/>
          <p14:tracePt t="8931" x="2857500" y="6786563"/>
          <p14:tracePt t="8932" x="2867025" y="6786563"/>
          <p14:tracePt t="8940" x="2982913" y="6786563"/>
          <p14:tracePt t="8958" x="3179763" y="6786563"/>
          <p14:tracePt t="8974" x="3402013" y="6759575"/>
          <p14:tracePt t="8974" x="3536950" y="6732588"/>
          <p14:tracePt t="8991" x="3759200" y="6653213"/>
          <p14:tracePt t="9007" x="3946525" y="6572250"/>
          <p14:tracePt t="9025" x="4062413" y="6518275"/>
          <p14:tracePt t="9044" x="4125913" y="6473825"/>
          <p14:tracePt t="9058" x="4160838" y="6438900"/>
          <p14:tracePt t="9076" x="4214813" y="6394450"/>
          <p14:tracePt t="9091" x="4251325" y="6340475"/>
          <p14:tracePt t="9108" x="4276725" y="6303963"/>
          <p14:tracePt t="9124" x="4286250" y="6286500"/>
          <p14:tracePt t="9141" x="4286250" y="6276975"/>
          <p14:tracePt t="9157" x="4295775" y="6251575"/>
          <p14:tracePt t="9174" x="4295775" y="6224588"/>
          <p14:tracePt t="9190" x="4313238" y="6205538"/>
          <p14:tracePt t="9208" x="4322763" y="6180138"/>
          <p14:tracePt t="9224" x="4322763" y="6170613"/>
          <p14:tracePt t="9240" x="4330700" y="6161088"/>
          <p14:tracePt t="9257" x="4348163" y="6153150"/>
          <p14:tracePt t="9368" x="4357688" y="6153150"/>
          <p14:tracePt t="9383" x="4367213" y="6161088"/>
          <p14:tracePt t="9391" x="4375150" y="6170613"/>
          <p14:tracePt t="9397" x="4384675" y="6197600"/>
          <p14:tracePt t="9408" x="4384675" y="6232525"/>
          <p14:tracePt t="9424" x="4384675" y="6251575"/>
          <p14:tracePt t="9441" x="4384675" y="6269038"/>
          <p14:tracePt t="9457" x="4375150" y="6303963"/>
          <p14:tracePt t="9474" x="4340225" y="6330950"/>
          <p14:tracePt t="9492" x="4286250" y="6330950"/>
          <p14:tracePt t="9508" x="4251325" y="6340475"/>
          <p14:tracePt t="9526" x="4214813" y="6340475"/>
          <p14:tracePt t="9542" x="4152900" y="6340475"/>
          <p14:tracePt t="9558" x="4054475" y="6340475"/>
          <p14:tracePt t="9574" x="3965575" y="6340475"/>
          <p14:tracePt t="9590" x="3857625" y="6340475"/>
          <p14:tracePt t="9607" x="3840163" y="6340475"/>
          <p14:tracePt t="9625" x="3830638" y="6340475"/>
          <p14:tracePt t="9959" x="3840163" y="6340475"/>
          <p14:tracePt t="9967" x="3848100" y="6330950"/>
          <p14:tracePt t="9972" x="3875088" y="6330950"/>
          <p14:tracePt t="9979" x="3911600" y="6313488"/>
          <p14:tracePt t="9990" x="3956050" y="6303963"/>
          <p14:tracePt t="10008" x="3973513" y="6303963"/>
          <p14:tracePt t="10056" x="3983038" y="6303963"/>
          <p14:tracePt t="10071" x="3990975" y="6303963"/>
          <p14:tracePt t="10087" x="4000500" y="6303963"/>
          <p14:tracePt t="10111" x="4010025" y="6303963"/>
          <p14:tracePt t="10119" x="4027488" y="6303963"/>
          <p14:tracePt t="10127" x="4037013" y="6286500"/>
          <p14:tracePt t="10132" x="4062413" y="6286500"/>
          <p14:tracePt t="10140" x="4133850" y="6286500"/>
          <p14:tracePt t="10157" x="4160838" y="6276975"/>
          <p14:tracePt t="10174" x="4170363" y="6276975"/>
          <p14:tracePt t="10191" x="4179888" y="6276975"/>
          <p14:tracePt t="10239" x="4197350" y="6276975"/>
          <p14:tracePt t="10264" x="4205288" y="6276975"/>
          <p14:tracePt t="10303" x="4214813" y="6276975"/>
          <p14:tracePt t="10391" x="4232275" y="6259513"/>
          <p14:tracePt t="11007" x="4224338" y="6259513"/>
          <p14:tracePt t="11015" x="4179888" y="6259513"/>
          <p14:tracePt t="11023" x="4133850" y="6259513"/>
          <p14:tracePt t="11029" x="3983038" y="6259513"/>
          <p14:tracePt t="11041" x="3803650" y="6259513"/>
          <p14:tracePt t="11057" x="3697288" y="6259513"/>
          <p14:tracePt t="11074" x="3625850" y="6259513"/>
          <p14:tracePt t="11090" x="3571875" y="6259513"/>
          <p14:tracePt t="11107" x="3554413" y="6259513"/>
          <p14:tracePt t="11144" x="3544888" y="6259513"/>
          <p14:tracePt t="11175" x="3527425" y="6259513"/>
          <p14:tracePt t="11183" x="3490913" y="6242050"/>
          <p14:tracePt t="11183" x="3482975" y="6232525"/>
          <p14:tracePt t="11199" x="3455988" y="6224588"/>
          <p14:tracePt t="11208" x="3419475" y="6197600"/>
          <p14:tracePt t="11208" x="3340100" y="6126163"/>
          <p14:tracePt t="11226" x="3214688" y="6045200"/>
          <p14:tracePt t="11241" x="3160713" y="6010275"/>
          <p14:tracePt t="11258" x="3152775" y="5973763"/>
          <p14:tracePt t="11274" x="3125788" y="5911850"/>
          <p14:tracePt t="11291" x="3108325" y="5759450"/>
          <p14:tracePt t="11322" x="3108325" y="5688013"/>
          <p14:tracePt t="11335" x="3108325" y="5670550"/>
          <p14:tracePt t="11346" x="3108325" y="5643563"/>
          <p14:tracePt t="11357" x="3108325" y="5572125"/>
          <p14:tracePt t="11373" x="3108325" y="5537200"/>
          <p14:tracePt t="11373" x="3108325" y="5510213"/>
          <p14:tracePt t="11391" x="3108325" y="5483225"/>
          <p14:tracePt t="11407" x="3108325" y="5465763"/>
          <p14:tracePt t="11424" x="3125788" y="5438775"/>
          <p14:tracePt t="11440" x="3143250" y="5402263"/>
          <p14:tracePt t="11457" x="3160713" y="5375275"/>
          <p14:tracePt t="11474" x="3179763" y="5340350"/>
          <p14:tracePt t="11491" x="3187700" y="5313363"/>
          <p14:tracePt t="11507" x="3197225" y="5303838"/>
          <p14:tracePt t="11524" x="3224213" y="5276850"/>
          <p14:tracePt t="11541" x="3251200" y="5251450"/>
          <p14:tracePt t="11557" x="3268663" y="5232400"/>
          <p14:tracePt t="11573" x="3276600" y="5214938"/>
          <p14:tracePt t="11711" x="3286125" y="5214938"/>
          <p14:tracePt t="12239" x="3295650" y="5205413"/>
          <p14:tracePt t="12255" x="3295650" y="5197475"/>
          <p14:tracePt t="12263" x="3303588" y="5197475"/>
          <p14:tracePt t="12273" x="3303588" y="5187950"/>
          <p14:tracePt t="12278" x="3322638" y="5187950"/>
          <p14:tracePt t="12967" x="3348038" y="5187950"/>
          <p14:tracePt t="12975" x="3367088" y="5197475"/>
          <p14:tracePt t="12975" x="3384550" y="5197475"/>
          <p14:tracePt t="12991" x="3394075" y="5205413"/>
          <p14:tracePt t="13247" x="3402013" y="5214938"/>
          <p14:tracePt t="13279" x="3411538" y="5232400"/>
          <p14:tracePt t="13287" x="3419475" y="5241925"/>
          <p14:tracePt t="13301" x="3429000" y="5251450"/>
          <p14:tracePt t="13307" x="3429000" y="5259388"/>
          <p14:tracePt t="13323" x="3438525" y="5268913"/>
          <p14:tracePt t="13341" x="3446463" y="5295900"/>
          <p14:tracePt t="13357" x="3455988" y="5313363"/>
          <p14:tracePt t="13374" x="3465513" y="5330825"/>
          <p14:tracePt t="13390" x="3465513" y="5348288"/>
          <p14:tracePt t="13407" x="3465513" y="5384800"/>
          <p14:tracePt t="13423" x="3465513" y="5402263"/>
          <p14:tracePt t="13440" x="3465513" y="5419725"/>
          <p14:tracePt t="13479" x="3465513" y="5429250"/>
          <p14:tracePt t="13743" x="3455988" y="5429250"/>
          <p14:tracePt t="13751" x="3429000" y="5394325"/>
          <p14:tracePt t="13759" x="3394075" y="5367338"/>
          <p14:tracePt t="13760" x="3375025" y="5348288"/>
          <p14:tracePt t="13773" x="3330575" y="5286375"/>
          <p14:tracePt t="13790" x="3322638" y="5259388"/>
          <p14:tracePt t="13790" x="3322638" y="5232400"/>
          <p14:tracePt t="13807" x="3303588" y="5224463"/>
          <p14:tracePt t="13823" x="3303588" y="5197475"/>
          <p14:tracePt t="13840" x="3303588" y="5187950"/>
          <p14:tracePt t="13857" x="3303588" y="5180013"/>
          <p14:tracePt t="13874" x="3303588" y="5160963"/>
          <p14:tracePt t="13928" x="3303588" y="5153025"/>
          <p14:tracePt t="13943" x="3303588" y="5126038"/>
          <p14:tracePt t="13959" x="3322638" y="5108575"/>
          <p14:tracePt t="13976" x="3348038" y="5089525"/>
          <p14:tracePt t="13977" x="3375025" y="5072063"/>
          <p14:tracePt t="13990" x="3429000" y="5062538"/>
          <p14:tracePt t="14008" x="3473450" y="5054600"/>
          <p14:tracePt t="14023" x="3581400" y="5018088"/>
          <p14:tracePt t="14042" x="3822700" y="4983163"/>
          <p14:tracePt t="14057" x="4054475" y="4956175"/>
          <p14:tracePt t="14074" x="4205288" y="4938713"/>
          <p14:tracePt t="14090" x="4295775" y="4929188"/>
          <p14:tracePt t="14107" x="4357688" y="4929188"/>
          <p14:tracePt t="14123" x="4446588" y="4929188"/>
          <p14:tracePt t="14141" x="4491038" y="4929188"/>
          <p14:tracePt t="14157" x="4500563" y="4929188"/>
          <p14:tracePt t="14327" x="4483100" y="4929188"/>
          <p14:tracePt t="14336" x="4438650" y="4929188"/>
          <p14:tracePt t="14343" x="4340225" y="4956175"/>
          <p14:tracePt t="14351" x="4187825" y="4973638"/>
          <p14:tracePt t="14359" x="3724275" y="5027613"/>
          <p14:tracePt t="14374" x="3268663" y="5081588"/>
          <p14:tracePt t="14390" x="2990850" y="5108575"/>
          <p14:tracePt t="14390" x="2919413" y="5108575"/>
          <p14:tracePt t="14408" x="2884488" y="5108575"/>
          <p14:tracePt t="14423" x="2840038" y="5072063"/>
          <p14:tracePt t="14440" x="2786063" y="4991100"/>
          <p14:tracePt t="14458" x="2705100" y="4848225"/>
          <p14:tracePt t="14473" x="2633663" y="4679950"/>
          <p14:tracePt t="14490" x="2589213" y="4456113"/>
          <p14:tracePt t="14507" x="2509838" y="4241800"/>
          <p14:tracePt t="14523" x="2482850" y="3990975"/>
          <p14:tracePt t="14540" x="2465388" y="3795713"/>
          <p14:tracePt t="14556" x="2465388" y="3616325"/>
          <p14:tracePt t="14573" x="2473325" y="3465513"/>
          <p14:tracePt t="14590" x="2598738" y="3179763"/>
          <p14:tracePt t="14636" x="2633663" y="3125788"/>
          <p14:tracePt t="14639" x="2724150" y="3036888"/>
          <p14:tracePt t="14658" x="2830513" y="2928938"/>
          <p14:tracePt t="14673" x="3027363" y="2795588"/>
          <p14:tracePt t="14690" x="3251200" y="2687638"/>
          <p14:tracePt t="14706" x="3509963" y="2581275"/>
          <p14:tracePt t="14724" x="3848100" y="2428875"/>
          <p14:tracePt t="14740" x="4062413" y="2347913"/>
          <p14:tracePt t="14758" x="4232275" y="2295525"/>
          <p14:tracePt t="14773" x="4402138" y="2251075"/>
          <p14:tracePt t="14773" x="4500563" y="2232025"/>
          <p14:tracePt t="14791" x="4572000" y="2232025"/>
          <p14:tracePt t="14806" x="4776788" y="2214563"/>
          <p14:tracePt t="14824" x="4911725" y="2214563"/>
          <p14:tracePt t="14841" x="4991100" y="2214563"/>
          <p14:tracePt t="14857" x="5108575" y="2241550"/>
          <p14:tracePt t="14874" x="5313363" y="2347913"/>
          <p14:tracePt t="14890" x="5500688" y="2455863"/>
          <p14:tracePt t="14907" x="5680075" y="2571750"/>
          <p14:tracePt t="14923" x="5857875" y="2724150"/>
          <p14:tracePt t="14940" x="6018213" y="2857500"/>
          <p14:tracePt t="14957" x="6161088" y="2973388"/>
          <p14:tracePt t="14974" x="6251575" y="3062288"/>
          <p14:tracePt t="14990" x="6276975" y="3098800"/>
          <p14:tracePt t="14990" x="6296025" y="3125788"/>
          <p14:tracePt t="15008" x="6323013" y="3152775"/>
          <p14:tracePt t="15023" x="6323013" y="3197225"/>
          <p14:tracePt t="15042" x="6348413" y="3268663"/>
          <p14:tracePt t="15056" x="6367463" y="3357563"/>
          <p14:tracePt t="15074" x="6402388" y="3482975"/>
          <p14:tracePt t="15090" x="6473825" y="3625850"/>
          <p14:tracePt t="15107" x="6537325" y="3786188"/>
          <p14:tracePt t="15123" x="6572250" y="3919538"/>
          <p14:tracePt t="15141" x="6608763" y="4071938"/>
          <p14:tracePt t="15156" x="6626225" y="4187825"/>
          <p14:tracePt t="15174" x="6626225" y="4276725"/>
          <p14:tracePt t="15190" x="6643688" y="4357688"/>
          <p14:tracePt t="15190" x="6643688" y="4384675"/>
          <p14:tracePt t="15208" x="6634163" y="4438650"/>
          <p14:tracePt t="15223" x="6616700" y="4500563"/>
          <p14:tracePt t="15240" x="6589713" y="4572000"/>
          <p14:tracePt t="15257" x="6537325" y="4679950"/>
          <p14:tracePt t="15273" x="6419850" y="4813300"/>
          <p14:tracePt t="15290" x="6269038" y="4973638"/>
          <p14:tracePt t="15307" x="6099175" y="5116513"/>
          <p14:tracePt t="15324" x="5902325" y="5268913"/>
          <p14:tracePt t="15340" x="5688013" y="5402263"/>
          <p14:tracePt t="15357" x="5330825" y="5491163"/>
          <p14:tracePt t="15373" x="5000625" y="5545138"/>
          <p14:tracePt t="15390" x="4732338" y="5572125"/>
          <p14:tracePt t="15390" x="4643438" y="5572125"/>
          <p14:tracePt t="15408" x="4473575" y="5572125"/>
          <p14:tracePt t="15424" x="4348163" y="5572125"/>
          <p14:tracePt t="15441" x="4276725" y="5562600"/>
          <p14:tracePt t="15458" x="4197350" y="5537200"/>
          <p14:tracePt t="15473" x="4089400" y="5456238"/>
          <p14:tracePt t="15491" x="3990975" y="5375275"/>
          <p14:tracePt t="15507" x="3929063" y="5340350"/>
          <p14:tracePt t="15524" x="3919538" y="5313363"/>
          <p14:tracePt t="15540" x="3911600" y="5286375"/>
          <p14:tracePt t="15557" x="3902075" y="5259388"/>
          <p14:tracePt t="15573" x="3894138" y="5232400"/>
          <p14:tracePt t="15590" x="3894138" y="5170488"/>
          <p14:tracePt t="15606" x="3894138" y="5133975"/>
          <p14:tracePt t="15624" x="3973513" y="5054600"/>
          <p14:tracePt t="15641" x="4081463" y="4973638"/>
          <p14:tracePt t="15662" x="4303713" y="4848225"/>
          <p14:tracePt t="15674" x="6161088" y="4643438"/>
          <p14:tracePt t="15746" x="6554788" y="4643438"/>
          <p14:tracePt t="15756" x="7277100" y="4643438"/>
          <p14:tracePt t="15774" x="7643813" y="4643438"/>
          <p14:tracePt t="15789" x="7804150" y="4670425"/>
          <p14:tracePt t="15789" x="7875588" y="4687888"/>
          <p14:tracePt t="15807" x="8072438" y="4724400"/>
          <p14:tracePt t="15824" x="8259763" y="4751388"/>
          <p14:tracePt t="15840" x="8367713" y="4759325"/>
          <p14:tracePt t="15856" x="8394700" y="4768850"/>
          <p14:tracePt t="16023" x="8367713" y="4724400"/>
          <p14:tracePt t="16025" x="8313738" y="4687888"/>
          <p14:tracePt t="16037" x="8259763" y="4679950"/>
          <p14:tracePt t="16056" x="8153400" y="4625975"/>
          <p14:tracePt t="16057" x="8045450" y="4554538"/>
          <p14:tracePt t="16073" x="7920038" y="4491038"/>
          <p14:tracePt t="16090" x="7751763" y="4473575"/>
          <p14:tracePt t="16107" x="7537450" y="4456113"/>
          <p14:tracePt t="16123" x="7323138" y="4456113"/>
          <p14:tracePt t="16140" x="7062788" y="4456113"/>
          <p14:tracePt t="16157" x="6848475" y="4465638"/>
          <p14:tracePt t="16173" x="6581775" y="4510088"/>
          <p14:tracePt t="16190" x="6303963" y="4572000"/>
          <p14:tracePt t="16207" x="5946775" y="4697413"/>
          <p14:tracePt t="16225" x="5751513" y="4776788"/>
          <p14:tracePt t="16240" x="5581650" y="4848225"/>
          <p14:tracePt t="16258" x="5456238" y="4911725"/>
          <p14:tracePt t="16273" x="5394325" y="4938713"/>
          <p14:tracePt t="16290" x="5348288" y="4956175"/>
          <p14:tracePt t="16307" x="5295900" y="4983163"/>
          <p14:tracePt t="16324" x="5232400" y="4983163"/>
          <p14:tracePt t="16340" x="5037138" y="5000625"/>
          <p14:tracePt t="16376" x="4946650" y="5000625"/>
          <p14:tracePt t="16391" x="4768850" y="5000625"/>
          <p14:tracePt t="16406" x="4473575" y="4983163"/>
          <p14:tracePt t="16423" x="4241800" y="4919663"/>
          <p14:tracePt t="16440" x="4098925" y="4848225"/>
          <p14:tracePt t="16458" x="4017963" y="4803775"/>
          <p14:tracePt t="16474" x="3956050" y="4714875"/>
          <p14:tracePt t="16490" x="3884613" y="4572000"/>
          <p14:tracePt t="16508" x="3822700" y="4429125"/>
          <p14:tracePt t="16523" x="3768725" y="4224338"/>
          <p14:tracePt t="16523" x="3724275" y="4108450"/>
          <p14:tracePt t="16544" x="3652838" y="3946525"/>
          <p14:tracePt t="16558" x="3544888" y="3705225"/>
          <p14:tracePt t="16558" x="3490913" y="3571875"/>
          <p14:tracePt t="16591" x="3402013" y="3348038"/>
          <p14:tracePt t="16593" x="3384550" y="3286125"/>
          <p14:tracePt t="16607" x="3330575" y="3054350"/>
          <p14:tracePt t="16624" x="3330575" y="2919413"/>
          <p14:tracePt t="16641" x="3330575" y="2847975"/>
          <p14:tracePt t="16656" x="3357563" y="2705100"/>
          <p14:tracePt t="16673" x="3429000" y="2598738"/>
          <p14:tracePt t="16690" x="3571875" y="2473325"/>
          <p14:tracePt t="16707" x="3840163" y="2322513"/>
          <p14:tracePt t="16723" x="4429125" y="2098675"/>
          <p14:tracePt t="16741" x="7000875" y="1536700"/>
          <p14:tracePt t="16856" x="7296150" y="1536700"/>
          <p14:tracePt t="16857" x="7848600" y="1589088"/>
          <p14:tracePt t="16873" x="8367713" y="1679575"/>
          <p14:tracePt t="16891" x="8724900" y="1776413"/>
          <p14:tracePt t="16906" x="8974138" y="1884363"/>
          <p14:tracePt t="16924" x="9063038" y="1928813"/>
          <p14:tracePt t="16940" x="9134475" y="2062163"/>
          <p14:tracePt t="16940" x="9134475" y="2108200"/>
          <p14:tracePt t="16975" x="9134475" y="2152650"/>
          <p14:tracePt t="16976" x="9134475" y="2197100"/>
          <p14:tracePt t="16976" x="9134475" y="2251075"/>
          <p14:tracePt t="16991" x="9134475" y="2312988"/>
          <p14:tracePt t="17006" x="9134475" y="2455863"/>
          <p14:tracePt t="17024" x="9134475" y="2571750"/>
          <p14:tracePt t="17040" x="9134475" y="2660650"/>
          <p14:tracePt t="17058" x="9134475" y="2759075"/>
          <p14:tracePt t="17073" x="9126538" y="2857500"/>
          <p14:tracePt t="17090" x="9045575" y="2973388"/>
          <p14:tracePt t="17106" x="8796338" y="3125788"/>
          <p14:tracePt t="17124" x="8491538" y="3286125"/>
          <p14:tracePt t="17140" x="8089900" y="3517900"/>
          <p14:tracePt t="17157" x="7626350" y="3751263"/>
          <p14:tracePt t="17173" x="7099300" y="4062413"/>
          <p14:tracePt t="17190" x="6697663" y="4224338"/>
          <p14:tracePt t="17206" x="6116638" y="4384675"/>
          <p14:tracePt t="17224" x="5741988" y="4402138"/>
          <p14:tracePt t="17240" x="5510213" y="4402138"/>
          <p14:tracePt t="17257" x="5348288" y="4402138"/>
          <p14:tracePt t="17273" x="5251450" y="4367213"/>
          <p14:tracePt t="17291" x="5180013" y="4322763"/>
          <p14:tracePt t="17310" x="5108575" y="4224338"/>
          <p14:tracePt t="17324" x="5037138" y="4089400"/>
          <p14:tracePt t="17343" x="4983163" y="3929063"/>
          <p14:tracePt t="17357" x="4929188" y="3751263"/>
          <p14:tracePt t="17374" x="4884738" y="3581400"/>
          <p14:tracePt t="17390" x="4867275" y="3429000"/>
          <p14:tracePt t="17390" x="4848225" y="3348038"/>
          <p14:tracePt t="17408" x="4848225" y="3214688"/>
          <p14:tracePt t="17423" x="4848225" y="3133725"/>
          <p14:tracePt t="17441" x="4867275" y="3062288"/>
          <p14:tracePt t="17456" x="4911725" y="3009900"/>
          <p14:tracePt t="17474" x="4956175" y="2965450"/>
          <p14:tracePt t="17489" x="5037138" y="2911475"/>
          <p14:tracePt t="17507" x="5180013" y="2857500"/>
          <p14:tracePt t="17523" x="5429250" y="2813050"/>
          <p14:tracePt t="17541" x="5634038" y="2751138"/>
          <p14:tracePt t="17556" x="5795963" y="2732088"/>
          <p14:tracePt t="17573" x="5875338" y="2724150"/>
          <p14:tracePt t="17590" x="5911850" y="2724150"/>
          <p14:tracePt t="17590" x="5929313" y="2724150"/>
          <p14:tracePt t="17608" x="5956300" y="2714625"/>
          <p14:tracePt t="17623" x="5983288" y="2705100"/>
          <p14:tracePt t="17640" x="6018213" y="2724150"/>
          <p14:tracePt t="17657" x="6062663" y="2768600"/>
          <p14:tracePt t="17673" x="6126163" y="2830513"/>
          <p14:tracePt t="17690" x="6153150" y="2894013"/>
          <p14:tracePt t="17707" x="6188075" y="2973388"/>
          <p14:tracePt t="17724" x="6232525" y="3062288"/>
          <p14:tracePt t="17740" x="6251575" y="3098800"/>
          <p14:tracePt t="17757" x="6259513" y="3152775"/>
          <p14:tracePt t="17773" x="6276975" y="3205163"/>
          <p14:tracePt t="17790" x="6296025" y="3268663"/>
          <p14:tracePt t="17806" x="6303963" y="3419475"/>
          <p14:tracePt t="17840" x="6323013" y="3652838"/>
          <p14:tracePt t="17907" x="6348413" y="3759200"/>
          <p14:tracePt t="17947" x="6348413" y="3776663"/>
          <p14:tracePt t="17956" x="6357938" y="3813175"/>
          <p14:tracePt t="17973" x="6357938" y="3840163"/>
          <p14:tracePt t="17990" x="6357938" y="3848100"/>
          <p14:tracePt t="18006" x="6384925" y="3902075"/>
          <p14:tracePt t="18024" x="6394450" y="3929063"/>
          <p14:tracePt t="18040" x="6402388" y="3956050"/>
          <p14:tracePt t="18057" x="6411913" y="4000500"/>
          <p14:tracePt t="18073" x="6419850" y="4000500"/>
          <p14:tracePt t="18090" x="6419850" y="4010025"/>
          <p14:tracePt t="18183" x="6438900" y="4010025"/>
          <p14:tracePt t="18199" x="6446838" y="4010025"/>
          <p14:tracePt t="18202" x="6465888" y="3973513"/>
          <p14:tracePt t="18208" x="6473825" y="3965575"/>
          <p14:tracePt t="18225" x="6473825" y="3956050"/>
          <p14:tracePt t="18242" x="6473825" y="3938588"/>
          <p14:tracePt t="18328" x="6429375" y="3938588"/>
          <p14:tracePt t="18336" x="6340475" y="3938588"/>
          <p14:tracePt t="18337" x="6180138" y="3938588"/>
          <p14:tracePt t="18358" x="5483225" y="4027488"/>
          <p14:tracePt t="18360" x="4991100" y="4170363"/>
          <p14:tracePt t="18360" x="4786313" y="4268788"/>
          <p14:tracePt t="18392" x="4679950" y="4313238"/>
          <p14:tracePt t="18392" x="4581525" y="4375150"/>
          <p14:tracePt t="18392" x="4527550" y="4394200"/>
          <p14:tracePt t="18408" x="4402138" y="4465638"/>
          <p14:tracePt t="18423" x="4367213" y="4491038"/>
          <p14:tracePt t="18440" x="4313238" y="4554538"/>
          <p14:tracePt t="18456" x="4276725" y="4608513"/>
          <p14:tracePt t="18473" x="4251325" y="4633913"/>
          <p14:tracePt t="18559" x="4251325" y="4616450"/>
          <p14:tracePt t="18567" x="4232275" y="4562475"/>
          <p14:tracePt t="18575" x="4214813" y="4518025"/>
          <p14:tracePt t="18583" x="4214813" y="4465638"/>
          <p14:tracePt t="18590" x="4160838" y="4340225"/>
          <p14:tracePt t="18606" x="4108450" y="4214813"/>
          <p14:tracePt t="18606" x="4098925" y="4125913"/>
          <p14:tracePt t="18624" x="4071938" y="4000500"/>
          <p14:tracePt t="18640" x="4054475" y="3902075"/>
          <p14:tracePt t="18657" x="4037013" y="3813175"/>
          <p14:tracePt t="18673" x="4037013" y="3741738"/>
          <p14:tracePt t="18690" x="4037013" y="3670300"/>
          <p14:tracePt t="18706" x="4037013" y="3589338"/>
          <p14:tracePt t="18724" x="4037013" y="3544888"/>
          <p14:tracePt t="18739" x="4037013" y="3500438"/>
          <p14:tracePt t="18757" x="4037013" y="3490913"/>
          <p14:tracePt t="18855" x="4037013" y="3482975"/>
          <p14:tracePt t="18863" x="4037013" y="3455988"/>
          <p14:tracePt t="18871" x="4037013" y="3394075"/>
          <p14:tracePt t="18880" x="4037013" y="3367088"/>
          <p14:tracePt t="18889" x="4037013" y="3330575"/>
          <p14:tracePt t="18906" x="4071938" y="3268663"/>
          <p14:tracePt t="18923" x="4116388" y="3232150"/>
          <p14:tracePt t="18940" x="4187825" y="3170238"/>
          <p14:tracePt t="18957" x="4786313" y="3062288"/>
          <p14:tracePt t="19027" x="5045075" y="3017838"/>
          <p14:tracePt t="19058" x="5089525" y="3017838"/>
          <p14:tracePt t="19074" x="5180013" y="3017838"/>
          <p14:tracePt t="19092" x="5322888" y="3017838"/>
          <p14:tracePt t="19107" x="5527675" y="3017838"/>
          <p14:tracePt t="19123" x="5751513" y="3044825"/>
          <p14:tracePt t="19140" x="5946775" y="3044825"/>
          <p14:tracePt t="19156" x="6134100" y="3044825"/>
          <p14:tracePt t="19173" x="6276975" y="3044825"/>
          <p14:tracePt t="19190" x="6446838" y="3044825"/>
          <p14:tracePt t="19190" x="6518275" y="3044825"/>
          <p14:tracePt t="19207" x="6661150" y="3044825"/>
          <p14:tracePt t="19223" x="6751638" y="3044825"/>
          <p14:tracePt t="19240" x="6831013" y="3036888"/>
          <p14:tracePt t="19256" x="6929438" y="3017838"/>
          <p14:tracePt t="19273" x="7054850" y="3000375"/>
          <p14:tracePt t="19289" x="7269163" y="2982913"/>
          <p14:tracePt t="19307" x="7661275" y="2955925"/>
          <p14:tracePt t="19323" x="8126413" y="2955925"/>
          <p14:tracePt t="19340" x="8555038" y="2928938"/>
          <p14:tracePt t="19357" x="8786813" y="2894013"/>
          <p14:tracePt t="19373" x="8831263" y="2874963"/>
          <p14:tracePt t="19390" x="8840788" y="2874963"/>
          <p14:tracePt t="19591" x="8786813" y="2874963"/>
          <p14:tracePt t="19599" x="8661400" y="2874963"/>
          <p14:tracePt t="19607" x="8447088" y="2874963"/>
          <p14:tracePt t="19614" x="8161338" y="2874963"/>
          <p14:tracePt t="19623" x="7545388" y="2874963"/>
          <p14:tracePt t="19640" x="7304088" y="2874963"/>
          <p14:tracePt t="19661" x="7134225" y="2874963"/>
          <p14:tracePt t="19673" x="7018338" y="2874963"/>
          <p14:tracePt t="19690" x="6875463" y="2874963"/>
          <p14:tracePt t="19706" x="6742113" y="2874963"/>
          <p14:tracePt t="19723" x="6608763" y="2874963"/>
          <p14:tracePt t="19740" x="6419850" y="2874963"/>
          <p14:tracePt t="19757" x="6259513" y="2874963"/>
          <p14:tracePt t="19774" x="6081713" y="2874963"/>
          <p14:tracePt t="19789" x="5894388" y="2874963"/>
          <p14:tracePt t="19808" x="5795963" y="2894013"/>
          <p14:tracePt t="19808" x="5732463" y="2901950"/>
          <p14:tracePt t="19823" x="5599113" y="2911475"/>
          <p14:tracePt t="19841" x="5500688" y="2919413"/>
          <p14:tracePt t="19867" x="5465763" y="2919413"/>
          <p14:tracePt t="19873" x="5429250" y="2919413"/>
          <p14:tracePt t="19889" x="5394325" y="2919413"/>
          <p14:tracePt t="19907" x="5340350" y="2919413"/>
          <p14:tracePt t="19923" x="5286375" y="2919413"/>
          <p14:tracePt t="19940" x="5170488" y="2919413"/>
          <p14:tracePt t="19956" x="4973638" y="2946400"/>
          <p14:tracePt t="19974" x="4813300" y="2946400"/>
          <p14:tracePt t="19990" x="4714875" y="2965450"/>
          <p14:tracePt t="19990" x="4697413" y="2965450"/>
          <p14:tracePt t="20008" x="4687888" y="2965450"/>
          <p14:tracePt t="20008" x="4679950" y="2965450"/>
          <p14:tracePt t="20063" x="4660900" y="2965450"/>
          <p14:tracePt t="20064" x="4652963" y="2965450"/>
          <p14:tracePt t="20328" x="4714875" y="2965450"/>
          <p14:tracePt t="20335" x="4803775" y="2965450"/>
          <p14:tracePt t="20343" x="5045075" y="2982913"/>
          <p14:tracePt t="20359" x="5303838" y="2982913"/>
          <p14:tracePt t="20389" x="5537200" y="2982913"/>
          <p14:tracePt t="20389" x="5653088" y="2982913"/>
          <p14:tracePt t="20392" x="5776913" y="2982913"/>
          <p14:tracePt t="20406" x="6062663" y="2982913"/>
          <p14:tracePt t="20424" x="6269038" y="2982913"/>
          <p14:tracePt t="20440" x="6473825" y="2982913"/>
          <p14:tracePt t="20457" x="6653213" y="2982913"/>
          <p14:tracePt t="20473" x="6769100" y="2982913"/>
          <p14:tracePt t="20490" x="6848475" y="2982913"/>
          <p14:tracePt t="20506" x="6884988" y="2982913"/>
          <p14:tracePt t="20523" x="6956425" y="2982913"/>
          <p14:tracePt t="20540" x="7099300" y="2982913"/>
          <p14:tracePt t="20556" x="7340600" y="2982913"/>
          <p14:tracePt t="20573" x="7527925" y="2982913"/>
          <p14:tracePt t="20591" x="7705725" y="2982913"/>
          <p14:tracePt t="20609" x="7796213" y="2982913"/>
          <p14:tracePt t="20625" x="7867650" y="2982913"/>
          <p14:tracePt t="20642" x="7920038" y="2982913"/>
          <p14:tracePt t="20657" x="8161338" y="2982913"/>
          <p14:tracePt t="20696" x="8251825" y="2982913"/>
          <p14:tracePt t="20707" x="8358188" y="2982913"/>
          <p14:tracePt t="20723" x="8429625" y="2982913"/>
          <p14:tracePt t="20741" x="8491538" y="2982913"/>
          <p14:tracePt t="20773" x="8518525" y="2982913"/>
          <p14:tracePt t="20789" x="8545513" y="2982913"/>
          <p14:tracePt t="20790" x="8562975" y="2982913"/>
          <p14:tracePt t="20790" x="8582025" y="2982913"/>
          <p14:tracePt t="21024" x="8562975" y="2982913"/>
          <p14:tracePt t="21033" x="8491538" y="3000375"/>
          <p14:tracePt t="21040" x="8420100" y="3000375"/>
          <p14:tracePt t="21047" x="8170863" y="3000375"/>
          <p14:tracePt t="21057" x="7831138" y="3000375"/>
          <p14:tracePt t="21073" x="7491413" y="3000375"/>
          <p14:tracePt t="21090" x="7251700" y="3000375"/>
          <p14:tracePt t="21106" x="7099300" y="3000375"/>
          <p14:tracePt t="21123" x="6956425" y="3000375"/>
          <p14:tracePt t="21139" x="6759575" y="3000375"/>
          <p14:tracePt t="21157" x="6572250" y="3000375"/>
          <p14:tracePt t="21173" x="6330950" y="3000375"/>
          <p14:tracePt t="21190" x="6089650" y="3000375"/>
          <p14:tracePt t="21206" x="5680075" y="3000375"/>
          <p14:tracePt t="21224" x="5518150" y="3000375"/>
          <p14:tracePt t="21239" x="5348288" y="3000375"/>
          <p14:tracePt t="21256" x="5232400" y="3000375"/>
          <p14:tracePt t="21272" x="5089525" y="3000375"/>
          <p14:tracePt t="21289" x="4965700" y="3000375"/>
          <p14:tracePt t="21306" x="4867275" y="3000375"/>
          <p14:tracePt t="21323" x="4795838" y="3009900"/>
          <p14:tracePt t="21339" x="4741863" y="3009900"/>
          <p14:tracePt t="21356" x="4643438" y="3027363"/>
          <p14:tracePt t="21373" x="4545013" y="3027363"/>
          <p14:tracePt t="21390" x="4438650" y="3027363"/>
          <p14:tracePt t="21390" x="4357688" y="3027363"/>
          <p14:tracePt t="21408" x="4259263" y="3027363"/>
          <p14:tracePt t="21423" x="4152900" y="3062288"/>
          <p14:tracePt t="21441" x="4089400" y="3062288"/>
          <p14:tracePt t="21456" x="4037013" y="3081338"/>
          <p14:tracePt t="21474" x="3990975" y="3081338"/>
          <p14:tracePt t="21489" x="3973513" y="3081338"/>
          <p14:tracePt t="21656" x="4000500" y="3081338"/>
          <p14:tracePt t="21656" x="4062413" y="3081338"/>
          <p14:tracePt t="21664" x="4133850" y="3081338"/>
          <p14:tracePt t="21678" x="4303713" y="3116263"/>
          <p14:tracePt t="21689" x="4545013" y="3116263"/>
          <p14:tracePt t="21706" x="4911725" y="3116263"/>
          <p14:tracePt t="21723" x="5133975" y="3116263"/>
          <p14:tracePt t="21740" x="5303838" y="3116263"/>
          <p14:tracePt t="21756" x="5491163" y="3116263"/>
          <p14:tracePt t="21774" x="6456363" y="3116263"/>
          <p14:tracePt t="21844" x="6626225" y="3116263"/>
          <p14:tracePt t="21866" x="6813550" y="3116263"/>
          <p14:tracePt t="21896" x="6848475" y="3116263"/>
          <p14:tracePt t="21906" x="6938963" y="3116263"/>
          <p14:tracePt t="21923" x="6973888" y="3116263"/>
          <p14:tracePt t="21939" x="7062788" y="3116263"/>
          <p14:tracePt t="21957" x="7143750" y="3116263"/>
          <p14:tracePt t="21972" x="7277100" y="3116263"/>
          <p14:tracePt t="21990" x="7491413" y="3116263"/>
          <p14:tracePt t="22007" x="7634288" y="3116263"/>
          <p14:tracePt t="22024" x="7732713" y="3116263"/>
          <p14:tracePt t="22040" x="7777163" y="3116263"/>
          <p14:tracePt t="22057" x="7831138" y="3116263"/>
          <p14:tracePt t="22073" x="7912100" y="3116263"/>
          <p14:tracePt t="22090" x="8001000" y="3116263"/>
          <p14:tracePt t="22106" x="8072438" y="3116263"/>
          <p14:tracePt t="22123" x="8116888" y="3116263"/>
          <p14:tracePt t="22139" x="8134350" y="3116263"/>
          <p14:tracePt t="22157" x="8153400" y="3116263"/>
          <p14:tracePt t="22173" x="8180388" y="3116263"/>
          <p14:tracePt t="22190" x="8188325" y="3116263"/>
          <p14:tracePt t="22206" x="8205788" y="3116263"/>
          <p14:tracePt t="24280" x="8215313" y="3116263"/>
          <p14:tracePt t="24481" x="8232775" y="3116263"/>
          <p14:tracePt t="25008" x="8242300" y="3116263"/>
          <p14:tracePt t="25104" x="8251825" y="3116263"/>
          <p14:tracePt t="25184" x="8269288" y="3116263"/>
          <p14:tracePt t="25192" x="8269288" y="3125788"/>
          <p14:tracePt t="25200" x="8277225" y="3133725"/>
          <p14:tracePt t="25216" x="8296275" y="3143250"/>
          <p14:tracePt t="25223" x="8304213" y="3160713"/>
          <p14:tracePt t="25240" x="8313738" y="3160713"/>
          <p14:tracePt t="25288" x="8331200" y="3170238"/>
          <p14:tracePt t="25921" x="8331200" y="3179763"/>
          <p14:tracePt t="25923" x="8331200" y="3197225"/>
          <p14:tracePt t="25930" x="8331200" y="3241675"/>
          <p14:tracePt t="25940" x="8331200" y="3330575"/>
          <p14:tracePt t="25957" x="8286750" y="3536950"/>
          <p14:tracePt t="25980" x="8205788" y="3687763"/>
          <p14:tracePt t="25997" x="8170863" y="3759200"/>
          <p14:tracePt t="26007" x="8081963" y="3894138"/>
          <p14:tracePt t="26007" x="8045450" y="3946525"/>
          <p14:tracePt t="26025" x="7920038" y="4089400"/>
          <p14:tracePt t="26041" x="7483475" y="4411663"/>
          <p14:tracePt t="26080" x="7296150" y="4562475"/>
          <p14:tracePt t="26091" x="7099300" y="4714875"/>
          <p14:tracePt t="26107" x="6884988" y="4894263"/>
          <p14:tracePt t="26124" x="6616700" y="5054600"/>
          <p14:tracePt t="26140" x="6161088" y="5224463"/>
          <p14:tracePt t="26158" x="5537200" y="5411788"/>
          <p14:tracePt t="26174" x="3152775" y="6429375"/>
          <p14:tracePt t="26241" x="2847975" y="6572250"/>
          <p14:tracePt t="26241" x="2276475" y="6813550"/>
          <p14:tracePt t="26257" x="1724025" y="6848475"/>
          <p14:tracePt t="26273" x="1285875" y="6848475"/>
          <p14:tracePt t="26291" x="928688" y="6848475"/>
          <p14:tracePt t="26310" x="785813" y="6848475"/>
          <p14:tracePt t="26324" x="696913" y="6848475"/>
          <p14:tracePt t="26342" x="625475" y="6848475"/>
          <p14:tracePt t="26358" x="615950" y="6840538"/>
          <p14:tracePt t="26376" x="598488" y="6804025"/>
          <p14:tracePt t="26391" x="598488" y="6680200"/>
          <p14:tracePt t="26411" x="598488" y="6518275"/>
          <p14:tracePt t="26425" x="598488" y="6348413"/>
          <p14:tracePt t="26443" x="598488" y="6134100"/>
          <p14:tracePt t="26459" x="598488" y="5946775"/>
          <p14:tracePt t="26474" x="598488" y="5705475"/>
          <p14:tracePt t="26490" x="598488" y="5473700"/>
          <p14:tracePt t="26507" x="615950" y="5232400"/>
          <p14:tracePt t="26523" x="652463" y="5018088"/>
          <p14:tracePt t="26541" x="714375" y="4822825"/>
          <p14:tracePt t="26557" x="750888" y="4616450"/>
          <p14:tracePt t="26574" x="785813" y="4411663"/>
          <p14:tracePt t="26590" x="785813" y="4224338"/>
          <p14:tracePt t="26590" x="803275" y="4116388"/>
          <p14:tracePt t="26609" x="822325" y="3973513"/>
          <p14:tracePt t="26609" x="830263" y="3911600"/>
          <p14:tracePt t="26640" x="847725" y="3840163"/>
          <p14:tracePt t="26641" x="866775" y="3714750"/>
          <p14:tracePt t="26657" x="884238" y="3616325"/>
          <p14:tracePt t="26674" x="901700" y="3509963"/>
          <p14:tracePt t="26690" x="911225" y="3402013"/>
          <p14:tracePt t="26707" x="928688" y="3313113"/>
          <p14:tracePt t="26724" x="965200" y="3187700"/>
          <p14:tracePt t="26740" x="1000125" y="3081338"/>
          <p14:tracePt t="26758" x="1054100" y="2955925"/>
          <p14:tracePt t="26773" x="1133475" y="2840038"/>
          <p14:tracePt t="26791" x="1214438" y="2759075"/>
          <p14:tracePt t="26807" x="1347788" y="2625725"/>
          <p14:tracePt t="26823" x="1643063" y="2411413"/>
          <p14:tracePt t="26840" x="1822450" y="2312988"/>
          <p14:tracePt t="26858" x="1973263" y="2224088"/>
          <p14:tracePt t="26874" x="2251075" y="2081213"/>
          <p14:tracePt t="26900" x="2322513" y="2044700"/>
          <p14:tracePt t="26907" x="2571750" y="1911350"/>
          <p14:tracePt t="26938" x="2625725" y="1884363"/>
          <p14:tracePt t="26946" x="2687638" y="1847850"/>
          <p14:tracePt t="26957" x="2813050" y="1768475"/>
          <p14:tracePt t="26974" x="3081338" y="1616075"/>
          <p14:tracePt t="26998" x="3160713" y="1562100"/>
          <p14:tracePt t="27007" x="3357563" y="1446213"/>
          <p14:tracePt t="27007" x="3446463" y="1374775"/>
          <p14:tracePt t="27024" x="3589338" y="1285875"/>
          <p14:tracePt t="27024" x="3714750" y="1196975"/>
          <p14:tracePt t="27041" x="3946525" y="1017588"/>
          <p14:tracePt t="27057" x="4071938" y="919163"/>
          <p14:tracePt t="27073" x="4205288" y="830263"/>
          <p14:tracePt t="27090" x="4241800" y="812800"/>
          <p14:tracePt t="27216" x="4241800" y="803275"/>
          <p14:tracePt t="27328" x="4251325" y="803275"/>
          <p14:tracePt t="27336" x="4251325" y="822325"/>
          <p14:tracePt t="27344" x="4259263" y="822325"/>
          <p14:tracePt t="27360" x="4259263" y="839788"/>
          <p14:tracePt t="27365" x="4259263" y="847725"/>
          <p14:tracePt t="27373" x="4259263" y="884238"/>
          <p14:tracePt t="27390" x="4259263" y="901700"/>
          <p14:tracePt t="27407" x="4259263" y="928688"/>
          <p14:tracePt t="27423" x="4259263" y="965200"/>
          <p14:tracePt t="27442" x="4259263" y="1009650"/>
          <p14:tracePt t="27457" x="4232275" y="1062038"/>
          <p14:tracePt t="27473" x="4205288" y="1108075"/>
          <p14:tracePt t="27490" x="4143375" y="1169988"/>
          <p14:tracePt t="27507" x="4098925" y="1214438"/>
          <p14:tracePt t="27523" x="4054475" y="1268413"/>
          <p14:tracePt t="27541" x="3983038" y="1330325"/>
          <p14:tracePt t="27558" x="3902075" y="1401763"/>
          <p14:tracePt t="27573" x="3848100" y="1438275"/>
          <p14:tracePt t="27591" x="3795713" y="1490663"/>
          <p14:tracePt t="27607" x="3741738" y="1527175"/>
          <p14:tracePt t="27624" x="3687763" y="1581150"/>
          <p14:tracePt t="27624" x="3652838" y="1598613"/>
          <p14:tracePt t="27641" x="3562350" y="1670050"/>
          <p14:tracePt t="27658" x="3465513" y="1768475"/>
          <p14:tracePt t="27673" x="3384550" y="1847850"/>
          <p14:tracePt t="27691" x="3322638" y="1928813"/>
          <p14:tracePt t="27707" x="3259138" y="2000250"/>
          <p14:tracePt t="27724" x="3170238" y="2179638"/>
          <p14:tracePt t="27764" x="3143250" y="2197100"/>
          <p14:tracePt t="27774" x="3133725" y="2241550"/>
          <p14:tracePt t="27791" x="3089275" y="2295525"/>
          <p14:tracePt t="27806" x="3071813" y="2339975"/>
          <p14:tracePt t="27806" x="3071813" y="2374900"/>
          <p14:tracePt t="27824" x="3044825" y="2401888"/>
          <p14:tracePt t="27824" x="3036888" y="2428875"/>
          <p14:tracePt t="27840" x="3000375" y="2490788"/>
          <p14:tracePt t="27857" x="2965450" y="2589213"/>
          <p14:tracePt t="27874" x="2938463" y="2652713"/>
          <p14:tracePt t="27890" x="2884488" y="2724150"/>
          <p14:tracePt t="27907" x="2874963" y="2803525"/>
          <p14:tracePt t="27924" x="2813050" y="2919413"/>
          <p14:tracePt t="27950" x="2786063" y="2965450"/>
          <p14:tracePt t="27957" x="2741613" y="3081338"/>
          <p14:tracePt t="27974" x="2705100" y="3197225"/>
          <p14:tracePt t="27990" x="2652713" y="3375025"/>
          <p14:tracePt t="28013" x="2633663" y="3473450"/>
          <p14:tracePt t="28013" x="2633663" y="3544888"/>
          <p14:tracePt t="28024" x="2608263" y="3660775"/>
          <p14:tracePt t="28042" x="2608263" y="3786188"/>
          <p14:tracePt t="28057" x="2608263" y="3929063"/>
          <p14:tracePt t="28074" x="2608263" y="4071938"/>
          <p14:tracePt t="28090" x="2608263" y="4187825"/>
          <p14:tracePt t="28108" x="2608263" y="4330700"/>
          <p14:tracePt t="28123" x="2608263" y="4483100"/>
          <p14:tracePt t="28141" x="2608263" y="4625975"/>
          <p14:tracePt t="28157" x="2608263" y="4714875"/>
          <p14:tracePt t="28174" x="2608263" y="4795838"/>
          <p14:tracePt t="28190" x="2608263" y="4848225"/>
          <p14:tracePt t="28207" x="2608263" y="4902200"/>
          <p14:tracePt t="28223" x="2608263" y="4983163"/>
          <p14:tracePt t="28241" x="2608263" y="5081588"/>
          <p14:tracePt t="28279" x="2608263" y="5108575"/>
          <p14:tracePt t="28279" x="2608263" y="5160963"/>
          <p14:tracePt t="28290" x="2608263" y="5214938"/>
          <p14:tracePt t="28307" x="2598738" y="5268913"/>
          <p14:tracePt t="28323" x="2581275" y="5348288"/>
          <p14:tracePt t="28340" x="2554288" y="5402263"/>
          <p14:tracePt t="28356" x="2527300" y="5473700"/>
          <p14:tracePt t="28374" x="2490788" y="5545138"/>
          <p14:tracePt t="28390" x="2428875" y="5634038"/>
          <p14:tracePt t="28406" x="2357438" y="5705475"/>
          <p14:tracePt t="28406" x="2312988" y="5741988"/>
          <p14:tracePt t="28425" x="2251075" y="5786438"/>
          <p14:tracePt t="28425" x="2197100" y="5830888"/>
          <p14:tracePt t="28440" x="2098675" y="5902325"/>
          <p14:tracePt t="28458" x="2009775" y="5973763"/>
          <p14:tracePt t="28473" x="1901825" y="6045200"/>
          <p14:tracePt t="28491" x="1839913" y="6089650"/>
          <p14:tracePt t="28506" x="1803400" y="6116638"/>
          <p14:tracePt t="28523" x="1758950" y="6143625"/>
          <p14:tracePt t="28540" x="1731963" y="6170613"/>
          <p14:tracePt t="28557" x="1714500" y="6197600"/>
          <p14:tracePt t="28573" x="1687513" y="6224588"/>
          <p14:tracePt t="28590" x="1679575" y="6232525"/>
          <p14:tracePt t="28607" x="1652588" y="6259513"/>
          <p14:tracePt t="28640" x="1633538" y="6259513"/>
          <p14:tracePt t="28673" x="1633538" y="6276975"/>
          <p14:tracePt t="28680" x="1633538" y="6286500"/>
          <p14:tracePt t="28681" x="1616075" y="6296025"/>
          <p14:tracePt t="28713" x="1616075" y="6313488"/>
          <p14:tracePt t="28736" x="1616075" y="6323013"/>
          <p14:tracePt t="28752" x="1616075" y="6330950"/>
          <p14:tracePt t="28824" x="1616075" y="6340475"/>
          <p14:tracePt t="28832" x="1625600" y="6340475"/>
          <p14:tracePt t="28839" x="1633538" y="6340475"/>
          <p14:tracePt t="28856" x="1670050" y="6330950"/>
          <p14:tracePt t="28857" x="1697038" y="6286500"/>
          <p14:tracePt t="28874" x="1714500" y="6205538"/>
          <p14:tracePt t="28890" x="1741488" y="6054725"/>
          <p14:tracePt t="28890" x="1741488" y="6010275"/>
          <p14:tracePt t="28928" x="1758950" y="5956300"/>
          <p14:tracePt t="28934" x="1776413" y="5759450"/>
          <p14:tracePt t="28963" x="1776413" y="5715000"/>
          <p14:tracePt t="28973" x="1776413" y="5616575"/>
          <p14:tracePt t="28990" x="1776413" y="5483225"/>
          <p14:tracePt t="29025" x="1776413" y="5438775"/>
          <p14:tracePt t="29025" x="1776413" y="5367338"/>
          <p14:tracePt t="29042" x="1758950" y="5286375"/>
          <p14:tracePt t="29057" x="1724025" y="5180013"/>
          <p14:tracePt t="29074" x="1704975" y="5108575"/>
          <p14:tracePt t="29090" x="1670050" y="4983163"/>
          <p14:tracePt t="29107" x="1616075" y="4875213"/>
          <p14:tracePt t="29123" x="1544638" y="4741863"/>
          <p14:tracePt t="29140" x="1490663" y="4643438"/>
          <p14:tracePt t="29158" x="1438275" y="4537075"/>
          <p14:tracePt t="29173" x="1419225" y="4465638"/>
          <p14:tracePt t="29190" x="1393825" y="4394200"/>
          <p14:tracePt t="29207" x="1384300" y="4357688"/>
          <p14:tracePt t="29207" x="1384300" y="4348163"/>
          <p14:tracePt t="29224" x="1384300" y="4322763"/>
          <p14:tracePt t="29224" x="1384300" y="4295775"/>
          <p14:tracePt t="29240" x="1384300" y="4224338"/>
          <p14:tracePt t="29258" x="1384300" y="4152900"/>
          <p14:tracePt t="29274" x="1384300" y="4054475"/>
          <p14:tracePt t="29291" x="1384300" y="3956050"/>
          <p14:tracePt t="29307" x="1384300" y="3813175"/>
          <p14:tracePt t="29323" x="1384300" y="3670300"/>
          <p14:tracePt t="29340" x="1393825" y="3571875"/>
          <p14:tracePt t="29358" x="1411288" y="3490913"/>
          <p14:tracePt t="29373" x="1419225" y="3411538"/>
          <p14:tracePt t="29391" x="1428750" y="3348038"/>
          <p14:tracePt t="29407" x="1438275" y="3303588"/>
          <p14:tracePt t="29407" x="1438275" y="3259138"/>
          <p14:tracePt t="29424" x="1455738" y="3205163"/>
          <p14:tracePt t="29440" x="1455738" y="3125788"/>
          <p14:tracePt t="29457" x="1465263" y="3054350"/>
          <p14:tracePt t="29473" x="1482725" y="2938463"/>
          <p14:tracePt t="29522" x="1482725" y="2928938"/>
          <p14:tracePt t="29540" x="1482725" y="2919413"/>
          <p14:tracePt t="30296" x="1482725" y="2911475"/>
          <p14:tracePt t="30408" x="1500188" y="2911475"/>
          <p14:tracePt t="30496" x="1509713" y="2911475"/>
          <p14:tracePt t="31713" x="1517650" y="2911475"/>
          <p14:tracePt t="31841" x="1536700" y="2965450"/>
          <p14:tracePt t="31857" x="1536700" y="2973388"/>
          <p14:tracePt t="31864" x="1544638" y="2990850"/>
          <p14:tracePt t="31873" x="1554163" y="3000375"/>
          <p14:tracePt t="31881" x="1554163" y="3009900"/>
          <p14:tracePt t="31920" x="1554163" y="3027363"/>
          <p14:tracePt t="32152" x="1562100" y="3036888"/>
          <p14:tracePt t="32158" x="1562100" y="3062288"/>
          <p14:tracePt t="36159" x="1562100" y="3071813"/>
          <p14:tracePt t="40127" x="1562100" y="3116263"/>
          <p14:tracePt t="40136" x="1562100" y="3160713"/>
          <p14:tracePt t="40142" x="1562100" y="3259138"/>
          <p14:tracePt t="40155" x="1562100" y="3340100"/>
          <p14:tracePt t="40171" x="1562100" y="3394075"/>
          <p14:tracePt t="40188" x="1562100" y="3429000"/>
          <p14:tracePt t="40206" x="1562100" y="3438525"/>
          <p14:tracePt t="40295" x="1562100" y="3446463"/>
          <p14:tracePt t="40319" x="1562100" y="3473450"/>
          <p14:tracePt t="40327" x="1562100" y="3490913"/>
          <p14:tracePt t="40327" x="1562100" y="3500438"/>
          <p14:tracePt t="40342" x="1562100" y="3527425"/>
          <p14:tracePt t="40354" x="1562100" y="3536950"/>
          <p14:tracePt t="40355" x="1562100" y="3562350"/>
          <p14:tracePt t="40372" x="1562100" y="3598863"/>
          <p14:tracePt t="40388" x="1562100" y="3625850"/>
          <p14:tracePt t="40406" x="1562100" y="3759200"/>
          <p14:tracePt t="40464" x="1562100" y="3776663"/>
          <p14:tracePt t="40465" x="1562100" y="3786188"/>
          <p14:tracePt t="40472" x="1562100" y="3803650"/>
          <p14:tracePt t="40488" x="1562100" y="3848100"/>
          <p14:tracePt t="40505" x="1544638" y="3875088"/>
          <p14:tracePt t="40521" x="1536700" y="3911600"/>
          <p14:tracePt t="40539" x="1517650" y="3938588"/>
          <p14:tracePt t="40555" x="1509713" y="3956050"/>
          <p14:tracePt t="40571" x="1473200" y="4010025"/>
          <p14:tracePt t="40588" x="1438275" y="4044950"/>
          <p14:tracePt t="40605" x="1401763" y="4071938"/>
          <p14:tracePt t="40622" x="1374775" y="4108450"/>
          <p14:tracePt t="40639" x="1322388" y="4125913"/>
          <p14:tracePt t="40639" x="1312863" y="4143375"/>
          <p14:tracePt t="40656" x="1214438" y="4160838"/>
          <p14:tracePt t="40671" x="1133475" y="4187825"/>
          <p14:tracePt t="40689" x="1036638" y="4205288"/>
          <p14:tracePt t="40705" x="965200" y="4205288"/>
          <p14:tracePt t="40724" x="919163" y="4224338"/>
          <p14:tracePt t="40739" x="874713" y="4224338"/>
          <p14:tracePt t="40757" x="830263" y="4232275"/>
          <p14:tracePt t="40772" x="758825" y="4232275"/>
          <p14:tracePt t="40791" x="704850" y="4232275"/>
          <p14:tracePt t="40806" x="679450" y="4232275"/>
          <p14:tracePt t="40806" x="669925" y="4232275"/>
          <p14:tracePt t="40967" x="679450" y="4241800"/>
          <p14:tracePt t="40967" x="696913" y="4251325"/>
          <p14:tracePt t="40983" x="750888" y="4276725"/>
          <p14:tracePt t="40991" x="803275" y="4295775"/>
          <p14:tracePt t="40999" x="857250" y="4330700"/>
          <p14:tracePt t="40999" x="965200" y="4375150"/>
          <p14:tracePt t="41008" x="1036638" y="4402138"/>
          <p14:tracePt t="41021" x="1204913" y="4491038"/>
          <p14:tracePt t="41021" x="1258888" y="4527550"/>
          <p14:tracePt t="41040" x="1303338" y="4554538"/>
          <p14:tracePt t="41056" x="1312863" y="4572000"/>
          <p14:tracePt t="41072" x="1322388" y="4581525"/>
          <p14:tracePt t="41088" x="1347788" y="4598988"/>
          <p14:tracePt t="41106" x="1411288" y="4660900"/>
          <p14:tracePt t="41121" x="1446213" y="4705350"/>
          <p14:tracePt t="41139" x="1490663" y="4768850"/>
          <p14:tracePt t="41155" x="1527175" y="4813300"/>
          <p14:tracePt t="41173" x="1554163" y="4867275"/>
          <p14:tracePt t="41188" x="1562100" y="4902200"/>
          <p14:tracePt t="41206" x="1581150" y="4946650"/>
          <p14:tracePt t="41221" x="1581150" y="4965700"/>
          <p14:tracePt t="41238" x="1581150" y="4973638"/>
          <p14:tracePt t="41255" x="1581150" y="4983163"/>
          <p14:tracePt t="41271" x="1581150" y="5027613"/>
          <p14:tracePt t="41288" x="1527175" y="5072063"/>
          <p14:tracePt t="41305" x="1473200" y="5099050"/>
          <p14:tracePt t="41321" x="1401763" y="5133975"/>
          <p14:tracePt t="41338" x="1322388" y="5153025"/>
          <p14:tracePt t="41355" x="1214438" y="5180013"/>
          <p14:tracePt t="41372" x="1125538" y="5187950"/>
          <p14:tracePt t="41388" x="1071563" y="5187950"/>
          <p14:tracePt t="41406" x="1000125" y="5187950"/>
          <p14:tracePt t="41421" x="955675" y="5187950"/>
          <p14:tracePt t="41438" x="928688" y="5160963"/>
          <p14:tracePt t="41438" x="928688" y="5133975"/>
          <p14:tracePt t="41457" x="901700" y="5062538"/>
          <p14:tracePt t="41471" x="884238" y="4983163"/>
          <p14:tracePt t="41489" x="866775" y="4911725"/>
          <p14:tracePt t="41505" x="866775" y="4867275"/>
          <p14:tracePt t="41522" x="866775" y="4822825"/>
          <p14:tracePt t="41539" x="893763" y="4732338"/>
          <p14:tracePt t="41555" x="955675" y="4660900"/>
          <p14:tracePt t="41572" x="1054100" y="4554538"/>
          <p14:tracePt t="41589" x="1133475" y="4491038"/>
          <p14:tracePt t="41604" x="1231900" y="4429125"/>
          <p14:tracePt t="41622" x="1339850" y="4394200"/>
          <p14:tracePt t="41638" x="1554163" y="4394200"/>
          <p14:tracePt t="41638" x="1643063" y="4394200"/>
          <p14:tracePt t="41656" x="1785938" y="4394200"/>
          <p14:tracePt t="41671" x="1928813" y="4394200"/>
          <p14:tracePt t="41689" x="2036763" y="4419600"/>
          <p14:tracePt t="41705" x="2160588" y="4473575"/>
          <p14:tracePt t="41721" x="2268538" y="4562475"/>
          <p14:tracePt t="41738" x="2357438" y="4652963"/>
          <p14:tracePt t="41756" x="2438400" y="4751388"/>
          <p14:tracePt t="41772" x="2500313" y="4867275"/>
          <p14:tracePt t="41789" x="2527300" y="4938713"/>
          <p14:tracePt t="41806" x="2527300" y="4983163"/>
          <p14:tracePt t="41823" x="2527300" y="5000625"/>
          <p14:tracePt t="41841" x="2527300" y="5010150"/>
          <p14:tracePt t="41856" x="2527300" y="5045075"/>
          <p14:tracePt t="41874" x="2482850" y="5089525"/>
          <p14:tracePt t="41889" x="2384425" y="5116513"/>
          <p14:tracePt t="41921" x="2232025" y="5180013"/>
          <p14:tracePt t="41921" x="1990725" y="5214938"/>
          <p14:tracePt t="41938" x="1795463" y="5259388"/>
          <p14:tracePt t="41955" x="1589088" y="5303838"/>
          <p14:tracePt t="41972" x="1411288" y="5313363"/>
          <p14:tracePt t="41988" x="1295400" y="5313363"/>
          <p14:tracePt t="42005" x="1169988" y="5313363"/>
          <p14:tracePt t="42021" x="1044575" y="5303838"/>
          <p14:tracePt t="42021" x="1000125" y="5286375"/>
          <p14:tracePt t="42040" x="965200" y="5276850"/>
          <p14:tracePt t="42055" x="822325" y="5214938"/>
          <p14:tracePt t="42072" x="704850" y="5153025"/>
          <p14:tracePt t="42088" x="625475" y="5099050"/>
          <p14:tracePt t="42105" x="544513" y="5045075"/>
          <p14:tracePt t="42121" x="482600" y="4983163"/>
          <p14:tracePt t="42138" x="446088" y="4911725"/>
          <p14:tracePt t="42155" x="419100" y="4840288"/>
          <p14:tracePt t="42172" x="401638" y="4724400"/>
          <p14:tracePt t="42188" x="401638" y="4625975"/>
          <p14:tracePt t="42205" x="384175" y="4527550"/>
          <p14:tracePt t="42221" x="384175" y="4429125"/>
          <p14:tracePt t="42221" x="384175" y="4384675"/>
          <p14:tracePt t="42239" x="384175" y="4214813"/>
          <p14:tracePt t="42272" x="411163" y="4160838"/>
          <p14:tracePt t="42272" x="455613" y="4010025"/>
          <p14:tracePt t="42289" x="517525" y="3830638"/>
          <p14:tracePt t="42305" x="571500" y="3697288"/>
          <p14:tracePt t="42326" x="633413" y="3608388"/>
          <p14:tracePt t="42338" x="696913" y="3509963"/>
          <p14:tracePt t="42355" x="785813" y="3419475"/>
          <p14:tracePt t="42371" x="893763" y="3330575"/>
          <p14:tracePt t="42389" x="1027113" y="3232150"/>
          <p14:tracePt t="42405" x="1089025" y="3187700"/>
          <p14:tracePt t="42421" x="1143000" y="3160713"/>
          <p14:tracePt t="42438" x="1204913" y="3143250"/>
          <p14:tracePt t="42438" x="1250950" y="3125788"/>
          <p14:tracePt t="42455" x="1339850" y="3098800"/>
          <p14:tracePt t="42471" x="1455738" y="3062288"/>
          <p14:tracePt t="42488" x="1571625" y="3062288"/>
          <p14:tracePt t="42504" x="1616075" y="3044825"/>
          <p14:tracePt t="42523" x="1679575" y="3044825"/>
          <p14:tracePt t="42540" x="1785938" y="3027363"/>
          <p14:tracePt t="42558" x="1955800" y="3027363"/>
          <p14:tracePt t="42572" x="2170113" y="3027363"/>
          <p14:tracePt t="42589" x="2473325" y="3027363"/>
          <p14:tracePt t="42621" x="2589213" y="3027363"/>
          <p14:tracePt t="42637" x="2714625" y="3027363"/>
          <p14:tracePt t="42637" x="2786063" y="3027363"/>
          <p14:tracePt t="42656" x="2919413" y="3036888"/>
          <p14:tracePt t="42656" x="2928938" y="3036888"/>
          <p14:tracePt t="42695" x="2938463" y="3044825"/>
          <p14:tracePt t="42706" x="2973388" y="3054350"/>
          <p14:tracePt t="42721" x="3009900" y="3071813"/>
          <p14:tracePt t="42739" x="3089275" y="3108325"/>
          <p14:tracePt t="42755" x="3143250" y="3152775"/>
          <p14:tracePt t="42772" x="3214688" y="3187700"/>
          <p14:tracePt t="42788" x="3295650" y="3232150"/>
          <p14:tracePt t="42805" x="3322638" y="3259138"/>
          <p14:tracePt t="42822" x="3357563" y="3295650"/>
          <p14:tracePt t="42822" x="3367088" y="3303588"/>
          <p14:tracePt t="42840" x="3419475" y="3340100"/>
          <p14:tracePt t="42856" x="3465513" y="3394075"/>
          <p14:tracePt t="42873" x="3500438" y="3419475"/>
          <p14:tracePt t="42888" x="3517900" y="3446463"/>
          <p14:tracePt t="42906" x="3589338" y="3554413"/>
          <p14:tracePt t="42906" x="3598863" y="3571875"/>
          <p14:tracePt t="42992" x="3598863" y="3581400"/>
          <p14:tracePt t="43005" x="3616325" y="3616325"/>
          <p14:tracePt t="43021" x="3625850" y="3633788"/>
          <p14:tracePt t="43021" x="3625850" y="3652838"/>
          <p14:tracePt t="43040" x="3633788" y="3741738"/>
          <p14:tracePt t="43040" x="3652838" y="3776663"/>
          <p14:tracePt t="43089" x="3679825" y="4000500"/>
          <p14:tracePt t="43199" x="3679825" y="4037013"/>
          <p14:tracePt t="43228" x="3375025" y="4232275"/>
          <p14:tracePt t="43228" x="3340100" y="4276725"/>
          <p14:tracePt t="43376" x="3303588" y="4286250"/>
          <p14:tracePt t="43378" x="3276600" y="4303713"/>
          <p14:tracePt t="43388" x="3214688" y="4330700"/>
          <p14:tracePt t="43404" x="3160713" y="4367213"/>
          <p14:tracePt t="43422" x="3098800" y="4375150"/>
          <p14:tracePt t="43438" x="3044825" y="4394200"/>
          <p14:tracePt t="43438" x="3017838" y="4394200"/>
          <p14:tracePt t="43457" x="2982913" y="4394200"/>
          <p14:tracePt t="43472" x="2946400" y="4394200"/>
          <p14:tracePt t="43489" x="2919413" y="4394200"/>
          <p14:tracePt t="43506" x="2867025" y="4394200"/>
          <p14:tracePt t="43521" x="2813050" y="4394200"/>
          <p14:tracePt t="43539" x="2741613" y="4394200"/>
          <p14:tracePt t="43554" x="2705100" y="4394200"/>
          <p14:tracePt t="43572" x="2679700" y="4402138"/>
          <p14:tracePt t="43588" x="2670175" y="4402138"/>
          <p14:tracePt t="43605" x="2660650" y="4402138"/>
          <p14:tracePt t="43621" x="2643188" y="4402138"/>
          <p14:tracePt t="43671" x="2633663" y="4402138"/>
          <p14:tracePt t="43679" x="2616200" y="4402138"/>
          <p14:tracePt t="43687" x="2598738" y="4402138"/>
          <p14:tracePt t="43775" x="2598738" y="4394200"/>
          <p14:tracePt t="46632" x="2581275" y="4375150"/>
          <p14:tracePt t="46640" x="2517775" y="4251325"/>
          <p14:tracePt t="46670" x="2509838" y="4224338"/>
          <p14:tracePt t="46672" x="2490788" y="4179888"/>
          <p14:tracePt t="46689" x="2482850" y="4160838"/>
          <p14:tracePt t="46704" x="2473325" y="4133850"/>
          <p14:tracePt t="46722" x="2455863" y="4108450"/>
          <p14:tracePt t="46738" x="2446338" y="4089400"/>
          <p14:tracePt t="46755" x="2446338" y="4062413"/>
          <p14:tracePt t="46772" x="2428875" y="4037013"/>
          <p14:tracePt t="46788" x="2428875" y="3990975"/>
          <p14:tracePt t="46805" x="2411413" y="3965575"/>
          <p14:tracePt t="46821" x="2393950" y="3902075"/>
          <p14:tracePt t="46837" x="2384425" y="3875088"/>
          <p14:tracePt t="46854" x="2366963" y="3795713"/>
          <p14:tracePt t="46875" x="2357438" y="3751263"/>
          <p14:tracePt t="46890" x="2339975" y="3697288"/>
          <p14:tracePt t="46908" x="2322513" y="3625850"/>
          <p14:tracePt t="46923" x="2303463" y="3571875"/>
          <p14:tracePt t="46939" x="2303463" y="3517900"/>
          <p14:tracePt t="46955" x="2303463" y="3473450"/>
          <p14:tracePt t="46972" x="2303463" y="3419475"/>
          <p14:tracePt t="46987" x="2303463" y="3295650"/>
          <p14:tracePt t="47039" x="2303463" y="3276600"/>
          <p14:tracePt t="47040" x="2312988" y="3251200"/>
          <p14:tracePt t="47054" x="2322513" y="3205163"/>
          <p14:tracePt t="47072" x="2347913" y="3160713"/>
          <p14:tracePt t="47088" x="2366963" y="3116263"/>
          <p14:tracePt t="47104" x="2419350" y="3062288"/>
          <p14:tracePt t="47121" x="2465388" y="3017838"/>
          <p14:tracePt t="47138" x="2517775" y="2990850"/>
          <p14:tracePt t="47154" x="2562225" y="2973388"/>
          <p14:tracePt t="47171" x="2608263" y="2955925"/>
          <p14:tracePt t="47188" x="2670175" y="2938463"/>
          <p14:tracePt t="47204" x="2768600" y="2928938"/>
          <p14:tracePt t="47221" x="2867025" y="2928938"/>
          <p14:tracePt t="47238" x="2938463" y="2928938"/>
          <p14:tracePt t="47255" x="3036888" y="2928938"/>
          <p14:tracePt t="47272" x="3062288" y="2928938"/>
          <p14:tracePt t="47289" x="3071813" y="2928938"/>
          <p14:tracePt t="47304" x="3081338" y="2928938"/>
          <p14:tracePt t="47321" x="3089275" y="2928938"/>
          <p14:tracePt t="47337" x="3098800" y="2928938"/>
          <p14:tracePt t="47355" x="3108325" y="2928938"/>
          <p14:tracePt t="47371" x="3125788" y="2938463"/>
          <p14:tracePt t="47388" x="3133725" y="2946400"/>
          <p14:tracePt t="47404" x="3170238" y="2965450"/>
          <p14:tracePt t="47422" x="3179763" y="2982913"/>
          <p14:tracePt t="47437" x="3187700" y="2990850"/>
          <p14:tracePt t="47437" x="3187700" y="3000375"/>
          <p14:tracePt t="47471" x="3187700" y="3009900"/>
          <p14:tracePt t="47472" x="3187700" y="3017838"/>
          <p14:tracePt t="47488" x="3187700" y="3036888"/>
          <p14:tracePt t="47529" x="3187700" y="3044825"/>
          <p14:tracePt t="47559" x="3187700" y="3054350"/>
          <p14:tracePt t="47575" x="3187700" y="3081338"/>
          <p14:tracePt t="47583" x="3170238" y="3081338"/>
          <p14:tracePt t="47591" x="3160713" y="3098800"/>
          <p14:tracePt t="47605" x="3125788" y="3116263"/>
          <p14:tracePt t="47621" x="3108325" y="3143250"/>
          <p14:tracePt t="47638" x="3081338" y="3143250"/>
          <p14:tracePt t="47654" x="3062288" y="3152775"/>
          <p14:tracePt t="47672" x="3044825" y="3152775"/>
          <p14:tracePt t="47688" x="3036888" y="3152775"/>
          <p14:tracePt t="47704" x="3017838" y="3152775"/>
          <p14:tracePt t="47721" x="2990850" y="3152775"/>
          <p14:tracePt t="47738" x="2982913" y="3152775"/>
          <p14:tracePt t="47754" x="2965450" y="3152775"/>
          <p14:tracePt t="47773" x="2955925" y="3133725"/>
          <p14:tracePt t="47789" x="2938463" y="3108325"/>
          <p14:tracePt t="47805" x="2938463" y="3062288"/>
          <p14:tracePt t="47821" x="2928938" y="3027363"/>
          <p14:tracePt t="47839" x="2928938" y="2990850"/>
          <p14:tracePt t="47854" x="2928938" y="2955925"/>
          <p14:tracePt t="47871" x="2928938" y="2938463"/>
          <p14:tracePt t="47888" x="2928938" y="2911475"/>
          <p14:tracePt t="47904" x="2928938" y="2884488"/>
          <p14:tracePt t="47922" x="2928938" y="2874963"/>
          <p14:tracePt t="47940" x="2938463" y="2857500"/>
          <p14:tracePt t="47975" x="2938463" y="2847975"/>
          <p14:tracePt t="47989" x="2946400" y="2822575"/>
          <p14:tracePt t="47994" x="2955925" y="2822575"/>
          <p14:tracePt t="48004" x="2965450" y="2795588"/>
          <p14:tracePt t="48022" x="2973388" y="2732088"/>
          <p14:tracePt t="48044" x="2990850" y="2724150"/>
          <p14:tracePt t="48044" x="2990850" y="2714625"/>
          <p14:tracePt t="48056" x="3009900" y="2697163"/>
          <p14:tracePt t="48071" x="3017838" y="2670175"/>
          <p14:tracePt t="48089" x="3027363" y="2670175"/>
          <p14:tracePt t="48104" x="3036888" y="2652713"/>
          <p14:tracePt t="48121" x="3044825" y="2633663"/>
          <p14:tracePt t="48137" x="3062288" y="2625725"/>
          <p14:tracePt t="48155" x="3089275" y="2581275"/>
          <p14:tracePt t="48171" x="3108325" y="2571750"/>
          <p14:tracePt t="48188" x="3152775" y="2536825"/>
          <p14:tracePt t="48204" x="3214688" y="2500313"/>
          <p14:tracePt t="48221" x="3313113" y="2465388"/>
          <p14:tracePt t="48238" x="3375025" y="2419350"/>
          <p14:tracePt t="48238" x="3438525" y="2384425"/>
          <p14:tracePt t="48256" x="3465513" y="2374900"/>
          <p14:tracePt t="48271" x="3544888" y="2330450"/>
          <p14:tracePt t="48288" x="3608388" y="2295525"/>
          <p14:tracePt t="48304" x="3679825" y="2276475"/>
          <p14:tracePt t="48321" x="3705225" y="2268538"/>
          <p14:tracePt t="48338" x="3751263" y="2259013"/>
          <p14:tracePt t="48355" x="3786188" y="2241550"/>
          <p14:tracePt t="48371" x="3894138" y="2205038"/>
          <p14:tracePt t="48388" x="3973513" y="2179638"/>
          <p14:tracePt t="48405" x="4037013" y="2160588"/>
          <p14:tracePt t="48421" x="4081463" y="2152650"/>
          <p14:tracePt t="48439" x="4116388" y="2133600"/>
          <p14:tracePt t="48454" x="4170363" y="2125663"/>
          <p14:tracePt t="48472" x="4197350" y="2125663"/>
          <p14:tracePt t="48551" x="4205288" y="2125663"/>
          <p14:tracePt t="48792" x="4187825" y="2125663"/>
          <p14:tracePt t="48792" x="3919538" y="2062163"/>
          <p14:tracePt t="48861" x="3894138" y="2062163"/>
          <p14:tracePt t="48861" x="3884613" y="2054225"/>
          <p14:tracePt t="48871" x="3848100" y="2036763"/>
          <p14:tracePt t="48888" x="3768725" y="2027238"/>
          <p14:tracePt t="48904" x="3714750" y="2009775"/>
          <p14:tracePt t="48922" x="3633788" y="1990725"/>
          <p14:tracePt t="48937" x="3589338" y="1973263"/>
          <p14:tracePt t="48954" x="3571875" y="1965325"/>
          <p14:tracePt t="48970" x="3544888" y="1955800"/>
          <p14:tracePt t="48987" x="3509963" y="1946275"/>
          <p14:tracePt t="49004" x="3482975" y="1928813"/>
          <p14:tracePt t="49021" x="3465513" y="1928813"/>
          <p14:tracePt t="49039" x="3455988" y="1911350"/>
          <p14:tracePt t="49039" x="3438525" y="1893888"/>
          <p14:tracePt t="49071" x="3429000" y="1893888"/>
          <p14:tracePt t="49072" x="3419475" y="1893888"/>
          <p14:tracePt t="49087" x="3419475" y="1884363"/>
          <p14:tracePt t="49127" x="3411538" y="1884363"/>
          <p14:tracePt t="49141" x="3394075" y="1884363"/>
          <p14:tracePt t="49153" x="3384550" y="1884363"/>
          <p14:tracePt t="49154" x="3340100" y="1884363"/>
          <p14:tracePt t="49204" x="3322638" y="1884363"/>
          <p14:tracePt t="49227" x="3303588" y="1884363"/>
          <p14:tracePt t="49263" x="3295650" y="1884363"/>
          <p14:tracePt t="49975" x="3340100" y="1884363"/>
          <p14:tracePt t="49983" x="3394075" y="1884363"/>
          <p14:tracePt t="49991" x="3438525" y="1884363"/>
          <p14:tracePt t="50004" x="3490913" y="1893888"/>
          <p14:tracePt t="50006" x="3544888" y="1893888"/>
          <p14:tracePt t="50021" x="3571875" y="1911350"/>
          <p14:tracePt t="50079" x="3581400" y="1911350"/>
          <p14:tracePt t="50087" x="3589338" y="1911350"/>
          <p14:tracePt t="50104" x="3616325" y="1911350"/>
          <p14:tracePt t="50106" x="3643313" y="1911350"/>
          <p14:tracePt t="50121" x="3670300" y="1911350"/>
          <p14:tracePt t="50138" x="3687763" y="1911350"/>
          <p14:tracePt t="50154" x="3705225" y="1911350"/>
          <p14:tracePt t="50172" x="3714750" y="1911350"/>
          <p14:tracePt t="50215" x="3724275" y="1911350"/>
          <p14:tracePt t="50231" x="3751263" y="1911350"/>
          <p14:tracePt t="50232" x="3840163" y="1919288"/>
          <p14:tracePt t="50320" x="3848100" y="1919288"/>
          <p14:tracePt t="50321" x="3867150" y="1938338"/>
          <p14:tracePt t="50338" x="3884613" y="1938338"/>
          <p14:tracePt t="50354" x="3919538" y="1946275"/>
          <p14:tracePt t="50381" x="3929063" y="1955800"/>
          <p14:tracePt t="50387" x="3946525" y="1955800"/>
          <p14:tracePt t="50404" x="3956050" y="1955800"/>
          <p14:tracePt t="50422" x="4010025" y="1973263"/>
          <p14:tracePt t="50437" x="4089400" y="1990725"/>
          <p14:tracePt t="50455" x="4214813" y="2027238"/>
          <p14:tracePt t="50471" x="4322763" y="2044700"/>
          <p14:tracePt t="50488" x="4367213" y="2044700"/>
          <p14:tracePt t="50504" x="4394200" y="2044700"/>
          <p14:tracePt t="50522" x="4429125" y="2044700"/>
          <p14:tracePt t="50538" x="4456113" y="2044700"/>
          <p14:tracePt t="50555" x="4465638" y="2044700"/>
          <p14:tracePt t="50570" x="4473575" y="2044700"/>
          <p14:tracePt t="51127" x="4510088" y="2036763"/>
          <p14:tracePt t="51135" x="4537075" y="2017713"/>
          <p14:tracePt t="51143" x="4633913" y="1982788"/>
          <p14:tracePt t="51151" x="4687888" y="1965325"/>
          <p14:tracePt t="51155" x="4741863" y="1938338"/>
          <p14:tracePt t="51172" x="4786313" y="1911350"/>
          <p14:tracePt t="51187" x="4795838" y="1893888"/>
          <p14:tracePt t="51495" x="4813300" y="1893888"/>
          <p14:tracePt t="51519" x="4840288" y="1884363"/>
          <p14:tracePt t="51528" x="4857750" y="1874838"/>
          <p14:tracePt t="51544" x="4956175" y="1839913"/>
          <p14:tracePt t="51546" x="4983163" y="1839913"/>
          <p14:tracePt t="51554" x="5062538" y="1812925"/>
          <p14:tracePt t="51570" x="5099050" y="1803400"/>
          <p14:tracePt t="51587" x="5116513" y="1803400"/>
          <p14:tracePt t="51604" x="5116513" y="1795463"/>
          <p14:tracePt t="51696" x="5133975" y="1795463"/>
          <p14:tracePt t="51768" x="5143500" y="1795463"/>
          <p14:tracePt t="51775" x="5153025" y="1795463"/>
          <p14:tracePt t="51791" x="5160963" y="1795463"/>
          <p14:tracePt t="51797" x="5180013" y="1795463"/>
          <p14:tracePt t="51803" x="5214938" y="1795463"/>
          <p14:tracePt t="51820" x="5251450" y="1795463"/>
          <p14:tracePt t="51838" x="5276850" y="1795463"/>
          <p14:tracePt t="51854" x="5295900" y="1795463"/>
          <p14:tracePt t="51895" x="5313363" y="1795463"/>
          <p14:tracePt t="51911" x="5322888" y="1795463"/>
          <p14:tracePt t="51919" x="5340350" y="1795463"/>
          <p14:tracePt t="51943" x="5357813" y="1795463"/>
          <p14:tracePt t="51951" x="5367338" y="1795463"/>
          <p14:tracePt t="52167" x="5375275" y="1795463"/>
          <p14:tracePt t="52200" x="5375275" y="1803400"/>
          <p14:tracePt t="52214" x="5367338" y="1812925"/>
          <p14:tracePt t="52231" x="5367338" y="1822450"/>
          <p14:tracePt t="52239" x="5357813" y="1822450"/>
          <p14:tracePt t="52246" x="5348288" y="1830388"/>
          <p14:tracePt t="52254" x="5340350" y="1830388"/>
          <p14:tracePt t="52270" x="5330825" y="1839913"/>
          <p14:tracePt t="52288" x="5322888" y="1847850"/>
          <p14:tracePt t="52305" x="5295900" y="1847850"/>
          <p14:tracePt t="52305" x="5295900" y="1857375"/>
          <p14:tracePt t="52337" x="5286375" y="1857375"/>
          <p14:tracePt t="52354" x="5276850" y="1857375"/>
          <p14:tracePt t="52355" x="5251450" y="1874838"/>
          <p14:tracePt t="52371" x="5197475" y="1901825"/>
          <p14:tracePt t="52388" x="5160963" y="1901825"/>
          <p14:tracePt t="52404" x="5133975" y="1919288"/>
          <p14:tracePt t="52421" x="5089525" y="1928813"/>
          <p14:tracePt t="52438" x="4991100" y="1938338"/>
          <p14:tracePt t="52525" x="4938713" y="1938338"/>
          <p14:tracePt t="52545" x="4911725" y="1938338"/>
          <p14:tracePt t="52554" x="4840288" y="1938338"/>
          <p14:tracePt t="52572" x="4786313" y="1938338"/>
          <p14:tracePt t="52587" x="4741863" y="1938338"/>
          <p14:tracePt t="52605" x="4697413" y="1938338"/>
          <p14:tracePt t="52620" x="4660900" y="1938338"/>
          <p14:tracePt t="52637" x="4589463" y="1938338"/>
          <p14:tracePt t="52654" x="4510088" y="1938338"/>
          <p14:tracePt t="52672" x="4456113" y="1938338"/>
          <p14:tracePt t="52687" x="4429125" y="1938338"/>
          <p14:tracePt t="52705" x="4394200" y="1938338"/>
          <p14:tracePt t="52720" x="4357688" y="1938338"/>
          <p14:tracePt t="52737" x="4313238" y="1938338"/>
          <p14:tracePt t="52754" x="4268788" y="1928813"/>
          <p14:tracePt t="52771" x="4205288" y="1919288"/>
          <p14:tracePt t="52787" x="4152900" y="1911350"/>
          <p14:tracePt t="52804" x="4108450" y="1911350"/>
          <p14:tracePt t="52820" x="4089400" y="1911350"/>
          <p14:tracePt t="52837" x="4062413" y="1911350"/>
          <p14:tracePt t="52854" x="4017963" y="1911350"/>
          <p14:tracePt t="52870" x="3911600" y="1911350"/>
          <p14:tracePt t="52888" x="3795713" y="1911350"/>
          <p14:tracePt t="52904" x="3705225" y="1911350"/>
          <p14:tracePt t="52921" x="3643313" y="1911350"/>
          <p14:tracePt t="52937" x="3500438" y="1928813"/>
          <p14:tracePt t="52964" x="3375025" y="1946275"/>
          <p14:tracePt t="52976" x="3340100" y="1955800"/>
          <p14:tracePt t="52988" x="3251200" y="1965325"/>
          <p14:tracePt t="53003" x="3187700" y="1982788"/>
          <p14:tracePt t="53020" x="3152775" y="1982788"/>
          <p14:tracePt t="53038" x="3116263" y="1982788"/>
          <p14:tracePt t="53055" x="3071813" y="1990725"/>
          <p14:tracePt t="53055" x="3044825" y="1990725"/>
          <p14:tracePt t="53071" x="3009900" y="1990725"/>
          <p14:tracePt t="53088" x="2955925" y="1990725"/>
          <p14:tracePt t="53104" x="2938463" y="1990725"/>
          <p14:tracePt t="53121" x="2894013" y="1990725"/>
          <p14:tracePt t="53137" x="2884488" y="1990725"/>
          <p14:tracePt t="53154" x="2874963" y="1990725"/>
          <p14:tracePt t="53270" x="2857500" y="1990725"/>
          <p14:tracePt t="53936" x="2857500" y="1982788"/>
          <p14:tracePt t="53959" x="2857500" y="1973263"/>
          <p14:tracePt t="53967" x="2857500" y="1965325"/>
          <p14:tracePt t="53967" x="2857500" y="1946275"/>
          <p14:tracePt t="53976" x="2874963" y="1928813"/>
          <p14:tracePt t="54136" x="2894013" y="1919288"/>
          <p14:tracePt t="54144" x="2901950" y="1911350"/>
          <p14:tracePt t="54154" x="2919413" y="1911350"/>
          <p14:tracePt t="54154" x="2938463" y="1911350"/>
          <p14:tracePt t="54171" x="2955925" y="1893888"/>
          <p14:tracePt t="54187" x="2973388" y="1893888"/>
          <p14:tracePt t="54223" x="2982913" y="1893888"/>
          <p14:tracePt t="54247" x="3009900" y="1893888"/>
          <p14:tracePt t="54259" x="3009900" y="1884363"/>
          <p14:tracePt t="54287" x="3017838" y="1884363"/>
          <p14:tracePt t="54294" x="3036888" y="1884363"/>
          <p14:tracePt t="54311" x="3044825" y="1884363"/>
          <p14:tracePt t="54319" x="3054350" y="1884363"/>
          <p14:tracePt t="54319" x="3062288" y="1884363"/>
          <p14:tracePt t="54328" x="3081338" y="1884363"/>
          <p14:tracePt t="54337" x="3089275" y="1884363"/>
          <p14:tracePt t="54353" x="3098800" y="1884363"/>
          <p14:tracePt t="54415" x="3116263" y="1884363"/>
          <p14:tracePt t="54422" x="3133725" y="1884363"/>
          <p14:tracePt t="54444" x="3143250" y="1884363"/>
          <p14:tracePt t="54453" x="3205163" y="1884363"/>
          <p14:tracePt t="54453" x="3214688" y="1884363"/>
          <p14:tracePt t="54471" x="3251200" y="1884363"/>
          <p14:tracePt t="54488" x="3259138" y="1884363"/>
          <p14:tracePt t="54504" x="3295650" y="1884363"/>
          <p14:tracePt t="54521" x="3295650" y="1874838"/>
          <p14:tracePt t="54538" x="3313113" y="1874838"/>
          <p14:tracePt t="54600" x="3322638" y="1874838"/>
          <p14:tracePt t="54607" x="3348038" y="1874838"/>
          <p14:tracePt t="54607" x="3357563" y="1874838"/>
          <p14:tracePt t="54623" x="3375025" y="1866900"/>
          <p14:tracePt t="54639" x="3384550" y="1866900"/>
          <p14:tracePt t="54639" x="3394075" y="1866900"/>
          <p14:tracePt t="54663" x="3402013" y="1866900"/>
          <p14:tracePt t="54663" x="3419475" y="1866900"/>
          <p14:tracePt t="54703" x="3429000" y="1866900"/>
          <p14:tracePt t="55464" x="3438525" y="1866900"/>
          <p14:tracePt t="55476" x="3446463" y="1857375"/>
          <p14:tracePt t="55480" x="3446463" y="1847850"/>
          <p14:tracePt t="55480" x="3473450" y="1847850"/>
          <p14:tracePt t="55488" x="3509963" y="1847850"/>
          <p14:tracePt t="55504" x="3571875" y="1839913"/>
          <p14:tracePt t="55521" x="3608388" y="1839913"/>
          <p14:tracePt t="55538" x="3633788" y="1822450"/>
          <p14:tracePt t="55554" x="3643313" y="1822450"/>
          <p14:tracePt t="55571" x="3652838" y="1822450"/>
          <p14:tracePt t="56016" x="3660775" y="1822450"/>
          <p14:tracePt t="56048" x="3670300" y="1822450"/>
          <p14:tracePt t="56072" x="3697288" y="1822450"/>
          <p14:tracePt t="56093" x="3714750" y="1822450"/>
          <p14:tracePt t="56112" x="3724275" y="1822450"/>
          <p14:tracePt t="56120" x="3732213" y="1822450"/>
          <p14:tracePt t="56137" x="3741738" y="1822450"/>
          <p14:tracePt t="56138" x="3741738" y="1830388"/>
          <p14:tracePt t="56154" x="3759200" y="1830388"/>
          <p14:tracePt t="56216" x="3768725" y="1830388"/>
          <p14:tracePt t="56232" x="3776663" y="1830388"/>
          <p14:tracePt t="56264" x="3786188" y="1830388"/>
          <p14:tracePt t="57576" x="3803650" y="1830388"/>
          <p14:tracePt t="57647" x="3813175" y="1830388"/>
          <p14:tracePt t="57687" x="3822700" y="1830388"/>
          <p14:tracePt t="57695" x="3830638" y="1830388"/>
          <p14:tracePt t="57703" x="3848100" y="1830388"/>
          <p14:tracePt t="57711" x="4010025" y="1830388"/>
          <p14:tracePt t="57721" x="4197350" y="1830388"/>
          <p14:tracePt t="57737" x="4384675" y="1830388"/>
          <p14:tracePt t="57754" x="4510088" y="1830388"/>
          <p14:tracePt t="57770" x="4572000" y="1830388"/>
          <p14:tracePt t="57787" x="4581525" y="1830388"/>
          <p14:tracePt t="57839" x="4625975" y="1830388"/>
          <p14:tracePt t="57847" x="4697413" y="1830388"/>
          <p14:tracePt t="57855" x="4813300" y="1830388"/>
          <p14:tracePt t="57855" x="4902200" y="1830388"/>
          <p14:tracePt t="57870" x="5081588" y="1830388"/>
          <p14:tracePt t="57888" x="5116513" y="1830388"/>
          <p14:tracePt t="57943" x="5126038" y="1830388"/>
          <p14:tracePt t="57951" x="5153025" y="1830388"/>
          <p14:tracePt t="57960" x="5180013" y="1830388"/>
          <p14:tracePt t="57960" x="5224463" y="1830388"/>
          <p14:tracePt t="57970" x="5295900" y="1830388"/>
          <p14:tracePt t="57987" x="5357813" y="1839913"/>
          <p14:tracePt t="58003" x="5411788" y="1857375"/>
          <p14:tracePt t="58021" x="5429250" y="1874838"/>
          <p14:tracePt t="58038" x="5438775" y="1884363"/>
          <p14:tracePt t="58054" x="5465763" y="1893888"/>
          <p14:tracePt t="58070" x="5473700" y="1938338"/>
          <p14:tracePt t="58070" x="5491163" y="1965325"/>
          <p14:tracePt t="58088" x="5527675" y="2062163"/>
          <p14:tracePt t="58104" x="5554663" y="2125663"/>
          <p14:tracePt t="58121" x="5589588" y="2205038"/>
          <p14:tracePt t="58137" x="5589588" y="2259013"/>
          <p14:tracePt t="58154" x="5589588" y="2286000"/>
          <p14:tracePt t="58171" x="5589588" y="2303463"/>
          <p14:tracePt t="58187" x="5589588" y="2330450"/>
          <p14:tracePt t="58204" x="5589588" y="2339975"/>
          <p14:tracePt t="58220" x="5572125" y="2366963"/>
          <p14:tracePt t="58237" x="5527675" y="2393950"/>
          <p14:tracePt t="58253" x="5491163" y="2401888"/>
          <p14:tracePt t="58270" x="5465763" y="2411413"/>
          <p14:tracePt t="58287" x="5429250" y="2411413"/>
          <p14:tracePt t="58304" x="5419725" y="2411413"/>
          <p14:tracePt t="58320" x="5357813" y="2374900"/>
          <p14:tracePt t="58374" x="5340350" y="2303463"/>
          <p14:tracePt t="58404" x="5340350" y="2259013"/>
          <p14:tracePt t="58440" x="5340350" y="2251075"/>
          <p14:tracePt t="58440" x="5340350" y="2241550"/>
          <p14:tracePt t="58454" x="5348288" y="2187575"/>
          <p14:tracePt t="58454" x="5367338" y="2187575"/>
          <p14:tracePt t="58472" x="5429250" y="2160588"/>
          <p14:tracePt t="58487" x="5715000" y="2098675"/>
          <p14:tracePt t="58504" x="5919788" y="2062163"/>
          <p14:tracePt t="58521" x="6161088" y="2062163"/>
          <p14:tracePt t="58538" x="6330950" y="2062163"/>
          <p14:tracePt t="58554" x="6429375" y="2062163"/>
          <p14:tracePt t="58570" x="6491288" y="2071688"/>
          <p14:tracePt t="58588" x="6545263" y="2081213"/>
          <p14:tracePt t="58603" x="6589713" y="2108200"/>
          <p14:tracePt t="58620" x="6599238" y="2116138"/>
          <p14:tracePt t="58637" x="6634163" y="2160588"/>
          <p14:tracePt t="58653" x="6688138" y="2205038"/>
          <p14:tracePt t="58670" x="6715125" y="2251075"/>
          <p14:tracePt t="58670" x="6724650" y="2259013"/>
          <p14:tracePt t="58688" x="6742113" y="2295525"/>
          <p14:tracePt t="58703" x="6759575" y="2312988"/>
          <p14:tracePt t="58721" x="6777038" y="2322513"/>
          <p14:tracePt t="58759" x="6777038" y="2339975"/>
          <p14:tracePt t="59864" x="6786563" y="2339975"/>
          <p14:tracePt t="6076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n-coding RNA regulatory networks - ScienceDir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55" y="1473264"/>
            <a:ext cx="4206963" cy="41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-1" y="1318885"/>
            <a:ext cx="49565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regulators </a:t>
            </a:r>
            <a:r>
              <a:rPr lang="en-US" dirty="0">
                <a:latin typeface="Comic Sans MS" panose="030F0702030302020204" pitchFamily="66" charset="0"/>
              </a:rPr>
              <a:t>of gene expression 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two </a:t>
            </a:r>
            <a:r>
              <a:rPr lang="en-US" dirty="0">
                <a:latin typeface="Comic Sans MS" panose="030F0702030302020204" pitchFamily="66" charset="0"/>
              </a:rPr>
              <a:t>distinct subtype forms: 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microRNAs (miRNAs) (19-25 </a:t>
            </a:r>
            <a:r>
              <a:rPr lang="en-US" dirty="0" err="1" smtClean="0">
                <a:latin typeface="Comic Sans MS" panose="030F0702030302020204" pitchFamily="66" charset="0"/>
              </a:rPr>
              <a:t>nt</a:t>
            </a:r>
            <a:r>
              <a:rPr lang="en-US" dirty="0" smtClean="0">
                <a:latin typeface="Comic Sans MS" panose="030F0702030302020204" pitchFamily="66" charset="0"/>
              </a:rPr>
              <a:t>)   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 smtClean="0">
                <a:latin typeface="Comic Sans MS" panose="030F0702030302020204" pitchFamily="66" charset="0"/>
              </a:rPr>
              <a:t>long </a:t>
            </a:r>
            <a:r>
              <a:rPr lang="en-US" dirty="0">
                <a:latin typeface="Comic Sans MS" panose="030F0702030302020204" pitchFamily="66" charset="0"/>
              </a:rPr>
              <a:t>non-coding RNAs (</a:t>
            </a:r>
            <a:r>
              <a:rPr lang="en-US" dirty="0" err="1">
                <a:latin typeface="Comic Sans MS" panose="030F0702030302020204" pitchFamily="66" charset="0"/>
              </a:rPr>
              <a:t>lncRNAs</a:t>
            </a:r>
            <a:r>
              <a:rPr lang="en-US" dirty="0" smtClean="0">
                <a:latin typeface="Comic Sans MS" panose="030F0702030302020204" pitchFamily="66" charset="0"/>
              </a:rPr>
              <a:t>) (&gt; 200 </a:t>
            </a:r>
            <a:r>
              <a:rPr lang="en-US" dirty="0" err="1" smtClean="0">
                <a:latin typeface="Comic Sans MS" panose="030F0702030302020204" pitchFamily="66" charset="0"/>
              </a:rPr>
              <a:t>nt</a:t>
            </a:r>
            <a:r>
              <a:rPr lang="en-US" dirty="0">
                <a:latin typeface="Comic Sans MS" panose="030F0702030302020204" pitchFamily="66" charset="0"/>
              </a:rPr>
              <a:t>)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45601" y="546816"/>
            <a:ext cx="431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Non-coding RNAs (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ncRNAs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3755" y="4131742"/>
            <a:ext cx="463620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Involved in </a:t>
            </a:r>
            <a:r>
              <a:rPr lang="en-US" dirty="0">
                <a:latin typeface="Comic Sans MS" panose="030F0702030302020204" pitchFamily="66" charset="0"/>
              </a:rPr>
              <a:t>epigenetics, splicing and </a:t>
            </a:r>
            <a:r>
              <a:rPr lang="en-US" dirty="0" smtClean="0">
                <a:latin typeface="Comic Sans MS" panose="030F0702030302020204" pitchFamily="66" charset="0"/>
              </a:rPr>
              <a:t>gene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transcription, cell </a:t>
            </a:r>
            <a:r>
              <a:rPr lang="en-US" dirty="0">
                <a:latin typeface="Comic Sans MS" panose="030F0702030302020204" pitchFamily="66" charset="0"/>
              </a:rPr>
              <a:t>differentiation, 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migration</a:t>
            </a:r>
            <a:r>
              <a:rPr lang="en-US" dirty="0">
                <a:latin typeface="Comic Sans MS" panose="030F0702030302020204" pitchFamily="66" charset="0"/>
              </a:rPr>
              <a:t>, cell cycle</a:t>
            </a:r>
            <a:r>
              <a:rPr lang="en-US" dirty="0" smtClean="0">
                <a:latin typeface="Comic Sans MS" panose="030F0702030302020204" pitchFamily="66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Comic Sans MS" panose="030F0702030302020204" pitchFamily="66" charset="0"/>
              </a:rPr>
              <a:t>apoptosis</a:t>
            </a:r>
            <a:r>
              <a:rPr lang="en-US" dirty="0">
                <a:latin typeface="Comic Sans MS" panose="030F0702030302020204" pitchFamily="66" charset="0"/>
              </a:rPr>
              <a:t>, angiogenesis,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mic Sans MS" panose="030F0702030302020204" pitchFamily="66" charset="0"/>
              </a:rPr>
              <a:t>pluripotency and immune response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896099" y="6301567"/>
            <a:ext cx="2281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 </a:t>
            </a:r>
            <a:r>
              <a:rPr lang="it-IT" sz="1600" dirty="0" err="1"/>
              <a:t>Ors-Kumoglu</a:t>
            </a:r>
            <a:r>
              <a:rPr lang="it-IT" sz="1600" dirty="0"/>
              <a:t> </a:t>
            </a:r>
            <a:r>
              <a:rPr lang="it-IT" sz="1600" dirty="0" smtClean="0"/>
              <a:t> et al, 2019</a:t>
            </a:r>
            <a:endParaRPr lang="it-IT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20"/>
    </mc:Choice>
    <mc:Fallback xmlns="">
      <p:transition spd="slow" advTm="8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87" x="4633913" y="3687763"/>
          <p14:tracePt t="34558" x="4643438" y="3687763"/>
          <p14:tracePt t="34566" x="4589463" y="3608388"/>
          <p14:tracePt t="34574" x="4071938" y="3232150"/>
          <p14:tracePt t="34598" x="3857625" y="3089275"/>
          <p14:tracePt t="34606" x="3411538" y="2759075"/>
          <p14:tracePt t="34622" x="3098800" y="2500313"/>
          <p14:tracePt t="34636" x="2759075" y="2179638"/>
          <p14:tracePt t="34662" x="2536825" y="1803400"/>
          <p14:tracePt t="34734" x="2536825" y="1768475"/>
          <p14:tracePt t="34745" x="2536825" y="1741488"/>
          <p14:tracePt t="34752" x="2536825" y="1687513"/>
          <p14:tracePt t="34769" x="2536825" y="1633538"/>
          <p14:tracePt t="34786" x="2536825" y="1571625"/>
          <p14:tracePt t="34802" x="2652713" y="1374775"/>
          <p14:tracePt t="34840" x="2687638" y="1322388"/>
          <p14:tracePt t="34853" x="2732088" y="1231900"/>
          <p14:tracePt t="34868" x="2795588" y="1116013"/>
          <p14:tracePt t="34887" x="2840038" y="1071563"/>
          <p14:tracePt t="34902" x="2857500" y="1054100"/>
          <p14:tracePt t="34919" x="2874963" y="1027113"/>
          <p14:tracePt t="34936" x="2901950" y="1009650"/>
          <p14:tracePt t="34952" x="2928938" y="1000125"/>
          <p14:tracePt t="34969" x="2938463" y="1000125"/>
          <p14:tracePt t="34986" x="2965450" y="1000125"/>
          <p14:tracePt t="35003" x="2973388" y="1000125"/>
          <p14:tracePt t="35018" x="3000375" y="1000125"/>
          <p14:tracePt t="35036" x="3214688" y="1036638"/>
          <p14:tracePt t="35090" x="3268663" y="1044575"/>
          <p14:tracePt t="35103" x="3303588" y="1062038"/>
          <p14:tracePt t="35119" x="3384550" y="1081088"/>
          <p14:tracePt t="35141" x="3465513" y="1125538"/>
          <p14:tracePt t="35152" x="3500438" y="1143000"/>
          <p14:tracePt t="35169" x="3562350" y="1152525"/>
          <p14:tracePt t="35185" x="3598863" y="1160463"/>
          <p14:tracePt t="35202" x="3625850" y="1160463"/>
          <p14:tracePt t="35219" x="3660775" y="1160463"/>
          <p14:tracePt t="35236" x="3687763" y="1179513"/>
          <p14:tracePt t="35252" x="3705225" y="1179513"/>
          <p14:tracePt t="35269" x="3751263" y="1179513"/>
          <p14:tracePt t="35286" x="3919538" y="1196975"/>
          <p14:tracePt t="35303" x="4062413" y="1214438"/>
          <p14:tracePt t="35319" x="4205288" y="1214438"/>
          <p14:tracePt t="35336" x="4276725" y="1214438"/>
          <p14:tracePt t="35352" x="4367213" y="1214438"/>
          <p14:tracePt t="35369" x="4429125" y="1214438"/>
          <p14:tracePt t="35386" x="4545013" y="1214438"/>
          <p14:tracePt t="35402" x="4687888" y="1214438"/>
          <p14:tracePt t="35419" x="4830763" y="1214438"/>
          <p14:tracePt t="35435" x="4973638" y="1214438"/>
          <p14:tracePt t="35435" x="5072063" y="1214438"/>
          <p14:tracePt t="35455" x="5187950" y="1214438"/>
          <p14:tracePt t="35471" x="5286375" y="1214438"/>
          <p14:tracePt t="35487" x="5295900" y="1214438"/>
          <p14:tracePt t="35526" x="5303838" y="1214438"/>
          <p14:tracePt t="36157" x="5295900" y="1223963"/>
          <p14:tracePt t="36173" x="5276850" y="1223963"/>
          <p14:tracePt t="36181" x="5276850" y="1231900"/>
          <p14:tracePt t="36185" x="5268913" y="1241425"/>
          <p14:tracePt t="36204" x="5259388" y="1241425"/>
          <p14:tracePt t="36228" x="5251450" y="1241425"/>
          <p14:tracePt t="36236" x="5232400" y="1241425"/>
          <p14:tracePt t="36250" x="5224463" y="1241425"/>
          <p14:tracePt t="36269" x="5214938" y="1241425"/>
          <p14:tracePt t="36284" x="5205413" y="1241425"/>
          <p14:tracePt t="36286" x="5187950" y="1241425"/>
          <p14:tracePt t="36301" x="5170488" y="1241425"/>
          <p14:tracePt t="36319" x="5143500" y="1241425"/>
          <p14:tracePt t="36335" x="5133975" y="1241425"/>
          <p14:tracePt t="36352" x="5126038" y="1241425"/>
          <p14:tracePt t="36368" x="5099050" y="1241425"/>
          <p14:tracePt t="36386" x="5072063" y="1231900"/>
          <p14:tracePt t="36402" x="5062538" y="1231900"/>
          <p14:tracePt t="36419" x="5054600" y="1231900"/>
          <p14:tracePt t="36436" x="5027613" y="1231900"/>
          <p14:tracePt t="36436" x="5018088" y="1231900"/>
          <p14:tracePt t="36455" x="5010150" y="1223963"/>
          <p14:tracePt t="36469" x="4983163" y="1223963"/>
          <p14:tracePt t="36487" x="4973638" y="1223963"/>
          <p14:tracePt t="36502" x="4956175" y="1223963"/>
          <p14:tracePt t="36519" x="4929188" y="1223963"/>
          <p14:tracePt t="36535" x="4911725" y="1223963"/>
          <p14:tracePt t="36552" x="4902200" y="1223963"/>
          <p14:tracePt t="36568" x="4884738" y="1223963"/>
          <p14:tracePt t="36585" x="4857750" y="1223963"/>
          <p14:tracePt t="36601" x="4840288" y="1223963"/>
          <p14:tracePt t="36618" x="4822825" y="1223963"/>
          <p14:tracePt t="36635" x="4759325" y="1223963"/>
          <p14:tracePt t="36652" x="4714875" y="1223963"/>
          <p14:tracePt t="36668" x="4633913" y="1223963"/>
          <p14:tracePt t="36685" x="4598988" y="1223963"/>
          <p14:tracePt t="36723" x="4572000" y="1223963"/>
          <p14:tracePt t="38821" x="4589463" y="1223963"/>
          <p14:tracePt t="38829" x="4598988" y="1223963"/>
          <p14:tracePt t="38837" x="4616450" y="1204913"/>
          <p14:tracePt t="38837" x="4625975" y="1204913"/>
          <p14:tracePt t="38853" x="4633913" y="1204913"/>
          <p14:tracePt t="38854" x="4643438" y="1204913"/>
          <p14:tracePt t="38867" x="4660900" y="1204913"/>
          <p14:tracePt t="38867" x="4670425" y="1196975"/>
          <p14:tracePt t="38909" x="4679950" y="1196975"/>
          <p14:tracePt t="38925" x="4687888" y="1196975"/>
          <p14:tracePt t="38932" x="4724400" y="1196975"/>
          <p14:tracePt t="38956" x="4741863" y="1187450"/>
          <p14:tracePt t="38967" x="4759325" y="1187450"/>
          <p14:tracePt t="38984" x="4768850" y="1187450"/>
          <p14:tracePt t="39001" x="4803775" y="1187450"/>
          <p14:tracePt t="39018" x="4830763" y="1169988"/>
          <p14:tracePt t="39034" x="4857750" y="1169988"/>
          <p14:tracePt t="39051" x="4911725" y="1169988"/>
          <p14:tracePt t="39068" x="5330825" y="1160463"/>
          <p14:tracePt t="39153" x="5518150" y="1160463"/>
          <p14:tracePt t="39177" x="5589588" y="1160463"/>
          <p14:tracePt t="39184" x="5902325" y="1160463"/>
          <p14:tracePt t="39184" x="5991225" y="1160463"/>
          <p14:tracePt t="39222" x="6062663" y="1160463"/>
          <p14:tracePt t="39235" x="6188075" y="1160463"/>
          <p14:tracePt t="39251" x="6330950" y="1160463"/>
          <p14:tracePt t="39268" x="6572250" y="1160463"/>
          <p14:tracePt t="39285" x="7224713" y="1160463"/>
          <p14:tracePt t="39302" x="7643813" y="1160463"/>
          <p14:tracePt t="39318" x="7947025" y="1160463"/>
          <p14:tracePt t="39335" x="8126413" y="1160463"/>
          <p14:tracePt t="39352" x="8180388" y="1160463"/>
          <p14:tracePt t="39371" x="8205788" y="1152525"/>
          <p14:tracePt t="39385" x="8205788" y="1143000"/>
          <p14:tracePt t="39402" x="8215313" y="1133475"/>
          <p14:tracePt t="39621" x="8205788" y="1133475"/>
          <p14:tracePt t="39629" x="8045450" y="1214438"/>
          <p14:tracePt t="39645" x="7939088" y="1258888"/>
          <p14:tracePt t="39652" x="7545388" y="1384300"/>
          <p14:tracePt t="39667" x="7081838" y="1438275"/>
          <p14:tracePt t="39667" x="6858000" y="1465263"/>
          <p14:tracePt t="39685" x="6626225" y="1490663"/>
          <p14:tracePt t="39685" x="6438900" y="1527175"/>
          <p14:tracePt t="39701" x="6099175" y="1562100"/>
          <p14:tracePt t="39718" x="5680075" y="1643063"/>
          <p14:tracePt t="39734" x="5224463" y="1758950"/>
          <p14:tracePt t="39751" x="4670425" y="1874838"/>
          <p14:tracePt t="39767" x="3822700" y="2009775"/>
          <p14:tracePt t="39785" x="2973388" y="2143125"/>
          <p14:tracePt t="39800" x="2071688" y="2286000"/>
          <p14:tracePt t="39818" x="1187450" y="2384425"/>
          <p14:tracePt t="39834" x="401638" y="2517775"/>
          <p14:tracePt t="39851" x="0" y="2608263"/>
          <p14:tracePt t="39867" x="0" y="2687638"/>
          <p14:tracePt t="39885" x="0" y="2759075"/>
          <p14:tracePt t="39902" x="0" y="2830513"/>
          <p14:tracePt t="39917" x="0" y="2928938"/>
          <p14:tracePt t="39934" x="0" y="3017838"/>
          <p14:tracePt t="39951" x="0" y="3125788"/>
          <p14:tracePt t="39983" x="0" y="3152775"/>
          <p14:tracePt t="39984" x="0" y="3170238"/>
          <p14:tracePt t="40001" x="0" y="3205163"/>
          <p14:tracePt t="40018" x="0" y="3232150"/>
          <p14:tracePt t="40034" x="0" y="3241675"/>
          <p14:tracePt t="40101" x="0" y="3251200"/>
          <p14:tracePt t="40141" x="0" y="3259138"/>
          <p14:tracePt t="40149" x="884238" y="3179763"/>
          <p14:tracePt t="40240" x="990600" y="3143250"/>
          <p14:tracePt t="40250" x="1160463" y="3081338"/>
          <p14:tracePt t="40268" x="1295400" y="3027363"/>
          <p14:tracePt t="40284" x="1384300" y="2965450"/>
          <p14:tracePt t="40301" x="1411288" y="2955925"/>
          <p14:tracePt t="40317" x="1446213" y="2938463"/>
          <p14:tracePt t="40334" x="1455738" y="2919413"/>
          <p14:tracePt t="40733" x="1455738" y="2938463"/>
          <p14:tracePt t="40749" x="1455738" y="2946400"/>
          <p14:tracePt t="40757" x="1455738" y="2955925"/>
          <p14:tracePt t="40766" x="1455738" y="2982913"/>
          <p14:tracePt t="40784" x="1455738" y="3000375"/>
          <p14:tracePt t="40801" x="1455738" y="3009900"/>
          <p14:tracePt t="40861" x="1455738" y="3017838"/>
          <p14:tracePt t="40877" x="1455738" y="3027363"/>
          <p14:tracePt t="40893" x="1455738" y="3036888"/>
          <p14:tracePt t="40909" x="1455738" y="3054350"/>
          <p14:tracePt t="40918" x="1455738" y="3062288"/>
          <p14:tracePt t="40925" x="1455738" y="3071813"/>
          <p14:tracePt t="40934" x="1455738" y="3098800"/>
          <p14:tracePt t="40950" x="1455738" y="3116263"/>
          <p14:tracePt t="40968" x="1455738" y="3133725"/>
          <p14:tracePt t="40983" x="1455738" y="3143250"/>
          <p14:tracePt t="41133" x="1465263" y="3143250"/>
          <p14:tracePt t="41141" x="1490663" y="3143250"/>
          <p14:tracePt t="41149" x="1562100" y="3143250"/>
          <p14:tracePt t="41164" x="1608138" y="3143250"/>
          <p14:tracePt t="41168" x="1714500" y="3116263"/>
          <p14:tracePt t="41184" x="1803400" y="3098800"/>
          <p14:tracePt t="41201" x="1874838" y="3054350"/>
          <p14:tracePt t="41218" x="1911350" y="3044825"/>
          <p14:tracePt t="41234" x="1919288" y="3027363"/>
          <p14:tracePt t="41502" x="1911350" y="3027363"/>
          <p14:tracePt t="41510" x="1901825" y="3027363"/>
          <p14:tracePt t="41525" x="1893888" y="3027363"/>
          <p14:tracePt t="41534" x="1884363" y="3027363"/>
          <p14:tracePt t="41534" x="1874838" y="3036888"/>
          <p14:tracePt t="41558" x="1866900" y="3044825"/>
          <p14:tracePt t="41574" x="1857375" y="3044825"/>
          <p14:tracePt t="41575" x="1847850" y="3044825"/>
          <p14:tracePt t="41613" x="1847850" y="3054350"/>
          <p14:tracePt t="41622" x="1830388" y="3062288"/>
          <p14:tracePt t="41647" x="1776413" y="3089275"/>
          <p14:tracePt t="41696" x="1768475" y="3089275"/>
          <p14:tracePt t="41781" x="1758950" y="3089275"/>
          <p14:tracePt t="41789" x="1751013" y="3089275"/>
          <p14:tracePt t="41793" x="1741488" y="3098800"/>
          <p14:tracePt t="41821" x="1731963" y="3098800"/>
          <p14:tracePt t="41852" x="1724025" y="3098800"/>
          <p14:tracePt t="41869" x="1714500" y="3098800"/>
          <p14:tracePt t="41877" x="1704975" y="3098800"/>
          <p14:tracePt t="41890" x="1697038" y="3098800"/>
          <p14:tracePt t="41892" x="1687513" y="3098800"/>
          <p14:tracePt t="41900" x="1670050" y="3098800"/>
          <p14:tracePt t="41917" x="1652588" y="3098800"/>
          <p14:tracePt t="41935" x="1643063" y="3098800"/>
          <p14:tracePt t="41950" x="1625600" y="3098800"/>
          <p14:tracePt t="41968" x="1616075" y="3098800"/>
          <p14:tracePt t="41983" x="1589088" y="3098800"/>
          <p14:tracePt t="42001" x="1554163" y="3098800"/>
          <p14:tracePt t="42017" x="1500188" y="3108325"/>
          <p14:tracePt t="42034" x="1446213" y="3116263"/>
          <p14:tracePt t="42051" x="1401763" y="3125788"/>
          <p14:tracePt t="42067" x="1339850" y="3133725"/>
          <p14:tracePt t="42067" x="1322388" y="3133725"/>
          <p14:tracePt t="42085" x="1295400" y="3133725"/>
          <p14:tracePt t="42100" x="1241425" y="3152775"/>
          <p14:tracePt t="42118" x="1231900" y="3152775"/>
          <p14:tracePt t="42517" x="1258888" y="3152775"/>
          <p14:tracePt t="42527" x="1276350" y="3152775"/>
          <p14:tracePt t="42531" x="1295400" y="3143250"/>
          <p14:tracePt t="42552" x="1330325" y="3143250"/>
          <p14:tracePt t="42573" x="1330325" y="3133725"/>
          <p14:tracePt t="42757" x="1366838" y="3125788"/>
          <p14:tracePt t="42758" x="1455738" y="3116263"/>
          <p14:tracePt t="42758" x="1465263" y="3116263"/>
          <p14:tracePt t="42813" x="1482725" y="3116263"/>
          <p14:tracePt t="42821" x="1500188" y="3116263"/>
          <p14:tracePt t="42833" x="1509713" y="3116263"/>
          <p14:tracePt t="42834" x="1544638" y="3116263"/>
          <p14:tracePt t="42851" x="1571625" y="3116263"/>
          <p14:tracePt t="42867" x="1581150" y="3116263"/>
          <p14:tracePt t="42885" x="1625600" y="3116263"/>
          <p14:tracePt t="42902" x="1670050" y="3098800"/>
          <p14:tracePt t="42918" x="1724025" y="3098800"/>
          <p14:tracePt t="42934" x="1758950" y="3089275"/>
          <p14:tracePt t="42951" x="1803400" y="3089275"/>
          <p14:tracePt t="42967" x="1812925" y="3089275"/>
          <p14:tracePt t="42984" x="1812925" y="3081338"/>
          <p14:tracePt t="43597" x="1847850" y="3071813"/>
          <p14:tracePt t="43605" x="1874838" y="3062288"/>
          <p14:tracePt t="43613" x="1928813" y="3062288"/>
          <p14:tracePt t="43620" x="2000250" y="3062288"/>
          <p14:tracePt t="43635" x="2071688" y="3062288"/>
          <p14:tracePt t="43651" x="2116138" y="3062288"/>
          <p14:tracePt t="43667" x="2152650" y="3062288"/>
          <p14:tracePt t="43685" x="2160588" y="3062288"/>
          <p14:tracePt t="43701" x="2187575" y="3062288"/>
          <p14:tracePt t="43718" x="2224088" y="3062288"/>
          <p14:tracePt t="43734" x="2259013" y="3062288"/>
          <p14:tracePt t="43751" x="2303463" y="3062288"/>
          <p14:tracePt t="43767" x="2330450" y="3062288"/>
          <p14:tracePt t="43784" x="2339975" y="3062288"/>
          <p14:tracePt t="46917" x="2347913" y="3062288"/>
          <p14:tracePt t="46919" x="2374900" y="3044825"/>
          <p14:tracePt t="46934" x="2393950" y="3044825"/>
          <p14:tracePt t="46935" x="2465388" y="3036888"/>
          <p14:tracePt t="46950" x="2500313" y="3017838"/>
          <p14:tracePt t="46967" x="2527300" y="3017838"/>
          <p14:tracePt t="46984" x="2544763" y="3017838"/>
          <p14:tracePt t="47000" x="2562225" y="3017838"/>
          <p14:tracePt t="47018" x="2571750" y="3009900"/>
          <p14:tracePt t="47034" x="2598738" y="3009900"/>
          <p14:tracePt t="47051" x="2643188" y="3009900"/>
          <p14:tracePt t="47067" x="2697163" y="3009900"/>
          <p14:tracePt t="47067" x="2732088" y="3009900"/>
          <p14:tracePt t="47085" x="2768600" y="3009900"/>
          <p14:tracePt t="47100" x="2840038" y="3009900"/>
          <p14:tracePt t="47118" x="2847975" y="3009900"/>
          <p14:tracePt t="47134" x="2857500" y="3009900"/>
          <p14:tracePt t="47278" x="2867025" y="3009900"/>
          <p14:tracePt t="47292" x="2894013" y="3009900"/>
          <p14:tracePt t="47309" x="2911475" y="3009900"/>
          <p14:tracePt t="49606" x="2928938" y="3009900"/>
          <p14:tracePt t="49611" x="2982913" y="3009900"/>
          <p14:tracePt t="49614" x="3054350" y="3009900"/>
          <p14:tracePt t="49623" x="3098800" y="3009900"/>
          <p14:tracePt t="49635" x="3197225" y="3009900"/>
          <p14:tracePt t="49635" x="3224213" y="3009900"/>
          <p14:tracePt t="49656" x="3251200" y="3009900"/>
          <p14:tracePt t="49668" x="3286125" y="3009900"/>
          <p14:tracePt t="49789" x="3295650" y="3009900"/>
          <p14:tracePt t="49802" x="3313113" y="3009900"/>
          <p14:tracePt t="49816" x="3322638" y="3009900"/>
          <p14:tracePt t="51365" x="3330575" y="3009900"/>
          <p14:tracePt t="51365" x="3340100" y="3009900"/>
          <p14:tracePt t="52188" x="3357563" y="3009900"/>
          <p14:tracePt t="52196" x="3375025" y="3009900"/>
          <p14:tracePt t="52196" x="3429000" y="3009900"/>
          <p14:tracePt t="52213" x="3490913" y="3009900"/>
          <p14:tracePt t="52220" x="3544888" y="3009900"/>
          <p14:tracePt t="52225" x="4017963" y="3044825"/>
          <p14:tracePt t="52225" x="4027488" y="3044825"/>
          <p14:tracePt t="52349" x="4044950" y="3044825"/>
          <p14:tracePt t="52350" x="4062413" y="3044825"/>
          <p14:tracePt t="52388" x="4071938" y="3044825"/>
          <p14:tracePt t="52805" x="4037013" y="3054350"/>
          <p14:tracePt t="52813" x="4027488" y="3054350"/>
          <p14:tracePt t="52815" x="3990975" y="3081338"/>
          <p14:tracePt t="52833" x="3929063" y="3108325"/>
          <p14:tracePt t="52851" x="3875088" y="3125788"/>
          <p14:tracePt t="52866" x="3741738" y="3170238"/>
          <p14:tracePt t="52889" x="3714750" y="3187700"/>
          <p14:tracePt t="52900" x="3633788" y="3224213"/>
          <p14:tracePt t="52900" x="3608388" y="3232150"/>
          <p14:tracePt t="52917" x="3554413" y="3259138"/>
          <p14:tracePt t="52933" x="3509963" y="3276600"/>
          <p14:tracePt t="52950" x="3482975" y="3303588"/>
          <p14:tracePt t="52966" x="3465513" y="3322638"/>
          <p14:tracePt t="52983" x="3438525" y="3340100"/>
          <p14:tracePt t="52999" x="3384550" y="3375025"/>
          <p14:tracePt t="53024" x="3384550" y="3384550"/>
          <p14:tracePt t="53033" x="3340100" y="3419475"/>
          <p14:tracePt t="53051" x="3303588" y="3465513"/>
          <p14:tracePt t="53066" x="3268663" y="3517900"/>
          <p14:tracePt t="53084" x="3251200" y="3608388"/>
          <p14:tracePt t="53100" x="3214688" y="3660775"/>
          <p14:tracePt t="53100" x="3197225" y="3714750"/>
          <p14:tracePt t="53118" x="3170238" y="3786188"/>
          <p14:tracePt t="53118" x="3160713" y="3813175"/>
          <p14:tracePt t="53158" x="3160713" y="3840163"/>
          <p14:tracePt t="53158" x="3160713" y="3867150"/>
          <p14:tracePt t="53167" x="3143250" y="3902075"/>
          <p14:tracePt t="53183" x="3133725" y="3946525"/>
          <p14:tracePt t="53201" x="3116263" y="3965575"/>
          <p14:tracePt t="53216" x="3098800" y="4017963"/>
          <p14:tracePt t="53234" x="3081338" y="4037013"/>
          <p14:tracePt t="53250" x="3081338" y="4054475"/>
          <p14:tracePt t="53267" x="3062288" y="4071938"/>
          <p14:tracePt t="53283" x="3027363" y="4098925"/>
          <p14:tracePt t="53300" x="2973388" y="4125913"/>
          <p14:tracePt t="53317" x="2446338" y="4170363"/>
          <p14:tracePt t="53396" x="2330450" y="4170363"/>
          <p14:tracePt t="53400" x="2071688" y="4170363"/>
          <p14:tracePt t="53416" x="1803400" y="4160838"/>
          <p14:tracePt t="53434" x="1616075" y="4125913"/>
          <p14:tracePt t="53450" x="1446213" y="4108450"/>
          <p14:tracePt t="53466" x="1295400" y="4062413"/>
          <p14:tracePt t="53483" x="1125538" y="4027488"/>
          <p14:tracePt t="53500" x="973138" y="3973513"/>
          <p14:tracePt t="53516" x="741363" y="3902075"/>
          <p14:tracePt t="53534" x="598488" y="3867150"/>
          <p14:tracePt t="53551" x="482600" y="3822700"/>
          <p14:tracePt t="53566" x="419100" y="3813175"/>
          <p14:tracePt t="53582" x="401638" y="3813175"/>
          <p14:tracePt t="53845" x="393700" y="3803650"/>
          <p14:tracePt t="53861" x="393700" y="3795713"/>
          <p14:tracePt t="53871" x="401638" y="3776663"/>
          <p14:tracePt t="53872" x="419100" y="3759200"/>
          <p14:tracePt t="53882" x="482600" y="3714750"/>
          <p14:tracePt t="53900" x="554038" y="3660775"/>
          <p14:tracePt t="53900" x="581025" y="3633788"/>
          <p14:tracePt t="53917" x="615950" y="3589338"/>
          <p14:tracePt t="53934" x="633413" y="3581400"/>
          <p14:tracePt t="53950" x="642938" y="3571875"/>
          <p14:tracePt t="54054" x="652463" y="3562350"/>
          <p14:tracePt t="54061" x="652463" y="3554413"/>
          <p14:tracePt t="54165" x="679450" y="3544888"/>
          <p14:tracePt t="54166" x="696913" y="3536950"/>
          <p14:tracePt t="54183" x="704850" y="3536950"/>
          <p14:tracePt t="54189" x="714375" y="3527425"/>
          <p14:tracePt t="54199" x="731838" y="3517900"/>
          <p14:tracePt t="54917" x="750888" y="3517900"/>
          <p14:tracePt t="54925" x="776288" y="3500438"/>
          <p14:tracePt t="54929" x="822325" y="3500438"/>
          <p14:tracePt t="54933" x="884238" y="3490913"/>
          <p14:tracePt t="54950" x="919163" y="3482975"/>
          <p14:tracePt t="54967" x="946150" y="3482975"/>
          <p14:tracePt t="55021" x="955675" y="3482975"/>
          <p14:tracePt t="55134" x="982663" y="3482975"/>
          <p14:tracePt t="55149" x="1009650" y="3482975"/>
          <p14:tracePt t="55153" x="1036638" y="3490913"/>
          <p14:tracePt t="55167" x="1071563" y="3500438"/>
          <p14:tracePt t="55183" x="1125538" y="3517900"/>
          <p14:tracePt t="55200" x="1152525" y="3527425"/>
          <p14:tracePt t="55216" x="1187450" y="3527425"/>
          <p14:tracePt t="55233" x="1214438" y="3536950"/>
          <p14:tracePt t="55251" x="1223963" y="3536950"/>
          <p14:tracePt t="55266" x="1231900" y="3536950"/>
          <p14:tracePt t="55283" x="1241425" y="3536950"/>
          <p14:tracePt t="55299" x="1250950" y="3536950"/>
          <p14:tracePt t="55357" x="1276350" y="3544888"/>
          <p14:tracePt t="55461" x="1276350" y="3554413"/>
          <p14:tracePt t="55477" x="1285875" y="3554413"/>
          <p14:tracePt t="55485" x="1303338" y="3554413"/>
          <p14:tracePt t="55491" x="1581150" y="3554413"/>
          <p14:tracePt t="55491" x="1643063" y="3554413"/>
          <p14:tracePt t="55624" x="1687513" y="3554413"/>
          <p14:tracePt t="55635" x="1768475" y="3554413"/>
          <p14:tracePt t="55649" x="1830388" y="3562350"/>
          <p14:tracePt t="55667" x="1847850" y="3562350"/>
          <p14:tracePt t="55683" x="1874838" y="3562350"/>
          <p14:tracePt t="55683" x="1901825" y="3562350"/>
          <p14:tracePt t="55702" x="1938338" y="3581400"/>
          <p14:tracePt t="55718" x="1990725" y="3581400"/>
          <p14:tracePt t="55736" x="2044700" y="3589338"/>
          <p14:tracePt t="55751" x="2098675" y="3589338"/>
          <p14:tracePt t="55767" x="2125663" y="3589338"/>
          <p14:tracePt t="55783" x="2143125" y="3589338"/>
          <p14:tracePt t="55800" x="2160588" y="3589338"/>
          <p14:tracePt t="55816" x="2170113" y="3589338"/>
          <p14:tracePt t="55833" x="2197100" y="3589338"/>
          <p14:tracePt t="55849" x="2259013" y="3589338"/>
          <p14:tracePt t="55900" x="2322513" y="3589338"/>
          <p14:tracePt t="55959" x="2339975" y="3589338"/>
          <p14:tracePt t="55961" x="2366963" y="3589338"/>
          <p14:tracePt t="55972" x="2374900" y="3589338"/>
          <p14:tracePt t="55983" x="2393950" y="3589338"/>
          <p14:tracePt t="56021" x="2401888" y="3589338"/>
          <p14:tracePt t="56493" x="2438400" y="3608388"/>
          <p14:tracePt t="56498" x="2455863" y="3608388"/>
          <p14:tracePt t="56516" x="2482850" y="3608388"/>
          <p14:tracePt t="56517" x="2509838" y="3616325"/>
          <p14:tracePt t="56534" x="2517775" y="3616325"/>
          <p14:tracePt t="56869" x="2527300" y="3616325"/>
          <p14:tracePt t="56877" x="2544763" y="3625850"/>
          <p14:tracePt t="56881" x="2554288" y="3633788"/>
          <p14:tracePt t="56888" x="2581275" y="3633788"/>
          <p14:tracePt t="56900" x="2616200" y="3633788"/>
          <p14:tracePt t="56900" x="2625725" y="3633788"/>
          <p14:tracePt t="56917" x="2633663" y="3633788"/>
          <p14:tracePt t="56933" x="2687638" y="3643313"/>
          <p14:tracePt t="56998" x="2697163" y="3643313"/>
          <p14:tracePt t="57652" x="2724150" y="3643313"/>
          <p14:tracePt t="57663" x="2751138" y="3643313"/>
          <p14:tracePt t="57674" x="2776538" y="3643313"/>
          <p14:tracePt t="57675" x="2786063" y="3652838"/>
          <p14:tracePt t="57684" x="2813050" y="3652838"/>
          <p14:tracePt t="57805" x="2813050" y="3660775"/>
          <p14:tracePt t="60542" x="2830513" y="3670300"/>
          <p14:tracePt t="60549" x="2938463" y="3670300"/>
          <p14:tracePt t="60566" x="3125788" y="3670300"/>
          <p14:tracePt t="60567" x="3330575" y="3670300"/>
          <p14:tracePt t="60582" x="3482975" y="3670300"/>
          <p14:tracePt t="60599" x="3544888" y="3670300"/>
          <p14:tracePt t="60616" x="3581400" y="3679825"/>
          <p14:tracePt t="60632" x="3625850" y="3679825"/>
          <p14:tracePt t="60650" x="3660775" y="3697288"/>
          <p14:tracePt t="60666" x="3714750" y="3705225"/>
          <p14:tracePt t="60682" x="3741738" y="3724275"/>
          <p14:tracePt t="60699" x="3768725" y="3724275"/>
          <p14:tracePt t="60716" x="3848100" y="3732213"/>
          <p14:tracePt t="60733" x="3902075" y="3732213"/>
          <p14:tracePt t="60749" x="3956050" y="3751263"/>
          <p14:tracePt t="60767" x="4000500" y="3751263"/>
          <p14:tracePt t="60782" x="4027488" y="3759200"/>
          <p14:tracePt t="60799" x="4037013" y="3759200"/>
          <p14:tracePt t="60815" x="4044950" y="3759200"/>
          <p14:tracePt t="61724" x="4054475" y="3759200"/>
          <p14:tracePt t="61733" x="4089400" y="3741738"/>
          <p14:tracePt t="61741" x="4116388" y="3724275"/>
          <p14:tracePt t="61749" x="4125913" y="3714750"/>
          <p14:tracePt t="61755" x="4170363" y="3687763"/>
          <p14:tracePt t="61766" x="4197350" y="3679825"/>
          <p14:tracePt t="61783" x="4205288" y="3660775"/>
          <p14:tracePt t="66443" x="4197350" y="3670300"/>
          <p14:tracePt t="66477" x="4187825" y="3670300"/>
          <p14:tracePt t="66509" x="4179888" y="3670300"/>
          <p14:tracePt t="66965" x="4170363" y="3670300"/>
          <p14:tracePt t="66965" x="4143375" y="3670300"/>
          <p14:tracePt t="66981" x="4125913" y="3670300"/>
          <p14:tracePt t="66989" x="4116388" y="3670300"/>
          <p14:tracePt t="67013" x="4108450" y="3670300"/>
          <p14:tracePt t="67037" x="4089400" y="3670300"/>
          <p14:tracePt t="67053" x="4062413" y="3679825"/>
          <p14:tracePt t="67061" x="4054475" y="3679825"/>
          <p14:tracePt t="67061" x="4027488" y="3679825"/>
          <p14:tracePt t="67077" x="3973513" y="3697288"/>
          <p14:tracePt t="67084" x="3938588" y="3697288"/>
          <p14:tracePt t="67092" x="3867150" y="3697288"/>
          <p14:tracePt t="67099" x="3652838" y="3697288"/>
          <p14:tracePt t="67116" x="3411538" y="3697288"/>
          <p14:tracePt t="67116" x="3295650" y="3697288"/>
          <p14:tracePt t="67134" x="3081338" y="3697288"/>
          <p14:tracePt t="67150" x="2867025" y="3697288"/>
          <p14:tracePt t="67166" x="2705100" y="3697288"/>
          <p14:tracePt t="67182" x="2562225" y="3697288"/>
          <p14:tracePt t="67200" x="2500313" y="3697288"/>
          <p14:tracePt t="67216" x="2446338" y="3697288"/>
          <p14:tracePt t="67233" x="2411413" y="3697288"/>
          <p14:tracePt t="67248" x="2366963" y="3697288"/>
          <p14:tracePt t="67266" x="2303463" y="3697288"/>
          <p14:tracePt t="67298" x="2276475" y="3697288"/>
          <p14:tracePt t="67300" x="2251075" y="3697288"/>
          <p14:tracePt t="67315" x="2214563" y="3697288"/>
          <p14:tracePt t="67315" x="2205038" y="3697288"/>
          <p14:tracePt t="67334" x="2179638" y="3697288"/>
          <p14:tracePt t="67349" x="2143125" y="3697288"/>
          <p14:tracePt t="67366" x="2116138" y="3697288"/>
          <p14:tracePt t="67382" x="2098675" y="3705225"/>
          <p14:tracePt t="67453" x="2089150" y="3705225"/>
          <p14:tracePt t="67789" x="2089150" y="3724275"/>
          <p14:tracePt t="67829" x="2098675" y="3724275"/>
          <p14:tracePt t="67838" x="2108200" y="3724275"/>
          <p14:tracePt t="67854" x="2116138" y="3724275"/>
          <p14:tracePt t="67870" x="2125663" y="3724275"/>
          <p14:tracePt t="67872" x="2133600" y="3724275"/>
          <p14:tracePt t="67882" x="2143125" y="3732213"/>
          <p14:tracePt t="67898" x="2160588" y="3732213"/>
          <p14:tracePt t="67916" x="2160588" y="3741738"/>
          <p14:tracePt t="67956" x="2170113" y="3741738"/>
          <p14:tracePt t="67973" x="2179638" y="3751263"/>
          <p14:tracePt t="67973" x="2197100" y="3751263"/>
          <p14:tracePt t="68024" x="2205038" y="3759200"/>
          <p14:tracePt t="69245" x="2197100" y="3759200"/>
          <p14:tracePt t="69248" x="2152650" y="3759200"/>
          <p14:tracePt t="69282" x="2125663" y="3759200"/>
          <p14:tracePt t="69284" x="2089150" y="3759200"/>
          <p14:tracePt t="69299" x="2062163" y="3759200"/>
          <p14:tracePt t="69316" x="2000250" y="3759200"/>
          <p14:tracePt t="69343" x="1990725" y="3759200"/>
          <p14:tracePt t="69349" x="1965325" y="3759200"/>
          <p14:tracePt t="69366" x="1938338" y="3759200"/>
          <p14:tracePt t="69383" x="1911350" y="3759200"/>
          <p14:tracePt t="69399" x="1857375" y="3768725"/>
          <p14:tracePt t="69426" x="1839913" y="3776663"/>
          <p14:tracePt t="69432" x="1812925" y="3786188"/>
          <p14:tracePt t="69449" x="1795463" y="3803650"/>
          <p14:tracePt t="69465" x="1768475" y="3813175"/>
          <p14:tracePt t="69483" x="1768475" y="3830638"/>
          <p14:tracePt t="69499" x="1751013" y="3840163"/>
          <p14:tracePt t="69516" x="1751013" y="3857625"/>
          <p14:tracePt t="69532" x="1751013" y="3875088"/>
          <p14:tracePt t="69629" x="1751013" y="3902075"/>
          <p14:tracePt t="69639" x="1751013" y="3911600"/>
          <p14:tracePt t="69639" x="1758950" y="3946525"/>
          <p14:tracePt t="69649" x="1795463" y="3973513"/>
          <p14:tracePt t="69665" x="1822450" y="3983038"/>
          <p14:tracePt t="69683" x="1857375" y="4000500"/>
          <p14:tracePt t="69699" x="1874838" y="4000500"/>
          <p14:tracePt t="69715" x="1919288" y="4000500"/>
          <p14:tracePt t="69732" x="2009775" y="4000500"/>
          <p14:tracePt t="69749" x="2224088" y="4000500"/>
          <p14:tracePt t="69767" x="2357438" y="3983038"/>
          <p14:tracePt t="69782" x="2473325" y="3938588"/>
          <p14:tracePt t="69800" x="2562225" y="3884613"/>
          <p14:tracePt t="69815" x="2608263" y="3848100"/>
          <p14:tracePt t="69833" x="2643188" y="3803650"/>
          <p14:tracePt t="69848" x="2652713" y="3768725"/>
          <p14:tracePt t="69866" x="2652713" y="3732213"/>
          <p14:tracePt t="69882" x="2652713" y="3687763"/>
          <p14:tracePt t="69899" x="2652713" y="3660775"/>
          <p14:tracePt t="69915" x="2652713" y="3616325"/>
          <p14:tracePt t="69915" x="2652713" y="3589338"/>
          <p14:tracePt t="69933" x="2633663" y="3571875"/>
          <p14:tracePt t="69948" x="2554288" y="3509963"/>
          <p14:tracePt t="69965" x="2509838" y="3482975"/>
          <p14:tracePt t="69982" x="2473325" y="3482975"/>
          <p14:tracePt t="69999" x="2446338" y="3482975"/>
          <p14:tracePt t="70015" x="2428875" y="3482975"/>
          <p14:tracePt t="70032" x="2411413" y="3482975"/>
          <p14:tracePt t="70048" x="2393950" y="3482975"/>
          <p14:tracePt t="70066" x="2366963" y="3482975"/>
          <p14:tracePt t="70083" x="2322513" y="3490913"/>
          <p14:tracePt t="70099" x="2276475" y="3536950"/>
          <p14:tracePt t="70116" x="2241550" y="3598863"/>
          <p14:tracePt t="70132" x="2232025" y="3633788"/>
          <p14:tracePt t="70132" x="2232025" y="3652838"/>
          <p14:tracePt t="70150" x="2214563" y="3687763"/>
          <p14:tracePt t="70166" x="2205038" y="3714750"/>
          <p14:tracePt t="70183" x="2205038" y="3724275"/>
          <p14:tracePt t="70199" x="2205038" y="3759200"/>
          <p14:tracePt t="70358" x="2224088" y="3759200"/>
          <p14:tracePt t="70365" x="2232025" y="3741738"/>
          <p14:tracePt t="70371" x="2268538" y="3714750"/>
          <p14:tracePt t="70382" x="2295525" y="3687763"/>
          <p14:tracePt t="70399" x="2312988" y="3679825"/>
          <p14:tracePt t="70415" x="2312988" y="3670300"/>
          <p14:tracePt t="70432" x="2312988" y="3660775"/>
          <p14:tracePt t="74436" x="2330450" y="3660775"/>
          <p14:tracePt t="74452" x="2339975" y="3660775"/>
          <p14:tracePt t="74669" x="2347913" y="3652838"/>
          <p14:tracePt t="74677" x="2357438" y="3643313"/>
          <p14:tracePt t="74685" x="2366963" y="3625850"/>
          <p14:tracePt t="74701" x="2366963" y="3616325"/>
          <p14:tracePt t="74702" x="2374900" y="3589338"/>
          <p14:tracePt t="74757" x="2384425" y="3589338"/>
          <p14:tracePt t="75654" x="2455863" y="3581400"/>
          <p14:tracePt t="75663" x="2616200" y="3581400"/>
          <p14:tracePt t="75670" x="2857500" y="3581400"/>
          <p14:tracePt t="75678" x="3081338" y="3581400"/>
          <p14:tracePt t="75686" x="3500438" y="3652838"/>
          <p14:tracePt t="75700" x="3705225" y="3670300"/>
          <p14:tracePt t="75716" x="3768725" y="3687763"/>
          <p14:tracePt t="75733" x="3822700" y="3705225"/>
          <p14:tracePt t="75749" x="4000500" y="3741738"/>
          <p14:tracePt t="75767" x="4125913" y="3795713"/>
          <p14:tracePt t="75782" x="4251325" y="3848100"/>
          <p14:tracePt t="75799" x="4322763" y="3875088"/>
          <p14:tracePt t="75816" x="4340225" y="3894138"/>
          <p14:tracePt t="75834" x="4357688" y="3894138"/>
          <p14:tracePt t="75867" x="4367213" y="3911600"/>
          <p14:tracePt t="75868" x="4384675" y="3938588"/>
          <p14:tracePt t="75885" x="4411663" y="3983038"/>
          <p14:tracePt t="75899" x="4438650" y="4044950"/>
          <p14:tracePt t="75916" x="4438650" y="4098925"/>
          <p14:tracePt t="75932" x="4438650" y="4152900"/>
          <p14:tracePt t="75932" x="4438650" y="4179888"/>
          <p14:tracePt t="75950" x="4438650" y="4224338"/>
          <p14:tracePt t="75950" x="4438650" y="4251325"/>
          <p14:tracePt t="75966" x="4438650" y="4340225"/>
          <p14:tracePt t="75984" x="4438650" y="4402138"/>
          <p14:tracePt t="75999" x="4419600" y="4465638"/>
          <p14:tracePt t="76017" x="4402138" y="4500563"/>
          <p14:tracePt t="76033" x="4384675" y="4527550"/>
          <p14:tracePt t="76049" x="4375150" y="4545013"/>
          <p14:tracePt t="76065" x="4348163" y="4572000"/>
          <p14:tracePt t="76082" x="4313238" y="4608513"/>
          <p14:tracePt t="76099" x="4295775" y="4625975"/>
          <p14:tracePt t="76116" x="4197350" y="4679950"/>
          <p14:tracePt t="76116" x="4170363" y="4697413"/>
          <p14:tracePt t="76157" x="4116388" y="4732338"/>
          <p14:tracePt t="76171" x="4081463" y="4741863"/>
          <p14:tracePt t="76172" x="4010025" y="4776788"/>
          <p14:tracePt t="76182" x="3946525" y="4803775"/>
          <p14:tracePt t="76199" x="3911600" y="4822825"/>
          <p14:tracePt t="76216" x="3867150" y="4830763"/>
          <p14:tracePt t="76232" x="3813175" y="4830763"/>
          <p14:tracePt t="76249" x="3776663" y="4848225"/>
          <p14:tracePt t="76267" x="3679825" y="4848225"/>
          <p14:tracePt t="76282" x="3625850" y="4867275"/>
          <p14:tracePt t="76300" x="3036888" y="4875213"/>
          <p14:tracePt t="76384" x="2928938" y="4848225"/>
          <p14:tracePt t="76416" x="2884488" y="4822825"/>
          <p14:tracePt t="76433" x="2847975" y="4786313"/>
          <p14:tracePt t="76448" x="2803525" y="4724400"/>
          <p14:tracePt t="76466" x="2741613" y="4633913"/>
          <p14:tracePt t="76482" x="2687638" y="4500563"/>
          <p14:tracePt t="76500" x="2643188" y="4384675"/>
          <p14:tracePt t="76516" x="2616200" y="4276725"/>
          <p14:tracePt t="76533" x="2598738" y="4197350"/>
          <p14:tracePt t="76549" x="2589213" y="4152900"/>
          <p14:tracePt t="76549" x="2589213" y="4143375"/>
          <p14:tracePt t="76567" x="2589213" y="4133850"/>
          <p14:tracePt t="76614" x="2589213" y="4116388"/>
          <p14:tracePt t="76710" x="2589213" y="4108450"/>
          <p14:tracePt t="76713" x="2589213" y="4098925"/>
          <p14:tracePt t="76721" x="2598738" y="4098925"/>
          <p14:tracePt t="76732" x="2633663" y="4089400"/>
          <p14:tracePt t="76749" x="2697163" y="4089400"/>
          <p14:tracePt t="76766" x="2768600" y="4089400"/>
          <p14:tracePt t="76783" x="2830513" y="4089400"/>
          <p14:tracePt t="76799" x="2867025" y="4089400"/>
          <p14:tracePt t="76817" x="2911475" y="4116388"/>
          <p14:tracePt t="76832" x="2965450" y="4170363"/>
          <p14:tracePt t="76850" x="3089275" y="4259263"/>
          <p14:tracePt t="76866" x="3179763" y="4340225"/>
          <p14:tracePt t="76883" x="3224213" y="4402138"/>
          <p14:tracePt t="76899" x="3268663" y="4465638"/>
          <p14:tracePt t="76916" x="3276600" y="4500563"/>
          <p14:tracePt t="76932" x="3276600" y="4510088"/>
          <p14:tracePt t="76949" x="3276600" y="4537075"/>
          <p14:tracePt t="76966" x="3276600" y="4554538"/>
          <p14:tracePt t="76983" x="3276600" y="4598988"/>
          <p14:tracePt t="76999" x="3276600" y="4652963"/>
          <p14:tracePt t="77016" x="3276600" y="4705350"/>
          <p14:tracePt t="77032" x="3276600" y="4776788"/>
          <p14:tracePt t="77049" x="3276600" y="4830763"/>
          <p14:tracePt t="77066" x="3259138" y="4919663"/>
          <p14:tracePt t="77082" x="3241675" y="5010150"/>
          <p14:tracePt t="77099" x="3214688" y="5062538"/>
          <p14:tracePt t="77115" x="3205163" y="5133975"/>
          <p14:tracePt t="77132" x="3187700" y="5180013"/>
          <p14:tracePt t="77132" x="3187700" y="5205413"/>
          <p14:tracePt t="77150" x="3170238" y="5241925"/>
          <p14:tracePt t="77167" x="3160713" y="5268913"/>
          <p14:tracePt t="77182" x="3143250" y="5295900"/>
          <p14:tracePt t="77200" x="3133725" y="5313363"/>
          <p14:tracePt t="77215" x="3125788" y="5330825"/>
          <p14:tracePt t="77233" x="3125788" y="5348288"/>
          <p14:tracePt t="77249" x="3116263" y="5357813"/>
          <p14:tracePt t="77266" x="3108325" y="5375275"/>
          <p14:tracePt t="77282" x="3108325" y="5384800"/>
          <p14:tracePt t="77299" x="3089275" y="5411788"/>
          <p14:tracePt t="77316" x="3081338" y="5419725"/>
          <p14:tracePt t="77333" x="3071813" y="5438775"/>
          <p14:tracePt t="77349" x="3062288" y="5446713"/>
          <p14:tracePt t="77391" x="3062288" y="5465763"/>
          <p14:tracePt t="77391" x="3062288" y="5473700"/>
          <p14:tracePt t="77399" x="3062288" y="5483225"/>
          <p14:tracePt t="77416" x="3062288" y="5500688"/>
          <p14:tracePt t="77614" x="3071813" y="5500688"/>
          <p14:tracePt t="77622" x="3098800" y="5500688"/>
          <p14:tracePt t="77630" x="3143250" y="5500688"/>
          <p14:tracePt t="77639" x="3268663" y="5491163"/>
          <p14:tracePt t="77650" x="3367088" y="5473700"/>
          <p14:tracePt t="77666" x="3465513" y="5465763"/>
          <p14:tracePt t="77683" x="3562350" y="5438775"/>
          <p14:tracePt t="77699" x="3643313" y="5429250"/>
          <p14:tracePt t="77716" x="3679825" y="5411788"/>
          <p14:tracePt t="77732" x="3751263" y="5375275"/>
          <p14:tracePt t="77732" x="3759200" y="5367338"/>
          <p14:tracePt t="77750" x="3768725" y="5357813"/>
          <p14:tracePt t="77765" x="3786188" y="5348288"/>
          <p14:tracePt t="77813" x="3795713" y="5340350"/>
          <p14:tracePt t="77934" x="3786188" y="5313363"/>
          <p14:tracePt t="77935" x="3652838" y="5197475"/>
          <p14:tracePt t="77951" x="3554413" y="5099050"/>
          <p14:tracePt t="77966" x="3536950" y="5054600"/>
          <p14:tracePt t="77982" x="3527425" y="5027613"/>
          <p14:tracePt t="78000" x="3527425" y="5000625"/>
          <p14:tracePt t="78015" x="3527425" y="4991100"/>
          <p14:tracePt t="78053" x="3527425" y="4983163"/>
          <p14:tracePt t="78054" x="3562350" y="4983163"/>
          <p14:tracePt t="78066" x="3687763" y="4965700"/>
          <p14:tracePt t="78082" x="3803650" y="4965700"/>
          <p14:tracePt t="78099" x="3902075" y="4965700"/>
          <p14:tracePt t="78115" x="3919538" y="4965700"/>
          <p14:tracePt t="78115" x="3938588" y="4965700"/>
          <p14:tracePt t="78134" x="3946525" y="4973638"/>
          <p14:tracePt t="78148" x="3956050" y="4973638"/>
          <p14:tracePt t="78165" x="3965575" y="4973638"/>
          <p14:tracePt t="78214" x="3965575" y="4983163"/>
          <p14:tracePt t="78220" x="3965575" y="5000625"/>
          <p14:tracePt t="78222" x="3965575" y="5010150"/>
          <p14:tracePt t="78232" x="3965575" y="5062538"/>
          <p14:tracePt t="78249" x="3965575" y="5126038"/>
          <p14:tracePt t="78265" x="3929063" y="5197475"/>
          <p14:tracePt t="78282" x="3857625" y="5276850"/>
          <p14:tracePt t="78299" x="3759200" y="5330825"/>
          <p14:tracePt t="78315" x="3670300" y="5394325"/>
          <p14:tracePt t="78332" x="3598863" y="5438775"/>
          <p14:tracePt t="78349" x="3500438" y="5465763"/>
          <p14:tracePt t="78365" x="3455988" y="5473700"/>
          <p14:tracePt t="78678" x="3473450" y="5473700"/>
          <p14:tracePt t="78686" x="3517900" y="5473700"/>
          <p14:tracePt t="80030" x="3446463" y="5473700"/>
          <p14:tracePt t="80038" x="2973388" y="5473700"/>
          <p14:tracePt t="80066" x="2232025" y="5473700"/>
          <p14:tracePt t="80119" x="2160588" y="5473700"/>
          <p14:tracePt t="80132" x="2036763" y="5473700"/>
          <p14:tracePt t="80132" x="1990725" y="5473700"/>
          <p14:tracePt t="80151" x="1857375" y="5465763"/>
          <p14:tracePt t="80166" x="1652588" y="5446713"/>
          <p14:tracePt t="80183" x="1330325" y="5402263"/>
          <p14:tracePt t="80199" x="1017588" y="5357813"/>
          <p14:tracePt t="80216" x="750888" y="5313363"/>
          <p14:tracePt t="80232" x="633413" y="5295900"/>
          <p14:tracePt t="80249" x="598488" y="5286375"/>
          <p14:tracePt t="80265" x="581025" y="5286375"/>
          <p14:tracePt t="80282" x="571500" y="5286375"/>
          <p14:tracePt t="80742" x="571500" y="5295900"/>
          <p14:tracePt t="80750" x="571500" y="5340350"/>
          <p14:tracePt t="80765" x="571500" y="5456238"/>
          <p14:tracePt t="80767" x="554038" y="5599113"/>
          <p14:tracePt t="80783" x="527050" y="5732463"/>
          <p14:tracePt t="80799" x="490538" y="5875338"/>
          <p14:tracePt t="80816" x="455613" y="5956300"/>
          <p14:tracePt t="80833" x="455613" y="6000750"/>
          <p14:tracePt t="80850" x="446088" y="6010275"/>
          <p14:tracePt t="80866" x="446088" y="6018213"/>
          <p14:tracePt t="80934" x="438150" y="6037263"/>
          <p14:tracePt t="80934" x="438150" y="6045200"/>
          <p14:tracePt t="80950" x="438150" y="6054725"/>
          <p14:tracePt t="80958" x="438150" y="6081713"/>
          <p14:tracePt t="80966" x="419100" y="6089650"/>
          <p14:tracePt t="80966" x="411163" y="6116638"/>
          <p14:tracePt t="80975" x="411163" y="6134100"/>
          <p14:tracePt t="80982" x="393700" y="6188075"/>
          <p14:tracePt t="80999" x="384175" y="6232525"/>
          <p14:tracePt t="81016" x="374650" y="6269038"/>
          <p14:tracePt t="81032" x="366713" y="6313488"/>
          <p14:tracePt t="81462" x="366713" y="6323013"/>
          <p14:tracePt t="81488" x="366713" y="6303963"/>
          <p14:tracePt t="81489" x="347663" y="6276975"/>
          <p14:tracePt t="81499" x="347663" y="6242050"/>
          <p14:tracePt t="81516" x="347663" y="6205538"/>
          <p14:tracePt t="81532" x="347663" y="6188075"/>
          <p14:tracePt t="81549" x="347663" y="6180138"/>
          <p14:tracePt t="81549" x="347663" y="6170613"/>
          <p14:tracePt t="81567" x="347663" y="6143625"/>
          <p14:tracePt t="81582" x="347663" y="6134100"/>
          <p14:tracePt t="81599" x="347663" y="6099175"/>
          <p14:tracePt t="81616" x="347663" y="6054725"/>
          <p14:tracePt t="81632" x="384175" y="5965825"/>
          <p14:tracePt t="81651" x="446088" y="5848350"/>
          <p14:tracePt t="81666" x="544513" y="5697538"/>
          <p14:tracePt t="81683" x="625475" y="5581650"/>
          <p14:tracePt t="81699" x="830263" y="5411788"/>
          <p14:tracePt t="81731" x="874713" y="5384800"/>
          <p14:tracePt t="81739" x="946150" y="5367338"/>
          <p14:tracePt t="81750" x="1027113" y="5348288"/>
          <p14:tracePt t="81765" x="1036638" y="5340350"/>
          <p14:tracePt t="81814" x="1062038" y="5340350"/>
          <p14:tracePt t="81830" x="1071563" y="5348288"/>
          <p14:tracePt t="81838" x="1098550" y="5375275"/>
          <p14:tracePt t="81840" x="1116013" y="5402263"/>
          <p14:tracePt t="81849" x="1160463" y="5465763"/>
          <p14:tracePt t="81865" x="1223963" y="5562600"/>
          <p14:tracePt t="81882" x="1258888" y="5616575"/>
          <p14:tracePt t="81899" x="1276350" y="5670550"/>
          <p14:tracePt t="81916" x="1285875" y="5715000"/>
          <p14:tracePt t="81932" x="1285875" y="5724525"/>
          <p14:tracePt t="81949" x="1285875" y="5751513"/>
          <p14:tracePt t="81965" x="1303338" y="5786438"/>
          <p14:tracePt t="81983" x="1303338" y="5803900"/>
          <p14:tracePt t="82000" x="1312863" y="5822950"/>
          <p14:tracePt t="82015" x="1312863" y="5848350"/>
          <p14:tracePt t="82033" x="1330325" y="5867400"/>
          <p14:tracePt t="82048" x="1366838" y="5929313"/>
          <p14:tracePt t="82083" x="1384300" y="5938838"/>
          <p14:tracePt t="82118" x="1393825" y="5938838"/>
          <p14:tracePt t="82135" x="1401763" y="5938838"/>
          <p14:tracePt t="82135" x="1411288" y="5938838"/>
          <p14:tracePt t="82149" x="1473200" y="5938838"/>
          <p14:tracePt t="82149" x="1509713" y="5938838"/>
          <p14:tracePt t="82167" x="1687513" y="5938838"/>
          <p14:tracePt t="82182" x="1928813" y="5911850"/>
          <p14:tracePt t="82200" x="2179638" y="5884863"/>
          <p14:tracePt t="82216" x="2366963" y="5848350"/>
          <p14:tracePt t="82233" x="2482850" y="5830888"/>
          <p14:tracePt t="82249" x="2517775" y="5830888"/>
          <p14:tracePt t="82266" x="2527300" y="5830888"/>
          <p14:tracePt t="82282" x="2554288" y="5830888"/>
          <p14:tracePt t="82299" x="2554288" y="5822950"/>
          <p14:tracePt t="82334" x="2562225" y="5822950"/>
          <p14:tracePt t="82350" x="2581275" y="5822950"/>
          <p14:tracePt t="82374" x="2589213" y="5822950"/>
          <p14:tracePt t="82382" x="2598738" y="5822950"/>
          <p14:tracePt t="82422" x="2616200" y="5822950"/>
          <p14:tracePt t="82725" x="2625725" y="5822950"/>
          <p14:tracePt t="82740" x="2633663" y="5822950"/>
          <p14:tracePt t="82750" x="2643188" y="5822950"/>
          <p14:tracePt t="82758" x="2652713" y="5822950"/>
          <p14:tracePt t="82766" x="2705100" y="5822950"/>
          <p14:tracePt t="82783" x="2741613" y="5822950"/>
          <p14:tracePt t="82800" x="2813050" y="5786438"/>
          <p14:tracePt t="82815" x="2857500" y="5786438"/>
          <p14:tracePt t="82832" x="2973388" y="5768975"/>
          <p14:tracePt t="82848" x="3170238" y="5751513"/>
          <p14:tracePt t="82866" x="3394075" y="5705475"/>
          <p14:tracePt t="82882" x="3608388" y="5688013"/>
          <p14:tracePt t="82882" x="3724275" y="5688013"/>
          <p14:tracePt t="82903" x="3803650" y="5688013"/>
          <p14:tracePt t="82916" x="4010025" y="5688013"/>
          <p14:tracePt t="82916" x="4081463" y="5688013"/>
          <p14:tracePt t="82935" x="4133850" y="5688013"/>
          <p14:tracePt t="82949" x="4322763" y="5688013"/>
          <p14:tracePt t="82968" x="4429125" y="5688013"/>
          <p14:tracePt t="82984" x="4545013" y="5688013"/>
          <p14:tracePt t="83001" x="4687888" y="5688013"/>
          <p14:tracePt t="83016" x="4803775" y="5697538"/>
          <p14:tracePt t="83033" x="4946650" y="5732463"/>
          <p14:tracePt t="83049" x="5089525" y="5776913"/>
          <p14:tracePt t="83066" x="5251450" y="5848350"/>
          <p14:tracePt t="83126" x="5259388" y="5848350"/>
          <p14:tracePt t="83134" x="5268913" y="5848350"/>
          <p14:tracePt t="83142" x="5276850" y="5857875"/>
          <p14:tracePt t="83150" x="5295900" y="5884863"/>
          <p14:tracePt t="83166" x="5330825" y="5911850"/>
          <p14:tracePt t="83182" x="5348288" y="5938838"/>
          <p14:tracePt t="83199" x="5357813" y="5965825"/>
          <p14:tracePt t="83215" x="5367338" y="6000750"/>
          <p14:tracePt t="83232" x="5367338" y="6054725"/>
          <p14:tracePt t="83249" x="5375275" y="6099175"/>
          <p14:tracePt t="83265" x="5394325" y="6161088"/>
          <p14:tracePt t="83282" x="5394325" y="6215063"/>
          <p14:tracePt t="83298" x="5394325" y="6276975"/>
          <p14:tracePt t="83315" x="5394325" y="6330950"/>
          <p14:tracePt t="83332" x="5384800" y="6367463"/>
          <p14:tracePt t="83349" x="5384800" y="6394450"/>
          <p14:tracePt t="83366" x="5375275" y="6446838"/>
          <p14:tracePt t="83383" x="5357813" y="6500813"/>
          <p14:tracePt t="83399" x="5330825" y="6554788"/>
          <p14:tracePt t="83416" x="5276850" y="6670675"/>
          <p14:tracePt t="83432" x="5205413" y="6796088"/>
          <p14:tracePt t="83450" x="5062538" y="6848475"/>
          <p14:tracePt t="83465" x="4813300" y="6848475"/>
          <p14:tracePt t="83483" x="4348163" y="6848475"/>
          <p14:tracePt t="83499" x="3867150" y="6848475"/>
          <p14:tracePt t="83516" x="3384550" y="6848475"/>
          <p14:tracePt t="83532" x="3197225" y="6848475"/>
          <p14:tracePt t="83549" x="3027363" y="6848475"/>
          <p14:tracePt t="83565" x="2840038" y="6848475"/>
          <p14:tracePt t="83583" x="2643188" y="6804025"/>
          <p14:tracePt t="83599" x="2419350" y="6742113"/>
          <p14:tracePt t="83615" x="2205038" y="6643688"/>
          <p14:tracePt t="83634" x="1973263" y="6581775"/>
          <p14:tracePt t="83649" x="1839913" y="6545263"/>
          <p14:tracePt t="83666" x="1697038" y="6483350"/>
          <p14:tracePt t="83682" x="1598613" y="6419850"/>
          <p14:tracePt t="83699" x="1527175" y="6375400"/>
          <p14:tracePt t="83715" x="1438275" y="6323013"/>
          <p14:tracePt t="83732" x="1374775" y="6286500"/>
          <p14:tracePt t="83748" x="1330325" y="6259513"/>
          <p14:tracePt t="83748" x="1303338" y="6251575"/>
          <p14:tracePt t="83766" x="1258888" y="6224588"/>
          <p14:tracePt t="83783" x="1241425" y="6205538"/>
          <p14:tracePt t="83802" x="1223963" y="6197600"/>
          <p14:tracePt t="83942" x="1250950" y="6180138"/>
          <p14:tracePt t="83950" x="1258888" y="6170613"/>
          <p14:tracePt t="83958" x="1268413" y="6170613"/>
          <p14:tracePt t="83966" x="1295400" y="6161088"/>
          <p14:tracePt t="83974" x="1312863" y="6153150"/>
          <p14:tracePt t="83982" x="1330325" y="6153150"/>
          <p14:tracePt t="83999" x="1401763" y="6153150"/>
          <p14:tracePt t="84015" x="1581150" y="6161088"/>
          <p14:tracePt t="84032" x="1830388" y="6296025"/>
          <p14:tracePt t="84049" x="2116138" y="6465888"/>
          <p14:tracePt t="84065" x="2268538" y="6562725"/>
          <p14:tracePt t="84083" x="2884488" y="6848475"/>
          <p14:tracePt t="84153" x="3125788" y="6848475"/>
          <p14:tracePt t="84171" x="3322638" y="6848475"/>
          <p14:tracePt t="84183" x="3473450" y="6848475"/>
          <p14:tracePt t="84199" x="3544888" y="6848475"/>
          <p14:tracePt t="84216" x="3581400" y="6848475"/>
          <p14:tracePt t="84232" x="3660775" y="6840538"/>
          <p14:tracePt t="84249" x="3776663" y="6804025"/>
          <p14:tracePt t="84265" x="3919538" y="6742113"/>
          <p14:tracePt t="84283" x="4044950" y="6661150"/>
          <p14:tracePt t="84298" x="4197350" y="6545263"/>
          <p14:tracePt t="84315" x="4348163" y="6419850"/>
          <p14:tracePt t="84332" x="4500563" y="6276975"/>
          <p14:tracePt t="84349" x="4616450" y="6134100"/>
          <p14:tracePt t="84365" x="4741863" y="5919788"/>
          <p14:tracePt t="84385" x="4795838" y="5813425"/>
          <p14:tracePt t="84400" x="4822825" y="5768975"/>
          <p14:tracePt t="84416" x="4840288" y="5732463"/>
          <p14:tracePt t="84432" x="4840288" y="5715000"/>
          <p14:tracePt t="84449" x="4848225" y="5688013"/>
          <p14:tracePt t="84709" x="4848225" y="5715000"/>
          <p14:tracePt t="84717" x="4840288" y="5732463"/>
          <p14:tracePt t="84723" x="4830763" y="5795963"/>
          <p14:tracePt t="84731" x="4830763" y="5867400"/>
          <p14:tracePt t="84748" x="4813300" y="5973763"/>
          <p14:tracePt t="84748" x="4813300" y="6018213"/>
          <p14:tracePt t="84766" x="4813300" y="6045200"/>
          <p14:tracePt t="84766" x="4813300" y="6089650"/>
          <p14:tracePt t="84782" x="4795838" y="6143625"/>
          <p14:tracePt t="84798" x="4795838" y="6170613"/>
          <p14:tracePt t="84814" x="4795838" y="6205538"/>
          <p14:tracePt t="84832" x="4795838" y="6215063"/>
          <p14:tracePt t="84848" x="4786313" y="6242050"/>
          <p14:tracePt t="84867" x="4786313" y="6276975"/>
          <p14:tracePt t="84885" x="4776788" y="6313488"/>
          <p14:tracePt t="84898" x="4759325" y="6340475"/>
          <p14:tracePt t="84916" x="4751388" y="6394450"/>
          <p14:tracePt t="84932" x="4741863" y="6411913"/>
          <p14:tracePt t="84948" x="4724400" y="6429375"/>
          <p14:tracePt t="84965" x="4724400" y="6438900"/>
          <p14:tracePt t="84984" x="4724400" y="6446838"/>
          <p14:tracePt t="85000" x="4705350" y="6456363"/>
          <p14:tracePt t="85017" x="4679950" y="6456363"/>
          <p14:tracePt t="85033" x="4670425" y="6465888"/>
          <p14:tracePt t="85050" x="4633913" y="6483350"/>
          <p14:tracePt t="85066" x="4608513" y="6491288"/>
          <p14:tracePt t="85083" x="4537075" y="6491288"/>
          <p14:tracePt t="85099" x="4419600" y="6510338"/>
          <p14:tracePt t="85116" x="4241800" y="6510338"/>
          <p14:tracePt t="85132" x="3990975" y="6510338"/>
          <p14:tracePt t="85132" x="3848100" y="6510338"/>
          <p14:tracePt t="85151" x="3490913" y="6510338"/>
          <p14:tracePt t="85182" x="3394075" y="6510338"/>
          <p14:tracePt t="85183" x="3160713" y="6510338"/>
          <p14:tracePt t="85199" x="2589213" y="6465888"/>
          <p14:tracePt t="85239" x="2241550" y="6348413"/>
          <p14:tracePt t="85282" x="2197100" y="6323013"/>
          <p14:tracePt t="85282" x="2160588" y="6303963"/>
          <p14:tracePt t="85299" x="2143125" y="6303963"/>
          <p14:tracePt t="85315" x="2133600" y="6296025"/>
          <p14:tracePt t="85478" x="2133600" y="6286500"/>
          <p14:tracePt t="85486" x="2160588" y="6276975"/>
          <p14:tracePt t="85493" x="2205038" y="6276975"/>
          <p14:tracePt t="85498" x="2393950" y="6276975"/>
          <p14:tracePt t="85515" x="3241675" y="6276975"/>
          <p14:tracePt t="85556" x="4010025" y="6259513"/>
          <p14:tracePt t="85610" x="4232275" y="6224588"/>
          <p14:tracePt t="85634" x="4375150" y="6205538"/>
          <p14:tracePt t="85650" x="4500563" y="6170613"/>
          <p14:tracePt t="85665" x="4589463" y="6134100"/>
          <p14:tracePt t="85682" x="4679950" y="6072188"/>
          <p14:tracePt t="85699" x="4732338" y="6018213"/>
          <p14:tracePt t="85716" x="4795838" y="5956300"/>
          <p14:tracePt t="85732" x="4848225" y="5875338"/>
          <p14:tracePt t="85749" x="4884738" y="5840413"/>
          <p14:tracePt t="85765" x="4902200" y="5786438"/>
          <p14:tracePt t="85783" x="4919663" y="5741988"/>
          <p14:tracePt t="85799" x="4919663" y="5732463"/>
          <p14:tracePt t="85815" x="4929188" y="5670550"/>
          <p14:tracePt t="85832" x="4929188" y="5634038"/>
          <p14:tracePt t="85849" x="4929188" y="5608638"/>
          <p14:tracePt t="85865" x="4929188" y="5589588"/>
          <p14:tracePt t="85883" x="4938713" y="5554663"/>
          <p14:tracePt t="85899" x="4938713" y="5537200"/>
          <p14:tracePt t="85915" x="4938713" y="5527675"/>
          <p14:tracePt t="85932" x="4938713" y="5510213"/>
          <p14:tracePt t="85949" x="4938713" y="5491163"/>
          <p14:tracePt t="86302" x="4938713" y="5500688"/>
          <p14:tracePt t="86318" x="4929188" y="5518150"/>
          <p14:tracePt t="86322" x="4929188" y="5527675"/>
          <p14:tracePt t="86332" x="4911725" y="5554663"/>
          <p14:tracePt t="86348" x="4902200" y="5599113"/>
          <p14:tracePt t="86348" x="4884738" y="5608638"/>
          <p14:tracePt t="86366" x="4875213" y="5634038"/>
          <p14:tracePt t="86382" x="4867275" y="5670550"/>
          <p14:tracePt t="8777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58" y="1066800"/>
            <a:ext cx="66770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72300" y="4619625"/>
            <a:ext cx="1600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Luo</a:t>
            </a:r>
            <a:r>
              <a:rPr lang="it-IT" sz="1600" dirty="0" smtClean="0"/>
              <a:t> </a:t>
            </a:r>
            <a:r>
              <a:rPr lang="it-IT" sz="1600" dirty="0" err="1" smtClean="0"/>
              <a:t>Yj</a:t>
            </a:r>
            <a:r>
              <a:rPr lang="it-IT" sz="1600" dirty="0" smtClean="0"/>
              <a:t> et al, 2019</a:t>
            </a:r>
            <a:endParaRPr lang="it-IT" sz="1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30016" y="263009"/>
            <a:ext cx="6399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ncRNAs</a:t>
            </a:r>
            <a:r>
              <a:rPr lang="en-US" dirty="0" smtClean="0">
                <a:latin typeface="Comic Sans MS" panose="030F0702030302020204" pitchFamily="66" charset="0"/>
              </a:rPr>
              <a:t> are up/down regulated in GC and are involved in 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i</a:t>
            </a:r>
            <a:r>
              <a:rPr lang="en-US" dirty="0" smtClean="0">
                <a:latin typeface="Comic Sans MS" panose="030F0702030302020204" pitchFamily="66" charset="0"/>
              </a:rPr>
              <a:t>ts sensitivity to chemotherapy 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9"/>
    </mc:Choice>
    <mc:Fallback xmlns="">
      <p:transition spd="slow" advTm="4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80" x="4071938" y="3125788"/>
          <p14:tracePt t="27023" x="4062413" y="3116263"/>
          <p14:tracePt t="27035" x="3973513" y="3116263"/>
          <p14:tracePt t="27039" x="3751263" y="3071813"/>
          <p14:tracePt t="27047" x="3009900" y="2901950"/>
          <p14:tracePt t="27063" x="2428875" y="2813050"/>
          <p14:tracePt t="27063" x="2276475" y="2813050"/>
          <p14:tracePt t="27079" x="2160588" y="2813050"/>
          <p14:tracePt t="27079" x="2089150" y="2813050"/>
          <p14:tracePt t="27095" x="2062163" y="2813050"/>
          <p14:tracePt t="27192" x="2054225" y="2786063"/>
          <p14:tracePt t="27199" x="2054225" y="2652713"/>
          <p14:tracePt t="27211" x="2054225" y="2544763"/>
          <p14:tracePt t="27212" x="2054225" y="2322513"/>
          <p14:tracePt t="27228" x="2062163" y="2062163"/>
          <p14:tracePt t="27244" x="2081213" y="1893888"/>
          <p14:tracePt t="27261" x="2133600" y="1751013"/>
          <p14:tracePt t="27261" x="2152650" y="1704975"/>
          <p14:tracePt t="27279" x="2867025" y="1500188"/>
          <p14:tracePt t="27462" x="2894013" y="1482725"/>
          <p14:tracePt t="27478" x="2919413" y="1473200"/>
          <p14:tracePt t="27478" x="2955925" y="1473200"/>
          <p14:tracePt t="27478" x="2973388" y="1455738"/>
          <p14:tracePt t="27495" x="3000375" y="1455738"/>
          <p14:tracePt t="27535" x="3009900" y="1455738"/>
          <p14:tracePt t="27543" x="3017838" y="1455738"/>
          <p14:tracePt t="27671" x="2990850" y="1536700"/>
          <p14:tracePt t="27672" x="2840038" y="1901825"/>
          <p14:tracePt t="27688" x="2768600" y="2036763"/>
          <p14:tracePt t="27711" x="2660650" y="2295525"/>
          <p14:tracePt t="27713" x="2562225" y="2465388"/>
          <p14:tracePt t="27728" x="2509838" y="2554288"/>
          <p14:tracePt t="27745" x="2509838" y="2625725"/>
          <p14:tracePt t="27761" x="2509838" y="2724150"/>
          <p14:tracePt t="27779" x="2509838" y="2803525"/>
          <p14:tracePt t="27795" x="2509838" y="2840038"/>
          <p14:tracePt t="27812" x="2509838" y="2874963"/>
          <p14:tracePt t="27828" x="2509838" y="2946400"/>
          <p14:tracePt t="27845" x="2509838" y="3044825"/>
          <p14:tracePt t="27861" x="2509838" y="3187700"/>
          <p14:tracePt t="27861" x="2509838" y="3232150"/>
          <p14:tracePt t="27879" x="2509838" y="3357563"/>
          <p14:tracePt t="27895" x="2509838" y="3455988"/>
          <p14:tracePt t="27914" x="2509838" y="3571875"/>
          <p14:tracePt t="27928" x="2509838" y="3687763"/>
          <p14:tracePt t="27945" x="2509838" y="3813175"/>
          <p14:tracePt t="27961" x="2509838" y="3919538"/>
          <p14:tracePt t="27978" x="2509838" y="4054475"/>
          <p14:tracePt t="27994" x="2527300" y="4340225"/>
          <p14:tracePt t="28034" x="2536825" y="4394200"/>
          <p14:tracePt t="28045" x="2554288" y="4491038"/>
          <p14:tracePt t="28061" x="2554288" y="4518025"/>
          <p14:tracePt t="28081" x="2554288" y="4527550"/>
          <p14:tracePt t="28191" x="2554288" y="4429125"/>
          <p14:tracePt t="28194" x="2554288" y="4322763"/>
          <p14:tracePt t="28212" x="2554288" y="4170363"/>
          <p14:tracePt t="28228" x="2554288" y="3965575"/>
          <p14:tracePt t="28228" x="2554288" y="3840163"/>
          <p14:tracePt t="28232" x="2554288" y="3768725"/>
          <p14:tracePt t="28245" x="2581275" y="3536950"/>
          <p14:tracePt t="28262" x="2581275" y="3241675"/>
          <p14:tracePt t="28279" x="2598738" y="2938463"/>
          <p14:tracePt t="28279" x="2598738" y="2813050"/>
          <p14:tracePt t="28295" x="2598738" y="2571750"/>
          <p14:tracePt t="28311" x="2598738" y="2347913"/>
          <p14:tracePt t="28328" x="2598738" y="2133600"/>
          <p14:tracePt t="28345" x="2616200" y="1965325"/>
          <p14:tracePt t="28361" x="2616200" y="1866900"/>
          <p14:tracePt t="28378" x="2616200" y="1795463"/>
          <p14:tracePt t="28395" x="2652713" y="1625600"/>
          <p14:tracePt t="28444" x="2652713" y="1616075"/>
          <p14:tracePt t="28494" x="2679700" y="1517650"/>
          <p14:tracePt t="28520" x="2679700" y="1509713"/>
          <p14:tracePt t="28528" x="2679700" y="1500188"/>
          <p14:tracePt t="28607" x="2697163" y="1500188"/>
          <p14:tracePt t="28615" x="2705100" y="1500188"/>
          <p14:tracePt t="28628" x="2724150" y="1509713"/>
          <p14:tracePt t="28631" x="2751138" y="1571625"/>
          <p14:tracePt t="28644" x="2786063" y="1679575"/>
          <p14:tracePt t="28661" x="2803525" y="1776413"/>
          <p14:tracePt t="28661" x="2803525" y="1822450"/>
          <p14:tracePt t="28679" x="2803525" y="1874838"/>
          <p14:tracePt t="28694" x="2840038" y="2027238"/>
          <p14:tracePt t="28712" x="2840038" y="2170113"/>
          <p14:tracePt t="28728" x="2874963" y="2411413"/>
          <p14:tracePt t="28745" x="2894013" y="2598738"/>
          <p14:tracePt t="28762" x="2894013" y="2768600"/>
          <p14:tracePt t="28779" x="2928938" y="3108325"/>
          <p14:tracePt t="28830" x="2928938" y="3133725"/>
          <p14:tracePt t="28832" x="2928938" y="3152775"/>
          <p14:tracePt t="28844" x="2928938" y="3187700"/>
          <p14:tracePt t="28861" x="2928938" y="3205163"/>
          <p14:tracePt t="28878" x="2928938" y="3232150"/>
          <p14:tracePt t="28878" x="2928938" y="3241675"/>
          <p14:tracePt t="28896" x="2928938" y="3251200"/>
          <p14:tracePt t="28959" x="2928938" y="3268663"/>
          <p14:tracePt t="28967" x="2928938" y="3276600"/>
          <p14:tracePt t="28977" x="2928938" y="3303588"/>
          <p14:tracePt t="28978" x="2928938" y="3375025"/>
          <p14:tracePt t="28995" x="2928938" y="3446463"/>
          <p14:tracePt t="29011" x="2928938" y="3660775"/>
          <p14:tracePt t="29044" x="2901950" y="3768725"/>
          <p14:tracePt t="29062" x="2901950" y="3848100"/>
          <p14:tracePt t="29077" x="2884488" y="3965575"/>
          <p14:tracePt t="29095" x="2884488" y="3990975"/>
          <p14:tracePt t="30095" x="2874963" y="4000500"/>
          <p14:tracePt t="30103" x="2830513" y="3965575"/>
          <p14:tracePt t="30111" x="2786063" y="3875088"/>
          <p14:tracePt t="30116" x="2714625" y="3724275"/>
          <p14:tracePt t="30128" x="2679700" y="3589338"/>
          <p14:tracePt t="30146" x="2660650" y="3394075"/>
          <p14:tracePt t="30161" x="2633663" y="3232150"/>
          <p14:tracePt t="30179" x="2633663" y="3036888"/>
          <p14:tracePt t="30194" x="2633663" y="2919413"/>
          <p14:tracePt t="30211" x="2670175" y="2768600"/>
          <p14:tracePt t="30228" x="2697163" y="2670175"/>
          <p14:tracePt t="30244" x="2724150" y="2554288"/>
          <p14:tracePt t="30261" x="2741613" y="2527300"/>
          <p14:tracePt t="30278" x="2741613" y="2490788"/>
          <p14:tracePt t="30295" x="2759075" y="2465388"/>
          <p14:tracePt t="30312" x="2768600" y="2455863"/>
          <p14:tracePt t="30351" x="2768600" y="2438400"/>
          <p14:tracePt t="30361" x="2768600" y="2428875"/>
          <p14:tracePt t="30367" x="2795588" y="2393950"/>
          <p14:tracePt t="30378" x="2822575" y="2347913"/>
          <p14:tracePt t="30394" x="2822575" y="2312988"/>
          <p14:tracePt t="30411" x="2847975" y="2268538"/>
          <p14:tracePt t="30428" x="2857500" y="2187575"/>
          <p14:tracePt t="30446" x="2867025" y="2152650"/>
          <p14:tracePt t="30461" x="2874963" y="2125663"/>
          <p14:tracePt t="30478" x="2874963" y="2116138"/>
          <p14:tracePt t="30494" x="2874963" y="2108200"/>
          <p14:tracePt t="30512" x="2901950" y="2062163"/>
          <p14:tracePt t="30528" x="2919413" y="2044700"/>
          <p14:tracePt t="30544" x="2928938" y="2017713"/>
          <p14:tracePt t="30562" x="2938463" y="1990725"/>
          <p14:tracePt t="30578" x="2955925" y="1938338"/>
          <p14:tracePt t="30596" x="2982913" y="1901825"/>
          <p14:tracePt t="30612" x="2990850" y="1874838"/>
          <p14:tracePt t="30630" x="3009900" y="1839913"/>
          <p14:tracePt t="30646" x="3027363" y="1803400"/>
          <p14:tracePt t="30661" x="3044825" y="1768475"/>
          <p14:tracePt t="30678" x="3071813" y="1731963"/>
          <p14:tracePt t="30695" x="3081338" y="1724025"/>
          <p14:tracePt t="30711" x="3081338" y="1714500"/>
          <p14:tracePt t="30943" x="3089275" y="1704975"/>
          <p14:tracePt t="30999" x="3089275" y="1714500"/>
          <p14:tracePt t="31007" x="3108325" y="1724025"/>
          <p14:tracePt t="31010" x="3108325" y="1751013"/>
          <p14:tracePt t="32671" x="3108325" y="1758950"/>
          <p14:tracePt t="32687" x="3089275" y="1768475"/>
          <p14:tracePt t="32695" x="3089275" y="1776413"/>
          <p14:tracePt t="32713" x="3071813" y="1795463"/>
          <p14:tracePt t="32716" x="3044825" y="1839913"/>
          <p14:tracePt t="32730" x="3027363" y="1893888"/>
          <p14:tracePt t="32747" x="3009900" y="1973263"/>
          <p14:tracePt t="32762" x="3009900" y="2044700"/>
          <p14:tracePt t="32781" x="3009900" y="2125663"/>
          <p14:tracePt t="32796" x="3009900" y="2241550"/>
          <p14:tracePt t="32814" x="3017838" y="2357438"/>
          <p14:tracePt t="32828" x="3054350" y="2741613"/>
          <p14:tracePt t="32888" x="3054350" y="2901950"/>
          <p14:tracePt t="32915" x="3054350" y="2955925"/>
          <p14:tracePt t="32927" x="3044825" y="3009900"/>
          <p14:tracePt t="32945" x="3000375" y="3081338"/>
          <p14:tracePt t="32961" x="2955925" y="3152775"/>
          <p14:tracePt t="32977" x="2884488" y="3286125"/>
          <p14:tracePt t="32994" x="2786063" y="3465513"/>
          <p14:tracePt t="33011" x="2679700" y="3670300"/>
          <p14:tracePt t="33029" x="2544763" y="3848100"/>
          <p14:tracePt t="33044" x="2419350" y="3990975"/>
          <p14:tracePt t="33061" x="2312988" y="4143375"/>
          <p14:tracePt t="33077" x="2062163" y="4491038"/>
          <p14:tracePt t="33121" x="2044700" y="4510088"/>
          <p14:tracePt t="33128" x="2009775" y="4545013"/>
          <p14:tracePt t="33144" x="2000250" y="4554538"/>
          <p14:tracePt t="33215" x="2000250" y="4562475"/>
          <p14:tracePt t="33231" x="1973263" y="4518025"/>
          <p14:tracePt t="33239" x="1973263" y="4402138"/>
          <p14:tracePt t="33247" x="1955800" y="4295775"/>
          <p14:tracePt t="33251" x="1955800" y="4187825"/>
          <p14:tracePt t="33261" x="1955800" y="4000500"/>
          <p14:tracePt t="33277" x="1955800" y="3803650"/>
          <p14:tracePt t="33277" x="1955800" y="3687763"/>
          <p14:tracePt t="33297" x="1955800" y="3482975"/>
          <p14:tracePt t="33312" x="1982788" y="3303588"/>
          <p14:tracePt t="33329" x="2009775" y="3089275"/>
          <p14:tracePt t="33345" x="2044700" y="2884488"/>
          <p14:tracePt t="33361" x="2205038" y="2286000"/>
          <p14:tracePt t="33361" x="2241550" y="2160588"/>
          <p14:tracePt t="33400" x="2268538" y="2044700"/>
          <p14:tracePt t="33411" x="2303463" y="1847850"/>
          <p14:tracePt t="33427" x="2357438" y="1652588"/>
          <p14:tracePt t="33444" x="2393950" y="1517650"/>
          <p14:tracePt t="33461" x="2428875" y="1446213"/>
          <p14:tracePt t="33478" x="2438400" y="1401763"/>
          <p14:tracePt t="33494" x="2438400" y="1393825"/>
          <p14:tracePt t="33511" x="2455863" y="1384300"/>
          <p14:tracePt t="33607" x="2465388" y="1374775"/>
          <p14:tracePt t="33615" x="2490788" y="1401763"/>
          <p14:tracePt t="33623" x="2536825" y="1527175"/>
          <p14:tracePt t="33631" x="2589213" y="1724025"/>
          <p14:tracePt t="33644" x="2616200" y="1938338"/>
          <p14:tracePt t="33661" x="2633663" y="2108200"/>
          <p14:tracePt t="33661" x="2633663" y="2179638"/>
          <p14:tracePt t="33679" x="2633663" y="2251075"/>
          <p14:tracePt t="33694" x="2633663" y="2374900"/>
          <p14:tracePt t="33694" x="2633663" y="2401888"/>
          <p14:tracePt t="33711" x="2633663" y="2490788"/>
          <p14:tracePt t="33727" x="2633663" y="2616200"/>
          <p14:tracePt t="33744" x="2633663" y="2732088"/>
          <p14:tracePt t="33761" x="2633663" y="2874963"/>
          <p14:tracePt t="33780" x="2633663" y="3000375"/>
          <p14:tracePt t="33795" x="2633663" y="3108325"/>
          <p14:tracePt t="33812" x="2608263" y="3224213"/>
          <p14:tracePt t="33812" x="2608263" y="3268663"/>
          <p14:tracePt t="33831" x="2608263" y="3313113"/>
          <p14:tracePt t="33844" x="2589213" y="3394075"/>
          <p14:tracePt t="33861" x="2571750" y="3490913"/>
          <p14:tracePt t="33877" x="2571750" y="3581400"/>
          <p14:tracePt t="33877" x="2554288" y="3616325"/>
          <p14:tracePt t="33895" x="2554288" y="3633788"/>
          <p14:tracePt t="33895" x="2554288" y="3643313"/>
          <p14:tracePt t="33910" x="2554288" y="3652838"/>
          <p14:tracePt t="34184" x="2554288" y="3759200"/>
          <p14:tracePt t="34191" x="2554288" y="3813175"/>
          <p14:tracePt t="34199" x="2554288" y="3902075"/>
          <p14:tracePt t="34207" x="2554288" y="3973513"/>
          <p14:tracePt t="34213" x="2554288" y="4071938"/>
          <p14:tracePt t="34228" x="2554288" y="4170363"/>
          <p14:tracePt t="34245" x="2554288" y="4251325"/>
          <p14:tracePt t="34266" x="2554288" y="4259263"/>
          <p14:tracePt t="34504" x="2554288" y="4268788"/>
          <p14:tracePt t="34527" x="2571750" y="4259263"/>
          <p14:tracePt t="34534" x="2571750" y="4241800"/>
          <p14:tracePt t="34536" x="2571750" y="4205288"/>
          <p14:tracePt t="34553" x="2571750" y="4179888"/>
          <p14:tracePt t="34561" x="2581275" y="4133850"/>
          <p14:tracePt t="34578" x="2589213" y="4062413"/>
          <p14:tracePt t="34594" x="2589213" y="4010025"/>
          <p14:tracePt t="34611" x="2589213" y="3956050"/>
          <p14:tracePt t="34627" x="2598738" y="3938588"/>
          <p14:tracePt t="34644" x="2598738" y="3911600"/>
          <p14:tracePt t="34662" x="2598738" y="3902075"/>
          <p14:tracePt t="34677" x="2598738" y="3894138"/>
          <p14:tracePt t="34911" x="2608263" y="3884613"/>
          <p14:tracePt t="34967" x="2616200" y="3884613"/>
          <p14:tracePt t="34975" x="2633663" y="3894138"/>
          <p14:tracePt t="34986" x="2643188" y="3911600"/>
          <p14:tracePt t="34994" x="2660650" y="3919538"/>
          <p14:tracePt t="35055" x="2670175" y="3919538"/>
          <p14:tracePt t="35065" x="2679700" y="3919538"/>
          <p14:tracePt t="35167" x="2697163" y="3919538"/>
          <p14:tracePt t="35215" x="2705100" y="3919538"/>
          <p14:tracePt t="35223" x="2714625" y="3919538"/>
          <p14:tracePt t="35231" x="2724150" y="3919538"/>
          <p14:tracePt t="35311" x="2741613" y="3919538"/>
          <p14:tracePt t="35335" x="2741613" y="3911600"/>
          <p14:tracePt t="35846" x="2732088" y="3911600"/>
          <p14:tracePt t="35862" x="2724150" y="3911600"/>
          <p14:tracePt t="35910" x="2714625" y="3911600"/>
          <p14:tracePt t="35934" x="2670175" y="3894138"/>
          <p14:tracePt t="35942" x="2643188" y="3830638"/>
          <p14:tracePt t="35950" x="2598738" y="3751263"/>
          <p14:tracePt t="35959" x="2581275" y="3705225"/>
          <p14:tracePt t="35976" x="2544763" y="3527425"/>
          <p14:tracePt t="35978" x="2527300" y="3340100"/>
          <p14:tracePt t="35993" x="2509838" y="3160713"/>
          <p14:tracePt t="36010" x="2509838" y="2982913"/>
          <p14:tracePt t="36026" x="2509838" y="2741613"/>
          <p14:tracePt t="36044" x="2509838" y="2527300"/>
          <p14:tracePt t="36059" x="2509838" y="2295525"/>
          <p14:tracePt t="36077" x="2509838" y="2054225"/>
          <p14:tracePt t="36093" x="2616200" y="1312863"/>
          <p14:tracePt t="36093" x="2616200" y="1285875"/>
          <p14:tracePt t="36190" x="2616200" y="1258888"/>
          <p14:tracePt t="36209" x="2633663" y="1250950"/>
          <p14:tracePt t="36210" x="2652713" y="1214438"/>
          <p14:tracePt t="36226" x="2679700" y="1196975"/>
          <p14:tracePt t="36243" x="2697163" y="1179513"/>
          <p14:tracePt t="36259" x="2741613" y="1169988"/>
          <p14:tracePt t="36276" x="2759075" y="1152525"/>
          <p14:tracePt t="36276" x="2786063" y="1152525"/>
          <p14:tracePt t="36294" x="2830513" y="1152525"/>
          <p14:tracePt t="36309" x="2874963" y="1152525"/>
          <p14:tracePt t="36327" x="2901950" y="1152525"/>
          <p14:tracePt t="36342" x="2911475" y="1152525"/>
          <p14:tracePt t="36359" x="2946400" y="1160463"/>
          <p14:tracePt t="36376" x="2955925" y="1179513"/>
          <p14:tracePt t="36393" x="2990850" y="1231900"/>
          <p14:tracePt t="36409" x="3044825" y="1339850"/>
          <p14:tracePt t="36426" x="3205163" y="1946275"/>
          <p14:tracePt t="36499" x="3286125" y="2241550"/>
          <p14:tracePt t="36499" x="3303588" y="2303463"/>
          <p14:tracePt t="36539" x="3322638" y="2366963"/>
          <p14:tracePt t="36540" x="3375025" y="2517775"/>
          <p14:tracePt t="36560" x="3375025" y="2571750"/>
          <p14:tracePt t="36585" x="3375025" y="2598738"/>
          <p14:tracePt t="36592" x="3375025" y="2652713"/>
          <p14:tracePt t="36609" x="3375025" y="2705100"/>
          <p14:tracePt t="36626" x="3375025" y="2813050"/>
          <p14:tracePt t="36643" x="3313113" y="2919413"/>
          <p14:tracePt t="36659" x="3276600" y="3081338"/>
          <p14:tracePt t="36677" x="3224213" y="3251200"/>
          <p14:tracePt t="36693" x="3143250" y="3517900"/>
          <p14:tracePt t="36710" x="3108325" y="3652838"/>
          <p14:tracePt t="36726" x="3089275" y="3732213"/>
          <p14:tracePt t="36744" x="3071813" y="3768725"/>
          <p14:tracePt t="36759" x="3071813" y="3795713"/>
          <p14:tracePt t="36777" x="3071813" y="3822700"/>
          <p14:tracePt t="36793" x="3071813" y="3830638"/>
          <p14:tracePt t="36862" x="3071813" y="3840163"/>
          <p14:tracePt t="36868" x="3062288" y="3840163"/>
          <p14:tracePt t="36893" x="3044825" y="3894138"/>
          <p14:tracePt t="36900" x="3036888" y="3911600"/>
          <p14:tracePt t="36908" x="3017838" y="3938588"/>
          <p14:tracePt t="36914" x="3009900" y="3946525"/>
          <p14:tracePt t="36925" x="3009900" y="3965575"/>
          <p14:tracePt t="38406" x="3009900" y="3946525"/>
          <p14:tracePt t="38423" x="3017838" y="3946525"/>
          <p14:tracePt t="38424" x="3027363" y="3938588"/>
          <p14:tracePt t="38446" x="3036888" y="3929063"/>
          <p14:tracePt t="38447" x="3036888" y="3919538"/>
          <p14:tracePt t="38598" x="3044825" y="3919538"/>
          <p14:tracePt t="38614" x="3036888" y="3894138"/>
          <p14:tracePt t="38619" x="2955925" y="3697288"/>
          <p14:tracePt t="38676" x="2955925" y="3670300"/>
          <p14:tracePt t="38677" x="2946400" y="3616325"/>
          <p14:tracePt t="38693" x="2928938" y="3527425"/>
          <p14:tracePt t="38693" x="2928938" y="3473450"/>
          <p14:tracePt t="38710" x="2911475" y="3348038"/>
          <p14:tracePt t="38727" x="2894013" y="3187700"/>
          <p14:tracePt t="38743" x="2874963" y="2990850"/>
          <p14:tracePt t="38760" x="2874963" y="2803525"/>
          <p14:tracePt t="38777" x="2874963" y="2633663"/>
          <p14:tracePt t="38793" x="2857500" y="2465388"/>
          <p14:tracePt t="38809" x="2857500" y="2322513"/>
          <p14:tracePt t="38826" x="2857500" y="2205038"/>
          <p14:tracePt t="38843" x="2857500" y="2081213"/>
          <p14:tracePt t="38859" x="2857500" y="2009775"/>
          <p14:tracePt t="38877" x="2901950" y="1830388"/>
          <p14:tracePt t="38895" x="2919413" y="1758950"/>
          <p14:tracePt t="38909" x="3009900" y="1581150"/>
          <p14:tracePt t="38943" x="3081338" y="1446213"/>
          <p14:tracePt t="38943" x="3241675" y="1268413"/>
          <p14:tracePt t="38960" x="3375025" y="1098550"/>
          <p14:tracePt t="38976" x="3509963" y="938213"/>
          <p14:tracePt t="38994" x="3633788" y="803275"/>
          <p14:tracePt t="39009" x="3776663" y="669925"/>
          <p14:tracePt t="39027" x="4000500" y="527050"/>
          <p14:tracePt t="39042" x="4232275" y="428625"/>
          <p14:tracePt t="39060" x="4473575" y="330200"/>
          <p14:tracePt t="39076" x="4589463" y="285750"/>
          <p14:tracePt t="39076" x="4616450" y="276225"/>
          <p14:tracePt t="39094" x="4633913" y="258763"/>
          <p14:tracePt t="39109" x="4697413" y="250825"/>
          <p14:tracePt t="39126" x="4857750" y="231775"/>
          <p14:tracePt t="39142" x="5072063" y="231775"/>
          <p14:tracePt t="39159" x="5214938" y="231775"/>
          <p14:tracePt t="39177" x="5286375" y="231775"/>
          <p14:tracePt t="39192" x="5313363" y="231775"/>
          <p14:tracePt t="39209" x="5357813" y="231775"/>
          <p14:tracePt t="39226" x="5394325" y="250825"/>
          <p14:tracePt t="39243" x="5438775" y="268288"/>
          <p14:tracePt t="39259" x="5491163" y="303213"/>
          <p14:tracePt t="39276" x="5537200" y="330200"/>
          <p14:tracePt t="39292" x="5554663" y="339725"/>
          <p14:tracePt t="39292" x="5562600" y="347663"/>
          <p14:tracePt t="39310" x="5572125" y="357188"/>
          <p14:tracePt t="39328" x="5599113" y="401638"/>
          <p14:tracePt t="39346" x="5616575" y="438150"/>
          <p14:tracePt t="39361" x="5705475" y="517525"/>
          <p14:tracePt t="39389" x="5715000" y="527050"/>
          <p14:tracePt t="39393" x="5759450" y="581025"/>
          <p14:tracePt t="39437" x="5776913" y="598488"/>
          <p14:tracePt t="39534" x="5776913" y="615950"/>
          <p14:tracePt t="39942" x="5803900" y="615950"/>
          <p14:tracePt t="39944" x="5830888" y="615950"/>
          <p14:tracePt t="39959" x="5857875" y="642938"/>
          <p14:tracePt t="39959" x="5919788" y="696913"/>
          <p14:tracePt t="39976" x="5973763" y="750888"/>
          <p14:tracePt t="39992" x="6018213" y="795338"/>
          <p14:tracePt t="40009" x="6037263" y="822325"/>
          <p14:tracePt t="40026" x="6045200" y="830263"/>
          <p14:tracePt t="40043" x="6062663" y="857250"/>
          <p14:tracePt t="40059" x="6081713" y="874713"/>
          <p14:tracePt t="40076" x="6081713" y="884238"/>
          <p14:tracePt t="40392" x="6081713" y="901700"/>
          <p14:tracePt t="40438" x="6089650" y="911225"/>
          <p14:tracePt t="40445" x="6108700" y="973138"/>
          <p14:tracePt t="40454" x="6108700" y="1000125"/>
          <p14:tracePt t="40457" x="6116638" y="1044575"/>
          <p14:tracePt t="40476" x="6126163" y="1081088"/>
          <p14:tracePt t="40477" x="6134100" y="1133475"/>
          <p14:tracePt t="40477" x="6134100" y="1160463"/>
          <p14:tracePt t="40509" x="6143625" y="1223963"/>
          <p14:tracePt t="40510" x="6153150" y="1241425"/>
          <p14:tracePt t="40528" x="6153150" y="1268413"/>
          <p14:tracePt t="40607" x="6153150" y="1303338"/>
          <p14:tracePt t="40630" x="6161088" y="1357313"/>
          <p14:tracePt t="40642" x="6170613" y="1446213"/>
          <p14:tracePt t="40660" x="6180138" y="1509713"/>
          <p14:tracePt t="40676" x="6197600" y="1608138"/>
          <p14:tracePt t="40692" x="6197600" y="1633538"/>
          <p14:tracePt t="40942" x="6197600" y="1643063"/>
          <p14:tracePt t="40950" x="6197600" y="1731963"/>
          <p14:tracePt t="40966" x="6197600" y="1803400"/>
          <p14:tracePt t="40977" x="6215063" y="1866900"/>
          <p14:tracePt t="40993" x="6215063" y="1928813"/>
          <p14:tracePt t="41010" x="6224588" y="2009775"/>
          <p14:tracePt t="41026" x="6242050" y="2044700"/>
          <p14:tracePt t="41043" x="6242050" y="2098675"/>
          <p14:tracePt t="41059" x="6251575" y="2125663"/>
          <p14:tracePt t="41077" x="6259513" y="2160588"/>
          <p14:tracePt t="41093" x="6259513" y="2187575"/>
          <p14:tracePt t="41093" x="6276975" y="2205038"/>
          <p14:tracePt t="41110" x="6276975" y="2224088"/>
          <p14:tracePt t="41126" x="6296025" y="2232025"/>
          <p14:tracePt t="41358" x="6313488" y="2205038"/>
          <p14:tracePt t="41366" x="6313488" y="2179638"/>
          <p14:tracePt t="41374" x="6323013" y="2152650"/>
          <p14:tracePt t="41382" x="6348413" y="2081213"/>
          <p14:tracePt t="41393" x="6367463" y="2017713"/>
          <p14:tracePt t="41409" x="6367463" y="1822450"/>
          <p14:tracePt t="41449" x="6367463" y="1731963"/>
          <p14:tracePt t="41476" x="6367463" y="1697038"/>
          <p14:tracePt t="41476" x="6367463" y="1660525"/>
          <p14:tracePt t="41493" x="6367463" y="1608138"/>
          <p14:tracePt t="41509" x="6357938" y="1581150"/>
          <p14:tracePt t="41726" x="6348413" y="1589088"/>
          <p14:tracePt t="41734" x="6348413" y="1633538"/>
          <p14:tracePt t="41737" x="6348413" y="1643063"/>
          <p14:tracePt t="41743" x="6348413" y="1660525"/>
          <p14:tracePt t="41759" x="6348413" y="1679575"/>
          <p14:tracePt t="41798" x="6357938" y="1704975"/>
          <p14:tracePt t="41803" x="6367463" y="1714500"/>
          <p14:tracePt t="41809" x="6375400" y="1724025"/>
          <p14:tracePt t="41826" x="6384925" y="1731963"/>
          <p14:tracePt t="41843" x="6419850" y="1751013"/>
          <p14:tracePt t="41859" x="6446838" y="1768475"/>
          <p14:tracePt t="41877" x="6465888" y="1785938"/>
          <p14:tracePt t="41893" x="6473825" y="1785938"/>
          <p14:tracePt t="41893" x="6491288" y="1785938"/>
          <p14:tracePt t="41911" x="6518275" y="1803400"/>
          <p14:tracePt t="41949" x="6537325" y="1803400"/>
          <p14:tracePt t="42029" x="6562725" y="1822450"/>
          <p14:tracePt t="42037" x="6589713" y="1839913"/>
          <p14:tracePt t="42046" x="6608763" y="1847850"/>
          <p14:tracePt t="42054" x="6626225" y="1857375"/>
          <p14:tracePt t="42059" x="6643688" y="1874838"/>
          <p14:tracePt t="42076" x="6653213" y="1874838"/>
          <p14:tracePt t="42093" x="6688138" y="1911350"/>
          <p14:tracePt t="42108" x="6786563" y="2000250"/>
          <p14:tracePt t="42127" x="6804025" y="2036763"/>
          <p14:tracePt t="42143" x="6823075" y="2054225"/>
          <p14:tracePt t="42160" x="6831013" y="2071688"/>
          <p14:tracePt t="42177" x="6840538" y="2098675"/>
          <p14:tracePt t="42194" x="6858000" y="2133600"/>
          <p14:tracePt t="42209" x="6867525" y="2152650"/>
          <p14:tracePt t="42226" x="6867525" y="2179638"/>
          <p14:tracePt t="42242" x="6867525" y="2205038"/>
          <p14:tracePt t="42259" x="6867525" y="2232025"/>
          <p14:tracePt t="42276" x="6848475" y="2259013"/>
          <p14:tracePt t="42293" x="6680200" y="2339975"/>
          <p14:tracePt t="42310" x="6483350" y="2428875"/>
          <p14:tracePt t="42328" x="6170613" y="2581275"/>
          <p14:tracePt t="42343" x="5867400" y="2751138"/>
          <p14:tracePt t="42361" x="5626100" y="2884488"/>
          <p14:tracePt t="42377" x="5483225" y="2938463"/>
          <p14:tracePt t="42394" x="5446713" y="2946400"/>
          <p14:tracePt t="42557" x="5465763" y="2946400"/>
          <p14:tracePt t="42566" x="5491163" y="2946400"/>
          <p14:tracePt t="42571" x="5554663" y="2946400"/>
          <p14:tracePt t="42576" x="5768975" y="2938463"/>
          <p14:tracePt t="42593" x="6018213" y="2901950"/>
          <p14:tracePt t="42610" x="6742113" y="2874963"/>
          <p14:tracePt t="42643" x="7062788" y="2874963"/>
          <p14:tracePt t="42659" x="7259638" y="2874963"/>
          <p14:tracePt t="42677" x="7313613" y="2874963"/>
          <p14:tracePt t="42692" x="7340600" y="2867025"/>
          <p14:tracePt t="42830" x="7340600" y="2911475"/>
          <p14:tracePt t="42838" x="7304088" y="2973388"/>
          <p14:tracePt t="42846" x="7259638" y="3044825"/>
          <p14:tracePt t="42854" x="7197725" y="3098800"/>
          <p14:tracePt t="42859" x="7089775" y="3205163"/>
          <p14:tracePt t="42876" x="6956425" y="3303588"/>
          <p14:tracePt t="42892" x="6848475" y="3375025"/>
          <p14:tracePt t="42909" x="6759575" y="3438525"/>
          <p14:tracePt t="42927" x="6643688" y="3482975"/>
          <p14:tracePt t="42943" x="6527800" y="3527425"/>
          <p14:tracePt t="42960" x="6446838" y="3571875"/>
          <p14:tracePt t="42976" x="6269038" y="3670300"/>
          <p14:tracePt t="43230" x="6269038" y="3705225"/>
          <p14:tracePt t="43238" x="6303963" y="3741738"/>
          <p14:tracePt t="43243" x="6348413" y="3768725"/>
          <p14:tracePt t="43259" x="6402388" y="3803650"/>
          <p14:tracePt t="43259" x="6473825" y="3857625"/>
          <p14:tracePt t="43277" x="6527800" y="3875088"/>
          <p14:tracePt t="43292" x="6537325" y="3894138"/>
          <p14:tracePt t="43431" x="6537325" y="3938588"/>
          <p14:tracePt t="43439" x="6537325" y="3965575"/>
          <p14:tracePt t="43446" x="6510338" y="4010025"/>
          <p14:tracePt t="43454" x="6456363" y="4062413"/>
          <p14:tracePt t="43462" x="6367463" y="4197350"/>
          <p14:tracePt t="43476" x="6286500" y="4295775"/>
          <p14:tracePt t="43493" x="6205538" y="4394200"/>
          <p14:tracePt t="43493" x="6170613" y="4429125"/>
          <p14:tracePt t="43510" x="6143625" y="4491038"/>
          <p14:tracePt t="43526" x="6126163" y="4510088"/>
          <p14:tracePt t="43543" x="6116638" y="4510088"/>
          <p14:tracePt t="43709" x="6116638" y="4500563"/>
          <p14:tracePt t="43717" x="6126163" y="4491038"/>
          <p14:tracePt t="43724" x="6153150" y="4491038"/>
          <p14:tracePt t="43742" x="6242050" y="4491038"/>
          <p14:tracePt t="43759" x="6340475" y="4491038"/>
          <p14:tracePt t="43760" x="6394450" y="4491038"/>
          <p14:tracePt t="43776" x="6446838" y="4518025"/>
          <p14:tracePt t="43793" x="6473825" y="4545013"/>
          <p14:tracePt t="43809" x="6473825" y="4581525"/>
          <p14:tracePt t="43826" x="6483350" y="4608513"/>
          <p14:tracePt t="43949" x="6456363" y="4652963"/>
          <p14:tracePt t="43966" x="6446838" y="4660900"/>
          <p14:tracePt t="43973" x="6438900" y="4679950"/>
          <p14:tracePt t="43981" x="6438900" y="4687888"/>
          <p14:tracePt t="43992" x="6429375" y="4697413"/>
          <p14:tracePt t="4467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604838"/>
            <a:ext cx="63436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804248" y="6294580"/>
            <a:ext cx="1610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Luo</a:t>
            </a:r>
            <a:r>
              <a:rPr lang="it-IT" sz="1600" dirty="0" smtClean="0"/>
              <a:t> YJ et al, 2019</a:t>
            </a:r>
            <a:endParaRPr lang="it-IT" sz="1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6"/>
    </mc:Choice>
    <mc:Fallback xmlns="">
      <p:transition spd="slow" advTm="9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92" x="2473325" y="1268413"/>
          <p14:tracePt t="6186" x="2473325" y="1303338"/>
          <p14:tracePt t="6186" x="2473325" y="1357313"/>
          <p14:tracePt t="6203" x="2473325" y="1384300"/>
          <p14:tracePt t="6211" x="2473325" y="1428750"/>
          <p14:tracePt t="6212" x="2473325" y="1473200"/>
          <p14:tracePt t="6219" x="2482850" y="1598613"/>
          <p14:tracePt t="6236" x="2482850" y="1741488"/>
          <p14:tracePt t="6251" x="2482850" y="1839913"/>
          <p14:tracePt t="6269" x="2482850" y="2081213"/>
          <p14:tracePt t="6433" x="2500313" y="2125663"/>
          <p14:tracePt t="6441" x="2500313" y="2187575"/>
          <p14:tracePt t="6450" x="2509838" y="2232025"/>
          <p14:tracePt t="6450" x="2509838" y="2259013"/>
          <p14:tracePt t="6458" x="2509838" y="2303463"/>
          <p14:tracePt t="6467" x="2527300" y="2401888"/>
          <p14:tracePt t="6485" x="2544763" y="2517775"/>
          <p14:tracePt t="6502" x="2562225" y="2857500"/>
          <p14:tracePt t="6502" x="2562225" y="2911475"/>
          <p14:tracePt t="6554" x="2562225" y="2965450"/>
          <p14:tracePt t="6555" x="2562225" y="3027363"/>
          <p14:tracePt t="6568" x="2562225" y="3187700"/>
          <p14:tracePt t="6568" x="2562225" y="3259138"/>
          <p14:tracePt t="6586" x="2562225" y="3384550"/>
          <p14:tracePt t="6602" x="2562225" y="3482975"/>
          <p14:tracePt t="6618" x="2562225" y="3581400"/>
          <p14:tracePt t="6635" x="2562225" y="3687763"/>
          <p14:tracePt t="6652" x="2562225" y="3776663"/>
          <p14:tracePt t="6668" x="2562225" y="3902075"/>
          <p14:tracePt t="6685" x="2562225" y="4062413"/>
          <p14:tracePt t="6701" x="2562225" y="4179888"/>
          <p14:tracePt t="6719" x="2562225" y="4303713"/>
          <p14:tracePt t="6735" x="2562225" y="4419600"/>
          <p14:tracePt t="6752" x="2562225" y="4518025"/>
          <p14:tracePt t="6768" x="2544763" y="4786313"/>
          <p14:tracePt t="6805" x="2527300" y="4919663"/>
          <p14:tracePt t="6818" x="2490788" y="5037138"/>
          <p14:tracePt t="6836" x="2490788" y="5126038"/>
          <p14:tracePt t="6851" x="2473325" y="5187950"/>
          <p14:tracePt t="6869" x="2473325" y="5276850"/>
          <p14:tracePt t="6885" x="2473325" y="5357813"/>
          <p14:tracePt t="6902" x="2455863" y="5419725"/>
          <p14:tracePt t="6918" x="2455863" y="5491163"/>
          <p14:tracePt t="6935" x="2455863" y="5599113"/>
          <p14:tracePt t="6951" x="2455863" y="5697538"/>
          <p14:tracePt t="6969" x="2455863" y="5732463"/>
          <p14:tracePt t="6985" x="2455863" y="5803900"/>
          <p14:tracePt t="7003" x="2455863" y="5875338"/>
          <p14:tracePt t="7018" x="2455863" y="5929313"/>
          <p14:tracePt t="7036" x="2455863" y="5983288"/>
          <p14:tracePt t="7059" x="2455863" y="5991225"/>
          <p14:tracePt t="7068" x="2455863" y="6018213"/>
          <p14:tracePt t="7085" x="2455863" y="6037263"/>
          <p14:tracePt t="7101" x="2455863" y="6062663"/>
          <p14:tracePt t="7118" x="2455863" y="6072188"/>
          <p14:tracePt t="7135" x="2455863" y="6143625"/>
          <p14:tracePt t="7151" x="2455863" y="6197600"/>
          <p14:tracePt t="7168" x="2455863" y="6232525"/>
          <p14:tracePt t="7168" x="2455863" y="6251575"/>
          <p14:tracePt t="7186" x="2455863" y="6259513"/>
          <p14:tracePt t="7201" x="2455863" y="6296025"/>
          <p14:tracePt t="7218" x="2455863" y="6323013"/>
          <p14:tracePt t="7748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28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1600" y="825500"/>
            <a:ext cx="7239000" cy="588962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3127722" y="152398"/>
            <a:ext cx="4277618" cy="33058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Additional or exclusive Lobular BC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31785"/>
      </p:ext>
    </p:extLst>
  </p:cSld>
  <p:clrMapOvr>
    <a:masterClrMapping/>
  </p:clrMapOvr>
  <p:transition spd="med" advTm="44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270" x="4714875" y="3616325"/>
          <p14:tracePt t="15392" x="4759325" y="3633788"/>
          <p14:tracePt t="15400" x="4857750" y="3652838"/>
          <p14:tracePt t="15408" x="5411788" y="3714750"/>
          <p14:tracePt t="15447" x="5527675" y="3714750"/>
          <p14:tracePt t="15453" x="5741988" y="3714750"/>
          <p14:tracePt t="15469" x="5875338" y="3687763"/>
          <p14:tracePt t="15487" x="5991225" y="3608388"/>
          <p14:tracePt t="15503" x="6126163" y="3455988"/>
          <p14:tracePt t="15503" x="6205538" y="3367088"/>
          <p14:tracePt t="15536" x="6348413" y="3098800"/>
          <p14:tracePt t="15537" x="6438900" y="2822575"/>
          <p14:tracePt t="15554" x="6491288" y="2517775"/>
          <p14:tracePt t="15569" x="6518275" y="2286000"/>
          <p14:tracePt t="15586" x="6518275" y="2036763"/>
          <p14:tracePt t="15602" x="6483350" y="1803400"/>
          <p14:tracePt t="15620" x="6411913" y="1643063"/>
          <p14:tracePt t="15636" x="6296025" y="1490663"/>
          <p14:tracePt t="15653" x="6143625" y="1330325"/>
          <p14:tracePt t="15670" x="5776913" y="1098550"/>
          <p14:tracePt t="15686" x="5251450" y="893763"/>
          <p14:tracePt t="15703" x="4803775" y="741363"/>
          <p14:tracePt t="15720" x="4251325" y="588963"/>
          <p14:tracePt t="15737" x="3929063" y="490538"/>
          <p14:tracePt t="15753" x="3660775" y="428625"/>
          <p14:tracePt t="15770" x="3429000" y="411163"/>
          <p14:tracePt t="15787" x="3179763" y="384175"/>
          <p14:tracePt t="15804" x="3017838" y="384175"/>
          <p14:tracePt t="15820" x="2867025" y="411163"/>
          <p14:tracePt t="15837" x="2759075" y="509588"/>
          <p14:tracePt t="15853" x="2633663" y="615950"/>
          <p14:tracePt t="15870" x="2500313" y="723900"/>
          <p14:tracePt t="15886" x="2401888" y="822325"/>
          <p14:tracePt t="15904" x="2339975" y="911225"/>
          <p14:tracePt t="15920" x="2259013" y="1054100"/>
          <p14:tracePt t="15920" x="2232025" y="1116013"/>
          <p14:tracePt t="15953" x="2224088" y="1160463"/>
          <p14:tracePt t="15953" x="2187575" y="1303338"/>
          <p14:tracePt t="15970" x="2160588" y="1517650"/>
          <p14:tracePt t="15986" x="2160588" y="1704975"/>
          <p14:tracePt t="16004" x="2160588" y="1901825"/>
          <p14:tracePt t="16021" x="2214563" y="2089150"/>
          <p14:tracePt t="16038" x="2259013" y="2303463"/>
          <p14:tracePt t="16055" x="2357438" y="2536825"/>
          <p14:tracePt t="16072" x="2589213" y="3081338"/>
          <p14:tracePt t="16091" x="2670175" y="3259138"/>
          <p14:tracePt t="16103" x="2857500" y="3679825"/>
          <p14:tracePt t="16103" x="2938463" y="3857625"/>
          <p14:tracePt t="16121" x="3089275" y="4214813"/>
          <p14:tracePt t="16136" x="3322638" y="4633913"/>
          <p14:tracePt t="16154" x="3517900" y="4991100"/>
          <p14:tracePt t="16169" x="3822700" y="5411788"/>
          <p14:tracePt t="16169" x="3902075" y="5518150"/>
          <p14:tracePt t="16202" x="4062413" y="5697538"/>
          <p14:tracePt t="16202" x="4133850" y="5768975"/>
          <p14:tracePt t="16232" x="4224338" y="5830888"/>
          <p14:tracePt t="16240" x="4286250" y="5902325"/>
          <p14:tracePt t="16245" x="4375150" y="5946775"/>
          <p14:tracePt t="16253" x="4537075" y="6054725"/>
          <p14:tracePt t="16269" x="4751388" y="6134100"/>
          <p14:tracePt t="16287" x="4911725" y="6197600"/>
          <p14:tracePt t="16303" x="5054600" y="6197600"/>
          <p14:tracePt t="16303" x="5126038" y="6215063"/>
          <p14:tracePt t="16321" x="5180013" y="6215063"/>
          <p14:tracePt t="16336" x="5394325" y="6215063"/>
          <p14:tracePt t="16355" x="5589588" y="6215063"/>
          <p14:tracePt t="16355" x="5697538" y="6215063"/>
          <p14:tracePt t="16377" x="5795963" y="6215063"/>
          <p14:tracePt t="16386" x="6054725" y="6180138"/>
          <p14:tracePt t="16414" x="6215063" y="6153150"/>
          <p14:tracePt t="16426" x="6276975" y="6126163"/>
          <p14:tracePt t="16436" x="6429375" y="6072188"/>
          <p14:tracePt t="16453" x="6572250" y="6010275"/>
          <p14:tracePt t="16469" x="6697663" y="5956300"/>
          <p14:tracePt t="16486" x="6840538" y="5867400"/>
          <p14:tracePt t="16504" x="6991350" y="5768975"/>
          <p14:tracePt t="16519" x="7232650" y="5634038"/>
          <p14:tracePt t="16537" x="7412038" y="5510213"/>
          <p14:tracePt t="16553" x="7599363" y="5375275"/>
          <p14:tracePt t="16570" x="7777163" y="5259388"/>
          <p14:tracePt t="16586" x="7939088" y="5197475"/>
          <p14:tracePt t="16603" x="8027988" y="5143500"/>
          <p14:tracePt t="16619" x="8099425" y="5089525"/>
          <p14:tracePt t="16636" x="8170863" y="5027613"/>
          <p14:tracePt t="16652" x="8323263" y="4867275"/>
          <p14:tracePt t="16675" x="8358188" y="4813300"/>
          <p14:tracePt t="16686" x="8456613" y="4670425"/>
          <p14:tracePt t="16703" x="8555038" y="4537075"/>
          <p14:tracePt t="16720" x="8661400" y="4394200"/>
          <p14:tracePt t="16720" x="8715375" y="4276725"/>
          <p14:tracePt t="16737" x="8804275" y="4116388"/>
          <p14:tracePt t="16753" x="8875713" y="3956050"/>
          <p14:tracePt t="16770" x="8929688" y="3803650"/>
          <p14:tracePt t="16786" x="8966200" y="3643313"/>
          <p14:tracePt t="16804" x="8983663" y="3500438"/>
          <p14:tracePt t="16819" x="9001125" y="3259138"/>
          <p14:tracePt t="16854" x="9001125" y="3205163"/>
          <p14:tracePt t="16857" x="9001125" y="3179763"/>
          <p14:tracePt t="16869" x="9001125" y="3071813"/>
          <p14:tracePt t="16886" x="9001125" y="2946400"/>
          <p14:tracePt t="16903" x="8609013" y="2133600"/>
          <p14:tracePt t="17010" x="8528050" y="2071688"/>
          <p14:tracePt t="17019" x="8313738" y="1874838"/>
          <p14:tracePt t="17036" x="8010525" y="1724025"/>
          <p14:tracePt t="17054" x="7643813" y="1536700"/>
          <p14:tracePt t="17069" x="7394575" y="1438275"/>
          <p14:tracePt t="17086" x="7215188" y="1357313"/>
          <p14:tracePt t="17103" x="7054850" y="1295400"/>
          <p14:tracePt t="17103" x="6973888" y="1250950"/>
          <p14:tracePt t="17121" x="6938963" y="1241425"/>
          <p14:tracePt t="17136" x="6823075" y="1223963"/>
          <p14:tracePt t="17154" x="6724650" y="1187450"/>
          <p14:tracePt t="17169" x="6670675" y="1187450"/>
          <p14:tracePt t="17187" x="6599238" y="1187450"/>
          <p14:tracePt t="17204" x="6473825" y="1187450"/>
          <p14:tracePt t="17220" x="6313488" y="1187450"/>
          <p14:tracePt t="17236" x="6143625" y="1187450"/>
          <p14:tracePt t="17253" x="5973763" y="1214438"/>
          <p14:tracePt t="17269" x="5830888" y="1231900"/>
          <p14:tracePt t="17287" x="5688013" y="1285875"/>
          <p14:tracePt t="17303" x="5562600" y="1330325"/>
          <p14:tracePt t="17319" x="5419725" y="1357313"/>
          <p14:tracePt t="17338" x="5340350" y="1393825"/>
          <p14:tracePt t="17353" x="5295900" y="1419225"/>
          <p14:tracePt t="17370" x="5259388" y="1428750"/>
          <p14:tracePt t="17386" x="5205413" y="1465263"/>
          <p14:tracePt t="17403" x="5010150" y="1509713"/>
          <p14:tracePt t="17453" x="4946650" y="1527175"/>
          <p14:tracePt t="17453" x="4803775" y="1562100"/>
          <p14:tracePt t="17470" x="4652963" y="1581150"/>
          <p14:tracePt t="17486" x="4491038" y="1598613"/>
          <p14:tracePt t="17503" x="4357688" y="1616075"/>
          <p14:tracePt t="17519" x="4268788" y="1633538"/>
          <p14:tracePt t="17519" x="4205288" y="1652588"/>
          <p14:tracePt t="17537" x="4098925" y="1652588"/>
          <p14:tracePt t="17553" x="3965575" y="1670050"/>
          <p14:tracePt t="17570" x="3840163" y="1670050"/>
          <p14:tracePt t="17586" x="3741738" y="1670050"/>
          <p14:tracePt t="17603" x="3633788" y="1670050"/>
          <p14:tracePt t="17619" x="3536950" y="1670050"/>
          <p14:tracePt t="17637" x="3446463" y="1670050"/>
          <p14:tracePt t="17653" x="3348038" y="1670050"/>
          <p14:tracePt t="17669" x="3276600" y="1670050"/>
          <p14:tracePt t="17686" x="3197225" y="1670050"/>
          <p14:tracePt t="17703" x="3098800" y="1670050"/>
          <p14:tracePt t="17736" x="3062288" y="1670050"/>
          <p14:tracePt t="17736" x="3054350" y="1670050"/>
          <p14:tracePt t="17808" x="3044825" y="1670050"/>
          <p14:tracePt t="17896" x="3036888" y="1679575"/>
          <p14:tracePt t="17904" x="3017838" y="1697038"/>
          <p14:tracePt t="17919" x="2990850" y="1704975"/>
          <p14:tracePt t="17919" x="2946400" y="1724025"/>
          <p14:tracePt t="17921" x="2884488" y="1741488"/>
          <p14:tracePt t="17936" x="2633663" y="1857375"/>
          <p14:tracePt t="17953" x="2482850" y="1955800"/>
          <p14:tracePt t="17969" x="2330450" y="2071688"/>
          <p14:tracePt t="17986" x="2017713" y="2303463"/>
          <p14:tracePt t="18019" x="1955800" y="2347913"/>
          <p14:tracePt t="18036" x="1893888" y="2401888"/>
          <p14:tracePt t="18036" x="1830388" y="2473325"/>
          <p14:tracePt t="18053" x="1795463" y="2517775"/>
          <p14:tracePt t="18069" x="1776413" y="2554288"/>
          <p14:tracePt t="18086" x="1758950" y="2581275"/>
          <p14:tracePt t="18103" x="1751013" y="2608263"/>
          <p14:tracePt t="18120" x="1751013" y="2616200"/>
          <p14:tracePt t="18136" x="1751013" y="2625725"/>
          <p14:tracePt t="18184" x="1751013" y="2633663"/>
          <p14:tracePt t="18196" x="1751013" y="2679700"/>
          <p14:tracePt t="18210" x="1751013" y="2687638"/>
          <p14:tracePt t="18219" x="1751013" y="2759075"/>
          <p14:tracePt t="18236" x="1751013" y="2795588"/>
          <p14:tracePt t="18252" x="1751013" y="2822575"/>
          <p14:tracePt t="18269" x="1751013" y="2840038"/>
          <p14:tracePt t="18286" x="1768475" y="2857500"/>
          <p14:tracePt t="18303" x="1776413" y="2884488"/>
          <p14:tracePt t="18319" x="1803400" y="2919413"/>
          <p14:tracePt t="18319" x="1822450" y="2965450"/>
          <p14:tracePt t="18338" x="1893888" y="3054350"/>
          <p14:tracePt t="18353" x="2009775" y="3160713"/>
          <p14:tracePt t="18370" x="2428875" y="3455988"/>
          <p14:tracePt t="18471" x="2465388" y="3455988"/>
          <p14:tracePt t="18504" x="2473325" y="3455988"/>
          <p14:tracePt t="18519" x="2482850" y="3455988"/>
          <p14:tracePt t="18520" x="2517775" y="3446463"/>
          <p14:tracePt t="18520" x="2536825" y="3446463"/>
          <p14:tracePt t="18538" x="2616200" y="3419475"/>
          <p14:tracePt t="18553" x="2670175" y="3402013"/>
          <p14:tracePt t="18570" x="2751138" y="3375025"/>
          <p14:tracePt t="18587" x="2857500" y="3322638"/>
          <p14:tracePt t="18603" x="2982913" y="3268663"/>
          <p14:tracePt t="18620" x="3116263" y="3214688"/>
          <p14:tracePt t="18636" x="3170238" y="3179763"/>
          <p14:tracePt t="18653" x="3224213" y="3160713"/>
          <p14:tracePt t="18669" x="3268663" y="3143250"/>
          <p14:tracePt t="18687" x="3322638" y="3116263"/>
          <p14:tracePt t="18703" x="3429000" y="3089275"/>
          <p14:tracePt t="18735" x="3544888" y="3062288"/>
          <p14:tracePt t="18753" x="3608388" y="3054350"/>
          <p14:tracePt t="18753" x="3759200" y="3044825"/>
          <p14:tracePt t="18770" x="3911600" y="3027363"/>
          <p14:tracePt t="18788" x="4081463" y="2990850"/>
          <p14:tracePt t="18803" x="4313238" y="2973388"/>
          <p14:tracePt t="18820" x="4554538" y="2955925"/>
          <p14:tracePt t="18836" x="4848225" y="2955925"/>
          <p14:tracePt t="18854" x="5126038" y="2955925"/>
          <p14:tracePt t="18869" x="5357813" y="2965450"/>
          <p14:tracePt t="18886" x="5581650" y="3000375"/>
          <p14:tracePt t="18902" x="5715000" y="3017838"/>
          <p14:tracePt t="18902" x="5813425" y="3062288"/>
          <p14:tracePt t="18921" x="5857875" y="3062288"/>
          <p14:tracePt t="18921" x="5938838" y="3098800"/>
          <p14:tracePt t="18936" x="6062663" y="3133725"/>
          <p14:tracePt t="18953" x="6188075" y="3187700"/>
          <p14:tracePt t="18970" x="6348413" y="3241675"/>
          <p14:tracePt t="18987" x="6562725" y="3348038"/>
          <p14:tracePt t="19004" x="6759575" y="3402013"/>
          <p14:tracePt t="19019" x="6894513" y="3465513"/>
          <p14:tracePt t="19037" x="6965950" y="3490913"/>
          <p14:tracePt t="19053" x="6973888" y="3509963"/>
          <p14:tracePt t="19377" x="6973888" y="3527425"/>
          <p14:tracePt t="19385" x="6884988" y="3581400"/>
          <p14:tracePt t="19395" x="6804025" y="3633788"/>
          <p14:tracePt t="19403" x="6680200" y="3732213"/>
          <p14:tracePt t="19420" x="6589713" y="3822700"/>
          <p14:tracePt t="19436" x="6375400" y="4081463"/>
          <p14:tracePt t="19545" x="6367463" y="4098925"/>
          <p14:tracePt t="19554" x="6357938" y="4116388"/>
          <p14:tracePt t="19569" x="6348413" y="4133850"/>
          <p14:tracePt t="19586" x="6340475" y="4143375"/>
          <p14:tracePt t="19602" x="6323013" y="4170363"/>
          <p14:tracePt t="19620" x="6313488" y="4179888"/>
          <p14:tracePt t="19636" x="6303963" y="4205288"/>
          <p14:tracePt t="19654" x="6286500" y="4214813"/>
          <p14:tracePt t="19800" x="6276975" y="4214813"/>
          <p14:tracePt t="19808" x="6259513" y="4205288"/>
          <p14:tracePt t="19809" x="6251575" y="4170363"/>
          <p14:tracePt t="19819" x="6224588" y="4133850"/>
          <p14:tracePt t="19836" x="6180138" y="4071938"/>
          <p14:tracePt t="19854" x="6134100" y="4000500"/>
          <p14:tracePt t="19870" x="6108700" y="3965575"/>
          <p14:tracePt t="19885" x="6081713" y="3919538"/>
          <p14:tracePt t="19903" x="6054725" y="3884613"/>
          <p14:tracePt t="19919" x="6027738" y="3848100"/>
          <p14:tracePt t="19919" x="6010275" y="3830638"/>
          <p14:tracePt t="19937" x="6000750" y="3803650"/>
          <p14:tracePt t="19953" x="5973763" y="3768725"/>
          <p14:tracePt t="19970" x="5938838" y="3687763"/>
          <p14:tracePt t="19986" x="5884863" y="3581400"/>
          <p14:tracePt t="20004" x="5830888" y="3402013"/>
          <p14:tracePt t="20026" x="5795963" y="3348038"/>
          <p14:tracePt t="20037" x="5768975" y="3295650"/>
          <p14:tracePt t="20053" x="5751513" y="3232150"/>
          <p14:tracePt t="20070" x="5741988" y="3205163"/>
          <p14:tracePt t="20085" x="5741988" y="3187700"/>
          <p14:tracePt t="20103" x="5741988" y="3179763"/>
          <p14:tracePt t="20136" x="5741988" y="3160713"/>
          <p14:tracePt t="20160" x="5741988" y="3152775"/>
          <p14:tracePt t="20184" x="5741988" y="3143250"/>
          <p14:tracePt t="20200" x="5751513" y="3125788"/>
          <p14:tracePt t="20208" x="5848350" y="3098800"/>
          <p14:tracePt t="20269" x="5875338" y="3081338"/>
          <p14:tracePt t="20285" x="5919788" y="3081338"/>
          <p14:tracePt t="20287" x="6000750" y="3081338"/>
          <p14:tracePt t="20302" x="6072188" y="3081338"/>
          <p14:tracePt t="20319" x="6143625" y="3081338"/>
          <p14:tracePt t="20336" x="6188075" y="3081338"/>
          <p14:tracePt t="20354" x="6215063" y="3081338"/>
          <p14:tracePt t="20369" x="6242050" y="3098800"/>
          <p14:tracePt t="20386" x="6303963" y="3116263"/>
          <p14:tracePt t="20403" x="6340475" y="3143250"/>
          <p14:tracePt t="20420" x="6367463" y="3152775"/>
          <p14:tracePt t="20570" x="6357938" y="3152775"/>
          <p14:tracePt t="20577" x="6348413" y="3152775"/>
          <p14:tracePt t="20578" x="6323013" y="3152775"/>
          <p14:tracePt t="20587" x="6286500" y="3152775"/>
          <p14:tracePt t="20603" x="6251575" y="3152775"/>
          <p14:tracePt t="20620" x="6170613" y="3143250"/>
          <p14:tracePt t="20636" x="6027738" y="3108325"/>
          <p14:tracePt t="20654" x="5902325" y="3071813"/>
          <p14:tracePt t="20670" x="5776913" y="3036888"/>
          <p14:tracePt t="20686" x="5705475" y="3000375"/>
          <p14:tracePt t="20704" x="5634038" y="2955925"/>
          <p14:tracePt t="20719" x="5446713" y="2867025"/>
          <p14:tracePt t="20738" x="5286375" y="2768600"/>
          <p14:tracePt t="20781" x="5251450" y="2732088"/>
          <p14:tracePt t="20794" x="5232400" y="2724150"/>
          <p14:tracePt t="20833" x="5224463" y="2714625"/>
          <p14:tracePt t="22145" x="5224463" y="2732088"/>
          <p14:tracePt t="22153" x="5224463" y="2741613"/>
          <p14:tracePt t="22170" x="5224463" y="2751138"/>
          <p14:tracePt t="22177" x="5224463" y="2759075"/>
          <p14:tracePt t="22202" x="5224463" y="2776538"/>
          <p14:tracePt t="22281" x="5224463" y="2786063"/>
          <p14:tracePt t="22293" x="5241925" y="2813050"/>
          <p14:tracePt t="22293" x="5241925" y="2822575"/>
          <p14:tracePt t="22304" x="5251450" y="2847975"/>
          <p14:tracePt t="22320" x="5259388" y="2867025"/>
          <p14:tracePt t="22356" x="5276850" y="2884488"/>
          <p14:tracePt t="23497" x="5303838" y="2840038"/>
          <p14:tracePt t="23505" x="5456238" y="2205038"/>
          <p14:tracePt t="23505" x="5473700" y="2152650"/>
          <p14:tracePt t="23570" x="5537200" y="1919288"/>
          <p14:tracePt t="23610" x="5554663" y="1857375"/>
          <p14:tracePt t="23620" x="5572125" y="1795463"/>
          <p14:tracePt t="23636" x="5608638" y="1724025"/>
          <p14:tracePt t="23653" x="5616575" y="1679575"/>
          <p14:tracePt t="23669" x="5634038" y="1652588"/>
          <p14:tracePt t="23686" x="5653088" y="1616075"/>
          <p14:tracePt t="23703" x="5697538" y="1562100"/>
          <p14:tracePt t="23720" x="5724525" y="1536700"/>
          <p14:tracePt t="23736" x="5795963" y="1473200"/>
          <p14:tracePt t="23754" x="5848350" y="1438275"/>
          <p14:tracePt t="23769" x="5911850" y="1393825"/>
          <p14:tracePt t="23787" x="5973763" y="1347788"/>
          <p14:tracePt t="23803" x="6037263" y="1312863"/>
          <p14:tracePt t="23820" x="6108700" y="1285875"/>
          <p14:tracePt t="23859" x="6276975" y="1258888"/>
          <p14:tracePt t="23902" x="6375400" y="1241425"/>
          <p14:tracePt t="23920" x="6456363" y="1223963"/>
          <p14:tracePt t="23936" x="6545263" y="1214438"/>
          <p14:tracePt t="23954" x="6562725" y="1214438"/>
          <p14:tracePt t="23969" x="6599238" y="1214438"/>
          <p14:tracePt t="23987" x="6643688" y="1196975"/>
          <p14:tracePt t="24003" x="6661150" y="1196975"/>
          <p14:tracePt t="24019" x="6688138" y="1196975"/>
          <p14:tracePt t="24036" x="6705600" y="1196975"/>
          <p14:tracePt t="24053" x="6724650" y="1196975"/>
          <p14:tracePt t="24070" x="6732588" y="1196975"/>
          <p14:tracePt t="24086" x="6751638" y="1196975"/>
          <p14:tracePt t="24103" x="6796088" y="1196975"/>
          <p14:tracePt t="24119" x="6813550" y="1196975"/>
          <p14:tracePt t="24136" x="6840538" y="1196975"/>
          <p14:tracePt t="24153" x="6848475" y="1196975"/>
          <p14:tracePt t="24170" x="6858000" y="1196975"/>
          <p14:tracePt t="24186" x="6875463" y="1196975"/>
          <p14:tracePt t="24204" x="6884988" y="1196975"/>
          <p14:tracePt t="24249" x="6894513" y="1196975"/>
          <p14:tracePt t="24473" x="6902450" y="1204913"/>
          <p14:tracePt t="24698" x="6911975" y="1204913"/>
          <p14:tracePt t="24745" x="6911975" y="1187450"/>
          <p14:tracePt t="24753" x="6911975" y="1179513"/>
          <p14:tracePt t="24761" x="6911975" y="1143000"/>
          <p14:tracePt t="24770" x="6911975" y="1133475"/>
          <p14:tracePt t="24787" x="6911975" y="1108075"/>
          <p14:tracePt t="24804" x="6911975" y="1098550"/>
          <p14:tracePt t="24842" x="6911975" y="1089025"/>
          <p14:tracePt t="24866" x="6911975" y="1081088"/>
          <p14:tracePt t="24869" x="6911975" y="1071563"/>
          <p14:tracePt t="24961" x="6929438" y="1071563"/>
          <p14:tracePt t="24977" x="6938963" y="1071563"/>
          <p14:tracePt t="24993" x="6946900" y="1071563"/>
          <p14:tracePt t="25034" x="6965950" y="1071563"/>
          <p14:tracePt t="25073" x="6973888" y="1071563"/>
          <p14:tracePt t="25089" x="6983413" y="1071563"/>
          <p14:tracePt t="25093" x="7000875" y="1071563"/>
          <p14:tracePt t="25103" x="7018338" y="1071563"/>
          <p14:tracePt t="25120" x="7062788" y="1071563"/>
          <p14:tracePt t="25120" x="7081838" y="1071563"/>
          <p14:tracePt t="25137" x="7143750" y="1089025"/>
          <p14:tracePt t="25153" x="7197725" y="1098550"/>
          <p14:tracePt t="25170" x="7269163" y="1133475"/>
          <p14:tracePt t="25187" x="7323138" y="1133475"/>
          <p14:tracePt t="25204" x="7375525" y="1143000"/>
          <p14:tracePt t="25221" x="7402513" y="1143000"/>
          <p14:tracePt t="25237" x="7439025" y="1143000"/>
          <p14:tracePt t="25254" x="7500938" y="1160463"/>
          <p14:tracePt t="25270" x="7572375" y="1169988"/>
          <p14:tracePt t="25287" x="7670800" y="1169988"/>
          <p14:tracePt t="25303" x="7705725" y="1187450"/>
          <p14:tracePt t="25320" x="7759700" y="1187450"/>
          <p14:tracePt t="25336" x="7840663" y="1187450"/>
          <p14:tracePt t="25355" x="7894638" y="1187450"/>
          <p14:tracePt t="25370" x="7939088" y="1187450"/>
          <p14:tracePt t="25387" x="7974013" y="1187450"/>
          <p14:tracePt t="25403" x="7983538" y="1187450"/>
          <p14:tracePt t="25420" x="8001000" y="1187450"/>
          <p14:tracePt t="25458" x="8010525" y="1187450"/>
          <p14:tracePt t="26154" x="7991475" y="1187450"/>
          <p14:tracePt t="26162" x="7956550" y="1187450"/>
          <p14:tracePt t="26170" x="7894638" y="1196975"/>
          <p14:tracePt t="26178" x="7751763" y="1214438"/>
          <p14:tracePt t="26187" x="7643813" y="1231900"/>
          <p14:tracePt t="26203" x="7545388" y="1241425"/>
          <p14:tracePt t="26220" x="7473950" y="1241425"/>
          <p14:tracePt t="26236" x="7394575" y="1258888"/>
          <p14:tracePt t="26254" x="7331075" y="1276350"/>
          <p14:tracePt t="26270" x="7269163" y="1285875"/>
          <p14:tracePt t="26288" x="7215188" y="1303338"/>
          <p14:tracePt t="26303" x="7143750" y="1339850"/>
          <p14:tracePt t="26321" x="7108825" y="1347788"/>
          <p14:tracePt t="26336" x="7045325" y="1384300"/>
          <p14:tracePt t="26356" x="7018338" y="1393825"/>
          <p14:tracePt t="26370" x="7000875" y="1419225"/>
          <p14:tracePt t="26387" x="6973888" y="1428750"/>
          <p14:tracePt t="26403" x="6946900" y="1465263"/>
          <p14:tracePt t="26420" x="6919913" y="1490663"/>
          <p14:tracePt t="26436" x="6911975" y="1544638"/>
          <p14:tracePt t="26453" x="6894513" y="1589088"/>
          <p14:tracePt t="26470" x="6884988" y="1608138"/>
          <p14:tracePt t="26487" x="6867525" y="1625600"/>
          <p14:tracePt t="26682" x="6875463" y="1625600"/>
          <p14:tracePt t="26698" x="6919913" y="1625600"/>
          <p14:tracePt t="26705" x="6973888" y="1625600"/>
          <p14:tracePt t="26720" x="7018338" y="1625600"/>
          <p14:tracePt t="26721" x="7153275" y="1625600"/>
          <p14:tracePt t="26737" x="7304088" y="1625600"/>
          <p14:tracePt t="26753" x="7518400" y="1625600"/>
          <p14:tracePt t="26771" x="7715250" y="1652588"/>
          <p14:tracePt t="26787" x="7983538" y="1652588"/>
          <p14:tracePt t="26787" x="8010525" y="1652588"/>
          <p14:tracePt t="26849" x="8045450" y="1652588"/>
          <p14:tracePt t="26857" x="8072438" y="1652588"/>
          <p14:tracePt t="26858" x="8081963" y="1652588"/>
          <p14:tracePt t="26870" x="8161338" y="1652588"/>
          <p14:tracePt t="26902" x="8251825" y="1652588"/>
          <p14:tracePt t="26937" x="8277225" y="1652588"/>
          <p14:tracePt t="26938" x="8296275" y="1652588"/>
          <p14:tracePt t="26954" x="8340725" y="1652588"/>
          <p14:tracePt t="26970" x="8348663" y="1652588"/>
          <p14:tracePt t="28018" x="8375650" y="1660525"/>
          <p14:tracePt t="28025" x="8394700" y="1679575"/>
          <p14:tracePt t="28033" x="8429625" y="1679575"/>
          <p14:tracePt t="28039" x="8474075" y="1714500"/>
          <p14:tracePt t="28053" x="8501063" y="1731963"/>
          <p14:tracePt t="28070" x="8537575" y="1751013"/>
          <p14:tracePt t="28086" x="8545513" y="1758950"/>
          <p14:tracePt t="28103" x="8545513" y="1768475"/>
          <p14:tracePt t="28120" x="8555038" y="1768475"/>
          <p14:tracePt t="28136" x="8562975" y="1776413"/>
          <p14:tracePt t="28153" x="8582025" y="1830388"/>
          <p14:tracePt t="28171" x="8599488" y="1857375"/>
          <p14:tracePt t="28187" x="8616950" y="1911350"/>
          <p14:tracePt t="28203" x="8643938" y="1973263"/>
          <p14:tracePt t="28219" x="8643938" y="2009775"/>
          <p14:tracePt t="28237" x="8661400" y="2098675"/>
          <p14:tracePt t="28286" x="8661400" y="2116138"/>
          <p14:tracePt t="28286" x="8661400" y="2133600"/>
          <p14:tracePt t="28308" x="8670925" y="2152650"/>
          <p14:tracePt t="28665" x="8609013" y="2152650"/>
          <p14:tracePt t="28674" x="8537575" y="2152650"/>
          <p14:tracePt t="28674" x="8456613" y="2160588"/>
          <p14:tracePt t="28690" x="8394700" y="2170113"/>
          <p14:tracePt t="28698" x="8313738" y="2187575"/>
          <p14:tracePt t="28706" x="8153400" y="2205038"/>
          <p14:tracePt t="28720" x="8045450" y="2241550"/>
          <p14:tracePt t="28736" x="7974013" y="2276475"/>
          <p14:tracePt t="28754" x="7920038" y="2303463"/>
          <p14:tracePt t="28770" x="7894638" y="2312988"/>
          <p14:tracePt t="28787" x="7875588" y="2330450"/>
          <p14:tracePt t="28802" x="7848600" y="2330450"/>
          <p14:tracePt t="28820" x="7823200" y="2339975"/>
          <p14:tracePt t="28837" x="7813675" y="2339975"/>
          <p14:tracePt t="28853" x="7786688" y="2347913"/>
          <p14:tracePt t="28870" x="7769225" y="2366963"/>
          <p14:tracePt t="29209" x="7777163" y="2330450"/>
          <p14:tracePt t="29217" x="7796213" y="2322513"/>
          <p14:tracePt t="29226" x="7848600" y="2295525"/>
          <p14:tracePt t="29237" x="7875588" y="2268538"/>
          <p14:tracePt t="29253" x="7902575" y="2251075"/>
          <p14:tracePt t="29801" x="7902575" y="2241550"/>
          <p14:tracePt t="29803" x="7867650" y="2224088"/>
          <p14:tracePt t="29813" x="7840663" y="2214563"/>
          <p14:tracePt t="29819" x="7813675" y="2197100"/>
          <p14:tracePt t="29836" x="7777163" y="2197100"/>
          <p14:tracePt t="29853" x="7759700" y="2187575"/>
          <p14:tracePt t="29870" x="7751763" y="2187575"/>
          <p14:tracePt t="29921" x="7742238" y="2187575"/>
          <p14:tracePt t="29937" x="7724775" y="2187575"/>
          <p14:tracePt t="29953" x="7715250" y="2187575"/>
          <p14:tracePt t="29969" x="7688263" y="2187575"/>
          <p14:tracePt t="29970" x="7670800" y="2205038"/>
          <p14:tracePt t="29986" x="7643813" y="2214563"/>
          <p14:tracePt t="30025" x="7634288" y="2232025"/>
          <p14:tracePt t="30049" x="7616825" y="2241550"/>
          <p14:tracePt t="30226" x="7626350" y="2241550"/>
          <p14:tracePt t="30233" x="7697788" y="2205038"/>
          <p14:tracePt t="30241" x="7759700" y="2179638"/>
          <p14:tracePt t="30253" x="7831138" y="2160588"/>
          <p14:tracePt t="30269" x="7885113" y="2125663"/>
          <p14:tracePt t="30286" x="7929563" y="2125663"/>
          <p14:tracePt t="30302" x="7947025" y="2116138"/>
          <p14:tracePt t="30319" x="7966075" y="2116138"/>
          <p14:tracePt t="30361" x="7974013" y="2116138"/>
          <p14:tracePt t="30385" x="7983538" y="2116138"/>
          <p14:tracePt t="30393" x="8010525" y="2116138"/>
          <p14:tracePt t="30401" x="8054975" y="2116138"/>
          <p14:tracePt t="30414" x="8062913" y="2116138"/>
          <p14:tracePt t="30419" x="8134350" y="2133600"/>
          <p14:tracePt t="30436" x="8313738" y="2214563"/>
          <p14:tracePt t="30453" x="8510588" y="2268538"/>
          <p14:tracePt t="30469" x="8688388" y="2339975"/>
          <p14:tracePt t="30494" x="8751888" y="2357438"/>
          <p14:tracePt t="30519" x="8769350" y="2357438"/>
          <p14:tracePt t="30569" x="8769350" y="2366963"/>
          <p14:tracePt t="31074" x="8796338" y="2357438"/>
          <p14:tracePt t="31081" x="8804275" y="2347913"/>
          <p14:tracePt t="31086" x="8840788" y="2268538"/>
          <p14:tracePt t="31103" x="8875713" y="2197100"/>
          <p14:tracePt t="31120" x="8902700" y="2125663"/>
          <p14:tracePt t="31136" x="8912225" y="2071688"/>
          <p14:tracePt t="31136" x="8929688" y="2027238"/>
          <p14:tracePt t="31153" x="8947150" y="1955800"/>
          <p14:tracePt t="31169" x="8966200" y="1847850"/>
          <p14:tracePt t="31187" x="8974138" y="1768475"/>
          <p14:tracePt t="31202" x="8974138" y="1679575"/>
          <p14:tracePt t="31220" x="8974138" y="1608138"/>
          <p14:tracePt t="31236" x="8974138" y="1554163"/>
          <p14:tracePt t="31253" x="8974138" y="1509713"/>
          <p14:tracePt t="31269" x="8966200" y="1482725"/>
          <p14:tracePt t="31302" x="8939213" y="1428750"/>
          <p14:tracePt t="31303" x="8902700" y="1393825"/>
          <p14:tracePt t="31320" x="8840788" y="1330325"/>
          <p14:tracePt t="31336" x="8742363" y="1231900"/>
          <p14:tracePt t="31336" x="8643938" y="1169988"/>
          <p14:tracePt t="31356" x="8420100" y="1071563"/>
          <p14:tracePt t="31369" x="8143875" y="911225"/>
          <p14:tracePt t="31387" x="7867650" y="768350"/>
          <p14:tracePt t="31403" x="7608888" y="660400"/>
          <p14:tracePt t="31420" x="7412038" y="608013"/>
          <p14:tracePt t="31436" x="7215188" y="544513"/>
          <p14:tracePt t="31453" x="7000875" y="482600"/>
          <p14:tracePt t="31469" x="6759575" y="446088"/>
          <p14:tracePt t="31486" x="5803900" y="347663"/>
          <p14:tracePt t="31536" x="5276850" y="347663"/>
          <p14:tracePt t="31536" x="5081588" y="393700"/>
          <p14:tracePt t="31570" x="4902200" y="419100"/>
          <p14:tracePt t="31585" x="4276725" y="490538"/>
          <p14:tracePt t="31604" x="3894138" y="544513"/>
          <p14:tracePt t="31619" x="3517900" y="608013"/>
          <p14:tracePt t="31636" x="3286125" y="704850"/>
          <p14:tracePt t="31652" x="3009900" y="785813"/>
          <p14:tracePt t="31669" x="2705100" y="857250"/>
          <p14:tracePt t="31686" x="2339975" y="1009650"/>
          <p14:tracePt t="31703" x="1990725" y="1187450"/>
          <p14:tracePt t="31719" x="1714500" y="1411288"/>
          <p14:tracePt t="31737" x="1347788" y="1731963"/>
          <p14:tracePt t="31753" x="901700" y="2251075"/>
          <p14:tracePt t="31770" x="652463" y="2643188"/>
          <p14:tracePt t="31786" x="465138" y="3009900"/>
          <p14:tracePt t="31804" x="347663" y="3313113"/>
          <p14:tracePt t="31824" x="276225" y="3598863"/>
          <p14:tracePt t="31836" x="258763" y="3929063"/>
          <p14:tracePt t="31853" x="295275" y="4687888"/>
          <p14:tracePt t="31890" x="347663" y="4840288"/>
          <p14:tracePt t="31890" x="419100" y="4991100"/>
          <p14:tracePt t="31903" x="608013" y="5348288"/>
          <p14:tracePt t="31927" x="669925" y="5438775"/>
          <p14:tracePt t="31935" x="785813" y="5599113"/>
          <p14:tracePt t="31935" x="866775" y="5680075"/>
          <p14:tracePt t="31953" x="1027113" y="5857875"/>
          <p14:tracePt t="31969" x="1258888" y="6054725"/>
          <p14:tracePt t="31986" x="1704975" y="6296025"/>
          <p14:tracePt t="32003" x="2133600" y="6473825"/>
          <p14:tracePt t="32020" x="2517775" y="6634163"/>
          <p14:tracePt t="32036" x="2965450" y="6715125"/>
          <p14:tracePt t="32053" x="3394075" y="6742113"/>
          <p14:tracePt t="32069" x="3759200" y="6742113"/>
          <p14:tracePt t="32087" x="4037013" y="6705600"/>
          <p14:tracePt t="32103" x="4375150" y="6608763"/>
          <p14:tracePt t="32119" x="4830763" y="6500813"/>
          <p14:tracePt t="32136" x="5322888" y="6357938"/>
          <p14:tracePt t="32136" x="5589588" y="6269038"/>
          <p14:tracePt t="32154" x="6180138" y="6062663"/>
          <p14:tracePt t="32169" x="6732588" y="5813425"/>
          <p14:tracePt t="32186" x="7197725" y="5599113"/>
          <p14:tracePt t="32203" x="7599363" y="5438775"/>
          <p14:tracePt t="32220" x="7983538" y="5276850"/>
          <p14:tracePt t="32236" x="8323263" y="5126038"/>
          <p14:tracePt t="32253" x="8697913" y="5000625"/>
          <p14:tracePt t="32269" x="9028113" y="4875213"/>
          <p14:tracePt t="32286" x="9134475" y="4625975"/>
          <p14:tracePt t="32286" x="9134475" y="4589463"/>
          <p14:tracePt t="32339" x="9134475" y="4554538"/>
          <p14:tracePt t="32353" x="9134475" y="4483100"/>
          <p14:tracePt t="32370" x="9134475" y="4446588"/>
          <p14:tracePt t="32386" x="9134475" y="4394200"/>
          <p14:tracePt t="32404" x="9134475" y="4330700"/>
          <p14:tracePt t="32419" x="9134475" y="4251325"/>
          <p14:tracePt t="32436" x="9134475" y="4152900"/>
          <p14:tracePt t="32453" x="9134475" y="4027488"/>
          <p14:tracePt t="32469" x="9134475" y="3911600"/>
          <p14:tracePt t="32486" x="9134475" y="3822700"/>
          <p14:tracePt t="32503" x="9134475" y="3751263"/>
          <p14:tracePt t="32519" x="9134475" y="3724275"/>
          <p14:tracePt t="32537" x="9134475" y="3714750"/>
          <p14:tracePt t="32552" x="9134475" y="3705225"/>
          <p14:tracePt t="32624" x="9134475" y="3687763"/>
          <p14:tracePt t="32625" x="9018588" y="3536950"/>
          <p14:tracePt t="32684" x="8983663" y="3517900"/>
          <p14:tracePt t="32702" x="8947150" y="3490913"/>
          <p14:tracePt t="32702" x="8912225" y="3473450"/>
          <p14:tracePt t="32719" x="8848725" y="3446463"/>
          <p14:tracePt t="32736" x="8813800" y="3429000"/>
          <p14:tracePt t="32736" x="8796338" y="3419475"/>
          <p14:tracePt t="32754" x="8697913" y="3384550"/>
          <p14:tracePt t="32769" x="8555038" y="3330575"/>
          <p14:tracePt t="32786" x="8375650" y="3295650"/>
          <p14:tracePt t="32803" x="8188325" y="3232150"/>
          <p14:tracePt t="32820" x="8037513" y="3197225"/>
          <p14:tracePt t="32836" x="7875588" y="3152775"/>
          <p14:tracePt t="32854" x="7786688" y="3125788"/>
          <p14:tracePt t="32869" x="7697788" y="3098800"/>
          <p14:tracePt t="32886" x="7680325" y="3098800"/>
          <p14:tracePt t="32961" x="7670800" y="3098800"/>
          <p14:tracePt t="33778" x="7670800" y="3116263"/>
          <p14:tracePt t="33779" x="7697788" y="3187700"/>
          <p14:tracePt t="33803" x="7715250" y="3232150"/>
          <p14:tracePt t="33803" x="7742238" y="3276600"/>
          <p14:tracePt t="33820" x="7769225" y="3357563"/>
          <p14:tracePt t="33836" x="7796213" y="3419475"/>
          <p14:tracePt t="33854" x="7813675" y="3465513"/>
          <p14:tracePt t="33869" x="7823200" y="3490913"/>
          <p14:tracePt t="33886" x="7840663" y="3527425"/>
          <p14:tracePt t="33903" x="7840663" y="3562350"/>
          <p14:tracePt t="33920" x="7848600" y="3608388"/>
          <p14:tracePt t="33936" x="7867650" y="3643313"/>
          <p14:tracePt t="33953" x="7875588" y="3697288"/>
          <p14:tracePt t="33970" x="7885113" y="3741738"/>
          <p14:tracePt t="33986" x="7902575" y="3795713"/>
          <p14:tracePt t="34003" x="7929563" y="3848100"/>
          <p14:tracePt t="34019" x="7947025" y="3911600"/>
          <p14:tracePt t="34037" x="7956550" y="3965575"/>
          <p14:tracePt t="34053" x="7974013" y="4017963"/>
          <p14:tracePt t="34070" x="8018463" y="4276725"/>
          <p14:tracePt t="34129" x="8037513" y="4419600"/>
          <p14:tracePt t="34138" x="8054975" y="4491038"/>
          <p14:tracePt t="34138" x="8054975" y="4562475"/>
          <p14:tracePt t="34153" x="8089900" y="4786313"/>
          <p14:tracePt t="34170" x="8089900" y="4946650"/>
          <p14:tracePt t="34186" x="8089900" y="5099050"/>
          <p14:tracePt t="34203" x="8089900" y="5214938"/>
          <p14:tracePt t="34219" x="8089900" y="5268913"/>
          <p14:tracePt t="34236" x="8089900" y="5295900"/>
          <p14:tracePt t="34252" x="8089900" y="5303838"/>
          <p14:tracePt t="34394" x="8081963" y="5322888"/>
          <p14:tracePt t="34402" x="8027988" y="5330825"/>
          <p14:tracePt t="34410" x="8001000" y="5330825"/>
          <p14:tracePt t="34410" x="7974013" y="5348288"/>
          <p14:tracePt t="34426" x="7920038" y="5367338"/>
          <p14:tracePt t="34436" x="7848600" y="5375275"/>
          <p14:tracePt t="34453" x="7759700" y="5402263"/>
          <p14:tracePt t="34469" x="7705725" y="5429250"/>
          <p14:tracePt t="34486" x="7688263" y="5429250"/>
          <p14:tracePt t="34503" x="7661275" y="5429250"/>
          <p14:tracePt t="34554" x="7653338" y="5438775"/>
          <p14:tracePt t="34583" x="7634288" y="5438775"/>
          <p14:tracePt t="34584" x="7626350" y="5438775"/>
          <p14:tracePt t="35050" x="7643813" y="5411788"/>
          <p14:tracePt t="35058" x="7705725" y="5357813"/>
          <p14:tracePt t="35070" x="7732713" y="5313363"/>
          <p14:tracePt t="35092" x="7732713" y="5303838"/>
          <p14:tracePt t="35103" x="7732713" y="5295900"/>
          <p14:tracePt t="35202" x="7732713" y="5286375"/>
          <p14:tracePt t="35210" x="7715250" y="5286375"/>
          <p14:tracePt t="35218" x="7626350" y="5303838"/>
          <p14:tracePt t="35229" x="7545388" y="5322888"/>
          <p14:tracePt t="35236" x="7375525" y="5348288"/>
          <p14:tracePt t="35253" x="7161213" y="5367338"/>
          <p14:tracePt t="35269" x="6956425" y="5411788"/>
          <p14:tracePt t="35286" x="6777038" y="5429250"/>
          <p14:tracePt t="35302" x="6616700" y="5483225"/>
          <p14:tracePt t="35320" x="6527800" y="5500688"/>
          <p14:tracePt t="35336" x="6224588" y="5589588"/>
          <p14:tracePt t="35375" x="6134100" y="5626100"/>
          <p14:tracePt t="35387" x="6116638" y="5626100"/>
          <p14:tracePt t="35403" x="6099175" y="5634038"/>
          <p14:tracePt t="35538" x="6054725" y="5634038"/>
          <p14:tracePt t="35540" x="6010275" y="5616575"/>
          <p14:tracePt t="35551" x="5768975" y="5581650"/>
          <p14:tracePt t="35551" x="5572125" y="5527675"/>
          <p14:tracePt t="35570" x="4537075" y="5438775"/>
          <p14:tracePt t="35595" x="3411538" y="5438775"/>
          <p14:tracePt t="35595" x="3295650" y="5446713"/>
          <p14:tracePt t="35642" x="3170238" y="5483225"/>
          <p14:tracePt t="35653" x="2973388" y="5545138"/>
          <p14:tracePt t="35670" x="2768600" y="5626100"/>
          <p14:tracePt t="35938" x="2803525" y="5626100"/>
          <p14:tracePt t="35946" x="3036888" y="5626100"/>
          <p14:tracePt t="35946" x="3116263" y="5616575"/>
          <p14:tracePt t="35971" x="3197225" y="5616575"/>
          <p14:tracePt t="35984" x="3429000" y="5562600"/>
          <p14:tracePt t="36003" x="3527425" y="5562600"/>
          <p14:tracePt t="36019" x="3652838" y="5545138"/>
          <p14:tracePt t="36036" x="3751263" y="5527675"/>
          <p14:tracePt t="36054" x="3813175" y="5510213"/>
          <p14:tracePt t="36069" x="3884613" y="5500688"/>
          <p14:tracePt t="36087" x="3911600" y="5500688"/>
          <p14:tracePt t="36103" x="3929063" y="5500688"/>
          <p14:tracePt t="36119" x="3946525" y="5491163"/>
          <p14:tracePt t="36119" x="3956050" y="5483225"/>
          <p14:tracePt t="36138" x="3965575" y="5483225"/>
          <p14:tracePt t="36159" x="3973513" y="5483225"/>
          <p14:tracePt t="36169" x="4027488" y="5483225"/>
          <p14:tracePt t="36187" x="4054475" y="5473700"/>
          <p14:tracePt t="36202" x="4133850" y="5473700"/>
          <p14:tracePt t="36220" x="4241800" y="5456238"/>
          <p14:tracePt t="36236" x="4340225" y="5446713"/>
          <p14:tracePt t="36253" x="4384675" y="5429250"/>
          <p14:tracePt t="36269" x="4394200" y="5429250"/>
          <p14:tracePt t="36754" x="4402138" y="5429250"/>
          <p14:tracePt t="36759" x="4500563" y="5465763"/>
          <p14:tracePt t="36786" x="4527550" y="5473700"/>
          <p14:tracePt t="36803" x="4572000" y="5483225"/>
          <p14:tracePt t="36803" x="4660900" y="5510213"/>
          <p14:tracePt t="36819" x="4759325" y="5527675"/>
          <p14:tracePt t="36837" x="4813300" y="5537200"/>
          <p14:tracePt t="36853" x="4867275" y="5537200"/>
          <p14:tracePt t="36869" x="4902200" y="5545138"/>
          <p14:tracePt t="36887" x="4929188" y="5554663"/>
          <p14:tracePt t="36902" x="5037138" y="5554663"/>
          <p14:tracePt t="36971" x="5045075" y="5554663"/>
          <p14:tracePt t="36986" x="5276850" y="5537200"/>
          <p14:tracePt t="37106" x="5303838" y="5537200"/>
          <p14:tracePt t="37110" x="5357813" y="5518150"/>
          <p14:tracePt t="37138" x="5367338" y="5518150"/>
          <p14:tracePt t="37138" x="5375275" y="5518150"/>
          <p14:tracePt t="37153" x="5419725" y="5518150"/>
          <p14:tracePt t="37153" x="5438775" y="5518150"/>
          <p14:tracePt t="37170" x="5465763" y="5500688"/>
          <p14:tracePt t="37186" x="5500688" y="5500688"/>
          <p14:tracePt t="37203" x="5527675" y="5473700"/>
          <p14:tracePt t="37242" x="5545138" y="5473700"/>
          <p14:tracePt t="38410" x="5545138" y="5465763"/>
          <p14:tracePt t="38481" x="5589588" y="5429250"/>
          <p14:tracePt t="38481" x="5634038" y="5394325"/>
          <p14:tracePt t="38497" x="5680075" y="5348288"/>
          <p14:tracePt t="38505" x="5732463" y="5295900"/>
          <p14:tracePt t="38513" x="5768975" y="5241925"/>
          <p14:tracePt t="38520" x="5857875" y="5153025"/>
          <p14:tracePt t="38535" x="5884863" y="5116513"/>
          <p14:tracePt t="38553" x="5902325" y="5099050"/>
          <p14:tracePt t="38569" x="5902325" y="5089525"/>
          <p14:tracePt t="4119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" y="1066800"/>
            <a:ext cx="9144004" cy="113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just">
              <a:spcBef>
                <a:spcPts val="1000"/>
              </a:spcBef>
              <a:buSzPct val="100000"/>
              <a:buFont typeface="Arial"/>
              <a:buChar char="•"/>
            </a:pPr>
            <a:r>
              <a:rPr>
                <a:latin typeface="Arial"/>
                <a:ea typeface="Arial"/>
                <a:cs typeface="Arial"/>
                <a:sym typeface="Arial"/>
              </a:rPr>
              <a:t> G.C. is still the second most common cause of cancer-related death in the world</a:t>
            </a:r>
          </a:p>
          <a:p>
            <a:pPr lvl="0" algn="just">
              <a:spcBef>
                <a:spcPts val="1000"/>
              </a:spcBef>
              <a:buSzPct val="100000"/>
              <a:buFont typeface="Arial"/>
              <a:buChar char="•"/>
            </a:pPr>
            <a:r>
              <a:rPr>
                <a:latin typeface="Arial"/>
                <a:ea typeface="Arial"/>
                <a:cs typeface="Arial"/>
                <a:sym typeface="Arial"/>
              </a:rPr>
              <a:t> Incidence is </a:t>
            </a:r>
            <a:r>
              <a:rPr u="sng">
                <a:latin typeface="Arial"/>
                <a:ea typeface="Arial"/>
                <a:cs typeface="Arial"/>
                <a:sym typeface="Arial"/>
              </a:rPr>
              <a:t>decreasing in old patients and is stable in young patients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rPr u="sng">
                <a:latin typeface="Arial"/>
                <a:ea typeface="Arial"/>
                <a:cs typeface="Arial"/>
                <a:sym typeface="Arial"/>
              </a:rPr>
              <a:t>and </a:t>
            </a:r>
            <a:endParaRPr sz="3200" u="sng">
              <a:latin typeface="Arial"/>
              <a:ea typeface="Arial"/>
              <a:cs typeface="Arial"/>
              <a:sym typeface="Arial"/>
            </a:endParaRPr>
          </a:p>
          <a:p>
            <a:pPr lvl="0" algn="just">
              <a:spcBef>
                <a:spcPts val="1000"/>
              </a:spcBef>
            </a:pPr>
            <a:r>
              <a:rPr u="sng">
                <a:latin typeface="Arial"/>
                <a:ea typeface="Arial"/>
                <a:cs typeface="Arial"/>
                <a:sym typeface="Arial"/>
              </a:rPr>
              <a:t>  cases with familial clustering</a:t>
            </a:r>
          </a:p>
        </p:txBody>
      </p:sp>
      <p:sp>
        <p:nvSpPr>
          <p:cNvPr id="57" name="Shape 57"/>
          <p:cNvSpPr/>
          <p:nvPr/>
        </p:nvSpPr>
        <p:spPr>
          <a:xfrm>
            <a:off x="1752600" y="6172199"/>
            <a:ext cx="5632450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Italy: moderate to high risk area</a:t>
            </a:r>
          </a:p>
        </p:txBody>
      </p:sp>
      <p:sp>
        <p:nvSpPr>
          <p:cNvPr id="58" name="Shape 58"/>
          <p:cNvSpPr/>
          <p:nvPr/>
        </p:nvSpPr>
        <p:spPr>
          <a:xfrm>
            <a:off x="4800600" y="76198"/>
            <a:ext cx="4235450" cy="404293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1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Gastric Cancer Incidence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533397" y="5486394"/>
            <a:ext cx="1052518" cy="1168409"/>
            <a:chOff x="0" y="0"/>
            <a:chExt cx="1052516" cy="1168408"/>
          </a:xfrm>
        </p:grpSpPr>
        <p:sp>
          <p:nvSpPr>
            <p:cNvPr id="59" name="Shape 59"/>
            <p:cNvSpPr/>
            <p:nvPr/>
          </p:nvSpPr>
          <p:spPr>
            <a:xfrm>
              <a:off x="-1" y="-1"/>
              <a:ext cx="1052517" cy="11684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60" name="image3.png" descr="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1"/>
              <a:ext cx="1052517" cy="1168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" name="image4.png" descr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86000" y="2300284"/>
            <a:ext cx="5867400" cy="3195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1610"/>
      </p:ext>
    </p:extLst>
  </p:cSld>
  <p:clrMapOvr>
    <a:masterClrMapping/>
  </p:clrMapOvr>
  <p:transition spd="med" advTm="45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96" x="4394200" y="3670300"/>
          <p14:tracePt t="17998" x="4465638" y="3705225"/>
          <p14:tracePt t="18077" x="4491038" y="3714750"/>
          <p14:tracePt t="18093" x="4510088" y="3724275"/>
          <p14:tracePt t="18094" x="4795838" y="3884613"/>
          <p14:tracePt t="18142" x="4973638" y="3983038"/>
          <p14:tracePt t="18142" x="5099050" y="4037013"/>
          <p14:tracePt t="18164" x="5205413" y="4071938"/>
          <p14:tracePt t="18175" x="5367338" y="4143375"/>
          <p14:tracePt t="18208" x="5661025" y="4251325"/>
          <p14:tracePt t="18210" x="5902325" y="4322763"/>
          <p14:tracePt t="18225" x="6153150" y="4384675"/>
          <p14:tracePt t="18242" x="6384925" y="4419600"/>
          <p14:tracePt t="18258" x="6599238" y="4483100"/>
          <p14:tracePt t="18258" x="6724650" y="4527550"/>
          <p14:tracePt t="18276" x="6831013" y="4545013"/>
          <p14:tracePt t="18292" x="7037388" y="4581525"/>
          <p14:tracePt t="18308" x="7215188" y="4581525"/>
          <p14:tracePt t="18325" x="7429500" y="4581525"/>
          <p14:tracePt t="18342" x="7643813" y="4554538"/>
          <p14:tracePt t="18358" x="7858125" y="4438650"/>
          <p14:tracePt t="18375" x="8018463" y="4322763"/>
          <p14:tracePt t="18392" x="8126413" y="4187825"/>
          <p14:tracePt t="18408" x="8205788" y="3990975"/>
          <p14:tracePt t="18425" x="8224838" y="3776663"/>
          <p14:tracePt t="18441" x="8224838" y="3517900"/>
          <p14:tracePt t="18441" x="8224838" y="3402013"/>
          <p14:tracePt t="18461" x="8081963" y="3017838"/>
          <p14:tracePt t="18477" x="7786688" y="2581275"/>
          <p14:tracePt t="18493" x="7367588" y="2071688"/>
          <p14:tracePt t="18508" x="6956425" y="1704975"/>
          <p14:tracePt t="18526" x="6554788" y="1411288"/>
          <p14:tracePt t="18542" x="6251575" y="1223963"/>
          <p14:tracePt t="18559" x="6054725" y="1152525"/>
          <p14:tracePt t="18576" x="5803900" y="1081088"/>
          <p14:tracePt t="18592" x="5241925" y="1062038"/>
          <p14:tracePt t="18632" x="5027613" y="1116013"/>
          <p14:tracePt t="18632" x="4848225" y="1160463"/>
          <p14:tracePt t="18660" x="4679950" y="1214438"/>
          <p14:tracePt t="18661" x="4581525" y="1231900"/>
          <p14:tracePt t="18675" x="4276725" y="1330325"/>
          <p14:tracePt t="18675" x="4133850" y="1366838"/>
          <p14:tracePt t="18692" x="3830638" y="1455738"/>
          <p14:tracePt t="18708" x="3625850" y="1517650"/>
          <p14:tracePt t="18725" x="3438525" y="1633538"/>
          <p14:tracePt t="18741" x="3276600" y="1741488"/>
          <p14:tracePt t="18758" x="3116263" y="1866900"/>
          <p14:tracePt t="18776" x="2901950" y="2205038"/>
          <p14:tracePt t="18801" x="2840038" y="2357438"/>
          <p14:tracePt t="18801" x="2795588" y="2490788"/>
          <p14:tracePt t="18812" x="2751138" y="2598738"/>
          <p14:tracePt t="18825" x="2660650" y="2803525"/>
          <p14:tracePt t="18842" x="2598738" y="3000375"/>
          <p14:tracePt t="18858" x="2562225" y="3197225"/>
          <p14:tracePt t="18876" x="2500313" y="3554413"/>
          <p14:tracePt t="18908" x="2482850" y="3768725"/>
          <p14:tracePt t="18909" x="2455863" y="4000500"/>
          <p14:tracePt t="18925" x="2455863" y="4187825"/>
          <p14:tracePt t="18942" x="2455863" y="4340225"/>
          <p14:tracePt t="18958" x="2455863" y="4510088"/>
          <p14:tracePt t="18976" x="2490788" y="4705350"/>
          <p14:tracePt t="18991" x="2571750" y="4902200"/>
          <p14:tracePt t="19008" x="2687638" y="5099050"/>
          <p14:tracePt t="19024" x="2813050" y="5268913"/>
          <p14:tracePt t="19041" x="2973388" y="5402263"/>
          <p14:tracePt t="19058" x="3125788" y="5518150"/>
          <p14:tracePt t="19058" x="3179763" y="5554663"/>
          <p14:tracePt t="19076" x="3232150" y="5572125"/>
          <p14:tracePt t="19076" x="3259138" y="5589588"/>
          <p14:tracePt t="19093" x="3367088" y="5643563"/>
          <p14:tracePt t="19108" x="3517900" y="5680075"/>
          <p14:tracePt t="19125" x="3724275" y="5732463"/>
          <p14:tracePt t="19142" x="3973513" y="5776913"/>
          <p14:tracePt t="19158" x="4643438" y="5857875"/>
          <p14:tracePt t="19201" x="4822825" y="5894388"/>
          <p14:tracePt t="19208" x="5187950" y="5911850"/>
          <p14:tracePt t="19226" x="5545138" y="5929313"/>
          <p14:tracePt t="19242" x="5759450" y="5929313"/>
          <p14:tracePt t="19258" x="5830888" y="5929313"/>
          <p14:tracePt t="19275" x="5894388" y="5911850"/>
          <p14:tracePt t="19275" x="5956300" y="5902325"/>
          <p14:tracePt t="19292" x="6072188" y="5857875"/>
          <p14:tracePt t="19308" x="6180138" y="5786438"/>
          <p14:tracePt t="19326" x="6259513" y="5759450"/>
          <p14:tracePt t="19341" x="6340475" y="5688013"/>
          <p14:tracePt t="19359" x="6429375" y="5643563"/>
          <p14:tracePt t="19375" x="6510338" y="5589588"/>
          <p14:tracePt t="19392" x="6599238" y="5518150"/>
          <p14:tracePt t="19408" x="6680200" y="5456238"/>
          <p14:tracePt t="19425" x="6751638" y="5394325"/>
          <p14:tracePt t="19442" x="6813550" y="5348288"/>
          <p14:tracePt t="19459" x="6848475" y="5295900"/>
          <p14:tracePt t="19475" x="6884988" y="5259388"/>
          <p14:tracePt t="19475" x="6902450" y="5232400"/>
          <p14:tracePt t="19493" x="6919913" y="5214938"/>
          <p14:tracePt t="19508" x="6946900" y="5170488"/>
          <p14:tracePt t="19525" x="6956425" y="5143500"/>
          <p14:tracePt t="19541" x="6956425" y="5133975"/>
          <p14:tracePt t="19558" x="6965950" y="5126038"/>
          <p14:tracePt t="19596" x="6973888" y="5108575"/>
          <p14:tracePt t="19756" x="6965950" y="5108575"/>
          <p14:tracePt t="19764" x="6956425" y="5116513"/>
          <p14:tracePt t="19767" x="6929438" y="5251450"/>
          <p14:tracePt t="19767" x="6929438" y="5276850"/>
          <p14:tracePt t="19828" x="6929438" y="5295900"/>
          <p14:tracePt t="19841" x="6911975" y="5348288"/>
          <p14:tracePt t="19858" x="6911975" y="5384800"/>
          <p14:tracePt t="19858" x="6911975" y="5394325"/>
          <p14:tracePt t="19876" x="6911975" y="5411788"/>
          <p14:tracePt t="19891" x="6911975" y="5438775"/>
          <p14:tracePt t="19909" x="6911975" y="5456238"/>
          <p14:tracePt t="19925" x="6911975" y="5473700"/>
          <p14:tracePt t="19941" x="6911975" y="5500688"/>
          <p14:tracePt t="19958" x="6911975" y="5518150"/>
          <p14:tracePt t="19975" x="6902450" y="5545138"/>
          <p14:tracePt t="19991" x="6902450" y="5554663"/>
          <p14:tracePt t="20008" x="6884988" y="5581650"/>
          <p14:tracePt t="20026" x="6875463" y="5608638"/>
          <p14:tracePt t="20041" x="6848475" y="5634038"/>
          <p14:tracePt t="20058" x="6813550" y="5661025"/>
          <p14:tracePt t="20075" x="6769100" y="5688013"/>
          <p14:tracePt t="20075" x="6751638" y="5688013"/>
          <p14:tracePt t="20092" x="6705600" y="5715000"/>
          <p14:tracePt t="20108" x="6634163" y="5732463"/>
          <p14:tracePt t="20126" x="6554788" y="5732463"/>
          <p14:tracePt t="20148" x="6545263" y="5732463"/>
          <p14:tracePt t="20158" x="6527800" y="5732463"/>
          <p14:tracePt t="20469" x="6537325" y="5732463"/>
          <p14:tracePt t="21637" x="6537325" y="5724525"/>
          <p14:tracePt t="21653" x="6537325" y="5715000"/>
          <p14:tracePt t="21659" x="6537325" y="5697538"/>
          <p14:tracePt t="21675" x="6537325" y="5680075"/>
          <p14:tracePt t="21692" x="6537325" y="5661025"/>
          <p14:tracePt t="24814" x="6537325" y="5643563"/>
          <p14:tracePt t="24823" x="6537325" y="5616575"/>
          <p14:tracePt t="24824" x="6438900" y="5180013"/>
          <p14:tracePt t="24882" x="6313488" y="4652963"/>
          <p14:tracePt t="24882" x="6313488" y="4633913"/>
          <p14:tracePt t="24966" x="6303963" y="4589463"/>
          <p14:tracePt t="24976" x="6296025" y="4554538"/>
          <p14:tracePt t="24993" x="6286500" y="4527550"/>
          <p14:tracePt t="25008" x="6276975" y="4483100"/>
          <p14:tracePt t="25026" x="6259513" y="4446588"/>
          <p14:tracePt t="25042" x="6251575" y="4402138"/>
          <p14:tracePt t="25059" x="6251575" y="4348163"/>
          <p14:tracePt t="25076" x="6232525" y="4313238"/>
          <p14:tracePt t="25076" x="6232525" y="4286250"/>
          <p14:tracePt t="25094" x="6215063" y="4241800"/>
          <p14:tracePt t="25109" x="6215063" y="4170363"/>
          <p14:tracePt t="25126" x="6215063" y="4098925"/>
          <p14:tracePt t="25142" x="6215063" y="4044950"/>
          <p14:tracePt t="25159" x="6215063" y="3990975"/>
          <p14:tracePt t="25175" x="6215063" y="3875088"/>
          <p14:tracePt t="25192" x="6215063" y="3751263"/>
          <p14:tracePt t="25209" x="6215063" y="3633788"/>
          <p14:tracePt t="25226" x="6215063" y="3536950"/>
          <p14:tracePt t="25242" x="6251575" y="3402013"/>
          <p14:tracePt t="25259" x="6286500" y="3251200"/>
          <p14:tracePt t="25275" x="6313488" y="3160713"/>
          <p14:tracePt t="25292" x="6367463" y="3027363"/>
          <p14:tracePt t="25310" x="6402388" y="2946400"/>
          <p14:tracePt t="25325" x="6419850" y="2911475"/>
          <p14:tracePt t="25343" x="6438900" y="2894013"/>
          <p14:tracePt t="25359" x="6456363" y="2874963"/>
          <p14:tracePt t="25376" x="6473825" y="2867025"/>
          <p14:tracePt t="25392" x="6572250" y="2857500"/>
          <p14:tracePt t="25409" x="6697663" y="2857500"/>
          <p14:tracePt t="25426" x="6813550" y="2857500"/>
          <p14:tracePt t="25442" x="6911975" y="2857500"/>
          <p14:tracePt t="25459" x="6946900" y="2857500"/>
          <p14:tracePt t="25476" x="6973888" y="2857500"/>
          <p14:tracePt t="25492" x="7037388" y="2911475"/>
          <p14:tracePt t="25510" x="7072313" y="3000375"/>
          <p14:tracePt t="25526" x="7108825" y="3089275"/>
          <p14:tracePt t="25543" x="7126288" y="3170238"/>
          <p14:tracePt t="25559" x="7143750" y="3232150"/>
          <p14:tracePt t="25577" x="7143750" y="3276600"/>
          <p14:tracePt t="25592" x="7143750" y="3295650"/>
          <p14:tracePt t="25609" x="7143750" y="3322638"/>
          <p14:tracePt t="25625" x="7134225" y="3348038"/>
          <p14:tracePt t="25642" x="7126288" y="3367088"/>
          <p14:tracePt t="25659" x="7108825" y="3394075"/>
          <p14:tracePt t="25676" x="7089775" y="3419475"/>
          <p14:tracePt t="25676" x="7072313" y="3429000"/>
          <p14:tracePt t="25693" x="7037388" y="3455988"/>
          <p14:tracePt t="25709" x="6973888" y="3509963"/>
          <p14:tracePt t="25727" x="6303963" y="3224213"/>
          <p14:tracePt t="25846" x="5956300" y="2911475"/>
          <p14:tracePt t="25891" x="5867400" y="2830513"/>
          <p14:tracePt t="25909" x="5830888" y="2732088"/>
          <p14:tracePt t="25942" x="5795963" y="2446338"/>
          <p14:tracePt t="26013" x="5795963" y="2393950"/>
          <p14:tracePt t="26026" x="5813425" y="2330450"/>
          <p14:tracePt t="26026" x="5813425" y="2303463"/>
          <p14:tracePt t="26065" x="5822950" y="2276475"/>
          <p14:tracePt t="26066" x="5830888" y="2268538"/>
          <p14:tracePt t="26075" x="5857875" y="2241550"/>
          <p14:tracePt t="26094" x="5875338" y="2232025"/>
          <p14:tracePt t="26109" x="5902325" y="2232025"/>
          <p14:tracePt t="26126" x="5911850" y="2232025"/>
          <p14:tracePt t="26143" x="5938838" y="2232025"/>
          <p14:tracePt t="26159" x="6027738" y="2232025"/>
          <p14:tracePt t="26176" x="6180138" y="2303463"/>
          <p14:tracePt t="26192" x="6375400" y="2419350"/>
          <p14:tracePt t="26209" x="6554788" y="2562225"/>
          <p14:tracePt t="26225" x="6680200" y="2643188"/>
          <p14:tracePt t="26243" x="6759575" y="2741613"/>
          <p14:tracePt t="26259" x="6796088" y="2795588"/>
          <p14:tracePt t="26276" x="6840538" y="2857500"/>
          <p14:tracePt t="26292" x="6884988" y="2965450"/>
          <p14:tracePt t="26310" x="6884988" y="3017838"/>
          <p14:tracePt t="26326" x="6884988" y="3062288"/>
          <p14:tracePt t="26343" x="6884988" y="3089275"/>
          <p14:tracePt t="26359" x="6884988" y="3116263"/>
          <p14:tracePt t="26376" x="6884988" y="3143250"/>
          <p14:tracePt t="26392" x="6884988" y="3179763"/>
          <p14:tracePt t="26409" x="6884988" y="3197225"/>
          <p14:tracePt t="26425" x="6884988" y="3224213"/>
          <p14:tracePt t="26442" x="6867525" y="3241675"/>
          <p14:tracePt t="26459" x="6831013" y="3259138"/>
          <p14:tracePt t="26475" x="6777038" y="3295650"/>
          <p14:tracePt t="26492" x="6724650" y="3330575"/>
          <p14:tracePt t="26492" x="6670675" y="3348038"/>
          <p14:tracePt t="26510" x="6572250" y="3367088"/>
          <p14:tracePt t="26527" x="6446838" y="3402013"/>
          <p14:tracePt t="26542" x="6296025" y="3455988"/>
          <p14:tracePt t="26560" x="6197600" y="3473450"/>
          <p14:tracePt t="26575" x="6089650" y="3490913"/>
          <p14:tracePt t="26593" x="5973763" y="3509963"/>
          <p14:tracePt t="26608" x="5857875" y="3527425"/>
          <p14:tracePt t="26626" x="5813425" y="3527425"/>
          <p14:tracePt t="26642" x="5776913" y="3527425"/>
          <p14:tracePt t="26659" x="5732463" y="3517900"/>
          <p14:tracePt t="26675" x="5697538" y="3482975"/>
          <p14:tracePt t="26692" x="5589588" y="3411538"/>
          <p14:tracePt t="26725" x="5562600" y="3367088"/>
          <p14:tracePt t="26727" x="5545138" y="3340100"/>
          <p14:tracePt t="26743" x="5537200" y="3322638"/>
          <p14:tracePt t="26759" x="5537200" y="3268663"/>
          <p14:tracePt t="26776" x="5537200" y="3197225"/>
          <p14:tracePt t="26792" x="5537200" y="3098800"/>
          <p14:tracePt t="26809" x="5554663" y="2982913"/>
          <p14:tracePt t="26827" x="5599113" y="2919413"/>
          <p14:tracePt t="26842" x="6018213" y="2705100"/>
          <p14:tracePt t="26947" x="6330950" y="2705100"/>
          <p14:tracePt t="26947" x="6419850" y="2724150"/>
          <p14:tracePt t="26990" x="6537325" y="2768600"/>
          <p14:tracePt t="26998" x="6616700" y="2795588"/>
          <p14:tracePt t="27009" x="6796088" y="2874963"/>
          <p14:tracePt t="27026" x="6946900" y="2955925"/>
          <p14:tracePt t="27043" x="7099300" y="3044825"/>
          <p14:tracePt t="27059" x="7224713" y="3143250"/>
          <p14:tracePt t="27083" x="7251700" y="3160713"/>
          <p14:tracePt t="27092" x="7313613" y="3214688"/>
          <p14:tracePt t="27110" x="7331075" y="3224213"/>
          <p14:tracePt t="27317" x="7331075" y="3232150"/>
          <p14:tracePt t="27317" x="7304088" y="3268663"/>
          <p14:tracePt t="27333" x="7269163" y="3295650"/>
          <p14:tracePt t="27334" x="7224713" y="3303588"/>
          <p14:tracePt t="27349" x="7153275" y="3340100"/>
          <p14:tracePt t="27360" x="7099300" y="3367088"/>
          <p14:tracePt t="27375" x="7054850" y="3384550"/>
          <p14:tracePt t="27392" x="7000875" y="3411538"/>
          <p14:tracePt t="27408" x="6938963" y="3419475"/>
          <p14:tracePt t="27426" x="6884988" y="3438525"/>
          <p14:tracePt t="27442" x="6858000" y="3446463"/>
          <p14:tracePt t="27460" x="6840538" y="3446463"/>
          <p14:tracePt t="27476" x="6786563" y="3465513"/>
          <p14:tracePt t="27496" x="6732588" y="3465513"/>
          <p14:tracePt t="27510" x="6697663" y="3473450"/>
          <p14:tracePt t="27528" x="6634163" y="3490913"/>
          <p14:tracePt t="27543" x="6562725" y="3527425"/>
          <p14:tracePt t="27561" x="6500813" y="3536950"/>
          <p14:tracePt t="27577" x="6394450" y="3589338"/>
          <p14:tracePt t="27593" x="6269038" y="3625850"/>
          <p14:tracePt t="27610" x="6170613" y="3679825"/>
          <p14:tracePt t="27610" x="6134100" y="3714750"/>
          <p14:tracePt t="27641" x="6099175" y="3724275"/>
          <p14:tracePt t="27642" x="6018213" y="3795713"/>
          <p14:tracePt t="27659" x="5803900" y="3938588"/>
          <p14:tracePt t="27699" x="4589463" y="4456113"/>
          <p14:tracePt t="27792" x="3751263" y="4545013"/>
          <p14:tracePt t="27910" x="3724275" y="4545013"/>
          <p14:tracePt t="27925" x="3660775" y="4510088"/>
          <p14:tracePt t="27925" x="3633788" y="4491038"/>
          <p14:tracePt t="27966" x="3205163" y="4330700"/>
          <p14:tracePt t="28057" x="3133725" y="4322763"/>
          <p14:tracePt t="28057" x="3108325" y="4322763"/>
          <p14:tracePt t="28109" x="3081338" y="4322763"/>
          <p14:tracePt t="28109" x="3000375" y="4322763"/>
          <p14:tracePt t="28126" x="2894013" y="4357688"/>
          <p14:tracePt t="28142" x="2874963" y="4375150"/>
          <p14:tracePt t="28309" x="2901950" y="4348163"/>
          <p14:tracePt t="28317" x="2928938" y="4330700"/>
          <p14:tracePt t="28325" x="2946400" y="4303713"/>
          <p14:tracePt t="28326" x="2990850" y="4259263"/>
          <p14:tracePt t="28342" x="3071813" y="4197350"/>
          <p14:tracePt t="28359" x="3125788" y="4160838"/>
          <p14:tracePt t="28375" x="3160713" y="4125913"/>
          <p14:tracePt t="28393" x="3205163" y="4108450"/>
          <p14:tracePt t="28408" x="3259138" y="4071938"/>
          <p14:tracePt t="28426" x="3313113" y="4027488"/>
          <p14:tracePt t="28442" x="3348038" y="4010025"/>
          <p14:tracePt t="28458" x="3384550" y="3990975"/>
          <p14:tracePt t="28475" x="3419475" y="3973513"/>
          <p14:tracePt t="28493" x="3455988" y="3965575"/>
          <p14:tracePt t="28510" x="3465513" y="3965575"/>
          <p14:tracePt t="28527" x="3473450" y="3956050"/>
          <p14:tracePt t="28573" x="3490913" y="3956050"/>
          <p14:tracePt t="28605" x="3500438" y="3956050"/>
          <p14:tracePt t="28609" x="3509963" y="3956050"/>
          <p14:tracePt t="28616" x="3517900" y="3956050"/>
          <p14:tracePt t="28627" x="3544888" y="3956050"/>
          <p14:tracePt t="28645" x="3562350" y="3956050"/>
          <p14:tracePt t="28658" x="3581400" y="3956050"/>
          <p14:tracePt t="28675" x="3589338" y="3956050"/>
          <p14:tracePt t="28691" x="3608388" y="3956050"/>
          <p14:tracePt t="28691" x="3625850" y="3956050"/>
          <p14:tracePt t="28725" x="3633788" y="3956050"/>
          <p14:tracePt t="28725" x="3643313" y="3956050"/>
          <p14:tracePt t="28764" x="3660775" y="3956050"/>
          <p14:tracePt t="28766" x="3670300" y="3956050"/>
          <p14:tracePt t="28775" x="3705225" y="3956050"/>
          <p14:tracePt t="28791" x="3732213" y="3956050"/>
          <p14:tracePt t="28809" x="3751263" y="3956050"/>
          <p14:tracePt t="28825" x="3786188" y="3956050"/>
          <p14:tracePt t="28949" x="3795713" y="3956050"/>
          <p14:tracePt t="29021" x="3803650" y="3965575"/>
          <p14:tracePt t="29023" x="3803650" y="3973513"/>
          <p14:tracePt t="29031" x="3813175" y="4010025"/>
          <p14:tracePt t="29042" x="3830638" y="4062413"/>
          <p14:tracePt t="29068" x="3848100" y="4116388"/>
          <p14:tracePt t="29083" x="3848100" y="4143375"/>
          <p14:tracePt t="29093" x="3848100" y="4214813"/>
          <p14:tracePt t="29109" x="3857625" y="4251325"/>
          <p14:tracePt t="29126" x="3857625" y="4276725"/>
          <p14:tracePt t="29142" x="3857625" y="4295775"/>
          <p14:tracePt t="29160" x="3857625" y="4303713"/>
          <p14:tracePt t="29175" x="3857625" y="4322763"/>
          <p14:tracePt t="29192" x="3857625" y="4330700"/>
          <p14:tracePt t="29208" x="3857625" y="4357688"/>
          <p14:tracePt t="29226" x="3857625" y="4367213"/>
          <p14:tracePt t="29242" x="3857625" y="4375150"/>
          <p14:tracePt t="29258" x="3848100" y="4384675"/>
          <p14:tracePt t="29275" x="3848100" y="4411663"/>
          <p14:tracePt t="29275" x="3848100" y="4419600"/>
          <p14:tracePt t="29293" x="3830638" y="4446588"/>
          <p14:tracePt t="29308" x="3830638" y="4483100"/>
          <p14:tracePt t="29326" x="3830638" y="4518025"/>
          <p14:tracePt t="29342" x="3822700" y="4545013"/>
          <p14:tracePt t="29358" x="3822700" y="4598988"/>
          <p14:tracePt t="29375" x="3822700" y="4633913"/>
          <p14:tracePt t="29392" x="3822700" y="4660900"/>
          <p14:tracePt t="29412" x="3822700" y="4679950"/>
          <p14:tracePt t="29427" x="3822700" y="4705350"/>
          <p14:tracePt t="29427" x="3822700" y="4724400"/>
          <p14:tracePt t="29447" x="3822700" y="4741863"/>
          <p14:tracePt t="29460" x="3822700" y="4795838"/>
          <p14:tracePt t="29479" x="3822700" y="4840288"/>
          <p14:tracePt t="29495" x="3813175" y="4894263"/>
          <p14:tracePt t="29513" x="3803650" y="4956175"/>
          <p14:tracePt t="29529" x="3795713" y="5010150"/>
          <p14:tracePt t="29546" x="3795713" y="5062538"/>
          <p14:tracePt t="29560" x="3776663" y="5108575"/>
          <p14:tracePt t="29581" x="3776663" y="5143500"/>
          <p14:tracePt t="29592" x="3768725" y="5170488"/>
          <p14:tracePt t="29610" x="3768725" y="5180013"/>
          <p14:tracePt t="29625" x="3768725" y="5187950"/>
          <p14:tracePt t="29643" x="3768725" y="5197475"/>
          <p14:tracePt t="29659" x="3768725" y="5224463"/>
          <p14:tracePt t="29693" x="3759200" y="5241925"/>
          <p14:tracePt t="29694" x="3759200" y="5251450"/>
          <p14:tracePt t="29724" x="3759200" y="5259388"/>
          <p14:tracePt t="29725" x="3759200" y="5295900"/>
          <p14:tracePt t="29743" x="3741738" y="5322888"/>
          <p14:tracePt t="29758" x="3741738" y="5357813"/>
          <p14:tracePt t="29775" x="3741738" y="5384800"/>
          <p14:tracePt t="29793" x="3732213" y="5411788"/>
          <p14:tracePt t="29808" x="3732213" y="5438775"/>
          <p14:tracePt t="29826" x="3732213" y="5473700"/>
          <p14:tracePt t="29841" x="3732213" y="5483225"/>
          <p14:tracePt t="29859" x="3732213" y="5491163"/>
          <p14:tracePt t="29875" x="3732213" y="5518150"/>
          <p14:tracePt t="29892" x="3732213" y="5527675"/>
          <p14:tracePt t="29892" x="3732213" y="5545138"/>
          <p14:tracePt t="29909" x="3732213" y="5562600"/>
          <p14:tracePt t="29926" x="3732213" y="5572125"/>
          <p14:tracePt t="29942" x="3732213" y="5599113"/>
          <p14:tracePt t="29959" x="3732213" y="5608638"/>
          <p14:tracePt t="29975" x="3732213" y="5634038"/>
          <p14:tracePt t="30000" x="3732213" y="5643563"/>
          <p14:tracePt t="30009" x="3732213" y="5661025"/>
          <p14:tracePt t="30026" x="3732213" y="5680075"/>
          <p14:tracePt t="30041" x="3732213" y="5688013"/>
          <p14:tracePt t="30058" x="3732213" y="5705475"/>
          <p14:tracePt t="31741" x="3751263" y="5705475"/>
          <p14:tracePt t="31781" x="3741738" y="5705475"/>
          <p14:tracePt t="31797" x="3732213" y="5705475"/>
          <p14:tracePt t="31813" x="3732213" y="5715000"/>
          <p14:tracePt t="31853" x="3724275" y="5715000"/>
          <p14:tracePt t="31877" x="3714750" y="5715000"/>
          <p14:tracePt t="31878" x="3705225" y="5715000"/>
          <p14:tracePt t="31893" x="3687763" y="5715000"/>
          <p14:tracePt t="31901" x="3589338" y="5751513"/>
          <p14:tracePt t="31939" x="3527425" y="5776913"/>
          <p14:tracePt t="31958" x="3473450" y="5776913"/>
          <p14:tracePt t="31959" x="3384550" y="5795963"/>
          <p14:tracePt t="31976" x="3322638" y="5822950"/>
          <p14:tracePt t="31992" x="3295650" y="5822950"/>
          <p14:tracePt t="32009" x="3276600" y="5830888"/>
          <p14:tracePt t="32025" x="3251200" y="5848350"/>
          <p14:tracePt t="32042" x="3232150" y="5848350"/>
          <p14:tracePt t="32058" x="3179763" y="5848350"/>
          <p14:tracePt t="32077" x="2990850" y="5911850"/>
          <p14:tracePt t="32125" x="2938463" y="5919788"/>
          <p14:tracePt t="32126" x="2857500" y="5938838"/>
          <p14:tracePt t="32142" x="2803525" y="5956300"/>
          <p14:tracePt t="32158" x="2724150" y="5965825"/>
          <p14:tracePt t="32175" x="2670175" y="5983288"/>
          <p14:tracePt t="32191" x="2571750" y="6000750"/>
          <p14:tracePt t="32208" x="2490788" y="6027738"/>
          <p14:tracePt t="32226" x="2384425" y="6062663"/>
          <p14:tracePt t="32241" x="2330450" y="6081713"/>
          <p14:tracePt t="32259" x="2268538" y="6089650"/>
          <p14:tracePt t="32293" x="2259013" y="6108700"/>
          <p14:tracePt t="32309" x="2251075" y="6108700"/>
          <p14:tracePt t="32310" x="2232025" y="6108700"/>
          <p14:tracePt t="32326" x="2205038" y="6116638"/>
          <p14:tracePt t="32342" x="2160588" y="6126163"/>
          <p14:tracePt t="32359" x="2125663" y="6143625"/>
          <p14:tracePt t="32375" x="2098675" y="6153150"/>
          <p14:tracePt t="32421" x="2089150" y="6153150"/>
          <p14:tracePt t="32493" x="2071688" y="6153150"/>
          <p14:tracePt t="32501" x="2062163" y="6153150"/>
          <p14:tracePt t="32513" x="2054225" y="6153150"/>
          <p14:tracePt t="32515" x="2017713" y="6143625"/>
          <p14:tracePt t="32525" x="1990725" y="6062663"/>
          <p14:tracePt t="32542" x="1955800" y="5919788"/>
          <p14:tracePt t="32558" x="1919288" y="5786438"/>
          <p14:tracePt t="32575" x="1884363" y="5608638"/>
          <p14:tracePt t="32592" x="1857375" y="5384800"/>
          <p14:tracePt t="32608" x="1822450" y="5160963"/>
          <p14:tracePt t="32625" x="1795463" y="4965700"/>
          <p14:tracePt t="32641" x="1758950" y="4768850"/>
          <p14:tracePt t="32658" x="1731963" y="4598988"/>
          <p14:tracePt t="32675" x="1687513" y="4465638"/>
          <p14:tracePt t="32691" x="1633538" y="4357688"/>
          <p14:tracePt t="32691" x="1598613" y="4303713"/>
          <p14:tracePt t="32709" x="1562100" y="4268788"/>
          <p14:tracePt t="32709" x="1562100" y="4251325"/>
          <p14:tracePt t="32725" x="1544638" y="4241800"/>
          <p14:tracePt t="32742" x="1536700" y="4241800"/>
          <p14:tracePt t="32789" x="1527175" y="4241800"/>
          <p14:tracePt t="32797" x="1500188" y="4241800"/>
          <p14:tracePt t="32801" x="1482725" y="4241800"/>
          <p14:tracePt t="32808" x="1428750" y="4241800"/>
          <p14:tracePt t="32825" x="1357313" y="4259263"/>
          <p14:tracePt t="32842" x="1276350" y="4295775"/>
          <p14:tracePt t="32858" x="1187450" y="4357688"/>
          <p14:tracePt t="32876" x="1108075" y="4429125"/>
          <p14:tracePt t="32891" x="1017588" y="4500563"/>
          <p14:tracePt t="32891" x="973138" y="4545013"/>
          <p14:tracePt t="32909" x="901700" y="4616450"/>
          <p14:tracePt t="32925" x="822325" y="4714875"/>
          <p14:tracePt t="32942" x="750888" y="4803775"/>
          <p14:tracePt t="32958" x="704850" y="4867275"/>
          <p14:tracePt t="32975" x="660400" y="4938713"/>
          <p14:tracePt t="32992" x="633413" y="4965700"/>
          <p14:tracePt t="33009" x="615950" y="5027613"/>
          <p14:tracePt t="33025" x="588963" y="5062538"/>
          <p14:tracePt t="33041" x="561975" y="5108575"/>
          <p14:tracePt t="33058" x="536575" y="5160963"/>
          <p14:tracePt t="33076" x="482600" y="5224463"/>
          <p14:tracePt t="33092" x="455613" y="5303838"/>
          <p14:tracePt t="33108" x="393700" y="5419725"/>
          <p14:tracePt t="33126" x="357188" y="5491163"/>
          <p14:tracePt t="33141" x="322263" y="5554663"/>
          <p14:tracePt t="33159" x="295275" y="5616575"/>
          <p14:tracePt t="33175" x="295275" y="5653088"/>
          <p14:tracePt t="33192" x="285750" y="5697538"/>
          <p14:tracePt t="33208" x="285750" y="5732463"/>
          <p14:tracePt t="33225" x="285750" y="5759450"/>
          <p14:tracePt t="33241" x="285750" y="5795963"/>
          <p14:tracePt t="33258" x="285750" y="5848350"/>
          <p14:tracePt t="33275" x="285750" y="5884863"/>
          <p14:tracePt t="33292" x="285750" y="5938838"/>
          <p14:tracePt t="33308" x="303213" y="6010275"/>
          <p14:tracePt t="33326" x="312738" y="6054725"/>
          <p14:tracePt t="33341" x="330200" y="6089650"/>
          <p14:tracePt t="33359" x="339725" y="6099175"/>
          <p14:tracePt t="33375" x="347663" y="6126163"/>
          <p14:tracePt t="33391" x="366713" y="6161088"/>
          <p14:tracePt t="33407" x="393700" y="6188075"/>
          <p14:tracePt t="33425" x="428625" y="6215063"/>
          <p14:tracePt t="33441" x="428625" y="6224588"/>
          <p14:tracePt t="33460" x="446088" y="6232525"/>
          <p14:tracePt t="33460" x="465138" y="6232525"/>
          <p14:tracePt t="33478" x="473075" y="6242050"/>
          <p14:tracePt t="33491" x="536575" y="6259513"/>
          <p14:tracePt t="33491" x="554038" y="6269038"/>
          <p14:tracePt t="33509" x="608013" y="6296025"/>
          <p14:tracePt t="33526" x="669925" y="6313488"/>
          <p14:tracePt t="33542" x="723900" y="6323013"/>
          <p14:tracePt t="33558" x="768350" y="6340475"/>
          <p14:tracePt t="33576" x="785813" y="6340475"/>
          <p14:tracePt t="33592" x="822325" y="6340475"/>
          <p14:tracePt t="33609" x="866775" y="6357938"/>
          <p14:tracePt t="33625" x="928688" y="6357938"/>
          <p14:tracePt t="33642" x="965200" y="6357938"/>
          <p14:tracePt t="33658" x="990600" y="6367463"/>
          <p14:tracePt t="33676" x="1027113" y="6367463"/>
          <p14:tracePt t="33691" x="1044575" y="6367463"/>
          <p14:tracePt t="33708" x="1081088" y="6367463"/>
          <p14:tracePt t="33725" x="1108075" y="6367463"/>
          <p14:tracePt t="33742" x="1125538" y="6367463"/>
          <p14:tracePt t="33758" x="1169988" y="6367463"/>
          <p14:tracePt t="33775" x="1187450" y="6367463"/>
          <p14:tracePt t="33791" x="1214438" y="6367463"/>
          <p14:tracePt t="33808" x="1231900" y="6367463"/>
          <p14:tracePt t="33825" x="1258888" y="6367463"/>
          <p14:tracePt t="33841" x="1268413" y="6367463"/>
          <p14:tracePt t="33858" x="1295400" y="6367463"/>
          <p14:tracePt t="33875" x="1312863" y="6367463"/>
          <p14:tracePt t="33892" x="1330325" y="6357938"/>
          <p14:tracePt t="33908" x="1357313" y="6330950"/>
          <p14:tracePt t="33926" x="1384300" y="6303963"/>
          <p14:tracePt t="33941" x="1401763" y="6296025"/>
          <p14:tracePt t="33959" x="1428750" y="6276975"/>
          <p14:tracePt t="33975" x="1438275" y="6259513"/>
          <p14:tracePt t="33992" x="1446213" y="6232525"/>
          <p14:tracePt t="34014" x="1455738" y="6224588"/>
          <p14:tracePt t="34025" x="1455738" y="6215063"/>
          <p14:tracePt t="34041" x="1473200" y="6197600"/>
          <p14:tracePt t="34059" x="1482725" y="6188075"/>
          <p14:tracePt t="34075" x="1490663" y="6143625"/>
          <p14:tracePt t="34092" x="1500188" y="6108700"/>
          <p14:tracePt t="34108" x="1509713" y="6054725"/>
          <p14:tracePt t="34149" x="1517650" y="6037263"/>
          <p14:tracePt t="34158" x="1517650" y="6027738"/>
          <p14:tracePt t="34159" x="1517650" y="5983288"/>
          <p14:tracePt t="34175" x="1517650" y="5965825"/>
          <p14:tracePt t="34191" x="1517650" y="5938838"/>
          <p14:tracePt t="34209" x="1517650" y="5919788"/>
          <p14:tracePt t="34227" x="1517650" y="5894388"/>
          <p14:tracePt t="34227" x="1517650" y="5884863"/>
          <p14:tracePt t="34247" x="1517650" y="5875338"/>
          <p14:tracePt t="34259" x="1509713" y="5857875"/>
          <p14:tracePt t="34276" x="1500188" y="5840413"/>
          <p14:tracePt t="34292" x="1482725" y="5803900"/>
          <p14:tracePt t="34308" x="1428750" y="5751513"/>
          <p14:tracePt t="34325" x="1401763" y="5741988"/>
          <p14:tracePt t="34342" x="1393825" y="5724525"/>
          <p14:tracePt t="34357" x="1374775" y="5715000"/>
          <p14:tracePt t="34375" x="1357313" y="5697538"/>
          <p14:tracePt t="34392" x="1339850" y="5688013"/>
          <p14:tracePt t="34408" x="1312863" y="5680075"/>
          <p14:tracePt t="34425" x="1285875" y="5680075"/>
          <p14:tracePt t="34441" x="1223963" y="5661025"/>
          <p14:tracePt t="34457" x="1160463" y="5643563"/>
          <p14:tracePt t="34476" x="1108075" y="5616575"/>
          <p14:tracePt t="34491" x="1054100" y="5599113"/>
          <p14:tracePt t="34491" x="1036638" y="5599113"/>
          <p14:tracePt t="34511" x="946150" y="5589588"/>
          <p14:tracePt t="34526" x="847725" y="5572125"/>
          <p14:tracePt t="34543" x="741363" y="5554663"/>
          <p14:tracePt t="34559" x="696913" y="5554663"/>
          <p14:tracePt t="34578" x="652463" y="5554663"/>
          <p14:tracePt t="34593" x="633413" y="5554663"/>
          <p14:tracePt t="34608" x="608013" y="5554663"/>
          <p14:tracePt t="34625" x="571500" y="5554663"/>
          <p14:tracePt t="34642" x="554038" y="5554663"/>
          <p14:tracePt t="34658" x="536575" y="5554663"/>
          <p14:tracePt t="34675" x="517525" y="5572125"/>
          <p14:tracePt t="34692" x="509588" y="5599113"/>
          <p14:tracePt t="34708" x="490538" y="5634038"/>
          <p14:tracePt t="34726" x="490538" y="5688013"/>
          <p14:tracePt t="34726" x="490538" y="5715000"/>
          <p14:tracePt t="34765" x="490538" y="5741988"/>
          <p14:tracePt t="34775" x="490538" y="5840413"/>
          <p14:tracePt t="34792" x="490538" y="5938838"/>
          <p14:tracePt t="34808" x="490538" y="6010275"/>
          <p14:tracePt t="34826" x="490538" y="6081713"/>
          <p14:tracePt t="34841" x="490538" y="6126163"/>
          <p14:tracePt t="34858" x="490538" y="6161088"/>
          <p14:tracePt t="34874" x="527050" y="6242050"/>
          <p14:tracePt t="34899" x="536575" y="6259513"/>
          <p14:tracePt t="34908" x="561975" y="6296025"/>
          <p14:tracePt t="34908" x="561975" y="6313488"/>
          <p14:tracePt t="34926" x="571500" y="6323013"/>
          <p14:tracePt t="34941" x="588963" y="6330950"/>
          <p14:tracePt t="34958" x="598488" y="6357938"/>
          <p14:tracePt t="34975" x="608013" y="6367463"/>
          <p14:tracePt t="34992" x="615950" y="6375400"/>
          <p14:tracePt t="35008" x="633413" y="6384925"/>
          <p14:tracePt t="35053" x="642938" y="6402388"/>
          <p14:tracePt t="35061" x="652463" y="6402388"/>
          <p14:tracePt t="35069" x="660400" y="6402388"/>
          <p14:tracePt t="35077" x="687388" y="6419850"/>
          <p14:tracePt t="35091" x="714375" y="6446838"/>
          <p14:tracePt t="35091" x="741363" y="6465888"/>
          <p14:tracePt t="35110" x="768350" y="6473825"/>
          <p14:tracePt t="35110" x="795338" y="6483350"/>
          <p14:tracePt t="35125" x="812800" y="6500813"/>
          <p14:tracePt t="35142" x="839788" y="6510338"/>
          <p14:tracePt t="35158" x="874713" y="6510338"/>
          <p14:tracePt t="35176" x="884238" y="6518275"/>
          <p14:tracePt t="35191" x="893763" y="6518275"/>
          <p14:tracePt t="35208" x="901700" y="6518275"/>
          <p14:tracePt t="35225" x="911225" y="6518275"/>
          <p14:tracePt t="35242" x="938213" y="6537325"/>
          <p14:tracePt t="35258" x="946150" y="6537325"/>
          <p14:tracePt t="35275" x="965200" y="6537325"/>
          <p14:tracePt t="35291" x="982663" y="6537325"/>
          <p14:tracePt t="35291" x="982663" y="6545263"/>
          <p14:tracePt t="35325" x="990600" y="6545263"/>
          <p14:tracePt t="35326" x="1009650" y="6545263"/>
          <p14:tracePt t="35341" x="1027113" y="6545263"/>
          <p14:tracePt t="35358" x="1054100" y="6545263"/>
          <p14:tracePt t="35375" x="1071563" y="6554788"/>
          <p14:tracePt t="35391" x="1116013" y="6554788"/>
          <p14:tracePt t="35408" x="1152525" y="6572250"/>
          <p14:tracePt t="35425" x="1160463" y="6572250"/>
          <p14:tracePt t="35442" x="1204913" y="6572250"/>
          <p14:tracePt t="35458" x="1241425" y="6581775"/>
          <p14:tracePt t="35475" x="1276350" y="6581775"/>
          <p14:tracePt t="35492" x="1295400" y="6581775"/>
          <p14:tracePt t="35507" x="1303338" y="6581775"/>
          <p14:tracePt t="35526" x="1312863" y="6581775"/>
          <p14:tracePt t="35541" x="1339850" y="6581775"/>
          <p14:tracePt t="35559" x="1347788" y="6581775"/>
          <p14:tracePt t="35575" x="1374775" y="6581775"/>
          <p14:tracePt t="35592" x="1393825" y="6581775"/>
          <p14:tracePt t="35607" x="1411288" y="6589713"/>
          <p14:tracePt t="35625" x="1419225" y="6589713"/>
          <p14:tracePt t="35641" x="1428750" y="6589713"/>
          <p14:tracePt t="35733" x="1438275" y="6589713"/>
          <p14:tracePt t="35741" x="1446213" y="6589713"/>
          <p14:tracePt t="35774" x="1473200" y="6589713"/>
          <p14:tracePt t="35779" x="1562100" y="6616700"/>
          <p14:tracePt t="35823" x="1589088" y="6634163"/>
          <p14:tracePt t="35845" x="1608138" y="6634163"/>
          <p14:tracePt t="35846" x="1652588" y="6661150"/>
          <p14:tracePt t="35875" x="1670050" y="6670675"/>
          <p14:tracePt t="35876" x="1714500" y="6688138"/>
          <p14:tracePt t="35891" x="1724025" y="6688138"/>
          <p14:tracePt t="36269" x="1704975" y="6697663"/>
          <p14:tracePt t="36277" x="1697038" y="6697663"/>
          <p14:tracePt t="36285" x="1687513" y="6697663"/>
          <p14:tracePt t="36285" x="1670050" y="6697663"/>
          <p14:tracePt t="36294" x="1660525" y="6697663"/>
          <p14:tracePt t="36308" x="1598613" y="6715125"/>
          <p14:tracePt t="36326" x="1554163" y="6715125"/>
          <p14:tracePt t="36341" x="1544638" y="6715125"/>
          <p14:tracePt t="36358" x="1517650" y="6724650"/>
          <p14:tracePt t="36375" x="1509713" y="6724650"/>
          <p14:tracePt t="36391" x="1500188" y="6724650"/>
          <p14:tracePt t="36407" x="1473200" y="6732588"/>
          <p14:tracePt t="36426" x="1465263" y="6742113"/>
          <p14:tracePt t="36441" x="1455738" y="6751638"/>
          <p14:tracePt t="36458" x="1446213" y="6759575"/>
          <p14:tracePt t="36493" x="1428750" y="6759575"/>
          <p14:tracePt t="36509" x="1419225" y="6769100"/>
          <p14:tracePt t="36821" x="1428750" y="6769100"/>
          <p14:tracePt t="36861" x="1446213" y="6769100"/>
          <p14:tracePt t="36909" x="1465263" y="6769100"/>
          <p14:tracePt t="36941" x="1473200" y="6769100"/>
          <p14:tracePt t="36944" x="1500188" y="6751638"/>
          <p14:tracePt t="37000" x="1509713" y="6751638"/>
          <p14:tracePt t="37008" x="1517650" y="6751638"/>
          <p14:tracePt t="37025" x="1536700" y="6751638"/>
          <p14:tracePt t="37061" x="1544638" y="6751638"/>
          <p14:tracePt t="37077" x="1554163" y="6751638"/>
          <p14:tracePt t="37101" x="1562100" y="6751638"/>
          <p14:tracePt t="37109" x="1562100" y="6759575"/>
          <p14:tracePt t="37117" x="1581150" y="6769100"/>
          <p14:tracePt t="37149" x="1589088" y="6769100"/>
          <p14:tracePt t="37174" x="1608138" y="6769100"/>
          <p14:tracePt t="37952" x="1616075" y="6769100"/>
          <p14:tracePt t="37957" x="2044700" y="6769100"/>
          <p14:tracePt t="37957" x="2054225" y="6769100"/>
          <p14:tracePt t="38062" x="2089150" y="6769100"/>
          <p14:tracePt t="38092" x="2133600" y="6769100"/>
          <p14:tracePt t="38134" x="2160588" y="6759575"/>
          <p14:tracePt t="38152" x="2179638" y="6759575"/>
          <p14:tracePt t="38175" x="2179638" y="6751638"/>
          <p14:tracePt t="38175" x="2205038" y="6751638"/>
          <p14:tracePt t="38191" x="2214563" y="6742113"/>
          <p14:tracePt t="38207" x="2224088" y="6732588"/>
          <p14:tracePt t="38225" x="2251075" y="6732588"/>
          <p14:tracePt t="38241" x="2251075" y="6724650"/>
          <p14:tracePt t="38258" x="2259013" y="6724650"/>
          <p14:tracePt t="38274" x="2268538" y="6705600"/>
          <p14:tracePt t="38291" x="2286000" y="6697663"/>
          <p14:tracePt t="38307" x="2303463" y="6688138"/>
          <p14:tracePt t="38325" x="2330450" y="6670675"/>
          <p14:tracePt t="38342" x="2347913" y="6661150"/>
          <p14:tracePt t="38357" x="2347913" y="6653213"/>
          <p14:tracePt t="38375" x="2366963" y="6643688"/>
          <p14:tracePt t="38391" x="2374900" y="6643688"/>
          <p14:tracePt t="38408" x="2384425" y="6643688"/>
          <p14:tracePt t="38797" x="2384425" y="6653213"/>
          <p14:tracePt t="38806" x="2384425" y="6661150"/>
          <p14:tracePt t="38821" x="2384425" y="6680200"/>
          <p14:tracePt t="38825" x="2384425" y="6688138"/>
          <p14:tracePt t="38862" x="2374900" y="6697663"/>
          <p14:tracePt t="41420" x="2374900" y="6680200"/>
          <p14:tracePt t="41477" x="2374900" y="6670675"/>
          <p14:tracePt t="41788" x="2374900" y="6661150"/>
          <p14:tracePt t="41804" x="2384425" y="6661150"/>
          <p14:tracePt t="42829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  <a:prstGeom prst="rect">
            <a:avLst/>
          </a:prstGeom>
          <a:gradFill>
            <a:gsLst>
              <a:gs pos="0">
                <a:srgbClr val="2A61AC"/>
              </a:gs>
              <a:gs pos="100000">
                <a:srgbClr val="A3BAF2"/>
              </a:gs>
            </a:gsLst>
            <a:lin ang="16200000"/>
          </a:gradFill>
          <a:ln>
            <a:solidFill>
              <a:srgbClr val="35609C"/>
            </a:solidFill>
            <a:miter lim="800000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>
            <a:normAutofit/>
          </a:bodyPr>
          <a:lstStyle/>
          <a:p>
            <a:pPr defTabSz="730250">
              <a:defRPr sz="1800" cap="none">
                <a:solidFill>
                  <a:srgbClr val="000000"/>
                </a:solidFill>
              </a:defRPr>
            </a:pPr>
            <a:r>
              <a:rPr lang="it-IT" sz="28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CDH1 </a:t>
            </a:r>
            <a:r>
              <a:rPr lang="it-IT" sz="280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mutation</a:t>
            </a:r>
            <a:r>
              <a:rPr lang="it-IT" sz="28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sz="2800" dirty="0" err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carriers</a:t>
            </a:r>
            <a:r>
              <a:rPr lang="it-IT" sz="28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/>
            </a:r>
            <a:br>
              <a:rPr lang="it-IT" sz="28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sz="2800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cumulative </a:t>
            </a:r>
            <a:r>
              <a:rPr sz="2800" dirty="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risk 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4294967295"/>
          </p:nvPr>
        </p:nvSpPr>
        <p:spPr>
          <a:xfrm>
            <a:off x="438150" y="1798636"/>
            <a:ext cx="8267700" cy="331629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07997" lvl="0" indent="-507997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Comic Sans MS"/>
                <a:ea typeface="Comic Sans MS"/>
                <a:cs typeface="Comic Sans MS"/>
                <a:sym typeface="Comic Sans MS"/>
              </a:rPr>
              <a:t>estimated cumulative risk of gastric cancer by age </a:t>
            </a:r>
            <a:r>
              <a:rPr sz="1800" dirty="0" smtClean="0">
                <a:latin typeface="Comic Sans MS"/>
                <a:ea typeface="Comic Sans MS"/>
                <a:cs typeface="Comic Sans MS"/>
                <a:sym typeface="Comic Sans MS"/>
              </a:rPr>
              <a:t>80 years: </a:t>
            </a:r>
            <a:endParaRPr lang="it-IT" sz="18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07997" lvl="0" indent="-507997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1800" dirty="0" smtClean="0">
                <a:latin typeface="Comic Sans MS"/>
                <a:ea typeface="Comic Sans MS"/>
                <a:cs typeface="Comic Sans MS"/>
                <a:sym typeface="Comic Sans MS"/>
              </a:rPr>
              <a:t>67</a:t>
            </a:r>
            <a:r>
              <a:rPr sz="1800" dirty="0">
                <a:latin typeface="Comic Sans MS"/>
                <a:ea typeface="Comic Sans MS"/>
                <a:cs typeface="Comic Sans MS"/>
                <a:sym typeface="Comic Sans MS"/>
              </a:rPr>
              <a:t>% for men </a:t>
            </a:r>
            <a:endParaRPr lang="it-IT"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07997" lvl="0" indent="-507997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1800" dirty="0" smtClean="0">
                <a:latin typeface="Comic Sans MS"/>
                <a:ea typeface="Comic Sans MS"/>
                <a:cs typeface="Comic Sans MS"/>
                <a:sym typeface="Comic Sans MS"/>
              </a:rPr>
              <a:t>83</a:t>
            </a:r>
            <a:r>
              <a:rPr sz="1800" dirty="0">
                <a:latin typeface="Comic Sans MS"/>
                <a:ea typeface="Comic Sans MS"/>
                <a:cs typeface="Comic Sans MS"/>
                <a:sym typeface="Comic Sans MS"/>
              </a:rPr>
              <a:t>% for women </a:t>
            </a:r>
            <a:endParaRPr lang="it-IT" sz="18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07997" lvl="0" indent="-507997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endParaRPr sz="1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07997" lvl="0" indent="-507997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Comic Sans MS"/>
                <a:ea typeface="Comic Sans MS"/>
                <a:cs typeface="Comic Sans MS"/>
                <a:sym typeface="Comic Sans MS"/>
              </a:rPr>
              <a:t>for women: </a:t>
            </a:r>
          </a:p>
          <a:p>
            <a:pPr marL="572594" lvl="1" indent="-115394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buChar char="–"/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Comic Sans MS"/>
                <a:ea typeface="Comic Sans MS"/>
                <a:cs typeface="Comic Sans MS"/>
                <a:sym typeface="Comic Sans MS"/>
              </a:rPr>
              <a:t>cumulative risk of breast cancer 39% </a:t>
            </a:r>
          </a:p>
          <a:p>
            <a:pPr marL="572594" lvl="1" indent="-115394" defTabSz="457200">
              <a:lnSpc>
                <a:spcPct val="100000"/>
              </a:lnSpc>
              <a:spcBef>
                <a:spcPts val="500"/>
              </a:spcBef>
              <a:buSzPct val="100000"/>
              <a:buFont typeface="Comic Sans MS"/>
              <a:buChar char="–"/>
              <a:defRPr sz="1800">
                <a:solidFill>
                  <a:srgbClr val="000000"/>
                </a:solidFill>
              </a:defRPr>
            </a:pPr>
            <a:r>
              <a:rPr sz="1800" dirty="0">
                <a:latin typeface="Comic Sans MS"/>
                <a:ea typeface="Comic Sans MS"/>
                <a:cs typeface="Comic Sans MS"/>
                <a:sym typeface="Comic Sans MS"/>
              </a:rPr>
              <a:t>combined risk of gastric cancer and breast cancer 90% by age 80 years </a:t>
            </a:r>
          </a:p>
          <a:p>
            <a:pPr marL="0" lvl="1" indent="457198" defTabSz="457200">
              <a:lnSpc>
                <a:spcPct val="10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sz="1400" dirty="0" err="1">
                <a:latin typeface="Comic Sans MS"/>
                <a:ea typeface="Comic Sans MS"/>
                <a:cs typeface="Comic Sans MS"/>
                <a:sym typeface="Comic Sans MS"/>
              </a:rPr>
              <a:t>Pharoah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 et al. Gastroenterology 2001)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1950" y="4905375"/>
            <a:ext cx="828784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latin typeface="Comic Sans MS" panose="030F0702030302020204" pitchFamily="66" charset="0"/>
              </a:rPr>
              <a:t>HDGC </a:t>
            </a:r>
            <a:r>
              <a:rPr lang="it-IT" dirty="0" err="1" smtClean="0">
                <a:latin typeface="Comic Sans MS" panose="030F0702030302020204" pitchFamily="66" charset="0"/>
              </a:rPr>
              <a:t>could</a:t>
            </a:r>
            <a:r>
              <a:rPr lang="it-IT" dirty="0" smtClean="0">
                <a:latin typeface="Comic Sans MS" panose="030F0702030302020204" pitchFamily="66" charset="0"/>
              </a:rPr>
              <a:t> be </a:t>
            </a:r>
            <a:r>
              <a:rPr lang="it-IT" dirty="0" err="1" smtClean="0">
                <a:latin typeface="Comic Sans MS" panose="030F0702030302020204" pitchFamily="66" charset="0"/>
              </a:rPr>
              <a:t>asymptomatic</a:t>
            </a:r>
            <a:r>
              <a:rPr lang="it-IT" dirty="0" smtClean="0">
                <a:latin typeface="Comic Sans MS" panose="030F0702030302020204" pitchFamily="66" charset="0"/>
              </a:rPr>
              <a:t> for a long time , </a:t>
            </a:r>
            <a:r>
              <a:rPr lang="it-IT" dirty="0" err="1" smtClean="0">
                <a:latin typeface="Comic Sans MS" panose="030F0702030302020204" pitchFamily="66" charset="0"/>
              </a:rPr>
              <a:t>when</a:t>
            </a:r>
            <a:r>
              <a:rPr lang="it-IT" dirty="0" smtClean="0">
                <a:latin typeface="Comic Sans MS" panose="030F0702030302020204" pitchFamily="66" charset="0"/>
              </a:rPr>
              <a:t> first </a:t>
            </a:r>
            <a:r>
              <a:rPr lang="it-IT" dirty="0" err="1" smtClean="0">
                <a:latin typeface="Comic Sans MS" panose="030F0702030302020204" pitchFamily="66" charset="0"/>
              </a:rPr>
              <a:t>symptoms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appear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Comic Sans MS" panose="030F0702030302020204" pitchFamily="66" charset="0"/>
              </a:rPr>
              <a:t>the </a:t>
            </a:r>
            <a:r>
              <a:rPr lang="it-IT" dirty="0" err="1" smtClean="0">
                <a:latin typeface="Comic Sans MS" panose="030F0702030302020204" pitchFamily="66" charset="0"/>
              </a:rPr>
              <a:t>disease</a:t>
            </a:r>
            <a:r>
              <a:rPr lang="it-IT" dirty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is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already</a:t>
            </a:r>
            <a:r>
              <a:rPr lang="it-IT" dirty="0" smtClean="0">
                <a:latin typeface="Comic Sans MS" panose="030F0702030302020204" pitchFamily="66" charset="0"/>
              </a:rPr>
              <a:t> in </a:t>
            </a:r>
            <a:r>
              <a:rPr lang="it-IT" dirty="0" err="1" smtClean="0">
                <a:latin typeface="Comic Sans MS" panose="030F0702030302020204" pitchFamily="66" charset="0"/>
              </a:rPr>
              <a:t>advanced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stages</a:t>
            </a:r>
            <a:r>
              <a:rPr lang="it-IT" dirty="0" smtClean="0">
                <a:latin typeface="Comic Sans MS" panose="030F0702030302020204" pitchFamily="66" charset="0"/>
              </a:rPr>
              <a:t>, </a:t>
            </a:r>
            <a:r>
              <a:rPr lang="it-IT" dirty="0" err="1" smtClean="0">
                <a:latin typeface="Comic Sans MS" panose="030F0702030302020204" pitchFamily="66" charset="0"/>
              </a:rPr>
              <a:t>poor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dirty="0" err="1" smtClean="0">
                <a:latin typeface="Comic Sans MS" panose="030F0702030302020204" pitchFamily="66" charset="0"/>
              </a:rPr>
              <a:t>prognosis</a:t>
            </a:r>
            <a:endParaRPr lang="it-IT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latin typeface="Comic Sans MS" panose="030F0702030302020204" pitchFamily="66" charset="0"/>
              </a:rPr>
              <a:t>					        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Genetic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screening </a:t>
            </a:r>
          </a:p>
          <a:p>
            <a:pPr>
              <a:lnSpc>
                <a:spcPct val="150000"/>
              </a:lnSpc>
            </a:pPr>
            <a:endParaRPr lang="it-IT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2095"/>
      </p:ext>
    </p:extLst>
  </p:cSld>
  <p:clrMapOvr>
    <a:masterClrMapping/>
  </p:clrMapOvr>
  <p:transition spd="med" advTm="112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43" x="2795588" y="5653088"/>
          <p14:tracePt t="10122" x="2687638" y="5500688"/>
          <p14:tracePt t="10131" x="2544763" y="5259388"/>
          <p14:tracePt t="10139" x="2473325" y="5126038"/>
          <p14:tracePt t="10139" x="2419350" y="5037138"/>
          <p14:tracePt t="10155" x="2384425" y="4938713"/>
          <p14:tracePt t="10163" x="2322513" y="4840288"/>
          <p14:tracePt t="10171" x="2268538" y="4705350"/>
          <p14:tracePt t="10185" x="2232025" y="4608513"/>
          <p14:tracePt t="10202" x="2197100" y="4545013"/>
          <p14:tracePt t="10219" x="2160588" y="4473575"/>
          <p14:tracePt t="10235" x="2143125" y="4429125"/>
          <p14:tracePt t="10252" x="2081213" y="4330700"/>
          <p14:tracePt t="10268" x="2009775" y="4197350"/>
          <p14:tracePt t="10285" x="1911350" y="4054475"/>
          <p14:tracePt t="10302" x="1822450" y="3938588"/>
          <p14:tracePt t="10318" x="1768475" y="3857625"/>
          <p14:tracePt t="10335" x="1741488" y="3795713"/>
          <p14:tracePt t="10352" x="1687513" y="3697288"/>
          <p14:tracePt t="10368" x="1643063" y="3608388"/>
          <p14:tracePt t="10385" x="1608138" y="3527425"/>
          <p14:tracePt t="10401" x="1581150" y="3465513"/>
          <p14:tracePt t="10419" x="1536700" y="3367088"/>
          <p14:tracePt t="10436" x="1490663" y="3251200"/>
          <p14:tracePt t="10457" x="1438275" y="3152775"/>
          <p14:tracePt t="10469" x="1401763" y="3044825"/>
          <p14:tracePt t="10485" x="1339850" y="2955925"/>
          <p14:tracePt t="10502" x="1285875" y="2830513"/>
          <p14:tracePt t="10518" x="1214438" y="2687638"/>
          <p14:tracePt t="10535" x="965200" y="2179638"/>
          <p14:tracePt t="10575" x="946150" y="2108200"/>
          <p14:tracePt t="10584" x="893763" y="1955800"/>
          <p14:tracePt t="10584" x="874713" y="1884363"/>
          <p14:tracePt t="10603" x="857250" y="1724025"/>
          <p14:tracePt t="10618" x="857250" y="1581150"/>
          <p14:tracePt t="10635" x="857250" y="1446213"/>
          <p14:tracePt t="10652" x="884238" y="1322388"/>
          <p14:tracePt t="10669" x="973138" y="1160463"/>
          <p14:tracePt t="10691" x="1125538" y="1027113"/>
          <p14:tracePt t="10718" x="1258888" y="938213"/>
          <p14:tracePt t="10738" x="1322388" y="884238"/>
          <p14:tracePt t="10751" x="1401763" y="839788"/>
          <p14:tracePt t="10754" x="1589088" y="723900"/>
          <p14:tracePt t="10768" x="1893888" y="581025"/>
          <p14:tracePt t="10784" x="2187575" y="490538"/>
          <p14:tracePt t="10784" x="2330450" y="455613"/>
          <p14:tracePt t="10803" x="2554288" y="393700"/>
          <p14:tracePt t="10819" x="2714625" y="366713"/>
          <p14:tracePt t="10834" x="2857500" y="366713"/>
          <p14:tracePt t="10853" x="2973388" y="374650"/>
          <p14:tracePt t="10868" x="3241675" y="490538"/>
          <p14:tracePt t="10885" x="3571875" y="696913"/>
          <p14:tracePt t="10901" x="3786188" y="839788"/>
          <p14:tracePt t="10918" x="3867150" y="955675"/>
          <p14:tracePt t="10935" x="3938588" y="1089025"/>
          <p14:tracePt t="10952" x="4000500" y="1241425"/>
          <p14:tracePt t="10968" x="4071938" y="1393825"/>
          <p14:tracePt t="10985" x="4089400" y="1536700"/>
          <p14:tracePt t="11001" x="4108450" y="1741488"/>
          <p14:tracePt t="11019" x="4108450" y="1874838"/>
          <p14:tracePt t="11035" x="4108450" y="1973263"/>
          <p14:tracePt t="11052" x="4081463" y="2108200"/>
          <p14:tracePt t="11068" x="4044950" y="2205038"/>
          <p14:tracePt t="11085" x="4010025" y="2322513"/>
          <p14:tracePt t="11101" x="3956050" y="2446338"/>
          <p14:tracePt t="11118" x="3857625" y="2608263"/>
          <p14:tracePt t="11135" x="3741738" y="2768600"/>
          <p14:tracePt t="11151" x="3598863" y="2955925"/>
          <p14:tracePt t="11169" x="3465513" y="3143250"/>
          <p14:tracePt t="11185" x="3322638" y="3286125"/>
          <p14:tracePt t="11201" x="3133725" y="3402013"/>
          <p14:tracePt t="11219" x="3000375" y="3455988"/>
          <p14:tracePt t="11236" x="2813050" y="3473450"/>
          <p14:tracePt t="11251" x="2598738" y="3473450"/>
          <p14:tracePt t="11268" x="2411413" y="3473450"/>
          <p14:tracePt t="11285" x="2286000" y="3490913"/>
          <p14:tracePt t="11302" x="2170113" y="3490913"/>
          <p14:tracePt t="11318" x="2027238" y="3490913"/>
          <p14:tracePt t="11335" x="1919288" y="3482975"/>
          <p14:tracePt t="11351" x="1884363" y="3473450"/>
          <p14:tracePt t="11368" x="1785938" y="3419475"/>
          <p14:tracePt t="11384" x="1679575" y="3348038"/>
          <p14:tracePt t="11402" x="1428750" y="3152775"/>
          <p14:tracePt t="11419" x="1285875" y="2990850"/>
          <p14:tracePt t="11435" x="1179513" y="2830513"/>
          <p14:tracePt t="11451" x="857250" y="2098675"/>
          <p14:tracePt t="11534" x="839788" y="2071688"/>
          <p14:tracePt t="11551" x="839788" y="2044700"/>
          <p14:tracePt t="11552" x="839788" y="1839913"/>
          <p14:tracePt t="11590" x="839788" y="1785938"/>
          <p14:tracePt t="11601" x="847725" y="1660525"/>
          <p14:tracePt t="11619" x="866775" y="1598613"/>
          <p14:tracePt t="11635" x="893763" y="1527175"/>
          <p14:tracePt t="11653" x="938213" y="1446213"/>
          <p14:tracePt t="11668" x="982663" y="1374775"/>
          <p14:tracePt t="11685" x="1027113" y="1339850"/>
          <p14:tracePt t="11701" x="1071563" y="1276350"/>
          <p14:tracePt t="11718" x="1160463" y="1231900"/>
          <p14:tracePt t="11735" x="1258888" y="1187450"/>
          <p14:tracePt t="11752" x="1374775" y="1133475"/>
          <p14:tracePt t="11768" x="1527175" y="1116013"/>
          <p14:tracePt t="11785" x="1724025" y="1098550"/>
          <p14:tracePt t="11801" x="2071688" y="1098550"/>
          <p14:tracePt t="11819" x="2312988" y="1125538"/>
          <p14:tracePt t="11835" x="2482850" y="1169988"/>
          <p14:tracePt t="11853" x="2633663" y="1258888"/>
          <p14:tracePt t="11868" x="2786063" y="1384300"/>
          <p14:tracePt t="11886" x="2894013" y="1500188"/>
          <p14:tracePt t="11901" x="2938463" y="1589088"/>
          <p14:tracePt t="11918" x="2982913" y="1704975"/>
          <p14:tracePt t="11934" x="3036888" y="1857375"/>
          <p14:tracePt t="11952" x="3054350" y="2027238"/>
          <p14:tracePt t="11968" x="3054350" y="2214563"/>
          <p14:tracePt t="11986" x="3054350" y="2428875"/>
          <p14:tracePt t="12002" x="3054350" y="2687638"/>
          <p14:tracePt t="12019" x="3044825" y="2840038"/>
          <p14:tracePt t="12035" x="3009900" y="2938463"/>
          <p14:tracePt t="12052" x="2955925" y="3044825"/>
          <p14:tracePt t="12069" x="2911475" y="3125788"/>
          <p14:tracePt t="12085" x="2840038" y="3214688"/>
          <p14:tracePt t="12102" x="2776538" y="3313113"/>
          <p14:tracePt t="12118" x="2732088" y="3357563"/>
          <p14:tracePt t="12135" x="2687638" y="3394075"/>
          <p14:tracePt t="12152" x="2616200" y="3438525"/>
          <p14:tracePt t="12169" x="2536825" y="3482975"/>
          <p14:tracePt t="12185" x="2419350" y="3544888"/>
          <p14:tracePt t="12202" x="2268538" y="3608388"/>
          <p14:tracePt t="12202" x="2197100" y="3643313"/>
          <p14:tracePt t="12219" x="2098675" y="3643313"/>
          <p14:tracePt t="12236" x="1982788" y="3660775"/>
          <p14:tracePt t="12252" x="1830388" y="3660775"/>
          <p14:tracePt t="12252" x="1714500" y="3660775"/>
          <p14:tracePt t="12285" x="1589088" y="3625850"/>
          <p14:tracePt t="12285" x="1393825" y="3544888"/>
          <p14:tracePt t="12303" x="1241425" y="3455988"/>
          <p14:tracePt t="12318" x="1062038" y="3357563"/>
          <p14:tracePt t="12336" x="911225" y="3241675"/>
          <p14:tracePt t="12351" x="758825" y="3160713"/>
          <p14:tracePt t="12369" x="669925" y="3098800"/>
          <p14:tracePt t="12384" x="625475" y="3071813"/>
          <p14:tracePt t="12384" x="608013" y="3054350"/>
          <p14:tracePt t="12403" x="598488" y="3044825"/>
          <p14:tracePt t="12418" x="571500" y="3009900"/>
          <p14:tracePt t="12436" x="554038" y="2982913"/>
          <p14:tracePt t="12453" x="536575" y="2946400"/>
          <p14:tracePt t="12468" x="536575" y="2928938"/>
          <p14:tracePt t="12485" x="517525" y="2867025"/>
          <p14:tracePt t="12501" x="517525" y="2776538"/>
          <p14:tracePt t="12519" x="517525" y="2643188"/>
          <p14:tracePt t="12535" x="517525" y="2509838"/>
          <p14:tracePt t="12552" x="812800" y="1911350"/>
          <p14:tracePt t="12651" x="884238" y="1857375"/>
          <p14:tracePt t="12668" x="928688" y="1812925"/>
          <p14:tracePt t="12686" x="1036638" y="1768475"/>
          <p14:tracePt t="12701" x="1108075" y="1724025"/>
          <p14:tracePt t="12719" x="1179513" y="1687513"/>
          <p14:tracePt t="12735" x="1285875" y="1652588"/>
          <p14:tracePt t="12752" x="1393825" y="1608138"/>
          <p14:tracePt t="12768" x="1465263" y="1562100"/>
          <p14:tracePt t="12786" x="1509713" y="1554163"/>
          <p14:tracePt t="12802" x="1589088" y="1527175"/>
          <p14:tracePt t="12819" x="1652588" y="1509713"/>
          <p14:tracePt t="12835" x="1724025" y="1490663"/>
          <p14:tracePt t="12852" x="1822450" y="1490663"/>
          <p14:tracePt t="12869" x="1911350" y="1490663"/>
          <p14:tracePt t="12885" x="1982788" y="1490663"/>
          <p14:tracePt t="12902" x="2017713" y="1490663"/>
          <p14:tracePt t="12918" x="2081213" y="1500188"/>
          <p14:tracePt t="12935" x="2179638" y="1544638"/>
          <p14:tracePt t="12951" x="2295525" y="1589088"/>
          <p14:tracePt t="12968" x="2384425" y="1652588"/>
          <p14:tracePt t="12985" x="2473325" y="1724025"/>
          <p14:tracePt t="13002" x="2527300" y="1776413"/>
          <p14:tracePt t="13018" x="2625725" y="1884363"/>
          <p14:tracePt t="13035" x="2660650" y="1919288"/>
          <p14:tracePt t="13068" x="2697163" y="1990725"/>
          <p14:tracePt t="13069" x="2732088" y="2044700"/>
          <p14:tracePt t="13084" x="2768600" y="2081213"/>
          <p14:tracePt t="13102" x="2776538" y="2098675"/>
          <p14:tracePt t="13118" x="2786063" y="2116138"/>
          <p14:tracePt t="13218" x="2795588" y="2125663"/>
          <p14:tracePt t="13227" x="2795588" y="2160588"/>
          <p14:tracePt t="13228" x="2795588" y="2197100"/>
          <p14:tracePt t="13253" x="2795588" y="2259013"/>
          <p14:tracePt t="13254" x="2803525" y="2357438"/>
          <p14:tracePt t="13268" x="2840038" y="2482850"/>
          <p14:tracePt t="13285" x="2857500" y="2562225"/>
          <p14:tracePt t="13302" x="2894013" y="2625725"/>
          <p14:tracePt t="13319" x="2894013" y="2652713"/>
          <p14:tracePt t="13335" x="2894013" y="2660650"/>
          <p14:tracePt t="13483" x="2894013" y="2670175"/>
          <p14:tracePt t="13491" x="2874963" y="2714625"/>
          <p14:tracePt t="13499" x="2776538" y="2751138"/>
          <p14:tracePt t="13507" x="2608263" y="2830513"/>
          <p14:tracePt t="13518" x="2411413" y="2911475"/>
          <p14:tracePt t="13535" x="2286000" y="2965450"/>
          <p14:tracePt t="13553" x="2197100" y="3000375"/>
          <p14:tracePt t="13568" x="2170113" y="3009900"/>
          <p14:tracePt t="13585" x="2160588" y="3017838"/>
          <p14:tracePt t="13601" x="2152650" y="3017838"/>
          <p14:tracePt t="13642" x="2143125" y="3017838"/>
          <p14:tracePt t="13655" x="1928813" y="3036888"/>
          <p14:tracePt t="13686" x="1724025" y="3036888"/>
          <p14:tracePt t="13702" x="1054100" y="2911475"/>
          <p14:tracePt t="13752" x="982663" y="2894013"/>
          <p14:tracePt t="13752" x="839788" y="2857500"/>
          <p14:tracePt t="13768" x="776288" y="2822575"/>
          <p14:tracePt t="13785" x="714375" y="2813050"/>
          <p14:tracePt t="13802" x="588963" y="2776538"/>
          <p14:tracePt t="13819" x="419100" y="2724150"/>
          <p14:tracePt t="13838" x="223838" y="2660650"/>
          <p14:tracePt t="13853" x="88900" y="2625725"/>
          <p14:tracePt t="13871" x="36513" y="2616200"/>
          <p14:tracePt t="13885" x="26988" y="2616200"/>
          <p14:tracePt t="13904" x="26988" y="2608263"/>
          <p14:tracePt t="14580" x="26988" y="2581275"/>
          <p14:tracePt t="14587" x="204788" y="2500313"/>
          <p14:tracePt t="14595" x="527050" y="2366963"/>
          <p14:tracePt t="14602" x="1179513" y="2214563"/>
          <p14:tracePt t="14618" x="1955800" y="1973263"/>
          <p14:tracePt t="14635" x="2108200" y="1938338"/>
          <p14:tracePt t="14652" x="2133600" y="1928813"/>
          <p14:tracePt t="14670" x="2143125" y="1928813"/>
          <p14:tracePt t="14962" x="2152650" y="1928813"/>
          <p14:tracePt t="14971" x="2170113" y="1928813"/>
          <p14:tracePt t="14985" x="2322513" y="1955800"/>
          <p14:tracePt t="14988" x="2500313" y="2036763"/>
          <p14:tracePt t="15004" x="2894013" y="2125663"/>
          <p14:tracePt t="15004" x="2901950" y="2125663"/>
          <p14:tracePt t="15093" x="2938463" y="2143125"/>
          <p14:tracePt t="15122" x="2955925" y="2143125"/>
          <p14:tracePt t="15130" x="2982913" y="2143125"/>
          <p14:tracePt t="15139" x="3017838" y="2143125"/>
          <p14:tracePt t="15152" x="3036888" y="2143125"/>
          <p14:tracePt t="15187" x="3054350" y="2143125"/>
          <p14:tracePt t="15188" x="3062288" y="2143125"/>
          <p14:tracePt t="15218" x="3089275" y="2143125"/>
          <p14:tracePt t="15219" x="3170238" y="2152650"/>
          <p14:tracePt t="15235" x="3313113" y="2170113"/>
          <p14:tracePt t="15252" x="3465513" y="2205038"/>
          <p14:tracePt t="15268" x="3571875" y="2205038"/>
          <p14:tracePt t="15284" x="3679825" y="2241550"/>
          <p14:tracePt t="15301" x="3724275" y="2241550"/>
          <p14:tracePt t="15338" x="3732213" y="2241550"/>
          <p14:tracePt t="15546" x="3759200" y="2241550"/>
          <p14:tracePt t="15557" x="3848100" y="2241550"/>
          <p14:tracePt t="15559" x="3919538" y="2241550"/>
          <p14:tracePt t="15567" x="4017963" y="2241550"/>
          <p14:tracePt t="15584" x="4108450" y="2241550"/>
          <p14:tracePt t="15602" x="4197350" y="2241550"/>
          <p14:tracePt t="15618" x="4286250" y="2241550"/>
          <p14:tracePt t="15635" x="4322763" y="2241550"/>
          <p14:tracePt t="15652" x="4348163" y="2241550"/>
          <p14:tracePt t="15669" x="4384675" y="2241550"/>
          <p14:tracePt t="15684" x="4402138" y="2232025"/>
          <p14:tracePt t="15970" x="4411663" y="2232025"/>
          <p14:tracePt t="15987" x="4419600" y="2232025"/>
          <p14:tracePt t="15996" x="4465638" y="2232025"/>
          <p14:tracePt t="16003" x="4518025" y="2232025"/>
          <p14:tracePt t="16008" x="4572000" y="2232025"/>
          <p14:tracePt t="16019" x="4598988" y="2232025"/>
          <p14:tracePt t="16059" x="4608513" y="2232025"/>
          <p14:tracePt t="16699" x="4652963" y="2232025"/>
          <p14:tracePt t="16707" x="5000625" y="2232025"/>
          <p14:tracePt t="16725" x="5081588" y="2232025"/>
          <p14:tracePt t="16734" x="5197475" y="2232025"/>
          <p14:tracePt t="16752" x="5241925" y="2232025"/>
          <p14:tracePt t="17298" x="5251450" y="2232025"/>
          <p14:tracePt t="17346" x="5259388" y="2232025"/>
          <p14:tracePt t="17351" x="5268913" y="2232025"/>
          <p14:tracePt t="17378" x="5384800" y="2232025"/>
          <p14:tracePt t="17379" x="5429250" y="2232025"/>
          <p14:tracePt t="17390" x="5456238" y="2232025"/>
          <p14:tracePt t="17401" x="5527675" y="2214563"/>
          <p14:tracePt t="17401" x="5545138" y="2214563"/>
          <p14:tracePt t="17418" x="5562600" y="2214563"/>
          <p14:tracePt t="17434" x="5581650" y="2214563"/>
          <p14:tracePt t="17451" x="5589588" y="2214563"/>
          <p14:tracePt t="17467" x="5608638" y="2205038"/>
          <p14:tracePt t="17514" x="5626100" y="2205038"/>
          <p14:tracePt t="17515" x="5634038" y="2205038"/>
          <p14:tracePt t="17534" x="5688013" y="2187575"/>
          <p14:tracePt t="17534" x="5741988" y="2187575"/>
          <p14:tracePt t="17551" x="5776913" y="2170113"/>
          <p14:tracePt t="17567" x="5786438" y="2170113"/>
          <p14:tracePt t="17843" x="5894388" y="2170113"/>
          <p14:tracePt t="17851" x="6018213" y="2170113"/>
          <p14:tracePt t="17859" x="6296025" y="2170113"/>
          <p14:tracePt t="17870" x="6554788" y="2170113"/>
          <p14:tracePt t="17885" x="6724650" y="2170113"/>
          <p14:tracePt t="17905" x="6777038" y="2170113"/>
          <p14:tracePt t="17920" x="6796088" y="2170113"/>
          <p14:tracePt t="18259" x="6831013" y="2170113"/>
          <p14:tracePt t="18268" x="7099300" y="2170113"/>
          <p14:tracePt t="18286" x="7751763" y="2170113"/>
          <p14:tracePt t="18287" x="8259763" y="2170113"/>
          <p14:tracePt t="18303" x="8769350" y="2170113"/>
          <p14:tracePt t="18325" x="8867775" y="2170113"/>
          <p14:tracePt t="18336" x="8912225" y="2170113"/>
          <p14:tracePt t="18353" x="8929688" y="2170113"/>
          <p14:tracePt t="18547" x="8912225" y="2170113"/>
          <p14:tracePt t="18557" x="8875713" y="2179638"/>
          <p14:tracePt t="18564" x="8804275" y="2214563"/>
          <p14:tracePt t="18570" x="8466138" y="2312988"/>
          <p14:tracePt t="18585" x="7840663" y="2473325"/>
          <p14:tracePt t="18585" x="7439025" y="2536825"/>
          <p14:tracePt t="18604" x="6956425" y="2679700"/>
          <p14:tracePt t="18619" x="5545138" y="2857500"/>
          <p14:tracePt t="18637" x="4357688" y="3036888"/>
          <p14:tracePt t="18652" x="3224213" y="3187700"/>
          <p14:tracePt t="18670" x="2081213" y="3224213"/>
          <p14:tracePt t="18685" x="1187450" y="3224213"/>
          <p14:tracePt t="18703" x="608013" y="3224213"/>
          <p14:tracePt t="18718" x="330200" y="3224213"/>
          <p14:tracePt t="18735" x="179388" y="3214688"/>
          <p14:tracePt t="18752" x="98425" y="3179763"/>
          <p14:tracePt t="18769" x="44450" y="3170238"/>
          <p14:tracePt t="18828" x="36513" y="3160713"/>
          <p14:tracePt t="19004" x="80963" y="3125788"/>
          <p14:tracePt t="19012" x="179388" y="3062288"/>
          <p14:tracePt t="19018" x="268288" y="3027363"/>
          <p14:tracePt t="19027" x="455613" y="2946400"/>
          <p14:tracePt t="19052" x="527050" y="2919413"/>
          <p14:tracePt t="19055" x="598488" y="2884488"/>
          <p14:tracePt t="19069" x="652463" y="2874963"/>
          <p14:tracePt t="19087" x="776288" y="2840038"/>
          <p14:tracePt t="19102" x="982663" y="2795588"/>
          <p14:tracePt t="19119" x="1231900" y="2759075"/>
          <p14:tracePt t="19143" x="1285875" y="2759075"/>
          <p14:tracePt t="19152" x="1374775" y="2705100"/>
          <p14:tracePt t="19475" x="1204913" y="2687638"/>
          <p14:tracePt t="19483" x="901700" y="2562225"/>
          <p14:tracePt t="19491" x="347663" y="2411413"/>
          <p14:tracePt t="19502" x="0" y="2357438"/>
          <p14:tracePt t="19828" x="0" y="2347913"/>
          <p14:tracePt t="19835" x="53975" y="2347913"/>
          <p14:tracePt t="19843" x="241300" y="2347913"/>
          <p14:tracePt t="19853" x="465138" y="2347913"/>
          <p14:tracePt t="19868" x="598488" y="2347913"/>
          <p14:tracePt t="19886" x="652463" y="2339975"/>
          <p14:tracePt t="20460" x="660400" y="2339975"/>
          <p14:tracePt t="20467" x="696913" y="2339975"/>
          <p14:tracePt t="20475" x="776288" y="2330450"/>
          <p14:tracePt t="21148" x="785813" y="2322513"/>
          <p14:tracePt t="22796" x="785813" y="2347913"/>
          <p14:tracePt t="22804" x="785813" y="2374900"/>
          <p14:tracePt t="22811" x="785813" y="2419350"/>
          <p14:tracePt t="22819" x="768350" y="2446338"/>
          <p14:tracePt t="22819" x="768350" y="2473325"/>
          <p14:tracePt t="22836" x="768350" y="2482850"/>
          <p14:tracePt t="22836" x="758825" y="2509838"/>
          <p14:tracePt t="22852" x="758825" y="2517775"/>
          <p14:tracePt t="23035" x="741363" y="2589213"/>
          <p14:tracePt t="23043" x="723900" y="2625725"/>
          <p14:tracePt t="23043" x="723900" y="2643188"/>
          <p14:tracePt t="23060" x="723900" y="2670175"/>
          <p14:tracePt t="23068" x="723900" y="2687638"/>
          <p14:tracePt t="23069" x="723900" y="2724150"/>
          <p14:tracePt t="23086" x="723900" y="2751138"/>
          <p14:tracePt t="23101" x="723900" y="2759075"/>
          <p14:tracePt t="23119" x="723900" y="2768600"/>
          <p14:tracePt t="23156" x="723900" y="2776538"/>
          <p14:tracePt t="23163" x="723900" y="2795588"/>
          <p14:tracePt t="23168" x="723900" y="2813050"/>
          <p14:tracePt t="23186" x="723900" y="2857500"/>
          <p14:tracePt t="23202" x="723900" y="2894013"/>
          <p14:tracePt t="23219" x="723900" y="2901950"/>
          <p14:tracePt t="23235" x="723900" y="2911475"/>
          <p14:tracePt t="25964" x="731838" y="2919413"/>
          <p14:tracePt t="26052" x="741363" y="2919413"/>
          <p14:tracePt t="26059" x="795338" y="2919413"/>
          <p14:tracePt t="26063" x="901700" y="2955925"/>
          <p14:tracePt t="26068" x="1062038" y="3036888"/>
          <p14:tracePt t="26085" x="1204913" y="3089275"/>
          <p14:tracePt t="26102" x="1285875" y="3125788"/>
          <p14:tracePt t="26118" x="1347788" y="3133725"/>
          <p14:tracePt t="26135" x="1357313" y="3133725"/>
          <p14:tracePt t="26259" x="1366838" y="3133725"/>
          <p14:tracePt t="26267" x="1446213" y="3133725"/>
          <p14:tracePt t="26283" x="1517650" y="3133725"/>
          <p14:tracePt t="26283" x="1571625" y="3133725"/>
          <p14:tracePt t="26301" x="1633538" y="3133725"/>
          <p14:tracePt t="26302" x="1758950" y="3133725"/>
          <p14:tracePt t="26319" x="1830388" y="3133725"/>
          <p14:tracePt t="26335" x="1839913" y="3133725"/>
          <p14:tracePt t="26380" x="1857375" y="3133725"/>
          <p14:tracePt t="26383" x="1866900" y="3133725"/>
          <p14:tracePt t="26390" x="1911350" y="3133725"/>
          <p14:tracePt t="26401" x="2027238" y="3133725"/>
          <p14:tracePt t="26418" x="2170113" y="3133725"/>
          <p14:tracePt t="26435" x="2312988" y="3133725"/>
          <p14:tracePt t="26454" x="2374900" y="3133725"/>
          <p14:tracePt t="26470" x="2428875" y="3133725"/>
          <p14:tracePt t="26491" x="2482850" y="3133725"/>
          <p14:tracePt t="26502" x="2536825" y="3133725"/>
          <p14:tracePt t="26519" x="2589213" y="3133725"/>
          <p14:tracePt t="26535" x="2679700" y="3133725"/>
          <p14:tracePt t="26553" x="2776538" y="3133725"/>
          <p14:tracePt t="26568" x="2830513" y="3133725"/>
          <p14:tracePt t="26586" x="2857500" y="3133725"/>
          <p14:tracePt t="26601" x="2867025" y="3133725"/>
          <p14:tracePt t="26618" x="2884488" y="3133725"/>
          <p14:tracePt t="26634" x="2938463" y="3133725"/>
          <p14:tracePt t="26652" x="2965450" y="3133725"/>
          <p14:tracePt t="26700" x="2973388" y="3133725"/>
          <p14:tracePt t="27452" x="2973388" y="3160713"/>
          <p14:tracePt t="27459" x="2928938" y="3197225"/>
          <p14:tracePt t="27468" x="2857500" y="3268663"/>
          <p14:tracePt t="27468" x="2768600" y="3330575"/>
          <p14:tracePt t="27477" x="2357438" y="3581400"/>
          <p14:tracePt t="27527" x="2205038" y="3633788"/>
          <p14:tracePt t="27551" x="2125663" y="3660775"/>
          <p14:tracePt t="27552" x="1965325" y="3714750"/>
          <p14:tracePt t="27569" x="1839913" y="3751263"/>
          <p14:tracePt t="27585" x="1758950" y="3759200"/>
          <p14:tracePt t="27602" x="1679575" y="3795713"/>
          <p14:tracePt t="27618" x="1608138" y="3813175"/>
          <p14:tracePt t="27618" x="1554163" y="3830638"/>
          <p14:tracePt t="27636" x="1482725" y="3840163"/>
          <p14:tracePt t="27652" x="1411288" y="3857625"/>
          <p14:tracePt t="27669" x="1303338" y="3875088"/>
          <p14:tracePt t="27685" x="1152525" y="3894138"/>
          <p14:tracePt t="27702" x="1027113" y="3946525"/>
          <p14:tracePt t="27718" x="901700" y="3983038"/>
          <p14:tracePt t="27736" x="795338" y="4017963"/>
          <p14:tracePt t="27751" x="714375" y="4054475"/>
          <p14:tracePt t="27768" x="679450" y="4062413"/>
          <p14:tracePt t="27785" x="652463" y="4062413"/>
          <p14:tracePt t="28476" x="652463" y="4071938"/>
          <p14:tracePt t="28491" x="679450" y="4071938"/>
          <p14:tracePt t="28496" x="723900" y="4054475"/>
          <p14:tracePt t="28502" x="919163" y="3983038"/>
          <p14:tracePt t="28550" x="928688" y="3973513"/>
          <p14:tracePt t="28551" x="938213" y="3973513"/>
          <p14:tracePt t="28876" x="990600" y="3946525"/>
          <p14:tracePt t="28881" x="1250950" y="3875088"/>
          <p14:tracePt t="28893" x="1419225" y="3822700"/>
          <p14:tracePt t="28902" x="1768475" y="3776663"/>
          <p14:tracePt t="28919" x="2081213" y="3732213"/>
          <p14:tracePt t="28935" x="2401888" y="3679825"/>
          <p14:tracePt t="28961" x="2446338" y="3679825"/>
          <p14:tracePt t="28968" x="2554288" y="3679825"/>
          <p14:tracePt t="28986" x="2670175" y="3660775"/>
          <p14:tracePt t="29002" x="2847975" y="3660775"/>
          <p14:tracePt t="29019" x="3017838" y="3660775"/>
          <p14:tracePt t="29035" x="3259138" y="3660775"/>
          <p14:tracePt t="29053" x="3340100" y="3660775"/>
          <p14:tracePt t="29068" x="3375025" y="3660775"/>
          <p14:tracePt t="29085" x="3394075" y="3652838"/>
          <p14:tracePt t="29102" x="3402013" y="3643313"/>
          <p14:tracePt t="29451" x="3411538" y="3643313"/>
          <p14:tracePt t="29459" x="3419475" y="3643313"/>
          <p14:tracePt t="29467" x="3429000" y="3643313"/>
          <p14:tracePt t="29468" x="3473450" y="3643313"/>
          <p14:tracePt t="29484" x="3509963" y="3643313"/>
          <p14:tracePt t="29501" x="3562350" y="3643313"/>
          <p14:tracePt t="29517" x="3608388" y="3643313"/>
          <p14:tracePt t="29534" x="3714750" y="3643313"/>
          <p14:tracePt t="29551" x="4000500" y="3643313"/>
          <p14:tracePt t="29584" x="4071938" y="3660775"/>
          <p14:tracePt t="29590" x="4143375" y="3660775"/>
          <p14:tracePt t="29600" x="4394200" y="3697288"/>
          <p14:tracePt t="29600" x="4510088" y="3714750"/>
          <p14:tracePt t="29619" x="4625975" y="3714750"/>
          <p14:tracePt t="29634" x="4919663" y="3741738"/>
          <p14:tracePt t="29652" x="5037138" y="3741738"/>
          <p14:tracePt t="29668" x="5108575" y="3741738"/>
          <p14:tracePt t="29686" x="5153025" y="3741738"/>
          <p14:tracePt t="29701" x="5170488" y="3732213"/>
          <p14:tracePt t="29718" x="5197475" y="3732213"/>
          <p14:tracePt t="29734" x="5224463" y="3724275"/>
          <p14:tracePt t="29751" x="5241925" y="3724275"/>
          <p14:tracePt t="29768" x="5268913" y="3705225"/>
          <p14:tracePt t="29786" x="5286375" y="3697288"/>
          <p14:tracePt t="29801" x="5303838" y="3687763"/>
          <p14:tracePt t="30060" x="5357813" y="3660775"/>
          <p14:tracePt t="30066" x="5357813" y="3633788"/>
          <p14:tracePt t="30073" x="5394325" y="3562350"/>
          <p14:tracePt t="30084" x="5419725" y="3517900"/>
          <p14:tracePt t="30103" x="5446713" y="3429000"/>
          <p14:tracePt t="30118" x="5446713" y="3340100"/>
          <p14:tracePt t="30134" x="5446713" y="3268663"/>
          <p14:tracePt t="30151" x="5446713" y="3187700"/>
          <p14:tracePt t="30169" x="5429250" y="3116263"/>
          <p14:tracePt t="30186" x="5402263" y="3036888"/>
          <p14:tracePt t="30203" x="5340350" y="2946400"/>
          <p14:tracePt t="30235" x="5330825" y="2928938"/>
          <p14:tracePt t="30251" x="5303838" y="2901950"/>
          <p14:tracePt t="30269" x="5286375" y="2894013"/>
          <p14:tracePt t="30284" x="5276850" y="2884488"/>
          <p14:tracePt t="30428" x="5268913" y="2884488"/>
          <p14:tracePt t="30436" x="5241925" y="2884488"/>
          <p14:tracePt t="30443" x="5214938" y="2884488"/>
          <p14:tracePt t="30443" x="5187950" y="2884488"/>
          <p14:tracePt t="30452" x="5108575" y="2901950"/>
          <p14:tracePt t="30468" x="5054600" y="2919413"/>
          <p14:tracePt t="30485" x="5000625" y="2946400"/>
          <p14:tracePt t="30501" x="4938713" y="2990850"/>
          <p14:tracePt t="30519" x="4884738" y="3036888"/>
          <p14:tracePt t="30534" x="4848225" y="3071813"/>
          <p14:tracePt t="30562" x="4830763" y="3081338"/>
          <p14:tracePt t="30652" x="4830763" y="3098800"/>
          <p14:tracePt t="30772" x="4795838" y="3143250"/>
          <p14:tracePt t="30779" x="4776788" y="3152775"/>
          <p14:tracePt t="30787" x="4768850" y="3179763"/>
          <p14:tracePt t="30795" x="4751388" y="3197225"/>
          <p14:tracePt t="30801" x="4697413" y="3251200"/>
          <p14:tracePt t="30817" x="4670425" y="3286125"/>
          <p14:tracePt t="30836" x="4625975" y="3330575"/>
          <p14:tracePt t="30851" x="4616450" y="3348038"/>
          <p14:tracePt t="31300" x="4616450" y="3357563"/>
          <p14:tracePt t="31306" x="4616450" y="3367088"/>
          <p14:tracePt t="31324" x="4616450" y="3411538"/>
          <p14:tracePt t="31339" x="4616450" y="3419475"/>
          <p14:tracePt t="31346" x="4633913" y="3446463"/>
          <p14:tracePt t="31387" x="4633913" y="3455988"/>
          <p14:tracePt t="31395" x="4643438" y="3482975"/>
          <p14:tracePt t="31403" x="4660900" y="3500438"/>
          <p14:tracePt t="31418" x="4670425" y="3509963"/>
          <p14:tracePt t="31434" x="4714875" y="3536950"/>
          <p14:tracePt t="31452" x="4751388" y="3562350"/>
          <p14:tracePt t="31467" x="4848225" y="3633788"/>
          <p14:tracePt t="31485" x="4965700" y="3687763"/>
          <p14:tracePt t="31501" x="5037138" y="3714750"/>
          <p14:tracePt t="31518" x="5089525" y="3741738"/>
          <p14:tracePt t="31534" x="5126038" y="3751263"/>
          <p14:tracePt t="31552" x="5160963" y="3751263"/>
          <p14:tracePt t="31568" x="5197475" y="3751263"/>
          <p14:tracePt t="31585" x="5286375" y="3751263"/>
          <p14:tracePt t="31601" x="5394325" y="3751263"/>
          <p14:tracePt t="31618" x="5500688" y="3751263"/>
          <p14:tracePt t="31618" x="5537200" y="3751263"/>
          <p14:tracePt t="31635" x="5562600" y="3751263"/>
          <p14:tracePt t="31651" x="5634038" y="3732213"/>
          <p14:tracePt t="31668" x="5653088" y="3732213"/>
          <p14:tracePt t="31684" x="5705475" y="3697288"/>
          <p14:tracePt t="31702" x="5741988" y="3652838"/>
          <p14:tracePt t="31718" x="5813425" y="3571875"/>
          <p14:tracePt t="31735" x="5848350" y="3455988"/>
          <p14:tracePt t="31751" x="5867400" y="3286125"/>
          <p14:tracePt t="31768" x="5867400" y="3108325"/>
          <p14:tracePt t="31784" x="5795963" y="2901950"/>
          <p14:tracePt t="31802" x="5715000" y="2768600"/>
          <p14:tracePt t="31817" x="5688013" y="2741613"/>
          <p14:tracePt t="31817" x="5670550" y="2732088"/>
          <p14:tracePt t="31860" x="5670550" y="2724150"/>
          <p14:tracePt t="31875" x="5634038" y="2714625"/>
          <p14:tracePt t="31883" x="5581650" y="2714625"/>
          <p14:tracePt t="31891" x="5500688" y="2741613"/>
          <p14:tracePt t="31902" x="5375275" y="2795588"/>
          <p14:tracePt t="31918" x="5276850" y="2847975"/>
          <p14:tracePt t="31934" x="5241925" y="2884488"/>
          <p14:tracePt t="31951" x="5214938" y="2901950"/>
          <p14:tracePt t="31968" x="5214938" y="2911475"/>
          <p14:tracePt t="31984" x="5214938" y="2919413"/>
          <p14:tracePt t="32001" x="5214938" y="2973388"/>
          <p14:tracePt t="32017" x="5214938" y="3044825"/>
          <p14:tracePt t="32034" x="5276850" y="3125788"/>
          <p14:tracePt t="32034" x="5303838" y="3197225"/>
          <p14:tracePt t="32068" x="5402263" y="3295650"/>
          <p14:tracePt t="32068" x="5572125" y="3465513"/>
          <p14:tracePt t="32086" x="5724525" y="3598863"/>
          <p14:tracePt t="32101" x="5857875" y="3714750"/>
          <p14:tracePt t="32118" x="5946775" y="3822700"/>
          <p14:tracePt t="32134" x="6045200" y="3919538"/>
          <p14:tracePt t="32152" x="6116638" y="4027488"/>
          <p14:tracePt t="32168" x="6153150" y="4089400"/>
          <p14:tracePt t="32186" x="6180138" y="4133850"/>
          <p14:tracePt t="32202" x="6197600" y="4187825"/>
          <p14:tracePt t="32202" x="6205538" y="4214813"/>
          <p14:tracePt t="32237" x="6205538" y="4224338"/>
          <p14:tracePt t="32620" x="6205538" y="4232275"/>
          <p14:tracePt t="32620" x="6224588" y="4251325"/>
          <p14:tracePt t="32628" x="6242050" y="4259263"/>
          <p14:tracePt t="32652" x="6242050" y="4276725"/>
          <p14:tracePt t="33515" x="6242050" y="4295775"/>
          <p14:tracePt t="33524" x="6170613" y="4322763"/>
          <p14:tracePt t="33526" x="6099175" y="4384675"/>
          <p14:tracePt t="33534" x="5956300" y="4446588"/>
          <p14:tracePt t="33551" x="5848350" y="4518025"/>
          <p14:tracePt t="33569" x="5741988" y="4572000"/>
          <p14:tracePt t="33585" x="5670550" y="4608513"/>
          <p14:tracePt t="33601" x="5616575" y="4625975"/>
          <p14:tracePt t="33617" x="5537200" y="4643438"/>
          <p14:tracePt t="33617" x="5510213" y="4652963"/>
          <p14:tracePt t="33636" x="4010025" y="4679950"/>
          <p14:tracePt t="33636" x="3894138" y="4660900"/>
          <p14:tracePt t="33740" x="3768725" y="4643438"/>
          <p14:tracePt t="33751" x="3687763" y="4625975"/>
          <p14:tracePt t="33752" x="3571875" y="4608513"/>
          <p14:tracePt t="33768" x="3455988" y="4608513"/>
          <p14:tracePt t="33785" x="3313113" y="4572000"/>
          <p14:tracePt t="33801" x="3205163" y="4554538"/>
          <p14:tracePt t="33818" x="3062288" y="4537075"/>
          <p14:tracePt t="33834" x="2822575" y="4518025"/>
          <p14:tracePt t="33852" x="2697163" y="4518025"/>
          <p14:tracePt t="33867" x="2598738" y="4518025"/>
          <p14:tracePt t="33885" x="2527300" y="4518025"/>
          <p14:tracePt t="33901" x="2473325" y="4518025"/>
          <p14:tracePt t="33918" x="2374900" y="4518025"/>
          <p14:tracePt t="33934" x="2232025" y="4518025"/>
          <p14:tracePt t="33952" x="2044700" y="4518025"/>
          <p14:tracePt t="33968" x="1874838" y="4518025"/>
          <p14:tracePt t="33985" x="1758950" y="4518025"/>
          <p14:tracePt t="34000" x="1670050" y="4518025"/>
          <p14:tracePt t="34018" x="1643063" y="4518025"/>
          <p14:tracePt t="34034" x="1616075" y="4518025"/>
          <p14:tracePt t="34339" x="1687513" y="4500563"/>
          <p14:tracePt t="34347" x="1795463" y="4473575"/>
          <p14:tracePt t="34355" x="2000250" y="4419600"/>
          <p14:tracePt t="34368" x="2170113" y="4357688"/>
          <p14:tracePt t="34384" x="2295525" y="4322763"/>
          <p14:tracePt t="34401" x="2366963" y="4322763"/>
          <p14:tracePt t="34574" x="2384425" y="4322763"/>
          <p14:tracePt t="34580" x="2393950" y="4322763"/>
          <p14:tracePt t="34585" x="2411413" y="4322763"/>
          <p14:tracePt t="34620" x="2438400" y="4322763"/>
          <p14:tracePt t="34651" x="2438400" y="4330700"/>
          <p14:tracePt t="34748" x="2446338" y="4330700"/>
          <p14:tracePt t="34756" x="2946400" y="4330700"/>
          <p14:tracePt t="34808" x="3160713" y="4313238"/>
          <p14:tracePt t="34829" x="3241675" y="4303713"/>
          <p14:tracePt t="34851" x="3286125" y="4286250"/>
          <p14:tracePt t="34852" x="3411538" y="4286250"/>
          <p14:tracePt t="34867" x="3509963" y="4251325"/>
          <p14:tracePt t="34884" x="3581400" y="4251325"/>
          <p14:tracePt t="34901" x="3633788" y="4232275"/>
          <p14:tracePt t="34917" x="3660775" y="4232275"/>
          <p14:tracePt t="34934" x="3670300" y="4232275"/>
          <p14:tracePt t="34979" x="3687763" y="4232275"/>
          <p14:tracePt t="34987" x="3697288" y="4224338"/>
          <p14:tracePt t="35000" x="3732213" y="4214813"/>
          <p14:tracePt t="35001" x="3768725" y="4179888"/>
          <p14:tracePt t="35017" x="3776663" y="4179888"/>
          <p14:tracePt t="35051" x="3786188" y="4179888"/>
          <p14:tracePt t="35563" x="3786188" y="4170363"/>
          <p14:tracePt t="35571" x="3795713" y="4170363"/>
          <p14:tracePt t="35577" x="3919538" y="4170363"/>
          <p14:tracePt t="35590" x="3990975" y="4170363"/>
          <p14:tracePt t="35600" x="4152900" y="4170363"/>
          <p14:tracePt t="35618" x="4251325" y="4170363"/>
          <p14:tracePt t="35633" x="4276725" y="4170363"/>
          <p14:tracePt t="35657" x="4286250" y="4170363"/>
          <p14:tracePt t="35667" x="4375150" y="4170363"/>
          <p14:tracePt t="35700" x="4446588" y="4170363"/>
          <p14:tracePt t="35702" x="4643438" y="4179888"/>
          <p14:tracePt t="35717" x="4786313" y="4197350"/>
          <p14:tracePt t="35734" x="4857750" y="4197350"/>
          <p14:tracePt t="35751" x="4902200" y="4197350"/>
          <p14:tracePt t="35768" x="4911725" y="4197350"/>
          <p14:tracePt t="35784" x="4946650" y="4197350"/>
          <p14:tracePt t="35801" x="5045075" y="4197350"/>
          <p14:tracePt t="35817" x="5160963" y="4197350"/>
          <p14:tracePt t="35834" x="5276850" y="4197350"/>
          <p14:tracePt t="35867" x="5286375" y="4197350"/>
          <p14:tracePt t="35868" x="5295900" y="4197350"/>
          <p14:tracePt t="35889" x="5303838" y="4197350"/>
          <p14:tracePt t="35901" x="5402263" y="4197350"/>
          <p14:tracePt t="35917" x="5500688" y="4197350"/>
          <p14:tracePt t="35935" x="5554663" y="4197350"/>
          <p14:tracePt t="35950" x="5581650" y="4197350"/>
          <p14:tracePt t="35967" x="5589588" y="4197350"/>
          <p14:tracePt t="36636" x="5599113" y="4197350"/>
          <p14:tracePt t="36644" x="5616575" y="4197350"/>
          <p14:tracePt t="36652" x="5643563" y="4197350"/>
          <p14:tracePt t="36668" x="5670550" y="4197350"/>
          <p14:tracePt t="36668" x="5688013" y="4214813"/>
          <p14:tracePt t="36684" x="5715000" y="4214813"/>
          <p14:tracePt t="37189" x="5724525" y="4214813"/>
          <p14:tracePt t="37283" x="5732463" y="4214813"/>
          <p14:tracePt t="37308" x="5751513" y="4214813"/>
          <p14:tracePt t="37315" x="5813425" y="4214813"/>
          <p14:tracePt t="37323" x="5911850" y="4232275"/>
          <p14:tracePt t="37332" x="5956300" y="4232275"/>
          <p14:tracePt t="37339" x="6027738" y="4251325"/>
          <p14:tracePt t="37350" x="6126163" y="4251325"/>
          <p14:tracePt t="37368" x="6180138" y="4251325"/>
          <p14:tracePt t="37384" x="6224588" y="4251325"/>
          <p14:tracePt t="37401" x="6232525" y="4251325"/>
          <p14:tracePt t="37417" x="6251575" y="4251325"/>
          <p14:tracePt t="37435" x="6276975" y="4251325"/>
          <p14:tracePt t="37451" x="6313488" y="4251325"/>
          <p14:tracePt t="37468" x="6367463" y="4251325"/>
          <p14:tracePt t="37484" x="6402388" y="4251325"/>
          <p14:tracePt t="37502" x="6411913" y="4251325"/>
          <p14:tracePt t="37518" x="6419850" y="4251325"/>
          <p14:tracePt t="38276" x="6438900" y="4251325"/>
          <p14:tracePt t="38347" x="6446838" y="4251325"/>
          <p14:tracePt t="38372" x="6473825" y="4251325"/>
          <p14:tracePt t="38380" x="6518275" y="4259263"/>
          <p14:tracePt t="38390" x="6572250" y="4276725"/>
          <p14:tracePt t="38392" x="6608763" y="4276725"/>
          <p14:tracePt t="38401" x="6680200" y="4313238"/>
          <p14:tracePt t="38417" x="6786563" y="4367213"/>
          <p14:tracePt t="38435" x="6902450" y="4411663"/>
          <p14:tracePt t="38450" x="6929438" y="4411663"/>
          <p14:tracePt t="40866" x="6938963" y="4411663"/>
          <p14:tracePt t="41074" x="6946900" y="4411663"/>
          <p14:tracePt t="41074" x="6956425" y="4419600"/>
          <p14:tracePt t="41105" x="6965950" y="4419600"/>
          <p14:tracePt t="41122" x="7000875" y="4419600"/>
          <p14:tracePt t="41123" x="7116763" y="4419600"/>
          <p14:tracePt t="41132" x="7340600" y="4419600"/>
          <p14:tracePt t="41150" x="7634288" y="4465638"/>
          <p14:tracePt t="41166" x="7920038" y="4510088"/>
          <p14:tracePt t="41184" x="8062913" y="4527550"/>
          <p14:tracePt t="41199" x="8072438" y="4527550"/>
          <p14:tracePt t="41625" x="8081963" y="4527550"/>
          <p14:tracePt t="41674" x="8205788" y="4500563"/>
          <p14:tracePt t="41682" x="8367713" y="4429125"/>
          <p14:tracePt t="41682" x="8510588" y="4330700"/>
          <p14:tracePt t="41698" x="8599488" y="4268788"/>
          <p14:tracePt t="41706" x="8715375" y="4205288"/>
          <p14:tracePt t="41714" x="8902700" y="4108450"/>
          <p14:tracePt t="41728" x="8966200" y="4054475"/>
          <p14:tracePt t="41732" x="9028113" y="3990975"/>
          <p14:tracePt t="41749" x="9082088" y="3919538"/>
          <p14:tracePt t="42515" x="9082088" y="3965575"/>
          <p14:tracePt t="42523" x="9063038" y="4010025"/>
          <p14:tracePt t="42526" x="9055100" y="4010025"/>
          <p14:tracePt t="42533" x="9037638" y="4044950"/>
          <p14:tracePt t="42550" x="9018588" y="4062413"/>
          <p14:tracePt t="42573" x="9010650" y="4071938"/>
          <p14:tracePt t="43029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 idx="4294967295"/>
          </p:nvPr>
        </p:nvSpPr>
        <p:spPr>
          <a:xfrm>
            <a:off x="609599" y="533400"/>
            <a:ext cx="8272465" cy="1090613"/>
          </a:xfrm>
          <a:prstGeom prst="rect">
            <a:avLst/>
          </a:prstGeom>
          <a:gradFill>
            <a:gsLst>
              <a:gs pos="0">
                <a:srgbClr val="2A61AC"/>
              </a:gs>
              <a:gs pos="100000">
                <a:srgbClr val="A3BAF2"/>
              </a:gs>
            </a:gsLst>
            <a:lin ang="16200000"/>
          </a:gradFill>
          <a:ln>
            <a:solidFill>
              <a:srgbClr val="35609C"/>
            </a:solidFill>
            <a:miter lim="800000"/>
          </a:ln>
          <a:effectLst>
            <a:outerShdw blurRad="38100" dist="23000" dir="5400000" rotWithShape="0">
              <a:srgbClr val="000000">
                <a:alpha val="34997"/>
              </a:srgbClr>
            </a:outerShdw>
          </a:effectLst>
        </p:spPr>
        <p:txBody>
          <a:bodyPr lIns="0" tIns="0" rIns="0" bIns="0"/>
          <a:lstStyle>
            <a:lvl1pPr algn="ctr">
              <a:lnSpc>
                <a:spcPct val="100000"/>
              </a:lnSpc>
              <a:defRPr sz="3000" cap="none">
                <a:effectLst>
                  <a:outerShdw blurRad="12700" dist="25400" dir="2700000" rotWithShape="0">
                    <a:srgbClr val="000000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HEREDITARY GC: a polygenic syndrome   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4294967295"/>
          </p:nvPr>
        </p:nvSpPr>
        <p:spPr>
          <a:xfrm>
            <a:off x="533400" y="1828800"/>
            <a:ext cx="3978275" cy="3352800"/>
          </a:xfrm>
          <a:prstGeom prst="rect">
            <a:avLst/>
          </a:prstGeom>
          <a:solidFill>
            <a:srgbClr val="FFFFFF"/>
          </a:solidFill>
          <a:ln w="76200">
            <a:solidFill>
              <a:srgbClr val="2B4A76"/>
            </a:solidFill>
            <a:round/>
          </a:ln>
        </p:spPr>
        <p:txBody>
          <a:bodyPr lIns="0" tIns="0" rIns="0" bIns="0"/>
          <a:lstStyle/>
          <a:p>
            <a:pPr marL="1290695" lvl="0" indent="-1290695" defTabSz="457200">
              <a:lnSpc>
                <a:spcPct val="100000"/>
              </a:lnSpc>
              <a:spcBef>
                <a:spcPts val="600"/>
              </a:spcBef>
              <a:buClr>
                <a:srgbClr val="7DA0D0"/>
              </a:buClr>
              <a:buSzPct val="100000"/>
              <a:buFont typeface="Comic Sans MS"/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7DA0D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CDH1</a:t>
            </a:r>
            <a:endParaRPr dirty="0">
              <a:solidFill>
                <a:srgbClr val="7DA0D0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dirty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Lobular breast carcinomas, colorectal carcinomas, and prostatic carcinomas have been documented in mutant gene </a:t>
            </a:r>
            <a:r>
              <a:rPr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carriers</a:t>
            </a:r>
            <a:endParaRPr lang="it-IT" dirty="0" smtClean="0">
              <a:solidFill>
                <a:srgbClr val="002346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  <a:r>
              <a:rPr lang="it-IT"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it-IT"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                 </a:t>
            </a:r>
            <a:r>
              <a:rPr lang="it-IT" b="1" dirty="0" err="1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Phenotypic</a:t>
            </a:r>
            <a:r>
              <a:rPr lang="it-IT" b="1"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lang="it-IT" b="1" dirty="0" err="1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heterogeinity</a:t>
            </a:r>
            <a:r>
              <a:rPr lang="it-IT" b="1"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lang="it-IT"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			    </a:t>
            </a:r>
            <a:r>
              <a:rPr lang="it-IT" b="1" dirty="0" err="1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Cancer</a:t>
            </a:r>
            <a:r>
              <a:rPr lang="it-IT" b="1" dirty="0" smtClean="0">
                <a:solidFill>
                  <a:srgbClr val="002346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 gene</a:t>
            </a:r>
            <a:endParaRPr b="1" dirty="0">
              <a:solidFill>
                <a:srgbClr val="002346"/>
              </a:solid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grpSp>
        <p:nvGrpSpPr>
          <p:cNvPr id="203" name="Group 203"/>
          <p:cNvGrpSpPr/>
          <p:nvPr/>
        </p:nvGrpSpPr>
        <p:grpSpPr>
          <a:xfrm>
            <a:off x="4724399" y="2589209"/>
            <a:ext cx="3979871" cy="3582996"/>
            <a:chOff x="0" y="-1"/>
            <a:chExt cx="3979869" cy="3582994"/>
          </a:xfrm>
        </p:grpSpPr>
        <p:sp>
          <p:nvSpPr>
            <p:cNvPr id="201" name="Shape 201"/>
            <p:cNvSpPr/>
            <p:nvPr/>
          </p:nvSpPr>
          <p:spPr>
            <a:xfrm>
              <a:off x="-1" y="-2"/>
              <a:ext cx="3979871" cy="3582996"/>
            </a:xfrm>
            <a:prstGeom prst="rect">
              <a:avLst/>
            </a:prstGeom>
            <a:noFill/>
            <a:ln w="76200" cap="flat">
              <a:solidFill>
                <a:srgbClr val="2B4A7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spcBef>
                  <a:spcPts val="500"/>
                </a:spcBef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-1" y="-2"/>
              <a:ext cx="3979871" cy="327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2007747" lvl="0" indent="-2007747" defTabSz="457200">
                <a:spcBef>
                  <a:spcPts val="600"/>
                </a:spcBef>
                <a:buClr>
                  <a:srgbClr val="7DA0D0"/>
                </a:buClr>
                <a:buSzPct val="100000"/>
                <a:buFont typeface="Comic Sans MS"/>
                <a:buChar char="•"/>
              </a:pPr>
              <a:r>
                <a:rPr sz="2800">
                  <a:solidFill>
                    <a:srgbClr val="7DA0D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rPr>
                <a:t>Other genes</a:t>
              </a:r>
              <a:endParaRPr sz="2400">
                <a:solidFill>
                  <a:srgbClr val="7DA0D0"/>
                </a:solidFill>
                <a:latin typeface="Comic Sans MS Bold"/>
                <a:ea typeface="Comic Sans MS Bold"/>
                <a:cs typeface="Comic Sans MS Bold"/>
                <a:sym typeface="Comic Sans MS Bold"/>
              </a:endParaRPr>
            </a:p>
            <a:p>
              <a:pPr marL="742950" lvl="1" indent="-285750" defTabSz="457200">
                <a:spcBef>
                  <a:spcPts val="400"/>
                </a:spcBef>
                <a:buClr>
                  <a:srgbClr val="002346"/>
                </a:buClr>
                <a:buSzPct val="100000"/>
                <a:buFont typeface="Comic Sans MS"/>
                <a:buChar char="–"/>
              </a:pPr>
              <a:r>
                <a:rPr>
                  <a:solidFill>
                    <a:srgbClr val="002346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rPr>
                <a:t>MMR genes (gastric cancer belongs to the tumor spectrum of HNPCC)</a:t>
              </a:r>
            </a:p>
            <a:p>
              <a:pPr marL="742950" lvl="1" indent="-285750" defTabSz="457200">
                <a:spcBef>
                  <a:spcPts val="400"/>
                </a:spcBef>
                <a:buClr>
                  <a:srgbClr val="002346"/>
                </a:buClr>
                <a:buSzPct val="100000"/>
                <a:buFont typeface="Comic Sans MS"/>
                <a:buChar char="–"/>
              </a:pPr>
              <a:r>
                <a:rPr>
                  <a:solidFill>
                    <a:srgbClr val="002346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rPr>
                <a:t>p53 (mutations have been found in cancer families with different tumor types including gastric cancer)</a:t>
              </a:r>
            </a:p>
            <a:p>
              <a:pPr marL="742950" lvl="1" indent="-285750" defTabSz="457200">
                <a:spcBef>
                  <a:spcPts val="400"/>
                </a:spcBef>
                <a:buClr>
                  <a:srgbClr val="002346"/>
                </a:buClr>
                <a:buSzPct val="100000"/>
                <a:buFont typeface="Comic Sans MS"/>
                <a:buChar char="–"/>
              </a:pPr>
              <a:r>
                <a:rPr>
                  <a:solidFill>
                    <a:srgbClr val="002346"/>
                  </a:solidFill>
                  <a:latin typeface="Comic Sans MS Bold"/>
                  <a:ea typeface="Comic Sans MS Bold"/>
                  <a:cs typeface="Comic Sans MS Bold"/>
                  <a:sym typeface="Comic Sans MS Bold"/>
                </a:rPr>
                <a:t>Other candidates ???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2788"/>
      </p:ext>
    </p:extLst>
  </p:cSld>
  <p:clrMapOvr>
    <a:masterClrMapping/>
  </p:clrMapOvr>
  <p:transition spd="med" advTm="105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20" x="669925" y="2724150"/>
          <p14:tracePt t="14828" x="608013" y="2687638"/>
          <p14:tracePt t="14829" x="509588" y="2652713"/>
          <p14:tracePt t="14839" x="339725" y="2589213"/>
          <p14:tracePt t="14856" x="115888" y="2509838"/>
          <p14:tracePt t="14873" x="0" y="2419350"/>
          <p14:tracePt t="14889" x="0" y="2295525"/>
          <p14:tracePt t="14906" x="0" y="2108200"/>
          <p14:tracePt t="14925" x="0" y="1946275"/>
          <p14:tracePt t="14941" x="0" y="1125538"/>
          <p14:tracePt t="15020" x="0" y="1044575"/>
          <p14:tracePt t="15028" x="0" y="1009650"/>
          <p14:tracePt t="15043" x="0" y="990600"/>
          <p14:tracePt t="15115" x="26988" y="982663"/>
          <p14:tracePt t="15124" x="98425" y="982663"/>
          <p14:tracePt t="15135" x="160338" y="1000125"/>
          <p14:tracePt t="15137" x="231775" y="1036638"/>
          <p14:tracePt t="15157" x="428625" y="1089025"/>
          <p14:tracePt t="15158" x="642938" y="1169988"/>
          <p14:tracePt t="15175" x="866775" y="1295400"/>
          <p14:tracePt t="15189" x="1071563" y="1393825"/>
          <p14:tracePt t="15207" x="1241425" y="1490663"/>
          <p14:tracePt t="15222" x="1419225" y="1589088"/>
          <p14:tracePt t="15239" x="1616075" y="1670050"/>
          <p14:tracePt t="15255" x="1768475" y="1724025"/>
          <p14:tracePt t="15273" x="1847850" y="1776413"/>
          <p14:tracePt t="15289" x="1919288" y="1830388"/>
          <p14:tracePt t="15307" x="2044700" y="1893888"/>
          <p14:tracePt t="15322" x="2232025" y="2017713"/>
          <p14:tracePt t="15341" x="2357438" y="2098675"/>
          <p14:tracePt t="15356" x="2732088" y="2259013"/>
          <p14:tracePt t="15356" x="2751138" y="2268538"/>
          <p14:tracePt t="15532" x="2768600" y="2268538"/>
          <p14:tracePt t="15540" x="2803525" y="2241550"/>
          <p14:tracePt t="15548" x="2884488" y="2187575"/>
          <p14:tracePt t="15557" x="2938463" y="2143125"/>
          <p14:tracePt t="15572" x="2965450" y="2116138"/>
          <p14:tracePt t="15590" x="2982913" y="2081213"/>
          <p14:tracePt t="15606" x="3000375" y="1990725"/>
          <p14:tracePt t="15623" x="3000375" y="1893888"/>
          <p14:tracePt t="15639" x="3000375" y="1839913"/>
          <p14:tracePt t="15656" x="3000375" y="1803400"/>
          <p14:tracePt t="15672" x="3000375" y="1758950"/>
          <p14:tracePt t="15690" x="2874963" y="1616075"/>
          <p14:tracePt t="15720" x="2768600" y="1527175"/>
          <p14:tracePt t="15745" x="2724150" y="1500188"/>
          <p14:tracePt t="15756" x="2687638" y="1482725"/>
          <p14:tracePt t="15772" x="2660650" y="1482725"/>
          <p14:tracePt t="15789" x="2589213" y="1482725"/>
          <p14:tracePt t="15806" x="2322513" y="1509713"/>
          <p14:tracePt t="15837" x="2224088" y="1554163"/>
          <p14:tracePt t="15848" x="2108200" y="1616075"/>
          <p14:tracePt t="15856" x="1911350" y="1714500"/>
          <p14:tracePt t="15873" x="1731963" y="1822450"/>
          <p14:tracePt t="15889" x="1608138" y="1893888"/>
          <p14:tracePt t="15906" x="1500188" y="1955800"/>
          <p14:tracePt t="15922" x="1438275" y="2017713"/>
          <p14:tracePt t="15940" x="1384300" y="2062163"/>
          <p14:tracePt t="15956" x="1374775" y="2108200"/>
          <p14:tracePt t="15974" x="1374775" y="2179638"/>
          <p14:tracePt t="15989" x="1384300" y="2393950"/>
          <p14:tracePt t="16039" x="1411288" y="2455863"/>
          <p14:tracePt t="16056" x="1428750" y="2509838"/>
          <p14:tracePt t="16073" x="1455738" y="2536825"/>
          <p14:tracePt t="16089" x="1473200" y="2536825"/>
          <p14:tracePt t="16107" x="1500188" y="2544763"/>
          <p14:tracePt t="16123" x="1608138" y="2571750"/>
          <p14:tracePt t="16140" x="1758950" y="2608263"/>
          <p14:tracePt t="16156" x="1973263" y="2652713"/>
          <p14:tracePt t="16173" x="2268538" y="2670175"/>
          <p14:tracePt t="16189" x="2536825" y="2670175"/>
          <p14:tracePt t="16206" x="2751138" y="2670175"/>
          <p14:tracePt t="16223" x="2919413" y="2670175"/>
          <p14:tracePt t="16240" x="3036888" y="2670175"/>
          <p14:tracePt t="16257" x="3152775" y="2670175"/>
          <p14:tracePt t="16272" x="3295650" y="2652713"/>
          <p14:tracePt t="16290" x="3419475" y="2598738"/>
          <p14:tracePt t="16306" x="3509963" y="2554288"/>
          <p14:tracePt t="16323" x="3598863" y="2500313"/>
          <p14:tracePt t="16323" x="3616325" y="2482850"/>
          <p14:tracePt t="16341" x="3643313" y="2419350"/>
          <p14:tracePt t="16357" x="3679825" y="2339975"/>
          <p14:tracePt t="16373" x="3679825" y="2286000"/>
          <p14:tracePt t="16390" x="3687763" y="2232025"/>
          <p14:tracePt t="16406" x="3705225" y="2160588"/>
          <p14:tracePt t="16423" x="3670300" y="1751013"/>
          <p14:tracePt t="16482" x="3500438" y="1517650"/>
          <p14:tracePt t="16508" x="3465513" y="1455738"/>
          <p14:tracePt t="16509" x="3419475" y="1419225"/>
          <p14:tracePt t="16523" x="3348038" y="1339850"/>
          <p14:tracePt t="16540" x="3268663" y="1312863"/>
          <p14:tracePt t="16556" x="3205163" y="1295400"/>
          <p14:tracePt t="16573" x="3116263" y="1276350"/>
          <p14:tracePt t="16590" x="3054350" y="1268413"/>
          <p14:tracePt t="16606" x="3000375" y="1268413"/>
          <p14:tracePt t="16623" x="2928938" y="1268413"/>
          <p14:tracePt t="16639" x="2857500" y="1268413"/>
          <p14:tracePt t="16656" x="2751138" y="1312863"/>
          <p14:tracePt t="16673" x="2643188" y="1357313"/>
          <p14:tracePt t="16689" x="2544763" y="1393825"/>
          <p14:tracePt t="16707" x="2374900" y="1473200"/>
          <p14:tracePt t="16723" x="2214563" y="1544638"/>
          <p14:tracePt t="16741" x="2062163" y="1625600"/>
          <p14:tracePt t="16773" x="1955800" y="1679575"/>
          <p14:tracePt t="16789" x="1830388" y="1731963"/>
          <p14:tracePt t="16807" x="1687513" y="1803400"/>
          <p14:tracePt t="16822" x="1562100" y="1857375"/>
          <p14:tracePt t="16841" x="1490663" y="1893888"/>
          <p14:tracePt t="16856" x="1473200" y="1911350"/>
          <p14:tracePt t="16873" x="1465263" y="1919288"/>
          <p14:tracePt t="16889" x="1465263" y="1938338"/>
          <p14:tracePt t="16906" x="1465263" y="1973263"/>
          <p14:tracePt t="16922" x="1465263" y="2027238"/>
          <p14:tracePt t="16922" x="1465263" y="2071688"/>
          <p14:tracePt t="16941" x="1465263" y="2125663"/>
          <p14:tracePt t="16956" x="1482725" y="2179638"/>
          <p14:tracePt t="16973" x="1490663" y="2214563"/>
          <p14:tracePt t="16990" x="1608138" y="2322513"/>
          <p14:tracePt t="17027" x="1670050" y="2366963"/>
          <p14:tracePt t="17039" x="1741488" y="2428875"/>
          <p14:tracePt t="17056" x="1866900" y="2490788"/>
          <p14:tracePt t="17073" x="2009775" y="2527300"/>
          <p14:tracePt t="17089" x="2133600" y="2544763"/>
          <p14:tracePt t="17106" x="2259013" y="2562225"/>
          <p14:tracePt t="17123" x="2419350" y="2562225"/>
          <p14:tracePt t="17139" x="2795588" y="2562225"/>
          <p14:tracePt t="17157" x="2990850" y="2562225"/>
          <p14:tracePt t="17172" x="3116263" y="2536825"/>
          <p14:tracePt t="17190" x="3179763" y="2509838"/>
          <p14:tracePt t="17206" x="3205163" y="2490788"/>
          <p14:tracePt t="17223" x="3251200" y="2465388"/>
          <p14:tracePt t="17238" x="3286125" y="2438400"/>
          <p14:tracePt t="17256" x="3340100" y="2401888"/>
          <p14:tracePt t="17272" x="3402013" y="2374900"/>
          <p14:tracePt t="17272" x="3429000" y="2374900"/>
          <p14:tracePt t="17293" x="3438525" y="2357438"/>
          <p14:tracePt t="17307" x="3465513" y="2347913"/>
          <p14:tracePt t="17307" x="3473450" y="2347913"/>
          <p14:tracePt t="17324" x="3482975" y="2347913"/>
          <p14:tracePt t="17340" x="3536950" y="2347913"/>
          <p14:tracePt t="17356" x="3652838" y="2347913"/>
          <p14:tracePt t="17372" x="3751263" y="2347913"/>
          <p14:tracePt t="17389" x="3830638" y="2347913"/>
          <p14:tracePt t="17405" x="3848100" y="2347913"/>
          <p14:tracePt t="18541" x="3857625" y="2347913"/>
          <p14:tracePt t="18660" x="3902075" y="2295525"/>
          <p14:tracePt t="18669" x="3929063" y="2268538"/>
          <p14:tracePt t="18671" x="3956050" y="2232025"/>
          <p14:tracePt t="18685" x="3990975" y="2205038"/>
          <p14:tracePt t="18693" x="4044950" y="2133600"/>
          <p14:tracePt t="18707" x="4062413" y="2108200"/>
          <p14:tracePt t="18724" x="4071938" y="2071688"/>
          <p14:tracePt t="18791" x="4071938" y="2062163"/>
          <p14:tracePt t="18861" x="4071938" y="2044700"/>
          <p14:tracePt t="18869" x="4071938" y="2036763"/>
          <p14:tracePt t="18890" x="4071938" y="2027238"/>
          <p14:tracePt t="18891" x="4054475" y="2017713"/>
          <p14:tracePt t="19637" x="4054475" y="2027238"/>
          <p14:tracePt t="19645" x="4054475" y="2036763"/>
          <p14:tracePt t="19653" x="4054475" y="2044700"/>
          <p14:tracePt t="19659" x="4062413" y="2044700"/>
          <p14:tracePt t="19675" x="4071938" y="2054225"/>
          <p14:tracePt t="19804" x="4081463" y="2054225"/>
          <p14:tracePt t="19813" x="4089400" y="2062163"/>
          <p14:tracePt t="20173" x="4098925" y="2062163"/>
          <p14:tracePt t="20181" x="4108450" y="2071688"/>
          <p14:tracePt t="20189" x="4108450" y="2081213"/>
          <p14:tracePt t="20197" x="4116388" y="2081213"/>
          <p14:tracePt t="20208" x="4133850" y="2098675"/>
          <p14:tracePt t="20621" x="4133850" y="2108200"/>
          <p14:tracePt t="20629" x="4143375" y="2116138"/>
          <p14:tracePt t="20639" x="4160838" y="2116138"/>
          <p14:tracePt t="20648" x="4170363" y="2125663"/>
          <p14:tracePt t="20656" x="4187825" y="2133600"/>
          <p14:tracePt t="21615" x="4197350" y="2143125"/>
          <p14:tracePt t="21997" x="4197350" y="2160588"/>
          <p14:tracePt t="22005" x="4197350" y="2179638"/>
          <p14:tracePt t="22021" x="4197350" y="2214563"/>
          <p14:tracePt t="22181" x="4197350" y="2259013"/>
          <p14:tracePt t="22189" x="4197350" y="2268538"/>
          <p14:tracePt t="22197" x="4197350" y="2276475"/>
          <p14:tracePt t="22205" x="4197350" y="2286000"/>
          <p14:tracePt t="22216" x="4197350" y="2303463"/>
          <p14:tracePt t="22223" x="4187825" y="2312988"/>
          <p14:tracePt t="22240" x="4187825" y="2322513"/>
          <p14:tracePt t="22325" x="4187825" y="2339975"/>
          <p14:tracePt t="22333" x="4187825" y="2374900"/>
          <p14:tracePt t="22341" x="4187825" y="2393950"/>
          <p14:tracePt t="22346" x="4187825" y="2401888"/>
          <p14:tracePt t="22357" x="4187825" y="2411413"/>
          <p14:tracePt t="22397" x="4187825" y="2428875"/>
          <p14:tracePt t="22413" x="4187825" y="2438400"/>
          <p14:tracePt t="22423" x="4187825" y="2446338"/>
          <p14:tracePt t="22424" x="4187825" y="2473325"/>
          <p14:tracePt t="22440" x="4187825" y="2500313"/>
          <p14:tracePt t="22457" x="4197350" y="2509838"/>
          <p14:tracePt t="22474" x="4205288" y="2517775"/>
          <p14:tracePt t="22573" x="4214813" y="2527300"/>
          <p14:tracePt t="22581" x="4224338" y="2517775"/>
          <p14:tracePt t="22589" x="4241800" y="2517775"/>
          <p14:tracePt t="22661" x="4259263" y="2500313"/>
          <p14:tracePt t="22669" x="4259263" y="2473325"/>
          <p14:tracePt t="22677" x="4259263" y="2446338"/>
          <p14:tracePt t="22685" x="4259263" y="2419350"/>
          <p14:tracePt t="22693" x="4268788" y="2366963"/>
          <p14:tracePt t="22707" x="4268788" y="2312988"/>
          <p14:tracePt t="22723" x="4268788" y="2276475"/>
          <p14:tracePt t="22723" x="4268788" y="2232025"/>
          <p14:tracePt t="22741" x="4268788" y="2205038"/>
          <p14:tracePt t="22758" x="4268788" y="2197100"/>
          <p14:tracePt t="22774" x="4259263" y="2187575"/>
          <p14:tracePt t="23069" x="4205288" y="2187575"/>
          <p14:tracePt t="23077" x="4081463" y="2268538"/>
          <p14:tracePt t="23093" x="4044950" y="2286000"/>
          <p14:tracePt t="23101" x="3983038" y="2357438"/>
          <p14:tracePt t="23101" x="3956050" y="2374900"/>
          <p14:tracePt t="23118" x="3946525" y="2401888"/>
          <p14:tracePt t="23252" x="3946525" y="2411413"/>
          <p14:tracePt t="23262" x="3946525" y="2446338"/>
          <p14:tracePt t="23269" x="3965575" y="2465388"/>
          <p14:tracePt t="23274" x="4000500" y="2500313"/>
          <p14:tracePt t="23290" x="4054475" y="2536825"/>
          <p14:tracePt t="23307" x="4071938" y="2562225"/>
          <p14:tracePt t="23323" x="4081463" y="2562225"/>
          <p14:tracePt t="23323" x="4089400" y="2562225"/>
          <p14:tracePt t="23341" x="4108450" y="2571750"/>
          <p14:tracePt t="23357" x="4143375" y="2581275"/>
          <p14:tracePt t="23374" x="4197350" y="2581275"/>
          <p14:tracePt t="23390" x="4251325" y="2581275"/>
          <p14:tracePt t="23407" x="4330700" y="2562225"/>
          <p14:tracePt t="23423" x="4384675" y="2500313"/>
          <p14:tracePt t="23441" x="4429125" y="2428875"/>
          <p14:tracePt t="23457" x="4446588" y="2366963"/>
          <p14:tracePt t="23474" x="4456113" y="2322513"/>
          <p14:tracePt t="23489" x="4473575" y="2251075"/>
          <p14:tracePt t="23507" x="4491038" y="2179638"/>
          <p14:tracePt t="23522" x="4491038" y="2133600"/>
          <p14:tracePt t="23522" x="4491038" y="2108200"/>
          <p14:tracePt t="23541" x="4483100" y="2081213"/>
          <p14:tracePt t="23556" x="4446588" y="2036763"/>
          <p14:tracePt t="23573" x="4411663" y="2009775"/>
          <p14:tracePt t="23590" x="4384675" y="1990725"/>
          <p14:tracePt t="23606" x="4330700" y="1990725"/>
          <p14:tracePt t="23623" x="4205288" y="2036763"/>
          <p14:tracePt t="23640" x="4071938" y="2108200"/>
          <p14:tracePt t="23656" x="3902075" y="2205038"/>
          <p14:tracePt t="23673" x="3751263" y="2303463"/>
          <p14:tracePt t="23689" x="3616325" y="2401888"/>
          <p14:tracePt t="23706" x="3482975" y="2465388"/>
          <p14:tracePt t="23739" x="3205163" y="2589213"/>
          <p14:tracePt t="23741" x="3108325" y="2608263"/>
          <p14:tracePt t="23741" x="2982913" y="2652713"/>
          <p14:tracePt t="23758" x="2822575" y="2732088"/>
          <p14:tracePt t="23773" x="2616200" y="2813050"/>
          <p14:tracePt t="23791" x="2428875" y="2884488"/>
          <p14:tracePt t="23806" x="2276475" y="2919413"/>
          <p14:tracePt t="23824" x="2133600" y="2965450"/>
          <p14:tracePt t="23840" x="1919288" y="2965450"/>
          <p14:tracePt t="23857" x="1544638" y="2965450"/>
          <p14:tracePt t="23873" x="1062038" y="2965450"/>
          <p14:tracePt t="23890" x="642938" y="2965450"/>
          <p14:tracePt t="23906" x="347663" y="2965450"/>
          <p14:tracePt t="23924" x="214313" y="2965450"/>
          <p14:tracePt t="23940" x="196850" y="2965450"/>
          <p14:tracePt t="24253" x="231775" y="2965450"/>
          <p14:tracePt t="24255" x="544513" y="2847975"/>
          <p14:tracePt t="24255" x="696913" y="2803525"/>
          <p14:tracePt t="24299" x="982663" y="2732088"/>
          <p14:tracePt t="24309" x="1062038" y="2697163"/>
          <p14:tracePt t="24310" x="1133475" y="2660650"/>
          <p14:tracePt t="24323" x="1196975" y="2625725"/>
          <p14:tracePt t="24342" x="1204913" y="2616200"/>
          <p14:tracePt t="24694" x="1214438" y="2616200"/>
          <p14:tracePt t="24701" x="1241425" y="2616200"/>
          <p14:tracePt t="24708" x="1268413" y="2616200"/>
          <p14:tracePt t="24715" x="1322388" y="2616200"/>
          <p14:tracePt t="24725" x="1411288" y="2625725"/>
          <p14:tracePt t="24742" x="1509713" y="2633663"/>
          <p14:tracePt t="24760" x="1571625" y="2643188"/>
          <p14:tracePt t="24774" x="1608138" y="2643188"/>
          <p14:tracePt t="24774" x="1633538" y="2643188"/>
          <p14:tracePt t="24797" x="1660525" y="2643188"/>
          <p14:tracePt t="24815" x="1670050" y="2643188"/>
          <p14:tracePt t="24822" x="1679575" y="2643188"/>
          <p14:tracePt t="24839" x="1704975" y="2633663"/>
          <p14:tracePt t="24857" x="1714500" y="2625725"/>
          <p14:tracePt t="25116" x="1731963" y="2625725"/>
          <p14:tracePt t="25124" x="1758950" y="2625725"/>
          <p14:tracePt t="25124" x="1803400" y="2625725"/>
          <p14:tracePt t="25140" x="1830388" y="2616200"/>
          <p14:tracePt t="25148" x="1874838" y="2616200"/>
          <p14:tracePt t="25156" x="1901825" y="2616200"/>
          <p14:tracePt t="25163" x="1955800" y="2598738"/>
          <p14:tracePt t="25173" x="1982788" y="2598738"/>
          <p14:tracePt t="25190" x="2197100" y="2589213"/>
          <p14:tracePt t="25628" x="2205038" y="2589213"/>
          <p14:tracePt t="25732" x="2224088" y="2589213"/>
          <p14:tracePt t="26228" x="2303463" y="2589213"/>
          <p14:tracePt t="26236" x="2438400" y="2589213"/>
          <p14:tracePt t="26244" x="2679700" y="2589213"/>
          <p14:tracePt t="26256" x="2973388" y="2544763"/>
          <p14:tracePt t="26273" x="3179763" y="2500313"/>
          <p14:tracePt t="26291" x="3268663" y="2490788"/>
          <p14:tracePt t="26813" x="3251200" y="2517775"/>
          <p14:tracePt t="26818" x="3179763" y="2598738"/>
          <p14:tracePt t="26847" x="3170238" y="2608263"/>
          <p14:tracePt t="26856" x="3143250" y="2643188"/>
          <p14:tracePt t="26874" x="3133725" y="2660650"/>
          <p14:tracePt t="27036" x="3125788" y="2679700"/>
          <p14:tracePt t="27044" x="3044825" y="2714625"/>
          <p14:tracePt t="27052" x="2901950" y="2751138"/>
          <p14:tracePt t="27056" x="2393950" y="2901950"/>
          <p14:tracePt t="27072" x="1911350" y="3009900"/>
          <p14:tracePt t="27090" x="1536700" y="3089275"/>
          <p14:tracePt t="27106" x="1322388" y="3133725"/>
          <p14:tracePt t="27124" x="1268413" y="3133725"/>
          <p14:tracePt t="27139" x="1241425" y="3133725"/>
          <p14:tracePt t="27139" x="1223963" y="3133725"/>
          <p14:tracePt t="27157" x="1169988" y="3133725"/>
          <p14:tracePt t="27173" x="965200" y="3133725"/>
          <p14:tracePt t="27198" x="847725" y="3133725"/>
          <p14:tracePt t="27211" x="652463" y="3133725"/>
          <p14:tracePt t="27223" x="509588" y="3133725"/>
          <p14:tracePt t="27239" x="438150" y="3143250"/>
          <p14:tracePt t="27257" x="411163" y="3152775"/>
          <p14:tracePt t="27509" x="428625" y="3152775"/>
          <p14:tracePt t="27517" x="536575" y="3125788"/>
          <p14:tracePt t="27547" x="571500" y="3116263"/>
          <p14:tracePt t="27556" x="598488" y="3108325"/>
          <p14:tracePt t="27578" x="625475" y="3098800"/>
          <p14:tracePt t="27590" x="723900" y="3081338"/>
          <p14:tracePt t="27606" x="847725" y="3062288"/>
          <p14:tracePt t="27622" x="946150" y="3044825"/>
          <p14:tracePt t="27639" x="1009650" y="3036888"/>
          <p14:tracePt t="27655" x="1044575" y="3036888"/>
          <p14:tracePt t="27674" x="1054100" y="3017838"/>
          <p14:tracePt t="27689" x="1071563" y="3017838"/>
          <p14:tracePt t="28213" x="1081088" y="3017838"/>
          <p14:tracePt t="28221" x="1152525" y="3000375"/>
          <p14:tracePt t="28229" x="1231900" y="2982913"/>
          <p14:tracePt t="28240" x="1330325" y="2965450"/>
          <p14:tracePt t="28257" x="1419225" y="2955925"/>
          <p14:tracePt t="28274" x="1527175" y="2955925"/>
          <p14:tracePt t="28289" x="1608138" y="2938463"/>
          <p14:tracePt t="28307" x="1679575" y="2919413"/>
          <p14:tracePt t="28323" x="1704975" y="2919413"/>
          <p14:tracePt t="28323" x="1714500" y="2919413"/>
          <p14:tracePt t="28877" x="1731963" y="2919413"/>
          <p14:tracePt t="28885" x="1776413" y="2919413"/>
          <p14:tracePt t="28893" x="1866900" y="2919413"/>
          <p14:tracePt t="28901" x="2366963" y="2901950"/>
          <p14:tracePt t="28940" x="2490788" y="2884488"/>
          <p14:tracePt t="28957" x="2517775" y="2884488"/>
          <p14:tracePt t="28958" x="2571750" y="2867025"/>
          <p14:tracePt t="28973" x="2589213" y="2867025"/>
          <p14:tracePt t="29661" x="2562225" y="2867025"/>
          <p14:tracePt t="29669" x="2509838" y="2911475"/>
          <p14:tracePt t="29677" x="2465388" y="2928938"/>
          <p14:tracePt t="29680" x="2419350" y="2955925"/>
          <p14:tracePt t="29689" x="2339975" y="3000375"/>
          <p14:tracePt t="29706" x="2312988" y="3027363"/>
          <p14:tracePt t="29723" x="2312988" y="3036888"/>
          <p14:tracePt t="29739" x="2295525" y="3036888"/>
          <p14:tracePt t="29828" x="2276475" y="3044825"/>
          <p14:tracePt t="29837" x="2205038" y="3081338"/>
          <p14:tracePt t="29838" x="2108200" y="3098800"/>
          <p14:tracePt t="29847" x="2017713" y="3133725"/>
          <p14:tracePt t="29855" x="1857375" y="3170238"/>
          <p14:tracePt t="29873" x="1758950" y="3205163"/>
          <p14:tracePt t="29889" x="1670050" y="3232150"/>
          <p14:tracePt t="29906" x="1608138" y="3268663"/>
          <p14:tracePt t="29922" x="1536700" y="3303588"/>
          <p14:tracePt t="29939" x="1473200" y="3348038"/>
          <p14:tracePt t="29955" x="1330325" y="3455988"/>
          <p14:tracePt t="29973" x="1285875" y="3500438"/>
          <p14:tracePt t="29989" x="1268413" y="3509963"/>
          <p14:tracePt t="30245" x="1258888" y="3509963"/>
          <p14:tracePt t="30252" x="1258888" y="3490913"/>
          <p14:tracePt t="30256" x="1258888" y="3419475"/>
          <p14:tracePt t="30272" x="1258888" y="3367088"/>
          <p14:tracePt t="30290" x="1258888" y="3313113"/>
          <p14:tracePt t="30306" x="1258888" y="3286125"/>
          <p14:tracePt t="30322" x="1258888" y="3268663"/>
          <p14:tracePt t="30525" x="1258888" y="3259138"/>
          <p14:tracePt t="30533" x="1268413" y="3259138"/>
          <p14:tracePt t="30588" x="1276350" y="3259138"/>
          <p14:tracePt t="30597" x="1285875" y="3259138"/>
          <p14:tracePt t="30612" x="1303338" y="3259138"/>
          <p14:tracePt t="30628" x="1312863" y="3259138"/>
          <p14:tracePt t="30692" x="1322388" y="3259138"/>
          <p14:tracePt t="30700" x="1347788" y="3259138"/>
          <p14:tracePt t="30704" x="1393825" y="3259138"/>
          <p14:tracePt t="30722" x="1465263" y="3259138"/>
          <p14:tracePt t="30722" x="1633538" y="3259138"/>
          <p14:tracePt t="30740" x="1822450" y="3259138"/>
          <p14:tracePt t="30756" x="2062163" y="3259138"/>
          <p14:tracePt t="30773" x="2179638" y="3259138"/>
          <p14:tracePt t="30790" x="2259013" y="3259138"/>
          <p14:tracePt t="31380" x="2268538" y="3259138"/>
          <p14:tracePt t="31548" x="2276475" y="3259138"/>
          <p14:tracePt t="31556" x="2295525" y="3259138"/>
          <p14:tracePt t="31569" x="2303463" y="3276600"/>
          <p14:tracePt t="31573" x="2312988" y="3276600"/>
          <p14:tracePt t="31589" x="2330450" y="3295650"/>
          <p14:tracePt t="31607" x="2347913" y="3322638"/>
          <p14:tracePt t="31925" x="2357438" y="3330575"/>
          <p14:tracePt t="31925" x="2393950" y="3446463"/>
          <p14:tracePt t="31972" x="2411413" y="3500438"/>
          <p14:tracePt t="31989" x="2419350" y="3544888"/>
          <p14:tracePt t="31990" x="2419350" y="3625850"/>
          <p14:tracePt t="32006" x="2438400" y="3697288"/>
          <p14:tracePt t="32006" x="2438400" y="3724275"/>
          <p14:tracePt t="32046" x="2446338" y="3741738"/>
          <p14:tracePt t="32061" x="2446338" y="3759200"/>
          <p14:tracePt t="32069" x="2446338" y="3768725"/>
          <p14:tracePt t="32125" x="2446338" y="3786188"/>
          <p14:tracePt t="32132" x="2446338" y="3795713"/>
          <p14:tracePt t="32140" x="2446338" y="3803650"/>
          <p14:tracePt t="32146" x="2446338" y="3813175"/>
          <p14:tracePt t="34105" x="0" y="0"/>
        </p14:tracePtLst>
        <p14:tracePtLst>
          <p14:tracePt t="84257" x="6340475" y="3919538"/>
          <p14:tracePt t="84428" x="6313488" y="3929063"/>
          <p14:tracePt t="84436" x="6242050" y="3929063"/>
          <p14:tracePt t="84452" x="6188075" y="3929063"/>
          <p14:tracePt t="84452" x="6161088" y="3929063"/>
          <p14:tracePt t="84469" x="6126163" y="3929063"/>
          <p14:tracePt t="84964" x="6116638" y="3929063"/>
          <p14:tracePt t="84967" x="6089650" y="3929063"/>
          <p14:tracePt t="84984" x="5741988" y="4010025"/>
          <p14:tracePt t="85006" x="5670550" y="4037013"/>
          <p14:tracePt t="85018" x="5626100" y="4054475"/>
          <p14:tracePt t="85092" x="5626100" y="4071938"/>
          <p14:tracePt t="85094" x="5840413" y="4143375"/>
          <p14:tracePt t="85121" x="6732588" y="4108450"/>
          <p14:tracePt t="85210" x="7010400" y="3946525"/>
          <p14:tracePt t="85234" x="7099300" y="3902075"/>
          <p14:tracePt t="85251" x="7277100" y="3803650"/>
          <p14:tracePt t="85252" x="7340600" y="3786188"/>
          <p14:tracePt t="85252" x="7358063" y="3776663"/>
          <p14:tracePt t="85269" x="7367588" y="3759200"/>
          <p14:tracePt t="85285" x="7385050" y="3751263"/>
          <p14:tracePt t="85302" x="7394575" y="3741738"/>
          <p14:tracePt t="85348" x="7402513" y="3732213"/>
          <p14:tracePt t="85468" x="7367588" y="3768725"/>
          <p14:tracePt t="85478" x="7286625" y="3830638"/>
          <p14:tracePt t="85480" x="7134225" y="3956050"/>
          <p14:tracePt t="85501" x="7062788" y="4010025"/>
          <p14:tracePt t="85502" x="6902450" y="4125913"/>
          <p14:tracePt t="85519" x="6786563" y="4214813"/>
          <p14:tracePt t="85534" x="6724650" y="4241800"/>
          <p14:tracePt t="85553" x="6697663" y="4251325"/>
          <p14:tracePt t="85569" x="6688138" y="4251325"/>
          <p14:tracePt t="85586" x="6634163" y="4251325"/>
          <p14:tracePt t="85602" x="6518275" y="4251325"/>
          <p14:tracePt t="85620" x="6375400" y="4251325"/>
          <p14:tracePt t="85635" x="6205538" y="4224338"/>
          <p14:tracePt t="85635" x="6126163" y="4205288"/>
          <p14:tracePt t="85654" x="6072188" y="4197350"/>
          <p14:tracePt t="85654" x="6045200" y="4187825"/>
          <p14:tracePt t="85668" x="6027738" y="4179888"/>
          <p14:tracePt t="85686" x="6000750" y="4170363"/>
          <p14:tracePt t="85702" x="5973763" y="4160838"/>
          <p14:tracePt t="85720" x="5938838" y="4160838"/>
          <p14:tracePt t="85738" x="5867400" y="4152900"/>
          <p14:tracePt t="85753" x="5768975" y="4152900"/>
          <p14:tracePt t="85771" x="5688013" y="4152900"/>
          <p14:tracePt t="85787" x="5589588" y="4152900"/>
          <p14:tracePt t="85806" x="5581650" y="4152900"/>
          <p14:tracePt t="85901" x="5572125" y="4152900"/>
          <p14:tracePt t="85908" x="5554663" y="4152900"/>
          <p14:tracePt t="85916" x="5527675" y="4152900"/>
          <p14:tracePt t="85924" x="5500688" y="4170363"/>
          <p14:tracePt t="85935" x="5491163" y="4170363"/>
          <p14:tracePt t="86020" x="5483225" y="4170363"/>
          <p14:tracePt t="86028" x="5483225" y="4187825"/>
          <p14:tracePt t="86029" x="5483225" y="4197350"/>
          <p14:tracePt t="86052" x="5483225" y="4224338"/>
          <p14:tracePt t="86055" x="5500688" y="4259263"/>
          <p14:tracePt t="86090" x="5510213" y="4268788"/>
          <p14:tracePt t="86156" x="5518150" y="4276725"/>
          <p14:tracePt t="86164" x="5527675" y="4276725"/>
          <p14:tracePt t="86172" x="5537200" y="4276725"/>
          <p14:tracePt t="86180" x="5545138" y="4286250"/>
          <p14:tracePt t="86185" x="5554663" y="4286250"/>
          <p14:tracePt t="86201" x="5562600" y="4286250"/>
          <p14:tracePt t="86218" x="5572125" y="4295775"/>
          <p14:tracePt t="86235" x="6027738" y="4660900"/>
          <p14:tracePt t="86368" x="6089650" y="4741863"/>
          <p14:tracePt t="86393" x="6108700" y="4751388"/>
          <p14:tracePt t="86402" x="6153150" y="4795838"/>
          <p14:tracePt t="86419" x="6242050" y="4848225"/>
          <p14:tracePt t="86435" x="6340475" y="4875213"/>
          <p14:tracePt t="86435" x="6394450" y="4894263"/>
          <p14:tracePt t="86454" x="6867525" y="4911725"/>
          <p14:tracePt t="86572" x="6894513" y="4902200"/>
          <p14:tracePt t="86585" x="6938963" y="4884738"/>
          <p14:tracePt t="86585" x="6956425" y="4884738"/>
          <p14:tracePt t="86629" x="6965950" y="4884738"/>
          <p14:tracePt t="86909" x="6956425" y="4884738"/>
          <p14:tracePt t="86917" x="6919913" y="4884738"/>
          <p14:tracePt t="86925" x="6858000" y="4884738"/>
          <p14:tracePt t="86926" x="6796088" y="4867275"/>
          <p14:tracePt t="86935" x="6616700" y="4848225"/>
          <p14:tracePt t="86952" x="6438900" y="4830763"/>
          <p14:tracePt t="86968" x="6323013" y="4803775"/>
          <p14:tracePt t="86986" x="6276975" y="4776788"/>
          <p14:tracePt t="87018" x="6251575" y="4776788"/>
          <p14:tracePt t="87019" x="6188075" y="4741863"/>
          <p14:tracePt t="87036" x="6099175" y="4697413"/>
          <p14:tracePt t="87036" x="6062663" y="4670425"/>
          <p14:tracePt t="87053" x="5973763" y="4598988"/>
          <p14:tracePt t="87069" x="5894388" y="4554538"/>
          <p14:tracePt t="87086" x="5840413" y="4518025"/>
          <p14:tracePt t="87102" x="5786438" y="4473575"/>
          <p14:tracePt t="87134" x="5776913" y="4465638"/>
          <p14:tracePt t="87269" x="5768975" y="4465638"/>
          <p14:tracePt t="87277" x="5688013" y="4456113"/>
          <p14:tracePt t="87287" x="5599113" y="4429125"/>
          <p14:tracePt t="87288" x="5438775" y="4411663"/>
          <p14:tracePt t="87306" x="5313363" y="4446588"/>
          <p14:tracePt t="87360" x="5295900" y="4465638"/>
          <p14:tracePt t="87369" x="5268913" y="4562475"/>
          <p14:tracePt t="87464" x="5268913" y="4581525"/>
          <p14:tracePt t="87469" x="5268913" y="4598988"/>
          <p14:tracePt t="87502" x="5268913" y="4625975"/>
          <p14:tracePt t="87503" x="5268913" y="4633913"/>
          <p14:tracePt t="87518" x="5268913" y="4670425"/>
          <p14:tracePt t="87535" x="5268913" y="4687888"/>
          <p14:tracePt t="87551" x="5268913" y="4697413"/>
          <p14:tracePt t="87569" x="5268913" y="4724400"/>
          <p14:tracePt t="87585" x="5295900" y="4759325"/>
          <p14:tracePt t="87603" x="5322888" y="4786313"/>
          <p14:tracePt t="87618" x="5357813" y="4822825"/>
          <p14:tracePt t="87636" x="5384800" y="4848225"/>
          <p14:tracePt t="87652" x="5446713" y="4875213"/>
          <p14:tracePt t="87669" x="5483225" y="4884738"/>
          <p14:tracePt t="87685" x="5537200" y="4902200"/>
          <p14:tracePt t="87702" x="5661025" y="4902200"/>
          <p14:tracePt t="87718" x="5803900" y="4919663"/>
          <p14:tracePt t="87735" x="5946775" y="4919663"/>
          <p14:tracePt t="87752" x="6072188" y="4919663"/>
          <p14:tracePt t="87768" x="6116638" y="4911725"/>
          <p14:tracePt t="87786" x="6197600" y="4894263"/>
          <p14:tracePt t="87802" x="6384925" y="4857750"/>
          <p14:tracePt t="87820" x="6589713" y="4840288"/>
          <p14:tracePt t="87835" x="6759575" y="4776788"/>
          <p14:tracePt t="87835" x="6858000" y="4759325"/>
          <p14:tracePt t="87853" x="6919913" y="4714875"/>
          <p14:tracePt t="87869" x="6973888" y="4643438"/>
          <p14:tracePt t="87886" x="6991350" y="4581525"/>
          <p14:tracePt t="87902" x="7010400" y="4510088"/>
          <p14:tracePt t="87919" x="7010400" y="4438650"/>
          <p14:tracePt t="87935" x="7010400" y="4394200"/>
          <p14:tracePt t="87952" x="7000875" y="4357688"/>
          <p14:tracePt t="87968" x="6983413" y="4322763"/>
          <p14:tracePt t="87986" x="6929438" y="4268788"/>
          <p14:tracePt t="88001" x="6875463" y="4214813"/>
          <p14:tracePt t="88019" x="6786563" y="4152900"/>
          <p14:tracePt t="88035" x="6670675" y="4071938"/>
          <p14:tracePt t="88060" x="6562725" y="4000500"/>
          <p14:tracePt t="88075" x="6205538" y="3830638"/>
          <p14:tracePt t="88113" x="5884863" y="3768725"/>
          <p14:tracePt t="88144" x="5813425" y="3768725"/>
          <p14:tracePt t="88152" x="5741988" y="3768725"/>
          <p14:tracePt t="88168" x="5688013" y="3786188"/>
          <p14:tracePt t="88186" x="5626100" y="3822700"/>
          <p14:tracePt t="88202" x="5491163" y="3894138"/>
          <p14:tracePt t="88219" x="5313363" y="4010025"/>
          <p14:tracePt t="88219" x="5224463" y="4062413"/>
          <p14:tracePt t="88237" x="5180013" y="4108450"/>
          <p14:tracePt t="88252" x="5054600" y="4197350"/>
          <p14:tracePt t="88269" x="4973638" y="4251325"/>
          <p14:tracePt t="88285" x="4911725" y="4295775"/>
          <p14:tracePt t="88302" x="4857750" y="4330700"/>
          <p14:tracePt t="88319" x="4830763" y="4367213"/>
          <p14:tracePt t="88336" x="4822825" y="4429125"/>
          <p14:tracePt t="88353" x="4813300" y="4456113"/>
          <p14:tracePt t="88369" x="4813300" y="4491038"/>
          <p14:tracePt t="88385" x="4813300" y="4518025"/>
          <p14:tracePt t="88402" x="4822825" y="4545013"/>
          <p14:tracePt t="88419" x="4857750" y="4589463"/>
          <p14:tracePt t="88436" x="4919663" y="4643438"/>
          <p14:tracePt t="88452" x="5919788" y="5089525"/>
          <p14:tracePt t="88643" x="6126163" y="5000625"/>
          <p14:tracePt t="88674" x="6170613" y="4991100"/>
          <p14:tracePt t="88674" x="6232525" y="4946650"/>
          <p14:tracePt t="88686" x="6303963" y="4919663"/>
          <p14:tracePt t="88702" x="6375400" y="4884738"/>
          <p14:tracePt t="88721" x="6394450" y="4884738"/>
          <p14:tracePt t="88736" x="6411913" y="4875213"/>
          <p14:tracePt t="88754" x="6429375" y="4867275"/>
          <p14:tracePt t="88769" x="6456363" y="4857750"/>
          <p14:tracePt t="88769" x="6465888" y="4840288"/>
          <p14:tracePt t="89085" x="6483350" y="4840288"/>
          <p14:tracePt t="89108" x="6491288" y="4840288"/>
          <p14:tracePt t="89122" x="6510338" y="4848225"/>
          <p14:tracePt t="89122" x="6527800" y="4848225"/>
          <p14:tracePt t="89212" x="6537325" y="4857750"/>
          <p14:tracePt t="89220" x="6572250" y="4875213"/>
          <p14:tracePt t="89224" x="6634163" y="4884738"/>
          <p14:tracePt t="89238" x="6705600" y="4902200"/>
          <p14:tracePt t="89254" x="6759575" y="4919663"/>
          <p14:tracePt t="89270" x="6769100" y="4919663"/>
          <p14:tracePt t="89287" x="6777038" y="4919663"/>
          <p14:tracePt t="92244" x="6786563" y="4919663"/>
          <p14:tracePt t="92268" x="6796088" y="4919663"/>
          <p14:tracePt t="92276" x="6804025" y="4919663"/>
          <p14:tracePt t="93276" x="6813550" y="4956175"/>
          <p14:tracePt t="93284" x="6769100" y="5010150"/>
          <p14:tracePt t="93292" x="6697663" y="5099050"/>
          <p14:tracePt t="93302" x="6653213" y="5153025"/>
          <p14:tracePt t="93318" x="6626225" y="5197475"/>
          <p14:tracePt t="93335" x="6554788" y="5251450"/>
          <p14:tracePt t="93351" x="6510338" y="5295900"/>
          <p14:tracePt t="93370" x="6429375" y="5375275"/>
          <p14:tracePt t="93384" x="6384925" y="5429250"/>
          <p14:tracePt t="93401" x="6340475" y="5518150"/>
          <p14:tracePt t="93417" x="6303963" y="5562600"/>
          <p14:tracePt t="93435" x="6276975" y="5599113"/>
          <p14:tracePt t="93451" x="6269038" y="5616575"/>
          <p14:tracePt t="93468" x="6259513" y="5626100"/>
          <p14:tracePt t="93597" x="6242050" y="5688013"/>
          <p14:tracePt t="93605" x="6224588" y="5751513"/>
          <p14:tracePt t="93621" x="6224588" y="5776913"/>
          <p14:tracePt t="93622" x="6215063" y="5813425"/>
          <p14:tracePt t="93634" x="6215063" y="5857875"/>
          <p14:tracePt t="93651" x="6215063" y="5902325"/>
          <p14:tracePt t="93667" x="6215063" y="5911850"/>
          <p14:tracePt t="94077" x="6242050" y="5911850"/>
          <p14:tracePt t="94116" x="6251575" y="5902325"/>
          <p14:tracePt t="94157" x="6269038" y="5902325"/>
          <p14:tracePt t="94160" x="6330950" y="5902325"/>
          <p14:tracePt t="94621" x="6340475" y="5902325"/>
          <p14:tracePt t="94645" x="6357938" y="5902325"/>
          <p14:tracePt t="94870" x="6357938" y="5894388"/>
          <p14:tracePt t="94876" x="6357938" y="5884863"/>
          <p14:tracePt t="94886" x="6367463" y="5875338"/>
          <p14:tracePt t="94892" x="6384925" y="5875338"/>
          <p14:tracePt t="94902" x="6384925" y="5867400"/>
          <p14:tracePt t="94919" x="6402388" y="5867400"/>
          <p14:tracePt t="95085" x="6411913" y="5867400"/>
          <p14:tracePt t="95932" x="6402388" y="5875338"/>
          <p14:tracePt t="95940" x="6367463" y="5911850"/>
          <p14:tracePt t="95949" x="6303963" y="5956300"/>
          <p14:tracePt t="95958" x="6296025" y="5973763"/>
          <p14:tracePt t="95968" x="6269038" y="5983288"/>
          <p14:tracePt t="95985" x="6251575" y="5991225"/>
          <p14:tracePt t="96061" x="6242050" y="6000750"/>
          <p14:tracePt t="96124" x="6232525" y="6000750"/>
          <p14:tracePt t="96149" x="6215063" y="6000750"/>
          <p14:tracePt t="96150" x="6170613" y="6000750"/>
          <p14:tracePt t="96167" x="6126163" y="6000750"/>
          <p14:tracePt t="96168" x="5983288" y="5991225"/>
          <p14:tracePt t="96185" x="5875338" y="5956300"/>
          <p14:tracePt t="96201" x="5803900" y="5929313"/>
          <p14:tracePt t="96218" x="5776913" y="5919788"/>
          <p14:tracePt t="96234" x="5759450" y="5911850"/>
          <p14:tracePt t="96251" x="5715000" y="5884863"/>
          <p14:tracePt t="96251" x="5705475" y="5884863"/>
          <p14:tracePt t="96284" x="5705475" y="5875338"/>
          <p14:tracePt t="96532" x="5786438" y="5875338"/>
          <p14:tracePt t="96533" x="5884863" y="5884863"/>
          <p14:tracePt t="96551" x="6027738" y="5929313"/>
          <p14:tracePt t="96568" x="6286500" y="5973763"/>
          <p14:tracePt t="96570" x="6518275" y="5991225"/>
          <p14:tracePt t="96584" x="6697663" y="5991225"/>
          <p14:tracePt t="96602" x="6804025" y="5991225"/>
          <p14:tracePt t="96617" x="6858000" y="5991225"/>
          <p14:tracePt t="96635" x="6929438" y="5965825"/>
          <p14:tracePt t="96650" x="6973888" y="5938838"/>
          <p14:tracePt t="96650" x="7010400" y="5929313"/>
          <p14:tracePt t="96669" x="7037388" y="5911850"/>
          <p14:tracePt t="96684" x="7099300" y="5875338"/>
          <p14:tracePt t="96702" x="7108825" y="5867400"/>
          <p14:tracePt t="97713" x="7126288" y="5867400"/>
          <p14:tracePt t="97773" x="7134225" y="5867400"/>
          <p14:tracePt t="97804" x="7134225" y="5857875"/>
          <p14:tracePt t="97828" x="7143750" y="5848350"/>
          <p14:tracePt t="101868" x="7153275" y="5848350"/>
          <p14:tracePt t="102124" x="7161213" y="5848350"/>
          <p14:tracePt t="102132" x="7180263" y="5848350"/>
          <p14:tracePt t="102228" x="7188200" y="5848350"/>
          <p14:tracePt t="10225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1295400" y="1752600"/>
            <a:ext cx="6400800" cy="3429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33CCCC"/>
              </a:gs>
            </a:gsLst>
            <a:lin ang="10800000" scaled="0"/>
          </a:gradFill>
          <a:ln w="3810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 rot="10800000">
            <a:off x="1547809" y="3644899"/>
            <a:ext cx="6134107" cy="533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CC00"/>
              </a:gs>
              <a:gs pos="100000">
                <a:srgbClr val="FFFFFF"/>
              </a:gs>
            </a:gsLst>
            <a:lin ang="10800000"/>
          </a:gradFill>
          <a:ln w="1905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 rot="5400000" flipH="1">
            <a:off x="4199730" y="1015203"/>
            <a:ext cx="533404" cy="6154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CC00"/>
              </a:gs>
            </a:gsLst>
            <a:lin ang="10800000"/>
          </a:gradFill>
          <a:ln w="1905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5825304" y="3636993"/>
            <a:ext cx="1551034" cy="43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8" tIns="46798" rIns="46798" bIns="46798" anchor="ctr">
            <a:spAutoFit/>
          </a:bodyPr>
          <a:lstStyle/>
          <a:p>
            <a:pPr lvl="0" algn="ctr"/>
            <a:r>
              <a:rPr sz="19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9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environment</a:t>
            </a:r>
          </a:p>
        </p:txBody>
      </p:sp>
      <p:sp>
        <p:nvSpPr>
          <p:cNvPr id="348" name="Shape 348"/>
          <p:cNvSpPr/>
          <p:nvPr/>
        </p:nvSpPr>
        <p:spPr>
          <a:xfrm>
            <a:off x="1592712" y="3859243"/>
            <a:ext cx="781729" cy="449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8" tIns="46798" rIns="46798" bIns="46798" anchor="ctr">
            <a:spAutoFit/>
          </a:bodyPr>
          <a:lstStyle>
            <a:lvl1pPr algn="ctr">
              <a:def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genes</a:t>
            </a:r>
          </a:p>
        </p:txBody>
      </p:sp>
      <p:sp>
        <p:nvSpPr>
          <p:cNvPr id="349" name="Shape 349"/>
          <p:cNvSpPr/>
          <p:nvPr/>
        </p:nvSpPr>
        <p:spPr>
          <a:xfrm>
            <a:off x="1447800" y="4800600"/>
            <a:ext cx="6096001" cy="0"/>
          </a:xfrm>
          <a:prstGeom prst="line">
            <a:avLst/>
          </a:prstGeom>
          <a:ln w="38100">
            <a:solidFill/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3368221" y="4422804"/>
            <a:ext cx="1907489" cy="449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6798" tIns="46798" rIns="46798" bIns="46798" anchor="ctr">
            <a:spAutoFit/>
          </a:bodyPr>
          <a:lstStyle>
            <a:lvl1pPr algn="ctr">
              <a:def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18525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modifier genes</a:t>
            </a:r>
          </a:p>
        </p:txBody>
      </p:sp>
      <p:sp>
        <p:nvSpPr>
          <p:cNvPr id="351" name="Shape 351"/>
          <p:cNvSpPr/>
          <p:nvPr/>
        </p:nvSpPr>
        <p:spPr>
          <a:xfrm>
            <a:off x="1371455" y="1752558"/>
            <a:ext cx="3733710" cy="106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8575">
            <a:solidFill>
              <a:srgbClr val="FF99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1676400" y="2133599"/>
            <a:ext cx="2743200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C</a:t>
            </a:r>
            <a:r>
              <a: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olorectal cancer</a:t>
            </a:r>
          </a:p>
        </p:txBody>
      </p:sp>
      <p:sp>
        <p:nvSpPr>
          <p:cNvPr id="356" name="Shape 356"/>
          <p:cNvSpPr/>
          <p:nvPr/>
        </p:nvSpPr>
        <p:spPr>
          <a:xfrm>
            <a:off x="3276488" y="3868706"/>
            <a:ext cx="2879802" cy="78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19050">
            <a:solidFill>
              <a:srgbClr val="FF6600"/>
            </a:solidFill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3419475" y="4005262"/>
            <a:ext cx="2879725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400"/>
              </a:spcBef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G</a:t>
            </a:r>
            <a:r>
              <a:rPr sz="2400">
                <a:latin typeface="Comic Sans MS Bold"/>
                <a:ea typeface="Comic Sans MS Bold"/>
                <a:cs typeface="Comic Sans MS Bold"/>
                <a:sym typeface="Comic Sans MS Bold"/>
              </a:rPr>
              <a:t>astric cancer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61256"/>
      </p:ext>
    </p:extLst>
  </p:cSld>
  <p:clrMapOvr>
    <a:masterClrMapping/>
  </p:clrMapOvr>
  <p:transition advTm="3070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9" x="4625975" y="3741738"/>
          <p14:tracePt t="3659" x="4633913" y="3732213"/>
          <p14:tracePt t="3667" x="4660900" y="3724275"/>
          <p14:tracePt t="3683" x="4724400" y="3705225"/>
          <p14:tracePt t="3699" x="4776788" y="3679825"/>
          <p14:tracePt t="3715" x="4813300" y="3652838"/>
          <p14:tracePt t="3731" x="4840288" y="3633788"/>
          <p14:tracePt t="3747" x="4919663" y="3562350"/>
          <p14:tracePt t="3747" x="4938713" y="3544888"/>
          <p14:tracePt t="3795" x="5000625" y="3490913"/>
          <p14:tracePt t="3812" x="5018088" y="3465513"/>
          <p14:tracePt t="3829" x="5037138" y="3446463"/>
          <p14:tracePt t="3845" x="5045075" y="3438525"/>
          <p14:tracePt t="3862" x="5062538" y="3394075"/>
          <p14:tracePt t="3879" x="5081588" y="3357563"/>
          <p14:tracePt t="3896" x="5108575" y="3340100"/>
          <p14:tracePt t="3912" x="5133975" y="3313113"/>
          <p14:tracePt t="3930" x="5153025" y="3286125"/>
          <p14:tracePt t="3945" x="5160963" y="3276600"/>
          <p14:tracePt t="3945" x="5180013" y="3268663"/>
          <p14:tracePt t="3964" x="5205413" y="3232150"/>
          <p14:tracePt t="3979" x="5251450" y="3205163"/>
          <p14:tracePt t="3996" x="5384800" y="3098800"/>
          <p14:tracePt t="4045" x="5419725" y="3062288"/>
          <p14:tracePt t="4046" x="5446713" y="3044825"/>
          <p14:tracePt t="4062" x="5473700" y="3036888"/>
          <p14:tracePt t="4079" x="5527675" y="3000375"/>
          <p14:tracePt t="4095" x="5599113" y="2965450"/>
          <p14:tracePt t="4112" x="5661025" y="2938463"/>
          <p14:tracePt t="4129" x="5697538" y="2919413"/>
          <p14:tracePt t="4146" x="5768975" y="2884488"/>
          <p14:tracePt t="4169" x="5795963" y="2867025"/>
          <p14:tracePt t="4181" x="5822950" y="2857500"/>
          <p14:tracePt t="4196" x="5875338" y="2813050"/>
          <p14:tracePt t="4213" x="5938838" y="2776538"/>
          <p14:tracePt t="4229" x="5991225" y="2724150"/>
          <p14:tracePt t="4246" x="6037263" y="2670175"/>
          <p14:tracePt t="4262" x="6072188" y="2589213"/>
          <p14:tracePt t="4280" x="6108700" y="2482850"/>
          <p14:tracePt t="4295" x="6143625" y="2357438"/>
          <p14:tracePt t="4313" x="6161088" y="2232025"/>
          <p14:tracePt t="4329" x="6161088" y="2160588"/>
          <p14:tracePt t="4346" x="6161088" y="2098675"/>
          <p14:tracePt t="4364" x="6161088" y="2071688"/>
          <p14:tracePt t="4381" x="6161088" y="2044700"/>
          <p14:tracePt t="4398" x="6161088" y="2027238"/>
          <p14:tracePt t="4414" x="6153150" y="2009775"/>
          <p14:tracePt t="4431" x="6134100" y="1990725"/>
          <p14:tracePt t="4464" x="6126163" y="1982788"/>
          <p14:tracePt t="4764" x="6126163" y="2027238"/>
          <p14:tracePt t="4774" x="6161088" y="2062163"/>
          <p14:tracePt t="4780" x="6197600" y="2089150"/>
          <p14:tracePt t="4786" x="6224588" y="2152650"/>
          <p14:tracePt t="4796" x="6269038" y="2214563"/>
          <p14:tracePt t="4813" x="6303963" y="2259013"/>
          <p14:tracePt t="4830" x="6303963" y="2276475"/>
          <p14:tracePt t="4846" x="6323013" y="2295525"/>
          <p14:tracePt t="4892" x="6330950" y="2303463"/>
          <p14:tracePt t="4902" x="6340475" y="2312988"/>
          <p14:tracePt t="4908" x="6348413" y="2322513"/>
          <p14:tracePt t="4913" x="6367463" y="2347913"/>
          <p14:tracePt t="4930" x="6375400" y="2357438"/>
          <p14:tracePt t="4946" x="6402388" y="2384425"/>
          <p14:tracePt t="4964" x="6411913" y="2411413"/>
          <p14:tracePt t="4980" x="6446838" y="2428875"/>
          <p14:tracePt t="4996" x="6473825" y="2465388"/>
          <p14:tracePt t="5014" x="6545263" y="2509838"/>
          <p14:tracePt t="5708" x="6483350" y="2509838"/>
          <p14:tracePt t="5714" x="4724400" y="2509838"/>
          <p14:tracePt t="5714" x="4697413" y="2509838"/>
          <p14:tracePt t="5796" x="4652963" y="2527300"/>
          <p14:tracePt t="5796" x="4625975" y="2527300"/>
          <p14:tracePt t="5830" x="4598988" y="2527300"/>
          <p14:tracePt t="5830" x="4562475" y="2536825"/>
          <p14:tracePt t="5847" x="4465638" y="2554288"/>
          <p14:tracePt t="5863" x="4330700" y="2608263"/>
          <p14:tracePt t="5881" x="4152900" y="2660650"/>
          <p14:tracePt t="5897" x="3938588" y="2705100"/>
          <p14:tracePt t="5914" x="3714750" y="2776538"/>
          <p14:tracePt t="5929" x="3509963" y="2847975"/>
          <p14:tracePt t="5947" x="3357563" y="2901950"/>
          <p14:tracePt t="5947" x="3286125" y="2938463"/>
          <p14:tracePt t="5965" x="3125788" y="2973388"/>
          <p14:tracePt t="5981" x="2894013" y="3062288"/>
          <p14:tracePt t="5996" x="2660650" y="3108325"/>
          <p14:tracePt t="6018" x="2455863" y="3179763"/>
          <p14:tracePt t="6030" x="1919288" y="3330575"/>
          <p14:tracePt t="6084" x="1866900" y="3330575"/>
          <p14:tracePt t="6092" x="1803400" y="3367088"/>
          <p14:tracePt t="6098" x="1697038" y="3367088"/>
          <p14:tracePt t="6113" x="1571625" y="3384550"/>
          <p14:tracePt t="6130" x="1438275" y="3402013"/>
          <p14:tracePt t="6146" x="1285875" y="3429000"/>
          <p14:tracePt t="6146" x="1250950" y="3438525"/>
          <p14:tracePt t="6164" x="1071563" y="3473450"/>
          <p14:tracePt t="6205" x="1044575" y="3473450"/>
          <p14:tracePt t="6206" x="1017588" y="3482975"/>
          <p14:tracePt t="6213" x="965200" y="3500438"/>
          <p14:tracePt t="6231" x="911225" y="3517900"/>
          <p14:tracePt t="6247" x="866775" y="3527425"/>
          <p14:tracePt t="6264" x="839788" y="3544888"/>
          <p14:tracePt t="6280" x="803275" y="3554413"/>
          <p14:tracePt t="6297" x="758825" y="3581400"/>
          <p14:tracePt t="6313" x="723900" y="3608388"/>
          <p14:tracePt t="6331" x="669925" y="3643313"/>
          <p14:tracePt t="6346" x="669925" y="3660775"/>
          <p14:tracePt t="6363" x="642938" y="3687763"/>
          <p14:tracePt t="6380" x="625475" y="3705225"/>
          <p14:tracePt t="6397" x="615950" y="3741738"/>
          <p14:tracePt t="6413" x="615950" y="3776663"/>
          <p14:tracePt t="6430" x="598488" y="3813175"/>
          <p14:tracePt t="6446" x="598488" y="3875088"/>
          <p14:tracePt t="6467" x="598488" y="3929063"/>
          <p14:tracePt t="6467" x="598488" y="3956050"/>
          <p14:tracePt t="6486" x="598488" y="3983038"/>
          <p14:tracePt t="6497" x="598488" y="4054475"/>
          <p14:tracePt t="6515" x="598488" y="4108450"/>
          <p14:tracePt t="6530" x="598488" y="4160838"/>
          <p14:tracePt t="6530" x="598488" y="4187825"/>
          <p14:tracePt t="6549" x="598488" y="4214813"/>
          <p14:tracePt t="6549" x="598488" y="4224338"/>
          <p14:tracePt t="6564" x="615950" y="4286250"/>
          <p14:tracePt t="6582" x="633413" y="4340225"/>
          <p14:tracePt t="6598" x="660400" y="4429125"/>
          <p14:tracePt t="6615" x="679450" y="4473575"/>
          <p14:tracePt t="6631" x="714375" y="4572000"/>
          <p14:tracePt t="6648" x="714375" y="4633913"/>
          <p14:tracePt t="6663" x="741363" y="4687888"/>
          <p14:tracePt t="6682" x="768350" y="4724400"/>
          <p14:tracePt t="6697" x="776288" y="4768850"/>
          <p14:tracePt t="6714" x="785813" y="4776788"/>
          <p14:tracePt t="6729" x="803275" y="4803775"/>
          <p14:tracePt t="6747" x="822325" y="4813300"/>
          <p14:tracePt t="6763" x="901700" y="4929188"/>
          <p14:tracePt t="6860" x="919163" y="4938713"/>
          <p14:tracePt t="6866" x="928688" y="4956175"/>
          <p14:tracePt t="6879" x="946150" y="4965700"/>
          <p14:tracePt t="6880" x="955675" y="4983163"/>
          <p14:tracePt t="6897" x="973138" y="4991100"/>
          <p14:tracePt t="6913" x="1000125" y="5010150"/>
          <p14:tracePt t="6930" x="1044575" y="5037138"/>
          <p14:tracePt t="6946" x="1081088" y="5062538"/>
          <p14:tracePt t="6946" x="1108075" y="5072063"/>
          <p14:tracePt t="6965" x="1116013" y="5089525"/>
          <p14:tracePt t="6980" x="1187450" y="5116513"/>
          <p14:tracePt t="6997" x="1241425" y="5143500"/>
          <p14:tracePt t="7013" x="1285875" y="5170488"/>
          <p14:tracePt t="7030" x="1322388" y="5180013"/>
          <p14:tracePt t="7046" x="1419225" y="5205413"/>
          <p14:tracePt t="7081" x="1473200" y="5224463"/>
          <p14:tracePt t="7113" x="1500188" y="5232400"/>
          <p14:tracePt t="7114" x="1608138" y="5286375"/>
          <p14:tracePt t="7114" x="1616075" y="5286375"/>
          <p14:tracePt t="7182" x="1741488" y="5313363"/>
          <p14:tracePt t="7230" x="2428875" y="5375275"/>
          <p14:tracePt t="7407" x="2616200" y="5375275"/>
          <p14:tracePt t="7430" x="2714625" y="5367338"/>
          <p14:tracePt t="7447" x="2795588" y="5348288"/>
          <p14:tracePt t="7463" x="2822575" y="5348288"/>
          <p14:tracePt t="7480" x="2867025" y="5340350"/>
          <p14:tracePt t="7496" x="2901950" y="5330825"/>
          <p14:tracePt t="7513" x="2955925" y="5303838"/>
          <p14:tracePt t="7529" x="3009900" y="5286375"/>
          <p14:tracePt t="7547" x="3071813" y="5268913"/>
          <p14:tracePt t="7563" x="3125788" y="5259388"/>
          <p14:tracePt t="7563" x="3152775" y="5241925"/>
          <p14:tracePt t="7581" x="3187700" y="5241925"/>
          <p14:tracePt t="7596" x="3232150" y="5214938"/>
          <p14:tracePt t="7613" x="3251200" y="5214938"/>
          <p14:tracePt t="7630" x="3295650" y="5205413"/>
          <p14:tracePt t="7647" x="3367088" y="5187950"/>
          <p14:tracePt t="7663" x="3438525" y="5170488"/>
          <p14:tracePt t="7680" x="3482975" y="5160963"/>
          <p14:tracePt t="7697" x="3527425" y="5143500"/>
          <p14:tracePt t="7713" x="3562350" y="5133975"/>
          <p14:tracePt t="7730" x="3589338" y="5116513"/>
          <p14:tracePt t="7746" x="3608388" y="5116513"/>
          <p14:tracePt t="7763" x="3625850" y="5108575"/>
          <p14:tracePt t="7780" x="3679825" y="5099050"/>
          <p14:tracePt t="7797" x="3741738" y="5072063"/>
          <p14:tracePt t="7813" x="3786188" y="5054600"/>
          <p14:tracePt t="7830" x="3911600" y="5010150"/>
          <p14:tracePt t="7863" x="3929063" y="5010150"/>
          <p14:tracePt t="7863" x="3983038" y="4983163"/>
          <p14:tracePt t="7880" x="4027488" y="4956175"/>
          <p14:tracePt t="7880" x="4037013" y="4956175"/>
          <p14:tracePt t="7909" x="4062413" y="4938713"/>
          <p14:tracePt t="7919" x="4071938" y="4929188"/>
          <p14:tracePt t="7930" x="4108450" y="4902200"/>
          <p14:tracePt t="7946" x="4125913" y="4894263"/>
          <p14:tracePt t="7946" x="4133850" y="4884738"/>
          <p14:tracePt t="7965" x="4170363" y="4848225"/>
          <p14:tracePt t="7980" x="4179888" y="4830763"/>
          <p14:tracePt t="7997" x="4205288" y="4803775"/>
          <p14:tracePt t="8013" x="4251325" y="4751388"/>
          <p14:tracePt t="8037" x="4251325" y="4732338"/>
          <p14:tracePt t="8046" x="4259263" y="4705350"/>
          <p14:tracePt t="8063" x="4276725" y="4660900"/>
          <p14:tracePt t="8080" x="4303713" y="4518025"/>
          <p14:tracePt t="8111" x="4303713" y="4465638"/>
          <p14:tracePt t="8119" x="4303713" y="4438650"/>
          <p14:tracePt t="8130" x="4322763" y="4367213"/>
          <p14:tracePt t="8147" x="4322763" y="4276725"/>
          <p14:tracePt t="8163" x="4322763" y="4125913"/>
          <p14:tracePt t="8181" x="4322763" y="4037013"/>
          <p14:tracePt t="8196" x="4313238" y="3956050"/>
          <p14:tracePt t="8214" x="4276725" y="3875088"/>
          <p14:tracePt t="8230" x="3894138" y="3276600"/>
          <p14:tracePt t="8436" x="3884613" y="3276600"/>
          <p14:tracePt t="8437" x="3857625" y="3276600"/>
          <p14:tracePt t="8446" x="3813175" y="3259138"/>
          <p14:tracePt t="8464" x="3759200" y="3251200"/>
          <p14:tracePt t="8480" x="3687763" y="3251200"/>
          <p14:tracePt t="8497" x="3608388" y="3232150"/>
          <p14:tracePt t="8513" x="3509963" y="3214688"/>
          <p14:tracePt t="8530" x="3411538" y="3197225"/>
          <p14:tracePt t="8546" x="3357563" y="3197225"/>
          <p14:tracePt t="8563" x="3313113" y="3197225"/>
          <p14:tracePt t="8580" x="3276600" y="3187700"/>
          <p14:tracePt t="8597" x="3205163" y="3179763"/>
          <p14:tracePt t="8613" x="3089275" y="3160713"/>
          <p14:tracePt t="8631" x="3027363" y="3152775"/>
          <p14:tracePt t="8646" x="2955925" y="3143250"/>
          <p14:tracePt t="8664" x="2884488" y="3143250"/>
          <p14:tracePt t="8680" x="2786063" y="3125788"/>
          <p14:tracePt t="8697" x="2633663" y="3125788"/>
          <p14:tracePt t="8713" x="2473325" y="3125788"/>
          <p14:tracePt t="8730" x="2276475" y="3125788"/>
          <p14:tracePt t="8746" x="2071688" y="3125788"/>
          <p14:tracePt t="8746" x="1990725" y="3125788"/>
          <p14:tracePt t="8764" x="1803400" y="3125788"/>
          <p14:tracePt t="8780" x="1581150" y="3125788"/>
          <p14:tracePt t="8797" x="1347788" y="3125788"/>
          <p14:tracePt t="8813" x="1214438" y="3152775"/>
          <p14:tracePt t="8830" x="1116013" y="3170238"/>
          <p14:tracePt t="8846" x="1000125" y="3197225"/>
          <p14:tracePt t="8879" x="982663" y="3214688"/>
          <p14:tracePt t="8881" x="893763" y="3232150"/>
          <p14:tracePt t="8897" x="776288" y="3286125"/>
          <p14:tracePt t="8914" x="669925" y="3295650"/>
          <p14:tracePt t="8930" x="588963" y="3330575"/>
          <p14:tracePt t="8946" x="490538" y="3367088"/>
          <p14:tracePt t="8964" x="393700" y="3402013"/>
          <p14:tracePt t="8964" x="357188" y="3429000"/>
          <p14:tracePt t="8981" x="241300" y="3473450"/>
          <p14:tracePt t="8996" x="133350" y="3544888"/>
          <p14:tracePt t="9014" x="36513" y="3608388"/>
          <p14:tracePt t="9030" x="0" y="3813175"/>
          <p14:tracePt t="9080" x="0" y="3929063"/>
          <p14:tracePt t="9113" x="0" y="4000500"/>
          <p14:tracePt t="9129" x="0" y="4071938"/>
          <p14:tracePt t="9147" x="0" y="4152900"/>
          <p14:tracePt t="9163" x="0" y="4232275"/>
          <p14:tracePt t="9163" x="0" y="4286250"/>
          <p14:tracePt t="9181" x="0" y="4357688"/>
          <p14:tracePt t="9196" x="0" y="4402138"/>
          <p14:tracePt t="9213" x="0" y="4446588"/>
          <p14:tracePt t="9229" x="0" y="4483100"/>
          <p14:tracePt t="9246" x="0" y="4537075"/>
          <p14:tracePt t="9263" x="0" y="4572000"/>
          <p14:tracePt t="9280" x="0" y="4616450"/>
          <p14:tracePt t="9297" x="9525" y="4660900"/>
          <p14:tracePt t="9313" x="9525" y="4724400"/>
          <p14:tracePt t="9329" x="26988" y="4786313"/>
          <p14:tracePt t="9346" x="53975" y="4875213"/>
          <p14:tracePt t="9363" x="125413" y="5054600"/>
          <p14:tracePt t="9400" x="142875" y="5089525"/>
          <p14:tracePt t="9413" x="169863" y="5133975"/>
          <p14:tracePt t="9430" x="223838" y="5180013"/>
          <p14:tracePt t="9463" x="241300" y="5205413"/>
          <p14:tracePt t="9479" x="276225" y="5241925"/>
          <p14:tracePt t="9497" x="312738" y="5259388"/>
          <p14:tracePt t="9513" x="347663" y="5295900"/>
          <p14:tracePt t="9530" x="438150" y="5357813"/>
          <p14:tracePt t="9546" x="544513" y="5429250"/>
          <p14:tracePt t="9563" x="642938" y="5483225"/>
          <p14:tracePt t="9579" x="768350" y="5537200"/>
          <p14:tracePt t="9597" x="830263" y="5562600"/>
          <p14:tracePt t="9613" x="866775" y="5562600"/>
          <p14:tracePt t="9630" x="893763" y="5581650"/>
          <p14:tracePt t="9649" x="911225" y="5581650"/>
          <p14:tracePt t="9664" x="928688" y="5581650"/>
          <p14:tracePt t="9681" x="973138" y="5581650"/>
          <p14:tracePt t="9697" x="1009650" y="5581650"/>
          <p14:tracePt t="9715" x="1062038" y="5589588"/>
          <p14:tracePt t="9731" x="1116013" y="5608638"/>
          <p14:tracePt t="9747" x="1169988" y="5608638"/>
          <p14:tracePt t="9763" x="1214438" y="5608638"/>
          <p14:tracePt t="9763" x="1223963" y="5608638"/>
          <p14:tracePt t="9781" x="1258888" y="5608638"/>
          <p14:tracePt t="12827" x="1268413" y="5581650"/>
          <p14:tracePt t="12833" x="1204913" y="5357813"/>
          <p14:tracePt t="12856" x="1108075" y="4929188"/>
          <p14:tracePt t="12894" x="1062038" y="4822825"/>
          <p14:tracePt t="12895" x="1044575" y="4633913"/>
          <p14:tracePt t="12912" x="1044575" y="4419600"/>
          <p14:tracePt t="12928" x="1044575" y="4205288"/>
          <p14:tracePt t="12945" x="1044575" y="4017963"/>
          <p14:tracePt t="12963" x="1044575" y="3803650"/>
          <p14:tracePt t="12963" x="1044575" y="3705225"/>
          <p14:tracePt t="12979" x="1044575" y="3473450"/>
          <p14:tracePt t="12995" x="1044575" y="3251200"/>
          <p14:tracePt t="13012" x="1071563" y="3044825"/>
          <p14:tracePt t="13028" x="1133475" y="2847975"/>
          <p14:tracePt t="13046" x="1169988" y="2724150"/>
          <p14:tracePt t="13062" x="1204913" y="2652713"/>
          <p14:tracePt t="13079" x="1231900" y="2616200"/>
          <p14:tracePt t="13095" x="1276350" y="2554288"/>
          <p14:tracePt t="13113" x="1339850" y="2490788"/>
          <p14:tracePt t="13128" x="1438275" y="2428875"/>
          <p14:tracePt t="13146" x="1562100" y="2339975"/>
          <p14:tracePt t="13161" x="1751013" y="2251075"/>
          <p14:tracePt t="13161" x="1866900" y="2197100"/>
          <p14:tracePt t="13179" x="2170113" y="2081213"/>
          <p14:tracePt t="13195" x="2428875" y="1973263"/>
          <p14:tracePt t="13217" x="2608263" y="1893888"/>
          <p14:tracePt t="13229" x="2724150" y="1847850"/>
          <p14:tracePt t="13244" x="2768600" y="1830388"/>
          <p14:tracePt t="13262" x="2867025" y="1795463"/>
          <p14:tracePt t="13278" x="2928938" y="1776413"/>
          <p14:tracePt t="13295" x="3009900" y="1758950"/>
          <p14:tracePt t="13311" x="3044825" y="1751013"/>
          <p14:tracePt t="13329" x="3081338" y="1731963"/>
          <p14:tracePt t="13344" x="3116263" y="1731963"/>
          <p14:tracePt t="13362" x="3160713" y="1731963"/>
          <p14:tracePt t="13378" x="3205163" y="1731963"/>
          <p14:tracePt t="13396" x="3259138" y="1751013"/>
          <p14:tracePt t="13411" x="3286125" y="1768475"/>
          <p14:tracePt t="13428" x="3313113" y="1795463"/>
          <p14:tracePt t="13445" x="3330575" y="1822450"/>
          <p14:tracePt t="13462" x="3357563" y="1884363"/>
          <p14:tracePt t="13478" x="3375025" y="2027238"/>
          <p14:tracePt t="13502" x="3394075" y="2152650"/>
          <p14:tracePt t="13502" x="3394075" y="2187575"/>
          <p14:tracePt t="13531" x="3394075" y="2214563"/>
          <p14:tracePt t="13532" x="3394075" y="2374900"/>
          <p14:tracePt t="13568" x="3394075" y="2401888"/>
          <p14:tracePt t="13578" x="3367088" y="2536825"/>
          <p14:tracePt t="13595" x="3322638" y="2633663"/>
          <p14:tracePt t="13612" x="3276600" y="2724150"/>
          <p14:tracePt t="13628" x="3197225" y="2822575"/>
          <p14:tracePt t="13646" x="3133725" y="2919413"/>
          <p14:tracePt t="13661" x="3054350" y="2990850"/>
          <p14:tracePt t="13679" x="2982913" y="3071813"/>
          <p14:tracePt t="13694" x="2874963" y="3125788"/>
          <p14:tracePt t="13712" x="2803525" y="3152775"/>
          <p14:tracePt t="13728" x="2759075" y="3152775"/>
          <p14:tracePt t="13745" x="2741613" y="3152775"/>
          <p14:tracePt t="13761" x="2714625" y="3152775"/>
          <p14:tracePt t="13761" x="2697163" y="3152775"/>
          <p14:tracePt t="13779" x="2652713" y="3152775"/>
          <p14:tracePt t="13795" x="2625725" y="3152775"/>
          <p14:tracePt t="13811" x="2598738" y="3125788"/>
          <p14:tracePt t="13828" x="2527300" y="2608263"/>
          <p14:tracePt t="13918" x="2687638" y="2152650"/>
          <p14:tracePt t="13918" x="2724150" y="2133600"/>
          <p14:tracePt t="14012" x="2741613" y="2133600"/>
          <p14:tracePt t="14021" x="2803525" y="2125663"/>
          <p14:tracePt t="14041" x="2840038" y="2125663"/>
          <p14:tracePt t="14055" x="2847975" y="2125663"/>
          <p14:tracePt t="14061" x="2874963" y="2125663"/>
          <p14:tracePt t="14078" x="2884488" y="2125663"/>
          <p14:tracePt t="14095" x="2894013" y="2125663"/>
          <p14:tracePt t="14111" x="2911475" y="2125663"/>
          <p14:tracePt t="14128" x="2919413" y="2125663"/>
          <p14:tracePt t="14144" x="2938463" y="2133600"/>
          <p14:tracePt t="14161" x="2955925" y="2152650"/>
          <p14:tracePt t="14178" x="2965450" y="2179638"/>
          <p14:tracePt t="14195" x="2965450" y="2187575"/>
          <p14:tracePt t="14211" x="2965450" y="2205038"/>
          <p14:tracePt t="14249" x="2965450" y="2214563"/>
          <p14:tracePt t="15323" x="2813050" y="2232025"/>
          <p14:tracePt t="15331" x="2625725" y="2330450"/>
          <p14:tracePt t="15338" x="2295525" y="2446338"/>
          <p14:tracePt t="15361" x="2160588" y="2517775"/>
          <p14:tracePt t="15362" x="1911350" y="2616200"/>
          <p14:tracePt t="15362" x="1803400" y="2670175"/>
          <p14:tracePt t="15379" x="1724025" y="2705100"/>
          <p14:tracePt t="15394" x="1465263" y="2857500"/>
          <p14:tracePt t="15412" x="1330325" y="2928938"/>
          <p14:tracePt t="15428" x="1241425" y="3000375"/>
          <p14:tracePt t="15444" x="1143000" y="3071813"/>
          <p14:tracePt t="15462" x="1054100" y="3160713"/>
          <p14:tracePt t="15478" x="973138" y="3259138"/>
          <p14:tracePt t="15494" x="928688" y="3313113"/>
          <p14:tracePt t="15511" x="901700" y="3367088"/>
          <p14:tracePt t="15528" x="893763" y="3384550"/>
          <p14:tracePt t="15544" x="874713" y="3429000"/>
          <p14:tracePt t="15561" x="866775" y="3465513"/>
          <p14:tracePt t="15578" x="866775" y="3490913"/>
          <p14:tracePt t="15578" x="866775" y="3527425"/>
          <p14:tracePt t="15595" x="866775" y="3581400"/>
          <p14:tracePt t="15611" x="884238" y="3697288"/>
          <p14:tracePt t="15628" x="946150" y="3786188"/>
          <p14:tracePt t="15644" x="1009650" y="3875088"/>
          <p14:tracePt t="15662" x="1089025" y="3956050"/>
          <p14:tracePt t="15678" x="1152525" y="4000500"/>
          <p14:tracePt t="15696" x="1214438" y="4027488"/>
          <p14:tracePt t="15712" x="1276350" y="4071938"/>
          <p14:tracePt t="15729" x="1374775" y="4116388"/>
          <p14:tracePt t="15745" x="1544638" y="4170363"/>
          <p14:tracePt t="15762" x="1768475" y="4232275"/>
          <p14:tracePt t="15779" x="2009775" y="4303713"/>
          <p14:tracePt t="15796" x="2133600" y="4340225"/>
          <p14:tracePt t="15812" x="2241550" y="4375150"/>
          <p14:tracePt t="15830" x="2339975" y="4411663"/>
          <p14:tracePt t="15845" x="2419350" y="4419600"/>
          <p14:tracePt t="15862" x="2517775" y="4438650"/>
          <p14:tracePt t="15878" x="2581275" y="4473575"/>
          <p14:tracePt t="15896" x="2697163" y="4510088"/>
          <p14:tracePt t="15912" x="2867025" y="4581525"/>
          <p14:tracePt t="15929" x="3044825" y="4660900"/>
          <p14:tracePt t="15945" x="3224213" y="4741863"/>
          <p14:tracePt t="15963" x="3544888" y="4875213"/>
          <p14:tracePt t="15996" x="3625850" y="4911725"/>
          <p14:tracePt t="15997" x="3759200" y="4946650"/>
          <p14:tracePt t="16017" x="3875088" y="5000625"/>
          <p14:tracePt t="16029" x="3946525" y="5018088"/>
          <p14:tracePt t="16046" x="4010025" y="5037138"/>
          <p14:tracePt t="16062" x="4108450" y="5062538"/>
          <p14:tracePt t="16079" x="4232275" y="5099050"/>
          <p14:tracePt t="16095" x="4402138" y="5143500"/>
          <p14:tracePt t="16112" x="4537075" y="5187950"/>
          <p14:tracePt t="16129" x="4670425" y="5214938"/>
          <p14:tracePt t="16146" x="5276850" y="5330825"/>
          <p14:tracePt t="16200" x="5446713" y="5348288"/>
          <p14:tracePt t="16212" x="5599113" y="5367338"/>
          <p14:tracePt t="16228" x="5715000" y="5384800"/>
          <p14:tracePt t="16245" x="5884863" y="5384800"/>
          <p14:tracePt t="16278" x="5938838" y="5384800"/>
          <p14:tracePt t="16279" x="6081713" y="5384800"/>
          <p14:tracePt t="16295" x="6242050" y="5384800"/>
          <p14:tracePt t="16312" x="6411913" y="5384800"/>
          <p14:tracePt t="16328" x="6537325" y="5357813"/>
          <p14:tracePt t="16345" x="6705600" y="5276850"/>
          <p14:tracePt t="16361" x="6911975" y="5180013"/>
          <p14:tracePt t="16379" x="7108825" y="5037138"/>
          <p14:tracePt t="16379" x="7188200" y="4983163"/>
          <p14:tracePt t="16396" x="7331075" y="4857750"/>
          <p14:tracePt t="16412" x="7419975" y="4714875"/>
          <p14:tracePt t="16429" x="7466013" y="4572000"/>
          <p14:tracePt t="16445" x="7483475" y="4456113"/>
          <p14:tracePt t="16463" x="7483475" y="4286250"/>
          <p14:tracePt t="16484" x="7483475" y="4259263"/>
          <p14:tracePt t="16495" x="7483475" y="4160838"/>
          <p14:tracePt t="16512" x="7439025" y="4081463"/>
          <p14:tracePt t="16529" x="7385050" y="3973513"/>
          <p14:tracePt t="16545" x="7277100" y="3867150"/>
          <p14:tracePt t="16562" x="7153275" y="3724275"/>
          <p14:tracePt t="16578" x="6848475" y="3536950"/>
          <p14:tracePt t="16596" x="6581775" y="3411538"/>
          <p14:tracePt t="16612" x="6276975" y="3286125"/>
          <p14:tracePt t="16629" x="5946775" y="3152775"/>
          <p14:tracePt t="16645" x="5670550" y="3071813"/>
          <p14:tracePt t="16661" x="5500688" y="3017838"/>
          <p14:tracePt t="16678" x="5375275" y="3017838"/>
          <p14:tracePt t="16695" x="5251450" y="3000375"/>
          <p14:tracePt t="16711" x="5133975" y="2982913"/>
          <p14:tracePt t="16728" x="5010150" y="2982913"/>
          <p14:tracePt t="16744" x="4894263" y="2982913"/>
          <p14:tracePt t="16761" x="4795838" y="2982913"/>
          <p14:tracePt t="16779" x="4670425" y="3027363"/>
          <p14:tracePt t="16794" x="4340225" y="3125788"/>
          <p14:tracePt t="16839" x="4268788" y="3170238"/>
          <p14:tracePt t="16845" x="4152900" y="3224213"/>
          <p14:tracePt t="16861" x="3848100" y="3490913"/>
          <p14:tracePt t="16912" x="3795713" y="3554413"/>
          <p14:tracePt t="16928" x="3751263" y="3633788"/>
          <p14:tracePt t="16945" x="3714750" y="3687763"/>
          <p14:tracePt t="16962" x="3660775" y="3795713"/>
          <p14:tracePt t="16962" x="3633788" y="3830638"/>
          <p14:tracePt t="16979" x="3608388" y="3875088"/>
          <p14:tracePt t="16994" x="3544888" y="4037013"/>
          <p14:tracePt t="17012" x="3482975" y="4170363"/>
          <p14:tracePt t="17028" x="3446463" y="4330700"/>
          <p14:tracePt t="17045" x="3411538" y="4456113"/>
          <p14:tracePt t="17061" x="3394075" y="4581525"/>
          <p14:tracePt t="17078" x="3394075" y="4643438"/>
          <p14:tracePt t="17094" x="3394075" y="4679950"/>
          <p14:tracePt t="17111" x="3394075" y="4705350"/>
          <p14:tracePt t="17128" x="3394075" y="4751388"/>
          <p14:tracePt t="17145" x="3394075" y="4759325"/>
          <p14:tracePt t="17162" x="3394075" y="4786313"/>
          <p14:tracePt t="17178" x="3411538" y="4813300"/>
          <p14:tracePt t="17195" x="3429000" y="4822825"/>
          <p14:tracePt t="17211" x="3446463" y="4830763"/>
          <p14:tracePt t="17228" x="3465513" y="4848225"/>
          <p14:tracePt t="17245" x="3527425" y="4857750"/>
          <p14:tracePt t="17603" x="3490913" y="4840288"/>
          <p14:tracePt t="17609" x="3446463" y="4822825"/>
          <p14:tracePt t="17628" x="3348038" y="4776788"/>
          <p14:tracePt t="17644" x="3259138" y="4741863"/>
          <p14:tracePt t="17646" x="3179763" y="4705350"/>
          <p14:tracePt t="17661" x="3125788" y="4679950"/>
          <p14:tracePt t="17678" x="3062288" y="4670425"/>
          <p14:tracePt t="17694" x="2982913" y="4652963"/>
          <p14:tracePt t="17712" x="2901950" y="4616450"/>
          <p14:tracePt t="17728" x="2803525" y="4608513"/>
          <p14:tracePt t="17745" x="2732088" y="4608513"/>
          <p14:tracePt t="17761" x="2679700" y="4608513"/>
          <p14:tracePt t="17761" x="2652713" y="4608513"/>
          <p14:tracePt t="17779" x="2608263" y="4608513"/>
          <p14:tracePt t="17794" x="2455863" y="4608513"/>
          <p14:tracePt t="17812" x="2339975" y="4608513"/>
          <p14:tracePt t="17828" x="2259013" y="4608513"/>
          <p14:tracePt t="17845" x="2205038" y="4608513"/>
          <p14:tracePt t="17861" x="2170113" y="4608513"/>
          <p14:tracePt t="17878" x="2160588" y="4608513"/>
          <p14:tracePt t="17894" x="2143125" y="4608513"/>
          <p14:tracePt t="18747" x="2160588" y="4608513"/>
          <p14:tracePt t="18843" x="2170113" y="4608513"/>
          <p14:tracePt t="19460" x="2179638" y="4598988"/>
          <p14:tracePt t="19604" x="2179638" y="4589463"/>
          <p14:tracePt t="19620" x="2197100" y="4581525"/>
          <p14:tracePt t="19644" x="2224088" y="4572000"/>
          <p14:tracePt t="19652" x="2251075" y="4572000"/>
          <p14:tracePt t="19656" x="2286000" y="4554538"/>
          <p14:tracePt t="19662" x="2374900" y="4537075"/>
          <p14:tracePt t="19679" x="2446338" y="4518025"/>
          <p14:tracePt t="19696" x="2490788" y="4510088"/>
          <p14:tracePt t="19712" x="2509838" y="4500563"/>
          <p14:tracePt t="19988" x="2517775" y="4500563"/>
          <p14:tracePt t="20052" x="2536825" y="4500563"/>
          <p14:tracePt t="20060" x="2554288" y="4500563"/>
          <p14:tracePt t="20073" x="2562225" y="4500563"/>
          <p14:tracePt t="20079" x="2608263" y="4500563"/>
          <p14:tracePt t="20095" x="2652713" y="4510088"/>
          <p14:tracePt t="20113" x="2697163" y="4510088"/>
          <p14:tracePt t="20129" x="2751138" y="4527550"/>
          <p14:tracePt t="20147" x="2786063" y="4527550"/>
          <p14:tracePt t="20162" x="2822575" y="4537075"/>
          <p14:tracePt t="20162" x="2830513" y="4537075"/>
          <p14:tracePt t="20181" x="2911475" y="4537075"/>
          <p14:tracePt t="20234" x="2946400" y="4537075"/>
          <p14:tracePt t="20246" x="2965450" y="4537075"/>
          <p14:tracePt t="20262" x="2973388" y="4537075"/>
          <p14:tracePt t="20389" x="2982913" y="4537075"/>
          <p14:tracePt t="20884" x="3000375" y="4537075"/>
          <p14:tracePt t="20892" x="3009900" y="4537075"/>
          <p14:tracePt t="20897" x="3027363" y="4537075"/>
          <p14:tracePt t="20913" x="3054350" y="4537075"/>
          <p14:tracePt t="21564" x="3062288" y="4537075"/>
          <p14:tracePt t="21692" x="3071813" y="4537075"/>
          <p14:tracePt t="21700" x="3089275" y="4537075"/>
          <p14:tracePt t="21704" x="3098800" y="4537075"/>
          <p14:tracePt t="21712" x="3108325" y="4537075"/>
          <p14:tracePt t="21729" x="3125788" y="4537075"/>
          <p14:tracePt t="22092" x="3133725" y="4537075"/>
          <p14:tracePt t="22093" x="3197225" y="4554538"/>
          <p14:tracePt t="22108" x="3276600" y="4572000"/>
          <p14:tracePt t="22116" x="3357563" y="4608513"/>
          <p14:tracePt t="22129" x="3419475" y="4625975"/>
          <p14:tracePt t="22145" x="3490913" y="4633913"/>
          <p14:tracePt t="22163" x="3571875" y="4660900"/>
          <p14:tracePt t="22179" x="3616325" y="4670425"/>
          <p14:tracePt t="22179" x="3633788" y="4679950"/>
          <p14:tracePt t="22196" x="3705225" y="4679950"/>
          <p14:tracePt t="22212" x="3759200" y="4697413"/>
          <p14:tracePt t="22229" x="3857625" y="4714875"/>
          <p14:tracePt t="22245" x="3983038" y="4732338"/>
          <p14:tracePt t="22263" x="4125913" y="4751388"/>
          <p14:tracePt t="22278" x="4224338" y="4768850"/>
          <p14:tracePt t="22295" x="4303713" y="4768850"/>
          <p14:tracePt t="22312" x="4322763" y="4768850"/>
          <p14:tracePt t="22328" x="4348163" y="4768850"/>
          <p14:tracePt t="22346" x="4367213" y="4768850"/>
          <p14:tracePt t="22362" x="4429125" y="4768850"/>
          <p14:tracePt t="22362" x="4438650" y="4768850"/>
          <p14:tracePt t="22413" x="4456113" y="4768850"/>
          <p14:tracePt t="22429" x="4483100" y="4768850"/>
          <p14:tracePt t="22445" x="4518025" y="4776788"/>
          <p14:tracePt t="22462" x="4537075" y="4776788"/>
          <p14:tracePt t="22479" x="4572000" y="4776788"/>
          <p14:tracePt t="22479" x="4589463" y="4786313"/>
          <p14:tracePt t="22516" x="4589463" y="4795838"/>
          <p14:tracePt t="22528" x="4608513" y="4795838"/>
          <p14:tracePt t="22532" x="4643438" y="4795838"/>
          <p14:tracePt t="22545" x="4687888" y="4803775"/>
          <p14:tracePt t="22562" x="4732338" y="4803775"/>
          <p14:tracePt t="22579" x="4786313" y="4822825"/>
          <p14:tracePt t="22595" x="4813300" y="4822825"/>
          <p14:tracePt t="22612" x="4830763" y="4822825"/>
          <p14:tracePt t="22628" x="4867275" y="4822825"/>
          <p14:tracePt t="22645" x="4911725" y="4822825"/>
          <p14:tracePt t="22662" x="4929188" y="4822825"/>
          <p14:tracePt t="22678" x="4956175" y="4822825"/>
          <p14:tracePt t="22695" x="4973638" y="4822825"/>
          <p14:tracePt t="22712" x="5000625" y="4822825"/>
          <p14:tracePt t="22730" x="5037138" y="4822825"/>
          <p14:tracePt t="22746" x="5081588" y="4822825"/>
          <p14:tracePt t="22746" x="5108575" y="4822825"/>
          <p14:tracePt t="22765" x="5116513" y="4822825"/>
          <p14:tracePt t="22779" x="5160963" y="4822825"/>
          <p14:tracePt t="22801" x="5214938" y="4822825"/>
          <p14:tracePt t="22813" x="5259388" y="4822825"/>
          <p14:tracePt t="22830" x="5295900" y="4822825"/>
          <p14:tracePt t="22846" x="5313363" y="4822825"/>
          <p14:tracePt t="22863" x="5357813" y="4822825"/>
          <p14:tracePt t="22879" x="5394325" y="4822825"/>
          <p14:tracePt t="22896" x="5446713" y="4822825"/>
          <p14:tracePt t="22912" x="5518150" y="4822825"/>
          <p14:tracePt t="22928" x="5554663" y="4822825"/>
          <p14:tracePt t="22945" x="5599113" y="4822825"/>
          <p14:tracePt t="22963" x="5634038" y="4822825"/>
          <p14:tracePt t="22978" x="5670550" y="4822825"/>
          <p14:tracePt t="22978" x="5697538" y="4822825"/>
          <p14:tracePt t="22996" x="5751513" y="4822825"/>
          <p14:tracePt t="23012" x="5786438" y="4822825"/>
          <p14:tracePt t="23029" x="5830888" y="4822825"/>
          <p14:tracePt t="23045" x="5867400" y="4822825"/>
          <p14:tracePt t="23062" x="5894388" y="4822825"/>
          <p14:tracePt t="23079" x="5929313" y="4822825"/>
          <p14:tracePt t="23095" x="5983288" y="4822825"/>
          <p14:tracePt t="23112" x="6018213" y="4822825"/>
          <p14:tracePt t="23128" x="6045200" y="4822825"/>
          <p14:tracePt t="23145" x="6072188" y="4822825"/>
          <p14:tracePt t="23162" x="6089650" y="4822825"/>
          <p14:tracePt t="23178" x="6126163" y="4822825"/>
          <p14:tracePt t="23195" x="6161088" y="4822825"/>
          <p14:tracePt t="23213" x="6188075" y="4813300"/>
          <p14:tracePt t="23228" x="6224588" y="4813300"/>
          <p14:tracePt t="23246" x="6269038" y="4803775"/>
          <p14:tracePt t="23262" x="6323013" y="4803775"/>
          <p14:tracePt t="23279" x="6375400" y="4803775"/>
          <p14:tracePt t="23295" x="6411913" y="4803775"/>
          <p14:tracePt t="23312" x="6446838" y="4803775"/>
          <p14:tracePt t="23345" x="6473825" y="4803775"/>
          <p14:tracePt t="23346" x="6510338" y="4803775"/>
          <p14:tracePt t="23361" x="6537325" y="4803775"/>
          <p14:tracePt t="23379" x="6572250" y="4803775"/>
          <p14:tracePt t="23395" x="6616700" y="4803775"/>
          <p14:tracePt t="23413" x="6643688" y="4803775"/>
          <p14:tracePt t="23428" x="6680200" y="4803775"/>
          <p14:tracePt t="23446" x="6705600" y="4803775"/>
          <p14:tracePt t="23465" x="6786563" y="4803775"/>
          <p14:tracePt t="23512" x="6796088" y="4803775"/>
          <p14:tracePt t="23789" x="6804025" y="4795838"/>
          <p14:tracePt t="23798" x="6858000" y="4776788"/>
          <p14:tracePt t="23800" x="7027863" y="4759325"/>
          <p14:tracePt t="23835" x="7081838" y="4741863"/>
          <p14:tracePt t="23846" x="7126288" y="4732338"/>
          <p14:tracePt t="23862" x="7153275" y="4714875"/>
          <p14:tracePt t="23878" x="7188200" y="4714875"/>
          <p14:tracePt t="23895" x="7242175" y="4687888"/>
          <p14:tracePt t="23913" x="7277100" y="4687888"/>
          <p14:tracePt t="23929" x="7331075" y="4670425"/>
          <p14:tracePt t="23946" x="7439025" y="4633913"/>
          <p14:tracePt t="23977" x="7572375" y="4589463"/>
          <p14:tracePt t="24002" x="7670800" y="4572000"/>
          <p14:tracePt t="24013" x="7705725" y="4554538"/>
          <p14:tracePt t="24029" x="7742238" y="4537075"/>
          <p14:tracePt t="24046" x="7777163" y="4527550"/>
          <p14:tracePt t="24062" x="7840663" y="4500563"/>
          <p14:tracePt t="24079" x="7894638" y="4473575"/>
          <p14:tracePt t="24095" x="7983538" y="4438650"/>
          <p14:tracePt t="24112" x="8062913" y="4384675"/>
          <p14:tracePt t="24128" x="8099425" y="4357688"/>
          <p14:tracePt t="24146" x="8116888" y="4340225"/>
          <p14:tracePt t="24162" x="8153400" y="4322763"/>
          <p14:tracePt t="24179" x="8180388" y="4303713"/>
          <p14:tracePt t="24195" x="8205788" y="4276725"/>
          <p14:tracePt t="24195" x="8215313" y="4276725"/>
          <p14:tracePt t="24212" x="8224838" y="4268788"/>
          <p14:tracePt t="24228" x="8242300" y="4259263"/>
          <p14:tracePt t="24245" x="8251825" y="4251325"/>
          <p14:tracePt t="24263" x="8259763" y="4241800"/>
          <p14:tracePt t="24278" x="8277225" y="4224338"/>
          <p14:tracePt t="24324" x="8277225" y="4214813"/>
          <p14:tracePt t="24325" x="8286750" y="4205288"/>
          <p14:tracePt t="24344" x="8286750" y="4197350"/>
          <p14:tracePt t="24362" x="8296275" y="4197350"/>
          <p14:tracePt t="24363" x="8304213" y="4179888"/>
          <p14:tracePt t="24378" x="8304213" y="4170363"/>
          <p14:tracePt t="24395" x="8313738" y="4152900"/>
          <p14:tracePt t="24932" x="8313738" y="4125913"/>
          <p14:tracePt t="24940" x="8313738" y="4116388"/>
          <p14:tracePt t="24948" x="8313738" y="4108450"/>
          <p14:tracePt t="24956" x="8313738" y="4089400"/>
          <p14:tracePt t="24966" x="8313738" y="4081463"/>
          <p14:tracePt t="24979" x="8313738" y="4062413"/>
          <p14:tracePt t="24995" x="8313738" y="4037013"/>
          <p14:tracePt t="24995" x="8313738" y="4027488"/>
          <p14:tracePt t="25044" x="8313738" y="4010025"/>
          <p14:tracePt t="25052" x="8296275" y="3990975"/>
          <p14:tracePt t="25072" x="8277225" y="3983038"/>
          <p14:tracePt t="25095" x="8259763" y="3973513"/>
          <p14:tracePt t="25112" x="8251825" y="3973513"/>
          <p14:tracePt t="25128" x="8232775" y="3973513"/>
          <p14:tracePt t="25145" x="8197850" y="3956050"/>
          <p14:tracePt t="25162" x="8188325" y="3956050"/>
          <p14:tracePt t="25178" x="8170863" y="3956050"/>
          <p14:tracePt t="25195" x="8143875" y="3956050"/>
          <p14:tracePt t="25212" x="8116888" y="3956050"/>
          <p14:tracePt t="25228" x="8099425" y="3956050"/>
          <p14:tracePt t="25244" x="8062913" y="3956050"/>
          <p14:tracePt t="25262" x="8018463" y="3956050"/>
          <p14:tracePt t="25278" x="8001000" y="3956050"/>
          <p14:tracePt t="25295" x="7974013" y="3956050"/>
          <p14:tracePt t="25312" x="7966075" y="3956050"/>
          <p14:tracePt t="25328" x="7956550" y="3956050"/>
          <p14:tracePt t="25636" x="7966075" y="3956050"/>
          <p14:tracePt t="25637" x="7983538" y="3956050"/>
          <p14:tracePt t="25650" x="7991475" y="3956050"/>
          <p14:tracePt t="25662" x="8001000" y="3956050"/>
          <p14:tracePt t="25679" x="8027988" y="3956050"/>
          <p14:tracePt t="25695" x="8054975" y="3956050"/>
          <p14:tracePt t="25712" x="8072438" y="3956050"/>
          <p14:tracePt t="25729" x="8081963" y="3956050"/>
          <p14:tracePt t="25793" x="8099425" y="3956050"/>
          <p14:tracePt t="25812" x="8108950" y="3956050"/>
          <p14:tracePt t="25834" x="8116888" y="3956050"/>
          <p14:tracePt t="25852" x="8134350" y="3956050"/>
          <p14:tracePt t="25885" x="8143875" y="3956050"/>
          <p14:tracePt t="25900" x="8153400" y="3956050"/>
          <p14:tracePt t="25908" x="8161338" y="3956050"/>
          <p14:tracePt t="25925" x="8180388" y="3956050"/>
          <p14:tracePt t="25929" x="8197850" y="3956050"/>
          <p14:tracePt t="25945" x="8215313" y="3956050"/>
          <p14:tracePt t="25983" x="8224838" y="3956050"/>
          <p14:tracePt t="27188" x="8215313" y="3946525"/>
          <p14:tracePt t="27213" x="8197850" y="3946525"/>
          <p14:tracePt t="27214" x="8180388" y="3946525"/>
          <p14:tracePt t="27237" x="8143875" y="3946525"/>
          <p14:tracePt t="27238" x="8134350" y="3946525"/>
          <p14:tracePt t="27245" x="8081963" y="3946525"/>
          <p14:tracePt t="27262" x="8027988" y="3946525"/>
          <p14:tracePt t="27279" x="7894638" y="3946525"/>
          <p14:tracePt t="27313" x="7840663" y="3946525"/>
          <p14:tracePt t="27328" x="7759700" y="3946525"/>
          <p14:tracePt t="27350" x="7715250" y="3946525"/>
          <p14:tracePt t="27361" x="7643813" y="3946525"/>
          <p14:tracePt t="27378" x="7527925" y="3946525"/>
          <p14:tracePt t="27395" x="7375525" y="3946525"/>
          <p14:tracePt t="27412" x="7304088" y="3946525"/>
          <p14:tracePt t="27429" x="7188200" y="3946525"/>
          <p14:tracePt t="27445" x="7027863" y="3946525"/>
          <p14:tracePt t="27463" x="6875463" y="3929063"/>
          <p14:tracePt t="27478" x="6724650" y="3911600"/>
          <p14:tracePt t="27495" x="6626225" y="3875088"/>
          <p14:tracePt t="27511" x="6537325" y="3867150"/>
          <p14:tracePt t="27528" x="6446838" y="3857625"/>
          <p14:tracePt t="27544" x="6348413" y="3840163"/>
          <p14:tracePt t="27562" x="6224588" y="3822700"/>
          <p14:tracePt t="27578" x="6089650" y="3803650"/>
          <p14:tracePt t="27578" x="6037263" y="3803650"/>
          <p14:tracePt t="27596" x="5983288" y="3786188"/>
          <p14:tracePt t="27611" x="5786438" y="3751263"/>
          <p14:tracePt t="27629" x="5661025" y="3732213"/>
          <p14:tracePt t="27645" x="5518150" y="3714750"/>
          <p14:tracePt t="27662" x="5375275" y="3697288"/>
          <p14:tracePt t="27678" x="5224463" y="3679825"/>
          <p14:tracePt t="27695" x="5153025" y="3660775"/>
          <p14:tracePt t="27711" x="5027613" y="3643313"/>
          <p14:tracePt t="27728" x="4894263" y="3625850"/>
          <p14:tracePt t="27745" x="4759325" y="3608388"/>
          <p14:tracePt t="27761" x="4660900" y="3589338"/>
          <p14:tracePt t="27778" x="4581525" y="3581400"/>
          <p14:tracePt t="27795" x="4545013" y="3581400"/>
          <p14:tracePt t="27795" x="4537075" y="3581400"/>
          <p14:tracePt t="27812" x="4500563" y="3571875"/>
          <p14:tracePt t="27828" x="4456113" y="3562350"/>
          <p14:tracePt t="27846" x="4402138" y="3554413"/>
          <p14:tracePt t="27861" x="4394200" y="3554413"/>
          <p14:tracePt t="27878" x="4348163" y="3554413"/>
          <p14:tracePt t="27895" x="4322763" y="3554413"/>
          <p14:tracePt t="27928" x="4241800" y="3554413"/>
          <p14:tracePt t="27967" x="4224338" y="3554413"/>
          <p14:tracePt t="27968" x="4205288" y="3554413"/>
          <p14:tracePt t="27979" x="4160838" y="3554413"/>
          <p14:tracePt t="27994" x="4125913" y="3554413"/>
          <p14:tracePt t="27994" x="4116388" y="3554413"/>
          <p14:tracePt t="28012" x="4089400" y="3554413"/>
          <p14:tracePt t="28028" x="4010025" y="3554413"/>
          <p14:tracePt t="28045" x="3938588" y="3554413"/>
          <p14:tracePt t="28061" x="3867150" y="3571875"/>
          <p14:tracePt t="28079" x="3822700" y="3581400"/>
          <p14:tracePt t="28095" x="3803650" y="3581400"/>
          <p14:tracePt t="28111" x="3759200" y="3598863"/>
          <p14:tracePt t="28127" x="3751263" y="3598863"/>
          <p14:tracePt t="28144" x="3714750" y="3598863"/>
          <p14:tracePt t="28161" x="3670300" y="3608388"/>
          <p14:tracePt t="28178" x="3633788" y="3608388"/>
          <p14:tracePt t="28195" x="3562350" y="3608388"/>
          <p14:tracePt t="28211" x="3465513" y="3608388"/>
          <p14:tracePt t="28230" x="3394075" y="3608388"/>
          <p14:tracePt t="28245" x="3330575" y="3625850"/>
          <p14:tracePt t="28262" x="3295650" y="3625850"/>
          <p14:tracePt t="28278" x="3259138" y="3625850"/>
          <p14:tracePt t="28295" x="3251200" y="3625850"/>
          <p14:tracePt t="28311" x="3232150" y="3625850"/>
          <p14:tracePt t="2928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 idx="4294967295"/>
          </p:nvPr>
        </p:nvSpPr>
        <p:spPr>
          <a:xfrm>
            <a:off x="669925" y="0"/>
            <a:ext cx="8229600" cy="1144588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2400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 dirty="0"/>
              <a:t>95% of G.C. are adenocarcinomas which can be classified into intestinal and diffuse types</a:t>
            </a:r>
          </a:p>
        </p:txBody>
      </p:sp>
      <p:pic>
        <p:nvPicPr>
          <p:cNvPr id="99" name="image10.png" descr="Picture 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710" y="1048740"/>
            <a:ext cx="4167191" cy="3143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11.png" descr="Picture 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4725" y="3557587"/>
            <a:ext cx="4206875" cy="322421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163480" y="4371951"/>
            <a:ext cx="4343400" cy="224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/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Gastric adenocarcinoma, diffuse (infiltrative) type. </a:t>
            </a:r>
          </a:p>
          <a:p>
            <a:pPr lvl="0" defTabSz="457200"/>
            <a:endParaRPr sz="1400"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/>
            <a:r>
              <a:rPr sz="1400" dirty="0">
                <a:latin typeface="Arial"/>
                <a:ea typeface="Arial"/>
                <a:cs typeface="Arial"/>
                <a:sym typeface="Arial"/>
              </a:rPr>
              <a:t>Tumor cells are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discohesive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1400" u="sng" dirty="0">
                <a:latin typeface="Arial"/>
                <a:ea typeface="Arial"/>
                <a:cs typeface="Arial"/>
                <a:sym typeface="Arial"/>
              </a:rPr>
              <a:t>secrete mucus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which is delivered in the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interstitium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producing </a:t>
            </a:r>
            <a:r>
              <a:rPr sz="1400" u="sng" dirty="0">
                <a:latin typeface="Arial"/>
                <a:ea typeface="Arial"/>
                <a:cs typeface="Arial"/>
                <a:sym typeface="Arial"/>
              </a:rPr>
              <a:t>large pools of mucus/colloid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(optically "empty" spaces) - mucinous (colloid) adenocarcinoma, poorly differentiated (Lauren classification). </a:t>
            </a:r>
          </a:p>
          <a:p>
            <a:pPr lvl="0" defTabSz="457200"/>
            <a:r>
              <a:rPr sz="1400" dirty="0">
                <a:latin typeface="Arial"/>
                <a:ea typeface="Arial"/>
                <a:cs typeface="Arial"/>
                <a:sym typeface="Arial"/>
              </a:rPr>
              <a:t>If the mucus remains inside the tumor cell, it pushes the nucleus against the cell membrane - "signet-ring cell". </a:t>
            </a:r>
          </a:p>
        </p:txBody>
      </p:sp>
      <p:sp>
        <p:nvSpPr>
          <p:cNvPr id="102" name="Shape 102"/>
          <p:cNvSpPr/>
          <p:nvPr/>
        </p:nvSpPr>
        <p:spPr>
          <a:xfrm>
            <a:off x="4419600" y="936987"/>
            <a:ext cx="4572002" cy="2631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/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Gastric adenocarcinoma, intestinal type. </a:t>
            </a:r>
          </a:p>
          <a:p>
            <a:pPr lvl="0" defTabSz="457200"/>
            <a:endParaRPr sz="1100" dirty="0"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457200"/>
            <a:r>
              <a:rPr sz="1400" dirty="0">
                <a:latin typeface="Arial"/>
                <a:ea typeface="Arial"/>
                <a:cs typeface="Arial"/>
                <a:sym typeface="Arial"/>
              </a:rPr>
              <a:t>Tumor cells describe irregular tubular structures, with stratification, multiple lumens surrounded by a reduced stroma ("back to back" aspect). The tumor invades the gastric wall, infiltrating the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muscularis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mucosae, the submucosa and thence the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muscularis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propria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. Often it associates intestinal metaplasia in adjacent mucosa. Depending on glandular architecture, cellular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pleomorphism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1400" dirty="0" err="1">
                <a:latin typeface="Arial"/>
                <a:ea typeface="Arial"/>
                <a:cs typeface="Arial"/>
                <a:sym typeface="Arial"/>
              </a:rPr>
              <a:t>mucosecretion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, adenocarcinoma may present 3 degrees of differentiation : well (photo), moderate and poorly differentiate.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21385"/>
      </p:ext>
    </p:extLst>
  </p:cSld>
  <p:clrMapOvr>
    <a:masterClrMapping/>
  </p:clrMapOvr>
  <p:transition spd="med" advTm="72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37" x="3848100" y="3179763"/>
          <p14:tracePt t="16347" x="3848100" y="3170238"/>
          <p14:tracePt t="16354" x="3803650" y="3125788"/>
          <p14:tracePt t="16378" x="3741738" y="3081338"/>
          <p14:tracePt t="16394" x="3705225" y="3054350"/>
          <p14:tracePt t="16394" x="3679825" y="3036888"/>
          <p14:tracePt t="16418" x="3633788" y="3009900"/>
          <p14:tracePt t="16434" x="3598863" y="2965450"/>
          <p14:tracePt t="16450" x="3517900" y="2911475"/>
          <p14:tracePt t="16466" x="3438525" y="2830513"/>
          <p14:tracePt t="16482" x="3295650" y="2759075"/>
          <p14:tracePt t="16498" x="3143250" y="2660650"/>
          <p14:tracePt t="16514" x="2990850" y="2608263"/>
          <p14:tracePt t="16530" x="2795588" y="2527300"/>
          <p14:tracePt t="16546" x="2652713" y="2490788"/>
          <p14:tracePt t="16562" x="2554288" y="2465388"/>
          <p14:tracePt t="16578" x="2509838" y="2455863"/>
          <p14:tracePt t="16578" x="2482850" y="2455863"/>
          <p14:tracePt t="16610" x="2465388" y="2455863"/>
          <p14:tracePt t="16626" x="2455863" y="2455863"/>
          <p14:tracePt t="16642" x="2446338" y="2455863"/>
          <p14:tracePt t="16650" x="2419350" y="2455863"/>
          <p14:tracePt t="16660" x="2384425" y="2500313"/>
          <p14:tracePt t="16677" x="2347913" y="2598738"/>
          <p14:tracePt t="16694" x="2347913" y="2670175"/>
          <p14:tracePt t="16710" x="2330450" y="2795588"/>
          <p14:tracePt t="16727" x="2295525" y="2919413"/>
          <p14:tracePt t="16743" x="2295525" y="2990850"/>
          <p14:tracePt t="16761" x="2295525" y="3098800"/>
          <p14:tracePt t="16777" x="2295525" y="3276600"/>
          <p14:tracePt t="16795" x="2295525" y="3419475"/>
          <p14:tracePt t="16811" x="2428875" y="4000500"/>
          <p14:tracePt t="16871" x="2776538" y="4473575"/>
          <p14:tracePt t="16968" x="2822575" y="4500563"/>
          <p14:tracePt t="16969" x="2884488" y="4537075"/>
          <p14:tracePt t="16977" x="3044825" y="4572000"/>
          <p14:tracePt t="16993" x="3411538" y="4633913"/>
          <p14:tracePt t="17010" x="3848100" y="4687888"/>
          <p14:tracePt t="17027" x="4232275" y="4687888"/>
          <p14:tracePt t="17044" x="4491038" y="4687888"/>
          <p14:tracePt t="17060" x="4679950" y="4687888"/>
          <p14:tracePt t="17077" x="4848225" y="4687888"/>
          <p14:tracePt t="17093" x="4965700" y="4687888"/>
          <p14:tracePt t="17111" x="5072063" y="4660900"/>
          <p14:tracePt t="17127" x="5126038" y="4633913"/>
          <p14:tracePt t="17143" x="5160963" y="4616450"/>
          <p14:tracePt t="17160" x="5197475" y="4581525"/>
          <p14:tracePt t="17177" x="5232400" y="4537075"/>
          <p14:tracePt t="17193" x="5268913" y="4473575"/>
          <p14:tracePt t="17211" x="5295900" y="4419600"/>
          <p14:tracePt t="17227" x="5313363" y="4367213"/>
          <p14:tracePt t="17244" x="5322888" y="4286250"/>
          <p14:tracePt t="17260" x="5340350" y="4232275"/>
          <p14:tracePt t="17277" x="5340350" y="4179888"/>
          <p14:tracePt t="17294" x="5340350" y="4125913"/>
          <p14:tracePt t="17309" x="5286375" y="4027488"/>
          <p14:tracePt t="17327" x="5143500" y="3884613"/>
          <p14:tracePt t="17343" x="4919663" y="3679825"/>
          <p14:tracePt t="17360" x="4322763" y="3402013"/>
          <p14:tracePt t="17410" x="4251325" y="3384550"/>
          <p14:tracePt t="17410" x="4125913" y="3357563"/>
          <p14:tracePt t="17438" x="4108450" y="3357563"/>
          <p14:tracePt t="17443" x="4071938" y="3357563"/>
          <p14:tracePt t="17461" x="4037013" y="3357563"/>
          <p14:tracePt t="17477" x="4000500" y="3357563"/>
          <p14:tracePt t="17494" x="3938588" y="3357563"/>
          <p14:tracePt t="17510" x="3894138" y="3402013"/>
          <p14:tracePt t="17527" x="3848100" y="3625850"/>
          <p14:tracePt t="17543" x="3848100" y="4062413"/>
          <p14:tracePt t="17560" x="4000500" y="4705350"/>
          <p14:tracePt t="17576" x="4518025" y="5589588"/>
          <p14:tracePt t="17594" x="4822825" y="5946775"/>
          <p14:tracePt t="17610" x="5224463" y="6188075"/>
          <p14:tracePt t="17628" x="5705475" y="6330950"/>
          <p14:tracePt t="17643" x="6188075" y="6384925"/>
          <p14:tracePt t="17660" x="6724650" y="6384925"/>
          <p14:tracePt t="17678" x="7197725" y="6367463"/>
          <p14:tracePt t="17693" x="7562850" y="6323013"/>
          <p14:tracePt t="17712" x="7831138" y="6269038"/>
          <p14:tracePt t="17728" x="7929563" y="6251575"/>
          <p14:tracePt t="17746" x="7947025" y="6251575"/>
          <p14:tracePt t="17834" x="7947025" y="6215063"/>
          <p14:tracePt t="17836" x="7947025" y="6180138"/>
          <p14:tracePt t="17836" x="7858125" y="6099175"/>
          <p14:tracePt t="17859" x="7732713" y="6010275"/>
          <p14:tracePt t="17860" x="6456363" y="5340350"/>
          <p14:tracePt t="17894" x="1169988" y="2776538"/>
          <p14:tracePt t="17894" x="911225" y="2633663"/>
          <p14:tracePt t="18026" x="608013" y="2509838"/>
          <p14:tracePt t="18027" x="204788" y="2347913"/>
          <p14:tracePt t="18044" x="0" y="2224088"/>
          <p14:tracePt t="18060" x="0" y="2160588"/>
          <p14:tracePt t="18077" x="0" y="2143125"/>
          <p14:tracePt t="18093" x="0" y="2125663"/>
          <p14:tracePt t="18211" x="0" y="2133600"/>
          <p14:tracePt t="18219" x="0" y="2160588"/>
          <p14:tracePt t="18223" x="36513" y="2224088"/>
          <p14:tracePt t="18228" x="250825" y="2357438"/>
          <p14:tracePt t="18245" x="660400" y="2562225"/>
          <p14:tracePt t="18262" x="1241425" y="2795588"/>
          <p14:tracePt t="18278" x="1847850" y="3000375"/>
          <p14:tracePt t="18295" x="2554288" y="3197225"/>
          <p14:tracePt t="18310" x="3232150" y="3394075"/>
          <p14:tracePt t="18327" x="3759200" y="3536950"/>
          <p14:tracePt t="18343" x="4616450" y="3857625"/>
          <p14:tracePt t="18373" x="6330950" y="4527550"/>
          <p14:tracePt t="18464" x="6537325" y="4598988"/>
          <p14:tracePt t="18476" x="6732588" y="4633913"/>
          <p14:tracePt t="18493" x="6840538" y="4670425"/>
          <p14:tracePt t="18509" x="6867525" y="4687888"/>
          <p14:tracePt t="18526" x="6884988" y="4687888"/>
          <p14:tracePt t="18543" x="6911975" y="4697413"/>
          <p14:tracePt t="18559" x="6956425" y="4714875"/>
          <p14:tracePt t="18576" x="7010400" y="4724400"/>
          <p14:tracePt t="18593" x="7037388" y="4732338"/>
          <p14:tracePt t="18785" x="7018338" y="4732338"/>
          <p14:tracePt t="18793" x="6965950" y="4714875"/>
          <p14:tracePt t="18799" x="6777038" y="4697413"/>
          <p14:tracePt t="18809" x="6608763" y="4670425"/>
          <p14:tracePt t="18826" x="6483350" y="4660900"/>
          <p14:tracePt t="18844" x="6367463" y="4660900"/>
          <p14:tracePt t="18862" x="6242050" y="4660900"/>
          <p14:tracePt t="18877" x="6126163" y="4660900"/>
          <p14:tracePt t="18893" x="5965825" y="4660900"/>
          <p14:tracePt t="18910" x="5786438" y="4687888"/>
          <p14:tracePt t="18927" x="5634038" y="4724400"/>
          <p14:tracePt t="18942" x="5510213" y="4786313"/>
          <p14:tracePt t="18960" x="5419725" y="4822825"/>
          <p14:tracePt t="18976" x="5384800" y="4848225"/>
          <p14:tracePt t="19274" x="5384800" y="4857750"/>
          <p14:tracePt t="19279" x="5384800" y="4867275"/>
          <p14:tracePt t="19306" x="5384800" y="4884738"/>
          <p14:tracePt t="19322" x="5384800" y="4894263"/>
          <p14:tracePt t="19426" x="5375275" y="4902200"/>
          <p14:tracePt t="19434" x="4071938" y="4929188"/>
          <p14:tracePt t="19517" x="3562350" y="4929188"/>
          <p14:tracePt t="19534" x="3367088" y="4929188"/>
          <p14:tracePt t="19544" x="3170238" y="4929188"/>
          <p14:tracePt t="19560" x="3108325" y="4929188"/>
          <p14:tracePt t="20035" x="3116263" y="4929188"/>
          <p14:tracePt t="20042" x="3143250" y="4884738"/>
          <p14:tracePt t="20060" x="3197225" y="4776788"/>
          <p14:tracePt t="20093" x="3214688" y="4732338"/>
          <p14:tracePt t="20094" x="3286125" y="4554538"/>
          <p14:tracePt t="20128" x="3367088" y="4241800"/>
          <p14:tracePt t="20188" x="3384550" y="4187825"/>
          <p14:tracePt t="20195" x="3384550" y="4143375"/>
          <p14:tracePt t="20196" x="3402013" y="4071938"/>
          <p14:tracePt t="20211" x="3402013" y="4000500"/>
          <p14:tracePt t="20227" x="3402013" y="3929063"/>
          <p14:tracePt t="20245" x="3402013" y="3857625"/>
          <p14:tracePt t="20260" x="3402013" y="3776663"/>
          <p14:tracePt t="20278" x="3394075" y="3724275"/>
          <p14:tracePt t="20294" x="3375025" y="3652838"/>
          <p14:tracePt t="20311" x="3367088" y="3616325"/>
          <p14:tracePt t="20327" x="3357563" y="3562350"/>
          <p14:tracePt t="20360" x="3348038" y="3562350"/>
          <p14:tracePt t="20419" x="3348038" y="3554413"/>
          <p14:tracePt t="20435" x="3340100" y="3554413"/>
          <p14:tracePt t="20436" x="3303588" y="3554413"/>
          <p14:tracePt t="20472" x="3295650" y="3554413"/>
          <p14:tracePt t="20485" x="3276600" y="3554413"/>
          <p14:tracePt t="20547" x="3268663" y="3554413"/>
          <p14:tracePt t="20559" x="3268663" y="3562350"/>
          <p14:tracePt t="20561" x="3268663" y="3571875"/>
          <p14:tracePt t="20577" x="3268663" y="3608388"/>
          <p14:tracePt t="20600" x="3268663" y="3633788"/>
          <p14:tracePt t="20610" x="3268663" y="3660775"/>
          <p14:tracePt t="20651" x="3268663" y="3670300"/>
          <p14:tracePt t="20652" x="3268663" y="3679825"/>
          <p14:tracePt t="20683" x="3268663" y="3687763"/>
          <p14:tracePt t="21211" x="3268663" y="3697288"/>
          <p14:tracePt t="21227" x="3295650" y="3697288"/>
          <p14:tracePt t="21233" x="3357563" y="3633788"/>
          <p14:tracePt t="21244" x="3384550" y="3581400"/>
          <p14:tracePt t="21260" x="3419475" y="3509963"/>
          <p14:tracePt t="21278" x="3446463" y="3429000"/>
          <p14:tracePt t="21294" x="3465513" y="3340100"/>
          <p14:tracePt t="21312" x="3482975" y="3214688"/>
          <p14:tracePt t="21312" x="3482975" y="3170238"/>
          <p14:tracePt t="21345" x="3482975" y="3116263"/>
          <p14:tracePt t="21346" x="3482975" y="3017838"/>
          <p14:tracePt t="21346" x="3482975" y="2990850"/>
          <p14:tracePt t="21365" x="3482975" y="2919413"/>
          <p14:tracePt t="21384" x="3482975" y="2874963"/>
          <p14:tracePt t="21384" x="3482975" y="2847975"/>
          <p14:tracePt t="21395" x="3482975" y="2803525"/>
          <p14:tracePt t="21410" x="3465513" y="2714625"/>
          <p14:tracePt t="21429" x="3446463" y="2652713"/>
          <p14:tracePt t="21444" x="3411538" y="2589213"/>
          <p14:tracePt t="21462" x="3259138" y="2322513"/>
          <p14:tracePt t="21518" x="3241675" y="2295525"/>
          <p14:tracePt t="21528" x="3197225" y="2224088"/>
          <p14:tracePt t="21543" x="3125788" y="2170113"/>
          <p14:tracePt t="21561" x="3017838" y="2098675"/>
          <p14:tracePt t="21577" x="2901950" y="2017713"/>
          <p14:tracePt t="21577" x="2813050" y="1965325"/>
          <p14:tracePt t="21611" x="2679700" y="1911350"/>
          <p14:tracePt t="21612" x="2581275" y="1866900"/>
          <p14:tracePt t="21628" x="2428875" y="1812925"/>
          <p14:tracePt t="21644" x="2268538" y="1758950"/>
          <p14:tracePt t="21666" x="2108200" y="1704975"/>
          <p14:tracePt t="21678" x="1965325" y="1660525"/>
          <p14:tracePt t="21694" x="1776413" y="1625600"/>
          <p14:tracePt t="21711" x="1581150" y="1562100"/>
          <p14:tracePt t="21727" x="1374775" y="1527175"/>
          <p14:tracePt t="21744" x="1214438" y="1500188"/>
          <p14:tracePt t="21762" x="1089025" y="1500188"/>
          <p14:tracePt t="21781" x="1017588" y="1500188"/>
          <p14:tracePt t="21795" x="946150" y="1500188"/>
          <p14:tracePt t="21814" x="893763" y="1517650"/>
          <p14:tracePt t="21830" x="857250" y="1527175"/>
          <p14:tracePt t="21850" x="830263" y="1562100"/>
          <p14:tracePt t="21863" x="803275" y="1608138"/>
          <p14:tracePt t="21881" x="758825" y="1670050"/>
          <p14:tracePt t="21895" x="723900" y="1731963"/>
          <p14:tracePt t="21912" x="696913" y="1812925"/>
          <p14:tracePt t="21927" x="660400" y="1893888"/>
          <p14:tracePt t="21944" x="625475" y="2017713"/>
          <p14:tracePt t="21960" x="625475" y="2133600"/>
          <p14:tracePt t="21978" x="598488" y="2322513"/>
          <p14:tracePt t="22010" x="581025" y="2571750"/>
          <p14:tracePt t="22081" x="581025" y="2660650"/>
          <p14:tracePt t="22109" x="598488" y="2705100"/>
          <p14:tracePt t="22122" x="633413" y="2795588"/>
          <p14:tracePt t="22147" x="660400" y="2813050"/>
          <p14:tracePt t="22147" x="669925" y="2840038"/>
          <p14:tracePt t="22161" x="696913" y="2894013"/>
          <p14:tracePt t="22178" x="731838" y="2946400"/>
          <p14:tracePt t="22194" x="758825" y="2982913"/>
          <p14:tracePt t="22210" x="857250" y="3081338"/>
          <p14:tracePt t="22228" x="919163" y="3152775"/>
          <p14:tracePt t="22243" x="990600" y="3205163"/>
          <p14:tracePt t="22261" x="1081088" y="3259138"/>
          <p14:tracePt t="22277" x="1196975" y="3322638"/>
          <p14:tracePt t="22294" x="1374775" y="3384550"/>
          <p14:tracePt t="22310" x="1571625" y="3446463"/>
          <p14:tracePt t="22328" x="1768475" y="3500438"/>
          <p14:tracePt t="22344" x="1946275" y="3527425"/>
          <p14:tracePt t="22361" x="2125663" y="3544888"/>
          <p14:tracePt t="22377" x="2251075" y="3544888"/>
          <p14:tracePt t="22377" x="2312988" y="3562350"/>
          <p14:tracePt t="22395" x="2374900" y="3562350"/>
          <p14:tracePt t="22410" x="2670175" y="3581400"/>
          <p14:tracePt t="22428" x="2946400" y="3581400"/>
          <p14:tracePt t="22443" x="3205163" y="3581400"/>
          <p14:tracePt t="22460" x="3429000" y="3581400"/>
          <p14:tracePt t="22477" x="3608388" y="3581400"/>
          <p14:tracePt t="22494" x="3894138" y="3465513"/>
          <p14:tracePt t="22540" x="3938588" y="3446463"/>
          <p14:tracePt t="22547" x="3973513" y="3411538"/>
          <p14:tracePt t="22560" x="4054475" y="3357563"/>
          <p14:tracePt t="22577" x="4125913" y="3286125"/>
          <p14:tracePt t="22593" x="4232275" y="3170238"/>
          <p14:tracePt t="22611" x="4313238" y="3044825"/>
          <p14:tracePt t="22628" x="4402138" y="2919413"/>
          <p14:tracePt t="22644" x="4456113" y="2813050"/>
          <p14:tracePt t="22660" x="4491038" y="2714625"/>
          <p14:tracePt t="22677" x="4527550" y="2608263"/>
          <p14:tracePt t="22693" x="4545013" y="2509838"/>
          <p14:tracePt t="22711" x="4545013" y="2428875"/>
          <p14:tracePt t="22727" x="4545013" y="2357438"/>
          <p14:tracePt t="22745" x="4545013" y="2268538"/>
          <p14:tracePt t="22760" x="4537075" y="2160588"/>
          <p14:tracePt t="22778" x="4483100" y="2062163"/>
          <p14:tracePt t="22793" x="4429125" y="1965325"/>
          <p14:tracePt t="22793" x="4394200" y="1919288"/>
          <p14:tracePt t="22811" x="4340225" y="1822450"/>
          <p14:tracePt t="22827" x="4268788" y="1758950"/>
          <p14:tracePt t="22860" x="4205288" y="1697038"/>
          <p14:tracePt t="22861" x="4054475" y="1625600"/>
          <p14:tracePt t="22878" x="3973513" y="1571625"/>
          <p14:tracePt t="22893" x="3919538" y="1554163"/>
          <p14:tracePt t="22910" x="3875088" y="1527175"/>
          <p14:tracePt t="22927" x="3822700" y="1509713"/>
          <p14:tracePt t="22944" x="3741738" y="1500188"/>
          <p14:tracePt t="22961" x="3670300" y="1500188"/>
          <p14:tracePt t="22977" x="3598863" y="1482725"/>
          <p14:tracePt t="22977" x="3571875" y="1482725"/>
          <p14:tracePt t="22995" x="3536950" y="1465263"/>
          <p14:tracePt t="23010" x="3394075" y="1446213"/>
          <p14:tracePt t="23028" x="3276600" y="1438275"/>
          <p14:tracePt t="23043" x="3214688" y="1428750"/>
          <p14:tracePt t="23061" x="3143250" y="1428750"/>
          <p14:tracePt t="23077" x="3071813" y="1428750"/>
          <p14:tracePt t="23094" x="2973388" y="1428750"/>
          <p14:tracePt t="23110" x="2867025" y="1428750"/>
          <p14:tracePt t="23128" x="2732088" y="1428750"/>
          <p14:tracePt t="23144" x="2589213" y="1428750"/>
          <p14:tracePt t="23161" x="2428875" y="1428750"/>
          <p14:tracePt t="23178" x="2259013" y="1428750"/>
          <p14:tracePt t="23178" x="2160588" y="1428750"/>
          <p14:tracePt t="23195" x="2089150" y="1428750"/>
          <p14:tracePt t="23210" x="1901825" y="1428750"/>
          <p14:tracePt t="23228" x="1822450" y="1438275"/>
          <p14:tracePt t="23244" x="1785938" y="1455738"/>
          <p14:tracePt t="23260" x="1741488" y="1465263"/>
          <p14:tracePt t="23277" x="1704975" y="1482725"/>
          <p14:tracePt t="23294" x="1660525" y="1490663"/>
          <p14:tracePt t="23310" x="1581150" y="1527175"/>
          <p14:tracePt t="23327" x="1473200" y="1581150"/>
          <p14:tracePt t="23345" x="1366838" y="1608138"/>
          <p14:tracePt t="23360" x="1258888" y="1660525"/>
          <p14:tracePt t="23360" x="1214438" y="1679575"/>
          <p14:tracePt t="23380" x="1027113" y="1803400"/>
          <p14:tracePt t="23423" x="1000125" y="1830388"/>
          <p14:tracePt t="23427" x="955675" y="1874838"/>
          <p14:tracePt t="23445" x="893763" y="1982788"/>
          <p14:tracePt t="23467" x="874713" y="2017713"/>
          <p14:tracePt t="23477" x="857250" y="2089150"/>
          <p14:tracePt t="23494" x="812800" y="2160588"/>
          <p14:tracePt t="23510" x="795338" y="2232025"/>
          <p14:tracePt t="23526" x="768350" y="2339975"/>
          <p14:tracePt t="23553" x="750888" y="2374900"/>
          <p14:tracePt t="23560" x="741363" y="2438400"/>
          <p14:tracePt t="23578" x="741363" y="2465388"/>
          <p14:tracePt t="23594" x="741363" y="2500313"/>
          <p14:tracePt t="23594" x="741363" y="2517775"/>
          <p14:tracePt t="23611" x="741363" y="2554288"/>
          <p14:tracePt t="23627" x="741363" y="2571750"/>
          <p14:tracePt t="23644" x="741363" y="2625725"/>
          <p14:tracePt t="23661" x="741363" y="2670175"/>
          <p14:tracePt t="23678" x="741363" y="2724150"/>
          <p14:tracePt t="23694" x="758825" y="2776538"/>
          <p14:tracePt t="23710" x="795338" y="2857500"/>
          <p14:tracePt t="23727" x="830263" y="2928938"/>
          <p14:tracePt t="23744" x="893763" y="3000375"/>
          <p14:tracePt t="23760" x="938213" y="3081338"/>
          <p14:tracePt t="23777" x="1009650" y="3143250"/>
          <p14:tracePt t="23794" x="1062038" y="3179763"/>
          <p14:tracePt t="23810" x="1169988" y="3232150"/>
          <p14:tracePt t="23829" x="1214438" y="3251200"/>
          <p14:tracePt t="23845" x="1268413" y="3276600"/>
          <p14:tracePt t="23862" x="1330325" y="3295650"/>
          <p14:tracePt t="23878" x="1384300" y="3303588"/>
          <p14:tracePt t="23895" x="1465263" y="3322638"/>
          <p14:tracePt t="23910" x="1527175" y="3348038"/>
          <p14:tracePt t="23928" x="1589088" y="3357563"/>
          <p14:tracePt t="23944" x="1633538" y="3384550"/>
          <p14:tracePt t="23961" x="1679575" y="3384550"/>
          <p14:tracePt t="23977" x="1714500" y="3402013"/>
          <p14:tracePt t="23994" x="1751013" y="3402013"/>
          <p14:tracePt t="24010" x="1785938" y="3419475"/>
          <p14:tracePt t="24028" x="1803400" y="3419475"/>
          <p14:tracePt t="24044" x="1839913" y="3429000"/>
          <p14:tracePt t="24060" x="1857375" y="3438525"/>
          <p14:tracePt t="24077" x="1901825" y="3446463"/>
          <p14:tracePt t="24094" x="1938338" y="3446463"/>
          <p14:tracePt t="24110" x="1946275" y="3446463"/>
          <p14:tracePt t="24128" x="1973263" y="3455988"/>
          <p14:tracePt t="24144" x="1982788" y="3455988"/>
          <p14:tracePt t="24161" x="2009775" y="3455988"/>
          <p14:tracePt t="24178" x="2027238" y="3455988"/>
          <p14:tracePt t="24211" x="2044700" y="3455988"/>
          <p14:tracePt t="24212" x="2054225" y="3465513"/>
          <p14:tracePt t="24227" x="2062163" y="3465513"/>
          <p14:tracePt t="24244" x="2071688" y="3465513"/>
          <p14:tracePt t="25834" x="2081213" y="3473450"/>
          <p14:tracePt t="25860" x="2081213" y="3482975"/>
          <p14:tracePt t="25867" x="2081213" y="3490913"/>
          <p14:tracePt t="25867" x="2089150" y="3509963"/>
          <p14:tracePt t="25891" x="2089150" y="3517900"/>
          <p14:tracePt t="25906" x="2089150" y="3527425"/>
          <p14:tracePt t="25931" x="2089150" y="3544888"/>
          <p14:tracePt t="26523" x="2081213" y="3544888"/>
          <p14:tracePt t="26543" x="2071688" y="3544888"/>
          <p14:tracePt t="27067" x="2062163" y="3544888"/>
          <p14:tracePt t="27086" x="2054225" y="3544888"/>
          <p14:tracePt t="27107" x="2027238" y="3544888"/>
          <p14:tracePt t="27118" x="2017713" y="3536950"/>
          <p14:tracePt t="27124" x="2009775" y="3517900"/>
          <p14:tracePt t="27128" x="1901825" y="3446463"/>
          <p14:tracePt t="27914" x="1901825" y="3438525"/>
          <p14:tracePt t="27971" x="1911350" y="3438525"/>
          <p14:tracePt t="27979" x="1911350" y="3419475"/>
          <p14:tracePt t="27987" x="1928813" y="3411538"/>
          <p14:tracePt t="27994" x="1955800" y="3330575"/>
          <p14:tracePt t="28027" x="1955800" y="3303588"/>
          <p14:tracePt t="28028" x="1955800" y="3232150"/>
          <p14:tracePt t="28044" x="1955800" y="3179763"/>
          <p14:tracePt t="28060" x="1955800" y="3152775"/>
          <p14:tracePt t="28076" x="1955800" y="3143250"/>
          <p14:tracePt t="28563" x="1955800" y="3160713"/>
          <p14:tracePt t="28579" x="1955800" y="3170238"/>
          <p14:tracePt t="28587" x="1955800" y="3197225"/>
          <p14:tracePt t="28600" x="1955800" y="3205163"/>
          <p14:tracePt t="28610" x="1955800" y="3224213"/>
          <p14:tracePt t="28629" x="1955800" y="3241675"/>
          <p14:tracePt t="28683" x="1955800" y="3251200"/>
          <p14:tracePt t="28707" x="1955800" y="3259138"/>
          <p14:tracePt t="28723" x="1955800" y="3268663"/>
          <p14:tracePt t="28739" x="1965325" y="3295650"/>
          <p14:tracePt t="28755" x="1965325" y="3313113"/>
          <p14:tracePt t="28771" x="1965325" y="3322638"/>
          <p14:tracePt t="28779" x="1965325" y="3330575"/>
          <p14:tracePt t="28787" x="1973263" y="3348038"/>
          <p14:tracePt t="28793" x="1982788" y="3357563"/>
          <p14:tracePt t="28810" x="1982788" y="3384550"/>
          <p14:tracePt t="28828" x="1990725" y="3384550"/>
          <p14:tracePt t="29267" x="1990725" y="3375025"/>
          <p14:tracePt t="29275" x="1990725" y="3367088"/>
          <p14:tracePt t="29283" x="1990725" y="3330575"/>
          <p14:tracePt t="29291" x="1973263" y="3295650"/>
          <p14:tracePt t="29299" x="1973263" y="3268663"/>
          <p14:tracePt t="29311" x="1928813" y="3197225"/>
          <p14:tracePt t="29327" x="1901825" y="3143250"/>
          <p14:tracePt t="29345" x="1857375" y="3081338"/>
          <p14:tracePt t="29360" x="1830388" y="3036888"/>
          <p14:tracePt t="29378" x="1803400" y="3000375"/>
          <p14:tracePt t="29394" x="1785938" y="2982913"/>
          <p14:tracePt t="29394" x="1776413" y="2973388"/>
          <p14:tracePt t="29411" x="1768475" y="2965450"/>
          <p14:tracePt t="29426" x="1751013" y="2955925"/>
          <p14:tracePt t="29443" x="1741488" y="2955925"/>
          <p14:tracePt t="29461" x="1714500" y="2938463"/>
          <p14:tracePt t="29477" x="1697038" y="2928938"/>
          <p14:tracePt t="29493" x="1679575" y="2928938"/>
          <p14:tracePt t="29510" x="1633538" y="2911475"/>
          <p14:tracePt t="29527" x="1598613" y="2911475"/>
          <p14:tracePt t="29543" x="1554163" y="2911475"/>
          <p14:tracePt t="29560" x="1509713" y="2911475"/>
          <p14:tracePt t="29576" x="1446213" y="2911475"/>
          <p14:tracePt t="29593" x="1411288" y="2911475"/>
          <p14:tracePt t="29610" x="1384300" y="2919413"/>
          <p14:tracePt t="29628" x="1374775" y="2928938"/>
          <p14:tracePt t="29644" x="1366838" y="2955925"/>
          <p14:tracePt t="29660" x="1347788" y="2973388"/>
          <p14:tracePt t="29677" x="1330325" y="3000375"/>
          <p14:tracePt t="29693" x="1330325" y="3017838"/>
          <p14:tracePt t="29710" x="1330325" y="3054350"/>
          <p14:tracePt t="29728" x="1330325" y="3108325"/>
          <p14:tracePt t="29743" x="1330325" y="3133725"/>
          <p14:tracePt t="29760" x="1330325" y="3152775"/>
          <p14:tracePt t="29776" x="1330325" y="3179763"/>
          <p14:tracePt t="29793" x="1330325" y="3187700"/>
          <p14:tracePt t="29809" x="1347788" y="3224213"/>
          <p14:tracePt t="29828" x="1357313" y="3241675"/>
          <p14:tracePt t="29860" x="1401763" y="3286125"/>
          <p14:tracePt t="29861" x="1438275" y="3330575"/>
          <p14:tracePt t="29880" x="1482725" y="3357563"/>
          <p14:tracePt t="29894" x="1517650" y="3367088"/>
          <p14:tracePt t="29912" x="1562100" y="3402013"/>
          <p14:tracePt t="29928" x="1589088" y="3402013"/>
          <p14:tracePt t="29946" x="1724025" y="3438525"/>
          <p14:tracePt t="29984" x="1751013" y="3438525"/>
          <p14:tracePt t="29994" x="1884363" y="3455988"/>
          <p14:tracePt t="30042" x="1893888" y="3455988"/>
          <p14:tracePt t="30060" x="1901825" y="3455988"/>
          <p14:tracePt t="30195" x="1919288" y="3455988"/>
          <p14:tracePt t="30204" x="1965325" y="3455988"/>
          <p14:tracePt t="30212" x="1990725" y="3455988"/>
          <p14:tracePt t="30219" x="2062163" y="3455988"/>
          <p14:tracePt t="30232" x="2125663" y="3455988"/>
          <p14:tracePt t="30243" x="2160588" y="3455988"/>
          <p14:tracePt t="30261" x="2197100" y="3455988"/>
          <p14:tracePt t="30277" x="2224088" y="3455988"/>
          <p14:tracePt t="30294" x="2259013" y="3455988"/>
          <p14:tracePt t="30310" x="2276475" y="3455988"/>
          <p14:tracePt t="30328" x="2303463" y="3455988"/>
          <p14:tracePt t="30343" x="2339975" y="3455988"/>
          <p14:tracePt t="30361" x="2366963" y="3455988"/>
          <p14:tracePt t="30377" x="2401888" y="3465513"/>
          <p14:tracePt t="30393" x="2428875" y="3465513"/>
          <p14:tracePt t="30410" x="2455863" y="3473450"/>
          <p14:tracePt t="30427" x="2473325" y="3473450"/>
          <p14:tracePt t="30443" x="2482850" y="3490913"/>
          <p14:tracePt t="30461" x="2536825" y="3509963"/>
          <p14:tracePt t="30499" x="2589213" y="3527425"/>
          <p14:tracePt t="30499" x="2598738" y="3536950"/>
          <p14:tracePt t="30510" x="2633663" y="3562350"/>
          <p14:tracePt t="30527" x="2670175" y="3581400"/>
          <p14:tracePt t="30543" x="2679700" y="3589338"/>
          <p14:tracePt t="30619" x="2687638" y="3598863"/>
          <p14:tracePt t="30635" x="2687638" y="3608388"/>
          <p14:tracePt t="30643" x="2687638" y="3616325"/>
          <p14:tracePt t="30649" x="2670175" y="3633788"/>
          <p14:tracePt t="30660" x="2562225" y="3687763"/>
          <p14:tracePt t="30678" x="2482850" y="3724275"/>
          <p14:tracePt t="30693" x="2393950" y="3751263"/>
          <p14:tracePt t="30711" x="2295525" y="3759200"/>
          <p14:tracePt t="30726" x="2205038" y="3768725"/>
          <p14:tracePt t="30744" x="2062163" y="3768725"/>
          <p14:tracePt t="30760" x="1965325" y="3768725"/>
          <p14:tracePt t="30777" x="1911350" y="3768725"/>
          <p14:tracePt t="30794" x="1857375" y="3768725"/>
          <p14:tracePt t="30811" x="1795463" y="3768725"/>
          <p14:tracePt t="30827" x="1751013" y="3751263"/>
          <p14:tracePt t="30845" x="1697038" y="3732213"/>
          <p14:tracePt t="30860" x="1670050" y="3714750"/>
          <p14:tracePt t="30878" x="1608138" y="3670300"/>
          <p14:tracePt t="30893" x="1544638" y="3608388"/>
          <p14:tracePt t="30912" x="1455738" y="3517900"/>
          <p14:tracePt t="30928" x="1374775" y="3384550"/>
          <p14:tracePt t="30946" x="1322388" y="3313113"/>
          <p14:tracePt t="30961" x="1295400" y="3232150"/>
          <p14:tracePt t="30978" x="1268413" y="3187700"/>
          <p14:tracePt t="30993" x="1250950" y="3170238"/>
          <p14:tracePt t="30993" x="1250950" y="3152775"/>
          <p14:tracePt t="31011" x="1241425" y="3143250"/>
          <p14:tracePt t="31051" x="1241425" y="3133725"/>
          <p14:tracePt t="31059" x="1231900" y="3125788"/>
          <p14:tracePt t="31131" x="1223963" y="3125788"/>
          <p14:tracePt t="31147" x="1214438" y="3125788"/>
          <p14:tracePt t="31155" x="1204913" y="3125788"/>
          <p14:tracePt t="31160" x="1160463" y="3125788"/>
          <p14:tracePt t="31177" x="1152525" y="3125788"/>
          <p14:tracePt t="31194" x="1125538" y="3125788"/>
          <p14:tracePt t="31244" x="1116013" y="3125788"/>
          <p14:tracePt t="31251" x="1116013" y="3143250"/>
          <p14:tracePt t="31443" x="1116013" y="3098800"/>
          <p14:tracePt t="31447" x="1133475" y="3054350"/>
          <p14:tracePt t="31451" x="1152525" y="2982913"/>
          <p14:tracePt t="31461" x="1204913" y="2795588"/>
          <p14:tracePt t="31489" x="1204913" y="2741613"/>
          <p14:tracePt t="31493" x="1223963" y="2625725"/>
          <p14:tracePt t="31510" x="1241425" y="2490788"/>
          <p14:tracePt t="31545" x="1241425" y="2455863"/>
          <p14:tracePt t="31560" x="1241425" y="2428875"/>
          <p14:tracePt t="31577" x="1268413" y="2357438"/>
          <p14:tracePt t="31610" x="1285875" y="2303463"/>
          <p14:tracePt t="31611" x="1312863" y="2232025"/>
          <p14:tracePt t="31627" x="1357313" y="2187575"/>
          <p14:tracePt t="31644" x="1384300" y="2143125"/>
          <p14:tracePt t="31660" x="1419225" y="2089150"/>
          <p14:tracePt t="31677" x="1446213" y="2062163"/>
          <p14:tracePt t="31693" x="1482725" y="2054225"/>
          <p14:tracePt t="31710" x="1509713" y="2036763"/>
          <p14:tracePt t="31726" x="1554163" y="2027238"/>
          <p14:tracePt t="31744" x="1571625" y="2027238"/>
          <p14:tracePt t="31760" x="1598613" y="2027238"/>
          <p14:tracePt t="31777" x="1633538" y="2027238"/>
          <p14:tracePt t="31793" x="1670050" y="2027238"/>
          <p14:tracePt t="31793" x="1697038" y="2027238"/>
          <p14:tracePt t="31812" x="1724025" y="2027238"/>
          <p14:tracePt t="31827" x="1803400" y="2027238"/>
          <p14:tracePt t="31845" x="1857375" y="2062163"/>
          <p14:tracePt t="31860" x="1901825" y="2089150"/>
          <p14:tracePt t="31877" x="1928813" y="2116138"/>
          <p14:tracePt t="31894" x="1955800" y="2133600"/>
          <p14:tracePt t="31910" x="1965325" y="2143125"/>
          <p14:tracePt t="31927" x="1973263" y="2160588"/>
          <p14:tracePt t="31943" x="1990725" y="2197100"/>
          <p14:tracePt t="31960" x="2000250" y="2224088"/>
          <p14:tracePt t="31976" x="2009775" y="2259013"/>
          <p14:tracePt t="31993" x="2009775" y="2286000"/>
          <p14:tracePt t="32009" x="2027238" y="2339975"/>
          <p14:tracePt t="32028" x="2027238" y="2374900"/>
          <p14:tracePt t="32044" x="2027238" y="2411413"/>
          <p14:tracePt t="32061" x="2027238" y="2438400"/>
          <p14:tracePt t="32077" x="2027238" y="2473325"/>
          <p14:tracePt t="32094" x="2027238" y="2500313"/>
          <p14:tracePt t="32109" x="2027238" y="2527300"/>
          <p14:tracePt t="32128" x="2017713" y="2571750"/>
          <p14:tracePt t="32166" x="2017713" y="2581275"/>
          <p14:tracePt t="32195" x="2017713" y="2589213"/>
          <p14:tracePt t="32211" x="2017713" y="2608263"/>
          <p14:tracePt t="32250" x="2017713" y="2616200"/>
          <p14:tracePt t="32267" x="2017713" y="2625725"/>
          <p14:tracePt t="32277" x="2017713" y="2633663"/>
          <p14:tracePt t="32292" x="2017713" y="2652713"/>
          <p14:tracePt t="32293" x="2017713" y="2687638"/>
          <p14:tracePt t="32309" x="2054225" y="2732088"/>
          <p14:tracePt t="32326" x="2089150" y="2759075"/>
          <p14:tracePt t="32344" x="2152650" y="2795588"/>
          <p14:tracePt t="32359" x="2170113" y="2803525"/>
          <p14:tracePt t="32377" x="2197100" y="2813050"/>
          <p14:tracePt t="32393" x="2232025" y="2822575"/>
          <p14:tracePt t="32393" x="2241550" y="2822575"/>
          <p14:tracePt t="32412" x="2303463" y="2840038"/>
          <p14:tracePt t="32427" x="2322513" y="2840038"/>
          <p14:tracePt t="32446" x="2347913" y="2840038"/>
          <p14:tracePt t="32461" x="2401888" y="2840038"/>
          <p14:tracePt t="32477" x="2482850" y="2840038"/>
          <p14:tracePt t="32499" x="2490788" y="2840038"/>
          <p14:tracePt t="32510" x="2517775" y="2822575"/>
          <p14:tracePt t="32527" x="2527300" y="2813050"/>
          <p14:tracePt t="32543" x="2527300" y="2795588"/>
          <p14:tracePt t="32560" x="2544763" y="2776538"/>
          <p14:tracePt t="32577" x="2544763" y="2751138"/>
          <p14:tracePt t="32593" x="2527300" y="2562225"/>
          <p14:tracePt t="32697" x="2517775" y="2544763"/>
          <p14:tracePt t="32699" x="2509838" y="2536825"/>
          <p14:tracePt t="32709" x="2509838" y="2517775"/>
          <p14:tracePt t="32727" x="2509838" y="2500313"/>
          <p14:tracePt t="32743" x="2509838" y="2482850"/>
          <p14:tracePt t="32760" x="2509838" y="2455863"/>
          <p14:tracePt t="32776" x="2509838" y="2446338"/>
          <p14:tracePt t="32793" x="2509838" y="2419350"/>
          <p14:tracePt t="32810" x="2544763" y="2401888"/>
          <p14:tracePt t="32828" x="2598738" y="2393950"/>
          <p14:tracePt t="32844" x="2705100" y="2393950"/>
          <p14:tracePt t="32861" x="2847975" y="2393950"/>
          <p14:tracePt t="32877" x="3017838" y="2393950"/>
          <p14:tracePt t="32894" x="3143250" y="2411413"/>
          <p14:tracePt t="32910" x="3197225" y="2419350"/>
          <p14:tracePt t="32928" x="3251200" y="2419350"/>
          <p14:tracePt t="32943" x="3303588" y="2438400"/>
          <p14:tracePt t="32961" x="3330575" y="2446338"/>
          <p14:tracePt t="32977" x="3384550" y="2473325"/>
          <p14:tracePt t="33010" x="3411538" y="2527300"/>
          <p14:tracePt t="33110" x="3411538" y="2544763"/>
          <p14:tracePt t="33111" x="3411538" y="2581275"/>
          <p14:tracePt t="33135" x="3402013" y="2625725"/>
          <p14:tracePt t="33159" x="3348038" y="2679700"/>
          <p14:tracePt t="33179" x="3340100" y="2724150"/>
          <p14:tracePt t="33180" x="3322638" y="2741613"/>
          <p14:tracePt t="33193" x="3268663" y="2803525"/>
          <p14:tracePt t="33210" x="3214688" y="3009900"/>
          <p14:tracePt t="33315" x="3214688" y="3017838"/>
          <p14:tracePt t="33363" x="3224213" y="3036888"/>
          <p14:tracePt t="33403" x="3241675" y="3036888"/>
          <p14:tracePt t="33419" x="3251200" y="3036888"/>
          <p14:tracePt t="33426" x="3259138" y="3036888"/>
          <p14:tracePt t="33432" x="3268663" y="3036888"/>
          <p14:tracePt t="33443" x="3295650" y="3036888"/>
          <p14:tracePt t="33460" x="3348038" y="3036888"/>
          <p14:tracePt t="33476" x="3419475" y="3036888"/>
          <p14:tracePt t="33493" x="3455988" y="3036888"/>
          <p14:tracePt t="33510" x="3509963" y="3036888"/>
          <p14:tracePt t="33529" x="3536950" y="3036888"/>
          <p14:tracePt t="33543" x="3554413" y="3036888"/>
          <p14:tracePt t="33560" x="3581400" y="3036888"/>
          <p14:tracePt t="33576" x="3589338" y="3027363"/>
          <p14:tracePt t="33593" x="3616325" y="3027363"/>
          <p14:tracePt t="33609" x="3643313" y="3027363"/>
          <p14:tracePt t="33609" x="3652838" y="3027363"/>
          <p14:tracePt t="33651" x="3660775" y="3027363"/>
          <p14:tracePt t="33675" x="3670300" y="3027363"/>
          <p14:tracePt t="33683" x="3714750" y="3027363"/>
          <p14:tracePt t="33683" x="3741738" y="3027363"/>
          <p14:tracePt t="33699" x="3983038" y="3062288"/>
          <p14:tracePt t="33795" x="4000500" y="3062288"/>
          <p14:tracePt t="35675" x="4000500" y="3071813"/>
          <p14:tracePt t="35683" x="4000500" y="3116263"/>
          <p14:tracePt t="35693" x="4000500" y="3133725"/>
          <p14:tracePt t="35699" x="4000500" y="3179763"/>
          <p14:tracePt t="35710" x="3990975" y="3224213"/>
          <p14:tracePt t="35726" x="3983038" y="3259138"/>
          <p14:tracePt t="35744" x="3973513" y="3276600"/>
          <p14:tracePt t="35760" x="3973513" y="3295650"/>
          <p14:tracePt t="35777" x="3956050" y="3313113"/>
          <p14:tracePt t="35811" x="3956050" y="3322638"/>
          <p14:tracePt t="35827" x="3956050" y="3330575"/>
          <p14:tracePt t="35828" x="3946525" y="3348038"/>
          <p14:tracePt t="35860" x="3938588" y="3367088"/>
          <p14:tracePt t="35860" x="3919538" y="3384550"/>
          <p14:tracePt t="35876" x="3902075" y="3402013"/>
          <p14:tracePt t="35893" x="3848100" y="3429000"/>
          <p14:tracePt t="35910" x="3768725" y="3446463"/>
          <p14:tracePt t="35926" x="3660775" y="3465513"/>
          <p14:tracePt t="35944" x="3581400" y="3482975"/>
          <p14:tracePt t="35960" x="3509963" y="3490913"/>
          <p14:tracePt t="35976" x="3490913" y="3490913"/>
          <p14:tracePt t="35994" x="3482975" y="3490913"/>
          <p14:tracePt t="36027" x="3465513" y="3490913"/>
          <p14:tracePt t="36028" x="3411538" y="3446463"/>
          <p14:tracePt t="36043" x="3276600" y="3348038"/>
          <p14:tracePt t="36061" x="3089275" y="3241675"/>
          <p14:tracePt t="36077" x="2938463" y="3125788"/>
          <p14:tracePt t="36094" x="2830513" y="3054350"/>
          <p14:tracePt t="36110" x="2741613" y="2982913"/>
          <p14:tracePt t="36127" x="2724150" y="2965450"/>
          <p14:tracePt t="36142" x="2714625" y="2955925"/>
          <p14:tracePt t="36180" x="2697163" y="2938463"/>
          <p14:tracePt t="36195" x="2697163" y="2928938"/>
          <p14:tracePt t="36219" x="2697163" y="2919413"/>
          <p14:tracePt t="36227" x="2697163" y="2911475"/>
          <p14:tracePt t="36228" x="2697163" y="2894013"/>
          <p14:tracePt t="36243" x="2697163" y="2857500"/>
          <p14:tracePt t="36260" x="2697163" y="2822575"/>
          <p14:tracePt t="36276" x="2697163" y="2724150"/>
          <p14:tracePt t="36293" x="2751138" y="2633663"/>
          <p14:tracePt t="36309" x="2830513" y="2517775"/>
          <p14:tracePt t="36326" x="2894013" y="2438400"/>
          <p14:tracePt t="36343" x="3000375" y="2366963"/>
          <p14:tracePt t="36360" x="3071813" y="2322513"/>
          <p14:tracePt t="36376" x="3152775" y="2295525"/>
          <p14:tracePt t="36393" x="3197225" y="2286000"/>
          <p14:tracePt t="36393" x="3224213" y="2286000"/>
          <p14:tracePt t="36411" x="3276600" y="2268538"/>
          <p14:tracePt t="36426" x="3357563" y="2268538"/>
          <p14:tracePt t="36444" x="3429000" y="2268538"/>
          <p14:tracePt t="36461" x="3482975" y="2276475"/>
          <p14:tracePt t="36479" x="3562350" y="2312988"/>
          <p14:tracePt t="36494" x="3625850" y="2357438"/>
          <p14:tracePt t="36512" x="3759200" y="2490788"/>
          <p14:tracePt t="36576" x="3768725" y="2509838"/>
          <p14:tracePt t="36577" x="3786188" y="2527300"/>
          <p14:tracePt t="36610" x="3786188" y="2536825"/>
          <p14:tracePt t="38169" x="3786188" y="2544763"/>
          <p14:tracePt t="38178" x="3786188" y="2598738"/>
          <p14:tracePt t="38186" x="3786188" y="2625725"/>
          <p14:tracePt t="38194" x="3786188" y="2670175"/>
          <p14:tracePt t="38200" x="3795713" y="2697163"/>
          <p14:tracePt t="38208" x="3813175" y="2751138"/>
          <p14:tracePt t="38225" x="3822700" y="2786063"/>
          <p14:tracePt t="38225" x="3840163" y="2803525"/>
          <p14:tracePt t="38242" x="3840163" y="2840038"/>
          <p14:tracePt t="38258" x="3867150" y="2884488"/>
          <p14:tracePt t="38275" x="3894138" y="2911475"/>
          <p14:tracePt t="38292" x="3919538" y="2965450"/>
          <p14:tracePt t="38309" x="3965575" y="3017838"/>
          <p14:tracePt t="38325" x="4000500" y="3071813"/>
          <p14:tracePt t="38343" x="4054475" y="3125788"/>
          <p14:tracePt t="38358" x="4108450" y="3205163"/>
          <p14:tracePt t="38375" x="4187825" y="3276600"/>
          <p14:tracePt t="38391" x="4276725" y="3367088"/>
          <p14:tracePt t="38408" x="4367213" y="3455988"/>
          <p14:tracePt t="38425" x="4562475" y="3633788"/>
          <p14:tracePt t="38443" x="4705350" y="3741738"/>
          <p14:tracePt t="38459" x="4894263" y="3867150"/>
          <p14:tracePt t="38475" x="5126038" y="3990975"/>
          <p14:tracePt t="38492" x="5483225" y="4143375"/>
          <p14:tracePt t="38509" x="5848350" y="4303713"/>
          <p14:tracePt t="38526" x="6205538" y="4456113"/>
          <p14:tracePt t="38542" x="6608763" y="4589463"/>
          <p14:tracePt t="38559" x="6956425" y="4714875"/>
          <p14:tracePt t="38575" x="7232650" y="4813300"/>
          <p14:tracePt t="38592" x="7394575" y="4875213"/>
          <p14:tracePt t="38608" x="7446963" y="4902200"/>
          <p14:tracePt t="38730" x="7456488" y="4884738"/>
          <p14:tracePt t="38738" x="7456488" y="4875213"/>
          <p14:tracePt t="38740" x="7358063" y="4830763"/>
          <p14:tracePt t="38775" x="7323138" y="4830763"/>
          <p14:tracePt t="38795" x="7277100" y="4830763"/>
          <p14:tracePt t="38795" x="7224713" y="4830763"/>
          <p14:tracePt t="38811" x="7180263" y="4830763"/>
          <p14:tracePt t="38825" x="6956425" y="4830763"/>
          <p14:tracePt t="38844" x="6769100" y="4875213"/>
          <p14:tracePt t="38859" x="6545263" y="4938713"/>
          <p14:tracePt t="38876" x="6367463" y="5018088"/>
          <p14:tracePt t="38892" x="6215063" y="5089525"/>
          <p14:tracePt t="38909" x="6134100" y="5180013"/>
          <p14:tracePt t="38925" x="6089650" y="5268913"/>
          <p14:tracePt t="38942" x="6072188" y="5348288"/>
          <p14:tracePt t="38958" x="6072188" y="5419725"/>
          <p14:tracePt t="38975" x="6081713" y="5500688"/>
          <p14:tracePt t="38992" x="6116638" y="5589588"/>
          <p14:tracePt t="38992" x="6134100" y="5626100"/>
          <p14:tracePt t="39011" x="6170613" y="5670550"/>
          <p14:tracePt t="39027" x="6197600" y="5724525"/>
          <p14:tracePt t="39043" x="6224588" y="5751513"/>
          <p14:tracePt t="39061" x="6269038" y="5795963"/>
          <p14:tracePt t="39076" x="6303963" y="5848350"/>
          <p14:tracePt t="39092" x="6411913" y="5919788"/>
          <p14:tracePt t="39110" x="6589713" y="6037263"/>
          <p14:tracePt t="39125" x="6823075" y="6134100"/>
          <p14:tracePt t="39142" x="7054850" y="6224588"/>
          <p14:tracePt t="39158" x="7510463" y="6340475"/>
          <p14:tracePt t="39242" x="7626350" y="6340475"/>
          <p14:tracePt t="39242" x="7724775" y="6340475"/>
          <p14:tracePt t="39275" x="7796213" y="6340475"/>
          <p14:tracePt t="39276" x="7966075" y="6340475"/>
          <p14:tracePt t="39292" x="8081963" y="6330950"/>
          <p14:tracePt t="39308" x="8170863" y="6313488"/>
          <p14:tracePt t="39325" x="8251825" y="6251575"/>
          <p14:tracePt t="39342" x="8296275" y="6215063"/>
          <p14:tracePt t="39359" x="8367713" y="6153150"/>
          <p14:tracePt t="39375" x="8420100" y="6045200"/>
          <p14:tracePt t="39392" x="8474075" y="5919788"/>
          <p14:tracePt t="39409" x="8491538" y="5768975"/>
          <p14:tracePt t="39409" x="8510588" y="5697538"/>
          <p14:tracePt t="39427" x="8510588" y="5599113"/>
          <p14:tracePt t="39441" x="8510588" y="5367338"/>
          <p14:tracePt t="39460" x="8510588" y="5232400"/>
          <p14:tracePt t="39476" x="8466138" y="5099050"/>
          <p14:tracePt t="39494" x="8429625" y="4991100"/>
          <p14:tracePt t="39510" x="8385175" y="4929188"/>
          <p14:tracePt t="39526" x="8313738" y="4867275"/>
          <p14:tracePt t="39542" x="8259763" y="4813300"/>
          <p14:tracePt t="39559" x="8188325" y="4759325"/>
          <p14:tracePt t="39575" x="8089900" y="4697413"/>
          <p14:tracePt t="39592" x="7939088" y="4616450"/>
          <p14:tracePt t="39608" x="7786688" y="4527550"/>
          <p14:tracePt t="39608" x="7688263" y="4465638"/>
          <p14:tracePt t="39642" x="7537450" y="4411663"/>
          <p14:tracePt t="39644" x="7385050" y="4330700"/>
          <p14:tracePt t="39658" x="7259638" y="4313238"/>
          <p14:tracePt t="39676" x="7170738" y="4286250"/>
          <p14:tracePt t="39692" x="7081838" y="4286250"/>
          <p14:tracePt t="39718" x="7054850" y="4268788"/>
          <p14:tracePt t="39725" x="6983413" y="4268788"/>
          <p14:tracePt t="39742" x="6911975" y="4268788"/>
          <p14:tracePt t="39758" x="6786563" y="4268788"/>
          <p14:tracePt t="39776" x="6643688" y="4268788"/>
          <p14:tracePt t="39792" x="6491288" y="4268788"/>
          <p14:tracePt t="39809" x="6313488" y="4268788"/>
          <p14:tracePt t="39826" x="6116638" y="4313238"/>
          <p14:tracePt t="39844" x="6010275" y="4330700"/>
          <p14:tracePt t="39859" x="5929313" y="4384675"/>
          <p14:tracePt t="39876" x="5848350" y="4429125"/>
          <p14:tracePt t="39892" x="5768975" y="4510088"/>
          <p14:tracePt t="39909" x="5705475" y="4625975"/>
          <p14:tracePt t="39925" x="5608638" y="4795838"/>
          <p14:tracePt t="39948" x="5562600" y="4875213"/>
          <p14:tracePt t="39958" x="5510213" y="5000625"/>
          <p14:tracePt t="39976" x="5438775" y="5153025"/>
          <p14:tracePt t="39992" x="5384800" y="5276850"/>
          <p14:tracePt t="40008" x="5340350" y="5429250"/>
          <p14:tracePt t="40025" x="5322888" y="5537200"/>
          <p14:tracePt t="40025" x="5313363" y="5562600"/>
          <p14:tracePt t="40042" x="5295900" y="5634038"/>
          <p14:tracePt t="40059" x="5286375" y="5680075"/>
          <p14:tracePt t="40075" x="5286375" y="5705475"/>
          <p14:tracePt t="40092" x="5286375" y="5732463"/>
          <p14:tracePt t="40130" x="5286375" y="5741988"/>
          <p14:tracePt t="40138" x="5286375" y="5751513"/>
          <p14:tracePt t="40146" x="5286375" y="5803900"/>
          <p14:tracePt t="40159" x="5322888" y="5867400"/>
          <p14:tracePt t="40175" x="5384800" y="5929313"/>
          <p14:tracePt t="40192" x="5456238" y="5983288"/>
          <p14:tracePt t="40208" x="5562600" y="6054725"/>
          <p14:tracePt t="40208" x="5616575" y="6072188"/>
          <p14:tracePt t="40226" x="5705475" y="6116638"/>
          <p14:tracePt t="40241" x="5894388" y="6188075"/>
          <p14:tracePt t="40259" x="6054725" y="6224588"/>
          <p14:tracePt t="40275" x="7224713" y="6419850"/>
          <p14:tracePt t="40344" x="7616825" y="6473825"/>
          <p14:tracePt t="40374" x="7661275" y="6473825"/>
          <p14:tracePt t="40381" x="7715250" y="6473825"/>
          <p14:tracePt t="40391" x="7751763" y="6473825"/>
          <p14:tracePt t="40408" x="7786688" y="6473825"/>
          <p14:tracePt t="40408" x="7813675" y="6473825"/>
          <p14:tracePt t="40426" x="7840663" y="6473825"/>
          <p14:tracePt t="40426" x="7867650" y="6473825"/>
          <p14:tracePt t="40442" x="7894638" y="6473825"/>
          <p14:tracePt t="40459" x="7929563" y="6473825"/>
          <p14:tracePt t="40476" x="7974013" y="6456363"/>
          <p14:tracePt t="40491" x="8018463" y="6438900"/>
          <p14:tracePt t="40509" x="8108950" y="6429375"/>
          <p14:tracePt t="40525" x="8161338" y="6402388"/>
          <p14:tracePt t="40542" x="8224838" y="6384925"/>
          <p14:tracePt t="40558" x="8269288" y="6357938"/>
          <p14:tracePt t="40575" x="8323263" y="6323013"/>
          <p14:tracePt t="40591" x="8367713" y="6269038"/>
          <p14:tracePt t="40608" x="8429625" y="6205538"/>
          <p14:tracePt t="40625" x="8501063" y="6099175"/>
          <p14:tracePt t="40642" x="8518525" y="6018213"/>
          <p14:tracePt t="40659" x="8537575" y="5911850"/>
          <p14:tracePt t="40676" x="8555038" y="5795963"/>
          <p14:tracePt t="40691" x="8555038" y="5705475"/>
          <p14:tracePt t="40709" x="8555038" y="5581650"/>
          <p14:tracePt t="40725" x="8555038" y="5483225"/>
          <p14:tracePt t="40743" x="8555038" y="5384800"/>
          <p14:tracePt t="40758" x="8528050" y="5313363"/>
          <p14:tracePt t="40775" x="8510588" y="5214938"/>
          <p14:tracePt t="40791" x="8474075" y="5116513"/>
          <p14:tracePt t="40809" x="8420100" y="5037138"/>
          <p14:tracePt t="40825" x="8323263" y="4867275"/>
          <p14:tracePt t="40843" x="8232775" y="4759325"/>
          <p14:tracePt t="40858" x="8099425" y="4625975"/>
          <p14:tracePt t="40875" x="7974013" y="4500563"/>
          <p14:tracePt t="40892" x="7823200" y="4402138"/>
          <p14:tracePt t="40908" x="7759700" y="4357688"/>
          <p14:tracePt t="40926" x="7688263" y="4330700"/>
          <p14:tracePt t="40974" x="7643813" y="4322763"/>
          <p14:tracePt t="40992" x="7608888" y="4303713"/>
          <p14:tracePt t="41008" x="7581900" y="4303713"/>
          <p14:tracePt t="41050" x="7572375" y="4303713"/>
          <p14:tracePt t="41051" x="7562850" y="4303713"/>
          <p14:tracePt t="41058" x="7545388" y="4303713"/>
          <p14:tracePt t="41075" x="7537450" y="4303713"/>
          <p14:tracePt t="41092" x="7518400" y="4303713"/>
          <p14:tracePt t="41108" x="7500938" y="4303713"/>
          <p14:tracePt t="41125" x="7483475" y="4303713"/>
          <p14:tracePt t="41142" x="7419975" y="4303713"/>
          <p14:tracePt t="41168" x="7375525" y="4303713"/>
          <p14:tracePt t="41175" x="7313613" y="4313238"/>
          <p14:tracePt t="41192" x="7232650" y="4330700"/>
          <p14:tracePt t="41207" x="7116763" y="4348163"/>
          <p14:tracePt t="41207" x="7062788" y="4348163"/>
          <p14:tracePt t="41226" x="7018338" y="4357688"/>
          <p14:tracePt t="41226" x="6991350" y="4357688"/>
          <p14:tracePt t="41242" x="6938963" y="4357688"/>
          <p14:tracePt t="41258" x="6884988" y="4357688"/>
          <p14:tracePt t="41276" x="6831013" y="4357688"/>
          <p14:tracePt t="41291" x="6759575" y="4357688"/>
          <p14:tracePt t="41309" x="6661150" y="4357688"/>
          <p14:tracePt t="41324" x="6608763" y="4357688"/>
          <p14:tracePt t="41342" x="6554788" y="4357688"/>
          <p14:tracePt t="41358" x="6438900" y="4357688"/>
          <p14:tracePt t="41358" x="6411913" y="4357688"/>
          <p14:tracePt t="41430" x="6384925" y="4357688"/>
          <p14:tracePt t="41430" x="6367463" y="4357688"/>
          <p14:tracePt t="41442" x="6357938" y="4357688"/>
          <p14:tracePt t="41458" x="6348413" y="4357688"/>
          <p14:tracePt t="44170" x="6323013" y="4357688"/>
          <p14:tracePt t="44174" x="6269038" y="4429125"/>
          <p14:tracePt t="46297" x="6259513" y="4429125"/>
          <p14:tracePt t="46307" x="6242050" y="4456113"/>
          <p14:tracePt t="46307" x="6242050" y="4465638"/>
          <p14:tracePt t="46324" x="6232525" y="4483100"/>
          <p14:tracePt t="46324" x="6224588" y="4537075"/>
          <p14:tracePt t="46342" x="6170613" y="4679950"/>
          <p14:tracePt t="46342" x="6161088" y="4687888"/>
          <p14:tracePt t="46426" x="6153150" y="4705350"/>
          <p14:tracePt t="46441" x="6072188" y="4786313"/>
          <p14:tracePt t="46458" x="5991225" y="4867275"/>
          <p14:tracePt t="46474" x="5875338" y="4929188"/>
          <p14:tracePt t="46490" x="5715000" y="5018088"/>
          <p14:tracePt t="46508" x="5473700" y="5099050"/>
          <p14:tracePt t="46524" x="5037138" y="5295900"/>
          <p14:tracePt t="46541" x="4483100" y="5545138"/>
          <p14:tracePt t="46558" x="3741738" y="5848350"/>
          <p14:tracePt t="46574" x="2973388" y="6045200"/>
          <p14:tracePt t="46591" x="2268538" y="6242050"/>
          <p14:tracePt t="46607" x="1768475" y="6367463"/>
          <p14:tracePt t="46625" x="1536700" y="6429375"/>
          <p14:tracePt t="46640" x="1339850" y="6483350"/>
          <p14:tracePt t="46658" x="1223963" y="6510338"/>
          <p14:tracePt t="46674" x="1133475" y="6537325"/>
          <p14:tracePt t="46692" x="1009650" y="6572250"/>
          <p14:tracePt t="46708" x="893763" y="6608763"/>
          <p14:tracePt t="46725" x="803275" y="6653213"/>
          <p14:tracePt t="46741" x="723900" y="6688138"/>
          <p14:tracePt t="46758" x="633413" y="6742113"/>
          <p14:tracePt t="46774" x="527050" y="6831013"/>
          <p14:tracePt t="46791" x="438150" y="6848475"/>
          <p14:tracePt t="46807" x="347663" y="6848475"/>
          <p14:tracePt t="46832" x="276225" y="6848475"/>
          <p14:tracePt t="47265" x="295275" y="6848475"/>
          <p14:tracePt t="47273" x="339725" y="6848475"/>
          <p14:tracePt t="47282" x="428625" y="6848475"/>
          <p14:tracePt t="47290" x="517525" y="6848475"/>
          <p14:tracePt t="47297" x="669925" y="6848475"/>
          <p14:tracePt t="47308" x="785813" y="6848475"/>
          <p14:tracePt t="47324" x="866775" y="6848475"/>
          <p14:tracePt t="47342" x="919163" y="6848475"/>
          <p14:tracePt t="47358" x="973138" y="6848475"/>
          <p14:tracePt t="47375" x="1044575" y="6848475"/>
          <p14:tracePt t="47392" x="1143000" y="6848475"/>
          <p14:tracePt t="47408" x="1223963" y="6848475"/>
          <p14:tracePt t="47425" x="1258888" y="6848475"/>
          <p14:tracePt t="47441" x="1295400" y="6840538"/>
          <p14:tracePt t="47458" x="1322388" y="6823075"/>
          <p14:tracePt t="47474" x="1401763" y="6786563"/>
          <p14:tracePt t="47522" x="1411288" y="6777038"/>
          <p14:tracePt t="47537" x="1419225" y="6777038"/>
          <p14:tracePt t="47545" x="1438275" y="6759575"/>
          <p14:tracePt t="47658" x="1446213" y="6751638"/>
          <p14:tracePt t="47962" x="1465263" y="6732588"/>
          <p14:tracePt t="47979" x="1473200" y="6715125"/>
          <p14:tracePt t="47987" x="1490663" y="6688138"/>
          <p14:tracePt t="47994" x="1500188" y="6670675"/>
          <p14:tracePt t="47998" x="1517650" y="6634163"/>
          <p14:tracePt t="48008" x="1527175" y="6581775"/>
          <p14:tracePt t="48024" x="1536700" y="6545263"/>
          <p14:tracePt t="48044" x="1536700" y="6518275"/>
          <p14:tracePt t="48059" x="1536700" y="6500813"/>
          <p14:tracePt t="48076" x="1536700" y="6473825"/>
          <p14:tracePt t="48092" x="1536700" y="6446838"/>
          <p14:tracePt t="48108" x="1517650" y="6419850"/>
          <p14:tracePt t="48124" x="1482725" y="6402388"/>
          <p14:tracePt t="48141" x="1455738" y="6394450"/>
          <p14:tracePt t="48158" x="1446213" y="6394450"/>
          <p14:tracePt t="48250" x="1438275" y="6394450"/>
          <p14:tracePt t="48274" x="1419225" y="6394450"/>
          <p14:tracePt t="48282" x="1401763" y="6402388"/>
          <p14:tracePt t="48287" x="1393825" y="6419850"/>
          <p14:tracePt t="48291" x="1374775" y="6456363"/>
          <p14:tracePt t="48308" x="1347788" y="6510338"/>
          <p14:tracePt t="48325" x="1330325" y="6554788"/>
          <p14:tracePt t="48341" x="1312863" y="6599238"/>
          <p14:tracePt t="50049" x="1312863" y="6581775"/>
          <p14:tracePt t="50058" x="1312863" y="6562725"/>
          <p14:tracePt t="50065" x="1312863" y="6545263"/>
          <p14:tracePt t="50074" x="1312863" y="6500813"/>
          <p14:tracePt t="50092" x="1312863" y="6465888"/>
          <p14:tracePt t="50118" x="1295400" y="6394450"/>
          <p14:tracePt t="50168" x="1295400" y="6375400"/>
          <p14:tracePt t="50174" x="1295400" y="6330950"/>
          <p14:tracePt t="50191" x="1285875" y="6296025"/>
          <p14:tracePt t="50208" x="1285875" y="6259513"/>
          <p14:tracePt t="50224" x="1268413" y="6232525"/>
          <p14:tracePt t="50377" x="1268413" y="6224588"/>
          <p14:tracePt t="50386" x="1268413" y="6180138"/>
          <p14:tracePt t="50394" x="1268413" y="6153150"/>
          <p14:tracePt t="50400" x="1268413" y="6126163"/>
          <p14:tracePt t="50408" x="1295400" y="6027738"/>
          <p14:tracePt t="50424" x="1347788" y="5902325"/>
          <p14:tracePt t="50424" x="1384300" y="5822950"/>
          <p14:tracePt t="50443" x="1428750" y="5751513"/>
          <p14:tracePt t="50458" x="1500188" y="5545138"/>
          <p14:tracePt t="50475" x="1536700" y="5402263"/>
          <p14:tracePt t="50491" x="1589088" y="5268913"/>
          <p14:tracePt t="50508" x="1608138" y="5143500"/>
          <p14:tracePt t="50524" x="1643063" y="5045075"/>
          <p14:tracePt t="50541" x="1660525" y="4965700"/>
          <p14:tracePt t="50557" x="1687513" y="4929188"/>
          <p14:tracePt t="50574" x="1697038" y="4902200"/>
          <p14:tracePt t="50706" x="1704975" y="4894263"/>
          <p14:tracePt t="50890" x="1731963" y="4884738"/>
          <p14:tracePt t="50898" x="1741488" y="4884738"/>
          <p14:tracePt t="50906" x="1812925" y="4946650"/>
          <p14:tracePt t="50919" x="1857375" y="4991100"/>
          <p14:tracePt t="50924" x="1946275" y="5099050"/>
          <p14:tracePt t="50941" x="2009775" y="5170488"/>
          <p14:tracePt t="50957" x="2009775" y="5205413"/>
          <p14:tracePt t="50974" x="2036763" y="5232400"/>
          <p14:tracePt t="50991" x="2036763" y="5241925"/>
          <p14:tracePt t="51007" x="2036763" y="5268913"/>
          <p14:tracePt t="51024" x="2036763" y="5276850"/>
          <p14:tracePt t="51242" x="2027238" y="5276850"/>
          <p14:tracePt t="51250" x="1990725" y="5232400"/>
          <p14:tracePt t="51286" x="1955800" y="5205413"/>
          <p14:tracePt t="51307" x="1946275" y="5187950"/>
          <p14:tracePt t="51308" x="1919288" y="5160963"/>
          <p14:tracePt t="51324" x="1874838" y="5126038"/>
          <p14:tracePt t="51341" x="1822450" y="5089525"/>
          <p14:tracePt t="51357" x="1768475" y="5054600"/>
          <p14:tracePt t="51374" x="1704975" y="5027613"/>
          <p14:tracePt t="51390" x="1670050" y="5027613"/>
          <p14:tracePt t="51408" x="1652588" y="5027613"/>
          <p14:tracePt t="51425" x="1633538" y="5027613"/>
          <p14:tracePt t="51441" x="1608138" y="5027613"/>
          <p14:tracePt t="51458" x="1598613" y="5027613"/>
          <p14:tracePt t="51474" x="1581150" y="5027613"/>
          <p14:tracePt t="51492" x="1562100" y="5054600"/>
          <p14:tracePt t="51507" x="1562100" y="5062538"/>
          <p14:tracePt t="51525" x="1554163" y="5072063"/>
          <p14:tracePt t="51801" x="1562100" y="5081588"/>
          <p14:tracePt t="51809" x="1625600" y="5081588"/>
          <p14:tracePt t="51824" x="1697038" y="5081588"/>
          <p14:tracePt t="51825" x="1893888" y="5081588"/>
          <p14:tracePt t="51825" x="1982788" y="5081588"/>
          <p14:tracePt t="51843" x="2179638" y="5099050"/>
          <p14:tracePt t="51858" x="2393950" y="5133975"/>
          <p14:tracePt t="51883" x="2419350" y="5133975"/>
          <p14:tracePt t="51891" x="2446338" y="5133975"/>
          <p14:tracePt t="52314" x="2473325" y="5143500"/>
          <p14:tracePt t="52314" x="2527300" y="5160963"/>
          <p14:tracePt t="52322" x="2867025" y="5251450"/>
          <p14:tracePt t="52374" x="2911475" y="5259388"/>
          <p14:tracePt t="52392" x="2938463" y="5276850"/>
          <p14:tracePt t="52407" x="2990850" y="5276850"/>
          <p14:tracePt t="52425" x="3125788" y="5286375"/>
          <p14:tracePt t="52441" x="4027488" y="5322888"/>
          <p14:tracePt t="52486" x="4179888" y="5322888"/>
          <p14:tracePt t="52491" x="4340225" y="5322888"/>
          <p14:tracePt t="52507" x="4483100" y="5322888"/>
          <p14:tracePt t="52524" x="4679950" y="5322888"/>
          <p14:tracePt t="52541" x="4911725" y="5322888"/>
          <p14:tracePt t="52558" x="5295900" y="5322888"/>
          <p14:tracePt t="52574" x="5634038" y="5322888"/>
          <p14:tracePt t="52591" x="6027738" y="5322888"/>
          <p14:tracePt t="52607" x="6242050" y="5322888"/>
          <p14:tracePt t="52624" x="6357938" y="5322888"/>
          <p14:tracePt t="52641" x="6411913" y="5322888"/>
          <p14:tracePt t="52641" x="6438900" y="5322888"/>
          <p14:tracePt t="52659" x="6473825" y="5322888"/>
          <p14:tracePt t="52675" x="6537325" y="5313363"/>
          <p14:tracePt t="52691" x="6589713" y="5303838"/>
          <p14:tracePt t="52708" x="6626225" y="5295900"/>
          <p14:tracePt t="52724" x="6653213" y="5286375"/>
          <p14:tracePt t="52741" x="6697663" y="5259388"/>
          <p14:tracePt t="52757" x="6751638" y="5251450"/>
          <p14:tracePt t="52774" x="6823075" y="5205413"/>
          <p14:tracePt t="52791" x="6902450" y="5180013"/>
          <p14:tracePt t="52808" x="6965950" y="5133975"/>
          <p14:tracePt t="52824" x="7037388" y="5072063"/>
          <p14:tracePt t="52824" x="7072313" y="5045075"/>
          <p14:tracePt t="52843" x="7126288" y="4991100"/>
          <p14:tracePt t="52865" x="7170738" y="4946650"/>
          <p14:tracePt t="52875" x="7197725" y="4884738"/>
          <p14:tracePt t="52891" x="7224713" y="4848225"/>
          <p14:tracePt t="52908" x="7232650" y="4803775"/>
          <p14:tracePt t="52924" x="7232650" y="4776788"/>
          <p14:tracePt t="52941" x="7232650" y="4741863"/>
          <p14:tracePt t="52958" x="7232650" y="4732338"/>
          <p14:tracePt t="52974" x="7232650" y="4714875"/>
          <p14:tracePt t="52991" x="7215188" y="4687888"/>
          <p14:tracePt t="53008" x="7197725" y="4670425"/>
          <p14:tracePt t="53024" x="7180263" y="4660900"/>
          <p14:tracePt t="53041" x="7143750" y="4660900"/>
          <p14:tracePt t="53057" x="7116763" y="4652963"/>
          <p14:tracePt t="53075" x="7108825" y="4652963"/>
          <p14:tracePt t="53091" x="7089775" y="4652963"/>
          <p14:tracePt t="53107" x="7081838" y="4652963"/>
          <p14:tracePt t="53143" x="7072313" y="4652963"/>
          <p14:tracePt t="53178" x="7062788" y="4652963"/>
          <p14:tracePt t="53178" x="7054850" y="4670425"/>
          <p14:tracePt t="53194" x="7054850" y="4705350"/>
          <p14:tracePt t="53202" x="7054850" y="4741863"/>
          <p14:tracePt t="53210" x="7054850" y="4795838"/>
          <p14:tracePt t="53224" x="7081838" y="4875213"/>
          <p14:tracePt t="53241" x="7304088" y="5180013"/>
          <p14:tracePt t="53280" x="7732713" y="5411788"/>
          <p14:tracePt t="53308" x="7867650" y="5483225"/>
          <p14:tracePt t="53316" x="8089900" y="5572125"/>
          <p14:tracePt t="53324" x="8491538" y="5697538"/>
          <p14:tracePt t="53341" x="8813800" y="5741988"/>
          <p14:tracePt t="53359" x="9055100" y="5741988"/>
          <p14:tracePt t="53374" x="9134475" y="5705475"/>
          <p14:tracePt t="53427" x="9134475" y="5680075"/>
          <p14:tracePt t="53427" x="9134475" y="5572125"/>
          <p14:tracePt t="53449" x="9134475" y="5456238"/>
          <p14:tracePt t="53459" x="9134475" y="5259388"/>
          <p14:tracePt t="53497" x="9134475" y="5160963"/>
          <p14:tracePt t="53508" x="9055100" y="5054600"/>
          <p14:tracePt t="53524" x="8885238" y="4902200"/>
          <p14:tracePt t="53541" x="8688388" y="4840288"/>
          <p14:tracePt t="53558" x="8528050" y="4803775"/>
          <p14:tracePt t="53574" x="8367713" y="4786313"/>
          <p14:tracePt t="53591" x="8180388" y="4786313"/>
          <p14:tracePt t="53607" x="8054975" y="4813300"/>
          <p14:tracePt t="53624" x="7929563" y="4867275"/>
          <p14:tracePt t="53641" x="7875588" y="4946650"/>
          <p14:tracePt t="53658" x="7840663" y="5037138"/>
          <p14:tracePt t="53658" x="7823200" y="5081588"/>
          <p14:tracePt t="53675" x="7823200" y="5133975"/>
          <p14:tracePt t="53690" x="7804150" y="5205413"/>
          <p14:tracePt t="53709" x="7804150" y="5303838"/>
          <p14:tracePt t="53724" x="7804150" y="5384800"/>
          <p14:tracePt t="53742" x="7831138" y="5473700"/>
          <p14:tracePt t="53758" x="7885113" y="5581650"/>
          <p14:tracePt t="53775" x="7939088" y="5661025"/>
          <p14:tracePt t="53791" x="8045450" y="5803900"/>
          <p14:tracePt t="53808" x="8116888" y="5867400"/>
          <p14:tracePt t="53824" x="8188325" y="5919788"/>
          <p14:tracePt t="53824" x="8205788" y="5938838"/>
          <p14:tracePt t="53843" x="8232775" y="5946775"/>
          <p14:tracePt t="53857" x="8269288" y="5965825"/>
          <p14:tracePt t="53874" x="8286750" y="5965825"/>
          <p14:tracePt t="53890" x="8296275" y="5965825"/>
          <p14:tracePt t="53907" x="8304213" y="5965825"/>
          <p14:tracePt t="53925" x="8331200" y="5929313"/>
          <p14:tracePt t="53940" x="8331200" y="5857875"/>
          <p14:tracePt t="53958" x="8340725" y="5786438"/>
          <p14:tracePt t="53974" x="8340725" y="5705475"/>
          <p14:tracePt t="53991" x="8340725" y="5599113"/>
          <p14:tracePt t="54007" x="8340725" y="5491163"/>
          <p14:tracePt t="54024" x="8340725" y="5402263"/>
          <p14:tracePt t="54040" x="8304213" y="5313363"/>
          <p14:tracePt t="54059" x="8296275" y="5268913"/>
          <p14:tracePt t="54074" x="8251825" y="5205413"/>
          <p14:tracePt t="54092" x="8205788" y="5160963"/>
          <p14:tracePt t="54108" x="8180388" y="5133975"/>
          <p14:tracePt t="54125" x="8170863" y="5126038"/>
          <p14:tracePt t="54140" x="8161338" y="5116513"/>
          <p14:tracePt t="54158" x="8153400" y="5116513"/>
          <p14:tracePt t="54174" x="8126413" y="5116513"/>
          <p14:tracePt t="54192" x="8089900" y="5116513"/>
          <p14:tracePt t="54208" x="8027988" y="5133975"/>
          <p14:tracePt t="54225" x="7991475" y="5160963"/>
          <p14:tracePt t="54240" x="7956550" y="5197475"/>
          <p14:tracePt t="54240" x="7956550" y="5224463"/>
          <p14:tracePt t="54258" x="7929563" y="5276850"/>
          <p14:tracePt t="54274" x="7929563" y="5322888"/>
          <p14:tracePt t="54291" x="7929563" y="5394325"/>
          <p14:tracePt t="54324" x="7929563" y="5438775"/>
          <p14:tracePt t="54342" x="7929563" y="5446713"/>
          <p14:tracePt t="54358" x="7929563" y="5491163"/>
          <p14:tracePt t="54375" x="7966075" y="5545138"/>
          <p14:tracePt t="54390" x="8001000" y="5599113"/>
          <p14:tracePt t="54408" x="8054975" y="5643563"/>
          <p14:tracePt t="54424" x="8134350" y="5680075"/>
          <p14:tracePt t="54441" x="8161338" y="5688013"/>
          <p14:tracePt t="54458" x="8188325" y="5688013"/>
          <p14:tracePt t="54474" x="8197850" y="5688013"/>
          <p14:tracePt t="54491" x="8232775" y="5661025"/>
          <p14:tracePt t="54524" x="8259763" y="5518150"/>
          <p14:tracePt t="54562" x="8269288" y="5429250"/>
          <p14:tracePt t="54563" x="8269288" y="5313363"/>
          <p14:tracePt t="54590" x="8269288" y="5295900"/>
          <p14:tracePt t="54607" x="8259763" y="5259388"/>
          <p14:tracePt t="54607" x="8232775" y="5205413"/>
          <p14:tracePt t="54624" x="8197850" y="5153025"/>
          <p14:tracePt t="54644" x="8180388" y="5143500"/>
          <p14:tracePt t="54659" x="8134350" y="5126038"/>
          <p14:tracePt t="54674" x="8108950" y="5116513"/>
          <p14:tracePt t="54692" x="8089900" y="5116513"/>
          <p14:tracePt t="54707" x="8054975" y="5116513"/>
          <p14:tracePt t="54723" x="8010525" y="5116513"/>
          <p14:tracePt t="54740" x="7956550" y="5126038"/>
          <p14:tracePt t="54758" x="7894638" y="5187950"/>
          <p14:tracePt t="54774" x="7858125" y="5259388"/>
          <p14:tracePt t="54790" x="7823200" y="5313363"/>
          <p14:tracePt t="54807" x="7813675" y="5367338"/>
          <p14:tracePt t="54824" x="7813675" y="5384800"/>
          <p14:tracePt t="55058" x="7840663" y="5384800"/>
          <p14:tracePt t="55066" x="7848600" y="5375275"/>
          <p14:tracePt t="55074" x="7875588" y="5357813"/>
          <p14:tracePt t="55080" x="7885113" y="5340350"/>
          <p14:tracePt t="55090" x="7902575" y="5330825"/>
          <p14:tracePt t="55402" x="7920038" y="5322888"/>
          <p14:tracePt t="55413" x="7929563" y="5322888"/>
          <p14:tracePt t="55418" x="7939088" y="5322888"/>
          <p14:tracePt t="55429" x="7956550" y="5322888"/>
          <p14:tracePt t="55440" x="7966075" y="5322888"/>
          <p14:tracePt t="55457" x="7974013" y="5322888"/>
          <p14:tracePt t="55498" x="7983538" y="5313363"/>
          <p14:tracePt t="55499" x="7991475" y="5295900"/>
          <p14:tracePt t="55513" x="8010525" y="5268913"/>
          <p14:tracePt t="55524" x="8010525" y="5214938"/>
          <p14:tracePt t="55540" x="8010525" y="5160963"/>
          <p14:tracePt t="55557" x="8010525" y="5081588"/>
          <p14:tracePt t="55574" x="8001000" y="5010150"/>
          <p14:tracePt t="55591" x="7947025" y="4965700"/>
          <p14:tracePt t="55622" x="7929563" y="4946650"/>
          <p14:tracePt t="55640" x="7912100" y="4938713"/>
          <p14:tracePt t="55641" x="7894638" y="4929188"/>
          <p14:tracePt t="55641" x="7867650" y="4929188"/>
          <p14:tracePt t="55659" x="7840663" y="4929188"/>
          <p14:tracePt t="55674" x="7804150" y="4929188"/>
          <p14:tracePt t="55692" x="7759700" y="4938713"/>
          <p14:tracePt t="55707" x="7715250" y="4991100"/>
          <p14:tracePt t="55725" x="7680325" y="5045075"/>
          <p14:tracePt t="55740" x="7661275" y="5099050"/>
          <p14:tracePt t="55758" x="7661275" y="5153025"/>
          <p14:tracePt t="55773" x="7661275" y="5187950"/>
          <p14:tracePt t="55791" x="7661275" y="5232400"/>
          <p14:tracePt t="55807" x="7670800" y="5259388"/>
          <p14:tracePt t="55824" x="7697788" y="5295900"/>
          <p14:tracePt t="55841" x="7742238" y="5313363"/>
          <p14:tracePt t="55841" x="7796213" y="5330825"/>
          <p14:tracePt t="55858" x="7920038" y="5384800"/>
          <p14:tracePt t="55874" x="8072438" y="5429250"/>
          <p14:tracePt t="55890" x="8161338" y="5429250"/>
          <p14:tracePt t="55907" x="8205788" y="5438775"/>
          <p14:tracePt t="55924" x="8215313" y="5438775"/>
          <p14:tracePt t="55941" x="8232775" y="5438775"/>
          <p14:tracePt t="56002" x="8251825" y="5429250"/>
          <p14:tracePt t="56005" x="8251825" y="5402263"/>
          <p14:tracePt t="56013" x="8251825" y="5375275"/>
          <p14:tracePt t="56024" x="8251825" y="5303838"/>
          <p14:tracePt t="56040" x="8251825" y="5224463"/>
          <p14:tracePt t="56057" x="8251825" y="5126038"/>
          <p14:tracePt t="56057" x="8224838" y="5081588"/>
          <p14:tracePt t="56074" x="8197850" y="5018088"/>
          <p14:tracePt t="56090" x="8153400" y="4983163"/>
          <p14:tracePt t="56108" x="8143875" y="4973638"/>
          <p14:tracePt t="56124" x="8143875" y="4965700"/>
          <p14:tracePt t="56142" x="8126413" y="4965700"/>
          <p14:tracePt t="56157" x="8108950" y="4956175"/>
          <p14:tracePt t="56177" x="8081963" y="4956175"/>
          <p14:tracePt t="56191" x="8054975" y="4956175"/>
          <p14:tracePt t="56209" x="7804150" y="5089525"/>
          <p14:tracePt t="56274" x="7777163" y="5126038"/>
          <p14:tracePt t="56275" x="7751763" y="5187950"/>
          <p14:tracePt t="56290" x="7732713" y="5241925"/>
          <p14:tracePt t="56307" x="7732713" y="5295900"/>
          <p14:tracePt t="56324" x="7732713" y="5322888"/>
          <p14:tracePt t="56341" x="7732713" y="5367338"/>
          <p14:tracePt t="56358" x="7732713" y="5402263"/>
          <p14:tracePt t="56374" x="7769225" y="5456238"/>
          <p14:tracePt t="56391" x="7813675" y="5510213"/>
          <p14:tracePt t="56407" x="7885113" y="5554663"/>
          <p14:tracePt t="56424" x="7939088" y="5581650"/>
          <p14:tracePt t="56440" x="8001000" y="5589588"/>
          <p14:tracePt t="56440" x="8027988" y="5589588"/>
          <p14:tracePt t="56458" x="8037513" y="5589588"/>
          <p14:tracePt t="56474" x="8072438" y="5608638"/>
          <p14:tracePt t="56514" x="8081963" y="5608638"/>
          <p14:tracePt t="56517" x="8089900" y="5608638"/>
          <p14:tracePt t="56529" x="8126413" y="5581650"/>
          <p14:tracePt t="56540" x="8134350" y="5554663"/>
          <p14:tracePt t="56557" x="8153400" y="5500688"/>
          <p14:tracePt t="56574" x="8161338" y="5446713"/>
          <p14:tracePt t="56591" x="8161338" y="5394325"/>
          <p14:tracePt t="56607" x="8161338" y="5340350"/>
          <p14:tracePt t="56624" x="8161338" y="5286375"/>
          <p14:tracePt t="56640" x="8161338" y="5232400"/>
          <p14:tracePt t="56640" x="8153400" y="5180013"/>
          <p14:tracePt t="56659" x="8143875" y="5153025"/>
          <p14:tracePt t="56659" x="8108950" y="5126038"/>
          <p14:tracePt t="56674" x="8089900" y="5072063"/>
          <p14:tracePt t="56691" x="8018463" y="5000625"/>
          <p14:tracePt t="56744" x="8001000" y="4991100"/>
          <p14:tracePt t="56757" x="7983538" y="4973638"/>
          <p14:tracePt t="56775" x="7956550" y="4965700"/>
          <p14:tracePt t="56791" x="7947025" y="4965700"/>
          <p14:tracePt t="56808" x="7929563" y="4965700"/>
          <p14:tracePt t="56824" x="7912100" y="4946650"/>
          <p14:tracePt t="56841" x="7894638" y="4946650"/>
          <p14:tracePt t="56857" x="7885113" y="4946650"/>
          <p14:tracePt t="56857" x="7875588" y="4956175"/>
          <p14:tracePt t="56874" x="7858125" y="4973638"/>
          <p14:tracePt t="56890" x="7840663" y="5010150"/>
          <p14:tracePt t="56908" x="7831138" y="5045075"/>
          <p14:tracePt t="56924" x="7813675" y="5089525"/>
          <p14:tracePt t="56941" x="7813675" y="5108575"/>
          <p14:tracePt t="56957" x="7813675" y="5153025"/>
          <p14:tracePt t="56975" x="7813675" y="5187950"/>
          <p14:tracePt t="56990" x="7813675" y="5224463"/>
          <p14:tracePt t="57008" x="7813675" y="5251450"/>
          <p14:tracePt t="57024" x="7813675" y="5268913"/>
          <p14:tracePt t="57040" x="7831138" y="5330825"/>
          <p14:tracePt t="57057" x="7929563" y="5419725"/>
          <p14:tracePt t="57075" x="8072438" y="5510213"/>
          <p14:tracePt t="57090" x="8224838" y="5562600"/>
          <p14:tracePt t="57107" x="8358188" y="5581650"/>
          <p14:tracePt t="57124" x="8447088" y="5599113"/>
          <p14:tracePt t="57140" x="8518525" y="5599113"/>
          <p14:tracePt t="57159" x="8537575" y="5599113"/>
          <p14:tracePt t="57174" x="8562975" y="5599113"/>
          <p14:tracePt t="57192" x="8582025" y="5581650"/>
          <p14:tracePt t="57208" x="8609013" y="5527675"/>
          <p14:tracePt t="57224" x="8626475" y="5446713"/>
          <p14:tracePt t="57240" x="8626475" y="5367338"/>
          <p14:tracePt t="57240" x="8626475" y="5322888"/>
          <p14:tracePt t="57258" x="8626475" y="5251450"/>
          <p14:tracePt t="57274" x="8616950" y="5153025"/>
          <p14:tracePt t="57292" x="8537575" y="5027613"/>
          <p14:tracePt t="57316" x="8528050" y="4973638"/>
          <p14:tracePt t="57324" x="8412163" y="4884738"/>
          <p14:tracePt t="57341" x="8072438" y="4786313"/>
          <p14:tracePt t="57425" x="7991475" y="4857750"/>
          <p14:tracePt t="57440" x="7902575" y="4929188"/>
          <p14:tracePt t="57440" x="7885113" y="4956175"/>
          <p14:tracePt t="57459" x="7858125" y="4991100"/>
          <p14:tracePt t="57474" x="7796213" y="5062538"/>
          <p14:tracePt t="57491" x="7786688" y="5099050"/>
          <p14:tracePt t="57507" x="7769225" y="5143500"/>
          <p14:tracePt t="57524" x="7769225" y="5180013"/>
          <p14:tracePt t="57540" x="7769225" y="5232400"/>
          <p14:tracePt t="57557" x="7769225" y="5303838"/>
          <p14:tracePt t="57574" x="7769225" y="5375275"/>
          <p14:tracePt t="57590" x="7796213" y="5456238"/>
          <p14:tracePt t="57607" x="7858125" y="5572125"/>
          <p14:tracePt t="57623" x="7929563" y="5680075"/>
          <p14:tracePt t="57640" x="8010525" y="5751513"/>
          <p14:tracePt t="57657" x="8062913" y="5803900"/>
          <p14:tracePt t="57657" x="8116888" y="5840413"/>
          <p14:tracePt t="57675" x="8153400" y="5857875"/>
          <p14:tracePt t="57691" x="8205788" y="5867400"/>
          <p14:tracePt t="57708" x="8251825" y="5867400"/>
          <p14:tracePt t="57730" x="8286750" y="5867400"/>
          <p14:tracePt t="57742" x="8323263" y="5867400"/>
          <p14:tracePt t="57757" x="8358188" y="5867400"/>
          <p14:tracePt t="57775" x="8402638" y="5813425"/>
          <p14:tracePt t="57791" x="8456613" y="5697538"/>
          <p14:tracePt t="57825" x="8466138" y="5653088"/>
          <p14:tracePt t="57825" x="8474075" y="5626100"/>
          <p14:tracePt t="57843" x="8474075" y="5599113"/>
          <p14:tracePt t="57857" x="8483600" y="5581650"/>
          <p14:tracePt t="57857" x="8483600" y="5554663"/>
          <p14:tracePt t="57875" x="8483600" y="5491163"/>
          <p14:tracePt t="57891" x="8483600" y="5419725"/>
          <p14:tracePt t="57908" x="8447088" y="5313363"/>
          <p14:tracePt t="57924" x="8367713" y="5214938"/>
          <p14:tracePt t="57941" x="8286750" y="5099050"/>
          <p14:tracePt t="57958" x="8161338" y="4983163"/>
          <p14:tracePt t="57974" x="8099425" y="4938713"/>
          <p14:tracePt t="57990" x="8054975" y="4911725"/>
          <p14:tracePt t="58007" x="7974013" y="4894263"/>
          <p14:tracePt t="58024" x="7920038" y="4884738"/>
          <p14:tracePt t="58040" x="7885113" y="4884738"/>
          <p14:tracePt t="58040" x="7858125" y="4884738"/>
          <p14:tracePt t="58058" x="7831138" y="4884738"/>
          <p14:tracePt t="58074" x="7732713" y="4919663"/>
          <p14:tracePt t="58091" x="7661275" y="5000625"/>
          <p14:tracePt t="58107" x="7626350" y="5037138"/>
          <p14:tracePt t="58124" x="7589838" y="5089525"/>
          <p14:tracePt t="58140" x="7581900" y="5116513"/>
          <p14:tracePt t="58158" x="7562850" y="5160963"/>
          <p14:tracePt t="58174" x="7562850" y="5170488"/>
          <p14:tracePt t="58190" x="7554913" y="5187950"/>
          <p14:tracePt t="58207" x="7545388" y="5232400"/>
          <p14:tracePt t="58224" x="7537450" y="5259388"/>
          <p14:tracePt t="58240" x="7527925" y="5295900"/>
          <p14:tracePt t="58240" x="7527925" y="5303838"/>
          <p14:tracePt t="58258" x="7518400" y="5322888"/>
          <p14:tracePt t="58274" x="7500938" y="5367338"/>
          <p14:tracePt t="58291" x="7491413" y="5394325"/>
          <p14:tracePt t="58307" x="7483475" y="5429250"/>
          <p14:tracePt t="58323" x="7466013" y="5465763"/>
          <p14:tracePt t="58340" x="7446963" y="5518150"/>
          <p14:tracePt t="58357" x="7419975" y="5554663"/>
          <p14:tracePt t="58374" x="7394575" y="5608638"/>
          <p14:tracePt t="58391" x="7348538" y="5661025"/>
          <p14:tracePt t="58430" x="7340600" y="5680075"/>
          <p14:tracePt t="58458" x="7323138" y="5697538"/>
          <p14:tracePt t="58509" x="7286625" y="5697538"/>
          <p14:tracePt t="58524" x="7269163" y="5705475"/>
          <p14:tracePt t="58541" x="7251700" y="5705475"/>
          <p14:tracePt t="58557" x="7224713" y="5715000"/>
          <p14:tracePt t="58574" x="7215188" y="5715000"/>
          <p14:tracePt t="58859" x="7205663" y="5724525"/>
          <p14:tracePt t="58866" x="7197725" y="5741988"/>
          <p14:tracePt t="58875" x="7197725" y="5759450"/>
          <p14:tracePt t="58890" x="7197725" y="5768975"/>
          <p14:tracePt t="58892" x="7161213" y="5840413"/>
          <p14:tracePt t="58892" x="7143750" y="5848350"/>
          <p14:tracePt t="58947" x="7134225" y="5857875"/>
          <p14:tracePt t="58957" x="7116763" y="5867400"/>
          <p14:tracePt t="58974" x="7099300" y="5875338"/>
          <p14:tracePt t="58991" x="7089775" y="5875338"/>
          <p14:tracePt t="59007" x="7072313" y="5875338"/>
          <p14:tracePt t="59024" x="7054850" y="5894388"/>
          <p14:tracePt t="59040" x="7037388" y="5902325"/>
          <p14:tracePt t="59040" x="7018338" y="5902325"/>
          <p14:tracePt t="59058" x="7010400" y="5911850"/>
          <p14:tracePt t="59074" x="6938963" y="5929313"/>
          <p14:tracePt t="59091" x="6902450" y="5938838"/>
          <p14:tracePt t="59107" x="6858000" y="5956300"/>
          <p14:tracePt t="59124" x="6823075" y="5983288"/>
          <p14:tracePt t="59140" x="6796088" y="6000750"/>
          <p14:tracePt t="59158" x="6769100" y="6010275"/>
          <p14:tracePt t="59174" x="6751638" y="6027738"/>
          <p14:tracePt t="59226" x="6742113" y="6027738"/>
          <p14:tracePt t="59243" x="6742113" y="6045200"/>
          <p14:tracePt t="59250" x="6742113" y="6054725"/>
          <p14:tracePt t="59266" x="6742113" y="6072188"/>
          <p14:tracePt t="59271" x="6742113" y="6089650"/>
          <p14:tracePt t="59279" x="6742113" y="6126163"/>
          <p14:tracePt t="59291" x="6751638" y="6180138"/>
          <p14:tracePt t="59324" x="6759575" y="6188075"/>
          <p14:tracePt t="59340" x="6769100" y="6205538"/>
          <p14:tracePt t="59341" x="6796088" y="6232525"/>
          <p14:tracePt t="59357" x="6823075" y="6276975"/>
          <p14:tracePt t="59374" x="6831013" y="6286500"/>
          <p14:tracePt t="59391" x="6875463" y="6313488"/>
          <p14:tracePt t="59408" x="6956425" y="6367463"/>
          <p14:tracePt t="59446" x="6965950" y="6384925"/>
          <p14:tracePt t="59446" x="7000875" y="6394450"/>
          <p14:tracePt t="59456" x="7045325" y="6411913"/>
          <p14:tracePt t="59474" x="7099300" y="6411913"/>
          <p14:tracePt t="59490" x="7197725" y="6429375"/>
          <p14:tracePt t="59507" x="7296150" y="6438900"/>
          <p14:tracePt t="59524" x="7367588" y="6438900"/>
          <p14:tracePt t="59540" x="7616825" y="6438900"/>
          <p14:tracePt t="59540" x="7670800" y="6438900"/>
          <p14:tracePt t="59602" x="7697788" y="6438900"/>
          <p14:tracePt t="59610" x="7724775" y="6419850"/>
          <p14:tracePt t="59618" x="7751763" y="6402388"/>
          <p14:tracePt t="59624" x="7796213" y="6323013"/>
          <p14:tracePt t="59640" x="7831138" y="6224588"/>
          <p14:tracePt t="59640" x="7840663" y="6180138"/>
          <p14:tracePt t="59658" x="7840663" y="6143625"/>
          <p14:tracePt t="59673" x="7875588" y="6054725"/>
          <p14:tracePt t="59691" x="7875588" y="6010275"/>
          <p14:tracePt t="59707" x="7875588" y="5946775"/>
          <p14:tracePt t="59724" x="7858125" y="5894388"/>
          <p14:tracePt t="59740" x="7813675" y="5795963"/>
          <p14:tracePt t="59758" x="7742238" y="5688013"/>
          <p14:tracePt t="59773" x="7653338" y="5599113"/>
          <p14:tracePt t="59791" x="7554913" y="5518150"/>
          <p14:tracePt t="59807" x="7491413" y="5473700"/>
          <p14:tracePt t="59824" x="7466013" y="5456238"/>
          <p14:tracePt t="59841" x="7439025" y="5456238"/>
          <p14:tracePt t="59841" x="7412038" y="5456238"/>
          <p14:tracePt t="59859" x="7402513" y="5456238"/>
          <p14:tracePt t="59873" x="7367588" y="5456238"/>
          <p14:tracePt t="59893" x="7313613" y="5465763"/>
          <p14:tracePt t="59908" x="7232650" y="5518150"/>
          <p14:tracePt t="59924" x="7170738" y="5608638"/>
          <p14:tracePt t="59940" x="7099300" y="5776913"/>
          <p14:tracePt t="59962" x="7081838" y="5813425"/>
          <p14:tracePt t="59973" x="7037388" y="5929313"/>
          <p14:tracePt t="59997" x="7037388" y="5956300"/>
          <p14:tracePt t="60006" x="7018338" y="5991225"/>
          <p14:tracePt t="60024" x="7018338" y="6018213"/>
          <p14:tracePt t="60041" x="7018338" y="6037263"/>
          <p14:tracePt t="60056" x="7018338" y="6054725"/>
          <p14:tracePt t="60056" x="7018338" y="6089650"/>
          <p14:tracePt t="60074" x="7037388" y="6116638"/>
          <p14:tracePt t="60090" x="7054850" y="6153150"/>
          <p14:tracePt t="60108" x="7081838" y="6161088"/>
          <p14:tracePt t="60123" x="7099300" y="6188075"/>
          <p14:tracePt t="60140" x="7108825" y="6205538"/>
          <p14:tracePt t="60157" x="7134225" y="6215063"/>
          <p14:tracePt t="60174" x="7161213" y="6232525"/>
          <p14:tracePt t="60190" x="7197725" y="6251575"/>
          <p14:tracePt t="60208" x="7232650" y="6269038"/>
          <p14:tracePt t="60223" x="7242175" y="6269038"/>
          <p14:tracePt t="60241" x="7251700" y="6269038"/>
          <p14:tracePt t="60273" x="7259638" y="6269038"/>
          <p14:tracePt t="60410" x="7286625" y="6269038"/>
          <p14:tracePt t="60418" x="7304088" y="6276975"/>
          <p14:tracePt t="60424" x="7394575" y="6296025"/>
          <p14:tracePt t="60457" x="7419975" y="6296025"/>
          <p14:tracePt t="60459" x="7429500" y="6296025"/>
          <p14:tracePt t="60473" x="7500938" y="6303963"/>
          <p14:tracePt t="60491" x="7510463" y="6303963"/>
          <p14:tracePt t="60890" x="7562850" y="6303963"/>
          <p14:tracePt t="60898" x="7572375" y="6303963"/>
          <p14:tracePt t="60914" x="7581900" y="6303963"/>
          <p14:tracePt t="60921" x="7616825" y="6296025"/>
          <p14:tracePt t="60935" x="7616825" y="6286500"/>
          <p14:tracePt t="60945" x="7626350" y="6269038"/>
          <p14:tracePt t="60957" x="7626350" y="6232525"/>
          <p14:tracePt t="60974" x="7626350" y="6197600"/>
          <p14:tracePt t="60990" x="7643813" y="6143625"/>
          <p14:tracePt t="61007" x="7643813" y="6089650"/>
          <p14:tracePt t="61023" x="7643813" y="6062663"/>
          <p14:tracePt t="61040" x="7643813" y="6054725"/>
          <p14:tracePt t="61056" x="7634288" y="6018213"/>
          <p14:tracePt t="61084" x="7616825" y="6010275"/>
          <p14:tracePt t="61089" x="7608888" y="6010275"/>
          <p14:tracePt t="61107" x="7562850" y="5991225"/>
          <p14:tracePt t="61123" x="7545388" y="5991225"/>
          <p14:tracePt t="61140" x="7537450" y="5991225"/>
          <p14:tracePt t="61157" x="7491413" y="5991225"/>
          <p14:tracePt t="61173" x="7456488" y="5991225"/>
          <p14:tracePt t="61190" x="7439025" y="5991225"/>
          <p14:tracePt t="61207" x="7412038" y="5991225"/>
          <p14:tracePt t="61224" x="7402513" y="5991225"/>
          <p14:tracePt t="61240" x="7375525" y="6000750"/>
          <p14:tracePt t="61258" x="7367588" y="6010275"/>
          <p14:tracePt t="61273" x="7331075" y="6018213"/>
          <p14:tracePt t="61291" x="7323138" y="6037263"/>
          <p14:tracePt t="61306" x="7304088" y="6045200"/>
          <p14:tracePt t="61324" x="7304088" y="6054725"/>
          <p14:tracePt t="61362" x="7304088" y="6062663"/>
          <p14:tracePt t="61372" x="7296150" y="6062663"/>
          <p14:tracePt t="61390" x="7296150" y="6081713"/>
          <p14:tracePt t="61391" x="7296150" y="6116638"/>
          <p14:tracePt t="61406" x="7296150" y="6143625"/>
          <p14:tracePt t="61424" x="7296150" y="6153150"/>
          <p14:tracePt t="61440" x="7296150" y="6170613"/>
          <p14:tracePt t="61457" x="7296150" y="6180138"/>
          <p14:tracePt t="61473" x="7323138" y="6205538"/>
          <p14:tracePt t="61491" x="7331075" y="6224588"/>
          <p14:tracePt t="61506" x="7348538" y="6242050"/>
          <p14:tracePt t="61523" x="7367588" y="6259513"/>
          <p14:tracePt t="61539" x="7385050" y="6276975"/>
          <p14:tracePt t="61557" x="7402513" y="6286500"/>
          <p14:tracePt t="61573" x="7446963" y="6313488"/>
          <p14:tracePt t="61590" x="7483475" y="6330950"/>
          <p14:tracePt t="61607" x="7527925" y="6330950"/>
          <p14:tracePt t="61623" x="7599363" y="6348413"/>
          <p14:tracePt t="61640" x="7653338" y="6348413"/>
          <p14:tracePt t="61657" x="7688263" y="6348413"/>
          <p14:tracePt t="61657" x="7715250" y="6348413"/>
          <p14:tracePt t="61674" x="7742238" y="6348413"/>
          <p14:tracePt t="61690" x="7751763" y="6348413"/>
          <p14:tracePt t="61707" x="7796213" y="6330950"/>
          <p14:tracePt t="61724" x="7796213" y="6323013"/>
          <p14:tracePt t="61740" x="7813675" y="6303963"/>
          <p14:tracePt t="61757" x="7831138" y="6286500"/>
          <p14:tracePt t="61774" x="7848600" y="6276975"/>
          <p14:tracePt t="61790" x="7848600" y="6259513"/>
          <p14:tracePt t="61807" x="7867650" y="6232525"/>
          <p14:tracePt t="61823" x="7875588" y="6205538"/>
          <p14:tracePt t="61823" x="7875588" y="6188075"/>
          <p14:tracePt t="61842" x="7894638" y="6170613"/>
          <p14:tracePt t="61856" x="7894638" y="6153150"/>
          <p14:tracePt t="61856" x="7894638" y="6126163"/>
          <p14:tracePt t="61874" x="7894638" y="6081713"/>
          <p14:tracePt t="61890" x="7894638" y="6062663"/>
          <p14:tracePt t="61907" x="7894638" y="6018213"/>
          <p14:tracePt t="61924" x="7885113" y="6000750"/>
          <p14:tracePt t="61940" x="7875588" y="6000750"/>
          <p14:tracePt t="61956" x="7875588" y="5983288"/>
          <p14:tracePt t="61973" x="7858125" y="5973763"/>
          <p14:tracePt t="61990" x="7840663" y="5946775"/>
          <p14:tracePt t="62007" x="7813675" y="5938838"/>
          <p14:tracePt t="62023" x="7786688" y="5911850"/>
          <p14:tracePt t="62040" x="7759700" y="5902325"/>
          <p14:tracePt t="62058" x="7751763" y="5884863"/>
          <p14:tracePt t="62073" x="7732713" y="5875338"/>
          <p14:tracePt t="62091" x="7715250" y="5875338"/>
          <p14:tracePt t="62107" x="7705725" y="5875338"/>
          <p14:tracePt t="62162" x="7697788" y="5875338"/>
          <p14:tracePt t="62186" x="7688263" y="5875338"/>
          <p14:tracePt t="62194" x="7670800" y="5875338"/>
          <p14:tracePt t="62202" x="7661275" y="5875338"/>
          <p14:tracePt t="62210" x="7626350" y="5884863"/>
          <p14:tracePt t="62223" x="7581900" y="5919788"/>
          <p14:tracePt t="62239" x="7562850" y="5956300"/>
          <p14:tracePt t="62239" x="7554913" y="5973763"/>
          <p14:tracePt t="62258" x="7554913" y="5983288"/>
          <p14:tracePt t="62273" x="7537450" y="6018213"/>
          <p14:tracePt t="62386" x="7527925" y="6027738"/>
          <p14:tracePt t="66546" x="7510463" y="6054725"/>
          <p14:tracePt t="66547" x="7473950" y="6126163"/>
          <p14:tracePt t="66785" x="7473950" y="6143625"/>
          <p14:tracePt t="66793" x="7473950" y="6153150"/>
          <p14:tracePt t="66796" x="7473950" y="6161088"/>
          <p14:tracePt t="66806" x="7473950" y="6188075"/>
          <p14:tracePt t="66823" x="7473950" y="6224588"/>
          <p14:tracePt t="66841" x="7473950" y="6232525"/>
          <p14:tracePt t="66890" x="7473950" y="6242050"/>
          <p14:tracePt t="66977" x="7473950" y="6259513"/>
          <p14:tracePt t="66986" x="7473950" y="6269038"/>
          <p14:tracePt t="66989" x="7473950" y="6276975"/>
          <p14:tracePt t="67008" x="7473950" y="6296025"/>
          <p14:tracePt t="67025" x="7483475" y="6296025"/>
          <p14:tracePt t="67040" x="7483475" y="6303963"/>
          <p14:tracePt t="67057" x="7491413" y="6303963"/>
          <p14:tracePt t="67073" x="7500938" y="6303963"/>
          <p14:tracePt t="67096" x="7554913" y="6286500"/>
          <p14:tracePt t="67107" x="7589838" y="6242050"/>
          <p14:tracePt t="67124" x="7634288" y="6197600"/>
          <p14:tracePt t="67140" x="7680325" y="6134100"/>
          <p14:tracePt t="67157" x="7715250" y="6081713"/>
          <p14:tracePt t="67173" x="7742238" y="6018213"/>
          <p14:tracePt t="67191" x="7751763" y="5973763"/>
          <p14:tracePt t="67206" x="7769225" y="5902325"/>
          <p14:tracePt t="67224" x="7769225" y="5848350"/>
          <p14:tracePt t="67240" x="7769225" y="5776913"/>
          <p14:tracePt t="67257" x="7759700" y="5688013"/>
          <p14:tracePt t="67273" x="7715250" y="5589588"/>
          <p14:tracePt t="67291" x="7680325" y="5554663"/>
          <p14:tracePt t="67306" x="7634288" y="5545138"/>
          <p14:tracePt t="67323" x="7562850" y="5510213"/>
          <p14:tracePt t="67341" x="7419975" y="5456238"/>
          <p14:tracePt t="67357" x="7269163" y="5402263"/>
          <p14:tracePt t="67373" x="7081838" y="5375275"/>
          <p14:tracePt t="67390" x="6938963" y="5375275"/>
          <p14:tracePt t="67407" x="6796088" y="5375275"/>
          <p14:tracePt t="67423" x="6661150" y="5384800"/>
          <p14:tracePt t="67440" x="6545263" y="5446713"/>
          <p14:tracePt t="67456" x="6438900" y="5518150"/>
          <p14:tracePt t="67473" x="6296025" y="5634038"/>
          <p14:tracePt t="67490" x="6259513" y="5688013"/>
          <p14:tracePt t="67507" x="6232525" y="5759450"/>
          <p14:tracePt t="67523" x="6224588" y="5786438"/>
          <p14:tracePt t="67540" x="6224588" y="5840413"/>
          <p14:tracePt t="67556" x="6215063" y="5840413"/>
          <p14:tracePt t="67572" x="6215063" y="5848350"/>
          <p14:tracePt t="67589" x="6215063" y="5875338"/>
          <p14:tracePt t="67607" x="6215063" y="5911850"/>
          <p14:tracePt t="67623" x="6215063" y="6081713"/>
          <p14:tracePt t="67694" x="6232525" y="6134100"/>
          <p14:tracePt t="67707" x="6269038" y="6188075"/>
          <p14:tracePt t="67723" x="6323013" y="6251575"/>
          <p14:tracePt t="67740" x="6367463" y="6296025"/>
          <p14:tracePt t="67757" x="6402388" y="6330950"/>
          <p14:tracePt t="67773" x="6429375" y="6348413"/>
          <p14:tracePt t="67790" x="6446838" y="6367463"/>
          <p14:tracePt t="67835" x="6456363" y="6367463"/>
          <p14:tracePt t="67856" x="6473825" y="6367463"/>
          <p14:tracePt t="67856" x="6483350" y="6367463"/>
          <p14:tracePt t="67866" x="6491288" y="6367463"/>
          <p14:tracePt t="67874" x="6527800" y="6367463"/>
          <p14:tracePt t="67882" x="6554788" y="6367463"/>
          <p14:tracePt t="67882" x="6562725" y="6367463"/>
          <p14:tracePt t="67890" x="6589713" y="6348413"/>
          <p14:tracePt t="67929" x="6599238" y="6348413"/>
          <p14:tracePt t="67954" x="6608763" y="6340475"/>
          <p14:tracePt t="67986" x="6608763" y="6330950"/>
          <p14:tracePt t="67994" x="6608763" y="6323013"/>
          <p14:tracePt t="68006" x="6626225" y="6313488"/>
          <p14:tracePt t="68009" x="6626225" y="6286500"/>
          <p14:tracePt t="68023" x="6626225" y="6276975"/>
          <p14:tracePt t="68040" x="6626225" y="6251575"/>
          <p14:tracePt t="68057" x="6626225" y="6232525"/>
          <p14:tracePt t="68073" x="6626225" y="6205538"/>
          <p14:tracePt t="68090" x="6599238" y="6180138"/>
          <p14:tracePt t="68106" x="6572250" y="6161088"/>
          <p14:tracePt t="68123" x="6491288" y="6134100"/>
          <p14:tracePt t="68140" x="6367463" y="6099175"/>
          <p14:tracePt t="68156" x="6224588" y="6054725"/>
          <p14:tracePt t="68173" x="6054725" y="6037263"/>
          <p14:tracePt t="68189" x="5911850" y="6018213"/>
          <p14:tracePt t="68207" x="5795963" y="6000750"/>
          <p14:tracePt t="68223" x="5732463" y="6000750"/>
          <p14:tracePt t="68241" x="5705475" y="6000750"/>
          <p14:tracePt t="68256" x="5688013" y="6000750"/>
          <p14:tracePt t="68256" x="5670550" y="6000750"/>
          <p14:tracePt t="68305" x="5661025" y="6000750"/>
          <p14:tracePt t="68321" x="5653088" y="6000750"/>
          <p14:tracePt t="68338" x="5643563" y="6000750"/>
          <p14:tracePt t="68346" x="5626100" y="6000750"/>
          <p14:tracePt t="68362" x="5616575" y="6000750"/>
          <p14:tracePt t="68418" x="5608638" y="6000750"/>
          <p14:tracePt t="68490" x="5608638" y="6010275"/>
          <p14:tracePt t="68498" x="5608638" y="6018213"/>
          <p14:tracePt t="68499" x="5608638" y="6045200"/>
          <p14:tracePt t="68530" x="5608638" y="6062663"/>
          <p14:tracePt t="68531" x="5616575" y="6072188"/>
          <p14:tracePt t="68540" x="5626100" y="6081713"/>
          <p14:tracePt t="7033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2"/>
          <p:cNvGrpSpPr/>
          <p:nvPr/>
        </p:nvGrpSpPr>
        <p:grpSpPr>
          <a:xfrm>
            <a:off x="2971794" y="1447800"/>
            <a:ext cx="3019436" cy="1771650"/>
            <a:chOff x="-1" y="0"/>
            <a:chExt cx="3019435" cy="1771650"/>
          </a:xfrm>
        </p:grpSpPr>
        <p:sp>
          <p:nvSpPr>
            <p:cNvPr id="70" name="Shape 70"/>
            <p:cNvSpPr/>
            <p:nvPr/>
          </p:nvSpPr>
          <p:spPr>
            <a:xfrm>
              <a:off x="-2" y="0"/>
              <a:ext cx="3019436" cy="177165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71" name="image5.png" descr="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19433" cy="177165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round/>
            </a:ln>
            <a:effectLst/>
          </p:spPr>
        </p:pic>
      </p:grpSp>
      <p:pic>
        <p:nvPicPr>
          <p:cNvPr id="73" name="image6.png" descr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38400" y="914400"/>
            <a:ext cx="4038600" cy="2886075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152400" y="1447799"/>
            <a:ext cx="2663825" cy="2370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/>
            <a:r>
              <a:rPr sz="1600" b="1" dirty="0">
                <a:latin typeface="Arial"/>
                <a:ea typeface="Arial"/>
                <a:cs typeface="Arial"/>
                <a:sym typeface="Arial"/>
              </a:rPr>
              <a:t>Intestinal-type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prevailing:</a:t>
            </a:r>
          </a:p>
          <a:p>
            <a:pPr lvl="0" defTabSz="457200"/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lvl="0" defTabSz="457200"/>
            <a:r>
              <a:rPr sz="1600" u="sng" dirty="0">
                <a:latin typeface="Arial"/>
                <a:ea typeface="Arial"/>
                <a:cs typeface="Arial"/>
                <a:sym typeface="Arial"/>
              </a:rPr>
              <a:t>old patients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defTabSz="457200"/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lvl="0" defTabSz="457200"/>
            <a:r>
              <a:rPr sz="1600" dirty="0">
                <a:latin typeface="Arial"/>
                <a:ea typeface="Arial"/>
                <a:cs typeface="Arial"/>
                <a:sym typeface="Arial"/>
              </a:rPr>
              <a:t>high risk areas</a:t>
            </a:r>
          </a:p>
          <a:p>
            <a:pPr lvl="0" defTabSz="457200"/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lvl="0" defTabSz="457200"/>
            <a:r>
              <a:rPr sz="1600" dirty="0">
                <a:latin typeface="Arial"/>
                <a:ea typeface="Arial"/>
                <a:cs typeface="Arial"/>
                <a:sym typeface="Arial"/>
              </a:rPr>
              <a:t>risk factors including</a:t>
            </a:r>
          </a:p>
          <a:p>
            <a:pPr lvl="0" defTabSz="457200"/>
            <a:r>
              <a:rPr sz="1600" i="1" dirty="0">
                <a:latin typeface="Arial"/>
                <a:ea typeface="Arial"/>
                <a:cs typeface="Arial"/>
                <a:sym typeface="Arial"/>
              </a:rPr>
              <a:t>H. pylori, 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alcohol intake and smoking </a:t>
            </a:r>
          </a:p>
        </p:txBody>
      </p:sp>
      <p:pic>
        <p:nvPicPr>
          <p:cNvPr id="76" name="image7.png" descr="image.png"/>
          <p:cNvPicPr/>
          <p:nvPr/>
        </p:nvPicPr>
        <p:blipFill>
          <a:blip r:embed="rId7">
            <a:extLst/>
          </a:blip>
          <a:srcRect l="2951" t="9841" r="63423" b="14763"/>
          <a:stretch>
            <a:fillRect/>
          </a:stretch>
        </p:blipFill>
        <p:spPr>
          <a:xfrm>
            <a:off x="2943223" y="4267198"/>
            <a:ext cx="1682753" cy="226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7.png" descr="image.png"/>
          <p:cNvPicPr/>
          <p:nvPr/>
        </p:nvPicPr>
        <p:blipFill>
          <a:blip r:embed="rId7">
            <a:extLst/>
          </a:blip>
          <a:srcRect l="36318" t="9841" r="29464" b="14763"/>
          <a:stretch>
            <a:fillRect/>
          </a:stretch>
        </p:blipFill>
        <p:spPr>
          <a:xfrm>
            <a:off x="4581524" y="4265611"/>
            <a:ext cx="1700217" cy="224949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6019800" y="76198"/>
            <a:ext cx="3086101" cy="404293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800"/>
              <a:t>G.C. cases</a:t>
            </a:r>
          </a:p>
        </p:txBody>
      </p:sp>
      <p:sp>
        <p:nvSpPr>
          <p:cNvPr id="79" name="Shape 79"/>
          <p:cNvSpPr/>
          <p:nvPr/>
        </p:nvSpPr>
        <p:spPr>
          <a:xfrm>
            <a:off x="6553199" y="1477962"/>
            <a:ext cx="2513017" cy="20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/>
            <a:r>
              <a:rPr sz="1600" b="1" dirty="0">
                <a:latin typeface="Arial"/>
                <a:ea typeface="Arial"/>
                <a:cs typeface="Arial"/>
                <a:sym typeface="Arial"/>
              </a:rPr>
              <a:t>Diffuse-type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prevailing:</a:t>
            </a:r>
          </a:p>
          <a:p>
            <a:pPr lvl="0"/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 u="sng" dirty="0">
                <a:latin typeface="Arial"/>
                <a:ea typeface="Arial"/>
                <a:cs typeface="Arial"/>
                <a:sym typeface="Arial"/>
              </a:rPr>
              <a:t>young patients</a:t>
            </a:r>
          </a:p>
          <a:p>
            <a:pPr lvl="0"/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 dirty="0">
                <a:latin typeface="Arial"/>
                <a:ea typeface="Arial"/>
                <a:cs typeface="Arial"/>
                <a:sym typeface="Arial"/>
              </a:rPr>
              <a:t>homogeneous geographic distribution </a:t>
            </a:r>
          </a:p>
          <a:p>
            <a:pPr lvl="0"/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600" dirty="0">
                <a:latin typeface="Arial"/>
                <a:ea typeface="Arial"/>
                <a:cs typeface="Arial"/>
                <a:sym typeface="Arial"/>
              </a:rPr>
              <a:t>genetic factors</a:t>
            </a:r>
          </a:p>
        </p:txBody>
      </p:sp>
      <p:sp>
        <p:nvSpPr>
          <p:cNvPr id="80" name="Shape 80"/>
          <p:cNvSpPr/>
          <p:nvPr/>
        </p:nvSpPr>
        <p:spPr>
          <a:xfrm>
            <a:off x="3657600" y="914399"/>
            <a:ext cx="1535113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400"/>
              <a:t>ENVIRONMENT</a:t>
            </a:r>
          </a:p>
        </p:txBody>
      </p:sp>
      <p:sp>
        <p:nvSpPr>
          <p:cNvPr id="81" name="Shape 81"/>
          <p:cNvSpPr/>
          <p:nvPr/>
        </p:nvSpPr>
        <p:spPr>
          <a:xfrm>
            <a:off x="250825" y="914400"/>
            <a:ext cx="2663825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2000"/>
              <a:t>Sporadic (90%)</a:t>
            </a:r>
          </a:p>
        </p:txBody>
      </p:sp>
      <p:sp>
        <p:nvSpPr>
          <p:cNvPr id="82" name="Shape 82"/>
          <p:cNvSpPr/>
          <p:nvPr/>
        </p:nvSpPr>
        <p:spPr>
          <a:xfrm>
            <a:off x="6416674" y="914400"/>
            <a:ext cx="2547942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20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2000"/>
              <a:t>Familial (10%)</a:t>
            </a:r>
          </a:p>
        </p:txBody>
      </p:sp>
      <p:pic>
        <p:nvPicPr>
          <p:cNvPr id="83" name="image8.png" descr="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43200" y="1219200"/>
            <a:ext cx="33909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3810000" y="1219199"/>
            <a:ext cx="1258888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400"/>
              <a:t>GENES</a:t>
            </a:r>
          </a:p>
        </p:txBody>
      </p:sp>
      <p:sp>
        <p:nvSpPr>
          <p:cNvPr id="85" name="Shape 85"/>
          <p:cNvSpPr/>
          <p:nvPr/>
        </p:nvSpPr>
        <p:spPr>
          <a:xfrm flipH="1" flipV="1">
            <a:off x="5180012" y="2590799"/>
            <a:ext cx="1066803" cy="1446215"/>
          </a:xfrm>
          <a:prstGeom prst="line">
            <a:avLst/>
          </a:prstGeom>
          <a:ln w="28575">
            <a:solidFill>
              <a:srgbClr val="7575D1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 flipH="1">
            <a:off x="5257798" y="1328736"/>
            <a:ext cx="1143004" cy="1068392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2590799" y="1330324"/>
            <a:ext cx="1143004" cy="760416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" name="Shape 68"/>
          <p:cNvSpPr/>
          <p:nvPr/>
        </p:nvSpPr>
        <p:spPr>
          <a:xfrm>
            <a:off x="6416674" y="3880335"/>
            <a:ext cx="2438403" cy="1938992"/>
          </a:xfrm>
          <a:prstGeom prst="rect">
            <a:avLst/>
          </a:prstGeom>
          <a:gradFill>
            <a:gsLst>
              <a:gs pos="0">
                <a:srgbClr val="FF5B00"/>
              </a:gs>
              <a:gs pos="100000">
                <a:srgbClr val="FF9675"/>
              </a:gs>
            </a:gsLst>
            <a:lin ang="16200000"/>
          </a:gradFill>
          <a:ln>
            <a:solidFill>
              <a:srgbClr val="EB6015"/>
            </a:solidFill>
            <a:round/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457200"/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HDGC</a:t>
            </a:r>
            <a:r>
              <a:rPr lang="it-IT" dirty="0" smtClean="0">
                <a:latin typeface="Comic Sans MS"/>
                <a:ea typeface="Comic Sans MS"/>
                <a:cs typeface="Comic Sans MS"/>
                <a:sym typeface="Comic Sans MS"/>
              </a:rPr>
              <a:t> (1-3%)</a:t>
            </a:r>
            <a:r>
              <a:rPr dirty="0" smtClean="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highly penetrant susceptibility to diffuse gastric cancer with an 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autosomal dominant pattern of inheritance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77472"/>
      </p:ext>
    </p:extLst>
  </p:cSld>
  <p:clrMapOvr>
    <a:masterClrMapping/>
  </p:clrMapOvr>
  <p:transition spd="med" advTm="106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 idx="4294967295"/>
          </p:nvPr>
        </p:nvSpPr>
        <p:spPr>
          <a:xfrm>
            <a:off x="1905000" y="1066800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4800" cap="none">
                <a:solidFill>
                  <a:srgbClr val="00234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00234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Sporadic GC</a:t>
            </a:r>
          </a:p>
        </p:txBody>
      </p:sp>
      <p:sp>
        <p:nvSpPr>
          <p:cNvPr id="92" name="Shape 92"/>
          <p:cNvSpPr/>
          <p:nvPr/>
        </p:nvSpPr>
        <p:spPr>
          <a:xfrm>
            <a:off x="1824486" y="2456209"/>
            <a:ext cx="6781800" cy="4062651"/>
          </a:xfrm>
          <a:prstGeom prst="rect">
            <a:avLst/>
          </a:prstGeom>
          <a:solidFill>
            <a:srgbClr val="FFFFFF"/>
          </a:solidFill>
          <a:ln w="57150"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1. GC is the end result of 	a multifactorial, 	</a:t>
            </a:r>
            <a:r>
              <a:rPr sz="2400" dirty="0" err="1">
                <a:latin typeface="Comic Sans MS"/>
                <a:ea typeface="Comic Sans MS"/>
                <a:cs typeface="Comic Sans MS"/>
                <a:sym typeface="Comic Sans MS"/>
              </a:rPr>
              <a:t>multigenetic</a:t>
            </a:r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 and multistage process</a:t>
            </a:r>
          </a:p>
          <a:p>
            <a:pPr lvl="0" defTabSz="457200"/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457200"/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sz="2400" dirty="0" err="1">
                <a:latin typeface="Comic Sans MS"/>
                <a:ea typeface="Comic Sans MS"/>
                <a:cs typeface="Comic Sans MS"/>
                <a:sym typeface="Comic Sans MS"/>
              </a:rPr>
              <a:t>arious</a:t>
            </a:r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 environmental exposures such as 	Helicobacter pylori infection, high salt diet, inadequate vitamin C uptake and smoking, have been identified as risk </a:t>
            </a:r>
            <a:r>
              <a:rPr sz="2400" dirty="0" smtClean="0">
                <a:latin typeface="Comic Sans MS"/>
                <a:ea typeface="Comic Sans MS"/>
                <a:cs typeface="Comic Sans MS"/>
                <a:sym typeface="Comic Sans MS"/>
              </a:rPr>
              <a:t>factors</a:t>
            </a:r>
            <a:endParaRPr lang="it-IT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457200"/>
            <a:endParaRPr lang="it-IT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457200"/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3. Genetic  factors : CIN, </a:t>
            </a: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MSI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(hMLH1 	mutations, methylation</a:t>
            </a: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lang="it-IT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457200"/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3" name="image9.png" descr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0" y="128587"/>
            <a:ext cx="1682151" cy="222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0236"/>
      </p:ext>
    </p:extLst>
  </p:cSld>
  <p:clrMapOvr>
    <a:masterClrMapping/>
  </p:clrMapOvr>
  <p:transition spd="med" advTm="83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001000" cy="1144588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4800" cap="none">
                <a:solidFill>
                  <a:srgbClr val="00234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00234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Sporadic GC</a:t>
            </a:r>
          </a:p>
        </p:txBody>
      </p:sp>
      <p:sp>
        <p:nvSpPr>
          <p:cNvPr id="96" name="Shape 96"/>
          <p:cNvSpPr/>
          <p:nvPr/>
        </p:nvSpPr>
        <p:spPr>
          <a:xfrm>
            <a:off x="1219200" y="2058984"/>
            <a:ext cx="7097713" cy="3693319"/>
          </a:xfrm>
          <a:prstGeom prst="rect">
            <a:avLst/>
          </a:prstGeom>
          <a:solidFill>
            <a:srgbClr val="FFFFFF"/>
          </a:solidFill>
          <a:ln w="57150">
            <a:solidFill>
              <a:srgbClr val="2B4A76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/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1. Gastric cancer (GC) remains a leading cause 	of cancer-related deaths worldwide, even 	though a decrease in its incidence and 	mortality rate has been observed in recent 	decades</a:t>
            </a:r>
          </a:p>
          <a:p>
            <a:pPr lvl="0" defTabSz="457200"/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457200"/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2. Although </a:t>
            </a:r>
            <a:r>
              <a:rPr sz="2400" u="sng" dirty="0">
                <a:latin typeface="Comic Sans MS"/>
                <a:ea typeface="Comic Sans MS"/>
                <a:cs typeface="Comic Sans MS"/>
                <a:sym typeface="Comic Sans MS"/>
              </a:rPr>
              <a:t>the incidence of intestinal GC has </a:t>
            </a:r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sz="2400" u="sng" dirty="0">
                <a:latin typeface="Comic Sans MS"/>
                <a:ea typeface="Comic Sans MS"/>
                <a:cs typeface="Comic Sans MS"/>
                <a:sym typeface="Comic Sans MS"/>
              </a:rPr>
              <a:t>declined gradually, the incidence of diffuse </a:t>
            </a:r>
            <a:r>
              <a:rPr sz="2400" dirty="0"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sz="2400" u="sng" dirty="0">
                <a:latin typeface="Comic Sans MS"/>
                <a:ea typeface="Comic Sans MS"/>
                <a:cs typeface="Comic Sans MS"/>
                <a:sym typeface="Comic Sans MS"/>
              </a:rPr>
              <a:t>gastric cancer (DGC) has remained stable</a:t>
            </a:r>
            <a:r>
              <a:rPr sz="2400" dirty="0" smtClean="0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lang="it-IT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defTabSz="457200"/>
            <a:endParaRPr lang="it-IT" sz="2400" dirty="0" smtClean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7416"/>
      </p:ext>
    </p:extLst>
  </p:cSld>
  <p:clrMapOvr>
    <a:masterClrMapping/>
  </p:clrMapOvr>
  <p:transition spd="med" advTm="34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6"/>
          <p:cNvGrpSpPr/>
          <p:nvPr/>
        </p:nvGrpSpPr>
        <p:grpSpPr>
          <a:xfrm>
            <a:off x="192134" y="1450969"/>
            <a:ext cx="4294203" cy="3108330"/>
            <a:chOff x="-1" y="0"/>
            <a:chExt cx="4294201" cy="3108328"/>
          </a:xfrm>
        </p:grpSpPr>
        <p:sp>
          <p:nvSpPr>
            <p:cNvPr id="7" name="Shape 164"/>
            <p:cNvSpPr/>
            <p:nvPr/>
          </p:nvSpPr>
          <p:spPr>
            <a:xfrm rot="20648057">
              <a:off x="218375" y="486613"/>
              <a:ext cx="3857449" cy="2135102"/>
            </a:xfrm>
            <a:prstGeom prst="rect">
              <a:avLst/>
            </a:prstGeom>
            <a:solidFill>
              <a:srgbClr val="3366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8" name="image2.jpeg" descr="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0648057">
              <a:off x="218377" y="486613"/>
              <a:ext cx="3857447" cy="2135102"/>
            </a:xfrm>
            <a:prstGeom prst="rect">
              <a:avLst/>
            </a:prstGeom>
            <a:ln w="9525" cap="flat">
              <a:solidFill>
                <a:srgbClr val="7575D1"/>
              </a:solidFill>
              <a:prstDash val="solid"/>
              <a:round/>
            </a:ln>
            <a:effectLst/>
          </p:spPr>
        </p:pic>
      </p:grpSp>
      <p:sp>
        <p:nvSpPr>
          <p:cNvPr id="157" name="Shape 157"/>
          <p:cNvSpPr>
            <a:spLocks noGrp="1"/>
          </p:cNvSpPr>
          <p:nvPr>
            <p:ph type="body" idx="4294967295"/>
          </p:nvPr>
        </p:nvSpPr>
        <p:spPr>
          <a:xfrm>
            <a:off x="2418197" y="1022624"/>
            <a:ext cx="8229600" cy="4525965"/>
          </a:xfrm>
          <a:prstGeom prst="rect">
            <a:avLst/>
          </a:prstGeom>
        </p:spPr>
        <p:txBody>
          <a:bodyPr lIns="0" tIns="0" rIns="0" bIns="0"/>
          <a:lstStyle/>
          <a:p>
            <a:pPr marL="342900" lvl="0" indent="-342900" defTabSz="457200">
              <a:lnSpc>
                <a:spcPct val="100000"/>
              </a:lnSpc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early-onset </a:t>
            </a:r>
            <a:r>
              <a:rPr sz="20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diffuse-type gastric </a:t>
            </a:r>
            <a:r>
              <a:rPr sz="20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cancer</a:t>
            </a:r>
            <a:r>
              <a:rPr lang="it-IT" sz="2000" dirty="0" smtClean="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endParaRPr sz="2000" dirty="0">
              <a:effectLst>
                <a:outerShdw blurRad="12700" dist="25400" dir="2700000" rotWithShape="0">
                  <a:srgbClr val="DDDDDD"/>
                </a:outerShdw>
              </a:effectLst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158" name="image23.png" descr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33227" y="3005134"/>
            <a:ext cx="5080000" cy="354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4.png" descr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0666924">
            <a:off x="552450" y="2671760"/>
            <a:ext cx="1008063" cy="1209675"/>
          </a:xfrm>
          <a:prstGeom prst="rect">
            <a:avLst/>
          </a:prstGeom>
          <a:ln>
            <a:solidFill>
              <a:srgbClr val="7575D1"/>
            </a:solidFill>
            <a:round/>
          </a:ln>
        </p:spPr>
      </p:pic>
      <p:pic>
        <p:nvPicPr>
          <p:cNvPr id="10" name="image1.jpeg" descr="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68358" y="1585309"/>
            <a:ext cx="1369221" cy="1419825"/>
          </a:xfrm>
          <a:prstGeom prst="rect">
            <a:avLst/>
          </a:prstGeom>
          <a:ln w="19050">
            <a:solidFill>
              <a:srgbClr val="FF0000"/>
            </a:solidFill>
            <a:round/>
          </a:ln>
        </p:spPr>
      </p:pic>
      <p:sp>
        <p:nvSpPr>
          <p:cNvPr id="11" name="Shape 163"/>
          <p:cNvSpPr/>
          <p:nvPr/>
        </p:nvSpPr>
        <p:spPr>
          <a:xfrm>
            <a:off x="3221795" y="489240"/>
            <a:ext cx="2694050" cy="404293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800" dirty="0">
                <a:latin typeface="Arial"/>
                <a:ea typeface="Arial"/>
                <a:cs typeface="Arial"/>
                <a:sym typeface="Arial"/>
              </a:rPr>
              <a:t>HDGC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800" dirty="0">
                <a:latin typeface="Arial"/>
                <a:ea typeface="Arial"/>
                <a:cs typeface="Arial"/>
                <a:sym typeface="Arial"/>
              </a:rPr>
              <a:t>syndrome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425368" y="312301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1964</a:t>
            </a:r>
            <a:endParaRPr lang="it-IT" sz="16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46312" y="4568162"/>
            <a:ext cx="116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XIX </a:t>
            </a:r>
            <a:r>
              <a:rPr lang="it-IT" sz="1600" b="1" dirty="0" err="1" smtClean="0"/>
              <a:t>century</a:t>
            </a:r>
            <a:endParaRPr lang="it-IT" sz="1600" b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47438"/>
      </p:ext>
    </p:extLst>
  </p:cSld>
  <p:clrMapOvr>
    <a:masterClrMapping/>
  </p:clrMapOvr>
  <p:transition spd="med" advTm="51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117468" y="2142225"/>
            <a:ext cx="4454532" cy="304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31909" lvl="0" indent="-231909" algn="just">
              <a:buSzPct val="100000"/>
              <a:buFont typeface="Arial Bold"/>
              <a:buChar char="•"/>
            </a:pP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Autosomal dominant cancer-susceptibility syndrome</a:t>
            </a:r>
          </a:p>
          <a:p>
            <a:pPr marL="371475" lvl="0" indent="-371475" algn="just">
              <a:buSzPct val="100000"/>
              <a:buFont typeface="Arial Bold"/>
              <a:buChar char="•"/>
            </a:pPr>
            <a:endParaRPr sz="1600" dirty="0">
              <a:latin typeface="Comic Sans MS" panose="030F0702030302020204" pitchFamily="66" charset="0"/>
              <a:ea typeface="Arial Bold"/>
              <a:cs typeface="Arial Bold"/>
              <a:sym typeface="Arial Bold"/>
            </a:endParaRPr>
          </a:p>
          <a:p>
            <a:pPr marL="231909" lvl="0" indent="-231909" algn="just">
              <a:buSzPct val="100000"/>
              <a:buFont typeface="Arial Bold"/>
              <a:buChar char="•"/>
            </a:pP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Gastric cancer of diffuse </a:t>
            </a:r>
            <a:r>
              <a:rPr sz="1600" dirty="0" err="1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histotype</a:t>
            </a: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 (and Lobular Breast Cancer)</a:t>
            </a:r>
          </a:p>
          <a:p>
            <a:pPr marL="371475" lvl="0" indent="-371475" algn="just">
              <a:buSzPct val="100000"/>
              <a:buFont typeface="Arial Bold"/>
              <a:buChar char="•"/>
            </a:pPr>
            <a:endParaRPr sz="1600" dirty="0">
              <a:latin typeface="Comic Sans MS" panose="030F0702030302020204" pitchFamily="66" charset="0"/>
              <a:ea typeface="Arial Bold"/>
              <a:cs typeface="Arial Bold"/>
              <a:sym typeface="Arial Bold"/>
            </a:endParaRPr>
          </a:p>
          <a:p>
            <a:pPr marL="231909" lvl="0" indent="-231909" algn="just">
              <a:buSzPct val="100000"/>
              <a:buFont typeface="Arial Bold"/>
              <a:buChar char="•"/>
            </a:pP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Average age of onset: 38 years</a:t>
            </a:r>
          </a:p>
          <a:p>
            <a:pPr marL="371475" lvl="0" indent="-371475" algn="just"/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 </a:t>
            </a:r>
          </a:p>
          <a:p>
            <a:pPr marL="231909" lvl="0" indent="-231909" algn="just">
              <a:buSzPct val="100000"/>
              <a:buFont typeface="Arial Bold"/>
              <a:buChar char="•"/>
            </a:pP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Associated with inactivating mutation of </a:t>
            </a:r>
            <a:r>
              <a:rPr sz="1600" b="1" i="1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CDH1 </a:t>
            </a: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gene</a:t>
            </a:r>
          </a:p>
          <a:p>
            <a:pPr marL="371475" lvl="0" indent="-371475" algn="just">
              <a:buSzPct val="100000"/>
              <a:buFont typeface="Arial Bold"/>
              <a:buChar char="•"/>
            </a:pPr>
            <a:endParaRPr sz="1600" dirty="0">
              <a:latin typeface="Comic Sans MS" panose="030F0702030302020204" pitchFamily="66" charset="0"/>
              <a:ea typeface="Arial Bold"/>
              <a:cs typeface="Arial Bold"/>
              <a:sym typeface="Arial Bold"/>
            </a:endParaRPr>
          </a:p>
          <a:p>
            <a:pPr marL="231909" lvl="0" indent="-231909" algn="just">
              <a:buSzPct val="100000"/>
              <a:buFont typeface="Arial Bold"/>
              <a:buChar char="•"/>
            </a:pPr>
            <a:r>
              <a:rPr sz="1600" dirty="0">
                <a:latin typeface="Comic Sans MS" panose="030F0702030302020204" pitchFamily="66" charset="0"/>
                <a:ea typeface="Arial Bold"/>
                <a:cs typeface="Arial Bold"/>
                <a:sym typeface="Arial Bold"/>
              </a:rPr>
              <a:t>High penetrance (70%)</a:t>
            </a:r>
          </a:p>
        </p:txBody>
      </p:sp>
      <p:pic>
        <p:nvPicPr>
          <p:cNvPr id="169" name="image25.png" descr="392402aa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3090205"/>
            <a:ext cx="4572000" cy="3225804"/>
          </a:xfrm>
          <a:prstGeom prst="rect">
            <a:avLst/>
          </a:prstGeom>
          <a:ln w="19050">
            <a:solidFill>
              <a:srgbClr val="FF0000"/>
            </a:solidFill>
            <a:round/>
          </a:ln>
        </p:spPr>
      </p:pic>
      <p:pic>
        <p:nvPicPr>
          <p:cNvPr id="6" name="image22.png" descr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8617" y="183041"/>
            <a:ext cx="8412165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268"/>
      </p:ext>
    </p:extLst>
  </p:cSld>
  <p:clrMapOvr>
    <a:masterClrMapping/>
  </p:clrMapOvr>
  <p:transition spd="med" advTm="81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727" x="3036888" y="2044700"/>
          <p14:tracePt t="34818" x="3017838" y="2044700"/>
          <p14:tracePt t="34829" x="3009900" y="2044700"/>
          <p14:tracePt t="34834" x="3000375" y="2044700"/>
          <p14:tracePt t="34842" x="2973388" y="2044700"/>
          <p14:tracePt t="34858" x="2813050" y="2152650"/>
          <p14:tracePt t="34914" x="2714625" y="2232025"/>
          <p14:tracePt t="34938" x="2697163" y="2251075"/>
          <p14:tracePt t="34947" x="2608263" y="2322513"/>
          <p14:tracePt t="34956" x="2517775" y="2384425"/>
          <p14:tracePt t="34979" x="2428875" y="2446338"/>
          <p14:tracePt t="34989" x="2347913" y="2500313"/>
          <p14:tracePt t="35022" x="2322513" y="2527300"/>
          <p14:tracePt t="35026" x="2276475" y="2554288"/>
          <p14:tracePt t="35039" x="2205038" y="2608263"/>
          <p14:tracePt t="35056" x="2098675" y="2679700"/>
          <p14:tracePt t="35075" x="1973263" y="2732088"/>
          <p14:tracePt t="35090" x="1830388" y="2795588"/>
          <p14:tracePt t="35090" x="1768475" y="2847975"/>
          <p14:tracePt t="35107" x="1643063" y="2901950"/>
          <p14:tracePt t="35130" x="1589088" y="2919413"/>
          <p14:tracePt t="35146" x="1589088" y="2928938"/>
          <p14:tracePt t="35450" x="1598613" y="2911475"/>
          <p14:tracePt t="35458" x="1625600" y="2911475"/>
          <p14:tracePt t="35466" x="1670050" y="2894013"/>
          <p14:tracePt t="35474" x="1795463" y="2857500"/>
          <p14:tracePt t="35489" x="1955800" y="2803525"/>
          <p14:tracePt t="35506" x="2312988" y="2741613"/>
          <p14:tracePt t="35523" x="2633663" y="2697163"/>
          <p14:tracePt t="35540" x="2884488" y="2660650"/>
          <p14:tracePt t="35557" x="2965450" y="2625725"/>
          <p14:tracePt t="35573" x="2973388" y="2625725"/>
          <p14:tracePt t="35591" x="2982913" y="2625725"/>
          <p14:tracePt t="35606" x="2990850" y="2616200"/>
          <p14:tracePt t="37560" x="3000375" y="2616200"/>
          <p14:tracePt t="37858" x="3000375" y="2625725"/>
          <p14:tracePt t="38001" x="3000375" y="2633663"/>
          <p14:tracePt t="38025" x="3000375" y="2643188"/>
          <p14:tracePt t="38065" x="3000375" y="2652713"/>
          <p14:tracePt t="38070" x="3009900" y="2660650"/>
          <p14:tracePt t="38090" x="3017838" y="2660650"/>
          <p14:tracePt t="38106" x="3027363" y="2660650"/>
          <p14:tracePt t="38193" x="3044825" y="2660650"/>
          <p14:tracePt t="38216" x="3071813" y="2660650"/>
          <p14:tracePt t="38288" x="3089275" y="2660650"/>
          <p14:tracePt t="38288" x="3116263" y="2660650"/>
          <p14:tracePt t="38369" x="3133725" y="2660650"/>
          <p14:tracePt t="38386" x="3143250" y="2660650"/>
          <p14:tracePt t="38409" x="3152775" y="2660650"/>
          <p14:tracePt t="38441" x="3160713" y="2660650"/>
          <p14:tracePt t="38454" x="3179763" y="2660650"/>
          <p14:tracePt t="38458" x="3187700" y="2660650"/>
          <p14:tracePt t="38488" x="3197225" y="2660650"/>
          <p14:tracePt t="38521" x="3205163" y="2660650"/>
          <p14:tracePt t="38554" x="3224213" y="2660650"/>
          <p14:tracePt t="38569" x="3232150" y="2660650"/>
          <p14:tracePt t="38569" x="3251200" y="2670175"/>
          <p14:tracePt t="38587" x="3268663" y="2705100"/>
          <p14:tracePt t="38604" x="3295650" y="2894013"/>
          <p14:tracePt t="38675" x="3295650" y="2901950"/>
          <p14:tracePt t="38688" x="3295650" y="2938463"/>
          <p14:tracePt t="38704" x="3295650" y="2990850"/>
          <p14:tracePt t="38722" x="3295650" y="3044825"/>
          <p14:tracePt t="38738" x="3295650" y="3098800"/>
          <p14:tracePt t="38755" x="3295650" y="3152775"/>
          <p14:tracePt t="38771" x="3295650" y="3187700"/>
          <p14:tracePt t="38804" x="3295650" y="3224213"/>
          <p14:tracePt t="38804" x="3295650" y="3268663"/>
          <p14:tracePt t="38821" x="3295650" y="3322638"/>
          <p14:tracePt t="38838" x="3295650" y="3357563"/>
          <p14:tracePt t="38855" x="3295650" y="3394075"/>
          <p14:tracePt t="38870" x="3295650" y="3429000"/>
          <p14:tracePt t="38888" x="3295650" y="3446463"/>
          <p14:tracePt t="39177" x="3295650" y="3438525"/>
          <p14:tracePt t="39193" x="3286125" y="3429000"/>
          <p14:tracePt t="39195" x="3268663" y="3419475"/>
          <p14:tracePt t="39204" x="3152775" y="3419475"/>
          <p14:tracePt t="39271" x="3098800" y="3419475"/>
          <p14:tracePt t="40209" x="3108325" y="3419475"/>
          <p14:tracePt t="40217" x="3133725" y="3419475"/>
          <p14:tracePt t="40220" x="3179763" y="3419475"/>
          <p14:tracePt t="40237" x="3224213" y="3419475"/>
          <p14:tracePt t="40237" x="3348038" y="3411538"/>
          <p14:tracePt t="40255" x="3429000" y="3402013"/>
          <p14:tracePt t="40270" x="3465513" y="3375025"/>
          <p14:tracePt t="40289" x="3482975" y="3367088"/>
          <p14:tracePt t="40304" x="3500438" y="3367088"/>
          <p14:tracePt t="40304" x="3517900" y="3348038"/>
          <p14:tracePt t="40481" x="3517900" y="3330575"/>
          <p14:tracePt t="40505" x="3517900" y="3322638"/>
          <p14:tracePt t="40514" x="3509963" y="3313113"/>
          <p14:tracePt t="40521" x="3500438" y="3303588"/>
          <p14:tracePt t="40537" x="3455988" y="3276600"/>
          <p14:tracePt t="40541" x="3419475" y="3276600"/>
          <p14:tracePt t="40554" x="3394075" y="3268663"/>
          <p14:tracePt t="40570" x="3375025" y="3268663"/>
          <p14:tracePt t="40588" x="3322638" y="3268663"/>
          <p14:tracePt t="40605" x="3303588" y="3268663"/>
          <p14:tracePt t="40620" x="3286125" y="3268663"/>
          <p14:tracePt t="40638" x="3251200" y="3268663"/>
          <p14:tracePt t="40654" x="3197225" y="3268663"/>
          <p14:tracePt t="40671" x="3133725" y="3286125"/>
          <p14:tracePt t="40687" x="3081338" y="3322638"/>
          <p14:tracePt t="40704" x="3000375" y="3367088"/>
          <p14:tracePt t="40721" x="2884488" y="3438525"/>
          <p14:tracePt t="40721" x="2847975" y="3465513"/>
          <p14:tracePt t="40754" x="2830513" y="3482975"/>
          <p14:tracePt t="40754" x="2795588" y="3517900"/>
          <p14:tracePt t="40771" x="2786063" y="3536950"/>
          <p14:tracePt t="40787" x="2786063" y="3562350"/>
          <p14:tracePt t="40805" x="2786063" y="3589338"/>
          <p14:tracePt t="40821" x="2795588" y="3616325"/>
          <p14:tracePt t="40838" x="2822575" y="3633788"/>
          <p14:tracePt t="40854" x="2894013" y="3652838"/>
          <p14:tracePt t="40871" x="2928938" y="3660775"/>
          <p14:tracePt t="40888" x="2990850" y="3660775"/>
          <p14:tracePt t="40888" x="3054350" y="3660775"/>
          <p14:tracePt t="40905" x="3116263" y="3660775"/>
          <p14:tracePt t="40920" x="3348038" y="3571875"/>
          <p14:tracePt t="40939" x="3500438" y="3509963"/>
          <p14:tracePt t="40954" x="3571875" y="3455988"/>
          <p14:tracePt t="40971" x="3625850" y="3402013"/>
          <p14:tracePt t="40987" x="3652838" y="3367088"/>
          <p14:tracePt t="41004" x="3687763" y="3322638"/>
          <p14:tracePt t="41033" x="3687763" y="3295650"/>
          <p14:tracePt t="41037" x="3697288" y="3276600"/>
          <p14:tracePt t="41289" x="3687763" y="3276600"/>
          <p14:tracePt t="41297" x="3679825" y="3276600"/>
          <p14:tracePt t="41305" x="3652838" y="3276600"/>
          <p14:tracePt t="41310" x="3633788" y="3276600"/>
          <p14:tracePt t="41320" x="3554413" y="3303588"/>
          <p14:tracePt t="41337" x="3509963" y="3322638"/>
          <p14:tracePt t="41354" x="3455988" y="3330575"/>
          <p14:tracePt t="41371" x="3419475" y="3348038"/>
          <p14:tracePt t="41387" x="3394075" y="3357563"/>
          <p14:tracePt t="41404" x="3367088" y="3357563"/>
          <p14:tracePt t="41421" x="3357563" y="3357563"/>
          <p14:tracePt t="41437" x="3348038" y="3357563"/>
          <p14:tracePt t="41454" x="3330575" y="3367088"/>
          <p14:tracePt t="41497" x="3322638" y="3375025"/>
          <p14:tracePt t="41503" x="3313113" y="3375025"/>
          <p14:tracePt t="41521" x="3286125" y="3375025"/>
          <p14:tracePt t="41522" x="3259138" y="3375025"/>
          <p14:tracePt t="41538" x="3224213" y="3375025"/>
          <p14:tracePt t="41554" x="3179763" y="3375025"/>
          <p14:tracePt t="41572" x="3143250" y="3375025"/>
          <p14:tracePt t="41587" x="3098800" y="3384550"/>
          <p14:tracePt t="41604" x="3054350" y="3384550"/>
          <p14:tracePt t="41621" x="3017838" y="3384550"/>
          <p14:tracePt t="41638" x="3009900" y="3384550"/>
          <p14:tracePt t="41654" x="2990850" y="3384550"/>
          <p14:tracePt t="42641" x="3009900" y="3384550"/>
          <p14:tracePt t="42653" x="3027363" y="3384550"/>
          <p14:tracePt t="42653" x="3054350" y="3375025"/>
          <p14:tracePt t="42657" x="3081338" y="3367088"/>
          <p14:tracePt t="42670" x="3143250" y="3348038"/>
          <p14:tracePt t="42688" x="3197225" y="3322638"/>
          <p14:tracePt t="42704" x="3259138" y="3295650"/>
          <p14:tracePt t="42721" x="3295650" y="3276600"/>
          <p14:tracePt t="42738" x="3303588" y="3276600"/>
          <p14:tracePt t="42755" x="3322638" y="3276600"/>
          <p14:tracePt t="42771" x="3367088" y="3276600"/>
          <p14:tracePt t="42804" x="3384550" y="3268663"/>
          <p14:tracePt t="42804" x="3419475" y="3268663"/>
          <p14:tracePt t="42822" x="3438525" y="3268663"/>
          <p14:tracePt t="42837" x="3446463" y="3268663"/>
          <p14:tracePt t="42854" x="3455988" y="3268663"/>
          <p14:tracePt t="42871" x="3490913" y="3268663"/>
          <p14:tracePt t="42887" x="3517900" y="3268663"/>
          <p14:tracePt t="42904" x="3554413" y="3268663"/>
          <p14:tracePt t="42923" x="3581400" y="3268663"/>
          <p14:tracePt t="42939" x="3589338" y="3268663"/>
          <p14:tracePt t="42956" x="3598863" y="3268663"/>
          <p14:tracePt t="42971" x="3705225" y="3268663"/>
          <p14:tracePt t="43071" x="3732213" y="3259138"/>
          <p14:tracePt t="43088" x="3751263" y="3259138"/>
          <p14:tracePt t="43105" x="3759200" y="3251200"/>
          <p14:tracePt t="43120" x="3759200" y="3241675"/>
          <p14:tracePt t="43474" x="3786188" y="3241675"/>
          <p14:tracePt t="43482" x="3795713" y="3241675"/>
          <p14:tracePt t="43482" x="3813175" y="3241675"/>
          <p14:tracePt t="43491" x="3822700" y="3241675"/>
          <p14:tracePt t="43504" x="3830638" y="3241675"/>
          <p14:tracePt t="43520" x="3840163" y="3241675"/>
          <p14:tracePt t="43521" x="3857625" y="3251200"/>
          <p14:tracePt t="43521" x="3867150" y="3251200"/>
          <p14:tracePt t="43538" x="3875088" y="3251200"/>
          <p14:tracePt t="43555" x="3894138" y="3251200"/>
          <p14:tracePt t="43593" x="3902075" y="3251200"/>
          <p14:tracePt t="43625" x="3919538" y="3259138"/>
          <p14:tracePt t="43671" x="3929063" y="3259138"/>
          <p14:tracePt t="43697" x="3929063" y="3268663"/>
          <p14:tracePt t="43705" x="3938588" y="3268663"/>
          <p14:tracePt t="43721" x="3946525" y="3268663"/>
          <p14:tracePt t="43722" x="3956050" y="3276600"/>
          <p14:tracePt t="43737" x="3965575" y="3295650"/>
          <p14:tracePt t="43755" x="3983038" y="3295650"/>
          <p14:tracePt t="43770" x="4000500" y="3313113"/>
          <p14:tracePt t="43804" x="4010025" y="3330575"/>
          <p14:tracePt t="43804" x="4017963" y="3340100"/>
          <p14:tracePt t="43821" x="4027488" y="3348038"/>
          <p14:tracePt t="43837" x="4037013" y="3357563"/>
          <p14:tracePt t="43854" x="4037013" y="3367088"/>
          <p14:tracePt t="43871" x="4044950" y="3375025"/>
          <p14:tracePt t="43970" x="4044950" y="3384550"/>
          <p14:tracePt t="44018" x="4054475" y="3394075"/>
          <p14:tracePt t="44034" x="4062413" y="3394075"/>
          <p14:tracePt t="44035" x="4071938" y="3402013"/>
          <p14:tracePt t="44082" x="4081463" y="3402013"/>
          <p14:tracePt t="44433" x="4081463" y="3411538"/>
          <p14:tracePt t="44441" x="4081463" y="3438525"/>
          <p14:tracePt t="44454" x="4081463" y="3455988"/>
          <p14:tracePt t="44455" x="4071938" y="3490913"/>
          <p14:tracePt t="44471" x="4071938" y="3527425"/>
          <p14:tracePt t="44487" x="4062413" y="3554413"/>
          <p14:tracePt t="44503" x="4054475" y="3581400"/>
          <p14:tracePt t="44521" x="4054475" y="3598863"/>
          <p14:tracePt t="44537" x="4037013" y="3616325"/>
          <p14:tracePt t="44578" x="4037013" y="3625850"/>
          <p14:tracePt t="44769" x="4037013" y="3643313"/>
          <p14:tracePt t="44772" x="4000500" y="3759200"/>
          <p14:tracePt t="44811" x="3983038" y="3795713"/>
          <p14:tracePt t="44820" x="3983038" y="3857625"/>
          <p14:tracePt t="44838" x="3965575" y="3884613"/>
          <p14:tracePt t="44854" x="3965575" y="3894138"/>
          <p14:tracePt t="44871" x="3946525" y="3902075"/>
          <p14:tracePt t="45129" x="3946525" y="3919538"/>
          <p14:tracePt t="45137" x="3929063" y="3929063"/>
          <p14:tracePt t="45145" x="3919538" y="3938588"/>
          <p14:tracePt t="45162" x="3911600" y="3946525"/>
          <p14:tracePt t="45162" x="3894138" y="3956050"/>
          <p14:tracePt t="45171" x="3875088" y="3956050"/>
          <p14:tracePt t="45188" x="3803650" y="3990975"/>
          <p14:tracePt t="45977" x="3795713" y="3990975"/>
          <p14:tracePt t="45985" x="3759200" y="4000500"/>
          <p14:tracePt t="45993" x="3732213" y="4010025"/>
          <p14:tracePt t="46003" x="3724275" y="4010025"/>
          <p14:tracePt t="46020" x="3714750" y="4010025"/>
          <p14:tracePt t="46681" x="3741738" y="4010025"/>
          <p14:tracePt t="46689" x="3786188" y="3965575"/>
          <p14:tracePt t="46696" x="3830638" y="3919538"/>
          <p14:tracePt t="46703" x="3884613" y="3875088"/>
          <p14:tracePt t="46720" x="3911600" y="3840163"/>
          <p14:tracePt t="46720" x="3919538" y="3840163"/>
          <p14:tracePt t="47026" x="3919538" y="3857625"/>
          <p14:tracePt t="47042" x="3919538" y="3867150"/>
          <p14:tracePt t="47049" x="3911600" y="3867150"/>
          <p14:tracePt t="47074" x="3911600" y="3875088"/>
          <p14:tracePt t="47080" x="3894138" y="3894138"/>
          <p14:tracePt t="47106" x="3875088" y="3894138"/>
          <p14:tracePt t="47107" x="3857625" y="3894138"/>
          <p14:tracePt t="47121" x="3741738" y="3938588"/>
          <p14:tracePt t="47138" x="3616325" y="3973513"/>
          <p14:tracePt t="47154" x="3490913" y="3990975"/>
          <p14:tracePt t="47171" x="3348038" y="4010025"/>
          <p14:tracePt t="47188" x="3197225" y="4027488"/>
          <p14:tracePt t="47204" x="3027363" y="4062413"/>
          <p14:tracePt t="47221" x="2911475" y="4081463"/>
          <p14:tracePt t="47237" x="2741613" y="4116388"/>
          <p14:tracePt t="47263" x="2679700" y="4133850"/>
          <p14:tracePt t="47271" x="2608263" y="4133850"/>
          <p14:tracePt t="47289" x="2509838" y="4152900"/>
          <p14:tracePt t="47305" x="2384425" y="4170363"/>
          <p14:tracePt t="47320" x="2098675" y="4224338"/>
          <p14:tracePt t="47346" x="2044700" y="4224338"/>
          <p14:tracePt t="47354" x="1938338" y="4241800"/>
          <p14:tracePt t="47371" x="1839913" y="4241800"/>
          <p14:tracePt t="47388" x="1751013" y="4259263"/>
          <p14:tracePt t="47405" x="1670050" y="4259263"/>
          <p14:tracePt t="47421" x="1536700" y="4259263"/>
          <p14:tracePt t="47438" x="1428750" y="4259263"/>
          <p14:tracePt t="47454" x="1339850" y="4259263"/>
          <p14:tracePt t="47471" x="1268413" y="4259263"/>
          <p14:tracePt t="47487" x="1204913" y="4251325"/>
          <p14:tracePt t="47505" x="1133475" y="4251325"/>
          <p14:tracePt t="47520" x="1081088" y="4232275"/>
          <p14:tracePt t="47520" x="1027113" y="4232275"/>
          <p14:tracePt t="47538" x="946150" y="4232275"/>
          <p14:tracePt t="47554" x="893763" y="4232275"/>
          <p14:tracePt t="47571" x="874713" y="4232275"/>
          <p14:tracePt t="47841" x="866775" y="4232275"/>
          <p14:tracePt t="47857" x="866775" y="4224338"/>
          <p14:tracePt t="47865" x="866775" y="4205288"/>
          <p14:tracePt t="47880" x="884238" y="4187825"/>
          <p14:tracePt t="47889" x="893763" y="4179888"/>
          <p14:tracePt t="47897" x="919163" y="4160838"/>
          <p14:tracePt t="47905" x="982663" y="4116388"/>
          <p14:tracePt t="47921" x="1071563" y="4054475"/>
          <p14:tracePt t="47937" x="1116013" y="4027488"/>
          <p14:tracePt t="47954" x="1143000" y="4017963"/>
          <p14:tracePt t="47970" x="1152525" y="4000500"/>
          <p14:tracePt t="47987" x="1179513" y="3990975"/>
          <p14:tracePt t="48004" x="1187450" y="3983038"/>
          <p14:tracePt t="48020" x="1196975" y="3983038"/>
          <p14:tracePt t="48066" x="1214438" y="3983038"/>
          <p14:tracePt t="48070" x="1223963" y="3983038"/>
          <p14:tracePt t="48098" x="1223963" y="3973513"/>
          <p14:tracePt t="48099" x="1231900" y="3965575"/>
          <p14:tracePt t="48110" x="1241425" y="3965575"/>
          <p14:tracePt t="48121" x="1268413" y="3965575"/>
          <p14:tracePt t="48143" x="1276350" y="3965575"/>
          <p14:tracePt t="48154" x="1285875" y="3956050"/>
          <p14:tracePt t="48171" x="1295400" y="3956050"/>
          <p14:tracePt t="48187" x="1312863" y="3956050"/>
          <p14:tracePt t="48204" x="1322388" y="3956050"/>
          <p14:tracePt t="48220" x="1330325" y="3956050"/>
          <p14:tracePt t="48258" x="1347788" y="3956050"/>
          <p14:tracePt t="48266" x="1357313" y="3965575"/>
          <p14:tracePt t="48322" x="1366838" y="3965575"/>
          <p14:tracePt t="48345" x="1374775" y="3965575"/>
          <p14:tracePt t="48385" x="1393825" y="3965575"/>
          <p14:tracePt t="48417" x="1401763" y="3965575"/>
          <p14:tracePt t="48465" x="1411288" y="3965575"/>
          <p14:tracePt t="48473" x="1419225" y="3965575"/>
          <p14:tracePt t="48481" x="1438275" y="3965575"/>
          <p14:tracePt t="48489" x="1490663" y="3965575"/>
          <p14:tracePt t="48504" x="1544638" y="3965575"/>
          <p14:tracePt t="48543" x="1608138" y="3965575"/>
          <p14:tracePt t="48566" x="1625600" y="3965575"/>
          <p14:tracePt t="48570" x="1679575" y="3965575"/>
          <p14:tracePt t="48588" x="1697038" y="3965575"/>
          <p14:tracePt t="48603" x="1704975" y="3965575"/>
          <p14:tracePt t="48621" x="1724025" y="3965575"/>
          <p14:tracePt t="48637" x="1731963" y="3965575"/>
          <p14:tracePt t="49841" x="1758950" y="3965575"/>
          <p14:tracePt t="49849" x="1785938" y="3965575"/>
          <p14:tracePt t="49857" x="1812925" y="3965575"/>
          <p14:tracePt t="49865" x="1839913" y="3965575"/>
          <p14:tracePt t="49870" x="1893888" y="3965575"/>
          <p14:tracePt t="49887" x="1946275" y="3965575"/>
          <p14:tracePt t="49904" x="1982788" y="3965575"/>
          <p14:tracePt t="49920" x="2036763" y="3965575"/>
          <p14:tracePt t="49920" x="2062163" y="3965575"/>
          <p14:tracePt t="49938" x="2116138" y="3965575"/>
          <p14:tracePt t="49954" x="2170113" y="3965575"/>
          <p14:tracePt t="49971" x="2241550" y="3965575"/>
          <p14:tracePt t="49987" x="2259013" y="3965575"/>
          <p14:tracePt t="50003" x="2268538" y="3965575"/>
          <p14:tracePt t="50049" x="2276475" y="3965575"/>
          <p14:tracePt t="50177" x="2286000" y="3965575"/>
          <p14:tracePt t="50625" x="2295525" y="3965575"/>
          <p14:tracePt t="50634" x="2312988" y="3983038"/>
          <p14:tracePt t="50638" x="2322513" y="4000500"/>
          <p14:tracePt t="50642" x="2339975" y="4010025"/>
          <p14:tracePt t="50653" x="2347913" y="4027488"/>
          <p14:tracePt t="50670" x="2384425" y="4062413"/>
          <p14:tracePt t="50687" x="2438400" y="4133850"/>
          <p14:tracePt t="50727" x="2446338" y="4160838"/>
          <p14:tracePt t="50727" x="2473325" y="4179888"/>
          <p14:tracePt t="50738" x="2544763" y="4286250"/>
          <p14:tracePt t="50765" x="2554288" y="4295775"/>
          <p14:tracePt t="50771" x="2581275" y="4322763"/>
          <p14:tracePt t="50803" x="2616200" y="4348163"/>
          <p14:tracePt t="50804" x="2625725" y="4375150"/>
          <p14:tracePt t="50929" x="2633663" y="4375150"/>
          <p14:tracePt t="51002" x="2643188" y="4394200"/>
          <p14:tracePt t="51012" x="2652713" y="4394200"/>
          <p14:tracePt t="51017" x="2697163" y="4411663"/>
          <p14:tracePt t="51028" x="2714625" y="4429125"/>
          <p14:tracePt t="51054" x="2741613" y="4446588"/>
          <p14:tracePt t="51054" x="2759075" y="4456113"/>
          <p14:tracePt t="51058" x="2768600" y="4473575"/>
          <p14:tracePt t="51071" x="2786063" y="4473575"/>
          <p14:tracePt t="51071" x="2795588" y="4483100"/>
          <p14:tracePt t="51107" x="2795588" y="4491038"/>
          <p14:tracePt t="51108" x="2803525" y="4491038"/>
          <p14:tracePt t="51138" x="2822575" y="4500563"/>
          <p14:tracePt t="51139" x="2830513" y="4510088"/>
          <p14:tracePt t="51159" x="2847975" y="4527550"/>
          <p14:tracePt t="51170" x="2874963" y="4554538"/>
          <p14:tracePt t="51196" x="2938463" y="4608513"/>
          <p14:tracePt t="51237" x="2955925" y="4616450"/>
          <p14:tracePt t="51237" x="2973388" y="4633913"/>
          <p14:tracePt t="51254" x="2982913" y="4643438"/>
          <p14:tracePt t="51270" x="3000375" y="4660900"/>
          <p14:tracePt t="51303" x="3017838" y="4660900"/>
          <p14:tracePt t="51304" x="3036888" y="4670425"/>
          <p14:tracePt t="51345" x="3044825" y="4670425"/>
          <p14:tracePt t="51649" x="3009900" y="4670425"/>
          <p14:tracePt t="51673" x="2946400" y="4687888"/>
          <p14:tracePt t="51681" x="2884488" y="4705350"/>
          <p14:tracePt t="51689" x="2813050" y="4705350"/>
          <p14:tracePt t="51696" x="2705100" y="4724400"/>
          <p14:tracePt t="51703" x="2473325" y="4768850"/>
          <p14:tracePt t="51719" x="2312988" y="4786313"/>
          <p14:tracePt t="51719" x="2214563" y="4803775"/>
          <p14:tracePt t="51737" x="2044700" y="4822825"/>
          <p14:tracePt t="51753" x="1946275" y="4840288"/>
          <p14:tracePt t="51770" x="1847850" y="4840288"/>
          <p14:tracePt t="51787" x="1768475" y="4857750"/>
          <p14:tracePt t="51803" x="1714500" y="4857750"/>
          <p14:tracePt t="51820" x="1643063" y="4857750"/>
          <p14:tracePt t="51837" x="1554163" y="4857750"/>
          <p14:tracePt t="52080" x="1571625" y="4857750"/>
          <p14:tracePt t="52089" x="1598613" y="4857750"/>
          <p14:tracePt t="52097" x="1633538" y="4840288"/>
          <p14:tracePt t="52105" x="1679575" y="4840288"/>
          <p14:tracePt t="52112" x="1731963" y="4822825"/>
          <p14:tracePt t="52119" x="1866900" y="4786313"/>
          <p14:tracePt t="52136" x="2054225" y="4732338"/>
          <p14:tracePt t="52165" x="2081213" y="4714875"/>
          <p14:tracePt t="52170" x="2108200" y="4705350"/>
          <p14:tracePt t="52187" x="2187575" y="4679950"/>
          <p14:tracePt t="52220" x="2214563" y="4670425"/>
          <p14:tracePt t="52257" x="2224088" y="4652963"/>
          <p14:tracePt t="52337" x="2232025" y="4652963"/>
          <p14:tracePt t="53217" x="2241550" y="4652963"/>
          <p14:tracePt t="53250" x="2241550" y="4625975"/>
          <p14:tracePt t="53257" x="2251075" y="4616450"/>
          <p14:tracePt t="53266" x="2251075" y="4608513"/>
          <p14:tracePt t="53270" x="2251075" y="4589463"/>
          <p14:tracePt t="53287" x="2268538" y="4581525"/>
          <p14:tracePt t="53303" x="2276475" y="4554538"/>
          <p14:tracePt t="54057" x="2295525" y="4545013"/>
          <p14:tracePt t="54065" x="2312988" y="4545013"/>
          <p14:tracePt t="54070" x="2339975" y="4545013"/>
          <p14:tracePt t="54075" x="2347913" y="4545013"/>
          <p14:tracePt t="54086" x="2374900" y="4545013"/>
          <p14:tracePt t="54103" x="2411413" y="4554538"/>
          <p14:tracePt t="54120" x="2438400" y="4554538"/>
          <p14:tracePt t="54136" x="2455863" y="4554538"/>
          <p14:tracePt t="54193" x="2465388" y="4554538"/>
          <p14:tracePt t="54217" x="2482850" y="4554538"/>
          <p14:tracePt t="54226" x="2490788" y="4554538"/>
          <p14:tracePt t="54236" x="2509838" y="4554538"/>
          <p14:tracePt t="54253" x="2536825" y="4554538"/>
          <p14:tracePt t="54270" x="2571750" y="4554538"/>
          <p14:tracePt t="54287" x="2616200" y="4554538"/>
          <p14:tracePt t="54303" x="2670175" y="4554538"/>
          <p14:tracePt t="54320" x="2724150" y="4554538"/>
          <p14:tracePt t="54320" x="2732088" y="4554538"/>
          <p14:tracePt t="54338" x="2759075" y="4554538"/>
          <p14:tracePt t="54353" x="2813050" y="4554538"/>
          <p14:tracePt t="54371" x="2847975" y="4545013"/>
          <p14:tracePt t="54387" x="2894013" y="4545013"/>
          <p14:tracePt t="54404" x="2928938" y="4537075"/>
          <p14:tracePt t="54420" x="2938463" y="4537075"/>
          <p14:tracePt t="54436" x="2955925" y="4537075"/>
          <p14:tracePt t="54453" x="2982913" y="4537075"/>
          <p14:tracePt t="54470" x="3017838" y="4537075"/>
          <p14:tracePt t="54503" x="3044825" y="4537075"/>
          <p14:tracePt t="54503" x="3062288" y="4537075"/>
          <p14:tracePt t="54520" x="3089275" y="4537075"/>
          <p14:tracePt t="54561" x="3098800" y="4537075"/>
          <p14:tracePt t="55209" x="3054350" y="4537075"/>
          <p14:tracePt t="55217" x="2108200" y="4562475"/>
          <p14:tracePt t="55310" x="2036763" y="4581525"/>
          <p14:tracePt t="55320" x="1911350" y="4598988"/>
          <p14:tracePt t="55336" x="1697038" y="4660900"/>
          <p14:tracePt t="55354" x="1536700" y="4714875"/>
          <p14:tracePt t="55370" x="1438275" y="4741863"/>
          <p14:tracePt t="55387" x="1347788" y="4768850"/>
          <p14:tracePt t="55403" x="1258888" y="4795838"/>
          <p14:tracePt t="55420" x="1152525" y="4822825"/>
          <p14:tracePt t="55444" x="1017588" y="4867275"/>
          <p14:tracePt t="55474" x="893763" y="4902200"/>
          <p14:tracePt t="55519" x="874713" y="4902200"/>
          <p14:tracePt t="55520" x="866775" y="4911725"/>
          <p14:tracePt t="55536" x="839788" y="4911725"/>
          <p14:tracePt t="55554" x="839788" y="4919663"/>
          <p14:tracePt t="55642" x="830263" y="4919663"/>
          <p14:tracePt t="55673" x="822325" y="4919663"/>
          <p14:tracePt t="55674" x="768350" y="4919663"/>
          <p14:tracePt t="55701" x="758825" y="4919663"/>
          <p14:tracePt t="55708" x="731838" y="4919663"/>
          <p14:tracePt t="55720" x="704850" y="4902200"/>
          <p14:tracePt t="55720" x="679450" y="4894263"/>
          <p14:tracePt t="55738" x="615950" y="4875213"/>
          <p14:tracePt t="55738" x="608013" y="4867275"/>
          <p14:tracePt t="55778" x="438150" y="4803775"/>
          <p14:tracePt t="56279" x="465138" y="4803775"/>
          <p14:tracePt t="56282" x="660400" y="4759325"/>
          <p14:tracePt t="56387" x="679450" y="4751388"/>
          <p14:tracePt t="56403" x="687388" y="4751388"/>
          <p14:tracePt t="56420" x="696913" y="4751388"/>
          <p14:tracePt t="56458" x="704850" y="4751388"/>
          <p14:tracePt t="56458" x="731838" y="4741863"/>
          <p14:tracePt t="56882" x="741363" y="4741863"/>
          <p14:tracePt t="56961" x="776288" y="4732338"/>
          <p14:tracePt t="56969" x="973138" y="4670425"/>
          <p14:tracePt t="56999" x="1017588" y="4652963"/>
          <p14:tracePt t="57002" x="1098550" y="4643438"/>
          <p14:tracePt t="57020" x="1241425" y="4625975"/>
          <p14:tracePt t="57042" x="1322388" y="4608513"/>
          <p14:tracePt t="57053" x="1536700" y="4589463"/>
          <p14:tracePt t="57069" x="1795463" y="4545013"/>
          <p14:tracePt t="57087" x="2017713" y="4527550"/>
          <p14:tracePt t="57102" x="2187575" y="4527550"/>
          <p14:tracePt t="57120" x="2259013" y="4527550"/>
          <p14:tracePt t="57136" x="2339975" y="4527550"/>
          <p14:tracePt t="57153" x="2393950" y="4527550"/>
          <p14:tracePt t="57169" x="2428875" y="4527550"/>
          <p14:tracePt t="57187" x="2465388" y="4527550"/>
          <p14:tracePt t="57202" x="2473325" y="4527550"/>
          <p14:tracePt t="57219" x="2490788" y="4527550"/>
          <p14:tracePt t="57236" x="2500313" y="4527550"/>
          <p14:tracePt t="57253" x="2536825" y="4527550"/>
          <p14:tracePt t="57269" x="2571750" y="4527550"/>
          <p14:tracePt t="57287" x="2616200" y="4527550"/>
          <p14:tracePt t="57302" x="2652713" y="4527550"/>
          <p14:tracePt t="57320" x="3009900" y="4572000"/>
          <p14:tracePt t="57443" x="3027363" y="4572000"/>
          <p14:tracePt t="57452" x="3044825" y="4572000"/>
          <p14:tracePt t="57469" x="3098800" y="4608513"/>
          <p14:tracePt t="57486" x="3133725" y="4643438"/>
          <p14:tracePt t="57503" x="3160713" y="4660900"/>
          <p14:tracePt t="57519" x="3214688" y="4768850"/>
          <p14:tracePt t="57577" x="3224213" y="4786313"/>
          <p14:tracePt t="57586" x="3241675" y="4813300"/>
          <p14:tracePt t="57604" x="3241675" y="4840288"/>
          <p14:tracePt t="57641" x="3241675" y="4848225"/>
          <p14:tracePt t="57665" x="3241675" y="4857750"/>
          <p14:tracePt t="57681" x="3241675" y="4875213"/>
          <p14:tracePt t="57681" x="3241675" y="4884738"/>
          <p14:tracePt t="57697" x="3241675" y="4894263"/>
          <p14:tracePt t="57705" x="3241675" y="4919663"/>
          <p14:tracePt t="57713" x="3241675" y="4929188"/>
          <p14:tracePt t="57721" x="3241675" y="4973638"/>
          <p14:tracePt t="57736" x="3241675" y="5010150"/>
          <p14:tracePt t="57753" x="3214688" y="5089525"/>
          <p14:tracePt t="57770" x="3205163" y="5133975"/>
          <p14:tracePt t="57787" x="3197225" y="5170488"/>
          <p14:tracePt t="57803" x="3179763" y="5224463"/>
          <p14:tracePt t="57820" x="3170238" y="5259388"/>
          <p14:tracePt t="57836" x="3143250" y="5295900"/>
          <p14:tracePt t="57856" x="3108325" y="5357813"/>
          <p14:tracePt t="57876" x="3098800" y="5375275"/>
          <p14:tracePt t="57887" x="3071813" y="5411788"/>
          <p14:tracePt t="57902" x="3062288" y="5419725"/>
          <p14:tracePt t="57920" x="3036888" y="5456238"/>
          <p14:tracePt t="57936" x="3000375" y="5483225"/>
          <p14:tracePt t="57936" x="2990850" y="5491163"/>
          <p14:tracePt t="57954" x="2973388" y="5510213"/>
          <p14:tracePt t="57969" x="2938463" y="5518150"/>
          <p14:tracePt t="57987" x="2928938" y="5518150"/>
          <p14:tracePt t="58003" x="2867025" y="5554663"/>
          <p14:tracePt t="58020" x="2840038" y="5554663"/>
          <p14:tracePt t="58036" x="2795588" y="5554663"/>
          <p14:tracePt t="58060" x="2786063" y="5554663"/>
          <p14:tracePt t="58069" x="2741613" y="5554663"/>
          <p14:tracePt t="58087" x="2687638" y="5554663"/>
          <p14:tracePt t="58102" x="2652713" y="5554663"/>
          <p14:tracePt t="58120" x="2633663" y="5554663"/>
          <p14:tracePt t="58136" x="2616200" y="5554663"/>
          <p14:tracePt t="58177" x="2608263" y="5554663"/>
          <p14:tracePt t="58193" x="2598738" y="5554663"/>
          <p14:tracePt t="58209" x="2581275" y="5554663"/>
          <p14:tracePt t="58217" x="2544763" y="5554663"/>
          <p14:tracePt t="58233" x="2536825" y="5554663"/>
          <p14:tracePt t="58236" x="2482850" y="5554663"/>
          <p14:tracePt t="58252" x="2428875" y="5554663"/>
          <p14:tracePt t="58270" x="2357438" y="5554663"/>
          <p14:tracePt t="58287" x="2276475" y="5562600"/>
          <p14:tracePt t="58303" x="2179638" y="5562600"/>
          <p14:tracePt t="58319" x="2081213" y="5581650"/>
          <p14:tracePt t="58336" x="2044700" y="5599113"/>
          <p14:tracePt t="58353" x="2017713" y="5599113"/>
          <p14:tracePt t="58370" x="2000250" y="5599113"/>
          <p14:tracePt t="58386" x="1973263" y="5599113"/>
          <p14:tracePt t="58641" x="1965325" y="5599113"/>
          <p14:tracePt t="58666" x="1955800" y="5599113"/>
          <p14:tracePt t="58681" x="1928813" y="5599113"/>
          <p14:tracePt t="58686" x="1928813" y="5589588"/>
          <p14:tracePt t="58722" x="1919288" y="5589588"/>
          <p14:tracePt t="63178" x="1928813" y="5581650"/>
          <p14:tracePt t="63186" x="1955800" y="5562600"/>
          <p14:tracePt t="63194" x="1955800" y="5554663"/>
          <p14:tracePt t="63208" x="1955800" y="5537200"/>
          <p14:tracePt t="64305" x="1973263" y="5537200"/>
          <p14:tracePt t="64314" x="2017713" y="5483225"/>
          <p14:tracePt t="64321" x="2054225" y="5429250"/>
          <p14:tracePt t="64326" x="2108200" y="5367338"/>
          <p14:tracePt t="64336" x="2179638" y="5232400"/>
          <p14:tracePt t="64352" x="2259013" y="5062538"/>
          <p14:tracePt t="64370" x="2295525" y="4973638"/>
          <p14:tracePt t="64386" x="2330450" y="4894263"/>
          <p14:tracePt t="64403" x="2357438" y="4830763"/>
          <p14:tracePt t="64419" x="2393950" y="4751388"/>
          <p14:tracePt t="64436" x="2411413" y="4679950"/>
          <p14:tracePt t="64452" x="2455863" y="4608513"/>
          <p14:tracePt t="64469" x="2490788" y="4510088"/>
          <p14:tracePt t="64486" x="2581275" y="4330700"/>
          <p14:tracePt t="64518" x="2608263" y="4286250"/>
          <p14:tracePt t="64536" x="2633663" y="4259263"/>
          <p14:tracePt t="64536" x="2670175" y="4197350"/>
          <p14:tracePt t="64536" x="2679700" y="4170363"/>
          <p14:tracePt t="64569" x="2714625" y="4108450"/>
          <p14:tracePt t="64586" x="2751138" y="4054475"/>
          <p14:tracePt t="64587" x="2776538" y="4027488"/>
          <p14:tracePt t="64603" x="2803525" y="3983038"/>
          <p14:tracePt t="64620" x="2830513" y="3946525"/>
          <p14:tracePt t="64636" x="2884488" y="3884613"/>
          <p14:tracePt t="64677" x="2894013" y="3875088"/>
          <p14:tracePt t="64686" x="2990850" y="3724275"/>
          <p14:tracePt t="64736" x="3054350" y="3652838"/>
          <p14:tracePt t="64736" x="3071813" y="3625850"/>
          <p14:tracePt t="64754" x="3081338" y="3608388"/>
          <p14:tracePt t="64769" x="3116263" y="3571875"/>
          <p14:tracePt t="64787" x="3125788" y="3562350"/>
          <p14:tracePt t="64841" x="3133725" y="3554413"/>
          <p14:tracePt t="64865" x="3143250" y="3536950"/>
          <p14:tracePt t="64872" x="3152775" y="3517900"/>
          <p14:tracePt t="64875" x="3170238" y="3509963"/>
          <p14:tracePt t="64886" x="3205163" y="3482975"/>
          <p14:tracePt t="64902" x="3286125" y="3446463"/>
          <p14:tracePt t="64919" x="3340100" y="3402013"/>
          <p14:tracePt t="64937" x="3384550" y="3367088"/>
          <p14:tracePt t="64952" x="3411538" y="3357563"/>
          <p14:tracePt t="64970" x="3429000" y="3348038"/>
          <p14:tracePt t="65017" x="3438525" y="3330575"/>
          <p14:tracePt t="65041" x="3446463" y="3330575"/>
          <p14:tracePt t="65056" x="3465513" y="3330575"/>
          <p14:tracePt t="65098" x="3473450" y="3322638"/>
          <p14:tracePt t="65105" x="3482975" y="3322638"/>
          <p14:tracePt t="65124" x="3490913" y="3313113"/>
          <p14:tracePt t="65195" x="3500438" y="3313113"/>
          <p14:tracePt t="65209" x="3517900" y="3313113"/>
          <p14:tracePt t="65209" x="3527425" y="3295650"/>
          <p14:tracePt t="65273" x="3536950" y="3295650"/>
          <p14:tracePt t="65406" x="3554413" y="3295650"/>
          <p14:tracePt t="65433" x="3562350" y="3295650"/>
          <p14:tracePt t="65441" x="3571875" y="3295650"/>
          <p14:tracePt t="65447" x="3598863" y="3303588"/>
          <p14:tracePt t="65459" x="3625850" y="3303588"/>
          <p14:tracePt t="65469" x="3679825" y="3313113"/>
          <p14:tracePt t="65487" x="3714750" y="3330575"/>
          <p14:tracePt t="65503" x="3751263" y="3340100"/>
          <p14:tracePt t="65536" x="3776663" y="3357563"/>
          <p14:tracePt t="65536" x="3822700" y="3357563"/>
          <p14:tracePt t="65536" x="3830638" y="3367088"/>
          <p14:tracePt t="65553" x="3848100" y="3375025"/>
          <p14:tracePt t="65568" x="3884613" y="3384550"/>
          <p14:tracePt t="65587" x="3894138" y="3394075"/>
          <p14:tracePt t="65649" x="3902075" y="3394075"/>
          <p14:tracePt t="65993" x="3911600" y="3394075"/>
          <p14:tracePt t="73316" x="3902075" y="3402013"/>
          <p14:tracePt t="73317" x="3884613" y="3402013"/>
          <p14:tracePt t="73330" x="3875088" y="3402013"/>
          <p14:tracePt t="73337" x="3848100" y="3402013"/>
          <p14:tracePt t="73353" x="3830638" y="3402013"/>
          <p14:tracePt t="73370" x="3803650" y="3402013"/>
          <p14:tracePt t="73387" x="3795713" y="3402013"/>
          <p14:tracePt t="73404" x="3776663" y="3402013"/>
          <p14:tracePt t="73455" x="3751263" y="3402013"/>
          <p14:tracePt t="73470" x="3714750" y="3402013"/>
          <p14:tracePt t="73487" x="3625850" y="3402013"/>
          <p14:tracePt t="73510" x="3598863" y="3402013"/>
          <p14:tracePt t="73519" x="3527425" y="3402013"/>
          <p14:tracePt t="73537" x="3473450" y="3402013"/>
          <p14:tracePt t="73553" x="3402013" y="3402013"/>
          <p14:tracePt t="73553" x="3375025" y="3402013"/>
          <p14:tracePt t="73586" x="3259138" y="3402013"/>
          <p14:tracePt t="73587" x="3152775" y="3402013"/>
          <p14:tracePt t="73603" x="3036888" y="3402013"/>
          <p14:tracePt t="73620" x="2874963" y="3402013"/>
          <p14:tracePt t="73637" x="2687638" y="3402013"/>
          <p14:tracePt t="73652" x="2517775" y="3402013"/>
          <p14:tracePt t="73669" x="2374900" y="3402013"/>
          <p14:tracePt t="73686" x="2187575" y="3402013"/>
          <p14:tracePt t="73703" x="1857375" y="3402013"/>
          <p14:tracePt t="73743" x="1679575" y="3402013"/>
          <p14:tracePt t="73775" x="1643063" y="3402013"/>
          <p14:tracePt t="73788" x="1571625" y="3402013"/>
          <p14:tracePt t="73802" x="1500188" y="3402013"/>
          <p14:tracePt t="73820" x="1419225" y="3402013"/>
          <p14:tracePt t="73836" x="1312863" y="3402013"/>
          <p14:tracePt t="73853" x="1214438" y="3402013"/>
          <p14:tracePt t="73869" x="1089025" y="3402013"/>
          <p14:tracePt t="73887" x="973138" y="3402013"/>
          <p14:tracePt t="73903" x="901700" y="3402013"/>
          <p14:tracePt t="73919" x="830263" y="3411538"/>
          <p14:tracePt t="73936" x="812800" y="3411538"/>
          <p14:tracePt t="73953" x="795338" y="3411538"/>
          <p14:tracePt t="73969" x="776288" y="3429000"/>
          <p14:tracePt t="73987" x="768350" y="3429000"/>
          <p14:tracePt t="74002" x="750888" y="3438525"/>
          <p14:tracePt t="74050" x="741363" y="3446463"/>
          <p14:tracePt t="74499" x="758825" y="3446463"/>
          <p14:tracePt t="74507" x="812800" y="3446463"/>
          <p14:tracePt t="74552" x="822325" y="3446463"/>
          <p14:tracePt t="74569" x="839788" y="3446463"/>
          <p14:tracePt t="74569" x="857250" y="3446463"/>
          <p14:tracePt t="74588" x="874713" y="3446463"/>
          <p14:tracePt t="74603" x="884238" y="3446463"/>
          <p14:tracePt t="74620" x="893763" y="3446463"/>
          <p14:tracePt t="74658" x="901700" y="3446463"/>
          <p14:tracePt t="74673" x="911225" y="3446463"/>
          <p14:tracePt t="74699" x="928688" y="3446463"/>
          <p14:tracePt t="74714" x="938213" y="3446463"/>
          <p14:tracePt t="74744" x="946150" y="3446463"/>
          <p14:tracePt t="74753" x="990600" y="3446463"/>
          <p14:tracePt t="74773" x="1009650" y="3446463"/>
          <p14:tracePt t="74787" x="1036638" y="3446463"/>
          <p14:tracePt t="74802" x="1081088" y="3446463"/>
          <p14:tracePt t="74819" x="1125538" y="3446463"/>
          <p14:tracePt t="74836" x="1160463" y="3446463"/>
          <p14:tracePt t="74853" x="1196975" y="3446463"/>
          <p14:tracePt t="74870" x="1214438" y="3446463"/>
          <p14:tracePt t="74887" x="1231900" y="3446463"/>
          <p14:tracePt t="74903" x="1250950" y="3446463"/>
          <p14:tracePt t="74919" x="1258888" y="3446463"/>
          <p14:tracePt t="75955" x="1268413" y="3446463"/>
          <p14:tracePt t="75962" x="1625600" y="3482975"/>
          <p14:tracePt t="76088" x="1679575" y="3482975"/>
          <p14:tracePt t="76103" x="1795463" y="3482975"/>
          <p14:tracePt t="76144" x="1822450" y="3482975"/>
          <p14:tracePt t="76152" x="2036763" y="3482975"/>
          <p14:tracePt t="76186" x="2081213" y="3482975"/>
          <p14:tracePt t="76187" x="2411413" y="3482975"/>
          <p14:tracePt t="76259" x="2419350" y="3482975"/>
          <p14:tracePt t="76610" x="2428875" y="3482975"/>
          <p14:tracePt t="76618" x="2419350" y="3500438"/>
          <p14:tracePt t="76626" x="2366963" y="3517900"/>
          <p14:tracePt t="76637" x="2303463" y="3527425"/>
          <p14:tracePt t="76652" x="2268538" y="3536950"/>
          <p14:tracePt t="76670" x="2241550" y="3544888"/>
          <p14:tracePt t="76686" x="2214563" y="3554413"/>
          <p14:tracePt t="76703" x="2197100" y="3562350"/>
          <p14:tracePt t="76719" x="2179638" y="3562350"/>
          <p14:tracePt t="76842" x="2170113" y="3562350"/>
          <p14:tracePt t="76860" x="2152650" y="3562350"/>
          <p14:tracePt t="76863" x="2116138" y="3581400"/>
          <p14:tracePt t="76869" x="2044700" y="3581400"/>
          <p14:tracePt t="76886" x="1982788" y="3598863"/>
          <p14:tracePt t="76903" x="1901825" y="3608388"/>
          <p14:tracePt t="76919" x="1839913" y="3608388"/>
          <p14:tracePt t="76937" x="1785938" y="3608388"/>
          <p14:tracePt t="76952" x="1704975" y="3625850"/>
          <p14:tracePt t="76952" x="1679575" y="3625850"/>
          <p14:tracePt t="76971" x="1633538" y="3625850"/>
          <p14:tracePt t="76986" x="1554163" y="3625850"/>
          <p14:tracePt t="77003" x="1500188" y="3625850"/>
          <p14:tracePt t="77019" x="1384300" y="3625850"/>
          <p14:tracePt t="77036" x="1125538" y="3625850"/>
          <p14:tracePt t="77068" x="1000125" y="3625850"/>
          <p14:tracePt t="77085" x="901700" y="3643313"/>
          <p14:tracePt t="77106" x="857250" y="3643313"/>
          <p14:tracePt t="77114" x="822325" y="3643313"/>
          <p14:tracePt t="77119" x="731838" y="3643313"/>
          <p14:tracePt t="77136" x="669925" y="3652838"/>
          <p14:tracePt t="77153" x="615950" y="3660775"/>
          <p14:tracePt t="77169" x="536575" y="3670300"/>
          <p14:tracePt t="77187" x="500063" y="3670300"/>
          <p14:tracePt t="77203" x="438150" y="3670300"/>
          <p14:tracePt t="77220" x="401638" y="3670300"/>
          <p14:tracePt t="77235" x="366713" y="3670300"/>
          <p14:tracePt t="77253" x="339725" y="3670300"/>
          <p14:tracePt t="77269" x="330200" y="3670300"/>
          <p14:tracePt t="77810" x="347663" y="3670300"/>
          <p14:tracePt t="77818" x="393700" y="3660775"/>
          <p14:tracePt t="77824" x="500063" y="3633788"/>
          <p14:tracePt t="77835" x="741363" y="3589338"/>
          <p14:tracePt t="77902" x="911225" y="3562350"/>
          <p14:tracePt t="77958" x="938213" y="3562350"/>
          <p14:tracePt t="77969" x="982663" y="3562350"/>
          <p14:tracePt t="77969" x="1000125" y="3554413"/>
          <p14:tracePt t="77986" x="1062038" y="3544888"/>
          <p14:tracePt t="78002" x="1143000" y="3536950"/>
          <p14:tracePt t="78020" x="1196975" y="3536950"/>
          <p14:tracePt t="78036" x="1250950" y="3517900"/>
          <p14:tracePt t="78053" x="1268413" y="3517900"/>
          <p14:tracePt t="78069" x="1303338" y="3509963"/>
          <p14:tracePt t="78086" x="1330325" y="3509963"/>
          <p14:tracePt t="78102" x="1357313" y="3509963"/>
          <p14:tracePt t="78119" x="1384300" y="3500438"/>
          <p14:tracePt t="78136" x="1419225" y="3490913"/>
          <p14:tracePt t="78152" x="1455738" y="3490913"/>
          <p14:tracePt t="78169" x="1490663" y="3482975"/>
          <p14:tracePt t="78169" x="1509713" y="3482975"/>
          <p14:tracePt t="78187" x="1527175" y="3482975"/>
          <p14:tracePt t="78202" x="1544638" y="3482975"/>
          <p14:tracePt t="78219" x="1562100" y="3473450"/>
          <p14:tracePt t="78236" x="1562100" y="3465513"/>
          <p14:tracePt t="78721" x="1581150" y="3465513"/>
          <p14:tracePt t="78747" x="1608138" y="3465513"/>
          <p14:tracePt t="78753" x="1633538" y="3465513"/>
          <p14:tracePt t="78769" x="1643063" y="3465513"/>
          <p14:tracePt t="78769" x="1679575" y="3465513"/>
          <p14:tracePt t="78769" x="1687513" y="3465513"/>
          <p14:tracePt t="78787" x="1714500" y="3465513"/>
          <p14:tracePt t="78802" x="1724025" y="3465513"/>
          <p14:tracePt t="78819" x="1741488" y="3465513"/>
          <p14:tracePt t="78836" x="1751013" y="3473450"/>
          <p14:tracePt t="78853" x="1776413" y="3473450"/>
          <p14:tracePt t="7886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-2" y="1524000"/>
            <a:ext cx="9144004" cy="41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>
              <a:spcBef>
                <a:spcPts val="1300"/>
              </a:spcBef>
            </a:pPr>
            <a:r>
              <a:rPr sz="2200" i="1">
                <a:latin typeface="Arial"/>
                <a:ea typeface="Arial"/>
                <a:cs typeface="Arial"/>
                <a:sym typeface="Arial"/>
              </a:rPr>
              <a:t>CDH1</a:t>
            </a:r>
            <a:r>
              <a:rPr sz="2200">
                <a:latin typeface="Arial"/>
                <a:ea typeface="Arial"/>
                <a:cs typeface="Arial"/>
                <a:sym typeface="Arial"/>
              </a:rPr>
              <a:t> is a t.s.g. and follows the “two hit” model</a:t>
            </a:r>
          </a:p>
        </p:txBody>
      </p:sp>
      <p:grpSp>
        <p:nvGrpSpPr>
          <p:cNvPr id="147" name="Group 147"/>
          <p:cNvGrpSpPr/>
          <p:nvPr/>
        </p:nvGrpSpPr>
        <p:grpSpPr>
          <a:xfrm>
            <a:off x="531807" y="1981197"/>
            <a:ext cx="8534410" cy="4304472"/>
            <a:chOff x="-1" y="-1"/>
            <a:chExt cx="8534408" cy="4304471"/>
          </a:xfrm>
        </p:grpSpPr>
        <p:sp>
          <p:nvSpPr>
            <p:cNvPr id="123" name="Shape 123"/>
            <p:cNvSpPr/>
            <p:nvPr/>
          </p:nvSpPr>
          <p:spPr>
            <a:xfrm>
              <a:off x="3629027" y="1585"/>
              <a:ext cx="152403" cy="12189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635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850901" y="1585"/>
              <a:ext cx="152403" cy="12189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635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3476626" y="915796"/>
              <a:ext cx="457205" cy="159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635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638928" y="42851"/>
              <a:ext cx="152403" cy="12189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635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7172329" y="42851"/>
              <a:ext cx="152403" cy="12189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635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6486528" y="957063"/>
              <a:ext cx="457205" cy="159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635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7019927" y="955475"/>
              <a:ext cx="457205" cy="159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63500" dist="200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698501" y="1220640"/>
              <a:ext cx="533402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WT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3476626" y="1220640"/>
              <a:ext cx="533403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MUT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6486528" y="1261910"/>
              <a:ext cx="533403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MUT</a:t>
              </a:r>
            </a:p>
          </p:txBody>
        </p:sp>
        <p:sp>
          <p:nvSpPr>
            <p:cNvPr id="133" name="Shape 133"/>
            <p:cNvSpPr/>
            <p:nvPr/>
          </p:nvSpPr>
          <p:spPr>
            <a:xfrm>
              <a:off x="7019929" y="1261910"/>
              <a:ext cx="533403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MUT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1425576" y="-2"/>
              <a:ext cx="152403" cy="12189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635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273176" y="1219053"/>
              <a:ext cx="533403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WT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4205290" y="-2"/>
              <a:ext cx="152405" cy="121895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63500" dist="23000" dir="5400000" rotWithShape="0">
                <a:srgbClr val="808080">
                  <a:alpha val="34997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4052890" y="1219053"/>
              <a:ext cx="533405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200"/>
                <a:t>WT</a:t>
              </a:r>
            </a:p>
          </p:txBody>
        </p:sp>
        <p:pic>
          <p:nvPicPr>
            <p:cNvPr id="138" name="image18.png" descr="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2294" y="2078302"/>
              <a:ext cx="2097030" cy="176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image18.png" descr="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47417" y="2078302"/>
              <a:ext cx="2097029" cy="176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age19.png" descr="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10075" y="2011260"/>
              <a:ext cx="2109223" cy="1816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 141"/>
            <p:cNvSpPr/>
            <p:nvPr/>
          </p:nvSpPr>
          <p:spPr>
            <a:xfrm>
              <a:off x="1014413" y="1538102"/>
              <a:ext cx="360367" cy="504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close/>
                </a:path>
              </a:pathLst>
            </a:custGeom>
            <a:solidFill>
              <a:srgbClr val="FF33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3822702" y="1538102"/>
              <a:ext cx="360369" cy="504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close/>
                </a:path>
              </a:pathLst>
            </a:custGeom>
            <a:solidFill>
              <a:srgbClr val="FF33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6818317" y="1538102"/>
              <a:ext cx="360367" cy="504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close/>
                </a:path>
              </a:pathLst>
            </a:custGeom>
            <a:solidFill>
              <a:srgbClr val="FF33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-2" y="2206360"/>
              <a:ext cx="2232028" cy="288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80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Normal tissue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2895601" y="2206360"/>
              <a:ext cx="2016128" cy="288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spcBef>
                  <a:spcPts val="80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400"/>
                <a:t>Normal tissue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5486403" y="3809542"/>
              <a:ext cx="3048005" cy="494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0" algn="just">
                <a:lnSpc>
                  <a:spcPct val="50000"/>
                </a:lnSpc>
                <a:spcBef>
                  <a:spcPts val="800"/>
                </a:spcBef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Cancer tissue in both hereditary </a:t>
              </a:r>
            </a:p>
            <a:p>
              <a:pPr lvl="0" algn="just">
                <a:lnSpc>
                  <a:spcPct val="50000"/>
                </a:lnSpc>
                <a:spcBef>
                  <a:spcPts val="800"/>
                </a:spcBef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and sporadic DGC and LBC cases</a:t>
              </a:r>
            </a:p>
          </p:txBody>
        </p:sp>
      </p:grpSp>
      <p:sp>
        <p:nvSpPr>
          <p:cNvPr id="148" name="Shape 148"/>
          <p:cNvSpPr/>
          <p:nvPr/>
        </p:nvSpPr>
        <p:spPr>
          <a:xfrm>
            <a:off x="4038600" y="265110"/>
            <a:ext cx="4876800" cy="810692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800" i="1">
                <a:latin typeface="Arial"/>
                <a:ea typeface="Arial"/>
                <a:cs typeface="Arial"/>
                <a:sym typeface="Arial"/>
              </a:rPr>
              <a:t>CDH1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loss of function and </a:t>
            </a:r>
          </a:p>
          <a:p>
            <a:pPr lvl="0" algn="ctr"/>
            <a:r>
              <a:rPr sz="2800">
                <a:latin typeface="Arial"/>
                <a:ea typeface="Arial"/>
                <a:cs typeface="Arial"/>
                <a:sym typeface="Arial"/>
              </a:rPr>
              <a:t>E-cadherin expression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42826"/>
      </p:ext>
    </p:extLst>
  </p:cSld>
  <p:clrMapOvr>
    <a:masterClrMapping/>
  </p:clrMapOvr>
  <p:transition spd="med" advTm="36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54" x="4946650" y="4133850"/>
          <p14:tracePt t="9362" x="4965700" y="4116388"/>
          <p14:tracePt t="9372" x="5010150" y="4089400"/>
          <p14:tracePt t="9379" x="5018088" y="4081463"/>
          <p14:tracePt t="9385" x="5054600" y="4037013"/>
          <p14:tracePt t="9396" x="5081588" y="4017963"/>
          <p14:tracePt t="9413" x="5108575" y="3973513"/>
          <p14:tracePt t="9429" x="5126038" y="3965575"/>
          <p14:tracePt t="9445" x="5143500" y="3946525"/>
          <p14:tracePt t="9462" x="5153025" y="3929063"/>
          <p14:tracePt t="9479" x="5170488" y="3911600"/>
          <p14:tracePt t="9495" x="5197475" y="3902075"/>
          <p14:tracePt t="9512" x="5224463" y="3894138"/>
          <p14:tracePt t="9529" x="5251450" y="3894138"/>
          <p14:tracePt t="9545" x="5313363" y="3867150"/>
          <p14:tracePt t="9564" x="5394325" y="3830638"/>
          <p14:tracePt t="9582" x="5510213" y="3786188"/>
          <p14:tracePt t="9596" x="5608638" y="3724275"/>
          <p14:tracePt t="9613" x="5776913" y="3625850"/>
          <p14:tracePt t="9628" x="6045200" y="3517900"/>
          <p14:tracePt t="9646" x="6215063" y="3438525"/>
          <p14:tracePt t="9662" x="6375400" y="3367088"/>
          <p14:tracePt t="9681" x="6456363" y="3313113"/>
          <p14:tracePt t="9696" x="6518275" y="3224213"/>
          <p14:tracePt t="9732" x="6527800" y="3197225"/>
          <p14:tracePt t="9734" x="6545263" y="3133725"/>
          <p14:tracePt t="9745" x="6581775" y="3017838"/>
          <p14:tracePt t="9762" x="6581775" y="2660650"/>
          <p14:tracePt t="9780" x="6500813" y="2366963"/>
          <p14:tracePt t="9797" x="6375400" y="2009775"/>
          <p14:tracePt t="9812" x="6180138" y="1679575"/>
          <p14:tracePt t="9829" x="6054725" y="1482725"/>
          <p14:tracePt t="9845" x="5929313" y="1339850"/>
          <p14:tracePt t="9862" x="5768975" y="1196975"/>
          <p14:tracePt t="9879" x="5616575" y="1125538"/>
          <p14:tracePt t="9896" x="4348163" y="874713"/>
          <p14:tracePt t="9896" x="4268788" y="874713"/>
          <p14:tracePt t="9896" x="4241800" y="874713"/>
          <p14:tracePt t="9989" x="4224338" y="874713"/>
          <p14:tracePt t="10007" x="4214813" y="874713"/>
          <p14:tracePt t="10013" x="4205288" y="874713"/>
          <p14:tracePt t="10029" x="4143375" y="911225"/>
          <p14:tracePt t="10046" x="4081463" y="973138"/>
          <p14:tracePt t="10063" x="3983038" y="1071563"/>
          <p14:tracePt t="10079" x="3902075" y="1169988"/>
          <p14:tracePt t="10096" x="3830638" y="1250950"/>
          <p14:tracePt t="10112" x="3741738" y="1374775"/>
          <p14:tracePt t="10130" x="2973388" y="2428875"/>
          <p14:tracePt t="10229" x="2894013" y="2589213"/>
          <p14:tracePt t="10247" x="2813050" y="2795588"/>
          <p14:tracePt t="10262" x="2776538" y="3054350"/>
          <p14:tracePt t="10279" x="2776538" y="3303588"/>
          <p14:tracePt t="10295" x="2776538" y="3465513"/>
          <p14:tracePt t="10314" x="2776538" y="3589338"/>
          <p14:tracePt t="10330" x="2813050" y="3652838"/>
          <p14:tracePt t="10346" x="2822575" y="3679825"/>
          <p14:tracePt t="10362" x="2911475" y="3724275"/>
          <p14:tracePt t="10380" x="2990850" y="3751263"/>
          <p14:tracePt t="10395" x="3081338" y="3768725"/>
          <p14:tracePt t="10413" x="3224213" y="3786188"/>
          <p14:tracePt t="10429" x="3384550" y="3803650"/>
          <p14:tracePt t="10446" x="3571875" y="3830638"/>
          <p14:tracePt t="10462" x="3786188" y="3867150"/>
          <p14:tracePt t="10480" x="3956050" y="3867150"/>
          <p14:tracePt t="10495" x="4098925" y="3867150"/>
          <p14:tracePt t="10513" x="4197350" y="3867150"/>
          <p14:tracePt t="10529" x="4322763" y="3822700"/>
          <p14:tracePt t="10545" x="4429125" y="3751263"/>
          <p14:tracePt t="10562" x="4616450" y="3581400"/>
          <p14:tracePt t="10580" x="4714875" y="3473450"/>
          <p14:tracePt t="10597" x="4786313" y="3340100"/>
          <p14:tracePt t="10612" x="4848225" y="3224213"/>
          <p14:tracePt t="10630" x="4884738" y="3098800"/>
          <p14:tracePt t="10645" x="4884738" y="2982913"/>
          <p14:tracePt t="10662" x="4884738" y="2857500"/>
          <p14:tracePt t="10680" x="4884738" y="2741613"/>
          <p14:tracePt t="10696" x="4884738" y="2643188"/>
          <p14:tracePt t="10712" x="4884738" y="2544763"/>
          <p14:tracePt t="10729" x="4822825" y="2411413"/>
          <p14:tracePt t="10751" x="4786313" y="2330450"/>
          <p14:tracePt t="10751" x="4732338" y="2259013"/>
          <p14:tracePt t="10763" x="4679950" y="2179638"/>
          <p14:tracePt t="10779" x="4429125" y="1990725"/>
          <p14:tracePt t="10796" x="4214813" y="1884363"/>
          <p14:tracePt t="10812" x="4081463" y="1803400"/>
          <p14:tracePt t="10829" x="3990975" y="1751013"/>
          <p14:tracePt t="10845" x="3965575" y="1731963"/>
          <p14:tracePt t="10863" x="3946525" y="1724025"/>
          <p14:tracePt t="10879" x="3919538" y="1724025"/>
          <p14:tracePt t="10896" x="3911600" y="1724025"/>
          <p14:tracePt t="10912" x="3902075" y="1724025"/>
          <p14:tracePt t="10929" x="3884613" y="1724025"/>
          <p14:tracePt t="10945" x="3867150" y="1724025"/>
          <p14:tracePt t="10945" x="3840163" y="1724025"/>
          <p14:tracePt t="10978" x="3795713" y="1724025"/>
          <p14:tracePt t="10981" x="3759200" y="1741488"/>
          <p14:tracePt t="10995" x="3581400" y="1822450"/>
          <p14:tracePt t="11064" x="3536950" y="1857375"/>
          <p14:tracePt t="11079" x="3509963" y="1893888"/>
          <p14:tracePt t="11095" x="3455988" y="1938338"/>
          <p14:tracePt t="11112" x="3411538" y="2027238"/>
          <p14:tracePt t="11128" x="3375025" y="2133600"/>
          <p14:tracePt t="11146" x="3322638" y="2214563"/>
          <p14:tracePt t="11162" x="3286125" y="2366963"/>
          <p14:tracePt t="11180" x="3276600" y="2446338"/>
          <p14:tracePt t="11196" x="3251200" y="2705100"/>
          <p14:tracePt t="11302" x="3251200" y="2732088"/>
          <p14:tracePt t="11311" x="3251200" y="2803525"/>
          <p14:tracePt t="11329" x="3251200" y="2894013"/>
          <p14:tracePt t="11347" x="3268663" y="3027363"/>
          <p14:tracePt t="11362" x="3348038" y="3197225"/>
          <p14:tracePt t="11379" x="3384550" y="3303588"/>
          <p14:tracePt t="11395" x="3411538" y="3340100"/>
          <p14:tracePt t="11412" x="3438525" y="3384550"/>
          <p14:tracePt t="11429" x="3455988" y="3419475"/>
          <p14:tracePt t="11445" x="3465513" y="3438525"/>
          <p14:tracePt t="11462" x="3482975" y="3455988"/>
          <p14:tracePt t="11478" x="3509963" y="3482975"/>
          <p14:tracePt t="11496" x="3509963" y="3500438"/>
          <p14:tracePt t="11512" x="3527425" y="3517900"/>
          <p14:tracePt t="11530" x="3562350" y="3536950"/>
          <p14:tracePt t="11552" x="3581400" y="3554413"/>
          <p14:tracePt t="11552" x="3598863" y="3562350"/>
          <p14:tracePt t="11564" x="3973513" y="3822700"/>
          <p14:tracePt t="11663" x="4027488" y="3830638"/>
          <p14:tracePt t="15011" x="4037013" y="3840163"/>
          <p14:tracePt t="15043" x="4027488" y="3884613"/>
          <p14:tracePt t="15048" x="4027488" y="3902075"/>
          <p14:tracePt t="15056" x="4010025" y="3956050"/>
          <p14:tracePt t="15061" x="4010025" y="3990975"/>
          <p14:tracePt t="15078" x="4010025" y="4037013"/>
          <p14:tracePt t="15095" x="4010025" y="4062413"/>
          <p14:tracePt t="15111" x="4010025" y="4089400"/>
          <p14:tracePt t="15128" x="4010025" y="4098925"/>
          <p14:tracePt t="15146" x="4010025" y="4116388"/>
          <p14:tracePt t="15162" x="4010025" y="4125913"/>
          <p14:tracePt t="15196" x="4010025" y="4133850"/>
          <p14:tracePt t="15197" x="4010025" y="4143375"/>
          <p14:tracePt t="15212" x="4027488" y="4197350"/>
          <p14:tracePt t="15228" x="4044950" y="4241800"/>
          <p14:tracePt t="15245" x="4089400" y="4303713"/>
          <p14:tracePt t="15261" x="4108450" y="4340225"/>
          <p14:tracePt t="15278" x="4152900" y="4384675"/>
          <p14:tracePt t="15295" x="4170363" y="4411663"/>
          <p14:tracePt t="15312" x="4197350" y="4438650"/>
          <p14:tracePt t="15329" x="4224338" y="4465638"/>
          <p14:tracePt t="15346" x="4232275" y="4473575"/>
          <p14:tracePt t="15362" x="4251325" y="4491038"/>
          <p14:tracePt t="15362" x="4268788" y="4500563"/>
          <p14:tracePt t="15380" x="4322763" y="4537075"/>
          <p14:tracePt t="15395" x="4367213" y="4545013"/>
          <p14:tracePt t="15412" x="4419600" y="4562475"/>
          <p14:tracePt t="15429" x="4500563" y="4598988"/>
          <p14:tracePt t="15446" x="4562475" y="4625975"/>
          <p14:tracePt t="15462" x="4616450" y="4625975"/>
          <p14:tracePt t="15479" x="4652963" y="4633913"/>
          <p14:tracePt t="15495" x="4705350" y="4652963"/>
          <p14:tracePt t="15513" x="4751388" y="4670425"/>
          <p14:tracePt t="15530" x="4795838" y="4670425"/>
          <p14:tracePt t="15545" x="4822825" y="4670425"/>
          <p14:tracePt t="15563" x="4867275" y="4670425"/>
          <p14:tracePt t="15578" x="4911725" y="4670425"/>
          <p14:tracePt t="15596" x="4956175" y="4652963"/>
          <p14:tracePt t="15617" x="4991100" y="4625975"/>
          <p14:tracePt t="15629" x="5037138" y="4581525"/>
          <p14:tracePt t="15645" x="5072063" y="4527550"/>
          <p14:tracePt t="15662" x="5108575" y="4465638"/>
          <p14:tracePt t="15679" x="5133975" y="4384675"/>
          <p14:tracePt t="15696" x="5153025" y="4313238"/>
          <p14:tracePt t="15711" x="5153025" y="4232275"/>
          <p14:tracePt t="15729" x="5153025" y="4160838"/>
          <p14:tracePt t="15745" x="5153025" y="4089400"/>
          <p14:tracePt t="15762" x="5153025" y="4037013"/>
          <p14:tracePt t="15778" x="5116513" y="3965575"/>
          <p14:tracePt t="15796" x="5081588" y="3911600"/>
          <p14:tracePt t="15812" x="5045075" y="3884613"/>
          <p14:tracePt t="15829" x="5018088" y="3857625"/>
          <p14:tracePt t="15845" x="4973638" y="3830638"/>
          <p14:tracePt t="15863" x="4919663" y="3822700"/>
          <p14:tracePt t="15901" x="4884738" y="3803650"/>
          <p14:tracePt t="15911" x="4857750" y="3803650"/>
          <p14:tracePt t="15912" x="4786313" y="3795713"/>
          <p14:tracePt t="15928" x="4714875" y="3795713"/>
          <p14:tracePt t="15946" x="4589463" y="3795713"/>
          <p14:tracePt t="15961" x="4446588" y="3795713"/>
          <p14:tracePt t="15961" x="4384675" y="3795713"/>
          <p14:tracePt t="15979" x="4259263" y="3840163"/>
          <p14:tracePt t="15995" x="4152900" y="3911600"/>
          <p14:tracePt t="16013" x="4037013" y="4000500"/>
          <p14:tracePt t="16028" x="3946525" y="4071938"/>
          <p14:tracePt t="16046" x="3848100" y="4143375"/>
          <p14:tracePt t="16062" x="3776663" y="4214813"/>
          <p14:tracePt t="16079" x="3724275" y="4313238"/>
          <p14:tracePt t="16095" x="3679825" y="4429125"/>
          <p14:tracePt t="16112" x="3643313" y="4527550"/>
          <p14:tracePt t="16128" x="3608388" y="4679950"/>
          <p14:tracePt t="16146" x="3581400" y="4875213"/>
          <p14:tracePt t="16161" x="3581400" y="5081588"/>
          <p14:tracePt t="16161" x="3581400" y="5153025"/>
          <p14:tracePt t="16179" x="3581400" y="5322888"/>
          <p14:tracePt t="16195" x="3581400" y="5438775"/>
          <p14:tracePt t="16212" x="3608388" y="5545138"/>
          <p14:tracePt t="16228" x="3643313" y="5670550"/>
          <p14:tracePt t="16244" x="3687763" y="5741988"/>
          <p14:tracePt t="16261" x="3741738" y="5795963"/>
          <p14:tracePt t="16278" x="3776663" y="5830888"/>
          <p14:tracePt t="16295" x="3848100" y="5875338"/>
          <p14:tracePt t="16312" x="3956050" y="5929313"/>
          <p14:tracePt t="16329" x="4116388" y="5983288"/>
          <p14:tracePt t="16345" x="4276725" y="6037263"/>
          <p14:tracePt t="16362" x="4465638" y="6081713"/>
          <p14:tracePt t="16378" x="4768850" y="6180138"/>
          <p14:tracePt t="16396" x="4956175" y="6197600"/>
          <p14:tracePt t="16412" x="5108575" y="6215063"/>
          <p14:tracePt t="16429" x="5205413" y="6215063"/>
          <p14:tracePt t="16445" x="5295900" y="6215063"/>
          <p14:tracePt t="16462" x="5394325" y="6215063"/>
          <p14:tracePt t="16478" x="5456238" y="6180138"/>
          <p14:tracePt t="16496" x="5554663" y="6108700"/>
          <p14:tracePt t="16511" x="5608638" y="6062663"/>
          <p14:tracePt t="16529" x="5653088" y="6010275"/>
          <p14:tracePt t="16545" x="5724525" y="5938838"/>
          <p14:tracePt t="16569" x="5759450" y="5894388"/>
          <p14:tracePt t="16569" x="5786438" y="5848350"/>
          <p14:tracePt t="16596" x="5803900" y="5830888"/>
          <p14:tracePt t="16597" x="5840413" y="5751513"/>
          <p14:tracePt t="16612" x="5867400" y="5670550"/>
          <p14:tracePt t="16628" x="5902325" y="5589588"/>
          <p14:tracePt t="16645" x="5919788" y="5473700"/>
          <p14:tracePt t="16662" x="5919788" y="5367338"/>
          <p14:tracePt t="16679" x="5919788" y="5197475"/>
          <p14:tracePt t="16703" x="5919788" y="5153025"/>
          <p14:tracePt t="16711" x="5919788" y="5054600"/>
          <p14:tracePt t="16744" x="5911850" y="4956175"/>
          <p14:tracePt t="16746" x="5884863" y="4875213"/>
          <p14:tracePt t="16761" x="5848350" y="4768850"/>
          <p14:tracePt t="16761" x="5822950" y="4724400"/>
          <p14:tracePt t="16779" x="5768975" y="4643438"/>
          <p14:tracePt t="16795" x="5724525" y="4562475"/>
          <p14:tracePt t="16812" x="5661025" y="4465638"/>
          <p14:tracePt t="16828" x="5545138" y="4357688"/>
          <p14:tracePt t="16845" x="5438775" y="4241800"/>
          <p14:tracePt t="16861" x="5330825" y="4152900"/>
          <p14:tracePt t="16879" x="5251450" y="4089400"/>
          <p14:tracePt t="16894" x="5170488" y="4027488"/>
          <p14:tracePt t="16912" x="5054600" y="3965575"/>
          <p14:tracePt t="16928" x="4983163" y="3919538"/>
          <p14:tracePt t="16945" x="4875213" y="3875088"/>
          <p14:tracePt t="16961" x="4741863" y="3795713"/>
          <p14:tracePt t="16961" x="4697413" y="3786188"/>
          <p14:tracePt t="16980" x="4616450" y="3768725"/>
          <p14:tracePt t="16995" x="4554538" y="3751263"/>
          <p14:tracePt t="17012" x="4510088" y="3741738"/>
          <p14:tracePt t="17028" x="4491038" y="3741738"/>
          <p14:tracePt t="17045" x="4456113" y="3741738"/>
          <p14:tracePt t="17062" x="4357688" y="3741738"/>
          <p14:tracePt t="17088" x="4286250" y="3741738"/>
          <p14:tracePt t="17095" x="4143375" y="3741738"/>
          <p14:tracePt t="17111" x="4027488" y="3759200"/>
          <p14:tracePt t="17129" x="3938588" y="3776663"/>
          <p14:tracePt t="17145" x="3857625" y="3813175"/>
          <p14:tracePt t="17163" x="3732213" y="3848100"/>
          <p14:tracePt t="17179" x="3536950" y="3919538"/>
          <p14:tracePt t="17196" x="3411538" y="3973513"/>
          <p14:tracePt t="17212" x="3276600" y="4054475"/>
          <p14:tracePt t="17229" x="3179763" y="4108450"/>
          <p14:tracePt t="17246" x="3089275" y="4197350"/>
          <p14:tracePt t="17262" x="3044825" y="4295775"/>
          <p14:tracePt t="17278" x="3009900" y="4367213"/>
          <p14:tracePt t="17296" x="2955925" y="4456113"/>
          <p14:tracePt t="17312" x="2919413" y="4554538"/>
          <p14:tracePt t="17329" x="2884488" y="4679950"/>
          <p14:tracePt t="17345" x="2874963" y="4776788"/>
          <p14:tracePt t="17345" x="2857500" y="4830763"/>
          <p14:tracePt t="17363" x="2857500" y="4884738"/>
          <p14:tracePt t="17378" x="2830513" y="5037138"/>
          <p14:tracePt t="17400" x="2822575" y="5126038"/>
          <p14:tracePt t="17412" x="2822575" y="5214938"/>
          <p14:tracePt t="17428" x="2822575" y="5313363"/>
          <p14:tracePt t="17445" x="2822575" y="5438775"/>
          <p14:tracePt t="17461" x="2822575" y="5527675"/>
          <p14:tracePt t="17478" x="2830513" y="5581650"/>
          <p14:tracePt t="17495" x="2840038" y="5608638"/>
          <p14:tracePt t="17511" x="2857500" y="5661025"/>
          <p14:tracePt t="17528" x="2874963" y="5688013"/>
          <p14:tracePt t="17545" x="2911475" y="5741988"/>
          <p14:tracePt t="17561" x="2946400" y="5776913"/>
          <p14:tracePt t="17561" x="2965450" y="5813425"/>
          <p14:tracePt t="17579" x="2990850" y="5840413"/>
          <p14:tracePt t="17627" x="3009900" y="5848350"/>
          <p14:tracePt t="17635" x="3108325" y="5911850"/>
          <p14:tracePt t="17635" x="3133725" y="5919788"/>
          <p14:tracePt t="17677" x="3187700" y="5956300"/>
          <p14:tracePt t="17695" x="3241675" y="5973763"/>
          <p14:tracePt t="17696" x="3348038" y="6010275"/>
          <p14:tracePt t="17711" x="3402013" y="6027738"/>
          <p14:tracePt t="17728" x="3429000" y="6037263"/>
          <p14:tracePt t="17745" x="3455988" y="6045200"/>
          <p14:tracePt t="17761" x="3473450" y="6054725"/>
          <p14:tracePt t="17779" x="3803650" y="6116638"/>
          <p14:tracePt t="17869" x="3929063" y="6153150"/>
          <p14:tracePt t="17871" x="3990975" y="6170613"/>
          <p14:tracePt t="17878" x="4062413" y="6170613"/>
          <p14:tracePt t="17894" x="4098925" y="6180138"/>
          <p14:tracePt t="17911" x="4143375" y="6180138"/>
          <p14:tracePt t="17928" x="4160838" y="6180138"/>
          <p14:tracePt t="17945" x="4232275" y="6197600"/>
          <p14:tracePt t="17945" x="4251325" y="6197600"/>
          <p14:tracePt t="17978" x="4303713" y="6205538"/>
          <p14:tracePt t="17994" x="4322763" y="6205538"/>
          <p14:tracePt t="17997" x="4348163" y="6205538"/>
          <p14:tracePt t="18011" x="4375150" y="6224588"/>
          <p14:tracePt t="18029" x="4394200" y="6224588"/>
          <p14:tracePt t="18045" x="4402138" y="6224588"/>
          <p14:tracePt t="18083" x="4411663" y="6224588"/>
          <p14:tracePt t="18084" x="4419600" y="6232525"/>
          <p14:tracePt t="18101" x="4429125" y="6232525"/>
          <p14:tracePt t="18111" x="4438650" y="6232525"/>
          <p14:tracePt t="18179" x="4446588" y="6232525"/>
          <p14:tracePt t="18187" x="4465638" y="6232525"/>
          <p14:tracePt t="18196" x="4473575" y="6232525"/>
          <p14:tracePt t="18197" x="4500563" y="6232525"/>
          <p14:tracePt t="18211" x="4510088" y="6232525"/>
          <p14:tracePt t="18229" x="4527550" y="6232525"/>
          <p14:tracePt t="18244" x="4545013" y="6232525"/>
          <p14:tracePt t="18261" x="4562475" y="6232525"/>
          <p14:tracePt t="18869" x="4625975" y="6215063"/>
          <p14:tracePt t="18892" x="4751388" y="6161088"/>
          <p14:tracePt t="18900" x="4919663" y="6062663"/>
          <p14:tracePt t="18912" x="5143500" y="5938838"/>
          <p14:tracePt t="18929" x="5429250" y="5697538"/>
          <p14:tracePt t="18929" x="5465763" y="5643563"/>
          <p14:tracePt t="18970" x="5562600" y="5473700"/>
          <p14:tracePt t="18996" x="5589588" y="5429250"/>
          <p14:tracePt t="18997" x="5616575" y="5348288"/>
          <p14:tracePt t="19012" x="5626100" y="5259388"/>
          <p14:tracePt t="19028" x="5634038" y="5180013"/>
          <p14:tracePt t="19045" x="5634038" y="5108575"/>
          <p14:tracePt t="19062" x="5634038" y="5054600"/>
          <p14:tracePt t="19078" x="5608638" y="4965700"/>
          <p14:tracePt t="19094" x="5554663" y="4822825"/>
          <p14:tracePt t="19111" x="5438775" y="4652963"/>
          <p14:tracePt t="19128" x="5276850" y="4456113"/>
          <p14:tracePt t="19145" x="5089525" y="4241800"/>
          <p14:tracePt t="19161" x="4803775" y="3973513"/>
          <p14:tracePt t="19179" x="4330700" y="3633788"/>
          <p14:tracePt t="19195" x="3956050" y="3446463"/>
          <p14:tracePt t="19212" x="3751263" y="3394075"/>
          <p14:tracePt t="19228" x="3616325" y="3367088"/>
          <p14:tracePt t="19246" x="3544888" y="3367088"/>
          <p14:tracePt t="19262" x="3500438" y="3367088"/>
          <p14:tracePt t="19279" x="3446463" y="3375025"/>
          <p14:tracePt t="19295" x="3394075" y="3419475"/>
          <p14:tracePt t="19312" x="3322638" y="3482975"/>
          <p14:tracePt t="19328" x="3251200" y="3571875"/>
          <p14:tracePt t="19346" x="3187700" y="3660775"/>
          <p14:tracePt t="19361" x="3133725" y="3795713"/>
          <p14:tracePt t="19361" x="3108325" y="3867150"/>
          <p14:tracePt t="19379" x="3081338" y="3938588"/>
          <p14:tracePt t="19395" x="3027363" y="4205288"/>
          <p14:tracePt t="19412" x="2982913" y="4465638"/>
          <p14:tracePt t="19428" x="2982913" y="4786313"/>
          <p14:tracePt t="19446" x="2982913" y="5027613"/>
          <p14:tracePt t="19461" x="2990850" y="5286375"/>
          <p14:tracePt t="19485" x="3009900" y="5367338"/>
          <p14:tracePt t="19495" x="3044825" y="5510213"/>
          <p14:tracePt t="19511" x="3133725" y="5670550"/>
          <p14:tracePt t="19528" x="3214688" y="5768975"/>
          <p14:tracePt t="19545" x="3268663" y="5848350"/>
          <p14:tracePt t="19561" x="3330575" y="5911850"/>
          <p14:tracePt t="19561" x="3340100" y="5919788"/>
          <p14:tracePt t="19580" x="3384550" y="5946775"/>
          <p14:tracePt t="19596" x="3402013" y="5965825"/>
          <p14:tracePt t="19636" x="3411538" y="5965825"/>
          <p14:tracePt t="19644" x="3419475" y="5965825"/>
          <p14:tracePt t="19666" x="3419475" y="5973763"/>
          <p14:tracePt t="19678" x="3429000" y="5973763"/>
          <p14:tracePt t="19679" x="3429000" y="5983288"/>
          <p14:tracePt t="19696" x="3446463" y="5991225"/>
          <p14:tracePt t="23900" x="3455988" y="5991225"/>
          <p14:tracePt t="23931" x="3465513" y="5991225"/>
          <p14:tracePt t="23940" x="3482975" y="5991225"/>
          <p14:tracePt t="23948" x="3500438" y="5991225"/>
          <p14:tracePt t="23952" x="3517900" y="5991225"/>
          <p14:tracePt t="23962" x="3554413" y="6018213"/>
          <p14:tracePt t="23978" x="3581400" y="6037263"/>
          <p14:tracePt t="23978" x="3589338" y="6037263"/>
          <p14:tracePt t="24011" x="3598863" y="6037263"/>
          <p14:tracePt t="24013" x="3616325" y="6045200"/>
          <p14:tracePt t="24052" x="3625850" y="6045200"/>
          <p14:tracePt t="24053" x="3633788" y="6045200"/>
          <p14:tracePt t="24062" x="3679825" y="6072188"/>
          <p14:tracePt t="24079" x="3732213" y="6089650"/>
          <p14:tracePt t="24095" x="3830638" y="6116638"/>
          <p14:tracePt t="24112" x="3965575" y="6170613"/>
          <p14:tracePt t="24128" x="4089400" y="6232525"/>
          <p14:tracePt t="24145" x="4170363" y="6251575"/>
          <p14:tracePt t="24162" x="4224338" y="6259513"/>
          <p14:tracePt t="24162" x="4241800" y="6269038"/>
          <p14:tracePt t="24196" x="4259263" y="6276975"/>
          <p14:tracePt t="24220" x="4268788" y="6276975"/>
          <p14:tracePt t="24228" x="4303713" y="6286500"/>
          <p14:tracePt t="24236" x="4348163" y="6286500"/>
          <p14:tracePt t="24256" x="4384675" y="6286500"/>
          <p14:tracePt t="24268" x="4411663" y="6286500"/>
          <p14:tracePt t="24279" x="4456113" y="6286500"/>
          <p14:tracePt t="24295" x="4473575" y="6286500"/>
          <p14:tracePt t="24312" x="4527550" y="6286500"/>
          <p14:tracePt t="24329" x="4625975" y="6286500"/>
          <p14:tracePt t="24352" x="4687888" y="6269038"/>
          <p14:tracePt t="24371" x="4741863" y="6251575"/>
          <p14:tracePt t="24395" x="4830763" y="6205538"/>
          <p14:tracePt t="24397" x="4867275" y="6180138"/>
          <p14:tracePt t="24397" x="4911725" y="6170613"/>
          <p14:tracePt t="24412" x="4973638" y="6126163"/>
          <p14:tracePt t="24428" x="5010150" y="6099175"/>
          <p14:tracePt t="24445" x="5037138" y="6089650"/>
          <p14:tracePt t="24461" x="5037138" y="6081713"/>
          <p14:tracePt t="24507" x="5045075" y="6081713"/>
          <p14:tracePt t="25348" x="5054600" y="6081713"/>
          <p14:tracePt t="25355" x="5143500" y="5902325"/>
          <p14:tracePt t="25360" x="5232400" y="5803900"/>
          <p14:tracePt t="25368" x="5276850" y="5715000"/>
          <p14:tracePt t="25378" x="5357813" y="5500688"/>
          <p14:tracePt t="25378" x="5394325" y="5402263"/>
          <p14:tracePt t="25396" x="5500688" y="5197475"/>
          <p14:tracePt t="25412" x="5554663" y="5000625"/>
          <p14:tracePt t="25430" x="5634038" y="4705350"/>
          <p14:tracePt t="25462" x="5653088" y="4633913"/>
          <p14:tracePt t="25463" x="5697538" y="4438650"/>
          <p14:tracePt t="25478" x="5732463" y="4268788"/>
          <p14:tracePt t="25496" x="5732463" y="4152900"/>
          <p14:tracePt t="25512" x="5751513" y="4027488"/>
          <p14:tracePt t="25529" x="5768975" y="3902075"/>
          <p14:tracePt t="25545" x="5803900" y="3741738"/>
          <p14:tracePt t="25563" x="5822950" y="3589338"/>
          <p14:tracePt t="25578" x="5840413" y="3419475"/>
          <p14:tracePt t="25578" x="5857875" y="3340100"/>
          <p14:tracePt t="25597" x="5875338" y="3170238"/>
          <p14:tracePt t="25612" x="5911850" y="3027363"/>
          <p14:tracePt t="25628" x="5946775" y="2919413"/>
          <p14:tracePt t="25645" x="5965825" y="2847975"/>
          <p14:tracePt t="25662" x="5991225" y="2786063"/>
          <p14:tracePt t="25679" x="6018213" y="2714625"/>
          <p14:tracePt t="25703" x="6045200" y="2679700"/>
          <p14:tracePt t="25713" x="6089650" y="2616200"/>
          <p14:tracePt t="25728" x="6153150" y="2554288"/>
          <p14:tracePt t="25746" x="6242050" y="2500313"/>
          <p14:tracePt t="25762" x="6296025" y="2473325"/>
          <p14:tracePt t="25779" x="6384925" y="2428875"/>
          <p14:tracePt t="25796" x="6446838" y="2411413"/>
          <p14:tracePt t="25812" x="6510338" y="2393950"/>
          <p14:tracePt t="25829" x="6562725" y="2393950"/>
          <p14:tracePt t="25846" x="6599238" y="2393950"/>
          <p14:tracePt t="25861" x="6626225" y="2393950"/>
          <p14:tracePt t="25879" x="6634163" y="2393950"/>
          <p14:tracePt t="25895" x="6670675" y="2393950"/>
          <p14:tracePt t="25912" x="6724650" y="2419350"/>
          <p14:tracePt t="25928" x="6777038" y="2455863"/>
          <p14:tracePt t="25946" x="6823075" y="2500313"/>
          <p14:tracePt t="25962" x="6848475" y="2562225"/>
          <p14:tracePt t="25979" x="6867525" y="2598738"/>
          <p14:tracePt t="25995" x="6867525" y="2633663"/>
          <p14:tracePt t="26013" x="6867525" y="2652713"/>
          <p14:tracePt t="26052" x="6867525" y="2660650"/>
          <p14:tracePt t="26188" x="6867525" y="2679700"/>
          <p14:tracePt t="26193" x="6867525" y="2705100"/>
          <p14:tracePt t="26212" x="6848475" y="2759075"/>
          <p14:tracePt t="26213" x="6823075" y="2795588"/>
          <p14:tracePt t="26229" x="6813550" y="2813050"/>
          <p14:tracePt t="26245" x="6804025" y="2830513"/>
          <p14:tracePt t="26596" x="6796088" y="2813050"/>
          <p14:tracePt t="26604" x="6823075" y="2670175"/>
          <p14:tracePt t="26623" x="6831013" y="2625725"/>
          <p14:tracePt t="26628" x="6840538" y="2598738"/>
          <p14:tracePt t="26646" x="6848475" y="2562225"/>
          <p14:tracePt t="26661" x="6875463" y="2536825"/>
          <p14:tracePt t="26680" x="6902450" y="2482850"/>
          <p14:tracePt t="26695" x="6938963" y="2446338"/>
          <p14:tracePt t="26712" x="7027863" y="2393950"/>
          <p14:tracePt t="26728" x="7062788" y="2366963"/>
          <p14:tracePt t="26746" x="7108825" y="2357438"/>
          <p14:tracePt t="26762" x="7161213" y="2339975"/>
          <p14:tracePt t="26762" x="7205663" y="2322513"/>
          <p14:tracePt t="26780" x="7259638" y="2303463"/>
          <p14:tracePt t="26795" x="7412038" y="2295525"/>
          <p14:tracePt t="26813" x="7446963" y="2295525"/>
          <p14:tracePt t="26828" x="7466013" y="2295525"/>
          <p14:tracePt t="26846" x="7491413" y="2276475"/>
          <p14:tracePt t="26861" x="7545388" y="2276475"/>
          <p14:tracePt t="26879" x="7626350" y="2276475"/>
          <p14:tracePt t="26895" x="7697788" y="2276475"/>
          <p14:tracePt t="26912" x="7813675" y="2276475"/>
          <p14:tracePt t="26928" x="8018463" y="2276475"/>
          <p14:tracePt t="26945" x="8313738" y="2276475"/>
          <p14:tracePt t="26962" x="8572500" y="2276475"/>
          <p14:tracePt t="26978" x="8786813" y="2276475"/>
          <p14:tracePt t="26995" x="8885238" y="2276475"/>
          <p14:tracePt t="26995" x="8929688" y="2276475"/>
          <p14:tracePt t="27012" x="8983663" y="2276475"/>
          <p14:tracePt t="27030" x="9018588" y="2276475"/>
          <p14:tracePt t="27046" x="9037638" y="2276475"/>
          <p14:tracePt t="27062" x="9045575" y="2276475"/>
          <p14:tracePt t="27099" x="9055100" y="2276475"/>
          <p14:tracePt t="27411" x="9037638" y="2303463"/>
          <p14:tracePt t="27420" x="8956675" y="2357438"/>
          <p14:tracePt t="27428" x="8894763" y="2401888"/>
          <p14:tracePt t="27429" x="8796338" y="2465388"/>
          <p14:tracePt t="27446" x="8705850" y="2536825"/>
          <p14:tracePt t="27462" x="8661400" y="2571750"/>
          <p14:tracePt t="27479" x="8634413" y="2598738"/>
          <p14:tracePt t="27495" x="8599488" y="2616200"/>
          <p14:tracePt t="27512" x="8562975" y="2643188"/>
          <p14:tracePt t="27528" x="8545513" y="2660650"/>
          <p14:tracePt t="27546" x="8528050" y="2670175"/>
          <p14:tracePt t="27562" x="8491538" y="2705100"/>
          <p14:tracePt t="27579" x="8466138" y="2751138"/>
          <p14:tracePt t="27595" x="8420100" y="2830513"/>
          <p14:tracePt t="27612" x="8402638" y="2884488"/>
          <p14:tracePt t="27628" x="8394700" y="2901950"/>
          <p14:tracePt t="28868" x="8394700" y="2911475"/>
          <p14:tracePt t="28876" x="8412163" y="2919413"/>
          <p14:tracePt t="28883" x="8412163" y="2928938"/>
          <p14:tracePt t="28885" x="8420100" y="2938463"/>
          <p14:tracePt t="28895" x="8439150" y="2973388"/>
          <p14:tracePt t="28911" x="8447088" y="3000375"/>
          <p14:tracePt t="28929" x="8466138" y="3027363"/>
          <p14:tracePt t="28945" x="8483600" y="3044825"/>
          <p14:tracePt t="29117" x="8483600" y="3054350"/>
          <p14:tracePt t="29124" x="8483600" y="3125788"/>
          <p14:tracePt t="29132" x="8483600" y="3170238"/>
          <p14:tracePt t="29132" x="8483600" y="3214688"/>
          <p14:tracePt t="29148" x="8483600" y="3313113"/>
          <p14:tracePt t="29149" x="8483600" y="3384550"/>
          <p14:tracePt t="29161" x="8447088" y="3554413"/>
          <p14:tracePt t="29179" x="8429625" y="3724275"/>
          <p14:tracePt t="29195" x="8348663" y="4037013"/>
          <p14:tracePt t="29212" x="8296275" y="4214813"/>
          <p14:tracePt t="29228" x="8232775" y="4411663"/>
          <p14:tracePt t="29246" x="8161338" y="4589463"/>
          <p14:tracePt t="29246" x="8116888" y="4679950"/>
          <p14:tracePt t="29268" x="8054975" y="4795838"/>
          <p14:tracePt t="29278" x="8001000" y="4956175"/>
          <p14:tracePt t="29295" x="7920038" y="5116513"/>
          <p14:tracePt t="29312" x="7867650" y="5232400"/>
          <p14:tracePt t="29328" x="7804150" y="5348288"/>
          <p14:tracePt t="29345" x="7751763" y="5483225"/>
          <p14:tracePt t="29362" x="7688263" y="5572125"/>
          <p14:tracePt t="29379" x="7626350" y="5697538"/>
          <p14:tracePt t="29395" x="7510463" y="5840413"/>
          <p14:tracePt t="29412" x="7439025" y="5919788"/>
          <p14:tracePt t="29429" x="7358063" y="6000750"/>
          <p14:tracePt t="29445" x="7242175" y="6062663"/>
          <p14:tracePt t="29462" x="7089775" y="6116638"/>
          <p14:tracePt t="29478" x="6911975" y="6188075"/>
          <p14:tracePt t="29495" x="6705600" y="6215063"/>
          <p14:tracePt t="29512" x="6438900" y="6232525"/>
          <p14:tracePt t="29529" x="6153150" y="6296025"/>
          <p14:tracePt t="29544" x="5751513" y="6323013"/>
          <p14:tracePt t="29562" x="5367338" y="6323013"/>
          <p14:tracePt t="29578" x="4902200" y="6323013"/>
          <p14:tracePt t="29578" x="4633913" y="6323013"/>
          <p14:tracePt t="29596" x="4394200" y="6323013"/>
          <p14:tracePt t="29611" x="3616325" y="6323013"/>
          <p14:tracePt t="29634" x="3170238" y="6323013"/>
          <p14:tracePt t="29645" x="2751138" y="6251575"/>
          <p14:tracePt t="29663" x="2482850" y="6215063"/>
          <p14:tracePt t="29679" x="2071688" y="6099175"/>
          <p14:tracePt t="29703" x="1965325" y="6072188"/>
          <p14:tracePt t="29711" x="1731963" y="6000750"/>
          <p14:tracePt t="29729" x="1608138" y="5965825"/>
          <p14:tracePt t="29745" x="1509713" y="5965825"/>
          <p14:tracePt t="29762" x="1482725" y="5946775"/>
          <p14:tracePt t="29778" x="1473200" y="5946775"/>
          <p14:tracePt t="29868" x="1465263" y="5938838"/>
          <p14:tracePt t="29917" x="1465263" y="5902325"/>
          <p14:tracePt t="29924" x="1465263" y="5875338"/>
          <p14:tracePt t="29932" x="1509713" y="5840413"/>
          <p14:tracePt t="29932" x="1544638" y="5803900"/>
          <p14:tracePt t="29948" x="1625600" y="5741988"/>
          <p14:tracePt t="29961" x="1679575" y="5705475"/>
          <p14:tracePt t="29962" x="1803400" y="5653088"/>
          <p14:tracePt t="29978" x="1955800" y="5599113"/>
          <p14:tracePt t="29994" x="2116138" y="5527675"/>
          <p14:tracePt t="30012" x="2152650" y="5510213"/>
          <p14:tracePt t="30028" x="2205038" y="5491163"/>
          <p14:tracePt t="30046" x="2214563" y="5491163"/>
          <p14:tracePt t="30061" x="2232025" y="5491163"/>
          <p14:tracePt t="31467" x="2232025" y="5483225"/>
          <p14:tracePt t="31869" x="2259013" y="5483225"/>
          <p14:tracePt t="31876" x="2339975" y="5483225"/>
          <p14:tracePt t="31884" x="2411413" y="5483225"/>
          <p14:tracePt t="31895" x="2536825" y="5465763"/>
          <p14:tracePt t="31896" x="2857500" y="5394325"/>
          <p14:tracePt t="31911" x="3295650" y="5286375"/>
          <p14:tracePt t="31928" x="3598863" y="5187950"/>
          <p14:tracePt t="31945" x="3803650" y="5108575"/>
          <p14:tracePt t="31962" x="3919538" y="5062538"/>
          <p14:tracePt t="31995" x="3938588" y="5045075"/>
          <p14:tracePt t="31997" x="3965575" y="5045075"/>
          <p14:tracePt t="31997" x="3973513" y="5045075"/>
          <p14:tracePt t="32068" x="3983038" y="5045075"/>
          <p14:tracePt t="32070" x="3990975" y="5045075"/>
          <p14:tracePt t="32086" x="4010025" y="5045075"/>
          <p14:tracePt t="32095" x="4044950" y="5045075"/>
          <p14:tracePt t="32111" x="4098925" y="5054600"/>
          <p14:tracePt t="32129" x="4143375" y="5062538"/>
          <p14:tracePt t="32145" x="4160838" y="5081588"/>
          <p14:tracePt t="32162" x="4179888" y="5089525"/>
          <p14:tracePt t="32916" x="4268788" y="5081588"/>
          <p14:tracePt t="32925" x="4562475" y="5027613"/>
          <p14:tracePt t="32926" x="4857750" y="5000625"/>
          <p14:tracePt t="32945" x="5214938" y="4929188"/>
          <p14:tracePt t="32946" x="5983288" y="4867275"/>
          <p14:tracePt t="32962" x="6715125" y="4830763"/>
          <p14:tracePt t="32978" x="7037388" y="4830763"/>
          <p14:tracePt t="32978" x="7134225" y="4830763"/>
          <p14:tracePt t="32997" x="7251700" y="4830763"/>
          <p14:tracePt t="33011" x="7456488" y="4840288"/>
          <p14:tracePt t="33029" x="7510463" y="4857750"/>
          <p14:tracePt t="33045" x="7537450" y="4875213"/>
          <p14:tracePt t="33062" x="7562850" y="4902200"/>
          <p14:tracePt t="33078" x="7581900" y="4956175"/>
          <p14:tracePt t="33094" x="7599363" y="5000625"/>
          <p14:tracePt t="33112" x="7608888" y="5045075"/>
          <p14:tracePt t="33145" x="7608888" y="5054600"/>
          <p14:tracePt t="33146" x="7608888" y="5089525"/>
          <p14:tracePt t="33161" x="7608888" y="5133975"/>
          <p14:tracePt t="33179" x="7589838" y="5170488"/>
          <p14:tracePt t="33194" x="7537450" y="5224463"/>
          <p14:tracePt t="33194" x="7491413" y="5268913"/>
          <p14:tracePt t="33212" x="7466013" y="5286375"/>
          <p14:tracePt t="33212" x="7446963" y="5313363"/>
          <p14:tracePt t="33228" x="7385050" y="5367338"/>
          <p14:tracePt t="33246" x="7340600" y="5394325"/>
          <p14:tracePt t="33262" x="7296150" y="5402263"/>
          <p14:tracePt t="33279" x="7259638" y="5419725"/>
          <p14:tracePt t="33294" x="7232650" y="5419725"/>
          <p14:tracePt t="33311" x="7224713" y="5419725"/>
          <p14:tracePt t="33328" x="7215188" y="5419725"/>
          <p14:tracePt t="33345" x="7180263" y="5419725"/>
          <p14:tracePt t="33451" x="7170738" y="5419725"/>
          <p14:tracePt t="33732" x="7161213" y="5419725"/>
          <p14:tracePt t="33740" x="7081838" y="5419725"/>
          <p14:tracePt t="33748" x="6965950" y="5419725"/>
          <p14:tracePt t="33752" x="6867525" y="5419725"/>
          <p14:tracePt t="33761" x="6653213" y="5419725"/>
          <p14:tracePt t="33778" x="6491288" y="5419725"/>
          <p14:tracePt t="33795" x="6411913" y="5419725"/>
          <p14:tracePt t="33811" x="6330950" y="5419725"/>
          <p14:tracePt t="33829" x="6296025" y="5419725"/>
          <p14:tracePt t="33845" x="6242050" y="5429250"/>
          <p14:tracePt t="33862" x="6180138" y="5429250"/>
          <p14:tracePt t="33878" x="6116638" y="5429250"/>
          <p14:tracePt t="33894" x="6089650" y="5429250"/>
          <p14:tracePt t="33912" x="6062663" y="5429250"/>
          <p14:tracePt t="33928" x="6054725" y="5429250"/>
          <p14:tracePt t="33964" x="6045200" y="5429250"/>
          <p14:tracePt t="33977" x="6027738" y="5429250"/>
          <p14:tracePt t="33979" x="6018213" y="5429250"/>
          <p14:tracePt t="33994" x="5991225" y="5429250"/>
          <p14:tracePt t="33994" x="5983288" y="5429250"/>
          <p14:tracePt t="34012" x="5956300" y="5429250"/>
          <p14:tracePt t="34028" x="5938838" y="5429250"/>
          <p14:tracePt t="34046" x="5911850" y="5419725"/>
          <p14:tracePt t="34061" x="5902325" y="5411788"/>
          <p14:tracePt t="34116" x="5894388" y="5411788"/>
          <p14:tracePt t="34157" x="5884863" y="5402263"/>
          <p14:tracePt t="34204" x="5884863" y="5375275"/>
          <p14:tracePt t="34206" x="5911850" y="5089525"/>
          <p14:tracePt t="34279" x="5938838" y="5010150"/>
          <p14:tracePt t="34294" x="5973763" y="4956175"/>
          <p14:tracePt t="34312" x="5991225" y="4919663"/>
          <p14:tracePt t="34329" x="6027738" y="4884738"/>
          <p14:tracePt t="34351" x="6037263" y="4857750"/>
          <p14:tracePt t="34361" x="6054725" y="4848225"/>
          <p14:tracePt t="34378" x="6062663" y="4830763"/>
          <p14:tracePt t="34395" x="6081713" y="4813300"/>
          <p14:tracePt t="34411" x="6197600" y="4616450"/>
          <p14:tracePt t="34511" x="6224588" y="4572000"/>
          <p14:tracePt t="34529" x="6232525" y="4537075"/>
          <p14:tracePt t="34545" x="6259513" y="4491038"/>
          <p14:tracePt t="34562" x="6259513" y="4465638"/>
          <p14:tracePt t="34577" x="6269038" y="4446588"/>
          <p14:tracePt t="34594" x="6286500" y="4419600"/>
          <p14:tracePt t="34611" x="6286500" y="4411663"/>
          <p14:tracePt t="34692" x="6286500" y="4402138"/>
          <p14:tracePt t="34700" x="6296025" y="4384675"/>
          <p14:tracePt t="34724" x="6296025" y="4375150"/>
          <p14:tracePt t="34923" x="6323013" y="4357688"/>
          <p14:tracePt t="34932" x="6367463" y="4340225"/>
          <p14:tracePt t="34934" x="6402388" y="4322763"/>
          <p14:tracePt t="34944" x="6446838" y="4303713"/>
          <p14:tracePt t="34960" x="6483350" y="4276725"/>
          <p14:tracePt t="34978" x="6510338" y="4276725"/>
          <p14:tracePt t="34994" x="6545263" y="4259263"/>
          <p14:tracePt t="34994" x="6554788" y="4259263"/>
          <p14:tracePt t="35012" x="6572250" y="4251325"/>
          <p14:tracePt t="35053" x="6581775" y="4241800"/>
          <p14:tracePt t="35075" x="6589713" y="4241800"/>
          <p14:tracePt t="35278" x="0" y="0"/>
        </p14:tracePtLst>
      </p14:laserTraceLst>
    </p:ext>
  </p:extLs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1222</Words>
  <Application>Microsoft Office PowerPoint</Application>
  <PresentationFormat>Presentazione su schermo (4:3)</PresentationFormat>
  <Paragraphs>154</Paragraphs>
  <Slides>22</Slides>
  <Notes>4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Presentazione standard di PowerPoint</vt:lpstr>
      <vt:lpstr>95% of G.C. are adenocarcinomas which can be classified into intestinal and diffuse types</vt:lpstr>
      <vt:lpstr>Presentazione standard di PowerPoint</vt:lpstr>
      <vt:lpstr>Sporadic GC</vt:lpstr>
      <vt:lpstr>Sporadic GC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…CDH1 identified mutations</vt:lpstr>
      <vt:lpstr>…CDH1 identified mutations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CDH1 mutation carriers cumulative risk </vt:lpstr>
      <vt:lpstr>HEREDITARY GC: a polygenic syndrome   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74</cp:revision>
  <dcterms:created xsi:type="dcterms:W3CDTF">2020-05-04T09:50:11Z</dcterms:created>
  <dcterms:modified xsi:type="dcterms:W3CDTF">2020-05-11T08:23:37Z</dcterms:modified>
</cp:coreProperties>
</file>