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CBF7F-4C4D-47F7-8A91-E1DEEEB17FE6}" type="datetimeFigureOut">
              <a:rPr lang="en-GB" smtClean="0"/>
              <a:t>07/06/2020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C7AE-6BA9-4EA6-86F2-A02A777AC4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837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CBF7F-4C4D-47F7-8A91-E1DEEEB17FE6}" type="datetimeFigureOut">
              <a:rPr lang="en-GB" smtClean="0"/>
              <a:t>07/06/2020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C7AE-6BA9-4EA6-86F2-A02A777AC4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720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CBF7F-4C4D-47F7-8A91-E1DEEEB17FE6}" type="datetimeFigureOut">
              <a:rPr lang="en-GB" smtClean="0"/>
              <a:t>07/06/2020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C7AE-6BA9-4EA6-86F2-A02A777AC4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346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0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80683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CBF7F-4C4D-47F7-8A91-E1DEEEB17FE6}" type="datetimeFigureOut">
              <a:rPr lang="en-GB" smtClean="0"/>
              <a:t>07/06/2020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C7AE-6BA9-4EA6-86F2-A02A777AC4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732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CBF7F-4C4D-47F7-8A91-E1DEEEB17FE6}" type="datetimeFigureOut">
              <a:rPr lang="en-GB" smtClean="0"/>
              <a:t>07/06/2020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C7AE-6BA9-4EA6-86F2-A02A777AC4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005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CBF7F-4C4D-47F7-8A91-E1DEEEB17FE6}" type="datetimeFigureOut">
              <a:rPr lang="en-GB" smtClean="0"/>
              <a:t>07/06/2020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C7AE-6BA9-4EA6-86F2-A02A777AC4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870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CBF7F-4C4D-47F7-8A91-E1DEEEB17FE6}" type="datetimeFigureOut">
              <a:rPr lang="en-GB" smtClean="0"/>
              <a:t>07/06/2020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C7AE-6BA9-4EA6-86F2-A02A777AC4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289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CBF7F-4C4D-47F7-8A91-E1DEEEB17FE6}" type="datetimeFigureOut">
              <a:rPr lang="en-GB" smtClean="0"/>
              <a:t>07/06/2020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C7AE-6BA9-4EA6-86F2-A02A777AC4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314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CBF7F-4C4D-47F7-8A91-E1DEEEB17FE6}" type="datetimeFigureOut">
              <a:rPr lang="en-GB" smtClean="0"/>
              <a:t>07/06/2020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C7AE-6BA9-4EA6-86F2-A02A777AC4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03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CBF7F-4C4D-47F7-8A91-E1DEEEB17FE6}" type="datetimeFigureOut">
              <a:rPr lang="en-GB" smtClean="0"/>
              <a:t>07/06/2020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C7AE-6BA9-4EA6-86F2-A02A777AC4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79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CBF7F-4C4D-47F7-8A91-E1DEEEB17FE6}" type="datetimeFigureOut">
              <a:rPr lang="en-GB" smtClean="0"/>
              <a:t>07/06/2020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C7AE-6BA9-4EA6-86F2-A02A777AC4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036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CBF7F-4C4D-47F7-8A91-E1DEEEB17FE6}" type="datetimeFigureOut">
              <a:rPr lang="en-GB" smtClean="0"/>
              <a:t>07/06/2020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6C7AE-6BA9-4EA6-86F2-A02A777AC4D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06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1268760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2201M21</a:t>
            </a: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-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CELLULAR AND MOLECULAR BIOLOGY COURSE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BIOLOGIA CELLULARE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E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MOLECOLARE</a:t>
            </a: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SVB0104 - CANCER 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GENETICS </a:t>
            </a:r>
          </a:p>
          <a:p>
            <a:pPr algn="ctr"/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#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13b</a:t>
            </a:r>
            <a:endParaRPr lang="it-IT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nd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year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 /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°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Semester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Teacher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: Antonella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Roetto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PhD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ntonella.roetto@unito.it</a:t>
            </a:r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baseline="30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38731"/>
      </p:ext>
    </p:extLst>
  </p:cSld>
  <p:clrMapOvr>
    <a:masterClrMapping/>
  </p:clrMapOvr>
  <p:transition spd="med" advTm="416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xfrm>
            <a:off x="6553200" y="6245223"/>
            <a:ext cx="2133600" cy="1973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lvl="0">
              <a:defRPr sz="1800"/>
            </a:pPr>
            <a:fld id="{86CB4B4D-7CA3-9044-876B-883B54F8677D}" type="slidenum">
              <a:rPr sz="1400"/>
              <a:t>10</a:t>
            </a:fld>
            <a:endParaRPr sz="1400"/>
          </a:p>
        </p:txBody>
      </p:sp>
      <p:pic>
        <p:nvPicPr>
          <p:cNvPr id="166" name="image12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5157" y="1016782"/>
            <a:ext cx="6002405" cy="4824436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506182" y="292948"/>
            <a:ext cx="5512848" cy="437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STEM CELLS AND MAMMARY GLAND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18207"/>
      </p:ext>
    </p:extLst>
  </p:cSld>
  <p:clrMapOvr>
    <a:masterClrMapping/>
  </p:clrMapOvr>
  <p:transition spd="med" advTm="227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13.jpeg" descr="Stem cell7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44642" y="417472"/>
            <a:ext cx="4445437" cy="3327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14.jpeg" descr="Stem cell8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2878" y="4121136"/>
            <a:ext cx="6374325" cy="2527975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563316" y="544080"/>
            <a:ext cx="3109276" cy="701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STEM CELLS AND MAMMARY GLAND</a:t>
            </a:r>
          </a:p>
        </p:txBody>
      </p:sp>
      <p:sp>
        <p:nvSpPr>
          <p:cNvPr id="172" name="Shape 172"/>
          <p:cNvSpPr/>
          <p:nvPr/>
        </p:nvSpPr>
        <p:spPr>
          <a:xfrm>
            <a:off x="211437" y="1575833"/>
            <a:ext cx="3813035" cy="2172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defTabSz="449580">
              <a:lnSpc>
                <a:spcPct val="115000"/>
              </a:lnSpc>
              <a:spcBef>
                <a:spcPts val="1000"/>
              </a:spcBef>
            </a:pPr>
            <a:r>
              <a:rPr sz="1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Cell surface markers CD44+/CD24- have been established as biomarkers for BCSCs </a:t>
            </a:r>
          </a:p>
          <a:p>
            <a:pPr lvl="0" defTabSz="449580">
              <a:lnSpc>
                <a:spcPct val="115000"/>
              </a:lnSpc>
              <a:spcBef>
                <a:spcPts val="1000"/>
              </a:spcBef>
            </a:pPr>
            <a:r>
              <a:rPr sz="1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Upregulation of CD44 expression has been linked to breast  tumor formation</a:t>
            </a:r>
          </a:p>
          <a:p>
            <a:pPr lvl="0" defTabSz="449580">
              <a:lnSpc>
                <a:spcPct val="115000"/>
              </a:lnSpc>
              <a:spcBef>
                <a:spcPts val="1000"/>
              </a:spcBef>
            </a:pPr>
            <a:r>
              <a:rPr sz="1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The deregulation of Notch, Wnt/Frizzled/β-catenin, Hippo, and Hedgehog signaling pathways is believed to be involved in the formation of CSCs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10339"/>
      </p:ext>
    </p:extLst>
  </p:cSld>
  <p:clrMapOvr>
    <a:masterClrMapping/>
  </p:clrMapOvr>
  <p:transition spd="med" advTm="221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8929" y="202677"/>
            <a:ext cx="819412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CSC Plasticity  </a:t>
            </a:r>
          </a:p>
          <a:p>
            <a:pPr>
              <a:lnSpc>
                <a:spcPct val="200000"/>
              </a:lnSpc>
            </a:pPr>
            <a:r>
              <a:rPr lang="en-GB" sz="1600" dirty="0" smtClean="0">
                <a:latin typeface="Comic Sans MS" panose="030F0702030302020204" pitchFamily="66" charset="0"/>
              </a:rPr>
              <a:t>able to have phenotypic changes under specific stimuli (breast cancer cell lines)</a:t>
            </a:r>
            <a:endParaRPr lang="it-IT" sz="1600" dirty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r>
              <a:rPr lang="en-GB" dirty="0">
                <a:latin typeface="Comic Sans MS" panose="030F0702030302020204" pitchFamily="66" charset="0"/>
              </a:rPr>
              <a:t>M</a:t>
            </a:r>
            <a:r>
              <a:rPr lang="en-GB" dirty="0" smtClean="0">
                <a:latin typeface="Comic Sans MS" panose="030F0702030302020204" pitchFamily="66" charset="0"/>
              </a:rPr>
              <a:t>icroenvironment</a:t>
            </a:r>
          </a:p>
          <a:p>
            <a:pPr>
              <a:lnSpc>
                <a:spcPct val="200000"/>
              </a:lnSpc>
            </a:pPr>
            <a:r>
              <a:rPr lang="en-GB" sz="1600" dirty="0" smtClean="0">
                <a:latin typeface="Comic Sans MS" panose="030F0702030302020204" pitchFamily="66" charset="0"/>
              </a:rPr>
              <a:t>Colorectal cancer cells + inflammation</a:t>
            </a:r>
            <a:r>
              <a:rPr lang="en-GB" sz="1600" dirty="0">
                <a:latin typeface="Comic Sans MS" panose="030F0702030302020204" pitchFamily="66" charset="0"/>
              </a:rPr>
              <a:t> </a:t>
            </a:r>
            <a:r>
              <a:rPr lang="en-GB" sz="1600" dirty="0" smtClean="0">
                <a:latin typeface="Comic Sans MS" panose="030F0702030302020204" pitchFamily="66" charset="0"/>
              </a:rPr>
              <a:t>     non stem cells  </a:t>
            </a:r>
            <a:r>
              <a:rPr lang="en-GB" sz="1600" dirty="0" err="1" smtClean="0">
                <a:latin typeface="Comic Sans MS" panose="030F0702030302020204" pitchFamily="66" charset="0"/>
              </a:rPr>
              <a:t>dedifferentiantion</a:t>
            </a:r>
            <a:endParaRPr lang="en-GB" sz="1600" dirty="0" smtClean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r>
              <a:rPr lang="en-GB" dirty="0" smtClean="0">
                <a:latin typeface="Comic Sans MS" panose="030F0702030302020204" pitchFamily="66" charset="0"/>
              </a:rPr>
              <a:t>EMT process</a:t>
            </a:r>
          </a:p>
          <a:p>
            <a:pPr>
              <a:lnSpc>
                <a:spcPct val="200000"/>
              </a:lnSpc>
            </a:pPr>
            <a:r>
              <a:rPr lang="en-GB" sz="1600" dirty="0" smtClean="0">
                <a:latin typeface="Comic Sans MS" panose="030F0702030302020204" pitchFamily="66" charset="0"/>
              </a:rPr>
              <a:t>Some carcinomas metastasis have epithelial traits </a:t>
            </a:r>
          </a:p>
          <a:p>
            <a:pPr>
              <a:lnSpc>
                <a:spcPct val="200000"/>
              </a:lnSpc>
            </a:pPr>
            <a:r>
              <a:rPr lang="en-GB" sz="1600" dirty="0" smtClean="0">
                <a:latin typeface="Comic Sans MS" panose="030F0702030302020204" pitchFamily="66" charset="0"/>
              </a:rPr>
              <a:t>Breast cancer xenograft  changes from EMT to </a:t>
            </a:r>
            <a:r>
              <a:rPr lang="en-GB" sz="1600" dirty="0" err="1" smtClean="0">
                <a:latin typeface="Comic Sans MS" panose="030F0702030302020204" pitchFamily="66" charset="0"/>
              </a:rPr>
              <a:t>epiythelial</a:t>
            </a:r>
            <a:r>
              <a:rPr lang="en-GB" sz="1600" dirty="0" smtClean="0">
                <a:latin typeface="Comic Sans MS" panose="030F0702030302020204" pitchFamily="66" charset="0"/>
              </a:rPr>
              <a:t> in the metastatic site </a:t>
            </a:r>
            <a:endParaRPr lang="it-IT" sz="1600" dirty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r>
              <a:rPr lang="en-GB" dirty="0">
                <a:latin typeface="Comic Sans MS" panose="030F0702030302020204" pitchFamily="66" charset="0"/>
              </a:rPr>
              <a:t>CSC </a:t>
            </a:r>
            <a:r>
              <a:rPr lang="en-GB" dirty="0" smtClean="0">
                <a:latin typeface="Comic Sans MS" panose="030F0702030302020204" pitchFamily="66" charset="0"/>
              </a:rPr>
              <a:t>metabolism</a:t>
            </a:r>
          </a:p>
          <a:p>
            <a:pPr>
              <a:lnSpc>
                <a:spcPct val="200000"/>
              </a:lnSpc>
            </a:pPr>
            <a:r>
              <a:rPr lang="en-GB" sz="1600" dirty="0" smtClean="0">
                <a:latin typeface="Comic Sans MS" panose="030F0702030302020204" pitchFamily="66" charset="0"/>
              </a:rPr>
              <a:t>Glycolysis vs </a:t>
            </a:r>
            <a:r>
              <a:rPr lang="en-GB" sz="1600" dirty="0" err="1" smtClean="0">
                <a:latin typeface="Comic Sans MS" panose="030F0702030302020204" pitchFamily="66" charset="0"/>
              </a:rPr>
              <a:t>OxPhos</a:t>
            </a:r>
            <a:r>
              <a:rPr lang="en-GB" sz="1600" dirty="0" smtClean="0">
                <a:latin typeface="Comic Sans MS" panose="030F0702030302020204" pitchFamily="66" charset="0"/>
              </a:rPr>
              <a:t> 	fatty acids </a:t>
            </a:r>
          </a:p>
          <a:p>
            <a:pPr>
              <a:lnSpc>
                <a:spcPct val="200000"/>
              </a:lnSpc>
            </a:pPr>
            <a:r>
              <a:rPr lang="en-GB" sz="1600" dirty="0" smtClean="0">
                <a:latin typeface="Comic Sans MS" panose="030F0702030302020204" pitchFamily="66" charset="0"/>
              </a:rPr>
              <a:t>Metastatic breast cancer cells  use different metabolic pathways in the different colonizing site </a:t>
            </a:r>
            <a:endParaRPr lang="it-IT" sz="1600" dirty="0">
              <a:latin typeface="Comic Sans MS" panose="030F0702030302020204" pitchFamily="66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692877" y="6464339"/>
            <a:ext cx="2819037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Batlle</a:t>
            </a:r>
            <a:r>
              <a:rPr kumimoji="0" lang="it-IT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and </a:t>
            </a:r>
            <a:r>
              <a:rPr kumimoji="0" lang="it-IT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Clevers</a:t>
            </a:r>
            <a:r>
              <a:rPr kumimoji="0" lang="it-IT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, </a:t>
            </a:r>
            <a:r>
              <a:rPr kumimoji="0" lang="it-IT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Nat</a:t>
            </a:r>
            <a:r>
              <a:rPr kumimoji="0" lang="it-IT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</a:t>
            </a:r>
            <a:r>
              <a:rPr kumimoji="0" lang="it-IT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Med</a:t>
            </a:r>
            <a:r>
              <a:rPr kumimoji="0" lang="it-IT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, 2017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5" name="Freccia a destra 4"/>
          <p:cNvSpPr/>
          <p:nvPr/>
        </p:nvSpPr>
        <p:spPr>
          <a:xfrm flipV="1">
            <a:off x="4406796" y="2060297"/>
            <a:ext cx="173625" cy="139476"/>
          </a:xfrm>
          <a:prstGeom prst="rightArrow">
            <a:avLst/>
          </a:prstGeom>
          <a:solidFill>
            <a:srgbClr val="00B0F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02406"/>
      </p:ext>
    </p:extLst>
  </p:cSld>
  <p:clrMapOvr>
    <a:masterClrMapping/>
  </p:clrMapOvr>
  <p:transition spd="med" advTm="144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277" x="4652963" y="3544888"/>
          <p14:tracePt t="16364" x="4633913" y="3544888"/>
          <p14:tracePt t="16372" x="4589463" y="3490913"/>
          <p14:tracePt t="16380" x="4545013" y="3438525"/>
          <p14:tracePt t="16388" x="4500563" y="3375025"/>
          <p14:tracePt t="16396" x="4384675" y="3205163"/>
          <p14:tracePt t="16412" x="4251325" y="3036888"/>
          <p14:tracePt t="16428" x="4108450" y="2901950"/>
          <p14:tracePt t="16444" x="3990975" y="2776538"/>
          <p14:tracePt t="16460" x="3902075" y="2687638"/>
          <p14:tracePt t="16476" x="3803650" y="2589213"/>
          <p14:tracePt t="16491" x="3741738" y="2500313"/>
          <p14:tracePt t="16506" x="3625850" y="2366963"/>
          <p14:tracePt t="16523" x="3581400" y="2303463"/>
          <p14:tracePt t="16541" x="3536950" y="2241550"/>
          <p14:tracePt t="16557" x="3465513" y="2160588"/>
          <p14:tracePt t="16573" x="3438525" y="2098675"/>
          <p14:tracePt t="16590" x="3419475" y="2044700"/>
          <p14:tracePt t="16606" x="3375025" y="1990725"/>
          <p14:tracePt t="16624" x="3348038" y="1938338"/>
          <p14:tracePt t="16639" x="3286125" y="1847850"/>
          <p14:tracePt t="16670" x="3197225" y="1751013"/>
          <p14:tracePt t="16709" x="3179763" y="1714500"/>
          <p14:tracePt t="16724" x="3081338" y="1608138"/>
          <p14:tracePt t="16724" x="3071813" y="1589088"/>
          <p14:tracePt t="16763" x="2803525" y="1322388"/>
          <p14:tracePt t="16808" x="2633663" y="1179513"/>
          <p14:tracePt t="16833" x="2598738" y="1152525"/>
          <p14:tracePt t="16840" x="2544763" y="1098550"/>
          <p14:tracePt t="16858" x="2527300" y="1089025"/>
          <p14:tracePt t="17116" x="2527300" y="1098550"/>
          <p14:tracePt t="17124" x="2697163" y="1250950"/>
          <p14:tracePt t="17124" x="2751138" y="1303338"/>
          <p14:tracePt t="17149" x="2822575" y="1339850"/>
          <p14:tracePt t="17157" x="2928938" y="1393825"/>
          <p14:tracePt t="17175" x="3009900" y="1428750"/>
          <p14:tracePt t="17191" x="3044825" y="1438275"/>
          <p14:tracePt t="17228" x="3054350" y="1438275"/>
          <p14:tracePt t="17229" x="3071813" y="1438275"/>
          <p14:tracePt t="17240" x="3125788" y="1438275"/>
          <p14:tracePt t="17257" x="3160713" y="1438275"/>
          <p14:tracePt t="17274" x="3214688" y="1438275"/>
          <p14:tracePt t="17291" x="3268663" y="1438275"/>
          <p14:tracePt t="17291" x="3295650" y="1438275"/>
          <p14:tracePt t="17308" x="3322638" y="1438275"/>
          <p14:tracePt t="17324" x="3473450" y="1438275"/>
          <p14:tracePt t="17341" x="3625850" y="1438275"/>
          <p14:tracePt t="17358" x="3776663" y="1438275"/>
          <p14:tracePt t="17375" x="3867150" y="1438275"/>
          <p14:tracePt t="17391" x="3919538" y="1438275"/>
          <p14:tracePt t="17407" x="3946525" y="1438275"/>
          <p14:tracePt t="17424" x="3973513" y="1438275"/>
          <p14:tracePt t="17440" x="4000500" y="1428750"/>
          <p14:tracePt t="17457" x="4027488" y="1419225"/>
          <p14:tracePt t="17474" x="4044950" y="1411288"/>
          <p14:tracePt t="17629" x="4054475" y="1411288"/>
          <p14:tracePt t="17636" x="4062413" y="1411288"/>
          <p14:tracePt t="17644" x="4071938" y="1419225"/>
          <p14:tracePt t="17647" x="4089400" y="1428750"/>
          <p14:tracePt t="17657" x="4125913" y="1455738"/>
          <p14:tracePt t="17674" x="4152900" y="1482725"/>
          <p14:tracePt t="17691" x="4179888" y="1500188"/>
          <p14:tracePt t="17707" x="4197350" y="1500188"/>
          <p14:tracePt t="17707" x="4197350" y="1509713"/>
          <p14:tracePt t="17724" x="4214813" y="1517650"/>
          <p14:tracePt t="17741" x="4330700" y="1527175"/>
          <p14:tracePt t="17885" x="4367213" y="1527175"/>
          <p14:tracePt t="17915" x="4402138" y="1527175"/>
          <p14:tracePt t="17934" x="4411663" y="1527175"/>
          <p14:tracePt t="17941" x="4446588" y="1527175"/>
          <p14:tracePt t="17957" x="4483100" y="1527175"/>
          <p14:tracePt t="18164" x="4456113" y="1527175"/>
          <p14:tracePt t="18172" x="4402138" y="1527175"/>
          <p14:tracePt t="18190" x="4340225" y="1527175"/>
          <p14:tracePt t="18197" x="4232275" y="1527175"/>
          <p14:tracePt t="18224" x="4170363" y="1527175"/>
          <p14:tracePt t="18257" x="4152900" y="1527175"/>
          <p14:tracePt t="18258" x="4143375" y="1527175"/>
          <p14:tracePt t="18274" x="4125913" y="1527175"/>
          <p14:tracePt t="18524" x="4133850" y="1554163"/>
          <p14:tracePt t="18532" x="4160838" y="1589088"/>
          <p14:tracePt t="18540" x="4179888" y="1598613"/>
          <p14:tracePt t="18546" x="4197350" y="1608138"/>
          <p14:tracePt t="18557" x="4224338" y="1633538"/>
          <p14:tracePt t="18964" x="4224338" y="1625600"/>
          <p14:tracePt t="18972" x="4116388" y="1527175"/>
          <p14:tracePt t="19220" x="4071938" y="1527175"/>
          <p14:tracePt t="19228" x="4071938" y="1554163"/>
          <p14:tracePt t="19236" x="4071938" y="1608138"/>
          <p14:tracePt t="19244" x="4044950" y="1697038"/>
          <p14:tracePt t="19258" x="4044950" y="1776413"/>
          <p14:tracePt t="19274" x="4044950" y="1830388"/>
          <p14:tracePt t="19292" x="4044950" y="1847850"/>
          <p14:tracePt t="19348" x="4044950" y="1857375"/>
          <p14:tracePt t="19460" x="4054475" y="1857375"/>
          <p14:tracePt t="19484" x="4062413" y="1857375"/>
          <p14:tracePt t="19492" x="4081463" y="1830388"/>
          <p14:tracePt t="19500" x="4081463" y="1812925"/>
          <p14:tracePt t="19508" x="4081463" y="1758950"/>
          <p14:tracePt t="19523" x="4081463" y="1714500"/>
          <p14:tracePt t="19541" x="4081463" y="1687513"/>
          <p14:tracePt t="19557" x="4081463" y="1660525"/>
          <p14:tracePt t="19574" x="4081463" y="1643063"/>
          <p14:tracePt t="19590" x="4062413" y="1633538"/>
          <p14:tracePt t="19607" x="4017963" y="1616075"/>
          <p14:tracePt t="19624" x="3983038" y="1616075"/>
          <p14:tracePt t="19641" x="3938588" y="1616075"/>
          <p14:tracePt t="19657" x="3902075" y="1616075"/>
          <p14:tracePt t="19674" x="3894138" y="1616075"/>
          <p14:tracePt t="19690" x="3867150" y="1616075"/>
          <p14:tracePt t="19707" x="3840163" y="1633538"/>
          <p14:tracePt t="19725" x="3830638" y="1652588"/>
          <p14:tracePt t="21964" x="3867150" y="1660525"/>
          <p14:tracePt t="21966" x="4518025" y="1660525"/>
          <p14:tracePt t="22091" x="4545013" y="1660525"/>
          <p14:tracePt t="22092" x="4803775" y="1660525"/>
          <p14:tracePt t="22092" x="4875213" y="1660525"/>
          <p14:tracePt t="22148" x="4946650" y="1652588"/>
          <p14:tracePt t="22156" x="5054600" y="1633538"/>
          <p14:tracePt t="22166" x="5099050" y="1616075"/>
          <p14:tracePt t="22173" x="5180013" y="1616075"/>
          <p14:tracePt t="22191" x="5205413" y="1598613"/>
          <p14:tracePt t="22207" x="5224463" y="1598613"/>
          <p14:tracePt t="22224" x="5232400" y="1598613"/>
          <p14:tracePt t="22240" x="5251450" y="1598613"/>
          <p14:tracePt t="22257" x="5259388" y="1598613"/>
          <p14:tracePt t="22308" x="5268913" y="1598613"/>
          <p14:tracePt t="22972" x="5295900" y="1598613"/>
          <p14:tracePt t="22980" x="5402263" y="1625600"/>
          <p14:tracePt t="23000" x="5411788" y="1625600"/>
          <p14:tracePt t="23006" x="5527675" y="1643063"/>
          <p14:tracePt t="23059" x="5670550" y="1643063"/>
          <p14:tracePt t="23059" x="5680075" y="1643063"/>
          <p14:tracePt t="23149" x="5768975" y="1633538"/>
          <p14:tracePt t="23193" x="5840413" y="1625600"/>
          <p14:tracePt t="23476" x="5857875" y="1608138"/>
          <p14:tracePt t="23484" x="5875338" y="1598613"/>
          <p14:tracePt t="23492" x="5894388" y="1581150"/>
          <p14:tracePt t="23492" x="5902325" y="1581150"/>
          <p14:tracePt t="23508" x="5911850" y="1581150"/>
          <p14:tracePt t="23523" x="5911850" y="1571625"/>
          <p14:tracePt t="23524" x="5956300" y="1544638"/>
          <p14:tracePt t="24196" x="5946775" y="1544638"/>
          <p14:tracePt t="24203" x="5919788" y="1536700"/>
          <p14:tracePt t="24205" x="5875338" y="1536700"/>
          <p14:tracePt t="24267" x="5857875" y="1536700"/>
          <p14:tracePt t="24292" x="5848350" y="1536700"/>
          <p14:tracePt t="24299" x="5795963" y="1536700"/>
          <p14:tracePt t="24312" x="5768975" y="1536700"/>
          <p14:tracePt t="24323" x="5581650" y="1536700"/>
          <p14:tracePt t="24340" x="5384800" y="1473200"/>
          <p14:tracePt t="24356" x="5027613" y="1401763"/>
          <p14:tracePt t="24373" x="4527550" y="1285875"/>
          <p14:tracePt t="24390" x="3946525" y="1223963"/>
          <p14:tracePt t="24407" x="3384550" y="1108075"/>
          <p14:tracePt t="24423" x="2919413" y="1036638"/>
          <p14:tracePt t="24440" x="2616200" y="1009650"/>
          <p14:tracePt t="24456" x="2357438" y="965200"/>
          <p14:tracePt t="24473" x="2108200" y="946150"/>
          <p14:tracePt t="24490" x="1785938" y="901700"/>
          <p14:tracePt t="24507" x="1527175" y="901700"/>
          <p14:tracePt t="24507" x="1401763" y="901700"/>
          <p14:tracePt t="24524" x="1241425" y="901700"/>
          <p14:tracePt t="24540" x="1152525" y="901700"/>
          <p14:tracePt t="24558" x="1071563" y="911225"/>
          <p14:tracePt t="24573" x="1009650" y="938213"/>
          <p14:tracePt t="24591" x="911225" y="990600"/>
          <p14:tracePt t="24606" x="822325" y="1044575"/>
          <p14:tracePt t="24624" x="714375" y="1098550"/>
          <p14:tracePt t="24640" x="615950" y="1152525"/>
          <p14:tracePt t="24658" x="536575" y="1223963"/>
          <p14:tracePt t="24673" x="482600" y="1285875"/>
          <p14:tracePt t="24691" x="465138" y="1357313"/>
          <p14:tracePt t="24707" x="455613" y="1401763"/>
          <p14:tracePt t="24707" x="455613" y="1428750"/>
          <p14:tracePt t="24724" x="446088" y="1482725"/>
          <p14:tracePt t="24740" x="446088" y="1517650"/>
          <p14:tracePt t="24757" x="446088" y="1562100"/>
          <p14:tracePt t="24773" x="455613" y="1581150"/>
          <p14:tracePt t="24791" x="473075" y="1608138"/>
          <p14:tracePt t="24806" x="473075" y="1625600"/>
          <p14:tracePt t="24843" x="482600" y="1633538"/>
          <p14:tracePt t="24845" x="490538" y="1643063"/>
          <p14:tracePt t="24857" x="509588" y="1652588"/>
          <p14:tracePt t="24874" x="544513" y="1687513"/>
          <p14:tracePt t="24890" x="554038" y="1704975"/>
          <p14:tracePt t="24907" x="581025" y="1731963"/>
          <p14:tracePt t="24923" x="642938" y="1776413"/>
          <p14:tracePt t="24941" x="687388" y="1795463"/>
          <p14:tracePt t="24957" x="723900" y="1822450"/>
          <p14:tracePt t="24974" x="822325" y="1857375"/>
          <p14:tracePt t="25001" x="839788" y="1857375"/>
          <p14:tracePt t="25007" x="893763" y="1874838"/>
          <p14:tracePt t="25023" x="938213" y="1893888"/>
          <p14:tracePt t="25041" x="973138" y="1893888"/>
          <p14:tracePt t="25057" x="1081088" y="1901825"/>
          <p14:tracePt t="25091" x="1231900" y="1901825"/>
          <p14:tracePt t="25124" x="1258888" y="1901825"/>
          <p14:tracePt t="25125" x="1330325" y="1901825"/>
          <p14:tracePt t="25141" x="1401763" y="1901825"/>
          <p14:tracePt t="25157" x="1465263" y="1901825"/>
          <p14:tracePt t="25182" x="1490663" y="1901825"/>
          <p14:tracePt t="25190" x="1544638" y="1901825"/>
          <p14:tracePt t="25207" x="1581150" y="1901825"/>
          <p14:tracePt t="25224" x="1652588" y="1901825"/>
          <p14:tracePt t="25241" x="1724025" y="1901825"/>
          <p14:tracePt t="25256" x="1795463" y="1901825"/>
          <p14:tracePt t="25273" x="1847850" y="1901825"/>
          <p14:tracePt t="25291" x="1901825" y="1901825"/>
          <p14:tracePt t="25307" x="2081213" y="1901825"/>
          <p14:tracePt t="25382" x="2089150" y="1901825"/>
          <p14:tracePt t="25390" x="2133600" y="1901825"/>
          <p14:tracePt t="25406" x="2152650" y="1884363"/>
          <p14:tracePt t="25424" x="2187575" y="1884363"/>
          <p14:tracePt t="25440" x="2232025" y="1857375"/>
          <p14:tracePt t="25457" x="2241550" y="1857375"/>
          <p14:tracePt t="25473" x="2268538" y="1847850"/>
          <p14:tracePt t="25490" x="2286000" y="1847850"/>
          <p14:tracePt t="25506" x="2322513" y="1839913"/>
          <p14:tracePt t="25506" x="2330450" y="1839913"/>
          <p14:tracePt t="25524" x="2339975" y="1839913"/>
          <p14:tracePt t="25540" x="2384425" y="1822450"/>
          <p14:tracePt t="25557" x="2428875" y="1812925"/>
          <p14:tracePt t="25573" x="2482850" y="1803400"/>
          <p14:tracePt t="25590" x="2527300" y="1785938"/>
          <p14:tracePt t="25606" x="2544763" y="1768475"/>
          <p14:tracePt t="25623" x="2608263" y="1758950"/>
          <p14:tracePt t="25640" x="2625725" y="1751013"/>
          <p14:tracePt t="25656" x="2670175" y="1731963"/>
          <p14:tracePt t="25673" x="2705100" y="1704975"/>
          <p14:tracePt t="25690" x="2732088" y="1687513"/>
          <p14:tracePt t="25707" x="2768600" y="1679575"/>
          <p14:tracePt t="25723" x="2813050" y="1660525"/>
          <p14:tracePt t="25723" x="2840038" y="1652588"/>
          <p14:tracePt t="25741" x="2884488" y="1625600"/>
          <p14:tracePt t="25757" x="2928938" y="1589088"/>
          <p14:tracePt t="25774" x="2965450" y="1562100"/>
          <p14:tracePt t="25790" x="2982913" y="1536700"/>
          <p14:tracePt t="25808" x="2982913" y="1527175"/>
          <p14:tracePt t="25823" x="2990850" y="1500188"/>
          <p14:tracePt t="25841" x="3000375" y="1482725"/>
          <p14:tracePt t="25856" x="3000375" y="1473200"/>
          <p14:tracePt t="25956" x="3000375" y="1455738"/>
          <p14:tracePt t="25964" x="2982913" y="1428750"/>
          <p14:tracePt t="25973" x="2894013" y="1393825"/>
          <p14:tracePt t="25974" x="2608263" y="1322388"/>
          <p14:tracePt t="25990" x="2232025" y="1241425"/>
          <p14:tracePt t="26007" x="1866900" y="1196975"/>
          <p14:tracePt t="26023" x="1589088" y="1152525"/>
          <p14:tracePt t="26041" x="1465263" y="1133475"/>
          <p14:tracePt t="26057" x="1384300" y="1133475"/>
          <p14:tracePt t="26074" x="1179513" y="1133475"/>
          <p14:tracePt t="26107" x="847725" y="1160463"/>
          <p14:tracePt t="26107" x="785813" y="1179513"/>
          <p14:tracePt t="26142" x="687388" y="1196975"/>
          <p14:tracePt t="26150" x="615950" y="1241425"/>
          <p14:tracePt t="26157" x="446088" y="1276350"/>
          <p14:tracePt t="26173" x="303213" y="1339850"/>
          <p14:tracePt t="26173" x="276225" y="1357313"/>
          <p14:tracePt t="26207" x="258763" y="1374775"/>
          <p14:tracePt t="26207" x="231775" y="1393825"/>
          <p14:tracePt t="26224" x="223838" y="1401763"/>
          <p14:tracePt t="26245" x="223838" y="1419225"/>
          <p14:tracePt t="26257" x="214313" y="1419225"/>
          <p14:tracePt t="26388" x="214313" y="1438275"/>
          <p14:tracePt t="26396" x="231775" y="1446213"/>
          <p14:tracePt t="26404" x="276225" y="1473200"/>
          <p14:tracePt t="26412" x="312738" y="1509713"/>
          <p14:tracePt t="26423" x="347663" y="1536700"/>
          <p14:tracePt t="26440" x="411163" y="1598613"/>
          <p14:tracePt t="26457" x="438150" y="1608138"/>
          <p14:tracePt t="26473" x="482600" y="1643063"/>
          <p14:tracePt t="26524" x="500063" y="1660525"/>
          <p14:tracePt t="26538" x="509588" y="1660525"/>
          <p14:tracePt t="26546" x="536575" y="1670050"/>
          <p14:tracePt t="26556" x="544513" y="1679575"/>
          <p14:tracePt t="26573" x="554038" y="1679575"/>
          <p14:tracePt t="26590" x="588963" y="1697038"/>
          <p14:tracePt t="26607" x="615950" y="1697038"/>
          <p14:tracePt t="26623" x="687388" y="1704975"/>
          <p14:tracePt t="26641" x="928688" y="1741488"/>
          <p14:tracePt t="26662" x="1027113" y="1768475"/>
          <p14:tracePt t="26673" x="1268413" y="1768475"/>
          <p14:tracePt t="26690" x="1482725" y="1785938"/>
          <p14:tracePt t="26707" x="1670050" y="1785938"/>
          <p14:tracePt t="26723" x="1911350" y="1822450"/>
          <p14:tracePt t="26740" x="2009775" y="1839913"/>
          <p14:tracePt t="26756" x="2108200" y="1857375"/>
          <p14:tracePt t="26773" x="2197100" y="1874838"/>
          <p14:tracePt t="26790" x="2259013" y="1874838"/>
          <p14:tracePt t="26807" x="2384425" y="1874838"/>
          <p14:tracePt t="26829" x="2428875" y="1874838"/>
          <p14:tracePt t="26840" x="2571750" y="1874838"/>
          <p14:tracePt t="26856" x="2670175" y="1874838"/>
          <p14:tracePt t="26873" x="2786063" y="1874838"/>
          <p14:tracePt t="26891" x="2867025" y="1874838"/>
          <p14:tracePt t="26906" x="2938463" y="1874838"/>
          <p14:tracePt t="26906" x="2965450" y="1874838"/>
          <p14:tracePt t="26924" x="3009900" y="1874838"/>
          <p14:tracePt t="26939" x="3081338" y="1874838"/>
          <p14:tracePt t="26957" x="3125788" y="1866900"/>
          <p14:tracePt t="26973" x="3170238" y="1866900"/>
          <p14:tracePt t="26990" x="3205163" y="1857375"/>
          <p14:tracePt t="27006" x="3402013" y="1785938"/>
          <p14:tracePt t="27048" x="3438525" y="1776413"/>
          <p14:tracePt t="27057" x="3517900" y="1758950"/>
          <p14:tracePt t="27073" x="3616325" y="1724025"/>
          <p14:tracePt t="27090" x="3751263" y="1670050"/>
          <p14:tracePt t="27126" x="3822700" y="1625600"/>
          <p14:tracePt t="27173" x="3840163" y="1616075"/>
          <p14:tracePt t="27174" x="3875088" y="1589088"/>
          <p14:tracePt t="27605" x="3884613" y="1589088"/>
          <p14:tracePt t="27636" x="3911600" y="1598613"/>
          <p14:tracePt t="27637" x="3956050" y="1643063"/>
          <p14:tracePt t="27652" x="4010025" y="1679575"/>
          <p14:tracePt t="27658" x="4108450" y="1758950"/>
          <p14:tracePt t="27673" x="4197350" y="1822450"/>
          <p14:tracePt t="27691" x="4295775" y="1874838"/>
          <p14:tracePt t="27723" x="4303713" y="1874838"/>
          <p14:tracePt t="28773" x="4303713" y="1884363"/>
          <p14:tracePt t="28981" x="4322763" y="1884363"/>
          <p14:tracePt t="28989" x="4330700" y="1866900"/>
          <p14:tracePt t="28997" x="4348163" y="1857375"/>
          <p14:tracePt t="29007" x="4357688" y="1830388"/>
          <p14:tracePt t="29023" x="4384675" y="1795463"/>
          <p14:tracePt t="29041" x="4394200" y="1785938"/>
          <p14:tracePt t="29057" x="4402138" y="1758950"/>
          <p14:tracePt t="29096" x="4402138" y="1751013"/>
          <p14:tracePt t="29428" x="4429125" y="1724025"/>
          <p14:tracePt t="29437" x="4446588" y="1704975"/>
          <p14:tracePt t="29444" x="4456113" y="1697038"/>
          <p14:tracePt t="29450" x="4473575" y="1687513"/>
          <p14:tracePt t="29456" x="4527550" y="1652588"/>
          <p14:tracePt t="29473" x="4545013" y="1643063"/>
          <p14:tracePt t="29748" x="4572000" y="1633538"/>
          <p14:tracePt t="29756" x="4589463" y="1633538"/>
          <p14:tracePt t="29756" x="4608513" y="1633538"/>
          <p14:tracePt t="29774" x="4616450" y="1633538"/>
          <p14:tracePt t="30324" x="4598988" y="1633538"/>
          <p14:tracePt t="30444" x="4589463" y="1633538"/>
          <p14:tracePt t="30452" x="4581525" y="1643063"/>
          <p14:tracePt t="30468" x="4581525" y="1652588"/>
          <p14:tracePt t="30740" x="4572000" y="1652588"/>
          <p14:tracePt t="30748" x="4589463" y="1643063"/>
          <p14:tracePt t="30764" x="4589463" y="1625600"/>
          <p14:tracePt t="30780" x="4589463" y="1616075"/>
          <p14:tracePt t="34492" x="4562475" y="1608138"/>
          <p14:tracePt t="34500" x="4402138" y="1608138"/>
          <p14:tracePt t="34507" x="4205288" y="1608138"/>
          <p14:tracePt t="34509" x="3554413" y="1704975"/>
          <p14:tracePt t="34509" x="3429000" y="1724025"/>
          <p14:tracePt t="34541" x="3303588" y="1758950"/>
          <p14:tracePt t="34556" x="3286125" y="1776413"/>
          <p14:tracePt t="34573" x="3276600" y="1776413"/>
          <p14:tracePt t="34589" x="3276600" y="1785938"/>
          <p14:tracePt t="34606" x="3276600" y="1803400"/>
          <p14:tracePt t="34622" x="3268663" y="1847850"/>
          <p14:tracePt t="34640" x="3268663" y="1874838"/>
          <p14:tracePt t="34656" x="3268663" y="1911350"/>
          <p14:tracePt t="34673" x="3268663" y="1946275"/>
          <p14:tracePt t="34689" x="3268663" y="1990725"/>
          <p14:tracePt t="34706" x="3268663" y="2009775"/>
          <p14:tracePt t="34722" x="3286125" y="2071688"/>
          <p14:tracePt t="34722" x="3295650" y="2108200"/>
          <p14:tracePt t="34740" x="3303588" y="2133600"/>
          <p14:tracePt t="34756" x="3340100" y="2214563"/>
          <p14:tracePt t="34772" x="3357563" y="2241550"/>
          <p14:tracePt t="34791" x="3375025" y="2268538"/>
          <p14:tracePt t="34806" x="3394075" y="2303463"/>
          <p14:tracePt t="34824" x="3402013" y="2322513"/>
          <p14:tracePt t="34840" x="3419475" y="2347913"/>
          <p14:tracePt t="34857" x="3438525" y="2374900"/>
          <p14:tracePt t="34872" x="3455988" y="2384425"/>
          <p14:tracePt t="34889" x="3465513" y="2401888"/>
          <p14:tracePt t="34906" x="3473450" y="2401888"/>
          <p14:tracePt t="34923" x="3473450" y="2411413"/>
          <p14:tracePt t="34939" x="3482975" y="2428875"/>
          <p14:tracePt t="34956" x="3500438" y="2428875"/>
          <p14:tracePt t="34972" x="3517900" y="2446338"/>
          <p14:tracePt t="34990" x="3536950" y="2465388"/>
          <p14:tracePt t="35028" x="3554413" y="2465388"/>
          <p14:tracePt t="35044" x="3562350" y="2473325"/>
          <p14:tracePt t="35060" x="3571875" y="2473325"/>
          <p14:tracePt t="35188" x="3527425" y="2482850"/>
          <p14:tracePt t="35196" x="3357563" y="2527300"/>
          <p14:tracePt t="35212" x="3224213" y="2544763"/>
          <p14:tracePt t="35222" x="2982913" y="2544763"/>
          <p14:tracePt t="35223" x="2322513" y="2544763"/>
          <p14:tracePt t="35240" x="615950" y="2490788"/>
          <p14:tracePt t="35272" x="0" y="2322513"/>
          <p14:tracePt t="35796" x="44450" y="2295525"/>
          <p14:tracePt t="35804" x="187325" y="2241550"/>
          <p14:tracePt t="35813" x="268288" y="2232025"/>
          <p14:tracePt t="35822" x="411163" y="2187575"/>
          <p14:tracePt t="35840" x="536575" y="2152650"/>
          <p14:tracePt t="35856" x="615950" y="2133600"/>
          <p14:tracePt t="35873" x="625475" y="2125663"/>
          <p14:tracePt t="35890" x="633413" y="2125663"/>
          <p14:tracePt t="35938" x="642938" y="2125663"/>
          <p14:tracePt t="35948" x="660400" y="2125663"/>
          <p14:tracePt t="35956" x="669925" y="2125663"/>
          <p14:tracePt t="35964" x="704850" y="2108200"/>
          <p14:tracePt t="35972" x="758825" y="2098675"/>
          <p14:tracePt t="35989" x="785813" y="2098675"/>
          <p14:tracePt t="36006" x="812800" y="2098675"/>
          <p14:tracePt t="36022" x="812800" y="2089150"/>
          <p14:tracePt t="36125" x="803275" y="2116138"/>
          <p14:tracePt t="36125" x="758825" y="2133600"/>
          <p14:tracePt t="36141" x="704850" y="2179638"/>
          <p14:tracePt t="36148" x="660400" y="2214563"/>
          <p14:tracePt t="36157" x="588963" y="2259013"/>
          <p14:tracePt t="36165" x="428625" y="2322513"/>
          <p14:tracePt t="36174" x="330200" y="2366963"/>
          <p14:tracePt t="36190" x="285750" y="2374900"/>
          <p14:tracePt t="36207" x="268288" y="2393950"/>
          <p14:tracePt t="36428" x="295275" y="2393950"/>
          <p14:tracePt t="36436" x="330200" y="2357438"/>
          <p14:tracePt t="36444" x="554038" y="2205038"/>
          <p14:tracePt t="36732" x="544513" y="2224088"/>
          <p14:tracePt t="36740" x="527050" y="2224088"/>
          <p14:tracePt t="36745" x="509588" y="2232025"/>
          <p14:tracePt t="36755" x="500063" y="2241550"/>
          <p14:tracePt t="37388" x="490538" y="2251075"/>
          <p14:tracePt t="37484" x="446088" y="2251075"/>
          <p14:tracePt t="37496" x="366713" y="2312988"/>
          <p14:tracePt t="37812" x="366713" y="2303463"/>
          <p14:tracePt t="37820" x="374650" y="2295525"/>
          <p14:tracePt t="37844" x="374650" y="2286000"/>
          <p14:tracePt t="37855" x="384175" y="2286000"/>
          <p14:tracePt t="38036" x="401638" y="2286000"/>
          <p14:tracePt t="38060" x="419100" y="2286000"/>
          <p14:tracePt t="38068" x="428625" y="2286000"/>
          <p14:tracePt t="38078" x="438150" y="2286000"/>
          <p14:tracePt t="38108" x="455613" y="2286000"/>
          <p14:tracePt t="38548" x="465138" y="2286000"/>
          <p14:tracePt t="38556" x="482600" y="2286000"/>
          <p14:tracePt t="38571" x="509588" y="2286000"/>
          <p14:tracePt t="38579" x="554038" y="2286000"/>
          <p14:tracePt t="38589" x="588963" y="2268538"/>
          <p14:tracePt t="38606" x="642938" y="2259013"/>
          <p14:tracePt t="38622" x="652463" y="2241550"/>
          <p14:tracePt t="38908" x="669925" y="2241550"/>
          <p14:tracePt t="38914" x="696913" y="2241550"/>
          <p14:tracePt t="38924" x="704850" y="2241550"/>
          <p14:tracePt t="38925" x="731838" y="2241550"/>
          <p14:tracePt t="38939" x="785813" y="2251075"/>
          <p14:tracePt t="38939" x="822325" y="2268538"/>
          <p14:tracePt t="38957" x="893763" y="2286000"/>
          <p14:tracePt t="38957" x="919163" y="2286000"/>
          <p14:tracePt t="38972" x="1009650" y="2312988"/>
          <p14:tracePt t="38989" x="1054100" y="2330450"/>
          <p14:tracePt t="39005" x="1071563" y="2330450"/>
          <p14:tracePt t="39022" x="1116013" y="2347913"/>
          <p14:tracePt t="39039" x="1152525" y="2347913"/>
          <p14:tracePt t="39056" x="1223963" y="2357438"/>
          <p14:tracePt t="39072" x="1393825" y="2374900"/>
          <p14:tracePt t="39089" x="1562100" y="2401888"/>
          <p14:tracePt t="39105" x="1731963" y="2419350"/>
          <p14:tracePt t="39122" x="1857375" y="2455863"/>
          <p14:tracePt t="39122" x="1911350" y="2455863"/>
          <p14:tracePt t="39141" x="1938338" y="2455863"/>
          <p14:tracePt t="39155" x="1955800" y="2465388"/>
          <p14:tracePt t="39174" x="1965325" y="2465388"/>
          <p14:tracePt t="39189" x="1982788" y="2465388"/>
          <p14:tracePt t="39206" x="1990725" y="2465388"/>
          <p14:tracePt t="39222" x="2009775" y="2465388"/>
          <p14:tracePt t="39300" x="2027238" y="2465388"/>
          <p14:tracePt t="39327" x="2036763" y="2465388"/>
          <p14:tracePt t="39348" x="2044700" y="2465388"/>
          <p14:tracePt t="39354" x="2062163" y="2455863"/>
          <p14:tracePt t="39354" x="2081213" y="2446338"/>
          <p14:tracePt t="39372" x="2116138" y="2446338"/>
          <p14:tracePt t="39389" x="2224088" y="2419350"/>
          <p14:tracePt t="39429" x="2251075" y="2401888"/>
          <p14:tracePt t="39439" x="2276475" y="2401888"/>
          <p14:tracePt t="39455" x="2357438" y="2393950"/>
          <p14:tracePt t="39472" x="2428875" y="2393950"/>
          <p14:tracePt t="39489" x="2482850" y="2374900"/>
          <p14:tracePt t="39505" x="2517775" y="2374900"/>
          <p14:tracePt t="39522" x="2554288" y="2374900"/>
          <p14:tracePt t="39539" x="2608263" y="2374900"/>
          <p14:tracePt t="39557" x="2643188" y="2374900"/>
          <p14:tracePt t="39837" x="2652713" y="2374900"/>
          <p14:tracePt t="39844" x="2679700" y="2374900"/>
          <p14:tracePt t="39857" x="2732088" y="2374900"/>
          <p14:tracePt t="39872" x="2874963" y="2374900"/>
          <p14:tracePt t="39901" x="2901950" y="2374900"/>
          <p14:tracePt t="39922" x="2911475" y="2374900"/>
          <p14:tracePt t="39922" x="2928938" y="2374900"/>
          <p14:tracePt t="39922" x="2938463" y="2374900"/>
          <p14:tracePt t="40571" x="2946400" y="2374900"/>
          <p14:tracePt t="40619" x="2973388" y="2374900"/>
          <p14:tracePt t="40627" x="3000375" y="2384425"/>
          <p14:tracePt t="40635" x="3027363" y="2384425"/>
          <p14:tracePt t="40638" x="3089275" y="2411413"/>
          <p14:tracePt t="40655" x="3143250" y="2419350"/>
          <p14:tracePt t="40671" x="3179763" y="2438400"/>
          <p14:tracePt t="40688" x="3197225" y="2438400"/>
          <p14:tracePt t="40704" x="3205163" y="2438400"/>
          <p14:tracePt t="40721" x="3232150" y="2446338"/>
          <p14:tracePt t="40738" x="3268663" y="2465388"/>
          <p14:tracePt t="40754" x="3322638" y="2465388"/>
          <p14:tracePt t="40772" x="3375025" y="2482850"/>
          <p14:tracePt t="40788" x="3429000" y="2482850"/>
          <p14:tracePt t="40805" x="3482975" y="2490788"/>
          <p14:tracePt t="40831" x="3500438" y="2490788"/>
          <p14:tracePt t="40838" x="3509963" y="2490788"/>
          <p14:tracePt t="41003" x="3536950" y="2509838"/>
          <p14:tracePt t="41013" x="3562350" y="2527300"/>
          <p14:tracePt t="41019" x="3625850" y="2536825"/>
          <p14:tracePt t="41027" x="3652838" y="2554288"/>
          <p14:tracePt t="41037" x="3732213" y="2581275"/>
          <p14:tracePt t="41054" x="3840163" y="2616200"/>
          <p14:tracePt t="41071" x="3902075" y="2633663"/>
          <p14:tracePt t="41088" x="3938588" y="2652713"/>
          <p14:tracePt t="41104" x="3956050" y="2652713"/>
          <p14:tracePt t="41147" x="3965575" y="2652713"/>
          <p14:tracePt t="41179" x="3973513" y="2652713"/>
          <p14:tracePt t="41195" x="3990975" y="2652713"/>
          <p14:tracePt t="41204" x="4000500" y="2643188"/>
          <p14:tracePt t="41213" x="4010025" y="2643188"/>
          <p14:tracePt t="41221" x="4017963" y="2633663"/>
          <p14:tracePt t="41275" x="4027488" y="2633663"/>
          <p14:tracePt t="41316" x="4037013" y="2633663"/>
          <p14:tracePt t="41371" x="4044950" y="2625725"/>
          <p14:tracePt t="48179" x="4098925" y="2625725"/>
          <p14:tracePt t="48187" x="4214813" y="2625725"/>
          <p14:tracePt t="48193" x="4491038" y="2562225"/>
          <p14:tracePt t="48204" x="4786313" y="2490788"/>
          <p14:tracePt t="48221" x="4929188" y="2455863"/>
          <p14:tracePt t="48238" x="5018088" y="2428875"/>
          <p14:tracePt t="48255" x="5037138" y="2428875"/>
          <p14:tracePt t="48271" x="5072063" y="2411413"/>
          <p14:tracePt t="48289" x="5099050" y="2384425"/>
          <p14:tracePt t="48304" x="5126038" y="2374900"/>
          <p14:tracePt t="48322" x="5170488" y="2357438"/>
          <p14:tracePt t="48337" x="5205413" y="2347913"/>
          <p14:tracePt t="48355" x="5251450" y="2330450"/>
          <p14:tracePt t="48371" x="5313363" y="2303463"/>
          <p14:tracePt t="48389" x="5348288" y="2286000"/>
          <p14:tracePt t="48404" x="5367338" y="2268538"/>
          <p14:tracePt t="48422" x="5375275" y="2268538"/>
          <p14:tracePt t="48438" x="5438775" y="2259013"/>
          <p14:tracePt t="48502" x="5537200" y="2251075"/>
          <p14:tracePt t="48538" x="5589588" y="2251075"/>
          <p14:tracePt t="48555" x="5616575" y="2251075"/>
          <p14:tracePt t="48556" x="5634038" y="2251075"/>
          <p14:tracePt t="48571" x="5680075" y="2251075"/>
          <p14:tracePt t="48589" x="5724525" y="2251075"/>
          <p14:tracePt t="48604" x="5768975" y="2251075"/>
          <p14:tracePt t="48621" x="5830888" y="2251075"/>
          <p14:tracePt t="48637" x="6537325" y="2517775"/>
          <p14:tracePt t="48745" x="6670675" y="2554288"/>
          <p14:tracePt t="48771" x="6732588" y="2562225"/>
          <p14:tracePt t="48788" x="6823075" y="2581275"/>
          <p14:tracePt t="48805" x="6929438" y="2598738"/>
          <p14:tracePt t="48821" x="6991350" y="2616200"/>
          <p14:tracePt t="48838" x="7027863" y="2616200"/>
          <p14:tracePt t="50044" x="6991350" y="2616200"/>
          <p14:tracePt t="50051" x="6946900" y="2608263"/>
          <p14:tracePt t="50059" x="6884988" y="2589213"/>
          <p14:tracePt t="50067" x="6840538" y="2571750"/>
          <p14:tracePt t="50075" x="6751638" y="2554288"/>
          <p14:tracePt t="50088" x="6680200" y="2536825"/>
          <p14:tracePt t="50103" x="6581775" y="2517775"/>
          <p14:tracePt t="50121" x="6465888" y="2517775"/>
          <p14:tracePt t="50137" x="6242050" y="2517775"/>
          <p14:tracePt t="50137" x="6108700" y="2517775"/>
          <p14:tracePt t="50156" x="5946775" y="2517775"/>
          <p14:tracePt t="50170" x="5241925" y="2517775"/>
          <p14:tracePt t="50188" x="4589463" y="2517775"/>
          <p14:tracePt t="50204" x="3911600" y="2517775"/>
          <p14:tracePt t="50221" x="3340100" y="2490788"/>
          <p14:tracePt t="50237" x="2901950" y="2490788"/>
          <p14:tracePt t="50254" x="2633663" y="2490788"/>
          <p14:tracePt t="50271" x="2446338" y="2490788"/>
          <p14:tracePt t="50287" x="2330450" y="2490788"/>
          <p14:tracePt t="50305" x="2224088" y="2500313"/>
          <p14:tracePt t="50320" x="2125663" y="2517775"/>
          <p14:tracePt t="50338" x="2044700" y="2554288"/>
          <p14:tracePt t="50354" x="1982788" y="2571750"/>
          <p14:tracePt t="50354" x="1965325" y="2581275"/>
          <p14:tracePt t="50371" x="1928813" y="2589213"/>
          <p14:tracePt t="50387" x="1847850" y="2608263"/>
          <p14:tracePt t="50404" x="1768475" y="2625725"/>
          <p14:tracePt t="50420" x="1704975" y="2643188"/>
          <p14:tracePt t="50437" x="1643063" y="2652713"/>
          <p14:tracePt t="50453" x="1544638" y="2652713"/>
          <p14:tracePt t="50471" x="1419225" y="2670175"/>
          <p14:tracePt t="50487" x="1276350" y="2687638"/>
          <p14:tracePt t="50504" x="1108075" y="2687638"/>
          <p14:tracePt t="50520" x="965200" y="2687638"/>
          <p14:tracePt t="50538" x="901700" y="2705100"/>
          <p14:tracePt t="50554" x="866775" y="2705100"/>
          <p14:tracePt t="50963" x="822325" y="2724150"/>
          <p14:tracePt t="50971" x="785813" y="2741613"/>
          <p14:tracePt t="50976" x="704850" y="2786063"/>
          <p14:tracePt t="50987" x="625475" y="2822575"/>
          <p14:tracePt t="51003" x="561975" y="2847975"/>
          <p14:tracePt t="51020" x="527050" y="2867025"/>
          <p14:tracePt t="51038" x="500063" y="2874963"/>
          <p14:tracePt t="54123" x="473075" y="2874963"/>
          <p14:tracePt t="54138" x="561975" y="2857500"/>
          <p14:tracePt t="54175" x="571500" y="2847975"/>
          <p14:tracePt t="54586" x="669925" y="2830513"/>
          <p14:tracePt t="54595" x="803275" y="2830513"/>
          <p14:tracePt t="54596" x="919163" y="2813050"/>
          <p14:tracePt t="54604" x="1169988" y="2813050"/>
          <p14:tracePt t="54621" x="1357313" y="2813050"/>
          <p14:tracePt t="54637" x="1473200" y="2795588"/>
          <p14:tracePt t="54655" x="1544638" y="2795588"/>
          <p14:tracePt t="54671" x="1598613" y="2786063"/>
          <p14:tracePt t="54688" x="1643063" y="2786063"/>
          <p14:tracePt t="54704" x="1697038" y="2768600"/>
          <p14:tracePt t="54721" x="1751013" y="2768600"/>
          <p14:tracePt t="54737" x="1803400" y="2768600"/>
          <p14:tracePt t="54754" x="1839913" y="2759075"/>
          <p14:tracePt t="54770" x="1893888" y="2759075"/>
          <p14:tracePt t="54788" x="1928813" y="2741613"/>
          <p14:tracePt t="55155" x="1938338" y="2741613"/>
          <p14:tracePt t="55155" x="2027238" y="2724150"/>
          <p14:tracePt t="55164" x="2482850" y="2724150"/>
          <p14:tracePt t="55195" x="2589213" y="2724150"/>
          <p14:tracePt t="55204" x="2732088" y="2724150"/>
          <p14:tracePt t="55220" x="2786063" y="2724150"/>
          <p14:tracePt t="55238" x="2822575" y="2724150"/>
          <p14:tracePt t="55507" x="2847975" y="2714625"/>
          <p14:tracePt t="55507" x="2874963" y="2714625"/>
          <p14:tracePt t="55523" x="2919413" y="2714625"/>
          <p14:tracePt t="55531" x="2946400" y="2714625"/>
          <p14:tracePt t="55539" x="2973388" y="2697163"/>
          <p14:tracePt t="55539" x="3027363" y="2697163"/>
          <p14:tracePt t="55555" x="3071813" y="2697163"/>
          <p14:tracePt t="55556" x="3098800" y="2697163"/>
          <p14:tracePt t="55570" x="3170238" y="2697163"/>
          <p14:tracePt t="55570" x="3197225" y="2697163"/>
          <p14:tracePt t="55588" x="3224213" y="2697163"/>
          <p14:tracePt t="55636" x="3232150" y="2697163"/>
          <p14:tracePt t="56216" x="3259138" y="2697163"/>
          <p14:tracePt t="56219" x="3268663" y="2697163"/>
          <p14:tracePt t="56237" x="3286125" y="2697163"/>
          <p14:tracePt t="56238" x="3303588" y="2697163"/>
          <p14:tracePt t="56254" x="3357563" y="2697163"/>
          <p14:tracePt t="56287" x="3367088" y="2697163"/>
          <p14:tracePt t="61931" x="3411538" y="2697163"/>
          <p14:tracePt t="61939" x="3455988" y="2697163"/>
          <p14:tracePt t="61954" x="3490913" y="2697163"/>
          <p14:tracePt t="61963" x="3500438" y="2697163"/>
          <p14:tracePt t="62835" x="3509963" y="2697163"/>
          <p14:tracePt t="75628" x="3490913" y="2705100"/>
          <p14:tracePt t="75636" x="3446463" y="2732088"/>
          <p14:tracePt t="75637" x="3384550" y="2776538"/>
          <p14:tracePt t="75653" x="3322638" y="2803525"/>
          <p14:tracePt t="75671" x="3276600" y="2830513"/>
          <p14:tracePt t="75686" x="3259138" y="2840038"/>
          <p14:tracePt t="75703" x="3251200" y="2840038"/>
          <p14:tracePt t="75720" x="3241675" y="2847975"/>
          <p14:tracePt t="75736" x="3187700" y="2857500"/>
          <p14:tracePt t="75786" x="3179763" y="2867025"/>
          <p14:tracePt t="75786" x="3160713" y="2867025"/>
          <p14:tracePt t="75786" x="3143250" y="2867025"/>
          <p14:tracePt t="75804" x="3133725" y="2874963"/>
          <p14:tracePt t="75819" x="3081338" y="2894013"/>
          <p14:tracePt t="75837" x="3044825" y="2894013"/>
          <p14:tracePt t="75854" x="2955925" y="2911475"/>
          <p14:tracePt t="75870" x="2847975" y="2928938"/>
          <p14:tracePt t="75886" x="2751138" y="2946400"/>
          <p14:tracePt t="75903" x="2625725" y="2965450"/>
          <p14:tracePt t="75920" x="2527300" y="2965450"/>
          <p14:tracePt t="75936" x="2401888" y="2982913"/>
          <p14:tracePt t="75953" x="2259013" y="3000375"/>
          <p14:tracePt t="75969" x="2089150" y="3036888"/>
          <p14:tracePt t="75987" x="1919288" y="3054350"/>
          <p14:tracePt t="76002" x="1679575" y="3071813"/>
          <p14:tracePt t="76027" x="1554163" y="3089275"/>
          <p14:tracePt t="76036" x="1411288" y="3108325"/>
          <p14:tracePt t="76053" x="1285875" y="3125788"/>
          <p14:tracePt t="76069" x="1160463" y="3160713"/>
          <p14:tracePt t="76087" x="1062038" y="3197225"/>
          <p14:tracePt t="76102" x="973138" y="3232150"/>
          <p14:tracePt t="76120" x="911225" y="3259138"/>
          <p14:tracePt t="76136" x="866775" y="3276600"/>
          <p14:tracePt t="76153" x="830263" y="3295650"/>
          <p14:tracePt t="76171" x="822325" y="3295650"/>
          <p14:tracePt t="76804" x="847725" y="3303588"/>
          <p14:tracePt t="76816" x="990600" y="3330575"/>
          <p14:tracePt t="76822" x="1071563" y="3330575"/>
          <p14:tracePt t="76835" x="1152525" y="3348038"/>
          <p14:tracePt t="76836" x="1322388" y="3367088"/>
          <p14:tracePt t="76854" x="1482725" y="3384550"/>
          <p14:tracePt t="76869" x="1562100" y="3402013"/>
          <p14:tracePt t="76887" x="1616075" y="3402013"/>
          <p14:tracePt t="76902" x="1652588" y="3402013"/>
          <p14:tracePt t="76919" x="1697038" y="3402013"/>
          <p14:tracePt t="76936" x="1731963" y="3402013"/>
          <p14:tracePt t="76953" x="1795463" y="3402013"/>
          <p14:tracePt t="76969" x="1884363" y="3402013"/>
          <p14:tracePt t="76986" x="1928813" y="3402013"/>
          <p14:tracePt t="77002" x="1982788" y="3402013"/>
          <p14:tracePt t="77002" x="2009775" y="3402013"/>
          <p14:tracePt t="77020" x="2036763" y="3402013"/>
          <p14:tracePt t="77036" x="2062163" y="3402013"/>
          <p14:tracePt t="77065" x="2071688" y="3402013"/>
          <p14:tracePt t="77124" x="2081213" y="3402013"/>
          <p14:tracePt t="77228" x="2108200" y="3402013"/>
          <p14:tracePt t="77234" x="2473325" y="3330575"/>
          <p14:tracePt t="77304" x="2670175" y="3330575"/>
          <p14:tracePt t="77342" x="2697163" y="3330575"/>
          <p14:tracePt t="77352" x="2741613" y="3330575"/>
          <p14:tracePt t="77370" x="2776538" y="3330575"/>
          <p14:tracePt t="77386" x="2795588" y="3330575"/>
          <p14:tracePt t="77403" x="2822575" y="3330575"/>
          <p14:tracePt t="77419" x="2840038" y="3330575"/>
          <p14:tracePt t="78100" x="2847975" y="3330575"/>
          <p14:tracePt t="78101" x="2928938" y="3330575"/>
          <p14:tracePt t="78108" x="3000375" y="3330575"/>
          <p14:tracePt t="78119" x="3214688" y="3330575"/>
          <p14:tracePt t="78136" x="3482975" y="3330575"/>
          <p14:tracePt t="78187" x="3490913" y="3330575"/>
          <p14:tracePt t="78908" x="3465513" y="3330575"/>
          <p14:tracePt t="78916" x="3446463" y="3330575"/>
          <p14:tracePt t="78924" x="3438525" y="3340100"/>
          <p14:tracePt t="80988" x="3446463" y="3340100"/>
          <p14:tracePt t="80996" x="3465513" y="3340100"/>
          <p14:tracePt t="81009" x="3473450" y="3340100"/>
          <p14:tracePt t="81212" x="3482975" y="3340100"/>
          <p14:tracePt t="81220" x="3509963" y="3340100"/>
          <p14:tracePt t="81228" x="3536950" y="3330575"/>
          <p14:tracePt t="81237" x="3571875" y="3330575"/>
          <p14:tracePt t="81252" x="3598863" y="3330575"/>
          <p14:tracePt t="81270" x="3608388" y="3330575"/>
          <p14:tracePt t="81286" x="3616325" y="3322638"/>
          <p14:tracePt t="81303" x="3643313" y="3322638"/>
          <p14:tracePt t="81319" x="3679825" y="3322638"/>
          <p14:tracePt t="81337" x="3705225" y="3322638"/>
          <p14:tracePt t="81353" x="3724275" y="3322638"/>
          <p14:tracePt t="81370" x="3732213" y="3322638"/>
          <p14:tracePt t="81386" x="3751263" y="3322638"/>
          <p14:tracePt t="81409" x="3759200" y="3322638"/>
          <p14:tracePt t="81419" x="3786188" y="3322638"/>
          <p14:tracePt t="81444" x="3803650" y="3322638"/>
          <p14:tracePt t="81469" x="3813175" y="3322638"/>
          <p14:tracePt t="81470" x="3822700" y="3322638"/>
          <p14:tracePt t="81486" x="3840163" y="3322638"/>
          <p14:tracePt t="82148" x="3848100" y="3322638"/>
          <p14:tracePt t="82156" x="3857625" y="3322638"/>
          <p14:tracePt t="82160" x="3884613" y="3322638"/>
          <p14:tracePt t="82169" x="3919538" y="3322638"/>
          <p14:tracePt t="82186" x="3973513" y="3322638"/>
          <p14:tracePt t="82203" x="4000500" y="3322638"/>
          <p14:tracePt t="82219" x="4010025" y="3322638"/>
          <p14:tracePt t="82980" x="4044950" y="3322638"/>
          <p14:tracePt t="82988" x="4062413" y="3340100"/>
          <p14:tracePt t="83028" x="4081463" y="3348038"/>
          <p14:tracePt t="83252" x="4089400" y="3348038"/>
          <p14:tracePt t="83564" x="4143375" y="3348038"/>
          <p14:tracePt t="83572" x="4241800" y="3348038"/>
          <p14:tracePt t="83580" x="4313238" y="3348038"/>
          <p14:tracePt t="83588" x="4572000" y="3348038"/>
          <p14:tracePt t="83603" x="4894263" y="3348038"/>
          <p14:tracePt t="83641" x="4902200" y="3348038"/>
          <p14:tracePt t="83652" x="4911725" y="3357563"/>
          <p14:tracePt t="85412" x="4902200" y="3357563"/>
          <p14:tracePt t="85425" x="4902200" y="3367088"/>
          <p14:tracePt t="85426" x="4884738" y="3375025"/>
          <p14:tracePt t="85436" x="4840288" y="3402013"/>
          <p14:tracePt t="85456" x="4830763" y="3411538"/>
          <p14:tracePt t="85469" x="4813300" y="3419475"/>
          <p14:tracePt t="85836" x="4813300" y="3429000"/>
          <p14:tracePt t="85838" x="4803775" y="3490913"/>
          <p14:tracePt t="85863" x="4803775" y="3517900"/>
          <p14:tracePt t="85870" x="4803775" y="3581400"/>
          <p14:tracePt t="85904" x="4803775" y="3589338"/>
          <p14:tracePt t="86060" x="4803775" y="3608388"/>
          <p14:tracePt t="86069" x="4803775" y="3633788"/>
          <p14:tracePt t="86070" x="4803775" y="3643313"/>
          <p14:tracePt t="86085" x="4803775" y="3670300"/>
          <p14:tracePt t="86092" x="4830763" y="3714750"/>
          <p14:tracePt t="86103" x="4875213" y="3751263"/>
          <p14:tracePt t="86119" x="4902200" y="3795713"/>
          <p14:tracePt t="86136" x="4938713" y="3830638"/>
          <p14:tracePt t="86153" x="4965700" y="3867150"/>
          <p14:tracePt t="86169" x="4983163" y="3884613"/>
          <p14:tracePt t="86185" x="4991100" y="3894138"/>
          <p14:tracePt t="86202" x="5010150" y="3911600"/>
          <p14:tracePt t="86218" x="5037138" y="3919538"/>
          <p14:tracePt t="86218" x="5045075" y="3938588"/>
          <p14:tracePt t="86236" x="5089525" y="3965575"/>
          <p14:tracePt t="86253" x="5126038" y="3973513"/>
          <p14:tracePt t="86269" x="5153025" y="3990975"/>
          <p14:tracePt t="86286" x="5170488" y="4000500"/>
          <p14:tracePt t="86303" x="5214938" y="4010025"/>
          <p14:tracePt t="86320" x="5268913" y="4027488"/>
          <p14:tracePt t="86335" x="5330825" y="4044950"/>
          <p14:tracePt t="86353" x="5402263" y="4054475"/>
          <p14:tracePt t="86369" x="5572125" y="4089400"/>
          <p14:tracePt t="86427" x="5581650" y="4089400"/>
          <p14:tracePt t="86436" x="5634038" y="4089400"/>
          <p14:tracePt t="86453" x="5751513" y="4089400"/>
          <p14:tracePt t="86497" x="5776913" y="4089400"/>
          <p14:tracePt t="86524" x="5786438" y="4089400"/>
          <p14:tracePt t="86548" x="5803900" y="4089400"/>
          <p14:tracePt t="86556" x="5813425" y="4081463"/>
          <p14:tracePt t="86572" x="5822950" y="4081463"/>
          <p14:tracePt t="86585" x="5830888" y="4081463"/>
          <p14:tracePt t="86586" x="5848350" y="4071938"/>
          <p14:tracePt t="86602" x="5857875" y="4071938"/>
          <p14:tracePt t="86748" x="5857875" y="4062413"/>
          <p14:tracePt t="86823" x="5857875" y="4054475"/>
          <p14:tracePt t="86836" x="5822950" y="4027488"/>
          <p14:tracePt t="86844" x="5776913" y="4000500"/>
          <p14:tracePt t="86852" x="5554663" y="3919538"/>
          <p14:tracePt t="86869" x="5483225" y="3902075"/>
          <p14:tracePt t="86879" x="5384800" y="3884613"/>
          <p14:tracePt t="86885" x="5197475" y="3867150"/>
          <p14:tracePt t="86902" x="4973638" y="3830638"/>
          <p14:tracePt t="86918" x="4759325" y="3803650"/>
          <p14:tracePt t="86935" x="4589463" y="3786188"/>
          <p14:tracePt t="86951" x="4446588" y="3768725"/>
          <p14:tracePt t="86969" x="3687763" y="3768725"/>
          <p14:tracePt t="87039" x="3536950" y="3768725"/>
          <p14:tracePt t="87062" x="3490913" y="3768725"/>
          <p14:tracePt t="87069" x="3419475" y="3768725"/>
          <p14:tracePt t="87086" x="3330575" y="3776663"/>
          <p14:tracePt t="87102" x="3224213" y="3795713"/>
          <p14:tracePt t="87119" x="3125788" y="3813175"/>
          <p14:tracePt t="87135" x="3017838" y="3830638"/>
          <p14:tracePt t="87153" x="2884488" y="3848100"/>
          <p14:tracePt t="87168" x="2776538" y="3867150"/>
          <p14:tracePt t="87185" x="2633663" y="3884613"/>
          <p14:tracePt t="87202" x="2527300" y="3902075"/>
          <p14:tracePt t="87219" x="2446338" y="3919538"/>
          <p14:tracePt t="87235" x="2384425" y="3919538"/>
          <p14:tracePt t="87252" x="2366963" y="3929063"/>
          <p14:tracePt t="87269" x="2339975" y="3929063"/>
          <p14:tracePt t="87286" x="2303463" y="3929063"/>
          <p14:tracePt t="87302" x="2251075" y="3929063"/>
          <p14:tracePt t="87319" x="2197100" y="3929063"/>
          <p14:tracePt t="87335" x="2098675" y="3929063"/>
          <p14:tracePt t="87353" x="1982788" y="3929063"/>
          <p14:tracePt t="87368" x="1822450" y="3929063"/>
          <p14:tracePt t="87386" x="1616075" y="3875088"/>
          <p14:tracePt t="87402" x="1455738" y="3822700"/>
          <p14:tracePt t="87419" x="1322388" y="3751263"/>
          <p14:tracePt t="87435" x="1187450" y="3697288"/>
          <p14:tracePt t="87435" x="1108075" y="3660775"/>
          <p14:tracePt t="87453" x="990600" y="3616325"/>
          <p14:tracePt t="87470" x="866775" y="3581400"/>
          <p14:tracePt t="87485" x="803275" y="3571875"/>
          <p14:tracePt t="87503" x="785813" y="3571875"/>
          <p14:tracePt t="87519" x="776288" y="3571875"/>
          <p14:tracePt t="87586" x="758825" y="3571875"/>
          <p14:tracePt t="87612" x="750888" y="3571875"/>
          <p14:tracePt t="87628" x="741363" y="3571875"/>
          <p14:tracePt t="87636" x="741363" y="3581400"/>
          <p14:tracePt t="87637" x="731838" y="3589338"/>
          <p14:tracePt t="87652" x="731838" y="3608388"/>
          <p14:tracePt t="87670" x="731838" y="3625850"/>
          <p14:tracePt t="87772" x="741363" y="3625850"/>
          <p14:tracePt t="87780" x="750888" y="3643313"/>
          <p14:tracePt t="87780" x="768350" y="3643313"/>
          <p14:tracePt t="87796" x="776288" y="3643313"/>
          <p14:tracePt t="87804" x="803275" y="3652838"/>
          <p14:tracePt t="87812" x="830263" y="3652838"/>
          <p14:tracePt t="87820" x="874713" y="3670300"/>
          <p14:tracePt t="87835" x="938213" y="3679825"/>
          <p14:tracePt t="87835" x="965200" y="3679825"/>
          <p14:tracePt t="87853" x="1044575" y="3679825"/>
          <p14:tracePt t="87869" x="1116013" y="3679825"/>
          <p14:tracePt t="87886" x="1169988" y="3679825"/>
          <p14:tracePt t="87902" x="1223963" y="3679825"/>
          <p14:tracePt t="87919" x="1276350" y="3679825"/>
          <p14:tracePt t="87935" x="1347788" y="3679825"/>
          <p14:tracePt t="87952" x="1643063" y="3679825"/>
          <p14:tracePt t="87991" x="1687513" y="3679825"/>
          <p14:tracePt t="88002" x="1785938" y="3679825"/>
          <p14:tracePt t="88019" x="1874838" y="3679825"/>
          <p14:tracePt t="88035" x="2027238" y="3679825"/>
          <p14:tracePt t="88053" x="2143125" y="3679825"/>
          <p14:tracePt t="88069" x="2251075" y="3679825"/>
          <p14:tracePt t="88085" x="2455863" y="3679825"/>
          <p14:tracePt t="88147" x="2482850" y="3679825"/>
          <p14:tracePt t="88151" x="2490788" y="3679825"/>
          <p14:tracePt t="88168" x="2509838" y="3679825"/>
          <p14:tracePt t="88252" x="2517775" y="3679825"/>
          <p14:tracePt t="88260" x="2527300" y="3679825"/>
          <p14:tracePt t="88260" x="2536825" y="3679825"/>
          <p14:tracePt t="88284" x="2562225" y="3679825"/>
          <p14:tracePt t="88292" x="2581275" y="3679825"/>
          <p14:tracePt t="88300" x="2616200" y="3679825"/>
          <p14:tracePt t="88309" x="2643188" y="3679825"/>
          <p14:tracePt t="88318" x="2652713" y="3679825"/>
          <p14:tracePt t="88335" x="2679700" y="3697288"/>
          <p14:tracePt t="88351" x="2697163" y="3697288"/>
          <p14:tracePt t="88369" x="2705100" y="3705225"/>
          <p14:tracePt t="89268" x="2714625" y="3714750"/>
          <p14:tracePt t="89284" x="2714625" y="3724275"/>
          <p14:tracePt t="89291" x="2751138" y="3768725"/>
          <p14:tracePt t="89302" x="2776538" y="3776663"/>
          <p14:tracePt t="89303" x="2867025" y="3848100"/>
          <p14:tracePt t="89318" x="2938463" y="3894138"/>
          <p14:tracePt t="89335" x="2982913" y="3911600"/>
          <p14:tracePt t="89352" x="2990850" y="3929063"/>
          <p14:tracePt t="90250" x="3062288" y="3929063"/>
          <p14:tracePt t="90252" x="3143250" y="3929063"/>
          <p14:tracePt t="90267" x="3473450" y="3929063"/>
          <p14:tracePt t="90286" x="3822700" y="3929063"/>
          <p14:tracePt t="90320" x="3875088" y="3929063"/>
          <p14:tracePt t="90335" x="3902075" y="3929063"/>
          <p14:tracePt t="91236" x="3929063" y="3929063"/>
          <p14:tracePt t="91242" x="3990975" y="3929063"/>
          <p14:tracePt t="91252" x="4044950" y="3929063"/>
          <p14:tracePt t="91253" x="4143375" y="3929063"/>
          <p14:tracePt t="91269" x="4214813" y="3929063"/>
          <p14:tracePt t="91286" x="4303713" y="3929063"/>
          <p14:tracePt t="91302" x="4357688" y="3929063"/>
          <p14:tracePt t="91320" x="4384675" y="3929063"/>
          <p14:tracePt t="91588" x="4394200" y="3929063"/>
          <p14:tracePt t="91595" x="4589463" y="3929063"/>
          <p14:tracePt t="91645" x="4679950" y="3929063"/>
          <p14:tracePt t="91652" x="4697413" y="3929063"/>
          <p14:tracePt t="91653" x="4732338" y="3929063"/>
          <p14:tracePt t="91677" x="4741863" y="3929063"/>
          <p14:tracePt t="94684" x="4759325" y="3929063"/>
          <p14:tracePt t="94692" x="4768850" y="3929063"/>
          <p14:tracePt t="95548" x="4776788" y="3929063"/>
          <p14:tracePt t="95556" x="4830763" y="3929063"/>
          <p14:tracePt t="95561" x="4911725" y="3946525"/>
          <p14:tracePt t="95568" x="5045075" y="3965575"/>
          <p14:tracePt t="95585" x="5241925" y="3965575"/>
          <p14:tracePt t="95602" x="5438775" y="3983038"/>
          <p14:tracePt t="95618" x="5537200" y="3983038"/>
          <p14:tracePt t="95618" x="5545138" y="3983038"/>
          <p14:tracePt t="95636" x="5554663" y="3983038"/>
          <p14:tracePt t="95636" x="5562600" y="3983038"/>
          <p14:tracePt t="96852" x="5572125" y="3990975"/>
          <p14:tracePt t="96860" x="5429250" y="4037013"/>
          <p14:tracePt t="96975" x="5367338" y="4037013"/>
          <p14:tracePt t="97018" x="5348288" y="4037013"/>
          <p14:tracePt t="97019" x="5286375" y="4027488"/>
          <p14:tracePt t="97035" x="5224463" y="4010025"/>
          <p14:tracePt t="97051" x="5180013" y="3983038"/>
          <p14:tracePt t="97069" x="5133975" y="3973513"/>
          <p14:tracePt t="97372" x="5126038" y="3973513"/>
          <p14:tracePt t="97380" x="5116513" y="3973513"/>
          <p14:tracePt t="97396" x="5089525" y="3973513"/>
          <p14:tracePt t="97408" x="5054600" y="3956050"/>
          <p14:tracePt t="97412" x="5037138" y="3946525"/>
          <p14:tracePt t="97418" x="5018088" y="3946525"/>
          <p14:tracePt t="97434" x="5010150" y="3938588"/>
          <p14:tracePt t="97434" x="5010150" y="3929063"/>
          <p14:tracePt t="97524" x="5000625" y="3919538"/>
          <p14:tracePt t="97804" x="4973638" y="3919538"/>
          <p14:tracePt t="97812" x="4938713" y="3919538"/>
          <p14:tracePt t="97820" x="4884738" y="3919538"/>
          <p14:tracePt t="97828" x="4840288" y="3919538"/>
          <p14:tracePt t="97835" x="4786313" y="3919538"/>
          <p14:tracePt t="97851" x="4768850" y="3919538"/>
          <p14:tracePt t="98060" x="4776788" y="3919538"/>
          <p14:tracePt t="98068" x="4803775" y="3919538"/>
          <p14:tracePt t="98084" x="4813300" y="3919538"/>
          <p14:tracePt t="98088" x="4848225" y="3919538"/>
          <p14:tracePt t="98101" x="4875213" y="3919538"/>
          <p14:tracePt t="98118" x="4894263" y="3919538"/>
          <p14:tracePt t="98135" x="4911725" y="3919538"/>
          <p14:tracePt t="98153" x="5027613" y="3919538"/>
          <p14:tracePt t="98251" x="5037138" y="3919538"/>
          <p14:tracePt t="98252" x="5045075" y="3929063"/>
          <p14:tracePt t="98444" x="5072063" y="3929063"/>
          <p14:tracePt t="98452" x="5126038" y="3929063"/>
          <p14:tracePt t="98460" x="5187950" y="3929063"/>
          <p14:tracePt t="98468" x="5259388" y="3929063"/>
          <p14:tracePt t="98472" x="5510213" y="3929063"/>
          <p14:tracePt t="98484" x="5741988" y="3929063"/>
          <p14:tracePt t="98501" x="5875338" y="3929063"/>
          <p14:tracePt t="98518" x="5911850" y="3929063"/>
          <p14:tracePt t="99068" x="5938838" y="3929063"/>
          <p14:tracePt t="99074" x="6116638" y="3956050"/>
          <p14:tracePt t="99127" x="6134100" y="3956050"/>
          <p14:tracePt t="99134" x="6153150" y="3965575"/>
          <p14:tracePt t="99153" x="6180138" y="3965575"/>
          <p14:tracePt t="99167" x="6232525" y="3965575"/>
          <p14:tracePt t="99185" x="6303963" y="3983038"/>
          <p14:tracePt t="99201" x="6384925" y="4000500"/>
          <p14:tracePt t="99219" x="6983413" y="4071938"/>
          <p14:tracePt t="99270" x="7251700" y="4116388"/>
          <p14:tracePt t="99301" x="7348538" y="4133850"/>
          <p14:tracePt t="99303" x="7491413" y="4133850"/>
          <p14:tracePt t="99318" x="7634288" y="4133850"/>
          <p14:tracePt t="99334" x="7705725" y="4133850"/>
          <p14:tracePt t="99351" x="7777163" y="4133850"/>
          <p14:tracePt t="99369" x="7831138" y="4133850"/>
          <p14:tracePt t="99384" x="7885113" y="4133850"/>
          <p14:tracePt t="99420" x="7902575" y="4125913"/>
          <p14:tracePt t="99421" x="7902575" y="4116388"/>
          <p14:tracePt t="109308" x="7875588" y="4116388"/>
          <p14:tracePt t="109316" x="7831138" y="4116388"/>
          <p14:tracePt t="109316" x="7680325" y="4170363"/>
          <p14:tracePt t="109333" x="7500938" y="4241800"/>
          <p14:tracePt t="109350" x="7402513" y="4295775"/>
          <p14:tracePt t="109366" x="7340600" y="4340225"/>
          <p14:tracePt t="109500" x="7340600" y="4348163"/>
          <p14:tracePt t="109500" x="7340600" y="4367213"/>
          <p14:tracePt t="109516" x="7340600" y="4375150"/>
          <p14:tracePt t="109532" x="7340600" y="4394200"/>
          <p14:tracePt t="109539" x="7340600" y="4411663"/>
          <p14:tracePt t="109556" x="7358063" y="4429125"/>
          <p14:tracePt t="109563" x="7367588" y="4438650"/>
          <p14:tracePt t="109570" x="7375525" y="4446588"/>
          <p14:tracePt t="109612" x="7385050" y="4446588"/>
          <p14:tracePt t="109636" x="7394575" y="4446588"/>
          <p14:tracePt t="109644" x="7419975" y="4446588"/>
          <p14:tracePt t="109652" x="7446963" y="4446588"/>
          <p14:tracePt t="109655" x="7473950" y="4446588"/>
          <p14:tracePt t="109668" x="7483475" y="4446588"/>
          <p14:tracePt t="109683" x="7554913" y="4446588"/>
          <p14:tracePt t="109701" x="7581900" y="4446588"/>
          <p14:tracePt t="109717" x="7589838" y="4446588"/>
          <p14:tracePt t="109734" x="7608888" y="4438650"/>
          <p14:tracePt t="109772" x="7616825" y="4429125"/>
          <p14:tracePt t="109784" x="7626350" y="4419600"/>
          <p14:tracePt t="109789" x="7634288" y="4384675"/>
          <p14:tracePt t="109800" x="7634288" y="4340225"/>
          <p14:tracePt t="109816" x="7634288" y="4276725"/>
          <p14:tracePt t="109834" x="7634288" y="4197350"/>
          <p14:tracePt t="109850" x="7581900" y="4098925"/>
          <p14:tracePt t="109850" x="7537450" y="4044950"/>
          <p14:tracePt t="109868" x="7483475" y="4010025"/>
          <p14:tracePt t="109868" x="7402513" y="3965575"/>
          <p14:tracePt t="109884" x="7277100" y="3911600"/>
          <p14:tracePt t="109901" x="7126288" y="3857625"/>
          <p14:tracePt t="109917" x="6956425" y="3857625"/>
          <p14:tracePt t="109934" x="6742113" y="3840163"/>
          <p14:tracePt t="109950" x="6527800" y="3840163"/>
          <p14:tracePt t="109967" x="6269038" y="3840163"/>
          <p14:tracePt t="109984" x="5348288" y="3965575"/>
          <p14:tracePt t="110066" x="5251450" y="4010025"/>
          <p14:tracePt t="110085" x="5232400" y="4027488"/>
          <p14:tracePt t="110100" x="5232400" y="4037013"/>
          <p14:tracePt t="110117" x="5224463" y="4071938"/>
          <p14:tracePt t="110134" x="5232400" y="4224338"/>
          <p14:tracePt t="110185" x="5599113" y="4456113"/>
          <p14:tracePt t="110256" x="5634038" y="4473575"/>
          <p14:tracePt t="110267" x="5732463" y="4491038"/>
          <p14:tracePt t="110267" x="5795963" y="4491038"/>
          <p14:tracePt t="110284" x="5946775" y="4510088"/>
          <p14:tracePt t="110301" x="6116638" y="4527550"/>
          <p14:tracePt t="110317" x="6296025" y="4527550"/>
          <p14:tracePt t="110334" x="6429375" y="4527550"/>
          <p14:tracePt t="110351" x="6500813" y="4527550"/>
          <p14:tracePt t="110367" x="6554788" y="4527550"/>
          <p14:tracePt t="110384" x="6589713" y="4527550"/>
          <p14:tracePt t="110401" x="6608763" y="4518025"/>
          <p14:tracePt t="110418" x="6634163" y="4491038"/>
          <p14:tracePt t="110435" x="6670675" y="4456113"/>
          <p14:tracePt t="110451" x="6688138" y="4411663"/>
          <p14:tracePt t="110451" x="6705600" y="4384675"/>
          <p14:tracePt t="110469" x="6724650" y="4348163"/>
          <p14:tracePt t="110483" x="6724650" y="4276725"/>
          <p14:tracePt t="110501" x="6724650" y="4224338"/>
          <p14:tracePt t="110517" x="6724650" y="4160838"/>
          <p14:tracePt t="110534" x="6724650" y="4116388"/>
          <p14:tracePt t="110550" x="6680200" y="4071938"/>
          <p14:tracePt t="110567" x="6634163" y="4037013"/>
          <p14:tracePt t="110583" x="6581775" y="4000500"/>
          <p14:tracePt t="110601" x="6500813" y="3990975"/>
          <p14:tracePt t="110616" x="6402388" y="3990975"/>
          <p14:tracePt t="110634" x="6303963" y="3973513"/>
          <p14:tracePt t="110651" x="6251575" y="3973513"/>
          <p14:tracePt t="110651" x="6205538" y="3973513"/>
          <p14:tracePt t="110669" x="6180138" y="3973513"/>
          <p14:tracePt t="110684" x="6037263" y="3973513"/>
          <p14:tracePt t="110702" x="5956300" y="4000500"/>
          <p14:tracePt t="110717" x="5848350" y="4037013"/>
          <p14:tracePt t="110734" x="5768975" y="4062413"/>
          <p14:tracePt t="110750" x="5680075" y="4108450"/>
          <p14:tracePt t="110767" x="5616575" y="4133850"/>
          <p14:tracePt t="110783" x="5554663" y="4170363"/>
          <p14:tracePt t="110807" x="5537200" y="4179888"/>
          <p14:tracePt t="110836" x="5537200" y="4187825"/>
          <p14:tracePt t="110949" x="5537200" y="4205288"/>
          <p14:tracePt t="110957" x="5537200" y="4224338"/>
          <p14:tracePt t="110958" x="5537200" y="4241800"/>
          <p14:tracePt t="110966" x="5589588" y="4286250"/>
          <p14:tracePt t="110984" x="5661025" y="4313238"/>
          <p14:tracePt t="111000" x="5732463" y="4348163"/>
          <p14:tracePt t="111017" x="5813425" y="4375150"/>
          <p14:tracePt t="111033" x="5911850" y="4394200"/>
          <p14:tracePt t="111051" x="6000750" y="4402138"/>
          <p14:tracePt t="111066" x="6232525" y="4429125"/>
          <p14:tracePt t="111066" x="6286500" y="4446588"/>
          <p14:tracePt t="111119" x="6473825" y="4446588"/>
          <p14:tracePt t="111160" x="6527800" y="4446588"/>
          <p14:tracePt t="111167" x="6562725" y="4446588"/>
          <p14:tracePt t="111183" x="6581775" y="4438650"/>
          <p14:tracePt t="111200" x="6608763" y="4438650"/>
          <p14:tracePt t="111217" x="6616700" y="4429125"/>
          <p14:tracePt t="111235" x="6661150" y="4357688"/>
          <p14:tracePt t="111305" x="6661150" y="4322763"/>
          <p14:tracePt t="112364" x="6626225" y="4340225"/>
          <p14:tracePt t="112372" x="5822950" y="4724400"/>
          <p14:tracePt t="112484" x="5795963" y="4741863"/>
          <p14:tracePt t="112485" x="5724525" y="4768850"/>
          <p14:tracePt t="112500" x="5680075" y="4786313"/>
          <p14:tracePt t="112518" x="5599113" y="4813300"/>
          <p14:tracePt t="112534" x="5500688" y="4830763"/>
          <p14:tracePt t="112551" x="5419725" y="4848225"/>
          <p14:tracePt t="112567" x="5340350" y="4867275"/>
          <p14:tracePt t="112584" x="5268913" y="4867275"/>
          <p14:tracePt t="112600" x="5214938" y="4867275"/>
          <p14:tracePt t="112618" x="5143500" y="4867275"/>
          <p14:tracePt t="112633" x="5027613" y="4867275"/>
          <p14:tracePt t="112652" x="4902200" y="4867275"/>
          <p14:tracePt t="112666" x="4786313" y="4867275"/>
          <p14:tracePt t="112666" x="4714875" y="4867275"/>
          <p14:tracePt t="112684" x="4608513" y="4867275"/>
          <p14:tracePt t="112700" x="4518025" y="4867275"/>
          <p14:tracePt t="112717" x="4465638" y="4867275"/>
          <p14:tracePt t="112733" x="4438650" y="4867275"/>
          <p14:tracePt t="112750" x="4419600" y="4867275"/>
          <p14:tracePt t="112767" x="4402138" y="4867275"/>
          <p14:tracePt t="112783" x="4357688" y="4867275"/>
          <p14:tracePt t="112800" x="4295775" y="4867275"/>
          <p14:tracePt t="112817" x="4241800" y="4867275"/>
          <p14:tracePt t="112834" x="4205288" y="4867275"/>
          <p14:tracePt t="112850" x="4187825" y="4867275"/>
          <p14:tracePt t="112867" x="4143375" y="4867275"/>
          <p14:tracePt t="112883" x="4098925" y="4867275"/>
          <p14:tracePt t="112901" x="4044950" y="4867275"/>
          <p14:tracePt t="112917" x="3990975" y="4867275"/>
          <p14:tracePt t="112935" x="3919538" y="4867275"/>
          <p14:tracePt t="112950" x="3822700" y="4867275"/>
          <p14:tracePt t="112967" x="3724275" y="4867275"/>
          <p14:tracePt t="112983" x="3598863" y="4840288"/>
          <p14:tracePt t="113000" x="3482975" y="4840288"/>
          <p14:tracePt t="113016" x="3357563" y="4822825"/>
          <p14:tracePt t="113034" x="3276600" y="4803775"/>
          <p14:tracePt t="113050" x="3214688" y="4803775"/>
          <p14:tracePt t="113050" x="3170238" y="4803775"/>
          <p14:tracePt t="113084" x="3160713" y="4803775"/>
          <p14:tracePt t="113085" x="3133725" y="4803775"/>
          <p14:tracePt t="113100" x="3108325" y="4803775"/>
          <p14:tracePt t="113116" x="3081338" y="4803775"/>
          <p14:tracePt t="113134" x="3054350" y="4803775"/>
          <p14:tracePt t="113150" x="3044825" y="4803775"/>
          <p14:tracePt t="113168" x="3036888" y="4803775"/>
          <p14:tracePt t="113183" x="3017838" y="4803775"/>
          <p14:tracePt t="113200" x="3009900" y="4803775"/>
          <p14:tracePt t="113244" x="3000375" y="4803775"/>
          <p14:tracePt t="113249" x="2965450" y="4803775"/>
          <p14:tracePt t="113290" x="2894013" y="4813300"/>
          <p14:tracePt t="113290" x="2884488" y="4813300"/>
          <p14:tracePt t="113340" x="2857500" y="4830763"/>
          <p14:tracePt t="113340" x="2840038" y="4830763"/>
          <p14:tracePt t="113350" x="2822575" y="4840288"/>
          <p14:tracePt t="113367" x="2776538" y="4857750"/>
          <p14:tracePt t="113384" x="2732088" y="4867275"/>
          <p14:tracePt t="113400" x="2679700" y="4884738"/>
          <p14:tracePt t="113424" x="2660650" y="4884738"/>
          <p14:tracePt t="113433" x="2625725" y="4894263"/>
          <p14:tracePt t="113451" x="2589213" y="4911725"/>
          <p14:tracePt t="113467" x="2446338" y="4919663"/>
          <p14:tracePt t="113527" x="2438400" y="4919663"/>
          <p14:tracePt t="113533" x="2393950" y="4919663"/>
          <p14:tracePt t="113550" x="2374900" y="4929188"/>
          <p14:tracePt t="113566" x="2312988" y="4929188"/>
          <p14:tracePt t="113584" x="2241550" y="4929188"/>
          <p14:tracePt t="113599" x="2187575" y="4929188"/>
          <p14:tracePt t="113617" x="2133600" y="4929188"/>
          <p14:tracePt t="113634" x="2089150" y="4929188"/>
          <p14:tracePt t="113649" x="2044700" y="4929188"/>
          <p14:tracePt t="113667" x="2009775" y="4929188"/>
          <p14:tracePt t="113683" x="1919288" y="4929188"/>
          <p14:tracePt t="113701" x="1866900" y="4929188"/>
          <p14:tracePt t="113716" x="1822450" y="4929188"/>
          <p14:tracePt t="113734" x="1776413" y="4929188"/>
          <p14:tracePt t="113750" x="1758950" y="4929188"/>
          <p14:tracePt t="113767" x="1731963" y="4929188"/>
          <p14:tracePt t="113784" x="1697038" y="4929188"/>
          <p14:tracePt t="113801" x="1670050" y="4929188"/>
          <p14:tracePt t="113816" x="1652588" y="4929188"/>
          <p14:tracePt t="113833" x="1625600" y="4929188"/>
          <p14:tracePt t="113850" x="1608138" y="4929188"/>
          <p14:tracePt t="113883" x="1589088" y="4929188"/>
          <p14:tracePt t="113924" x="1581150" y="4929188"/>
          <p14:tracePt t="113924" x="1571625" y="4938713"/>
          <p14:tracePt t="114252" x="1571625" y="4946650"/>
          <p14:tracePt t="114260" x="1581150" y="4946650"/>
          <p14:tracePt t="114268" x="1625600" y="4946650"/>
          <p14:tracePt t="114273" x="1643063" y="4946650"/>
          <p14:tracePt t="114283" x="1704975" y="4919663"/>
          <p14:tracePt t="114300" x="1731963" y="4894263"/>
          <p14:tracePt t="114317" x="1751013" y="4884738"/>
          <p14:tracePt t="114333" x="1758950" y="4884738"/>
          <p14:tracePt t="114350" x="1758950" y="4875213"/>
          <p14:tracePt t="114652" x="1758950" y="4884738"/>
          <p14:tracePt t="114660" x="1758950" y="4911725"/>
          <p14:tracePt t="114668" x="1741488" y="4946650"/>
          <p14:tracePt t="114676" x="1731963" y="4956175"/>
          <p14:tracePt t="114684" x="1679575" y="5010150"/>
          <p14:tracePt t="114700" x="1670050" y="5037138"/>
          <p14:tracePt t="114716" x="1660525" y="5037138"/>
          <p14:tracePt t="114908" x="1660525" y="5027613"/>
          <p14:tracePt t="114916" x="1660525" y="5000625"/>
          <p14:tracePt t="114917" x="1660525" y="4938713"/>
          <p14:tracePt t="114933" x="1670050" y="4822825"/>
          <p14:tracePt t="114968" x="1670050" y="4768850"/>
          <p14:tracePt t="114974" x="1670050" y="4741863"/>
          <p14:tracePt t="114983" x="1670050" y="4687888"/>
          <p14:tracePt t="115000" x="1670050" y="4616450"/>
          <p14:tracePt t="115017" x="1670050" y="4562475"/>
          <p14:tracePt t="115033" x="1652588" y="4491038"/>
          <p14:tracePt t="115050" x="1616075" y="4429125"/>
          <p14:tracePt t="115066" x="1589088" y="4394200"/>
          <p14:tracePt t="115066" x="1571625" y="4384675"/>
          <p14:tracePt t="115101" x="1536700" y="4375150"/>
          <p14:tracePt t="115116" x="1482725" y="4357688"/>
          <p14:tracePt t="115117" x="1339850" y="4357688"/>
          <p14:tracePt t="115133" x="1196975" y="4357688"/>
          <p14:tracePt t="115151" x="1054100" y="4357688"/>
          <p14:tracePt t="115166" x="928688" y="4367213"/>
          <p14:tracePt t="115183" x="776288" y="4419600"/>
          <p14:tracePt t="115200" x="687388" y="4438650"/>
          <p14:tracePt t="115216" x="625475" y="4473575"/>
          <p14:tracePt t="115234" x="581025" y="4483100"/>
          <p14:tracePt t="115250" x="509588" y="4527550"/>
          <p14:tracePt t="115267" x="482600" y="4545013"/>
          <p14:tracePt t="115283" x="438150" y="4581525"/>
          <p14:tracePt t="115283" x="419100" y="4598988"/>
          <p14:tracePt t="115300" x="393700" y="4643438"/>
          <p14:tracePt t="115316" x="374650" y="4705350"/>
          <p14:tracePt t="115333" x="366713" y="4741863"/>
          <p14:tracePt t="115350" x="366713" y="4776788"/>
          <p14:tracePt t="115367" x="366713" y="4830763"/>
          <p14:tracePt t="115383" x="366713" y="4857750"/>
          <p14:tracePt t="115400" x="366713" y="4875213"/>
          <p14:tracePt t="115416" x="374650" y="4894263"/>
          <p14:tracePt t="115433" x="919163" y="5010150"/>
          <p14:tracePt t="115433" x="965200" y="5010150"/>
          <p14:tracePt t="115555" x="990600" y="5010150"/>
          <p14:tracePt t="115566" x="1017588" y="5010150"/>
          <p14:tracePt t="115566" x="1044575" y="5010150"/>
          <p14:tracePt t="115583" x="1062038" y="5010150"/>
          <p14:tracePt t="115600" x="1108075" y="5010150"/>
          <p14:tracePt t="115617" x="1160463" y="5010150"/>
          <p14:tracePt t="115633" x="1268413" y="5010150"/>
          <p14:tracePt t="115671" x="1276350" y="5010150"/>
          <p14:tracePt t="115687" x="1285875" y="5010150"/>
          <p14:tracePt t="115699" x="1347788" y="5010150"/>
          <p14:tracePt t="115717" x="1393825" y="5010150"/>
          <p14:tracePt t="115733" x="1428750" y="5010150"/>
          <p14:tracePt t="115750" x="1455738" y="4991100"/>
          <p14:tracePt t="115788" x="1465263" y="4991100"/>
          <p14:tracePt t="116364" x="1473200" y="4991100"/>
          <p14:tracePt t="116372" x="1490663" y="4991100"/>
          <p14:tracePt t="116380" x="1500188" y="4991100"/>
          <p14:tracePt t="116384" x="1509713" y="4991100"/>
          <p14:tracePt t="116400" x="1517650" y="4991100"/>
          <p14:tracePt t="116417" x="1536700" y="4991100"/>
          <p14:tracePt t="116433" x="1544638" y="4991100"/>
          <p14:tracePt t="116450" x="1554163" y="4991100"/>
          <p14:tracePt t="116466" x="1581150" y="4991100"/>
          <p14:tracePt t="116483" x="1598613" y="4991100"/>
          <p14:tracePt t="116500" x="1633538" y="4991100"/>
          <p14:tracePt t="116518" x="1652588" y="4991100"/>
          <p14:tracePt t="116533" x="1697038" y="5010150"/>
          <p14:tracePt t="116583" x="1724025" y="5010150"/>
          <p14:tracePt t="116584" x="1731963" y="5010150"/>
          <p14:tracePt t="116600" x="1751013" y="5010150"/>
          <p14:tracePt t="116617" x="1795463" y="5010150"/>
          <p14:tracePt t="116633" x="1812925" y="5010150"/>
          <p14:tracePt t="116651" x="1857375" y="5010150"/>
          <p14:tracePt t="116666" x="1884363" y="5010150"/>
          <p14:tracePt t="116683" x="1901825" y="5010150"/>
          <p14:tracePt t="116683" x="1928813" y="5010150"/>
          <p14:tracePt t="116700" x="1965325" y="5010150"/>
          <p14:tracePt t="116717" x="2017713" y="5010150"/>
          <p14:tracePt t="116750" x="2044700" y="5010150"/>
          <p14:tracePt t="116750" x="2081213" y="5010150"/>
          <p14:tracePt t="116766" x="2116138" y="5010150"/>
          <p14:tracePt t="116784" x="2160588" y="5010150"/>
          <p14:tracePt t="116801" x="2197100" y="5010150"/>
          <p14:tracePt t="116816" x="2251075" y="5010150"/>
          <p14:tracePt t="116834" x="2286000" y="5010150"/>
          <p14:tracePt t="116850" x="2330450" y="5010150"/>
          <p14:tracePt t="116867" x="2357438" y="5010150"/>
          <p14:tracePt t="116883" x="2428875" y="5010150"/>
          <p14:tracePt t="116901" x="2500313" y="5010150"/>
          <p14:tracePt t="116917" x="2571750" y="5010150"/>
          <p14:tracePt t="116933" x="2625725" y="5010150"/>
          <p14:tracePt t="116950" x="2660650" y="5010150"/>
          <p14:tracePt t="116967" x="2714625" y="5010150"/>
          <p14:tracePt t="116989" x="2751138" y="5010150"/>
          <p14:tracePt t="117020" x="2768600" y="5010150"/>
          <p14:tracePt t="117068" x="2776538" y="5010150"/>
          <p14:tracePt t="118596" x="2786063" y="5010150"/>
          <p14:tracePt t="118852" x="2822575" y="5010150"/>
          <p14:tracePt t="118859" x="2867025" y="4983163"/>
          <p14:tracePt t="118868" x="2946400" y="4965700"/>
          <p14:tracePt t="118875" x="3009900" y="4965700"/>
          <p14:tracePt t="118883" x="3187700" y="4911725"/>
          <p14:tracePt t="118900" x="3232150" y="4894263"/>
          <p14:tracePt t="118917" x="3259138" y="4894263"/>
          <p14:tracePt t="118933" x="3276600" y="4894263"/>
          <p14:tracePt t="119011" x="3295650" y="4884738"/>
          <p14:tracePt t="119027" x="3303588" y="4884738"/>
          <p14:tracePt t="119040" x="3322638" y="4875213"/>
          <p14:tracePt t="119049" x="3340100" y="4875213"/>
          <p14:tracePt t="119066" x="3348038" y="4867275"/>
          <p14:tracePt t="119066" x="3367088" y="4848225"/>
          <p14:tracePt t="119220" x="3375025" y="4830763"/>
          <p14:tracePt t="119228" x="3375025" y="4795838"/>
          <p14:tracePt t="119242" x="3357563" y="4768850"/>
          <p14:tracePt t="119250" x="3340100" y="4724400"/>
          <p14:tracePt t="119267" x="3330575" y="4687888"/>
          <p14:tracePt t="119283" x="3330575" y="4652963"/>
          <p14:tracePt t="119301" x="3322638" y="4625975"/>
          <p14:tracePt t="120004" x="3322638" y="4616450"/>
          <p14:tracePt t="120008" x="3187700" y="4518025"/>
          <p14:tracePt t="120074" x="3133725" y="4473575"/>
          <p14:tracePt t="120116" x="3125788" y="4465638"/>
          <p14:tracePt t="120244" x="3116263" y="4465638"/>
          <p14:tracePt t="120252" x="3089275" y="4465638"/>
          <p14:tracePt t="120255" x="3027363" y="4456113"/>
          <p14:tracePt t="120267" x="2840038" y="4429125"/>
          <p14:tracePt t="120295" x="2768600" y="4429125"/>
          <p14:tracePt t="120316" x="2741613" y="4429125"/>
          <p14:tracePt t="120317" x="2670175" y="4429125"/>
          <p14:tracePt t="120333" x="2571750" y="4429125"/>
          <p14:tracePt t="120350" x="2455863" y="4429125"/>
          <p14:tracePt t="120366" x="2339975" y="4429125"/>
          <p14:tracePt t="120383" x="2241550" y="4429125"/>
          <p14:tracePt t="120400" x="2116138" y="4429125"/>
          <p14:tracePt t="120417" x="2017713" y="4429125"/>
          <p14:tracePt t="120433" x="1946275" y="4429125"/>
          <p14:tracePt t="120450" x="1911350" y="4429125"/>
          <p14:tracePt t="120466" x="1874838" y="4429125"/>
          <p14:tracePt t="120483" x="1866900" y="4429125"/>
          <p14:tracePt t="120483" x="1847850" y="4429125"/>
          <p14:tracePt t="120500" x="1830388" y="4429125"/>
          <p14:tracePt t="120517" x="1812925" y="4429125"/>
          <p14:tracePt t="120532" x="1795463" y="4429125"/>
          <p14:tracePt t="120550" x="1751013" y="4446588"/>
          <p14:tracePt t="120566" x="1714500" y="4465638"/>
          <p14:tracePt t="120583" x="1687513" y="4473575"/>
          <p14:tracePt t="120599" x="1660525" y="4518025"/>
          <p14:tracePt t="120616" x="1643063" y="4562475"/>
          <p14:tracePt t="120632" x="1625600" y="4616450"/>
          <p14:tracePt t="120650" x="1625600" y="4714875"/>
          <p14:tracePt t="120666" x="1625600" y="4813300"/>
          <p14:tracePt t="120683" x="1633538" y="4894263"/>
          <p14:tracePt t="120683" x="1643063" y="4919663"/>
          <p14:tracePt t="120700" x="1670050" y="4956175"/>
          <p14:tracePt t="120716" x="1697038" y="4973638"/>
          <p14:tracePt t="120733" x="1724025" y="4983163"/>
          <p14:tracePt t="120750" x="1751013" y="4991100"/>
          <p14:tracePt t="120765" x="1857375" y="5037138"/>
          <p14:tracePt t="120783" x="2009775" y="5072063"/>
          <p14:tracePt t="120800" x="2187575" y="5089525"/>
          <p14:tracePt t="120816" x="2384425" y="5133975"/>
          <p14:tracePt t="120833" x="2527300" y="5133975"/>
          <p14:tracePt t="120849" x="2625725" y="5133975"/>
          <p14:tracePt t="120867" x="2660650" y="5133975"/>
          <p14:tracePt t="120882" x="2670175" y="5133975"/>
          <p14:tracePt t="120932" x="2697163" y="5133975"/>
          <p14:tracePt t="124980" x="2697163" y="5126038"/>
          <p14:tracePt t="124988" x="2697163" y="5116513"/>
          <p14:tracePt t="124990" x="2697163" y="5089525"/>
          <p14:tracePt t="124999" x="2697163" y="5062538"/>
          <p14:tracePt t="125015" x="2697163" y="5037138"/>
          <p14:tracePt t="125033" x="2705100" y="5027613"/>
          <p14:tracePt t="125252" x="2714625" y="5018088"/>
          <p14:tracePt t="125261" x="2714625" y="5000625"/>
          <p14:tracePt t="125268" x="2732088" y="4983163"/>
          <p14:tracePt t="125284" x="2732088" y="4973638"/>
          <p14:tracePt t="125284" x="2741613" y="4946650"/>
          <p14:tracePt t="126276" x="2751138" y="4946650"/>
          <p14:tracePt t="126284" x="2759075" y="4946650"/>
          <p14:tracePt t="126292" x="2768600" y="4946650"/>
          <p14:tracePt t="126292" x="2776538" y="4946650"/>
          <p14:tracePt t="126300" x="2795588" y="4946650"/>
          <p14:tracePt t="126316" x="2830513" y="4946650"/>
          <p14:tracePt t="126333" x="2847975" y="4956175"/>
          <p14:tracePt t="126372" x="2867025" y="4956175"/>
          <p14:tracePt t="126395" x="2874963" y="4956175"/>
          <p14:tracePt t="126396" x="2884488" y="4956175"/>
          <p14:tracePt t="126405" x="2894013" y="4956175"/>
          <p14:tracePt t="126416" x="3009900" y="4973638"/>
          <p14:tracePt t="126469" x="3036888" y="4973638"/>
          <p14:tracePt t="126482" x="3108325" y="4973638"/>
          <p14:tracePt t="126482" x="3152775" y="4973638"/>
          <p14:tracePt t="126500" x="3205163" y="4973638"/>
          <p14:tracePt t="126515" x="3330575" y="4973638"/>
          <p14:tracePt t="126533" x="3384550" y="4973638"/>
          <p14:tracePt t="126549" x="3419475" y="4973638"/>
          <p14:tracePt t="126566" x="3473450" y="4991100"/>
          <p14:tracePt t="126582" x="3544888" y="5000625"/>
          <p14:tracePt t="126599" x="3840163" y="5037138"/>
          <p14:tracePt t="128548" x="3848100" y="5037138"/>
          <p14:tracePt t="128628" x="3857625" y="5037138"/>
          <p14:tracePt t="128628" x="3946525" y="5037138"/>
          <p14:tracePt t="128636" x="4241800" y="5037138"/>
          <p14:tracePt t="128663" x="4572000" y="5037138"/>
          <p14:tracePt t="128715" x="4589463" y="5037138"/>
          <p14:tracePt t="128751" x="4598988" y="5037138"/>
          <p14:tracePt t="128804" x="4608513" y="5037138"/>
          <p14:tracePt t="128825" x="4616450" y="5037138"/>
          <p14:tracePt t="128859" x="4616450" y="5027613"/>
          <p14:tracePt t="128884" x="4633913" y="5027613"/>
          <p14:tracePt t="128890" x="4660900" y="5027613"/>
          <p14:tracePt t="128900" x="4697413" y="5027613"/>
          <p14:tracePt t="128901" x="4776788" y="5027613"/>
          <p14:tracePt t="128916" x="4840288" y="5027613"/>
          <p14:tracePt t="128933" x="4875213" y="5027613"/>
          <p14:tracePt t="129211" x="4884738" y="5027613"/>
          <p14:tracePt t="129220" x="4884738" y="5018088"/>
          <p14:tracePt t="129228" x="4894263" y="5018088"/>
          <p14:tracePt t="129236" x="4946650" y="5000625"/>
          <p14:tracePt t="129249" x="4991100" y="4983163"/>
          <p14:tracePt t="129266" x="5081588" y="4938713"/>
          <p14:tracePt t="129299" x="5143500" y="4911725"/>
          <p14:tracePt t="129310" x="5187950" y="4894263"/>
          <p14:tracePt t="129332" x="5241925" y="4875213"/>
          <p14:tracePt t="129333" x="5286375" y="4867275"/>
          <p14:tracePt t="129349" x="5303838" y="4867275"/>
          <p14:tracePt t="129366" x="5322888" y="4867275"/>
          <p14:tracePt t="129382" x="5348288" y="4848225"/>
          <p14:tracePt t="129399" x="5367338" y="4848225"/>
          <p14:tracePt t="129416" x="5411788" y="4830763"/>
          <p14:tracePt t="129432" x="5429250" y="4830763"/>
          <p14:tracePt t="129449" x="5456238" y="4830763"/>
          <p14:tracePt t="129484" x="5473700" y="4830763"/>
          <p14:tracePt t="129498" x="5483225" y="4822825"/>
          <p14:tracePt t="129516" x="5491163" y="4822825"/>
          <p14:tracePt t="129540" x="5500688" y="4822825"/>
          <p14:tracePt t="129556" x="5518150" y="4822825"/>
          <p14:tracePt t="129572" x="5527675" y="4822825"/>
          <p14:tracePt t="130668" x="5537200" y="4830763"/>
          <p14:tracePt t="130676" x="5510213" y="4867275"/>
          <p14:tracePt t="130682" x="5500688" y="4894263"/>
          <p14:tracePt t="130688" x="5483225" y="4919663"/>
          <p14:tracePt t="130698" x="5456238" y="4983163"/>
          <p14:tracePt t="130698" x="5438775" y="5010150"/>
          <p14:tracePt t="130716" x="5411788" y="5054600"/>
          <p14:tracePt t="130732" x="5402263" y="5081588"/>
          <p14:tracePt t="130750" x="5384800" y="5089525"/>
          <p14:tracePt t="130765" x="5384800" y="5108575"/>
          <p14:tracePt t="130782" x="5375275" y="5108575"/>
          <p14:tracePt t="130799" x="5367338" y="5126038"/>
          <p14:tracePt t="130822" x="5367338" y="5133975"/>
          <p14:tracePt t="130831" x="5357813" y="5153025"/>
          <p14:tracePt t="130849" x="5340350" y="5160963"/>
          <p14:tracePt t="130865" x="5330825" y="5187950"/>
          <p14:tracePt t="130882" x="5303838" y="5214938"/>
          <p14:tracePt t="130898" x="5295900" y="5224463"/>
          <p14:tracePt t="130898" x="5286375" y="5232400"/>
          <p14:tracePt t="130916" x="5259388" y="5259388"/>
          <p14:tracePt t="130932" x="5232400" y="5286375"/>
          <p14:tracePt t="130949" x="5180013" y="5340350"/>
          <p14:tracePt t="130965" x="5126038" y="5375275"/>
          <p14:tracePt t="130982" x="5018088" y="5465763"/>
          <p14:tracePt t="131042" x="4983163" y="5465763"/>
          <p14:tracePt t="131070" x="4956175" y="5473700"/>
          <p14:tracePt t="131081" x="4946650" y="5483225"/>
          <p14:tracePt t="131082" x="4919663" y="5483225"/>
          <p14:tracePt t="131099" x="4902200" y="5500688"/>
          <p14:tracePt t="131115" x="4795838" y="5510213"/>
          <p14:tracePt t="131133" x="4670425" y="5527675"/>
          <p14:tracePt t="131149" x="4500563" y="5554663"/>
          <p14:tracePt t="131167" x="4322763" y="5572125"/>
          <p14:tracePt t="131182" x="4143375" y="5572125"/>
          <p14:tracePt t="131200" x="3983038" y="5572125"/>
          <p14:tracePt t="131215" x="3840163" y="5572125"/>
          <p14:tracePt t="131232" x="3714750" y="5572125"/>
          <p14:tracePt t="131248" x="3598863" y="5572125"/>
          <p14:tracePt t="131266" x="3429000" y="5572125"/>
          <p14:tracePt t="131281" x="3276600" y="5572125"/>
          <p14:tracePt t="131281" x="3187700" y="5572125"/>
          <p14:tracePt t="131300" x="2928938" y="5572125"/>
          <p14:tracePt t="131348" x="2874963" y="5572125"/>
          <p14:tracePt t="131349" x="2776538" y="5572125"/>
          <p14:tracePt t="131368" x="2724150" y="5572125"/>
          <p14:tracePt t="131382" x="2697163" y="5572125"/>
          <p14:tracePt t="131420" x="2687638" y="5572125"/>
          <p14:tracePt t="132236" x="2679700" y="5572125"/>
          <p14:tracePt t="132340" x="2679700" y="5581650"/>
          <p14:tracePt t="132348" x="2687638" y="5616575"/>
          <p14:tracePt t="132349" x="2714625" y="5705475"/>
          <p14:tracePt t="132381" x="2724150" y="5724525"/>
          <p14:tracePt t="132398" x="2724150" y="5751513"/>
          <p14:tracePt t="132399" x="2724150" y="5768975"/>
          <p14:tracePt t="132676" x="2768600" y="5776913"/>
          <p14:tracePt t="132684" x="2803525" y="5776913"/>
          <p14:tracePt t="132700" x="2822575" y="5768975"/>
          <p14:tracePt t="132700" x="2840038" y="5751513"/>
          <p14:tracePt t="132715" x="2928938" y="5688013"/>
          <p14:tracePt t="132732" x="2973388" y="5653088"/>
          <p14:tracePt t="132748" x="3027363" y="5562600"/>
          <p14:tracePt t="132956" x="3027363" y="5545138"/>
          <p14:tracePt t="132980" x="3017838" y="5537200"/>
          <p14:tracePt t="132985" x="2973388" y="5599113"/>
          <p14:tracePt t="133132" x="2973388" y="5616575"/>
          <p14:tracePt t="133139" x="2973388" y="5626100"/>
          <p14:tracePt t="133146" x="3000375" y="5643563"/>
          <p14:tracePt t="133154" x="3143250" y="5661025"/>
          <p14:tracePt t="133192" x="3170238" y="5661025"/>
          <p14:tracePt t="133198" x="3251200" y="5661025"/>
          <p14:tracePt t="133231" x="3268663" y="5643563"/>
          <p14:tracePt t="133249" x="3322638" y="5599113"/>
          <p14:tracePt t="133265" x="3367088" y="5537200"/>
          <p14:tracePt t="133282" x="3384550" y="5473700"/>
          <p14:tracePt t="133298" x="3394075" y="5429250"/>
          <p14:tracePt t="133298" x="3394075" y="5419725"/>
          <p14:tracePt t="133316" x="3394075" y="5384800"/>
          <p14:tracePt t="133332" x="3384550" y="5330825"/>
          <p14:tracePt t="133371" x="3286125" y="5286375"/>
          <p14:tracePt t="133397" x="3197225" y="5286375"/>
          <p14:tracePt t="133415" x="3125788" y="5286375"/>
          <p14:tracePt t="133431" x="3044825" y="5286375"/>
          <p14:tracePt t="133449" x="2990850" y="5286375"/>
          <p14:tracePt t="133466" x="2919413" y="5295900"/>
          <p14:tracePt t="133493" x="2901950" y="5313363"/>
          <p14:tracePt t="133516" x="2894013" y="5340350"/>
          <p14:tracePt t="133517" x="2857500" y="5375275"/>
          <p14:tracePt t="133533" x="2840038" y="5429250"/>
          <p14:tracePt t="133549" x="2840038" y="5473700"/>
          <p14:tracePt t="133566" x="2840038" y="5491163"/>
          <p14:tracePt t="133582" x="2840038" y="5510213"/>
          <p14:tracePt t="133684" x="2857500" y="5545138"/>
          <p14:tracePt t="133692" x="2901950" y="5545138"/>
          <p14:tracePt t="133700" x="2982913" y="5562600"/>
          <p14:tracePt t="133708" x="3036888" y="5581650"/>
          <p14:tracePt t="133716" x="3152775" y="5581650"/>
          <p14:tracePt t="133716" x="3160713" y="5581650"/>
          <p14:tracePt t="133733" x="3205163" y="5581650"/>
          <p14:tracePt t="134972" x="3268663" y="5581650"/>
          <p14:tracePt t="134980" x="3303588" y="5581650"/>
          <p14:tracePt t="134988" x="3322638" y="5562600"/>
          <p14:tracePt t="134996" x="3375025" y="5545138"/>
          <p14:tracePt t="134996" x="3402013" y="5527675"/>
          <p14:tracePt t="135004" x="3438525" y="5510213"/>
          <p14:tracePt t="135015" x="3465513" y="5491163"/>
          <p14:tracePt t="135032" x="3500438" y="5491163"/>
          <p14:tracePt t="136684" x="3509963" y="5491163"/>
          <p14:tracePt t="136924" x="3536950" y="5491163"/>
          <p14:tracePt t="136932" x="3571875" y="5527675"/>
          <p14:tracePt t="136940" x="3633788" y="5545138"/>
          <p14:tracePt t="136951" x="3714750" y="5608638"/>
          <p14:tracePt t="136965" x="3768725" y="5634038"/>
          <p14:tracePt t="136982" x="3822700" y="5661025"/>
          <p14:tracePt t="136999" x="3867150" y="5680075"/>
          <p14:tracePt t="137015" x="3919538" y="5697538"/>
          <p14:tracePt t="137032" x="3990975" y="5705475"/>
          <p14:tracePt t="137049" x="4054475" y="5705475"/>
          <p14:tracePt t="137065" x="4179888" y="5724525"/>
          <p14:tracePt t="137082" x="4367213" y="5724525"/>
          <p14:tracePt t="137098" x="4598988" y="5724525"/>
          <p14:tracePt t="137115" x="4867275" y="5724525"/>
          <p14:tracePt t="137131" x="5153025" y="5724525"/>
          <p14:tracePt t="137150" x="5187950" y="5724525"/>
          <p14:tracePt t="137165" x="5197475" y="5724525"/>
          <p14:tracePt t="137500" x="5224463" y="5724525"/>
          <p14:tracePt t="137501" x="5367338" y="5741988"/>
          <p14:tracePt t="137524" x="5813425" y="5803900"/>
          <p14:tracePt t="137603" x="5822950" y="5803900"/>
          <p14:tracePt t="138036" x="5830888" y="5803900"/>
          <p14:tracePt t="138044" x="5830888" y="5813425"/>
          <p14:tracePt t="138052" x="5884863" y="5822950"/>
          <p14:tracePt t="138065" x="5983288" y="5822950"/>
          <p14:tracePt t="138068" x="6143625" y="5822950"/>
          <p14:tracePt t="138082" x="6286500" y="5822950"/>
          <p14:tracePt t="138098" x="6384925" y="5822950"/>
          <p14:tracePt t="138115" x="6429375" y="5822950"/>
          <p14:tracePt t="138132" x="6473825" y="5822950"/>
          <p14:tracePt t="138150" x="6491288" y="5822950"/>
          <p14:tracePt t="138165" x="6500813" y="5822950"/>
          <p14:tracePt t="140212" x="6446838" y="5822950"/>
          <p14:tracePt t="140213" x="6375400" y="5822950"/>
          <p14:tracePt t="140221" x="6303963" y="5822950"/>
          <p14:tracePt t="140231" x="6134100" y="5822950"/>
          <p14:tracePt t="140248" x="6018213" y="5822950"/>
          <p14:tracePt t="140264" x="5911850" y="5822950"/>
          <p14:tracePt t="140281" x="5857875" y="5822950"/>
          <p14:tracePt t="140298" x="5840413" y="5822950"/>
          <p14:tracePt t="140315" x="5813425" y="5822950"/>
          <p14:tracePt t="140331" x="5776913" y="5822950"/>
          <p14:tracePt t="140349" x="5724525" y="5822950"/>
          <p14:tracePt t="140364" x="5653088" y="5822950"/>
          <p14:tracePt t="140382" x="5554663" y="5822950"/>
          <p14:tracePt t="140398" x="5411788" y="5822950"/>
          <p14:tracePt t="140415" x="5224463" y="5822950"/>
          <p14:tracePt t="140431" x="5054600" y="5822950"/>
          <p14:tracePt t="140448" x="4830763" y="5822950"/>
          <p14:tracePt t="140465" x="4625975" y="5822950"/>
          <p14:tracePt t="140482" x="4224338" y="5822950"/>
          <p14:tracePt t="140516" x="4133850" y="5822950"/>
          <p14:tracePt t="140516" x="4062413" y="5822950"/>
          <p14:tracePt t="140531" x="3867150" y="5822950"/>
          <p14:tracePt t="140531" x="3822700" y="5822950"/>
          <p14:tracePt t="140556" x="3697288" y="5822950"/>
          <p14:tracePt t="140556" x="3652838" y="5822950"/>
          <p14:tracePt t="140598" x="3633788" y="5840413"/>
          <p14:tracePt t="140599" x="3455988" y="5884863"/>
          <p14:tracePt t="140632" x="3411538" y="5902325"/>
          <p14:tracePt t="140648" x="3348038" y="5919788"/>
          <p14:tracePt t="140666" x="3276600" y="5929313"/>
          <p14:tracePt t="140681" x="3187700" y="5956300"/>
          <p14:tracePt t="140705" x="3160713" y="5973763"/>
          <p14:tracePt t="140714" x="3108325" y="5973763"/>
          <p14:tracePt t="140714" x="3054350" y="5973763"/>
          <p14:tracePt t="140732" x="3017838" y="5983288"/>
          <p14:tracePt t="140748" x="2830513" y="6000750"/>
          <p14:tracePt t="140792" x="2776538" y="6000750"/>
          <p14:tracePt t="140799" x="2679700" y="6000750"/>
          <p14:tracePt t="140814" x="2589213" y="6000750"/>
          <p14:tracePt t="140832" x="2490788" y="6000750"/>
          <p14:tracePt t="140848" x="2224088" y="6000750"/>
          <p14:tracePt t="140890" x="2000250" y="6000750"/>
          <p14:tracePt t="140933" x="1946275" y="6000750"/>
          <p14:tracePt t="140948" x="1812925" y="6018213"/>
          <p14:tracePt t="141003" x="1785938" y="6018213"/>
          <p14:tracePt t="141015" x="1776413" y="6018213"/>
          <p14:tracePt t="141945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033463"/>
            <a:ext cx="860107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191432" y="5935308"/>
            <a:ext cx="2819037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Batlle</a:t>
            </a:r>
            <a:r>
              <a:rPr kumimoji="0" lang="it-IT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and </a:t>
            </a:r>
            <a:r>
              <a:rPr kumimoji="0" lang="it-IT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Clevers</a:t>
            </a:r>
            <a:r>
              <a:rPr kumimoji="0" lang="it-IT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, </a:t>
            </a:r>
            <a:r>
              <a:rPr kumimoji="0" lang="it-IT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Nat</a:t>
            </a:r>
            <a:r>
              <a:rPr kumimoji="0" lang="it-IT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</a:t>
            </a:r>
            <a:r>
              <a:rPr kumimoji="0" lang="it-IT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Med</a:t>
            </a:r>
            <a:r>
              <a:rPr kumimoji="0" lang="it-IT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, 2017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74839" y="317455"/>
            <a:ext cx="7728155" cy="61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CSC and therapeutic resistance  and targeting</a:t>
            </a:r>
            <a:endParaRPr lang="it-IT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94747"/>
      </p:ext>
    </p:extLst>
  </p:cSld>
  <p:clrMapOvr>
    <a:masterClrMapping/>
  </p:clrMapOvr>
  <p:transition spd="med" advTm="411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954" x="1785938" y="6018213"/>
          <p14:tracePt t="9223" x="1812925" y="6018213"/>
          <p14:tracePt t="9231" x="1965325" y="5786438"/>
          <p14:tracePt t="9231" x="1982788" y="5715000"/>
          <p14:tracePt t="9295" x="2054225" y="5572125"/>
          <p14:tracePt t="9312" x="2116138" y="5429250"/>
          <p14:tracePt t="9313" x="2170113" y="5295900"/>
          <p14:tracePt t="9328" x="2224088" y="5153025"/>
          <p14:tracePt t="9345" x="2286000" y="4956175"/>
          <p14:tracePt t="9361" x="2347913" y="4741863"/>
          <p14:tracePt t="9379" x="2411413" y="4491038"/>
          <p14:tracePt t="9395" x="2490788" y="4241800"/>
          <p14:tracePt t="9411" x="2527300" y="4017963"/>
          <p14:tracePt t="9427" x="2571750" y="3786188"/>
          <p14:tracePt t="9445" x="2589213" y="3554413"/>
          <p14:tracePt t="9461" x="2608263" y="3340100"/>
          <p14:tracePt t="9461" x="2608263" y="3241675"/>
          <p14:tracePt t="9479" x="2633663" y="3125788"/>
          <p14:tracePt t="9479" x="2633663" y="3017838"/>
          <p14:tracePt t="9494" x="2652713" y="2830513"/>
          <p14:tracePt t="9511" x="2652713" y="2625725"/>
          <p14:tracePt t="9527" x="2652713" y="2428875"/>
          <p14:tracePt t="9545" x="2652713" y="2312988"/>
          <p14:tracePt t="9561" x="2652713" y="2170113"/>
          <p14:tracePt t="9578" x="2652713" y="2027238"/>
          <p14:tracePt t="9595" x="2589213" y="1839913"/>
          <p14:tracePt t="9612" x="2536825" y="1670050"/>
          <p14:tracePt t="9628" x="2446338" y="1482725"/>
          <p14:tracePt t="9645" x="2357438" y="1322388"/>
          <p14:tracePt t="9660" x="2259013" y="1160463"/>
          <p14:tracePt t="9678" x="2187575" y="1036638"/>
          <p14:tracePt t="9678" x="2143125" y="990600"/>
          <p14:tracePt t="9696" x="2062163" y="874713"/>
          <p14:tracePt t="9711" x="1955800" y="776288"/>
          <p14:tracePt t="9729" x="1866900" y="731838"/>
          <p14:tracePt t="9745" x="1830388" y="714375"/>
          <p14:tracePt t="9762" x="1768475" y="687388"/>
          <p14:tracePt t="9778" x="1751013" y="687388"/>
          <p14:tracePt t="9811" x="1724025" y="687388"/>
          <p14:tracePt t="9812" x="1714500" y="687388"/>
          <p14:tracePt t="9829" x="1704975" y="687388"/>
          <p14:tracePt t="9844" x="1679575" y="687388"/>
          <p14:tracePt t="9863" x="1670050" y="687388"/>
          <p14:tracePt t="9878" x="1633538" y="687388"/>
          <p14:tracePt t="9896" x="1625600" y="696913"/>
          <p14:tracePt t="9935" x="1616075" y="704850"/>
          <p14:tracePt t="9983" x="1616075" y="714375"/>
          <p14:tracePt t="9999" x="1616075" y="758825"/>
          <p14:tracePt t="10007" x="1616075" y="785813"/>
          <p14:tracePt t="10013" x="1625600" y="803275"/>
          <p14:tracePt t="10027" x="1660525" y="839788"/>
          <p14:tracePt t="10028" x="1704975" y="866775"/>
          <p14:tracePt t="10044" x="1724025" y="884238"/>
          <p14:tracePt t="10061" x="1741488" y="884238"/>
          <p14:tracePt t="10135" x="1758950" y="884238"/>
          <p14:tracePt t="10141" x="1785938" y="847725"/>
          <p14:tracePt t="10144" x="1911350" y="758825"/>
          <p14:tracePt t="10180" x="1955800" y="696913"/>
          <p14:tracePt t="10195" x="2017713" y="625475"/>
          <p14:tracePt t="10212" x="2054225" y="554038"/>
          <p14:tracePt t="10228" x="2089150" y="473075"/>
          <p14:tracePt t="10245" x="2125663" y="366713"/>
          <p14:tracePt t="10261" x="2116138" y="115888"/>
          <p14:tracePt t="10261" x="2108200" y="98425"/>
          <p14:tracePt t="10320" x="2089150" y="80963"/>
          <p14:tracePt t="10328" x="2017713" y="17463"/>
          <p14:tracePt t="10346" x="1893888" y="0"/>
          <p14:tracePt t="10361" x="1768475" y="0"/>
          <p14:tracePt t="10378" x="1670050" y="0"/>
          <p14:tracePt t="10395" x="1589088" y="0"/>
          <p14:tracePt t="10411" x="1536700" y="26988"/>
          <p14:tracePt t="10428" x="1490663" y="53975"/>
          <p14:tracePt t="10445" x="1455738" y="80963"/>
          <p14:tracePt t="10462" x="1438275" y="88900"/>
          <p14:tracePt t="10478" x="1411288" y="160338"/>
          <p14:tracePt t="10496" x="1411288" y="241300"/>
          <p14:tracePt t="10511" x="1411288" y="347663"/>
          <p14:tracePt t="10529" x="1438275" y="455613"/>
          <p14:tracePt t="10545" x="1490663" y="561975"/>
          <p14:tracePt t="10562" x="1544638" y="660400"/>
          <p14:tracePt t="10578" x="1589088" y="723900"/>
          <p14:tracePt t="10595" x="1660525" y="812800"/>
          <p14:tracePt t="10612" x="1724025" y="874713"/>
          <p14:tracePt t="10629" x="1785938" y="955675"/>
          <p14:tracePt t="10644" x="1847850" y="990600"/>
          <p14:tracePt t="10662" x="1866900" y="1009650"/>
          <p14:tracePt t="10678" x="1901825" y="1017588"/>
          <p14:tracePt t="10696" x="1938338" y="1017588"/>
          <p14:tracePt t="10711" x="1973263" y="1036638"/>
          <p14:tracePt t="10727" x="2027238" y="1036638"/>
          <p14:tracePt t="10745" x="2170113" y="1000125"/>
          <p14:tracePt t="10761" x="2347913" y="928688"/>
          <p14:tracePt t="10778" x="2527300" y="857250"/>
          <p14:tracePt t="10795" x="2652713" y="776288"/>
          <p14:tracePt t="10811" x="2705100" y="723900"/>
          <p14:tracePt t="10828" x="2714625" y="660400"/>
          <p14:tracePt t="10845" x="2732088" y="608013"/>
          <p14:tracePt t="10861" x="2732088" y="554038"/>
          <p14:tracePt t="10861" x="2732088" y="527050"/>
          <p14:tracePt t="10879" x="2705100" y="411163"/>
          <p14:tracePt t="10905" x="2670175" y="366713"/>
          <p14:tracePt t="10917" x="2562225" y="312738"/>
          <p14:tracePt t="10928" x="2411413" y="231775"/>
          <p14:tracePt t="10946" x="2286000" y="214313"/>
          <p14:tracePt t="10961" x="2187575" y="214313"/>
          <p14:tracePt t="10979" x="2133600" y="214313"/>
          <p14:tracePt t="10995" x="2098675" y="214313"/>
          <p14:tracePt t="11012" x="2071688" y="214313"/>
          <p14:tracePt t="11027" x="2054225" y="223838"/>
          <p14:tracePt t="11045" x="2009775" y="231775"/>
          <p14:tracePt t="11061" x="1973263" y="250825"/>
          <p14:tracePt t="11078" x="1928813" y="276225"/>
          <p14:tracePt t="11095" x="1857375" y="312738"/>
          <p14:tracePt t="11111" x="1822450" y="347663"/>
          <p14:tracePt t="11127" x="1795463" y="393700"/>
          <p14:tracePt t="11145" x="1785938" y="411163"/>
          <p14:tracePt t="11161" x="1785938" y="465138"/>
          <p14:tracePt t="11178" x="1768475" y="509588"/>
          <p14:tracePt t="11194" x="1768475" y="554038"/>
          <p14:tracePt t="11211" x="1768475" y="598488"/>
          <p14:tracePt t="11227" x="1812925" y="973138"/>
          <p14:tracePt t="11298" x="1901825" y="1169988"/>
          <p14:tracePt t="11320" x="1965325" y="1250950"/>
          <p14:tracePt t="11328" x="2054225" y="1374775"/>
          <p14:tracePt t="11344" x="2152650" y="1490663"/>
          <p14:tracePt t="11362" x="2224088" y="1571625"/>
          <p14:tracePt t="11377" x="2330450" y="1643063"/>
          <p14:tracePt t="11395" x="2419350" y="1687513"/>
          <p14:tracePt t="11410" x="2598738" y="1751013"/>
          <p14:tracePt t="11428" x="2759075" y="1785938"/>
          <p14:tracePt t="11444" x="2884488" y="1803400"/>
          <p14:tracePt t="11461" x="3000375" y="1822450"/>
          <p14:tracePt t="11477" x="3081338" y="1839913"/>
          <p14:tracePt t="11477" x="3133725" y="1839913"/>
          <p14:tracePt t="11496" x="3224213" y="1839913"/>
          <p14:tracePt t="11511" x="3303588" y="1839913"/>
          <p14:tracePt t="11527" x="3394075" y="1839913"/>
          <p14:tracePt t="11544" x="3446463" y="1830388"/>
          <p14:tracePt t="11561" x="3527425" y="1803400"/>
          <p14:tracePt t="11577" x="3616325" y="1785938"/>
          <p14:tracePt t="11595" x="3705225" y="1751013"/>
          <p14:tracePt t="11610" x="3822700" y="1724025"/>
          <p14:tracePt t="11629" x="3911600" y="1697038"/>
          <p14:tracePt t="11645" x="4017963" y="1643063"/>
          <p14:tracePt t="11661" x="4143375" y="1608138"/>
          <p14:tracePt t="11679" x="4241800" y="1589088"/>
          <p14:tracePt t="11695" x="4367213" y="1571625"/>
          <p14:tracePt t="11712" x="4438650" y="1571625"/>
          <p14:tracePt t="11728" x="4545013" y="1571625"/>
          <p14:tracePt t="11746" x="4705350" y="1571625"/>
          <p14:tracePt t="11761" x="4919663" y="1608138"/>
          <p14:tracePt t="11779" x="5143500" y="1670050"/>
          <p14:tracePt t="11795" x="5357813" y="1731963"/>
          <p14:tracePt t="11812" x="5554663" y="1803400"/>
          <p14:tracePt t="11828" x="5803900" y="1938338"/>
          <p14:tracePt t="11850" x="5929313" y="2009775"/>
          <p14:tracePt t="11865" x="5973763" y="2044700"/>
          <p14:tracePt t="11878" x="6037263" y="2098675"/>
          <p14:tracePt t="11894" x="6134100" y="2205038"/>
          <p14:tracePt t="11928" x="6153150" y="2251075"/>
          <p14:tracePt t="11946" x="6180138" y="2322513"/>
          <p14:tracePt t="11961" x="6188075" y="2374900"/>
          <p14:tracePt t="11978" x="6205538" y="2428875"/>
          <p14:tracePt t="11995" x="6205538" y="2482850"/>
          <p14:tracePt t="12011" x="6224588" y="2562225"/>
          <p14:tracePt t="12029" x="6224588" y="2608263"/>
          <p14:tracePt t="12045" x="6224588" y="2679700"/>
          <p14:tracePt t="12062" x="6224588" y="2724150"/>
          <p14:tracePt t="12078" x="6215063" y="2759075"/>
          <p14:tracePt t="12078" x="6205538" y="2776538"/>
          <p14:tracePt t="12096" x="6180138" y="2822575"/>
          <p14:tracePt t="12112" x="6153150" y="2874963"/>
          <p14:tracePt t="12129" x="6099175" y="2946400"/>
          <p14:tracePt t="12146" x="6054725" y="2990850"/>
          <p14:tracePt t="12162" x="5991225" y="3081338"/>
          <p14:tracePt t="12178" x="5919788" y="3143250"/>
          <p14:tracePt t="12195" x="5857875" y="3214688"/>
          <p14:tracePt t="12211" x="5803900" y="3259138"/>
          <p14:tracePt t="12229" x="5724525" y="3313113"/>
          <p14:tracePt t="12245" x="5616575" y="3384550"/>
          <p14:tracePt t="12262" x="5510213" y="3455988"/>
          <p14:tracePt t="12278" x="5411788" y="3509963"/>
          <p14:tracePt t="12311" x="5375275" y="3517900"/>
          <p14:tracePt t="12312" x="5259388" y="3536950"/>
          <p14:tracePt t="12362" x="5232400" y="3536950"/>
          <p14:tracePt t="12373" x="5214938" y="3536950"/>
          <p14:tracePt t="12378" x="5160963" y="3536950"/>
          <p14:tracePt t="12395" x="5108575" y="3536950"/>
          <p14:tracePt t="12411" x="5000625" y="3509963"/>
          <p14:tracePt t="12428" x="4822825" y="3438525"/>
          <p14:tracePt t="12446" x="4367213" y="3205163"/>
          <p14:tracePt t="12505" x="4357688" y="3187700"/>
          <p14:tracePt t="12512" x="4313238" y="3179763"/>
          <p14:tracePt t="12528" x="4268788" y="3143250"/>
          <p14:tracePt t="12546" x="4232275" y="3108325"/>
          <p14:tracePt t="12561" x="4160838" y="3054350"/>
          <p14:tracePt t="12578" x="4062413" y="2990850"/>
          <p14:tracePt t="12594" x="3990975" y="2928938"/>
          <p14:tracePt t="12612" x="3929063" y="2867025"/>
          <p14:tracePt t="12627" x="3867150" y="2795588"/>
          <p14:tracePt t="12645" x="3795713" y="2724150"/>
          <p14:tracePt t="12661" x="3724275" y="2633663"/>
          <p14:tracePt t="12679" x="3679825" y="2589213"/>
          <p14:tracePt t="12694" x="3598863" y="2473325"/>
          <p14:tracePt t="12712" x="3536950" y="2411413"/>
          <p14:tracePt t="12728" x="3509963" y="2357438"/>
          <p14:tracePt t="12745" x="3465513" y="2312988"/>
          <p14:tracePt t="12761" x="3429000" y="2251075"/>
          <p14:tracePt t="12778" x="3419475" y="2205038"/>
          <p14:tracePt t="12794" x="3394075" y="2143125"/>
          <p14:tracePt t="12811" x="3384550" y="2089150"/>
          <p14:tracePt t="12828" x="3357563" y="2000250"/>
          <p14:tracePt t="12844" x="3357563" y="1946275"/>
          <p14:tracePt t="12861" x="3357563" y="1874838"/>
          <p14:tracePt t="12877" x="3357563" y="1812925"/>
          <p14:tracePt t="12877" x="3357563" y="1768475"/>
          <p14:tracePt t="12895" x="3357563" y="1697038"/>
          <p14:tracePt t="12911" x="3411538" y="1581150"/>
          <p14:tracePt t="12961" x="3419475" y="1562100"/>
          <p14:tracePt t="12961" x="3455988" y="1527175"/>
          <p14:tracePt t="12989" x="3500438" y="1482725"/>
          <p14:tracePt t="13011" x="3616325" y="1411288"/>
          <p14:tracePt t="13037" x="3633788" y="1411288"/>
          <p14:tracePt t="13044" x="3687763" y="1374775"/>
          <p14:tracePt t="13062" x="3724275" y="1357313"/>
          <p14:tracePt t="13077" x="3768725" y="1330325"/>
          <p14:tracePt t="13077" x="3795713" y="1312863"/>
          <p14:tracePt t="13095" x="3848100" y="1303338"/>
          <p14:tracePt t="13111" x="3911600" y="1268413"/>
          <p14:tracePt t="13128" x="3965575" y="1258888"/>
          <p14:tracePt t="13145" x="4010025" y="1241425"/>
          <p14:tracePt t="13161" x="4062413" y="1241425"/>
          <p14:tracePt t="13178" x="4116388" y="1214438"/>
          <p14:tracePt t="13194" x="4170363" y="1196975"/>
          <p14:tracePt t="13211" x="4197350" y="1196975"/>
          <p14:tracePt t="13228" x="4205288" y="1196975"/>
          <p14:tracePt t="13245" x="4232275" y="1187450"/>
          <p14:tracePt t="13261" x="4259263" y="1179513"/>
          <p14:tracePt t="13278" x="4276725" y="1179513"/>
          <p14:tracePt t="13278" x="4286250" y="1179513"/>
          <p14:tracePt t="13296" x="4313238" y="1179513"/>
          <p14:tracePt t="13312" x="4348163" y="1179513"/>
          <p14:tracePt t="13328" x="4375150" y="1179513"/>
          <p14:tracePt t="13345" x="4402138" y="1179513"/>
          <p14:tracePt t="13361" x="4438650" y="1179513"/>
          <p14:tracePt t="13378" x="4456113" y="1179513"/>
          <p14:tracePt t="13394" x="4500563" y="1179513"/>
          <p14:tracePt t="13412" x="4813300" y="1214438"/>
          <p14:tracePt t="13412" x="4840288" y="1231900"/>
          <p14:tracePt t="13463" x="4911725" y="1250950"/>
          <p14:tracePt t="13493" x="4956175" y="1258888"/>
          <p14:tracePt t="13512" x="4983163" y="1268413"/>
          <p14:tracePt t="13528" x="5010150" y="1285875"/>
          <p14:tracePt t="13545" x="5180013" y="1384300"/>
          <p14:tracePt t="13619" x="5205413" y="1393825"/>
          <p14:tracePt t="13628" x="5241925" y="1411288"/>
          <p14:tracePt t="13644" x="5259388" y="1419225"/>
          <p14:tracePt t="13661" x="5268913" y="1438275"/>
          <p14:tracePt t="13678" x="5276850" y="1438275"/>
          <p14:tracePt t="13678" x="5286375" y="1438275"/>
          <p14:tracePt t="13695" x="5286375" y="1446213"/>
          <p14:tracePt t="13711" x="5303838" y="1455738"/>
          <p14:tracePt t="13728" x="5330825" y="1465263"/>
          <p14:tracePt t="13744" x="5340350" y="1465263"/>
          <p14:tracePt t="13761" x="5348288" y="1482725"/>
          <p14:tracePt t="13777" x="5367338" y="1490663"/>
          <p14:tracePt t="13795" x="5367338" y="1517650"/>
          <p14:tracePt t="13811" x="5394325" y="1554163"/>
          <p14:tracePt t="13828" x="5411788" y="1581150"/>
          <p14:tracePt t="13844" x="5429250" y="1643063"/>
          <p14:tracePt t="13861" x="5446713" y="1697038"/>
          <p14:tracePt t="13878" x="5456238" y="1758950"/>
          <p14:tracePt t="13878" x="5465763" y="1795463"/>
          <p14:tracePt t="13895" x="5473700" y="1839913"/>
          <p14:tracePt t="13911" x="5473700" y="1911350"/>
          <p14:tracePt t="13928" x="5491163" y="1982788"/>
          <p14:tracePt t="13944" x="5491163" y="2125663"/>
          <p14:tracePt t="13973" x="5491163" y="2179638"/>
          <p14:tracePt t="13989" x="5491163" y="2232025"/>
          <p14:tracePt t="14011" x="5491163" y="2259013"/>
          <p14:tracePt t="14012" x="5491163" y="2295525"/>
          <p14:tracePt t="14028" x="5483225" y="2339975"/>
          <p14:tracePt t="14045" x="5465763" y="2393950"/>
          <p14:tracePt t="14061" x="5446713" y="2419350"/>
          <p14:tracePt t="14078" x="5419725" y="2465388"/>
          <p14:tracePt t="14094" x="5384800" y="2517775"/>
          <p14:tracePt t="14111" x="5303838" y="2571750"/>
          <p14:tracePt t="14127" x="5232400" y="2616200"/>
          <p14:tracePt t="14144" x="5108575" y="2687638"/>
          <p14:tracePt t="14160" x="5010150" y="2741613"/>
          <p14:tracePt t="14178" x="4875213" y="2813050"/>
          <p14:tracePt t="14195" x="4751388" y="2847975"/>
          <p14:tracePt t="14211" x="4589463" y="2911475"/>
          <p14:tracePt t="14227" x="4384675" y="2946400"/>
          <p14:tracePt t="14244" x="4187825" y="2990850"/>
          <p14:tracePt t="14260" x="4000500" y="3009900"/>
          <p14:tracePt t="14278" x="3857625" y="3027363"/>
          <p14:tracePt t="14278" x="3803650" y="3027363"/>
          <p14:tracePt t="14295" x="3660775" y="3027363"/>
          <p14:tracePt t="14311" x="3544888" y="3027363"/>
          <p14:tracePt t="14327" x="3411538" y="3027363"/>
          <p14:tracePt t="14344" x="3330575" y="3000375"/>
          <p14:tracePt t="14361" x="3241675" y="2965450"/>
          <p14:tracePt t="14377" x="3143250" y="2919413"/>
          <p14:tracePt t="14394" x="3081338" y="2884488"/>
          <p14:tracePt t="14411" x="2955925" y="2822575"/>
          <p14:tracePt t="14428" x="2901950" y="2768600"/>
          <p14:tracePt t="14444" x="2803525" y="2670175"/>
          <p14:tracePt t="14461" x="2741613" y="2589213"/>
          <p14:tracePt t="14477" x="2687638" y="2527300"/>
          <p14:tracePt t="14477" x="2652713" y="2473325"/>
          <p14:tracePt t="14495" x="2643188" y="2312988"/>
          <p14:tracePt t="14495" x="2643188" y="2286000"/>
          <p14:tracePt t="14544" x="2643188" y="2259013"/>
          <p14:tracePt t="14552" x="2643188" y="2232025"/>
          <p14:tracePt t="14561" x="2643188" y="2160588"/>
          <p14:tracePt t="14577" x="2660650" y="2089150"/>
          <p14:tracePt t="14595" x="2724150" y="2009775"/>
          <p14:tracePt t="14611" x="3071813" y="1751013"/>
          <p14:tracePt t="14695" x="3108325" y="1741488"/>
          <p14:tracePt t="14695" x="3205163" y="1704975"/>
          <p14:tracePt t="14710" x="3322638" y="1679575"/>
          <p14:tracePt t="14727" x="3411538" y="1660525"/>
          <p14:tracePt t="14744" x="3490913" y="1643063"/>
          <p14:tracePt t="14761" x="3589338" y="1625600"/>
          <p14:tracePt t="14777" x="3732213" y="1608138"/>
          <p14:tracePt t="14794" x="3848100" y="1608138"/>
          <p14:tracePt t="14811" x="3973513" y="1608138"/>
          <p14:tracePt t="14827" x="4044950" y="1608138"/>
          <p14:tracePt t="14844" x="4116388" y="1608138"/>
          <p14:tracePt t="14860" x="4160838" y="1608138"/>
          <p14:tracePt t="14877" x="4224338" y="1625600"/>
          <p14:tracePt t="14894" x="4322763" y="1652588"/>
          <p14:tracePt t="14911" x="4384675" y="1697038"/>
          <p14:tracePt t="14927" x="4510088" y="1776413"/>
          <p14:tracePt t="14945" x="4616450" y="1830388"/>
          <p14:tracePt t="14961" x="4724400" y="1893888"/>
          <p14:tracePt t="14997" x="4741863" y="1928813"/>
          <p14:tracePt t="15012" x="4759325" y="1973263"/>
          <p14:tracePt t="15037" x="4786313" y="2009775"/>
          <p14:tracePt t="15061" x="4822825" y="2062163"/>
          <p14:tracePt t="15062" x="4857750" y="2125663"/>
          <p14:tracePt t="15079" x="4867275" y="2160588"/>
          <p14:tracePt t="15094" x="4884738" y="2187575"/>
          <p14:tracePt t="15111" x="4894263" y="2214563"/>
          <p14:tracePt t="15127" x="4894263" y="2224088"/>
          <p14:tracePt t="15144" x="4902200" y="2232025"/>
          <p14:tracePt t="15399" x="4902200" y="2241550"/>
          <p14:tracePt t="15407" x="4929188" y="2303463"/>
          <p14:tracePt t="15415" x="4946650" y="2322513"/>
          <p14:tracePt t="15419" x="4965700" y="2374900"/>
          <p14:tracePt t="15428" x="5018088" y="2455863"/>
          <p14:tracePt t="15444" x="5062538" y="2527300"/>
          <p14:tracePt t="15461" x="5081588" y="2562225"/>
          <p14:tracePt t="15511" x="5089525" y="2571750"/>
          <p14:tracePt t="15670" x="5089525" y="2562225"/>
          <p14:tracePt t="15679" x="5108575" y="2544763"/>
          <p14:tracePt t="15679" x="5133975" y="2517775"/>
          <p14:tracePt t="15694" x="5160963" y="2490788"/>
          <p14:tracePt t="15694" x="5170488" y="2482850"/>
          <p14:tracePt t="15711" x="5180013" y="2446338"/>
          <p14:tracePt t="15727" x="5197475" y="2419350"/>
          <p14:tracePt t="15744" x="5205413" y="2393950"/>
          <p14:tracePt t="15783" x="5205413" y="2366963"/>
          <p14:tracePt t="15799" x="5205413" y="2357438"/>
          <p14:tracePt t="15803" x="5205413" y="2330450"/>
          <p14:tracePt t="15810" x="5205413" y="2295525"/>
          <p14:tracePt t="15827" x="5205413" y="2251075"/>
          <p14:tracePt t="15845" x="5205413" y="2241550"/>
          <p14:tracePt t="15861" x="5205413" y="2232025"/>
          <p14:tracePt t="15878" x="5205413" y="2224088"/>
          <p14:tracePt t="15935" x="5197475" y="2205038"/>
          <p14:tracePt t="15943" x="5170488" y="2179638"/>
          <p14:tracePt t="15959" x="5160963" y="2170113"/>
          <p14:tracePt t="15977" x="5116513" y="2133600"/>
          <p14:tracePt t="16033" x="5108575" y="2116138"/>
          <p14:tracePt t="16079" x="5089525" y="2116138"/>
          <p14:tracePt t="16094" x="5081588" y="2108200"/>
          <p14:tracePt t="16096" x="5072063" y="2108200"/>
          <p14:tracePt t="16110" x="5000625" y="2089150"/>
          <p14:tracePt t="16128" x="4946650" y="2089150"/>
          <p14:tracePt t="16144" x="4894263" y="2089150"/>
          <p14:tracePt t="16161" x="4830763" y="2089150"/>
          <p14:tracePt t="16177" x="4768850" y="2089150"/>
          <p14:tracePt t="16194" x="4751388" y="2089150"/>
          <p14:tracePt t="16210" x="4741863" y="2089150"/>
          <p14:tracePt t="16343" x="4732338" y="2089150"/>
          <p14:tracePt t="16375" x="4732338" y="2098675"/>
          <p14:tracePt t="16379" x="4732338" y="2108200"/>
          <p14:tracePt t="16387" x="4732338" y="2116138"/>
          <p14:tracePt t="16394" x="4724400" y="2143125"/>
          <p14:tracePt t="16411" x="4724400" y="2179638"/>
          <p14:tracePt t="16427" x="4724400" y="2197100"/>
          <p14:tracePt t="16567" x="4732338" y="2197100"/>
          <p14:tracePt t="16583" x="4741863" y="2197100"/>
          <p14:tracePt t="16591" x="4751388" y="2197100"/>
          <p14:tracePt t="16630" x="4759325" y="2197100"/>
          <p14:tracePt t="16646" x="4776788" y="2197100"/>
          <p14:tracePt t="16655" x="4786313" y="2197100"/>
          <p14:tracePt t="16662" x="4795838" y="2197100"/>
          <p14:tracePt t="16667" x="4822825" y="2108200"/>
          <p14:tracePt t="16791" x="4822825" y="2089150"/>
          <p14:tracePt t="16794" x="4741863" y="2044700"/>
          <p14:tracePt t="16810" x="4491038" y="1990725"/>
          <p14:tracePt t="16867" x="4456113" y="1990725"/>
          <p14:tracePt t="16901" x="4438650" y="1990725"/>
          <p14:tracePt t="16901" x="4419600" y="2000250"/>
          <p14:tracePt t="16910" x="4384675" y="2027238"/>
          <p14:tracePt t="16927" x="4348163" y="2081213"/>
          <p14:tracePt t="16944" x="4340225" y="2089150"/>
          <p14:tracePt t="16961" x="4330700" y="2108200"/>
          <p14:tracePt t="16977" x="4322763" y="2125663"/>
          <p14:tracePt t="16995" x="4322763" y="2214563"/>
          <p14:tracePt t="17060" x="4322763" y="2268538"/>
          <p14:tracePt t="17062" x="4322763" y="2295525"/>
          <p14:tracePt t="17103" x="4322763" y="2322513"/>
          <p14:tracePt t="17118" x="4330700" y="2322513"/>
          <p14:tracePt t="17151" x="4340225" y="2322513"/>
          <p14:tracePt t="17166" x="4357688" y="2322513"/>
          <p14:tracePt t="17171" x="4394200" y="2322513"/>
          <p14:tracePt t="17188" x="4402138" y="2322513"/>
          <p14:tracePt t="17194" x="4473575" y="2286000"/>
          <p14:tracePt t="17211" x="4518025" y="2251075"/>
          <p14:tracePt t="17227" x="4545013" y="2205038"/>
          <p14:tracePt t="17244" x="4554538" y="2170113"/>
          <p14:tracePt t="17260" x="4554538" y="2116138"/>
          <p14:tracePt t="17277" x="4554538" y="2044700"/>
          <p14:tracePt t="17277" x="4554538" y="2017713"/>
          <p14:tracePt t="17295" x="4554538" y="1973263"/>
          <p14:tracePt t="17295" x="4554538" y="1928813"/>
          <p14:tracePt t="17311" x="4500563" y="1857375"/>
          <p14:tracePt t="17328" x="4419600" y="1776413"/>
          <p14:tracePt t="17345" x="4295775" y="1704975"/>
          <p14:tracePt t="17361" x="4116388" y="1652588"/>
          <p14:tracePt t="17378" x="3956050" y="1625600"/>
          <p14:tracePt t="17394" x="3813175" y="1625600"/>
          <p14:tracePt t="17411" x="3687763" y="1625600"/>
          <p14:tracePt t="17427" x="3562350" y="1660525"/>
          <p14:tracePt t="17445" x="3429000" y="1704975"/>
          <p14:tracePt t="17460" x="3313113" y="1768475"/>
          <p14:tracePt t="17478" x="3268663" y="1812925"/>
          <p14:tracePt t="17494" x="3251200" y="1830388"/>
          <p14:tracePt t="17494" x="3251200" y="1839913"/>
          <p14:tracePt t="17512" x="3232150" y="1866900"/>
          <p14:tracePt t="17527" x="3232150" y="1919288"/>
          <p14:tracePt t="17544" x="3232150" y="1990725"/>
          <p14:tracePt t="17561" x="3232150" y="2044700"/>
          <p14:tracePt t="17577" x="3268663" y="2152650"/>
          <p14:tracePt t="17594" x="3340100" y="2241550"/>
          <p14:tracePt t="17610" x="3394075" y="2295525"/>
          <p14:tracePt t="17628" x="3438525" y="2339975"/>
          <p14:tracePt t="17644" x="3465513" y="2366963"/>
          <p14:tracePt t="17661" x="3527425" y="2401888"/>
          <p14:tracePt t="17677" x="3562350" y="2428875"/>
          <p14:tracePt t="17694" x="3633788" y="2455863"/>
          <p14:tracePt t="17711" x="3660775" y="2465388"/>
          <p14:tracePt t="17728" x="3679825" y="2465388"/>
          <p14:tracePt t="17744" x="3751263" y="2482850"/>
          <p14:tracePt t="17777" x="3911600" y="2509838"/>
          <p14:tracePt t="17777" x="3929063" y="2509838"/>
          <p14:tracePt t="17847" x="3946525" y="2509838"/>
          <p14:tracePt t="18207" x="3919538" y="2517775"/>
          <p14:tracePt t="18216" x="3867150" y="2536825"/>
          <p14:tracePt t="18224" x="3840163" y="2554288"/>
          <p14:tracePt t="18231" x="3803650" y="2562225"/>
          <p14:tracePt t="18245" x="3786188" y="2562225"/>
          <p14:tracePt t="18400" x="3776663" y="2581275"/>
          <p14:tracePt t="18408" x="3751263" y="2589213"/>
          <p14:tracePt t="18416" x="3732213" y="2589213"/>
          <p14:tracePt t="18427" x="3724275" y="2608263"/>
          <p14:tracePt t="18429" x="3705225" y="2608263"/>
          <p14:tracePt t="18444" x="3687763" y="2616200"/>
          <p14:tracePt t="18461" x="3670300" y="2625725"/>
          <p14:tracePt t="18478" x="3643313" y="2625725"/>
          <p14:tracePt t="18576" x="3633788" y="2625725"/>
          <p14:tracePt t="18585" x="3608388" y="2625725"/>
          <p14:tracePt t="18586" x="3589338" y="2625725"/>
          <p14:tracePt t="18595" x="3536950" y="2625725"/>
          <p14:tracePt t="18612" x="3500438" y="2625725"/>
          <p14:tracePt t="18630" x="3490913" y="2625725"/>
          <p14:tracePt t="18645" x="3473450" y="2625725"/>
          <p14:tracePt t="19280" x="3473450" y="2616200"/>
          <p14:tracePt t="19288" x="3509963" y="2589213"/>
          <p14:tracePt t="19296" x="3544888" y="2536825"/>
          <p14:tracePt t="19297" x="3562350" y="2482850"/>
          <p14:tracePt t="19311" x="3616325" y="2384425"/>
          <p14:tracePt t="19329" x="3625850" y="2357438"/>
          <p14:tracePt t="19345" x="3625850" y="2347913"/>
          <p14:tracePt t="19593" x="3625850" y="2339975"/>
          <p14:tracePt t="19624" x="3608388" y="2347913"/>
          <p14:tracePt t="19636" x="3598863" y="2374900"/>
          <p14:tracePt t="19640" x="3581400" y="2411413"/>
          <p14:tracePt t="19645" x="3581400" y="2428875"/>
          <p14:tracePt t="19661" x="3571875" y="2446338"/>
          <p14:tracePt t="22968" x="3571875" y="2473325"/>
          <p14:tracePt t="22976" x="3571875" y="2517775"/>
          <p14:tracePt t="22984" x="3571875" y="2562225"/>
          <p14:tracePt t="22992" x="3562350" y="2598738"/>
          <p14:tracePt t="22992" x="3554413" y="2643188"/>
          <p14:tracePt t="23000" x="3554413" y="2670175"/>
          <p14:tracePt t="23011" x="3554413" y="2724150"/>
          <p14:tracePt t="23027" x="3554413" y="2732088"/>
          <p14:tracePt t="23151" x="3554413" y="2741613"/>
          <p14:tracePt t="23160" x="3562350" y="2741613"/>
          <p14:tracePt t="23170" x="3581400" y="2751138"/>
          <p14:tracePt t="23177" x="3608388" y="2751138"/>
          <p14:tracePt t="23178" x="3652838" y="2751138"/>
          <p14:tracePt t="23195" x="3741738" y="2751138"/>
          <p14:tracePt t="23245" x="3956050" y="2679700"/>
          <p14:tracePt t="23311" x="4000500" y="2652713"/>
          <p14:tracePt t="23316" x="4071938" y="2581275"/>
          <p14:tracePt t="23329" x="4133850" y="2517775"/>
          <p14:tracePt t="23345" x="4160838" y="2455863"/>
          <p14:tracePt t="23362" x="4205288" y="2197100"/>
          <p14:tracePt t="23429" x="4205288" y="2152650"/>
          <p14:tracePt t="23445" x="4152900" y="2036763"/>
          <p14:tracePt t="23496" x="4133850" y="2017713"/>
          <p14:tracePt t="23497" x="4116388" y="2000250"/>
          <p14:tracePt t="23497" x="4071938" y="1955800"/>
          <p14:tracePt t="23513" x="4010025" y="1901825"/>
          <p14:tracePt t="23528" x="3894138" y="1830388"/>
          <p14:tracePt t="23545" x="3751263" y="1795463"/>
          <p14:tracePt t="23562" x="3616325" y="1758950"/>
          <p14:tracePt t="23579" x="3455988" y="1714500"/>
          <p14:tracePt t="23594" x="3303588" y="1697038"/>
          <p14:tracePt t="23611" x="3152775" y="1679575"/>
          <p14:tracePt t="23628" x="3017838" y="1660525"/>
          <p14:tracePt t="23645" x="2938463" y="1660525"/>
          <p14:tracePt t="23661" x="2884488" y="1660525"/>
          <p14:tracePt t="23679" x="2830513" y="1660525"/>
          <p14:tracePt t="23695" x="2795588" y="1660525"/>
          <p14:tracePt t="23695" x="2768600" y="1660525"/>
          <p14:tracePt t="23712" x="2714625" y="1660525"/>
          <p14:tracePt t="23728" x="2652713" y="1660525"/>
          <p14:tracePt t="23744" x="2598738" y="1670050"/>
          <p14:tracePt t="23761" x="2571750" y="1679575"/>
          <p14:tracePt t="23778" x="2536825" y="1679575"/>
          <p14:tracePt t="23795" x="2517775" y="1697038"/>
          <p14:tracePt t="23811" x="2490788" y="1697038"/>
          <p14:tracePt t="23827" x="2455863" y="1704975"/>
          <p14:tracePt t="23845" x="2419350" y="1741488"/>
          <p14:tracePt t="23862" x="2384425" y="1758950"/>
          <p14:tracePt t="23877" x="2357438" y="1776413"/>
          <p14:tracePt t="23895" x="2339975" y="1795463"/>
          <p14:tracePt t="23911" x="2312988" y="1822450"/>
          <p14:tracePt t="23929" x="2303463" y="1830388"/>
          <p14:tracePt t="23944" x="2295525" y="1830388"/>
          <p14:tracePt t="23961" x="2268538" y="1839913"/>
          <p14:tracePt t="23978" x="2259013" y="1857375"/>
          <p14:tracePt t="23995" x="2232025" y="1866900"/>
          <p14:tracePt t="24011" x="2205038" y="1893888"/>
          <p14:tracePt t="24028" x="2179638" y="1938338"/>
          <p14:tracePt t="24044" x="2179638" y="1965325"/>
          <p14:tracePt t="24062" x="2160588" y="2000250"/>
          <p14:tracePt t="24078" x="2160588" y="2027238"/>
          <p14:tracePt t="24095" x="2160588" y="2044700"/>
          <p14:tracePt t="24111" x="2160588" y="2133600"/>
          <p14:tracePt t="24128" x="2214563" y="2224088"/>
          <p14:tracePt t="24144" x="2286000" y="2322513"/>
          <p14:tracePt t="24161" x="2339975" y="2374900"/>
          <p14:tracePt t="24177" x="2366963" y="2401888"/>
          <p14:tracePt t="24194" x="2384425" y="2419350"/>
          <p14:tracePt t="24211" x="2419350" y="2428875"/>
          <p14:tracePt t="24228" x="2482850" y="2438400"/>
          <p14:tracePt t="24244" x="2589213" y="2438400"/>
          <p14:tracePt t="24261" x="2946400" y="2384425"/>
          <p14:tracePt t="24296" x="3044825" y="2347913"/>
          <p14:tracePt t="24297" x="3465513" y="2152650"/>
          <p14:tracePt t="24367" x="3473450" y="2125663"/>
          <p14:tracePt t="24380" x="3500438" y="2071688"/>
          <p14:tracePt t="24394" x="3500438" y="2036763"/>
          <p14:tracePt t="24412" x="3517900" y="1982788"/>
          <p14:tracePt t="24427" x="3517900" y="1911350"/>
          <p14:tracePt t="24445" x="3517900" y="1866900"/>
          <p14:tracePt t="24460" x="3384550" y="1704975"/>
          <p14:tracePt t="24524" x="3357563" y="1697038"/>
          <p14:tracePt t="24531" x="3303588" y="1660525"/>
          <p14:tracePt t="24544" x="3224213" y="1652588"/>
          <p14:tracePt t="24561" x="3143250" y="1633538"/>
          <p14:tracePt t="24578" x="2955925" y="1581150"/>
          <p14:tracePt t="24602" x="2901950" y="1581150"/>
          <p14:tracePt t="24611" x="2776538" y="1562100"/>
          <p14:tracePt t="24627" x="2660650" y="1544638"/>
          <p14:tracePt t="24645" x="2562225" y="1544638"/>
          <p14:tracePt t="24660" x="2490788" y="1544638"/>
          <p14:tracePt t="24678" x="2411413" y="1544638"/>
          <p14:tracePt t="24695" x="2286000" y="1554163"/>
          <p14:tracePt t="24710" x="2054225" y="1608138"/>
          <p14:tracePt t="24728" x="1874838" y="1660525"/>
          <p14:tracePt t="24744" x="1731963" y="1724025"/>
          <p14:tracePt t="24761" x="1616075" y="1768475"/>
          <p14:tracePt t="24778" x="1544638" y="1803400"/>
          <p14:tracePt t="24796" x="1465263" y="1857375"/>
          <p14:tracePt t="24811" x="1411288" y="1893888"/>
          <p14:tracePt t="24828" x="1366838" y="1928813"/>
          <p14:tracePt t="24844" x="1330325" y="1982788"/>
          <p14:tracePt t="24862" x="1276350" y="2054225"/>
          <p14:tracePt t="24877" x="1250950" y="2116138"/>
          <p14:tracePt t="24895" x="1223963" y="2187575"/>
          <p14:tracePt t="24911" x="1204913" y="2276475"/>
          <p14:tracePt t="24929" x="1187450" y="2374900"/>
          <p14:tracePt t="24944" x="1187450" y="2490788"/>
          <p14:tracePt t="24961" x="1187450" y="2616200"/>
          <p14:tracePt t="24978" x="1187450" y="2732088"/>
          <p14:tracePt t="24995" x="1231900" y="2867025"/>
          <p14:tracePt t="25011" x="1276350" y="3000375"/>
          <p14:tracePt t="25028" x="1330325" y="3108325"/>
          <p14:tracePt t="25045" x="1393825" y="3179763"/>
          <p14:tracePt t="25061" x="1428750" y="3224213"/>
          <p14:tracePt t="25078" x="1473200" y="3268663"/>
          <p14:tracePt t="25094" x="1490663" y="3276600"/>
          <p14:tracePt t="25094" x="1500188" y="3276600"/>
          <p14:tracePt t="25112" x="1509713" y="3295650"/>
          <p14:tracePt t="25127" x="1562100" y="3303588"/>
          <p14:tracePt t="25145" x="1625600" y="3303588"/>
          <p14:tracePt t="25161" x="1687513" y="3303588"/>
          <p14:tracePt t="25179" x="1751013" y="3303588"/>
          <p14:tracePt t="25195" x="1758950" y="3303588"/>
          <p14:tracePt t="25328" x="1758950" y="3286125"/>
          <p14:tracePt t="25336" x="1751013" y="3268663"/>
          <p14:tracePt t="25336" x="1724025" y="3268663"/>
          <p14:tracePt t="25344" x="1633538" y="3251200"/>
          <p14:tracePt t="25361" x="1581150" y="3232150"/>
          <p14:tracePt t="25378" x="1536700" y="3232150"/>
          <p14:tracePt t="25394" x="1455738" y="3232150"/>
          <p14:tracePt t="25427" x="1438275" y="3232150"/>
          <p14:tracePt t="25445" x="1401763" y="3232150"/>
          <p14:tracePt t="25473" x="1374775" y="3232150"/>
          <p14:tracePt t="25494" x="1366838" y="3232150"/>
          <p14:tracePt t="25494" x="1347788" y="3232150"/>
          <p14:tracePt t="25496" x="1322388" y="3251200"/>
          <p14:tracePt t="25511" x="1196975" y="3348038"/>
          <p14:tracePt t="25537" x="1169988" y="3375025"/>
          <p14:tracePt t="25544" x="1036638" y="3490913"/>
          <p14:tracePt t="25587" x="1009650" y="3544888"/>
          <p14:tracePt t="25595" x="955675" y="3625850"/>
          <p14:tracePt t="25629" x="928688" y="3660775"/>
          <p14:tracePt t="25644" x="928688" y="3670300"/>
          <p14:tracePt t="25661" x="919163" y="3679825"/>
          <p14:tracePt t="25677" x="919163" y="3697288"/>
          <p14:tracePt t="25695" x="911225" y="3705225"/>
          <p14:tracePt t="25710" x="893763" y="3741738"/>
          <p14:tracePt t="25730" x="893763" y="3759200"/>
          <p14:tracePt t="25744" x="884238" y="3759200"/>
          <p14:tracePt t="25761" x="884238" y="3768725"/>
          <p14:tracePt t="25920" x="893763" y="3741738"/>
          <p14:tracePt t="25933" x="911225" y="3687763"/>
          <p14:tracePt t="25936" x="919163" y="3589338"/>
          <p14:tracePt t="25945" x="955675" y="3482975"/>
          <p14:tracePt t="25961" x="955675" y="3367088"/>
          <p14:tracePt t="25978" x="955675" y="3251200"/>
          <p14:tracePt t="25994" x="955675" y="3152775"/>
          <p14:tracePt t="26011" x="955675" y="3062288"/>
          <p14:tracePt t="26027" x="938213" y="3009900"/>
          <p14:tracePt t="26045" x="928688" y="2973388"/>
          <p14:tracePt t="26060" x="911225" y="2955925"/>
          <p14:tracePt t="26078" x="901700" y="2938463"/>
          <p14:tracePt t="26111" x="893763" y="2938463"/>
          <p14:tracePt t="26112" x="884238" y="2938463"/>
          <p14:tracePt t="26127" x="847725" y="2938463"/>
          <p14:tracePt t="26144" x="812800" y="2938463"/>
          <p14:tracePt t="26161" x="731838" y="3000375"/>
          <p14:tracePt t="26178" x="652463" y="3071813"/>
          <p14:tracePt t="26194" x="598488" y="3160713"/>
          <p14:tracePt t="26211" x="561975" y="3241675"/>
          <p14:tracePt t="26227" x="554038" y="3295650"/>
          <p14:tracePt t="26244" x="554038" y="3348038"/>
          <p14:tracePt t="26261" x="554038" y="3375025"/>
          <p14:tracePt t="26277" x="598488" y="3455988"/>
          <p14:tracePt t="26322" x="615950" y="3473450"/>
          <p14:tracePt t="26328" x="652463" y="3527425"/>
          <p14:tracePt t="26344" x="679450" y="3536950"/>
          <p14:tracePt t="26362" x="687388" y="3554413"/>
          <p14:tracePt t="26377" x="714375" y="3562350"/>
          <p14:tracePt t="28320" x="723900" y="3562350"/>
          <p14:tracePt t="28328" x="795338" y="3517900"/>
          <p14:tracePt t="28339" x="822325" y="3482975"/>
          <p14:tracePt t="28345" x="901700" y="3429000"/>
          <p14:tracePt t="28361" x="928688" y="3394075"/>
          <p14:tracePt t="28379" x="955675" y="3367088"/>
          <p14:tracePt t="28394" x="965200" y="3357563"/>
          <p14:tracePt t="28639" x="965200" y="3367088"/>
          <p14:tracePt t="28648" x="965200" y="3394075"/>
          <p14:tracePt t="28655" x="965200" y="3419475"/>
          <p14:tracePt t="28660" x="965200" y="3438525"/>
          <p14:tracePt t="28677" x="946150" y="3500438"/>
          <p14:tracePt t="29599" x="955675" y="3490913"/>
          <p14:tracePt t="29607" x="973138" y="3438525"/>
          <p14:tracePt t="29618" x="973138" y="3419475"/>
          <p14:tracePt t="29627" x="990600" y="3394075"/>
          <p14:tracePt t="30287" x="990600" y="3411538"/>
          <p14:tracePt t="30295" x="990600" y="3438525"/>
          <p14:tracePt t="30303" x="990600" y="3446463"/>
          <p14:tracePt t="30311" x="990600" y="3473450"/>
          <p14:tracePt t="30319" x="990600" y="3490913"/>
          <p14:tracePt t="30327" x="990600" y="3500438"/>
          <p14:tracePt t="30528" x="990600" y="3509963"/>
          <p14:tracePt t="30536" x="990600" y="3527425"/>
          <p14:tracePt t="30544" x="1009650" y="3544888"/>
          <p14:tracePt t="30549" x="1036638" y="3562350"/>
          <p14:tracePt t="30560" x="1089025" y="3598863"/>
          <p14:tracePt t="30578" x="1116013" y="3625850"/>
          <p14:tracePt t="30593" x="1152525" y="3643313"/>
          <p14:tracePt t="30611" x="1160463" y="3652838"/>
          <p14:tracePt t="30632" x="1160463" y="3660775"/>
          <p14:tracePt t="30840" x="1196975" y="3697288"/>
          <p14:tracePt t="30856" x="1214438" y="3732213"/>
          <p14:tracePt t="30867" x="1223963" y="3759200"/>
          <p14:tracePt t="30868" x="1241425" y="3795713"/>
          <p14:tracePt t="30877" x="1250950" y="3840163"/>
          <p14:tracePt t="30894" x="1258888" y="3884613"/>
          <p14:tracePt t="30911" x="1268413" y="3911600"/>
          <p14:tracePt t="30927" x="1268413" y="3938588"/>
          <p14:tracePt t="30927" x="1268413" y="3946525"/>
          <p14:tracePt t="30977" x="1268413" y="3956050"/>
          <p14:tracePt t="30985" x="1268413" y="3990975"/>
          <p14:tracePt t="31084" x="1268413" y="4000500"/>
          <p14:tracePt t="31095" x="1268413" y="4027488"/>
          <p14:tracePt t="31111" x="1268413" y="4037013"/>
          <p14:tracePt t="31447" x="1258888" y="4027488"/>
          <p14:tracePt t="31455" x="1196975" y="3973513"/>
          <p14:tracePt t="31463" x="1133475" y="3938588"/>
          <p14:tracePt t="31476" x="1081088" y="3902075"/>
          <p14:tracePt t="31478" x="946150" y="3840163"/>
          <p14:tracePt t="31493" x="866775" y="3813175"/>
          <p14:tracePt t="31511" x="812800" y="3813175"/>
          <p14:tracePt t="31527" x="731838" y="3813175"/>
          <p14:tracePt t="31544" x="652463" y="3830638"/>
          <p14:tracePt t="31561" x="500063" y="3911600"/>
          <p14:tracePt t="31578" x="312738" y="4017963"/>
          <p14:tracePt t="31594" x="0" y="4170363"/>
          <p14:tracePt t="31621" x="0" y="4251325"/>
          <p14:tracePt t="31621" x="0" y="4276725"/>
          <p14:tracePt t="31649" x="0" y="4295775"/>
          <p14:tracePt t="31649" x="0" y="4340225"/>
          <p14:tracePt t="31660" x="0" y="4384675"/>
          <p14:tracePt t="31678" x="0" y="4465638"/>
          <p14:tracePt t="31694" x="0" y="4545013"/>
          <p14:tracePt t="31711" x="0" y="4589463"/>
          <p14:tracePt t="31727" x="0" y="4697413"/>
          <p14:tracePt t="31744" x="53975" y="4768850"/>
          <p14:tracePt t="31760" x="107950" y="4830763"/>
          <p14:tracePt t="31778" x="125413" y="4857750"/>
          <p14:tracePt t="31795" x="133350" y="4867275"/>
          <p14:tracePt t="31810" x="160338" y="4894263"/>
          <p14:tracePt t="31828" x="187325" y="4919663"/>
          <p14:tracePt t="31844" x="241300" y="4956175"/>
          <p14:tracePt t="31861" x="312738" y="5010150"/>
          <p14:tracePt t="31877" x="357188" y="5037138"/>
          <p14:tracePt t="31894" x="438150" y="5054600"/>
          <p14:tracePt t="31910" x="455613" y="5062538"/>
          <p14:tracePt t="31910" x="482600" y="5062538"/>
          <p14:tracePt t="31928" x="588963" y="5081588"/>
          <p14:tracePt t="31977" x="615950" y="5081588"/>
          <p14:tracePt t="31978" x="679450" y="5072063"/>
          <p14:tracePt t="31978" x="704850" y="5072063"/>
          <p14:tracePt t="32009" x="723900" y="5062538"/>
          <p14:tracePt t="32009" x="750888" y="5062538"/>
          <p14:tracePt t="32024" x="768350" y="5054600"/>
          <p14:tracePt t="32043" x="776288" y="5054600"/>
          <p14:tracePt t="32044" x="812800" y="5037138"/>
          <p14:tracePt t="32061" x="919163" y="5000625"/>
          <p14:tracePt t="32115" x="938213" y="4991100"/>
          <p14:tracePt t="32127" x="965200" y="4973638"/>
          <p14:tracePt t="32144" x="990600" y="4946650"/>
          <p14:tracePt t="32161" x="1000125" y="4946650"/>
          <p14:tracePt t="32191" x="1027113" y="4938713"/>
          <p14:tracePt t="32210" x="1027113" y="4929188"/>
          <p14:tracePt t="32212" x="1062038" y="4902200"/>
          <p14:tracePt t="32227" x="1081088" y="4884738"/>
          <p14:tracePt t="32245" x="1098550" y="4857750"/>
          <p14:tracePt t="32260" x="1125538" y="4822825"/>
          <p14:tracePt t="32278" x="1152525" y="4776788"/>
          <p14:tracePt t="32295" x="1196975" y="4732338"/>
          <p14:tracePt t="32311" x="1241425" y="4670425"/>
          <p14:tracePt t="32327" x="1285875" y="4589463"/>
          <p14:tracePt t="32345" x="1303338" y="4545013"/>
          <p14:tracePt t="32361" x="1322388" y="4537075"/>
          <p14:tracePt t="32378" x="1322388" y="4510088"/>
          <p14:tracePt t="32424" x="1322388" y="4500563"/>
          <p14:tracePt t="32432" x="1322388" y="4491038"/>
          <p14:tracePt t="32448" x="1322388" y="4473575"/>
          <p14:tracePt t="32460" x="1322388" y="4465638"/>
          <p14:tracePt t="32465" x="1322388" y="4456113"/>
          <p14:tracePt t="32477" x="1322388" y="4438650"/>
          <p14:tracePt t="32494" x="1322388" y="4429125"/>
          <p14:tracePt t="32824" x="1303338" y="4419600"/>
          <p14:tracePt t="32832" x="1241425" y="4419600"/>
          <p14:tracePt t="32840" x="1179513" y="4419600"/>
          <p14:tracePt t="32848" x="1027113" y="4419600"/>
          <p14:tracePt t="32861" x="884238" y="4419600"/>
          <p14:tracePt t="32877" x="768350" y="4419600"/>
          <p14:tracePt t="32895" x="723900" y="4429125"/>
          <p14:tracePt t="32911" x="687388" y="4429125"/>
          <p14:tracePt t="32911" x="679450" y="4429125"/>
          <p14:tracePt t="32928" x="633413" y="4438650"/>
          <p14:tracePt t="32944" x="598488" y="4456113"/>
          <p14:tracePt t="32961" x="544513" y="4465638"/>
          <p14:tracePt t="32978" x="500063" y="4491038"/>
          <p14:tracePt t="32994" x="438150" y="4510088"/>
          <p14:tracePt t="33011" x="196850" y="4660900"/>
          <p14:tracePt t="33080" x="0" y="4919663"/>
          <p14:tracePt t="33133" x="0" y="4983163"/>
          <p14:tracePt t="33145" x="0" y="5027613"/>
          <p14:tracePt t="33160" x="0" y="5037138"/>
          <p14:tracePt t="33178" x="0" y="5062538"/>
          <p14:tracePt t="33194" x="0" y="5072063"/>
          <p14:tracePt t="33210" x="0" y="5081588"/>
          <p14:tracePt t="33227" x="0" y="5108575"/>
          <p14:tracePt t="33244" x="0" y="5160963"/>
          <p14:tracePt t="33280" x="0" y="5180013"/>
          <p14:tracePt t="33293" x="0" y="5187950"/>
          <p14:tracePt t="33294" x="0" y="5224463"/>
          <p14:tracePt t="33294" x="0" y="5241925"/>
          <p14:tracePt t="33313" x="0" y="5251450"/>
          <p14:tracePt t="33327" x="0" y="5286375"/>
          <p14:tracePt t="33327" x="0" y="5295900"/>
          <p14:tracePt t="33345" x="0" y="5322888"/>
          <p14:tracePt t="33361" x="9525" y="5348288"/>
          <p14:tracePt t="33377" x="17463" y="5367338"/>
          <p14:tracePt t="33400" x="26988" y="5394325"/>
          <p14:tracePt t="33410" x="44450" y="5419725"/>
          <p14:tracePt t="33427" x="61913" y="5438775"/>
          <p14:tracePt t="33443" x="98425" y="5473700"/>
          <p14:tracePt t="33460" x="125413" y="5491163"/>
          <p14:tracePt t="33477" x="142875" y="5491163"/>
          <p14:tracePt t="33493" x="160338" y="5510213"/>
          <p14:tracePt t="33510" x="169863" y="5527675"/>
          <p14:tracePt t="33527" x="187325" y="5527675"/>
          <p14:tracePt t="33543" x="223838" y="5554663"/>
          <p14:tracePt t="33561" x="250825" y="5562600"/>
          <p14:tracePt t="33577" x="268288" y="5572125"/>
          <p14:tracePt t="33594" x="312738" y="5581650"/>
          <p14:tracePt t="33610" x="330200" y="5589588"/>
          <p14:tracePt t="33627" x="366713" y="5589588"/>
          <p14:tracePt t="33643" x="374650" y="5599113"/>
          <p14:tracePt t="33660" x="411163" y="5599113"/>
          <p14:tracePt t="33676" x="455613" y="5616575"/>
          <p14:tracePt t="33694" x="490538" y="5616575"/>
          <p14:tracePt t="33710" x="517525" y="5616575"/>
          <p14:tracePt t="33744" x="527050" y="5616575"/>
          <p14:tracePt t="33745" x="554038" y="5616575"/>
          <p14:tracePt t="33760" x="571500" y="5616575"/>
          <p14:tracePt t="33778" x="598488" y="5616575"/>
          <p14:tracePt t="33794" x="615950" y="5616575"/>
          <p14:tracePt t="33810" x="642938" y="5616575"/>
          <p14:tracePt t="33827" x="679450" y="5616575"/>
          <p14:tracePt t="33844" x="723900" y="5616575"/>
          <p14:tracePt t="33860" x="741363" y="5616575"/>
          <p14:tracePt t="33877" x="776288" y="5616575"/>
          <p14:tracePt t="33893" x="803275" y="5616575"/>
          <p14:tracePt t="33910" x="839788" y="5616575"/>
          <p14:tracePt t="33927" x="893763" y="5616575"/>
          <p14:tracePt t="33927" x="919163" y="5616575"/>
          <p14:tracePt t="33944" x="955675" y="5616575"/>
          <p14:tracePt t="33960" x="990600" y="5616575"/>
          <p14:tracePt t="33978" x="1009650" y="5616575"/>
          <p14:tracePt t="33994" x="1027113" y="5616575"/>
          <p14:tracePt t="34011" x="1054100" y="5616575"/>
          <p14:tracePt t="34028" x="1071563" y="5616575"/>
          <p14:tracePt t="34044" x="1089025" y="5616575"/>
          <p14:tracePt t="34096" x="1098550" y="5616575"/>
          <p14:tracePt t="34766" x="1071563" y="5616575"/>
          <p14:tracePt t="34797" x="1071563" y="5608638"/>
          <p14:tracePt t="34944" x="1062038" y="5599113"/>
          <p14:tracePt t="34952" x="1044575" y="5599113"/>
          <p14:tracePt t="34952" x="1036638" y="5599113"/>
          <p14:tracePt t="34968" x="1027113" y="5589588"/>
          <p14:tracePt t="34977" x="990600" y="5581650"/>
          <p14:tracePt t="34984" x="955675" y="5562600"/>
          <p14:tracePt t="34994" x="928688" y="5545138"/>
          <p14:tracePt t="35010" x="911225" y="5545138"/>
          <p14:tracePt t="35136" x="901700" y="5545138"/>
          <p14:tracePt t="35352" x="884238" y="5537200"/>
          <p14:tracePt t="35360" x="857250" y="5537200"/>
          <p14:tracePt t="35368" x="822325" y="5537200"/>
          <p14:tracePt t="35378" x="795338" y="5537200"/>
          <p14:tracePt t="35394" x="758825" y="5527675"/>
          <p14:tracePt t="35992" x="758825" y="5518150"/>
          <p14:tracePt t="35999" x="758825" y="5510213"/>
          <p14:tracePt t="36008" x="758825" y="5500688"/>
          <p14:tracePt t="36008" x="768350" y="5491163"/>
          <p14:tracePt t="36027" x="785813" y="5483225"/>
          <p14:tracePt t="36028" x="803275" y="5465763"/>
          <p14:tracePt t="36424" x="822325" y="5465763"/>
          <p14:tracePt t="36672" x="830263" y="5465763"/>
          <p14:tracePt t="36679" x="857250" y="5446713"/>
          <p14:tracePt t="36712" x="866775" y="5446713"/>
          <p14:tracePt t="36888" x="893763" y="5438775"/>
          <p14:tracePt t="36904" x="901700" y="5429250"/>
          <p14:tracePt t="36910" x="911225" y="5429250"/>
          <p14:tracePt t="36928" x="919163" y="5429250"/>
          <p14:tracePt t="39389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943" y="533400"/>
            <a:ext cx="40576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191432" y="6304008"/>
            <a:ext cx="2819037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Batlle</a:t>
            </a:r>
            <a:r>
              <a:rPr kumimoji="0" lang="it-IT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and </a:t>
            </a:r>
            <a:r>
              <a:rPr kumimoji="0" lang="it-IT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Clevers</a:t>
            </a:r>
            <a:r>
              <a:rPr kumimoji="0" lang="it-IT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, </a:t>
            </a:r>
            <a:r>
              <a:rPr kumimoji="0" lang="it-IT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Nat</a:t>
            </a:r>
            <a:r>
              <a:rPr kumimoji="0" lang="it-IT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</a:t>
            </a:r>
            <a:r>
              <a:rPr kumimoji="0" lang="it-IT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Med</a:t>
            </a:r>
            <a:r>
              <a:rPr kumimoji="0" lang="it-IT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, 2017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37958" y="23422"/>
            <a:ext cx="2326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>
                <a:latin typeface="Comic Sans MS" panose="030F0702030302020204" pitchFamily="66" charset="0"/>
              </a:rPr>
              <a:t>CSC niche targeting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36101"/>
      </p:ext>
    </p:extLst>
  </p:cSld>
  <p:clrMapOvr>
    <a:masterClrMapping/>
  </p:clrMapOvr>
  <p:transition spd="med" advTm="48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150" x="4572000" y="3429000"/>
          <p14:tracePt t="4111" x="4581525" y="3429000"/>
          <p14:tracePt t="4121" x="4581525" y="3438525"/>
          <p14:tracePt t="4122" x="4589463" y="3438525"/>
          <p14:tracePt t="5456" x="4598988" y="3438525"/>
          <p14:tracePt t="5713" x="4608513" y="3446463"/>
          <p14:tracePt t="5783" x="4608513" y="3455988"/>
          <p14:tracePt t="5785" x="4598988" y="3465513"/>
          <p14:tracePt t="5803" x="4581525" y="3482975"/>
          <p14:tracePt t="5848" x="4572000" y="3482975"/>
          <p14:tracePt t="6264" x="4545013" y="3482975"/>
          <p14:tracePt t="6272" x="4527550" y="3490913"/>
          <p14:tracePt t="6280" x="4510088" y="3500438"/>
          <p14:tracePt t="6294" x="4500563" y="3509963"/>
          <p14:tracePt t="6294" x="4483100" y="3509963"/>
          <p14:tracePt t="6297" x="4473575" y="3509963"/>
          <p14:tracePt t="6311" x="4465638" y="3517900"/>
          <p14:tracePt t="6576" x="4446588" y="3517900"/>
          <p14:tracePt t="6583" x="4419600" y="3536950"/>
          <p14:tracePt t="6585" x="4394200" y="3554413"/>
          <p14:tracePt t="6594" x="4348163" y="3554413"/>
          <p14:tracePt t="6611" x="4330700" y="3562350"/>
          <p14:tracePt t="6628" x="4322763" y="3571875"/>
          <p14:tracePt t="6644" x="4303713" y="3571875"/>
          <p14:tracePt t="6895" x="4259263" y="3589338"/>
          <p14:tracePt t="6895" x="4224338" y="3625850"/>
          <p14:tracePt t="6912" x="4187825" y="3633788"/>
          <p14:tracePt t="6920" x="4133850" y="3670300"/>
          <p14:tracePt t="6928" x="4081463" y="3687763"/>
          <p14:tracePt t="6936" x="3956050" y="3751263"/>
          <p14:tracePt t="6946" x="3867150" y="3776663"/>
          <p14:tracePt t="6962" x="3759200" y="3813175"/>
          <p14:tracePt t="6978" x="3724275" y="3813175"/>
          <p14:tracePt t="6994" x="3679825" y="3830638"/>
          <p14:tracePt t="7012" x="3660775" y="3830638"/>
          <p14:tracePt t="7028" x="3625850" y="3840163"/>
          <p14:tracePt t="7045" x="3330575" y="3884613"/>
          <p14:tracePt t="7133" x="3268663" y="3911600"/>
          <p14:tracePt t="7151" x="3214688" y="3938588"/>
          <p14:tracePt t="7162" x="3143250" y="3983038"/>
          <p14:tracePt t="7178" x="3062288" y="4054475"/>
          <p14:tracePt t="7211" x="3009900" y="4116388"/>
          <p14:tracePt t="7230" x="2965450" y="4170363"/>
          <p14:tracePt t="7245" x="2919413" y="4251325"/>
          <p14:tracePt t="7262" x="2867025" y="4357688"/>
          <p14:tracePt t="7278" x="2840038" y="4402138"/>
          <p14:tracePt t="7295" x="2822575" y="4419600"/>
          <p14:tracePt t="7311" x="2822575" y="4446588"/>
          <p14:tracePt t="7329" x="2813050" y="4473575"/>
          <p14:tracePt t="7346" x="2813050" y="4491038"/>
          <p14:tracePt t="7362" x="2813050" y="4510088"/>
          <p14:tracePt t="7378" x="2813050" y="4518025"/>
          <p14:tracePt t="7395" x="2813050" y="4545013"/>
          <p14:tracePt t="7411" x="2830513" y="4562475"/>
          <p14:tracePt t="7428" x="2830513" y="4589463"/>
          <p14:tracePt t="7444" x="2857500" y="4633913"/>
          <p14:tracePt t="7461" x="2884488" y="4670425"/>
          <p14:tracePt t="7478" x="2911475" y="4697413"/>
          <p14:tracePt t="7495" x="2955925" y="4759325"/>
          <p14:tracePt t="7511" x="3089275" y="4857750"/>
          <p14:tracePt t="7528" x="3214688" y="4965700"/>
          <p14:tracePt t="7545" x="3313113" y="5072063"/>
          <p14:tracePt t="7561" x="3367088" y="5133975"/>
          <p14:tracePt t="7580" x="3446463" y="5197475"/>
          <p14:tracePt t="7594" x="3465513" y="5224463"/>
          <p14:tracePt t="7611" x="3509963" y="5251450"/>
          <p14:tracePt t="7627" x="3562350" y="5286375"/>
          <p14:tracePt t="7645" x="3643313" y="5348288"/>
          <p14:tracePt t="7661" x="3705225" y="5384800"/>
          <p14:tracePt t="7678" x="3732213" y="5394325"/>
          <p14:tracePt t="7694" x="3741738" y="5402263"/>
          <p14:tracePt t="7903" x="3759200" y="5402263"/>
          <p14:tracePt t="7911" x="3830638" y="5402263"/>
          <p14:tracePt t="7919" x="3973513" y="5402263"/>
          <p14:tracePt t="7928" x="4241800" y="5438775"/>
          <p14:tracePt t="7971" x="4251325" y="5438775"/>
          <p14:tracePt t="7977" x="4276725" y="5438775"/>
          <p14:tracePt t="7995" x="4286250" y="5438775"/>
          <p14:tracePt t="8011" x="4295775" y="5438775"/>
          <p14:tracePt t="8028" x="4322763" y="5438775"/>
          <p14:tracePt t="8045" x="4330700" y="5438775"/>
          <p14:tracePt t="8080" x="4340225" y="5438775"/>
          <p14:tracePt t="8080" x="4357688" y="5438775"/>
          <p14:tracePt t="8094" x="4384675" y="5438775"/>
          <p14:tracePt t="8111" x="4429125" y="5438775"/>
          <p14:tracePt t="8129" x="4473575" y="5429250"/>
          <p14:tracePt t="8144" x="4714875" y="5367338"/>
          <p14:tracePt t="8186" x="5340350" y="5197475"/>
          <p14:tracePt t="8249" x="5429250" y="5180013"/>
          <p14:tracePt t="8261" x="5626100" y="5116513"/>
          <p14:tracePt t="8278" x="5803900" y="5062538"/>
          <p14:tracePt t="8295" x="5991225" y="5027613"/>
          <p14:tracePt t="8295" x="6072188" y="4983163"/>
          <p14:tracePt t="8312" x="6259513" y="4946650"/>
          <p14:tracePt t="8327" x="6419850" y="4867275"/>
          <p14:tracePt t="8346" x="6616700" y="4786313"/>
          <p14:tracePt t="8361" x="6751638" y="4714875"/>
          <p14:tracePt t="8379" x="6831013" y="4643438"/>
          <p14:tracePt t="8394" x="6894513" y="4581525"/>
          <p14:tracePt t="8412" x="6938963" y="4510088"/>
          <p14:tracePt t="8427" x="6956425" y="4456113"/>
          <p14:tracePt t="8445" x="6965950" y="4394200"/>
          <p14:tracePt t="8461" x="6965950" y="4357688"/>
          <p14:tracePt t="8478" x="6965950" y="4322763"/>
          <p14:tracePt t="8494" x="6965950" y="4268788"/>
          <p14:tracePt t="8494" x="6965950" y="4241800"/>
          <p14:tracePt t="8512" x="6946900" y="4170363"/>
          <p14:tracePt t="8527" x="6875463" y="4054475"/>
          <p14:tracePt t="8544" x="6769100" y="3938588"/>
          <p14:tracePt t="8561" x="6661150" y="3822700"/>
          <p14:tracePt t="8578" x="6483350" y="3687763"/>
          <p14:tracePt t="8594" x="6296025" y="3581400"/>
          <p14:tracePt t="8611" x="6099175" y="3465513"/>
          <p14:tracePt t="8627" x="5902325" y="3384550"/>
          <p14:tracePt t="8644" x="5751513" y="3330575"/>
          <p14:tracePt t="8660" x="5626100" y="3295650"/>
          <p14:tracePt t="8660" x="5562600" y="3286125"/>
          <p14:tracePt t="8680" x="5510213" y="3276600"/>
          <p14:tracePt t="8694" x="5394325" y="3259138"/>
          <p14:tracePt t="8711" x="5116513" y="3224213"/>
          <p14:tracePt t="8729" x="4884738" y="3224213"/>
          <p14:tracePt t="8744" x="4527550" y="3224213"/>
          <p14:tracePt t="8762" x="4081463" y="3224213"/>
          <p14:tracePt t="8778" x="3741738" y="3224213"/>
          <p14:tracePt t="8794" x="3490913" y="3224213"/>
          <p14:tracePt t="8811" x="3303588" y="3224213"/>
          <p14:tracePt t="8828" x="3133725" y="3224213"/>
          <p14:tracePt t="8845" x="2973388" y="3224213"/>
          <p14:tracePt t="8861" x="2847975" y="3224213"/>
          <p14:tracePt t="8877" x="2751138" y="3224213"/>
          <p14:tracePt t="8895" x="2660650" y="3259138"/>
          <p14:tracePt t="8911" x="2544763" y="3313113"/>
          <p14:tracePt t="8929" x="2509838" y="3340100"/>
          <p14:tracePt t="8944" x="2438400" y="3384550"/>
          <p14:tracePt t="8961" x="2384425" y="3419475"/>
          <p14:tracePt t="8978" x="2322513" y="3465513"/>
          <p14:tracePt t="8995" x="2116138" y="3759200"/>
          <p14:tracePt t="9077" x="2089150" y="3813175"/>
          <p14:tracePt t="9079" x="2054225" y="3902075"/>
          <p14:tracePt t="9094" x="2044700" y="3983038"/>
          <p14:tracePt t="9094" x="2027238" y="4010025"/>
          <p14:tracePt t="9112" x="2027238" y="4044950"/>
          <p14:tracePt t="9128" x="2009775" y="4098925"/>
          <p14:tracePt t="9145" x="2000250" y="4143375"/>
          <p14:tracePt t="9161" x="2000250" y="4179888"/>
          <p14:tracePt t="9179" x="1990725" y="4187825"/>
          <p14:tracePt t="9194" x="1990725" y="4197350"/>
          <p14:tracePt t="9212" x="1990725" y="4214813"/>
          <p14:tracePt t="9227" x="1982788" y="4214813"/>
          <p14:tracePt t="9424" x="1973263" y="4214813"/>
          <p14:tracePt t="9448" x="1965325" y="4214813"/>
          <p14:tracePt t="9464" x="1955800" y="4214813"/>
          <p14:tracePt t="9464" x="1946275" y="4205288"/>
          <p14:tracePt t="9478" x="1946275" y="4187825"/>
          <p14:tracePt t="9495" x="1928813" y="4133850"/>
          <p14:tracePt t="9511" x="1919288" y="4044950"/>
          <p14:tracePt t="9529" x="1919288" y="3973513"/>
          <p14:tracePt t="9544" x="1919288" y="3919538"/>
          <p14:tracePt t="9562" x="1919288" y="3822700"/>
          <p14:tracePt t="9586" x="1919288" y="3786188"/>
          <p14:tracePt t="9606" x="1919288" y="3759200"/>
          <p14:tracePt t="9611" x="1919288" y="3724275"/>
          <p14:tracePt t="9628" x="1955800" y="3660775"/>
          <p14:tracePt t="9644" x="1955800" y="3643313"/>
          <p14:tracePt t="9662" x="1955800" y="3598863"/>
          <p14:tracePt t="9678" x="1955800" y="3581400"/>
          <p14:tracePt t="9695" x="1965325" y="3544888"/>
          <p14:tracePt t="9712" x="1965325" y="3517900"/>
          <p14:tracePt t="9728" x="1965325" y="3500438"/>
          <p14:tracePt t="9744" x="1973263" y="3500438"/>
          <p14:tracePt t="9761" x="1973263" y="3490913"/>
          <p14:tracePt t="9800" x="1973263" y="3473450"/>
          <p14:tracePt t="9928" x="1982788" y="3473450"/>
          <p14:tracePt t="10288" x="1982788" y="3465513"/>
          <p14:tracePt t="10295" x="2054225" y="3429000"/>
          <p14:tracePt t="10312" x="2098675" y="3429000"/>
          <p14:tracePt t="10313" x="2205038" y="3394075"/>
          <p14:tracePt t="10328" x="2259013" y="3384550"/>
          <p14:tracePt t="10345" x="2276475" y="3367088"/>
          <p14:tracePt t="10361" x="2286000" y="3367088"/>
          <p14:tracePt t="11735" x="2295525" y="3367088"/>
          <p14:tracePt t="11911" x="2295525" y="3357563"/>
          <p14:tracePt t="11919" x="2303463" y="3367088"/>
          <p14:tracePt t="11919" x="2303463" y="3402013"/>
          <p14:tracePt t="11927" x="2241550" y="3446463"/>
          <p14:tracePt t="11949" x="2224088" y="3473450"/>
          <p14:tracePt t="11960" x="2214563" y="3473450"/>
          <p14:tracePt t="11976" x="2205038" y="3482975"/>
          <p14:tracePt t="12279" x="2224088" y="3482975"/>
          <p14:tracePt t="12280" x="2339975" y="3482975"/>
          <p14:tracePt t="12393" x="2465388" y="3465513"/>
          <p14:tracePt t="12394" x="2562225" y="3465513"/>
          <p14:tracePt t="12411" x="2616200" y="3465513"/>
          <p14:tracePt t="12427" x="2633663" y="3465513"/>
          <p14:tracePt t="12444" x="2670175" y="3465513"/>
          <p14:tracePt t="12460" x="2697163" y="3465513"/>
          <p14:tracePt t="12477" x="2768600" y="3465513"/>
          <p14:tracePt t="12493" x="3259138" y="3670300"/>
          <p14:tracePt t="12571" x="3313113" y="3697288"/>
          <p14:tracePt t="12577" x="3375025" y="3705225"/>
          <p14:tracePt t="12593" x="3402013" y="3724275"/>
          <p14:tracePt t="12610" x="3411538" y="3724275"/>
          <p14:tracePt t="12943" x="3419475" y="3724275"/>
          <p14:tracePt t="13519" x="3411538" y="3741738"/>
          <p14:tracePt t="13524" x="3394075" y="3813175"/>
          <p14:tracePt t="13532" x="3394075" y="3946525"/>
          <p14:tracePt t="13543" x="3394075" y="4017963"/>
          <p14:tracePt t="13561" x="3394075" y="4054475"/>
          <p14:tracePt t="13577" x="3402013" y="4071938"/>
          <p14:tracePt t="13594" x="3411538" y="4081463"/>
          <p14:tracePt t="13610" x="3438525" y="4108450"/>
          <p14:tracePt t="13668" x="3490913" y="4133850"/>
          <p14:tracePt t="13683" x="3509963" y="4133850"/>
          <p14:tracePt t="13694" x="3544888" y="4133850"/>
          <p14:tracePt t="13710" x="3554413" y="4133850"/>
          <p14:tracePt t="13710" x="3571875" y="4133850"/>
          <p14:tracePt t="13727" x="3589338" y="4133850"/>
          <p14:tracePt t="13743" x="3625850" y="4133850"/>
          <p14:tracePt t="13760" x="3679825" y="4071938"/>
          <p14:tracePt t="13776" x="3732213" y="3965575"/>
          <p14:tracePt t="13793" x="3813175" y="3830638"/>
          <p14:tracePt t="13809" x="3830638" y="3741738"/>
          <p14:tracePt t="13826" x="3840163" y="3633788"/>
          <p14:tracePt t="13843" x="3840163" y="3562350"/>
          <p14:tracePt t="13859" x="3840163" y="3490913"/>
          <p14:tracePt t="13877" x="3822700" y="3429000"/>
          <p14:tracePt t="13893" x="3759200" y="3348038"/>
          <p14:tracePt t="13910" x="3687763" y="3259138"/>
          <p14:tracePt t="13910" x="3643313" y="3214688"/>
          <p14:tracePt t="13926" x="3554413" y="3125788"/>
          <p14:tracePt t="13943" x="3465513" y="3062288"/>
          <p14:tracePt t="13960" x="3367088" y="3009900"/>
          <p14:tracePt t="13977" x="3303588" y="2965450"/>
          <p14:tracePt t="13992" x="3251200" y="2938463"/>
          <p14:tracePt t="14010" x="3205163" y="2938463"/>
          <p14:tracePt t="14026" x="3179763" y="2919413"/>
          <p14:tracePt t="14043" x="3170238" y="2919413"/>
          <p14:tracePt t="14059" x="3133725" y="2919413"/>
          <p14:tracePt t="14076" x="3054350" y="2973388"/>
          <p14:tracePt t="14093" x="2965450" y="3062288"/>
          <p14:tracePt t="14110" x="2867025" y="3160713"/>
          <p14:tracePt t="14126" x="2741613" y="3322638"/>
          <p14:tracePt t="14143" x="2705100" y="3429000"/>
          <p14:tracePt t="14160" x="2670175" y="3509963"/>
          <p14:tracePt t="14177" x="2670175" y="3598863"/>
          <p14:tracePt t="14192" x="2660650" y="3705225"/>
          <p14:tracePt t="14210" x="2660650" y="3759200"/>
          <p14:tracePt t="14226" x="2660650" y="3813175"/>
          <p14:tracePt t="14243" x="2660650" y="3830638"/>
          <p14:tracePt t="14260" x="2660650" y="3875088"/>
          <p14:tracePt t="14276" x="2687638" y="3983038"/>
          <p14:tracePt t="14328" x="2705100" y="4000500"/>
          <p14:tracePt t="14343" x="2705100" y="4044950"/>
          <p14:tracePt t="14343" x="2732088" y="4081463"/>
          <p14:tracePt t="14360" x="2776538" y="4143375"/>
          <p14:tracePt t="14376" x="2813050" y="4197350"/>
          <p14:tracePt t="14394" x="2874963" y="4232275"/>
          <p14:tracePt t="14409" x="2938463" y="4259263"/>
          <p14:tracePt t="14426" x="3036888" y="4286250"/>
          <p14:tracePt t="14442" x="3170238" y="4303713"/>
          <p14:tracePt t="14460" x="3394075" y="4303713"/>
          <p14:tracePt t="14476" x="4125913" y="4268788"/>
          <p14:tracePt t="14516" x="4241800" y="4251325"/>
          <p14:tracePt t="14527" x="4295775" y="4197350"/>
          <p14:tracePt t="14556" x="4295775" y="4170363"/>
          <p14:tracePt t="14559" x="4303713" y="4089400"/>
          <p14:tracePt t="14559" x="4303713" y="4037013"/>
          <p14:tracePt t="14592" x="4303713" y="3973513"/>
          <p14:tracePt t="14593" x="4303713" y="3884613"/>
          <p14:tracePt t="14609" x="4259263" y="3751263"/>
          <p14:tracePt t="14627" x="4179888" y="3633788"/>
          <p14:tracePt t="14644" x="4081463" y="3536950"/>
          <p14:tracePt t="14660" x="3946525" y="3402013"/>
          <p14:tracePt t="14677" x="3803650" y="3313113"/>
          <p14:tracePt t="14693" x="3652838" y="3241675"/>
          <p14:tracePt t="14710" x="3411538" y="3179763"/>
          <p14:tracePt t="14727" x="3205163" y="3143250"/>
          <p14:tracePt t="14747" x="3027363" y="3143250"/>
          <p14:tracePt t="14760" x="2857500" y="3143250"/>
          <p14:tracePt t="14777" x="2652713" y="3143250"/>
          <p14:tracePt t="14793" x="2500313" y="3170238"/>
          <p14:tracePt t="14811" x="2322513" y="3232150"/>
          <p14:tracePt t="14826" x="2251075" y="3286125"/>
          <p14:tracePt t="14844" x="2187575" y="3330575"/>
          <p14:tracePt t="14859" x="2160588" y="3394075"/>
          <p14:tracePt t="14876" x="2143125" y="3473450"/>
          <p14:tracePt t="14893" x="2143125" y="3544888"/>
          <p14:tracePt t="14893" x="2143125" y="3571875"/>
          <p14:tracePt t="14911" x="2143125" y="3598863"/>
          <p14:tracePt t="14926" x="2143125" y="3652838"/>
          <p14:tracePt t="14943" x="2143125" y="3670300"/>
          <p14:tracePt t="14959" x="2170113" y="3714750"/>
          <p14:tracePt t="14977" x="2205038" y="3768725"/>
          <p14:tracePt t="14993" x="2251075" y="3795713"/>
          <p14:tracePt t="15011" x="2286000" y="3822700"/>
          <p14:tracePt t="15026" x="2312988" y="3840163"/>
          <p14:tracePt t="15043" x="2330450" y="3848100"/>
          <p14:tracePt t="15061" x="2339975" y="3857625"/>
          <p14:tracePt t="17207" x="2347913" y="3857625"/>
          <p14:tracePt t="17263" x="2357438" y="3857625"/>
          <p14:tracePt t="17286" x="2357438" y="3867150"/>
          <p14:tracePt t="17664" x="2366963" y="3867150"/>
          <p14:tracePt t="17672" x="2366963" y="3884613"/>
          <p14:tracePt t="17689" x="2366963" y="3894138"/>
          <p14:tracePt t="17704" x="2357438" y="3894138"/>
          <p14:tracePt t="21232" x="2357438" y="3919538"/>
          <p14:tracePt t="21234" x="2438400" y="4071938"/>
          <p14:tracePt t="21276" x="2455863" y="4108450"/>
          <p14:tracePt t="21277" x="2465388" y="4160838"/>
          <p14:tracePt t="21293" x="2500313" y="4241800"/>
          <p14:tracePt t="21311" x="2509838" y="4276725"/>
          <p14:tracePt t="21327" x="2536825" y="4340225"/>
          <p14:tracePt t="21327" x="2554288" y="4348163"/>
          <p14:tracePt t="21345" x="2571750" y="4402138"/>
          <p14:tracePt t="21362" x="2598738" y="4446588"/>
          <p14:tracePt t="21377" x="2625725" y="4500563"/>
          <p14:tracePt t="21394" x="2670175" y="4562475"/>
          <p14:tracePt t="21411" x="2714625" y="4625975"/>
          <p14:tracePt t="21428" x="2776538" y="4705350"/>
          <p14:tracePt t="21456" x="2795588" y="4724400"/>
          <p14:tracePt t="21461" x="2840038" y="4759325"/>
          <p14:tracePt t="21477" x="2911475" y="4786313"/>
          <p14:tracePt t="21494" x="2946400" y="4795838"/>
          <p14:tracePt t="21510" x="2990850" y="4795838"/>
          <p14:tracePt t="21527" x="3044825" y="4795838"/>
          <p14:tracePt t="21543" x="3197225" y="4705350"/>
          <p14:tracePt t="21561" x="3322638" y="4598988"/>
          <p14:tracePt t="21576" x="3438525" y="4465638"/>
          <p14:tracePt t="21594" x="3536950" y="4295775"/>
          <p14:tracePt t="21610" x="3571875" y="4152900"/>
          <p14:tracePt t="21627" x="3589338" y="4000500"/>
          <p14:tracePt t="21643" x="3589338" y="3857625"/>
          <p14:tracePt t="21661" x="3589338" y="3687763"/>
          <p14:tracePt t="21676" x="3581400" y="3562350"/>
          <p14:tracePt t="21694" x="3527425" y="3438525"/>
          <p14:tracePt t="21710" x="3473450" y="3330575"/>
          <p14:tracePt t="21710" x="3446463" y="3295650"/>
          <p14:tracePt t="21728" x="3402013" y="3251200"/>
          <p14:tracePt t="21743" x="3340100" y="3187700"/>
          <p14:tracePt t="21760" x="3232150" y="3133725"/>
          <p14:tracePt t="21777" x="3081338" y="3089275"/>
          <p14:tracePt t="21793" x="2911475" y="3071813"/>
          <p14:tracePt t="21810" x="2751138" y="3071813"/>
          <p14:tracePt t="21826" x="2608263" y="3071813"/>
          <p14:tracePt t="21844" x="2527300" y="3071813"/>
          <p14:tracePt t="21860" x="2428875" y="3098800"/>
          <p14:tracePt t="21877" x="2303463" y="3170238"/>
          <p14:tracePt t="21893" x="2179638" y="3286125"/>
          <p14:tracePt t="21910" x="2089150" y="3429000"/>
          <p14:tracePt t="21927" x="2027238" y="3598863"/>
          <p14:tracePt t="21927" x="2000250" y="3687763"/>
          <p14:tracePt t="21944" x="1973263" y="3848100"/>
          <p14:tracePt t="21960" x="1973263" y="3965575"/>
          <p14:tracePt t="21977" x="1973263" y="4081463"/>
          <p14:tracePt t="21993" x="1973263" y="4197350"/>
          <p14:tracePt t="22010" x="2017713" y="4313238"/>
          <p14:tracePt t="22026" x="2098675" y="4456113"/>
          <p14:tracePt t="22044" x="2205038" y="4562475"/>
          <p14:tracePt t="22060" x="2241550" y="4608513"/>
          <p14:tracePt t="22077" x="2303463" y="4643438"/>
          <p14:tracePt t="22093" x="2608263" y="4724400"/>
          <p14:tracePt t="22156" x="2660650" y="4741863"/>
          <p14:tracePt t="22161" x="2813050" y="4741863"/>
          <p14:tracePt t="22200" x="2830513" y="4741863"/>
          <p14:tracePt t="22210" x="2857500" y="4741863"/>
          <p14:tracePt t="22227" x="2884488" y="4724400"/>
          <p14:tracePt t="22243" x="2938463" y="4670425"/>
          <p14:tracePt t="22243" x="2955925" y="4633913"/>
          <p14:tracePt t="22279" x="2965450" y="4625975"/>
          <p14:tracePt t="22280" x="3017838" y="4518025"/>
          <p14:tracePt t="22309" x="3027363" y="4438650"/>
          <p14:tracePt t="22327" x="3027363" y="4295775"/>
          <p14:tracePt t="22327" x="3027363" y="4251325"/>
          <p14:tracePt t="22363" x="3027363" y="4160838"/>
          <p14:tracePt t="22378" x="3027363" y="4098925"/>
          <p14:tracePt t="22394" x="3027363" y="4044950"/>
          <p14:tracePt t="22410" x="3009900" y="4010025"/>
          <p14:tracePt t="22427" x="2982913" y="3946525"/>
          <p14:tracePt t="22443" x="2955925" y="3884613"/>
          <p14:tracePt t="22460" x="2884488" y="3803650"/>
          <p14:tracePt t="22515" x="2857500" y="3795713"/>
          <p14:tracePt t="22516" x="2840038" y="3786188"/>
          <p14:tracePt t="22526" x="2786063" y="3768725"/>
          <p14:tracePt t="22543" x="2697163" y="3714750"/>
          <p14:tracePt t="22560" x="2660650" y="3705225"/>
          <p14:tracePt t="22577" x="2616200" y="3687763"/>
          <p14:tracePt t="22593" x="2589213" y="3679825"/>
          <p14:tracePt t="22610" x="2554288" y="3679825"/>
          <p14:tracePt t="22626" x="2509838" y="3660775"/>
          <p14:tracePt t="22644" x="2482850" y="3660775"/>
          <p14:tracePt t="22660" x="2411413" y="3660775"/>
          <p14:tracePt t="22677" x="2339975" y="3660775"/>
          <p14:tracePt t="22693" x="2276475" y="3660775"/>
          <p14:tracePt t="22711" x="2205038" y="3679825"/>
          <p14:tracePt t="22726" x="2098675" y="3751263"/>
          <p14:tracePt t="22750" x="2062163" y="3786188"/>
          <p14:tracePt t="22760" x="2036763" y="3830638"/>
          <p14:tracePt t="22777" x="2017713" y="3857625"/>
          <p14:tracePt t="22793" x="2009775" y="3902075"/>
          <p14:tracePt t="22810" x="2009775" y="3919538"/>
          <p14:tracePt t="22826" x="1990725" y="3965575"/>
          <p14:tracePt t="22844" x="1990725" y="4000500"/>
          <p14:tracePt t="22860" x="1990725" y="4044950"/>
          <p14:tracePt t="22877" x="1990725" y="4089400"/>
          <p14:tracePt t="22893" x="1990725" y="4143375"/>
          <p14:tracePt t="22911" x="1990725" y="4187825"/>
          <p14:tracePt t="22927" x="2009775" y="4224338"/>
          <p14:tracePt t="22944" x="2036763" y="4268788"/>
          <p14:tracePt t="22959" x="2036763" y="4276725"/>
          <p14:tracePt t="22976" x="2044700" y="4295775"/>
          <p14:tracePt t="22994" x="2054225" y="4303713"/>
          <p14:tracePt t="23009" x="2062163" y="4330700"/>
          <p14:tracePt t="23027" x="2089150" y="4348163"/>
          <p14:tracePt t="23043" x="2116138" y="4375150"/>
          <p14:tracePt t="23060" x="2152650" y="4402138"/>
          <p14:tracePt t="23076" x="2187575" y="4429125"/>
          <p14:tracePt t="23093" x="2205038" y="4438650"/>
          <p14:tracePt t="23109" x="2241550" y="4456113"/>
          <p14:tracePt t="23109" x="2268538" y="4456113"/>
          <p14:tracePt t="23128" x="2286000" y="4465638"/>
          <p14:tracePt t="23143" x="2330450" y="4483100"/>
          <p14:tracePt t="23161" x="2366963" y="4491038"/>
          <p14:tracePt t="23177" x="2401888" y="4510088"/>
          <p14:tracePt t="23194" x="2455863" y="4518025"/>
          <p14:tracePt t="23210" x="2500313" y="4537075"/>
          <p14:tracePt t="23250" x="2517775" y="4537075"/>
          <p14:tracePt t="23260" x="2571750" y="4554538"/>
          <p14:tracePt t="23260" x="2581275" y="4554538"/>
          <p14:tracePt t="23296" x="2589213" y="4554538"/>
          <p14:tracePt t="23296" x="2598738" y="4554538"/>
          <p14:tracePt t="23309" x="2608263" y="4554538"/>
          <p14:tracePt t="23327" x="2633663" y="4554538"/>
          <p14:tracePt t="23327" x="2643188" y="4554538"/>
          <p14:tracePt t="23345" x="2697163" y="4554538"/>
          <p14:tracePt t="23360" x="2732088" y="4554538"/>
          <p14:tracePt t="23379" x="2847975" y="4554538"/>
          <p14:tracePt t="23379" x="2857500" y="4554538"/>
          <p14:tracePt t="23446" x="2894013" y="4537075"/>
          <p14:tracePt t="23467" x="2919413" y="4527550"/>
          <p14:tracePt t="23477" x="3044825" y="4411663"/>
          <p14:tracePt t="23527" x="3071813" y="4394200"/>
          <p14:tracePt t="23528" x="3133725" y="4313238"/>
          <p14:tracePt t="23544" x="3170238" y="4224338"/>
          <p14:tracePt t="23560" x="3197225" y="4116388"/>
          <p14:tracePt t="23577" x="3205163" y="4044950"/>
          <p14:tracePt t="23593" x="3224213" y="3956050"/>
          <p14:tracePt t="23610" x="3224213" y="3894138"/>
          <p14:tracePt t="23626" x="3224213" y="3830638"/>
          <p14:tracePt t="23644" x="3224213" y="3768725"/>
          <p14:tracePt t="23660" x="3187700" y="3714750"/>
          <p14:tracePt t="23676" x="3170238" y="3687763"/>
          <p14:tracePt t="23693" x="3152775" y="3670300"/>
          <p14:tracePt t="23710" x="3133725" y="3660775"/>
          <p14:tracePt t="23727" x="3089275" y="3643313"/>
          <p14:tracePt t="23727" x="3062288" y="3633788"/>
          <p14:tracePt t="23745" x="3009900" y="3633788"/>
          <p14:tracePt t="23762" x="2955925" y="3633788"/>
          <p14:tracePt t="23777" x="2901950" y="3633788"/>
          <p14:tracePt t="23794" x="2830513" y="3633788"/>
          <p14:tracePt t="23811" x="2759075" y="3633788"/>
          <p14:tracePt t="23828" x="2687638" y="3633788"/>
          <p14:tracePt t="23844" x="2633663" y="3633788"/>
          <p14:tracePt t="23861" x="2589213" y="3660775"/>
          <p14:tracePt t="23877" x="2544763" y="3697288"/>
          <p14:tracePt t="23894" x="2500313" y="3741738"/>
          <p14:tracePt t="23909" x="2473325" y="3795713"/>
          <p14:tracePt t="23927" x="2455863" y="3857625"/>
          <p14:tracePt t="23927" x="2446338" y="3884613"/>
          <p14:tracePt t="23943" x="2428875" y="3929063"/>
          <p14:tracePt t="23960" x="2428875" y="4000500"/>
          <p14:tracePt t="23977" x="2428875" y="4054475"/>
          <p14:tracePt t="23993" x="2428875" y="4143375"/>
          <p14:tracePt t="24010" x="2428875" y="4286250"/>
          <p14:tracePt t="24033" x="2428875" y="4340225"/>
          <p14:tracePt t="24043" x="2438400" y="4411663"/>
          <p14:tracePt t="24060" x="2473325" y="4518025"/>
          <p14:tracePt t="24076" x="2509838" y="4616450"/>
          <p14:tracePt t="24093" x="2554288" y="4732338"/>
          <p14:tracePt t="24109" x="2589213" y="4803775"/>
          <p14:tracePt t="24126" x="2625725" y="4884738"/>
          <p14:tracePt t="24126" x="2633663" y="4911725"/>
          <p14:tracePt t="24144" x="2670175" y="4965700"/>
          <p14:tracePt t="24160" x="2687638" y="5000625"/>
          <p14:tracePt t="24177" x="2732088" y="5045075"/>
          <p14:tracePt t="24193" x="2759075" y="5081588"/>
          <p14:tracePt t="24210" x="2795588" y="5116513"/>
          <p14:tracePt t="24226" x="2847975" y="5143500"/>
          <p14:tracePt t="24244" x="2884488" y="5180013"/>
          <p14:tracePt t="24260" x="2928938" y="5205413"/>
          <p14:tracePt t="24277" x="2982913" y="5251450"/>
          <p14:tracePt t="24293" x="3017838" y="5268913"/>
          <p14:tracePt t="24310" x="3044825" y="5295900"/>
          <p14:tracePt t="24326" x="3098800" y="5330825"/>
          <p14:tracePt t="24345" x="3143250" y="5367338"/>
          <p14:tracePt t="24360" x="3170238" y="5384800"/>
          <p14:tracePt t="24377" x="3197225" y="5402263"/>
          <p14:tracePt t="24393" x="3214688" y="5402263"/>
          <p14:tracePt t="24410" x="3224213" y="5411788"/>
          <p14:tracePt t="24455" x="3232150" y="5411788"/>
          <p14:tracePt t="24767" x="3232150" y="5419725"/>
          <p14:tracePt t="24775" x="3214688" y="5446713"/>
          <p14:tracePt t="24775" x="3179763" y="5473700"/>
          <p14:tracePt t="24784" x="3133725" y="5518150"/>
          <p14:tracePt t="24793" x="3089275" y="5581650"/>
          <p14:tracePt t="24809" x="3071813" y="5599113"/>
          <p14:tracePt t="24826" x="3071813" y="5626100"/>
          <p14:tracePt t="24872" x="3062288" y="5634038"/>
          <p14:tracePt t="27888" x="3062288" y="5616575"/>
          <p14:tracePt t="27895" x="3044825" y="5589588"/>
          <p14:tracePt t="27903" x="2973388" y="5303838"/>
          <p14:tracePt t="29015" x="2973388" y="5241925"/>
          <p14:tracePt t="29023" x="2840038" y="4491038"/>
          <p14:tracePt t="29131" x="2473325" y="4251325"/>
          <p14:tracePt t="29198" x="2401888" y="4205288"/>
          <p14:tracePt t="29221" x="2374900" y="4187825"/>
          <p14:tracePt t="29488" x="2357438" y="4197350"/>
          <p14:tracePt t="29495" x="2347913" y="4205288"/>
          <p14:tracePt t="29503" x="2330450" y="4214813"/>
          <p14:tracePt t="29511" x="2322513" y="4241800"/>
          <p14:tracePt t="29516" x="2303463" y="4259263"/>
          <p14:tracePt t="29525" x="2276475" y="4295775"/>
          <p14:tracePt t="29542" x="2241550" y="4322763"/>
          <p14:tracePt t="29560" x="2224088" y="4340225"/>
          <p14:tracePt t="29576" x="2214563" y="4348163"/>
          <p14:tracePt t="29593" x="2205038" y="4348163"/>
          <p14:tracePt t="29895" x="2197100" y="4348163"/>
          <p14:tracePt t="29900" x="2205038" y="4205288"/>
          <p14:tracePt t="29983" x="2205038" y="4197350"/>
          <p14:tracePt t="30000" x="2205038" y="4187825"/>
          <p14:tracePt t="30031" x="2214563" y="4187825"/>
          <p14:tracePt t="30032" x="2214563" y="4143375"/>
          <p14:tracePt t="30076" x="2214563" y="4017963"/>
          <p14:tracePt t="30076" x="2214563" y="4010025"/>
          <p14:tracePt t="30152" x="2214563" y="4000500"/>
          <p14:tracePt t="30160" x="2214563" y="3965575"/>
          <p14:tracePt t="30183" x="2214563" y="3946525"/>
          <p14:tracePt t="30193" x="2214563" y="3938588"/>
          <p14:tracePt t="30209" x="2214563" y="3902075"/>
          <p14:tracePt t="30227" x="2197100" y="3875088"/>
          <p14:tracePt t="30242" x="2197100" y="3857625"/>
          <p14:tracePt t="30260" x="2187575" y="3813175"/>
          <p14:tracePt t="30276" x="2170113" y="3786188"/>
          <p14:tracePt t="30293" x="2170113" y="3776663"/>
          <p14:tracePt t="30309" x="2170113" y="3759200"/>
          <p14:tracePt t="30327" x="2160588" y="3741738"/>
          <p14:tracePt t="30327" x="2160588" y="3732213"/>
          <p14:tracePt t="30344" x="2160588" y="3724275"/>
          <p14:tracePt t="30360" x="2160588" y="3705225"/>
          <p14:tracePt t="30376" x="2160588" y="3697288"/>
          <p14:tracePt t="30416" x="2143125" y="3687763"/>
          <p14:tracePt t="30432" x="2143125" y="3670300"/>
          <p14:tracePt t="30448" x="2143125" y="3660775"/>
          <p14:tracePt t="32696" x="2143125" y="3652838"/>
          <p14:tracePt t="32704" x="2170113" y="3652838"/>
          <p14:tracePt t="32712" x="2205038" y="3687763"/>
          <p14:tracePt t="32715" x="2251075" y="3732213"/>
          <p14:tracePt t="32726" x="2312988" y="3759200"/>
          <p14:tracePt t="32743" x="2339975" y="3776663"/>
          <p14:tracePt t="32743" x="2357438" y="3786188"/>
          <p14:tracePt t="32760" x="2357438" y="3795713"/>
          <p14:tracePt t="32776" x="2393950" y="3813175"/>
          <p14:tracePt t="32793" x="2419350" y="3822700"/>
          <p14:tracePt t="32810" x="2536825" y="3875088"/>
          <p14:tracePt t="32831" x="2660650" y="3911600"/>
          <p14:tracePt t="32844" x="2768600" y="3929063"/>
          <p14:tracePt t="32859" x="2867025" y="3938588"/>
          <p14:tracePt t="32876" x="2938463" y="3938588"/>
          <p14:tracePt t="32892" x="2982913" y="3938588"/>
          <p14:tracePt t="32910" x="2990850" y="3956050"/>
          <p14:tracePt t="32925" x="3009900" y="3956050"/>
          <p14:tracePt t="32942" x="3036888" y="3956050"/>
          <p14:tracePt t="32959" x="3044825" y="3956050"/>
          <p14:tracePt t="33311" x="3054350" y="3956050"/>
          <p14:tracePt t="33320" x="3071813" y="3956050"/>
          <p14:tracePt t="33328" x="3081338" y="3946525"/>
          <p14:tracePt t="33328" x="3089275" y="3938588"/>
          <p14:tracePt t="33342" x="3108325" y="3938588"/>
          <p14:tracePt t="33472" x="3116263" y="3938588"/>
          <p14:tracePt t="33608" x="3187700" y="3956050"/>
          <p14:tracePt t="33616" x="3241675" y="3990975"/>
          <p14:tracePt t="33625" x="3330575" y="4037013"/>
          <p14:tracePt t="33626" x="3490913" y="4152900"/>
          <p14:tracePt t="33642" x="3608388" y="4232275"/>
          <p14:tracePt t="33659" x="3670300" y="4295775"/>
          <p14:tracePt t="33676" x="3697288" y="4330700"/>
          <p14:tracePt t="33692" x="3724275" y="4348163"/>
          <p14:tracePt t="33710" x="3732213" y="4367213"/>
          <p14:tracePt t="33726" x="3751263" y="4394200"/>
          <p14:tracePt t="33743" x="3759200" y="4429125"/>
          <p14:tracePt t="33759" x="3786188" y="4500563"/>
          <p14:tracePt t="33776" x="3822700" y="4562475"/>
          <p14:tracePt t="33792" x="3848100" y="4633913"/>
          <p14:tracePt t="33810" x="3857625" y="4697413"/>
          <p14:tracePt t="33825" x="3875088" y="4741863"/>
          <p14:tracePt t="33843" x="3894138" y="4795838"/>
          <p14:tracePt t="33859" x="3894138" y="4840288"/>
          <p14:tracePt t="33876" x="3902075" y="4894263"/>
          <p14:tracePt t="33892" x="3902075" y="4946650"/>
          <p14:tracePt t="33910" x="3919538" y="5000625"/>
          <p14:tracePt t="33926" x="3938588" y="5072063"/>
          <p14:tracePt t="33926" x="3946525" y="5072063"/>
          <p14:tracePt t="33943" x="3965575" y="5108575"/>
          <p14:tracePt t="33959" x="3973513" y="5153025"/>
          <p14:tracePt t="33976" x="4000500" y="5187950"/>
          <p14:tracePt t="33976" x="4017963" y="5214938"/>
          <p14:tracePt t="34000" x="4017963" y="5241925"/>
          <p14:tracePt t="34009" x="4044950" y="5259388"/>
          <p14:tracePt t="34026" x="4062413" y="5295900"/>
          <p14:tracePt t="34042" x="4108450" y="5340350"/>
          <p14:tracePt t="34059" x="4143375" y="5384800"/>
          <p14:tracePt t="34075" x="4251325" y="5438775"/>
          <p14:tracePt t="34093" x="4348163" y="5491163"/>
          <p14:tracePt t="34109" x="4456113" y="5527675"/>
          <p14:tracePt t="34126" x="4554538" y="5527675"/>
          <p14:tracePt t="34142" x="4608513" y="5527675"/>
          <p14:tracePt t="34142" x="4616450" y="5527675"/>
          <p14:tracePt t="34224" x="4633913" y="5527675"/>
          <p14:tracePt t="34225" x="4660900" y="5527675"/>
          <p14:tracePt t="34254" x="4714875" y="5456238"/>
          <p14:tracePt t="34295" x="4759325" y="5322888"/>
          <p14:tracePt t="34331" x="4768850" y="5286375"/>
          <p14:tracePt t="34344" x="4768850" y="5187950"/>
          <p14:tracePt t="34361" x="4768850" y="5116513"/>
          <p14:tracePt t="34376" x="4768850" y="5062538"/>
          <p14:tracePt t="34393" x="4751388" y="5010150"/>
          <p14:tracePt t="34410" x="4741863" y="4956175"/>
          <p14:tracePt t="34425" x="4705350" y="4902200"/>
          <p14:tracePt t="34443" x="4652963" y="4848225"/>
          <p14:tracePt t="34459" x="4572000" y="4741863"/>
          <p14:tracePt t="34496" x="4562475" y="4732338"/>
          <p14:tracePt t="34509" x="4518025" y="4705350"/>
          <p14:tracePt t="34525" x="4473575" y="4687888"/>
          <p14:tracePt t="34542" x="4456113" y="4679950"/>
          <p14:tracePt t="34559" x="4375150" y="4670425"/>
          <p14:tracePt t="34559" x="4348163" y="4670425"/>
          <p14:tracePt t="34576" x="4259263" y="4670425"/>
          <p14:tracePt t="34592" x="4133850" y="4670425"/>
          <p14:tracePt t="34610" x="4017963" y="4670425"/>
          <p14:tracePt t="34625" x="3919538" y="4670425"/>
          <p14:tracePt t="34644" x="3840163" y="4705350"/>
          <p14:tracePt t="34659" x="3786188" y="4724400"/>
          <p14:tracePt t="34676" x="3768725" y="4741863"/>
          <p14:tracePt t="34692" x="3751263" y="4759325"/>
          <p14:tracePt t="34710" x="3741738" y="4786313"/>
          <p14:tracePt t="34725" x="3732213" y="4813300"/>
          <p14:tracePt t="34742" x="3732213" y="4848225"/>
          <p14:tracePt t="34761" x="3732213" y="4884738"/>
          <p14:tracePt t="34777" x="3732213" y="4902200"/>
          <p14:tracePt t="34794" x="3732213" y="4946650"/>
          <p14:tracePt t="34809" x="3741738" y="4965700"/>
          <p14:tracePt t="34827" x="3768725" y="5010150"/>
          <p14:tracePt t="34843" x="3786188" y="5045075"/>
          <p14:tracePt t="34860" x="3813175" y="5081588"/>
          <p14:tracePt t="34876" x="3848100" y="5108575"/>
          <p14:tracePt t="34893" x="3884613" y="5153025"/>
          <p14:tracePt t="34910" x="3946525" y="5224463"/>
          <p14:tracePt t="34926" x="3965575" y="5251450"/>
          <p14:tracePt t="34942" x="4000500" y="5286375"/>
          <p14:tracePt t="34960" x="4017963" y="5303838"/>
          <p14:tracePt t="34960" x="4027488" y="5313363"/>
          <p14:tracePt t="34975" x="4071938" y="5340350"/>
          <p14:tracePt t="34993" x="4125913" y="5367338"/>
          <p14:tracePt t="35015" x="4187825" y="5402263"/>
          <p14:tracePt t="35026" x="4241800" y="5411788"/>
          <p14:tracePt t="35042" x="4295775" y="5429250"/>
          <p14:tracePt t="35059" x="4340225" y="5456238"/>
          <p14:tracePt t="35075" x="4367213" y="5456238"/>
          <p14:tracePt t="35093" x="4375150" y="5456238"/>
          <p14:tracePt t="35109" x="4384675" y="5456238"/>
          <p14:tracePt t="35126" x="4411663" y="5456238"/>
          <p14:tracePt t="35142" x="4446588" y="5456238"/>
          <p14:tracePt t="35142" x="4491038" y="5456238"/>
          <p14:tracePt t="35160" x="4545013" y="5456238"/>
          <p14:tracePt t="35176" x="4598988" y="5446713"/>
          <p14:tracePt t="35193" x="4625975" y="5419725"/>
          <p14:tracePt t="35210" x="4679950" y="5384800"/>
          <p14:tracePt t="35226" x="4714875" y="5357813"/>
          <p14:tracePt t="35244" x="4759325" y="5322888"/>
          <p14:tracePt t="35259" x="4776788" y="5276850"/>
          <p14:tracePt t="35277" x="4786313" y="5224463"/>
          <p14:tracePt t="35293" x="4803775" y="5180013"/>
          <p14:tracePt t="35310" x="4803775" y="5116513"/>
          <p14:tracePt t="35326" x="4803775" y="5062538"/>
          <p14:tracePt t="35326" x="4803775" y="5037138"/>
          <p14:tracePt t="35345" x="4803775" y="4875213"/>
          <p14:tracePt t="35393" x="4652963" y="4660900"/>
          <p14:tracePt t="35448" x="4589463" y="4598988"/>
          <p14:tracePt t="35449" x="4527550" y="4554538"/>
          <p14:tracePt t="35459" x="4375150" y="4438650"/>
          <p14:tracePt t="35477" x="4232275" y="4375150"/>
          <p14:tracePt t="35493" x="4116388" y="4330700"/>
          <p14:tracePt t="35509" x="4037013" y="4313238"/>
          <p14:tracePt t="35526" x="3956050" y="4313238"/>
          <p14:tracePt t="35573" x="3911600" y="4322763"/>
          <p14:tracePt t="35587" x="3848100" y="4411663"/>
          <p14:tracePt t="35587" x="3840163" y="4419600"/>
          <p14:tracePt t="35632" x="3822700" y="4446588"/>
          <p14:tracePt t="35643" x="3813175" y="4473575"/>
          <p14:tracePt t="35643" x="3795713" y="4518025"/>
          <p14:tracePt t="35660" x="3786188" y="4589463"/>
          <p14:tracePt t="35676" x="3768725" y="4633913"/>
          <p14:tracePt t="35693" x="3751263" y="4714875"/>
          <p14:tracePt t="35709" x="3751263" y="4803775"/>
          <p14:tracePt t="35727" x="3751263" y="4919663"/>
          <p14:tracePt t="35742" x="3751263" y="5000625"/>
          <p14:tracePt t="35742" x="3751263" y="5054600"/>
          <p14:tracePt t="35760" x="3751263" y="5108575"/>
          <p14:tracePt t="35776" x="3751263" y="5160963"/>
          <p14:tracePt t="35793" x="3759200" y="5197475"/>
          <p14:tracePt t="35809" x="3768725" y="5232400"/>
          <p14:tracePt t="35827" x="3795713" y="5276850"/>
          <p14:tracePt t="35843" x="3822700" y="5340350"/>
          <p14:tracePt t="35860" x="3867150" y="5384800"/>
          <p14:tracePt t="35876" x="3894138" y="5429250"/>
          <p14:tracePt t="35893" x="3919538" y="5473700"/>
          <p14:tracePt t="35909" x="3956050" y="5500688"/>
          <p14:tracePt t="35926" x="3973513" y="5518150"/>
          <p14:tracePt t="35942" x="4000500" y="5554663"/>
          <p14:tracePt t="35960" x="4017963" y="5572125"/>
          <p14:tracePt t="35977" x="4044950" y="5581650"/>
          <p14:tracePt t="35993" x="4054475" y="5581650"/>
          <p14:tracePt t="36010" x="4089400" y="5581650"/>
          <p14:tracePt t="36026" x="4108450" y="5589588"/>
          <p14:tracePt t="36043" x="4116388" y="5589588"/>
          <p14:tracePt t="36059" x="4133850" y="5589588"/>
          <p14:tracePt t="36076" x="4152900" y="5589588"/>
          <p14:tracePt t="36092" x="4179888" y="5589588"/>
          <p14:tracePt t="36110" x="4187825" y="5589588"/>
          <p14:tracePt t="36126" x="4214813" y="5589588"/>
          <p14:tracePt t="36143" x="4232275" y="5589588"/>
          <p14:tracePt t="36159" x="4268788" y="5589588"/>
          <p14:tracePt t="36177" x="4303713" y="5589588"/>
          <p14:tracePt t="36193" x="4348163" y="5589588"/>
          <p14:tracePt t="36210" x="4384675" y="5589588"/>
          <p14:tracePt t="36226" x="4419600" y="5589588"/>
          <p14:tracePt t="36243" x="4429125" y="5589588"/>
          <p14:tracePt t="36259" x="4446588" y="5589588"/>
          <p14:tracePt t="36276" x="4456113" y="5589588"/>
          <p14:tracePt t="36312" x="4465638" y="5589588"/>
          <p14:tracePt t="36655" x="4473575" y="5589588"/>
          <p14:tracePt t="36662" x="4537075" y="5545138"/>
          <p14:tracePt t="36693" x="4554538" y="5527675"/>
          <p14:tracePt t="36698" x="4572000" y="5518150"/>
          <p14:tracePt t="36708" x="4589463" y="5500688"/>
          <p14:tracePt t="36726" x="4608513" y="5491163"/>
          <p14:tracePt t="36742" x="4616450" y="5473700"/>
          <p14:tracePt t="36759" x="4643438" y="5465763"/>
          <p14:tracePt t="36777" x="4670425" y="5438775"/>
          <p14:tracePt t="36792" x="4697413" y="5429250"/>
          <p14:tracePt t="36810" x="4741863" y="5384800"/>
          <p14:tracePt t="36825" x="4776788" y="5340350"/>
          <p14:tracePt t="36843" x="4813300" y="5303838"/>
          <p14:tracePt t="36859" x="4822825" y="5268913"/>
          <p14:tracePt t="36875" x="4840288" y="5224463"/>
          <p14:tracePt t="36892" x="4848225" y="5180013"/>
          <p14:tracePt t="36909" x="4867275" y="5116513"/>
          <p14:tracePt t="36925" x="4867275" y="5062538"/>
          <p14:tracePt t="36925" x="4867275" y="5045075"/>
          <p14:tracePt t="36944" x="4867275" y="5027613"/>
          <p14:tracePt t="36958" x="4867275" y="4973638"/>
          <p14:tracePt t="36958" x="4867275" y="4965700"/>
          <p14:tracePt t="36976" x="4857750" y="4919663"/>
          <p14:tracePt t="36992" x="4830763" y="4884738"/>
          <p14:tracePt t="37009" x="4813300" y="4848225"/>
          <p14:tracePt t="37025" x="4768850" y="4795838"/>
          <p14:tracePt t="37048" x="4751388" y="4786313"/>
          <p14:tracePt t="37059" x="4724400" y="4768850"/>
          <p14:tracePt t="37075" x="4714875" y="4751388"/>
          <p14:tracePt t="37092" x="4679950" y="4741863"/>
          <p14:tracePt t="37109" x="4625975" y="4724400"/>
          <p14:tracePt t="37125" x="4581525" y="4714875"/>
          <p14:tracePt t="37142" x="4554538" y="4705350"/>
          <p14:tracePt t="37142" x="4545013" y="4705350"/>
          <p14:tracePt t="37160" x="4527550" y="4697413"/>
          <p14:tracePt t="37175" x="4465638" y="4697413"/>
          <p14:tracePt t="37193" x="4429125" y="4697413"/>
          <p14:tracePt t="37209" x="4375150" y="4697413"/>
          <p14:tracePt t="37226" x="4322763" y="4697413"/>
          <p14:tracePt t="37242" x="4268788" y="4697413"/>
          <p14:tracePt t="37259" x="4224338" y="4697413"/>
          <p14:tracePt t="37275" x="4152900" y="4705350"/>
          <p14:tracePt t="37292" x="4108450" y="4724400"/>
          <p14:tracePt t="37309" x="4054475" y="4759325"/>
          <p14:tracePt t="37326" x="4017963" y="4795838"/>
          <p14:tracePt t="37343" x="3973513" y="4830763"/>
          <p14:tracePt t="37343" x="3965575" y="4848225"/>
          <p14:tracePt t="37360" x="3956050" y="4857750"/>
          <p14:tracePt t="37376" x="3946525" y="4884738"/>
          <p14:tracePt t="37393" x="3929063" y="4894263"/>
          <p14:tracePt t="37408" x="3929063" y="4902200"/>
          <p14:tracePt t="37426" x="3929063" y="4929188"/>
          <p14:tracePt t="37444" x="3919538" y="4938713"/>
          <p14:tracePt t="37459" x="3919538" y="4956175"/>
          <p14:tracePt t="37476" x="3919538" y="5000625"/>
          <p14:tracePt t="37492" x="3919538" y="5018088"/>
          <p14:tracePt t="37509" x="3919538" y="5062538"/>
          <p14:tracePt t="37525" x="3919538" y="5108575"/>
          <p14:tracePt t="37542" x="3946525" y="5232400"/>
          <p14:tracePt t="37600" x="3956050" y="5241925"/>
          <p14:tracePt t="37600" x="3973513" y="5251450"/>
          <p14:tracePt t="40495" x="4071938" y="5232400"/>
          <p14:tracePt t="40503" x="4143375" y="5197475"/>
          <p14:tracePt t="40511" x="4224338" y="5143500"/>
          <p14:tracePt t="40517" x="4313238" y="5089525"/>
          <p14:tracePt t="40525" x="4384675" y="5054600"/>
          <p14:tracePt t="40541" x="4429125" y="5010150"/>
          <p14:tracePt t="40559" x="4438650" y="4991100"/>
          <p14:tracePt t="41120" x="4465638" y="4983163"/>
          <p14:tracePt t="41125" x="4581525" y="4983163"/>
          <p14:tracePt t="41142" x="4679950" y="4983163"/>
          <p14:tracePt t="41142" x="4867275" y="4983163"/>
          <p14:tracePt t="41142" x="4919663" y="4983163"/>
          <p14:tracePt t="41160" x="4946650" y="4983163"/>
          <p14:tracePt t="41175" x="4956175" y="4983163"/>
          <p14:tracePt t="41312" x="4965700" y="4983163"/>
          <p14:tracePt t="41328" x="4965700" y="5000625"/>
          <p14:tracePt t="41344" x="4965700" y="5010150"/>
          <p14:tracePt t="41359" x="4965700" y="5018088"/>
          <p14:tracePt t="41391" x="4965700" y="5027613"/>
          <p14:tracePt t="41407" x="4965700" y="5045075"/>
          <p14:tracePt t="41416" x="4965700" y="5054600"/>
          <p14:tracePt t="41425" x="4965700" y="5062538"/>
          <p14:tracePt t="41432" x="4965700" y="5081588"/>
          <p14:tracePt t="41443" x="4965700" y="5099050"/>
          <p14:tracePt t="41459" x="4965700" y="5108575"/>
          <p14:tracePt t="41680" x="4956175" y="5108575"/>
          <p14:tracePt t="41688" x="4938713" y="5108575"/>
          <p14:tracePt t="41696" x="4911725" y="5081588"/>
          <p14:tracePt t="41712" x="4894263" y="5062538"/>
          <p14:tracePt t="41720" x="4894263" y="5054600"/>
          <p14:tracePt t="41728" x="4894263" y="5037138"/>
          <p14:tracePt t="41742" x="4894263" y="5010150"/>
          <p14:tracePt t="41759" x="4894263" y="4983163"/>
          <p14:tracePt t="41776" x="4894263" y="4965700"/>
          <p14:tracePt t="41792" x="4894263" y="4938713"/>
          <p14:tracePt t="41809" x="4894263" y="4929188"/>
          <p14:tracePt t="41825" x="4894263" y="4911725"/>
          <p14:tracePt t="42128" x="4902200" y="4911725"/>
          <p14:tracePt t="42136" x="4983163" y="4911725"/>
          <p14:tracePt t="42159" x="5062538" y="4911725"/>
          <p14:tracePt t="42187" x="5072063" y="4911725"/>
          <p14:tracePt t="42192" x="5099050" y="4911725"/>
          <p14:tracePt t="42209" x="5116513" y="4929188"/>
          <p14:tracePt t="42226" x="5126038" y="4929188"/>
          <p14:tracePt t="42242" x="5143500" y="4929188"/>
          <p14:tracePt t="42259" x="5160963" y="4929188"/>
          <p14:tracePt t="42276" x="5197475" y="4929188"/>
          <p14:tracePt t="42292" x="5251450" y="4929188"/>
          <p14:tracePt t="42309" x="5340350" y="4929188"/>
          <p14:tracePt t="42342" x="5402263" y="4929188"/>
          <p14:tracePt t="42343" x="5456238" y="4929188"/>
          <p14:tracePt t="42358" x="5491163" y="4929188"/>
          <p14:tracePt t="42783" x="5483225" y="4929188"/>
          <p14:tracePt t="42785" x="5473700" y="4929188"/>
          <p14:tracePt t="42791" x="5456238" y="4929188"/>
          <p14:tracePt t="42808" x="5446713" y="4911725"/>
          <p14:tracePt t="43247" x="5491163" y="4911725"/>
          <p14:tracePt t="43256" x="5545138" y="4911725"/>
          <p14:tracePt t="43263" x="5572125" y="4911725"/>
          <p14:tracePt t="43266" x="5599113" y="4911725"/>
          <p14:tracePt t="43274" x="5653088" y="4911725"/>
          <p14:tracePt t="43291" x="5661025" y="4911725"/>
          <p14:tracePt t="43308" x="5670550" y="4911725"/>
          <p14:tracePt t="43375" x="5680075" y="4911725"/>
          <p14:tracePt t="43383" x="5715000" y="4911725"/>
          <p14:tracePt t="43391" x="5732463" y="4911725"/>
          <p14:tracePt t="43391" x="5759450" y="4911725"/>
          <p14:tracePt t="43408" x="5803900" y="4911725"/>
          <p14:tracePt t="43408" x="5867400" y="4919663"/>
          <p14:tracePt t="43424" x="5929313" y="4929188"/>
          <p14:tracePt t="43441" x="5946775" y="4929188"/>
          <p14:tracePt t="43458" x="5956300" y="4929188"/>
          <p14:tracePt t="43474" x="5965825" y="4929188"/>
          <p14:tracePt t="43511" x="5973763" y="4929188"/>
          <p14:tracePt t="43512" x="5991225" y="4929188"/>
          <p14:tracePt t="43543" x="6000750" y="4929188"/>
          <p14:tracePt t="43559" x="6010275" y="4929188"/>
          <p14:tracePt t="43575" x="6027738" y="4929188"/>
          <p14:tracePt t="43576" x="6037263" y="4929188"/>
          <p14:tracePt t="43615" x="6045200" y="4929188"/>
          <p14:tracePt t="43618" x="6054725" y="4929188"/>
          <p14:tracePt t="43624" x="6072188" y="4929188"/>
          <p14:tracePt t="44790" x="6116638" y="4929188"/>
          <p14:tracePt t="44798" x="6215063" y="4929188"/>
          <p14:tracePt t="44800" x="6286500" y="4929188"/>
          <p14:tracePt t="44807" x="6402388" y="4929188"/>
          <p14:tracePt t="44823" x="6429375" y="4929188"/>
          <p14:tracePt t="44842" x="6438900" y="4929188"/>
          <p14:tracePt t="47171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eukemic stem cell model. Normal hematopoietic stem cells (HSC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84" y="593819"/>
            <a:ext cx="7029859" cy="576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99799"/>
      </p:ext>
    </p:extLst>
  </p:cSld>
  <p:clrMapOvr>
    <a:masterClrMapping/>
  </p:clrMapOvr>
  <p:transition spd="med" advTm="438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634" x="6438900" y="4929188"/>
          <p14:tracePt t="31879" x="6375400" y="4902200"/>
          <p14:tracePt t="31894" x="6296025" y="4776788"/>
          <p14:tracePt t="31894" x="6232525" y="4687888"/>
          <p14:tracePt t="31903" x="6143625" y="4554538"/>
          <p14:tracePt t="31911" x="6037263" y="4394200"/>
          <p14:tracePt t="31911" x="5983288" y="4303713"/>
          <p14:tracePt t="31919" x="5919788" y="4197350"/>
          <p14:tracePt t="31931" x="5822950" y="4027488"/>
          <p14:tracePt t="31948" x="5751513" y="3894138"/>
          <p14:tracePt t="31965" x="5688013" y="3776663"/>
          <p14:tracePt t="31981" x="5643563" y="3705225"/>
          <p14:tracePt t="31998" x="5554663" y="3598863"/>
          <p14:tracePt t="32016" x="5456238" y="3500438"/>
          <p14:tracePt t="32031" x="5313363" y="3394075"/>
          <p14:tracePt t="32048" x="5187950" y="3322638"/>
          <p14:tracePt t="32064" x="5037138" y="3251200"/>
          <p14:tracePt t="32082" x="4919663" y="3224213"/>
          <p14:tracePt t="32097" x="4830763" y="3197225"/>
          <p14:tracePt t="32115" x="4741863" y="3187700"/>
          <p14:tracePt t="32131" x="4276725" y="3179763"/>
          <p14:tracePt t="32224" x="4179888" y="3179763"/>
          <p14:tracePt t="32261" x="4125913" y="3268663"/>
          <p14:tracePt t="32261" x="4125913" y="3295650"/>
          <p14:tracePt t="32319" x="4214813" y="3411538"/>
          <p14:tracePt t="32371" x="4241800" y="3429000"/>
          <p14:tracePt t="32381" x="4384675" y="3429000"/>
          <p14:tracePt t="32414" x="4438650" y="3429000"/>
          <p14:tracePt t="32415" x="4545013" y="3429000"/>
          <p14:tracePt t="32432" x="4687888" y="3340100"/>
          <p14:tracePt t="32448" x="4840288" y="3224213"/>
          <p14:tracePt t="32465" x="5010150" y="3071813"/>
          <p14:tracePt t="32481" x="5153025" y="2919413"/>
          <p14:tracePt t="32498" x="5268913" y="2714625"/>
          <p14:tracePt t="32515" x="5384800" y="2419350"/>
          <p14:tracePt t="32541" x="5411788" y="2303463"/>
          <p14:tracePt t="32548" x="5402263" y="1704975"/>
          <p14:tracePt t="32599" x="5375275" y="1608138"/>
          <p14:tracePt t="32599" x="5241925" y="1357313"/>
          <p14:tracePt t="32632" x="5197475" y="1312863"/>
          <p14:tracePt t="32641" x="5153025" y="1268413"/>
          <p14:tracePt t="32648" x="5010150" y="1187450"/>
          <p14:tracePt t="32665" x="4830763" y="1133475"/>
          <p14:tracePt t="32681" x="4616450" y="1116013"/>
          <p14:tracePt t="32699" x="4402138" y="1098550"/>
          <p14:tracePt t="32715" x="4187825" y="1098550"/>
          <p14:tracePt t="32731" x="4044950" y="1098550"/>
          <p14:tracePt t="32748" x="3840163" y="1098550"/>
          <p14:tracePt t="32783" x="3795713" y="1125538"/>
          <p14:tracePt t="32783" x="3608388" y="1250950"/>
          <p14:tracePt t="32807" x="3562350" y="1295400"/>
          <p14:tracePt t="32815" x="3411538" y="1598613"/>
          <p14:tracePt t="32864" x="3357563" y="1731963"/>
          <p14:tracePt t="32865" x="3340100" y="1893888"/>
          <p14:tracePt t="32881" x="3340100" y="2062163"/>
          <p14:tracePt t="32897" x="3340100" y="2232025"/>
          <p14:tracePt t="32915" x="3384550" y="2455863"/>
          <p14:tracePt t="32938" x="3419475" y="2562225"/>
          <p14:tracePt t="32948" x="3500438" y="2724150"/>
          <p14:tracePt t="32965" x="4037013" y="3402013"/>
          <p14:tracePt t="33018" x="4643438" y="3902075"/>
          <p14:tracePt t="33066" x="5160963" y="4071938"/>
          <p14:tracePt t="33119" x="5537200" y="4098925"/>
          <p14:tracePt t="33172" x="6545263" y="3643313"/>
          <p14:tracePt t="33304" x="6902450" y="3214688"/>
          <p14:tracePt t="33404" x="6902450" y="3044825"/>
          <p14:tracePt t="33441" x="6902450" y="3017838"/>
          <p14:tracePt t="33448" x="6884988" y="2955925"/>
          <p14:tracePt t="33465" x="6840538" y="2884488"/>
          <p14:tracePt t="33481" x="6804025" y="2840038"/>
          <p14:tracePt t="33498" x="6769100" y="2786063"/>
          <p14:tracePt t="33515" x="6715125" y="2741613"/>
          <p14:tracePt t="33531" x="6653213" y="2714625"/>
          <p14:tracePt t="33547" x="6562725" y="2670175"/>
          <p14:tracePt t="33565" x="6491288" y="2625725"/>
          <p14:tracePt t="33581" x="6357938" y="2589213"/>
          <p14:tracePt t="33597" x="6161088" y="2517775"/>
          <p14:tracePt t="33615" x="6089650" y="2500313"/>
          <p14:tracePt t="33631" x="6045200" y="2490788"/>
          <p14:tracePt t="33648" x="5991225" y="2490788"/>
          <p14:tracePt t="33664" x="5938838" y="2490788"/>
          <p14:tracePt t="33682" x="5884863" y="2490788"/>
          <p14:tracePt t="33697" x="5830888" y="2490788"/>
          <p14:tracePt t="33715" x="5589588" y="2490788"/>
          <p14:tracePt t="33787" x="5572125" y="2500313"/>
          <p14:tracePt t="33797" x="5510213" y="2517775"/>
          <p14:tracePt t="33815" x="5465763" y="2544763"/>
          <p14:tracePt t="33831" x="5411788" y="2581275"/>
          <p14:tracePt t="33848" x="5357813" y="2633663"/>
          <p14:tracePt t="33865" x="5313363" y="2670175"/>
          <p14:tracePt t="33882" x="5303838" y="2714625"/>
          <p14:tracePt t="33898" x="5268913" y="2768600"/>
          <p14:tracePt t="33915" x="5224463" y="2884488"/>
          <p14:tracePt t="33955" x="5205413" y="2928938"/>
          <p14:tracePt t="33956" x="5197475" y="2982913"/>
          <p14:tracePt t="33966" x="5197475" y="3081338"/>
          <p14:tracePt t="33981" x="5180013" y="3179763"/>
          <p14:tracePt t="33981" x="5180013" y="3251200"/>
          <p14:tracePt t="34000" x="5180013" y="3303588"/>
          <p14:tracePt t="34015" x="5180013" y="3446463"/>
          <p14:tracePt t="34032" x="5180013" y="3544888"/>
          <p14:tracePt t="34048" x="5180013" y="3598863"/>
          <p14:tracePt t="34065" x="5180013" y="3633788"/>
          <p14:tracePt t="34081" x="5187950" y="3687763"/>
          <p14:tracePt t="34099" x="5224463" y="3751263"/>
          <p14:tracePt t="34115" x="5241925" y="3813175"/>
          <p14:tracePt t="34132" x="5286375" y="3857625"/>
          <p14:tracePt t="34147" x="5357813" y="3911600"/>
          <p14:tracePt t="34165" x="5384800" y="3938588"/>
          <p14:tracePt t="34181" x="5608638" y="3983038"/>
          <p14:tracePt t="34199" x="5724525" y="4000500"/>
          <p14:tracePt t="34214" x="7197725" y="4170363"/>
          <p14:tracePt t="34258" x="7367588" y="4170363"/>
          <p14:tracePt t="34264" x="7634288" y="4170363"/>
          <p14:tracePt t="34281" x="7956550" y="4116388"/>
          <p14:tracePt t="34316" x="8099425" y="4062413"/>
          <p14:tracePt t="34331" x="8643938" y="3697288"/>
          <p14:tracePt t="34385" x="8697913" y="3643313"/>
          <p14:tracePt t="34397" x="8769350" y="3536950"/>
          <p14:tracePt t="34397" x="8813800" y="3473450"/>
          <p14:tracePt t="34415" x="8848725" y="3394075"/>
          <p14:tracePt t="34431" x="8885238" y="3286125"/>
          <p14:tracePt t="34448" x="8902700" y="3187700"/>
          <p14:tracePt t="34465" x="8902700" y="3089275"/>
          <p14:tracePt t="34481" x="8902700" y="2973388"/>
          <p14:tracePt t="34498" x="8902700" y="2847975"/>
          <p14:tracePt t="34515" x="8831263" y="2697163"/>
          <p14:tracePt t="34531" x="8759825" y="2571750"/>
          <p14:tracePt t="34548" x="8653463" y="2482850"/>
          <p14:tracePt t="34564" x="8501063" y="2393950"/>
          <p14:tracePt t="34581" x="8358188" y="2347913"/>
          <p14:tracePt t="34597" x="8062913" y="2259013"/>
          <p14:tracePt t="34615" x="7742238" y="2187575"/>
          <p14:tracePt t="34631" x="7331075" y="2133600"/>
          <p14:tracePt t="34648" x="6938963" y="2089150"/>
          <p14:tracePt t="34664" x="6661150" y="2062163"/>
          <p14:tracePt t="34681" x="6411913" y="2062163"/>
          <p14:tracePt t="34698" x="6197600" y="2062163"/>
          <p14:tracePt t="34715" x="5983288" y="2062163"/>
          <p14:tracePt t="34731" x="5759450" y="2062163"/>
          <p14:tracePt t="34748" x="5518150" y="2081213"/>
          <p14:tracePt t="34766" x="5214938" y="2143125"/>
          <p14:tracePt t="34781" x="4848225" y="2259013"/>
          <p14:tracePt t="34799" x="4768850" y="2312988"/>
          <p14:tracePt t="34799" x="4679950" y="2339975"/>
          <p14:tracePt t="34814" x="4384675" y="2527300"/>
          <p14:tracePt t="34856" x="4286250" y="2616200"/>
          <p14:tracePt t="34881" x="4232275" y="2679700"/>
          <p14:tracePt t="34881" x="4098925" y="2830513"/>
          <p14:tracePt t="34898" x="3919538" y="3027363"/>
          <p14:tracePt t="34914" x="3786188" y="3197225"/>
          <p14:tracePt t="34931" x="3633788" y="3438525"/>
          <p14:tracePt t="34955" x="3589338" y="3509963"/>
          <p14:tracePt t="34964" x="3517900" y="3652838"/>
          <p14:tracePt t="34980" x="3384550" y="4224338"/>
          <p14:tracePt t="35072" x="3384550" y="4340225"/>
          <p14:tracePt t="35072" x="3384550" y="4411663"/>
          <p14:tracePt t="35102" x="3384550" y="4483100"/>
          <p14:tracePt t="35111" x="3384550" y="4537075"/>
          <p14:tracePt t="35116" x="3384550" y="4652963"/>
          <p14:tracePt t="35131" x="3384550" y="4714875"/>
          <p14:tracePt t="35147" x="3384550" y="4768850"/>
          <p14:tracePt t="35164" x="3384550" y="4786313"/>
          <p14:tracePt t="35318" x="3394075" y="4795838"/>
          <p14:tracePt t="39941" x="3429000" y="4751388"/>
          <p14:tracePt t="39945" x="3490913" y="4705350"/>
          <p14:tracePt t="39952" x="3562350" y="4660900"/>
          <p14:tracePt t="39962" x="3687763" y="4562475"/>
          <p14:tracePt t="39980" x="3768725" y="4510088"/>
          <p14:tracePt t="39997" x="3795713" y="4491038"/>
          <p14:tracePt t="39997" x="3803650" y="4483100"/>
          <p14:tracePt t="40015" x="3813175" y="4473575"/>
          <p14:tracePt t="40054" x="3822700" y="4465638"/>
          <p14:tracePt t="40062" x="3840163" y="4438650"/>
          <p14:tracePt t="40074" x="3867150" y="4419600"/>
          <p14:tracePt t="40080" x="3902075" y="4375150"/>
          <p14:tracePt t="40096" x="3929063" y="4348163"/>
          <p14:tracePt t="40114" x="3990975" y="4286250"/>
          <p14:tracePt t="40135" x="4017963" y="4268788"/>
          <p14:tracePt t="40149" x="4071938" y="4241800"/>
          <p14:tracePt t="40163" x="4133850" y="4205288"/>
          <p14:tracePt t="40180" x="4214813" y="4160838"/>
          <p14:tracePt t="40197" x="4330700" y="4098925"/>
          <p14:tracePt t="40219" x="4419600" y="4044950"/>
          <p14:tracePt t="40230" x="4822825" y="3867150"/>
          <p14:tracePt t="40286" x="5303838" y="3848100"/>
          <p14:tracePt t="40334" x="6545263" y="4027488"/>
          <p14:tracePt t="40403" x="6653213" y="4232275"/>
          <p14:tracePt t="40500" x="6661150" y="4276725"/>
          <p14:tracePt t="40521" x="6661150" y="4303713"/>
          <p14:tracePt t="40522" x="6661150" y="4340225"/>
          <p14:tracePt t="40530" x="6661150" y="4419600"/>
          <p14:tracePt t="40547" x="6429375" y="4911725"/>
          <p14:tracePt t="40644" x="6153150" y="5133975"/>
          <p14:tracePt t="40644" x="6116638" y="5153025"/>
          <p14:tracePt t="40702" x="6108700" y="5160963"/>
          <p14:tracePt t="40714" x="6081713" y="5180013"/>
          <p14:tracePt t="40730" x="6037263" y="5197475"/>
          <p14:tracePt t="40747" x="6000750" y="5205413"/>
          <p14:tracePt t="40763" x="5965825" y="5232400"/>
          <p14:tracePt t="40781" x="5938838" y="5241925"/>
          <p14:tracePt t="40796" x="5919788" y="5241925"/>
          <p14:tracePt t="40813" x="5857875" y="5276850"/>
          <p14:tracePt t="40830" x="5795963" y="5295900"/>
          <p14:tracePt t="40847" x="5759450" y="5330825"/>
          <p14:tracePt t="40863" x="5715000" y="5348288"/>
          <p14:tracePt t="40881" x="5688013" y="5375275"/>
          <p14:tracePt t="40896" x="5670550" y="5384800"/>
          <p14:tracePt t="40914" x="5661025" y="5402263"/>
          <p14:tracePt t="40930" x="5626100" y="5429250"/>
          <p14:tracePt t="40964" x="5616575" y="5446713"/>
          <p14:tracePt t="41238" x="5608638" y="5483225"/>
          <p14:tracePt t="41246" x="5510213" y="5830888"/>
          <p14:tracePt t="41379" x="5259388" y="6116638"/>
          <p14:tracePt t="42599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11.jpeg" descr="Stem cell3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4279" y="924714"/>
            <a:ext cx="7396165" cy="5397504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1779516" y="266512"/>
            <a:ext cx="567783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STEM CELLS AND HEMATOPOIETIC CANCER</a:t>
            </a:r>
          </a:p>
        </p:txBody>
      </p:sp>
      <p:sp>
        <p:nvSpPr>
          <p:cNvPr id="144" name="Shape 144"/>
          <p:cNvSpPr/>
          <p:nvPr/>
        </p:nvSpPr>
        <p:spPr>
          <a:xfrm flipH="1">
            <a:off x="6010820" y="2921843"/>
            <a:ext cx="1258057" cy="1"/>
          </a:xfrm>
          <a:prstGeom prst="line">
            <a:avLst/>
          </a:prstGeom>
          <a:ln w="63500">
            <a:solidFill>
              <a:srgbClr val="E52A34"/>
            </a:solidFill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 flipH="1">
            <a:off x="6150520" y="5944443"/>
            <a:ext cx="1258057" cy="1"/>
          </a:xfrm>
          <a:prstGeom prst="line">
            <a:avLst/>
          </a:prstGeom>
          <a:ln w="63500">
            <a:solidFill>
              <a:srgbClr val="E52A34"/>
            </a:solidFill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67082"/>
      </p:ext>
    </p:extLst>
  </p:cSld>
  <p:clrMapOvr>
    <a:masterClrMapping/>
  </p:clrMapOvr>
  <p:transition spd="med" advTm="67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5.png" descr="Stem cell4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6766" y="1040180"/>
            <a:ext cx="4762504" cy="334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6.png" descr="stem ceel 6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87870" y="3495087"/>
            <a:ext cx="4762504" cy="2667002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717662" y="266512"/>
            <a:ext cx="4825213" cy="447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000"/>
              <a:t>STEM CELLS AND GASTRIC CANCER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61356"/>
      </p:ext>
    </p:extLst>
  </p:cSld>
  <p:clrMapOvr>
    <a:masterClrMapping/>
  </p:clrMapOvr>
  <p:transition spd="med" advTm="296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17" x="2251075" y="2679700"/>
          <p14:tracePt t="6114" x="2438400" y="2687638"/>
          <p14:tracePt t="6122" x="3500438" y="2687638"/>
          <p14:tracePt t="6122" x="3751263" y="2687638"/>
          <p14:tracePt t="6155" x="3946525" y="2687638"/>
          <p14:tracePt t="6164" x="4197350" y="2670175"/>
          <p14:tracePt t="6181" x="4402138" y="2598738"/>
          <p14:tracePt t="6199" x="4633913" y="2473325"/>
          <p14:tracePt t="6214" x="4840288" y="2357438"/>
          <p14:tracePt t="6231" x="4973638" y="2241550"/>
          <p14:tracePt t="6248" x="5089525" y="2116138"/>
          <p14:tracePt t="6264" x="5170488" y="1965325"/>
          <p14:tracePt t="6281" x="5232400" y="1803400"/>
          <p14:tracePt t="6281" x="5259388" y="1741488"/>
          <p14:tracePt t="6299" x="5286375" y="1616075"/>
          <p14:tracePt t="6314" x="5322888" y="1490663"/>
          <p14:tracePt t="6332" x="5322888" y="1268413"/>
          <p14:tracePt t="6332" x="5322888" y="1214438"/>
          <p14:tracePt t="6388" x="5313363" y="1152525"/>
          <p14:tracePt t="6389" x="5295900" y="1125538"/>
          <p14:tracePt t="6398" x="5241925" y="1017588"/>
          <p14:tracePt t="6414" x="5205413" y="946150"/>
          <p14:tracePt t="6431" x="5153025" y="893763"/>
          <p14:tracePt t="6447" x="5062538" y="803275"/>
          <p14:tracePt t="6464" x="4938713" y="704850"/>
          <p14:tracePt t="6481" x="4741863" y="608013"/>
          <p14:tracePt t="6481" x="4616450" y="544513"/>
          <p14:tracePt t="6499" x="4295775" y="393700"/>
          <p14:tracePt t="6514" x="4089400" y="357188"/>
          <p14:tracePt t="6531" x="3956050" y="339725"/>
          <p14:tracePt t="6549" x="3848100" y="322263"/>
          <p14:tracePt t="6571" x="3822700" y="322263"/>
          <p14:tracePt t="6582" x="3751263" y="322263"/>
          <p14:tracePt t="6598" x="3625850" y="322263"/>
          <p14:tracePt t="6615" x="3500438" y="347663"/>
          <p14:tracePt t="6631" x="3394075" y="401638"/>
          <p14:tracePt t="6648" x="3286125" y="490538"/>
          <p14:tracePt t="6664" x="3214688" y="571500"/>
          <p14:tracePt t="6681" x="3143250" y="652463"/>
          <p14:tracePt t="6697" x="3071813" y="812800"/>
          <p14:tracePt t="6715" x="3054350" y="938213"/>
          <p14:tracePt t="6731" x="3044825" y="1009650"/>
          <p14:tracePt t="6748" x="3044825" y="1108075"/>
          <p14:tracePt t="6764" x="3044825" y="1204913"/>
          <p14:tracePt t="6782" x="3044825" y="1347788"/>
          <p14:tracePt t="6798" x="3089275" y="1589088"/>
          <p14:tracePt t="6798" x="3125788" y="1687513"/>
          <p14:tracePt t="6834" x="3170238" y="1768475"/>
          <p14:tracePt t="6836" x="3286125" y="2009775"/>
          <p14:tracePt t="6866" x="3348038" y="2081213"/>
          <p14:tracePt t="6870" x="3384550" y="2143125"/>
          <p14:tracePt t="6881" x="3473450" y="2268538"/>
          <p14:tracePt t="6898" x="3670300" y="2465388"/>
          <p14:tracePt t="6915" x="3803650" y="2554288"/>
          <p14:tracePt t="6931" x="3929063" y="2589213"/>
          <p14:tracePt t="6948" x="4054475" y="2625725"/>
          <p14:tracePt t="6964" x="4197350" y="2643188"/>
          <p14:tracePt t="6981" x="4411663" y="2643188"/>
          <p14:tracePt t="6999" x="4786313" y="2643188"/>
          <p14:tracePt t="7014" x="5126038" y="2643188"/>
          <p14:tracePt t="7031" x="6143625" y="2330450"/>
          <p14:tracePt t="7093" x="6419850" y="2214563"/>
          <p14:tracePt t="7098" x="6510338" y="2170113"/>
          <p14:tracePt t="7099" x="6626225" y="2089150"/>
          <p14:tracePt t="7114" x="6732588" y="1990725"/>
          <p14:tracePt t="7138" x="6813550" y="1893888"/>
          <p14:tracePt t="7148" x="6919913" y="1660525"/>
          <p14:tracePt t="7187" x="6919913" y="1608138"/>
          <p14:tracePt t="7198" x="6919913" y="1509713"/>
          <p14:tracePt t="7214" x="6919913" y="1419225"/>
          <p14:tracePt t="7231" x="6919913" y="1322388"/>
          <p14:tracePt t="7248" x="6875463" y="1231900"/>
          <p14:tracePt t="7265" x="6796088" y="1133475"/>
          <p14:tracePt t="7281" x="6670675" y="1027113"/>
          <p14:tracePt t="7299" x="6572250" y="982663"/>
          <p14:tracePt t="7315" x="6251575" y="857250"/>
          <p14:tracePt t="7332" x="6037263" y="812800"/>
          <p14:tracePt t="7348" x="5741988" y="723900"/>
          <p14:tracePt t="7365" x="5483225" y="660400"/>
          <p14:tracePt t="7382" x="5303838" y="642938"/>
          <p14:tracePt t="7398" x="5160963" y="625475"/>
          <p14:tracePt t="7415" x="5054600" y="625475"/>
          <p14:tracePt t="7448" x="5027613" y="625475"/>
          <p14:tracePt t="7449" x="4983163" y="625475"/>
          <p14:tracePt t="7464" x="4973638" y="625475"/>
          <p14:tracePt t="7515" x="4965700" y="633413"/>
          <p14:tracePt t="7525" x="4956175" y="660400"/>
          <p14:tracePt t="7531" x="4956175" y="669925"/>
          <p14:tracePt t="7539" x="4946650" y="723900"/>
          <p14:tracePt t="7549" x="4946650" y="776288"/>
          <p14:tracePt t="7565" x="4946650" y="847725"/>
          <p14:tracePt t="7582" x="4946650" y="901700"/>
          <p14:tracePt t="7599" x="4973638" y="973138"/>
          <p14:tracePt t="7615" x="5018088" y="1044575"/>
          <p14:tracePt t="7631" x="5062538" y="1108075"/>
          <p14:tracePt t="7649" x="5143500" y="1196975"/>
          <p14:tracePt t="7664" x="5268913" y="1276350"/>
          <p14:tracePt t="7682" x="5348288" y="1347788"/>
          <p14:tracePt t="7697" x="5465763" y="1393825"/>
          <p14:tracePt t="7715" x="5572125" y="1446213"/>
          <p14:tracePt t="7731" x="5643563" y="1465263"/>
          <p14:tracePt t="7748" x="5741988" y="1473200"/>
          <p14:tracePt t="7781" x="5894388" y="1536700"/>
          <p14:tracePt t="7782" x="6045200" y="1554163"/>
          <p14:tracePt t="7799" x="6188075" y="1571625"/>
          <p14:tracePt t="7814" x="6483350" y="1608138"/>
          <p14:tracePt t="7874" x="6545263" y="1616075"/>
          <p14:tracePt t="7882" x="6581775" y="1616075"/>
          <p14:tracePt t="7883" x="6608763" y="1616075"/>
          <p14:tracePt t="7883" x="6634163" y="1616075"/>
          <p14:tracePt t="7898" x="6661150" y="1616075"/>
          <p14:tracePt t="7914" x="6715125" y="1616075"/>
          <p14:tracePt t="7932" x="6732588" y="1616075"/>
          <p14:tracePt t="7948" x="6751638" y="1616075"/>
          <p14:tracePt t="7964" x="6759575" y="1616075"/>
          <p14:tracePt t="7981" x="6769100" y="1616075"/>
          <p14:tracePt t="7998" x="6823075" y="1616075"/>
          <p14:tracePt t="8014" x="6858000" y="1616075"/>
          <p14:tracePt t="8031" x="6902450" y="1616075"/>
          <p14:tracePt t="8048" x="6965950" y="1616075"/>
          <p14:tracePt t="8065" x="7027863" y="1616075"/>
          <p14:tracePt t="8081" x="7081838" y="1616075"/>
          <p14:tracePt t="8081" x="7108825" y="1616075"/>
          <p14:tracePt t="8099" x="7180263" y="1616075"/>
          <p14:tracePt t="8115" x="7232650" y="1616075"/>
          <p14:tracePt t="8132" x="7304088" y="1616075"/>
          <p14:tracePt t="8149" x="7358063" y="1616075"/>
          <p14:tracePt t="8164" x="7446963" y="1616075"/>
          <p14:tracePt t="8209" x="7473950" y="1616075"/>
          <p14:tracePt t="8215" x="7510463" y="1633538"/>
          <p14:tracePt t="8231" x="7562850" y="1643063"/>
          <p14:tracePt t="8254" x="7599363" y="1643063"/>
          <p14:tracePt t="8273" x="7626350" y="1643063"/>
          <p14:tracePt t="8282" x="7670800" y="1660525"/>
          <p14:tracePt t="8298" x="7751763" y="1670050"/>
          <p14:tracePt t="9330" x="7759700" y="1679575"/>
          <p14:tracePt t="10474" x="7759700" y="1687513"/>
          <p14:tracePt t="10482" x="7724775" y="1724025"/>
          <p14:tracePt t="10502" x="7626350" y="1768475"/>
          <p14:tracePt t="10527" x="7608888" y="1776413"/>
          <p14:tracePt t="10536" x="7562850" y="1803400"/>
          <p14:tracePt t="10547" x="7527925" y="1830388"/>
          <p14:tracePt t="10563" x="7483475" y="1874838"/>
          <p14:tracePt t="10581" x="7419975" y="1938338"/>
          <p14:tracePt t="10596" x="7358063" y="2036763"/>
          <p14:tracePt t="10613" x="7304088" y="2143125"/>
          <p14:tracePt t="10629" x="7259638" y="2214563"/>
          <p14:tracePt t="10647" x="7242175" y="2286000"/>
          <p14:tracePt t="10663" x="7224713" y="2339975"/>
          <p14:tracePt t="10680" x="7224713" y="2393950"/>
          <p14:tracePt t="10696" x="7215188" y="2473325"/>
          <p14:tracePt t="10714" x="7215188" y="2544763"/>
          <p14:tracePt t="10730" x="7215188" y="2598738"/>
          <p14:tracePt t="10747" x="7215188" y="2697163"/>
          <p14:tracePt t="10763" x="7215188" y="2813050"/>
          <p14:tracePt t="10780" x="7242175" y="2919413"/>
          <p14:tracePt t="10797" x="7296150" y="3044825"/>
          <p14:tracePt t="10813" x="7367588" y="3152775"/>
          <p14:tracePt t="10829" x="7429500" y="3214688"/>
          <p14:tracePt t="10847" x="7456488" y="3259138"/>
          <p14:tracePt t="10864" x="7518400" y="3286125"/>
          <p14:tracePt t="10880" x="7572375" y="3303588"/>
          <p14:tracePt t="10899" x="7786688" y="3303588"/>
          <p14:tracePt t="10947" x="7848600" y="3286125"/>
          <p14:tracePt t="10947" x="8001000" y="3160713"/>
          <p14:tracePt t="10964" x="8126413" y="2982913"/>
          <p14:tracePt t="10979" x="8188325" y="2795588"/>
          <p14:tracePt t="10997" x="8205788" y="2536825"/>
          <p14:tracePt t="11013" x="8134350" y="2205038"/>
          <p14:tracePt t="11030" x="7867650" y="1795463"/>
          <p14:tracePt t="11047" x="7491413" y="1419225"/>
          <p14:tracePt t="11063" x="6946900" y="1089025"/>
          <p14:tracePt t="11079" x="6197600" y="768350"/>
          <p14:tracePt t="11079" x="5768975" y="669925"/>
          <p14:tracePt t="11097" x="4759325" y="411163"/>
          <p14:tracePt t="11113" x="3625850" y="115888"/>
          <p14:tracePt t="11131" x="2633663" y="0"/>
          <p14:tracePt t="11146" x="2027238" y="0"/>
          <p14:tracePt t="11164" x="1724025" y="0"/>
          <p14:tracePt t="11179" x="1554163" y="26988"/>
          <p14:tracePt t="11197" x="1411288" y="88900"/>
          <p14:tracePt t="11213" x="1258888" y="231775"/>
          <p14:tracePt t="11230" x="1143000" y="374650"/>
          <p14:tracePt t="11246" x="1036638" y="615950"/>
          <p14:tracePt t="11264" x="1000125" y="830263"/>
          <p14:tracePt t="11280" x="1000125" y="1241425"/>
          <p14:tracePt t="11298" x="1009650" y="1473200"/>
          <p14:tracePt t="11314" x="1054100" y="1768475"/>
          <p14:tracePt t="11329" x="1152525" y="2179638"/>
          <p14:tracePt t="11348" x="1295400" y="2616200"/>
          <p14:tracePt t="11363" x="1438275" y="3081338"/>
          <p14:tracePt t="11380" x="1581150" y="3589338"/>
          <p14:tracePt t="11396" x="1776413" y="4241800"/>
          <p14:tracePt t="11413" x="1965325" y="4741863"/>
          <p14:tracePt t="11429" x="2517775" y="5715000"/>
          <p14:tracePt t="11526" x="2571750" y="5768975"/>
          <p14:tracePt t="11544" x="2598738" y="5803900"/>
          <p14:tracePt t="11553" x="2705100" y="5857875"/>
          <p14:tracePt t="11563" x="2813050" y="5911850"/>
          <p14:tracePt t="11580" x="3214688" y="6108700"/>
          <p14:tracePt t="11620" x="3759200" y="6180138"/>
          <p14:tracePt t="11676" x="4394200" y="6180138"/>
          <p14:tracePt t="11715" x="4660900" y="6143625"/>
          <p14:tracePt t="11731" x="4867275" y="6126163"/>
          <p14:tracePt t="11747" x="5027613" y="6072188"/>
          <p14:tracePt t="11764" x="5224463" y="6010275"/>
          <p14:tracePt t="11780" x="5402263" y="5929313"/>
          <p14:tracePt t="11798" x="5626100" y="5830888"/>
          <p14:tracePt t="11813" x="5867400" y="5680075"/>
          <p14:tracePt t="11830" x="6161088" y="5446713"/>
          <p14:tracePt t="11846" x="6384925" y="5205413"/>
          <p14:tracePt t="11865" x="6589713" y="4867275"/>
          <p14:tracePt t="11879" x="6724650" y="4491038"/>
          <p14:tracePt t="11879" x="6724650" y="4348163"/>
          <p14:tracePt t="11898" x="6670675" y="3322638"/>
          <p14:tracePt t="11965" x="6634163" y="3224213"/>
          <p14:tracePt t="11979" x="6572250" y="3108325"/>
          <p14:tracePt t="11980" x="6456363" y="2919413"/>
          <p14:tracePt t="11996" x="6303963" y="2751138"/>
          <p14:tracePt t="12013" x="6099175" y="2608263"/>
          <p14:tracePt t="12030" x="5803900" y="2446338"/>
          <p14:tracePt t="12046" x="5608638" y="2366963"/>
          <p14:tracePt t="12063" x="5384800" y="2303463"/>
          <p14:tracePt t="12079" x="5214938" y="2268538"/>
          <p14:tracePt t="12079" x="5143500" y="2251075"/>
          <p14:tracePt t="12097" x="5072063" y="2251075"/>
          <p14:tracePt t="12114" x="4973638" y="2251075"/>
          <p14:tracePt t="12129" x="4867275" y="2268538"/>
          <p14:tracePt t="12147" x="4768850" y="2322513"/>
          <p14:tracePt t="12163" x="4652963" y="2393950"/>
          <p14:tracePt t="12181" x="4581525" y="2500313"/>
          <p14:tracePt t="12196" x="4510088" y="2581275"/>
          <p14:tracePt t="12214" x="4456113" y="2687638"/>
          <p14:tracePt t="12229" x="4402138" y="2830513"/>
          <p14:tracePt t="12247" x="4384675" y="2982913"/>
          <p14:tracePt t="12263" x="4367213" y="3187700"/>
          <p14:tracePt t="12280" x="4367213" y="3384550"/>
          <p14:tracePt t="12297" x="4367213" y="3581400"/>
          <p14:tracePt t="12297" x="4367213" y="3697288"/>
          <p14:tracePt t="12314" x="4367213" y="3867150"/>
          <p14:tracePt t="12330" x="4394200" y="4037013"/>
          <p14:tracePt t="12347" x="4446588" y="4205288"/>
          <p14:tracePt t="12363" x="4510088" y="4375150"/>
          <p14:tracePt t="12380" x="4581525" y="4545013"/>
          <p14:tracePt t="12396" x="4714875" y="4759325"/>
          <p14:tracePt t="12425" x="4776788" y="4822825"/>
          <p14:tracePt t="12430" x="4840288" y="4911725"/>
          <p14:tracePt t="12447" x="4911725" y="5010150"/>
          <p14:tracePt t="12463" x="4965700" y="5062538"/>
          <p14:tracePt t="12480" x="5018088" y="5116513"/>
          <p14:tracePt t="12480" x="5037138" y="5133975"/>
          <p14:tracePt t="12497" x="5232400" y="5259388"/>
          <p14:tracePt t="12539" x="5537200" y="5483225"/>
          <p14:tracePt t="12539" x="5599113" y="5527675"/>
          <p14:tracePt t="12585" x="5661025" y="5562600"/>
          <p14:tracePt t="12597" x="5991225" y="5705475"/>
          <p14:tracePt t="12636" x="6197600" y="5759450"/>
          <p14:tracePt t="12685" x="6205538" y="5759450"/>
          <p14:tracePt t="12697" x="6215063" y="5759450"/>
          <p14:tracePt t="16521" x="6215063" y="5670550"/>
          <p14:tracePt t="16529" x="6215063" y="5554663"/>
          <p14:tracePt t="16530" x="6197600" y="5340350"/>
          <p14:tracePt t="16546" x="6153150" y="5072063"/>
          <p14:tracePt t="16614" x="6153150" y="5062538"/>
          <p14:tracePt t="16629" x="6143625" y="5027613"/>
          <p14:tracePt t="16645" x="6134100" y="5010150"/>
          <p14:tracePt t="16663" x="6126163" y="5010150"/>
          <p14:tracePt t="16713" x="6126163" y="5000625"/>
          <p14:tracePt t="16721" x="6081713" y="5010150"/>
          <p14:tracePt t="16729" x="5983288" y="5010150"/>
          <p14:tracePt t="16737" x="5768975" y="5062538"/>
          <p14:tracePt t="16746" x="5500688" y="5180013"/>
          <p14:tracePt t="16763" x="5276850" y="5303838"/>
          <p14:tracePt t="16779" x="5143500" y="5411788"/>
          <p14:tracePt t="16797" x="5062538" y="5545138"/>
          <p14:tracePt t="16814" x="5045075" y="5661025"/>
          <p14:tracePt t="16829" x="5045075" y="5776913"/>
          <p14:tracePt t="16847" x="5054600" y="5946775"/>
          <p14:tracePt t="16864" x="5170488" y="6126163"/>
          <p14:tracePt t="16880" x="5303838" y="6259513"/>
          <p14:tracePt t="16896" x="5473700" y="6367463"/>
          <p14:tracePt t="16913" x="5786438" y="6465888"/>
          <p14:tracePt t="16930" x="5965825" y="6483350"/>
          <p14:tracePt t="16947" x="6126163" y="6483350"/>
          <p14:tracePt t="16963" x="6242050" y="6429375"/>
          <p14:tracePt t="16980" x="6375400" y="6313488"/>
          <p14:tracePt t="16996" x="6518275" y="6062663"/>
          <p14:tracePt t="17013" x="6634163" y="5795963"/>
          <p14:tracePt t="17029" x="6653213" y="4429125"/>
          <p14:tracePt t="17087" x="6572250" y="4276725"/>
          <p14:tracePt t="17096" x="5394325" y="2965450"/>
          <p14:tracePt t="17163" x="4697413" y="2803525"/>
          <p14:tracePt t="17229" x="4554538" y="2803525"/>
          <p14:tracePt t="17247" x="4340225" y="2857500"/>
          <p14:tracePt t="17263" x="4152900" y="2901950"/>
          <p14:tracePt t="17279" x="3965575" y="2990850"/>
          <p14:tracePt t="17296" x="3795713" y="3089275"/>
          <p14:tracePt t="17313" x="3598863" y="3276600"/>
          <p14:tracePt t="17330" x="3517900" y="3384550"/>
          <p14:tracePt t="17347" x="3429000" y="3509963"/>
          <p14:tracePt t="17364" x="3367088" y="3625850"/>
          <p14:tracePt t="17379" x="3303588" y="3697288"/>
          <p14:tracePt t="17397" x="3286125" y="3768725"/>
          <p14:tracePt t="17412" x="3259138" y="3857625"/>
          <p14:tracePt t="17430" x="3224213" y="3973513"/>
          <p14:tracePt t="17446" x="3205163" y="4108450"/>
          <p14:tracePt t="17463" x="3187700" y="4251325"/>
          <p14:tracePt t="17480" x="3187700" y="4367213"/>
          <p14:tracePt t="17497" x="3187700" y="4510088"/>
          <p14:tracePt t="17512" x="3251200" y="4687888"/>
          <p14:tracePt t="17530" x="3303588" y="4776788"/>
          <p14:tracePt t="17546" x="3348038" y="4840288"/>
          <p14:tracePt t="17563" x="3402013" y="4884738"/>
          <p14:tracePt t="17588" x="3402013" y="4894263"/>
          <p14:tracePt t="17596" x="3411538" y="4894263"/>
          <p14:tracePt t="17612" x="3419475" y="4894263"/>
          <p14:tracePt t="17665" x="3429000" y="4894263"/>
          <p14:tracePt t="17676" x="3446463" y="4894263"/>
          <p14:tracePt t="17679" x="3473450" y="4911725"/>
          <p14:tracePt t="17698" x="3482975" y="4911725"/>
          <p14:tracePt t="17699" x="3490913" y="4911725"/>
          <p14:tracePt t="17713" x="3517900" y="4929188"/>
          <p14:tracePt t="23667" x="3544888" y="4919663"/>
          <p14:tracePt t="23674" x="3697288" y="4857750"/>
          <p14:tracePt t="24050" x="3714750" y="4840288"/>
          <p14:tracePt t="24058" x="3741738" y="4822825"/>
          <p14:tracePt t="24068" x="3776663" y="4786313"/>
          <p14:tracePt t="24068" x="3795713" y="4768850"/>
          <p14:tracePt t="24083" x="3830638" y="4751388"/>
          <p14:tracePt t="24091" x="3848100" y="4732338"/>
          <p14:tracePt t="24099" x="3867150" y="4714875"/>
          <p14:tracePt t="24114" x="3894138" y="4697413"/>
          <p14:tracePt t="24130" x="3911600" y="4687888"/>
          <p14:tracePt t="24546" x="3911600" y="4705350"/>
          <p14:tracePt t="24554" x="3911600" y="4732338"/>
          <p14:tracePt t="24555" x="3884613" y="4759325"/>
          <p14:tracePt t="24563" x="3867150" y="4795838"/>
          <p14:tracePt t="24579" x="3830638" y="4840288"/>
          <p14:tracePt t="24596" x="3813175" y="4875213"/>
          <p14:tracePt t="24613" x="3795713" y="4894263"/>
          <p14:tracePt t="24630" x="3795713" y="4902200"/>
          <p14:tracePt t="24786" x="3786188" y="4911725"/>
          <p14:tracePt t="24798" x="3759200" y="4973638"/>
          <p14:tracePt t="24847" x="3724275" y="5000625"/>
          <p14:tracePt t="24862" x="3679825" y="5062538"/>
          <p14:tracePt t="24880" x="3660775" y="5099050"/>
          <p14:tracePt t="24896" x="3625850" y="5153025"/>
          <p14:tracePt t="28321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2.png" descr="Colon stem cell1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7245" y="750971"/>
            <a:ext cx="5272236" cy="3905642"/>
          </a:xfrm>
          <a:prstGeom prst="rect">
            <a:avLst/>
          </a:prstGeom>
          <a:ln>
            <a:solidFill/>
            <a:round/>
          </a:ln>
        </p:spPr>
      </p:pic>
      <p:sp>
        <p:nvSpPr>
          <p:cNvPr id="152" name="Shape 152"/>
          <p:cNvSpPr/>
          <p:nvPr/>
        </p:nvSpPr>
        <p:spPr>
          <a:xfrm>
            <a:off x="926145" y="256992"/>
            <a:ext cx="603255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23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300"/>
              <a:t>STEM CELLS AND COLORECTAL CANCER</a:t>
            </a:r>
          </a:p>
        </p:txBody>
      </p:sp>
      <p:sp>
        <p:nvSpPr>
          <p:cNvPr id="153" name="Shape 153"/>
          <p:cNvSpPr/>
          <p:nvPr/>
        </p:nvSpPr>
        <p:spPr>
          <a:xfrm>
            <a:off x="195771" y="4698467"/>
            <a:ext cx="8752459" cy="802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20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000" dirty="0"/>
              <a:t>Genes involved in this regulation  are important in the first steps of tumorigenesis</a:t>
            </a:r>
          </a:p>
        </p:txBody>
      </p:sp>
      <p:sp>
        <p:nvSpPr>
          <p:cNvPr id="154" name="Shape 154"/>
          <p:cNvSpPr/>
          <p:nvPr/>
        </p:nvSpPr>
        <p:spPr>
          <a:xfrm>
            <a:off x="5866655" y="1569922"/>
            <a:ext cx="2974289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Human colon is composed of 5 x 10</a:t>
            </a:r>
            <a:r>
              <a:rPr baseline="30221">
                <a:latin typeface="Comic Sans MS Bold"/>
                <a:ea typeface="Comic Sans MS Bold"/>
                <a:cs typeface="Comic Sans MS Bold"/>
                <a:sym typeface="Comic Sans MS Bold"/>
              </a:rPr>
              <a:t> 6 </a:t>
            </a:r>
          </a:p>
        </p:txBody>
      </p:sp>
      <p:sp>
        <p:nvSpPr>
          <p:cNvPr id="155" name="Shape 155"/>
          <p:cNvSpPr/>
          <p:nvPr/>
        </p:nvSpPr>
        <p:spPr>
          <a:xfrm>
            <a:off x="6059899" y="2816696"/>
            <a:ext cx="2587799" cy="1361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900"/>
              </a:spcBef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/>
            <a:r>
              <a:t>1/6- 1/3 of these cells fell into intestinal lumen every 24 hours</a:t>
            </a:r>
          </a:p>
        </p:txBody>
      </p:sp>
      <p:sp>
        <p:nvSpPr>
          <p:cNvPr id="156" name="Shape 156"/>
          <p:cNvSpPr/>
          <p:nvPr/>
        </p:nvSpPr>
        <p:spPr>
          <a:xfrm>
            <a:off x="86524" y="5491738"/>
            <a:ext cx="8554240" cy="125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12668" lvl="0" indent="-112668" algn="just">
              <a:buSzPct val="100000"/>
              <a:buFont typeface="Comic Sans MS"/>
              <a:buChar char="•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Stem cells are located in the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stem cell niche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at the bottom of the crypt, among Paneth cells, and are responsible for the maintenance of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crypt homeostasis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  <a:p>
            <a:pPr marL="112668" lvl="0" indent="-112668" algn="just">
              <a:buSzPct val="100000"/>
              <a:buFont typeface="Comic Sans MS"/>
              <a:buChar char="•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They were first investigated by Cheng and Leblond, who called them 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“crypt base columnar cells.”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40618"/>
      </p:ext>
    </p:extLst>
  </p:cSld>
  <p:clrMapOvr>
    <a:masterClrMapping/>
  </p:clrMapOvr>
  <p:transition spd="med" advTm="31173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46" x="4616450" y="1965325"/>
          <p14:tracePt t="4654" x="4616450" y="1955800"/>
          <p14:tracePt t="4655" x="4616450" y="1928813"/>
          <p14:tracePt t="4668" x="4616450" y="1901825"/>
          <p14:tracePt t="4685" x="4616450" y="1893888"/>
          <p14:tracePt t="4685" x="4616450" y="1884363"/>
          <p14:tracePt t="4702" x="4616450" y="1874838"/>
          <p14:tracePt t="4847" x="4608513" y="1874838"/>
          <p14:tracePt t="4851" x="4518025" y="1884363"/>
          <p14:tracePt t="4851" x="4491038" y="1884363"/>
          <p14:tracePt t="4888" x="4419600" y="1884363"/>
          <p14:tracePt t="4919" x="4313238" y="1901825"/>
          <p14:tracePt t="4921" x="4205288" y="1911350"/>
          <p14:tracePt t="4937" x="4089400" y="1928813"/>
          <p14:tracePt t="4970" x="3911600" y="2017713"/>
          <p14:tracePt t="4970" x="3894138" y="2027238"/>
          <p14:tracePt t="5043" x="3875088" y="2054225"/>
          <p14:tracePt t="5045" x="3857625" y="2062163"/>
          <p14:tracePt t="5053" x="3830638" y="2098675"/>
          <p14:tracePt t="5069" x="3803650" y="2160588"/>
          <p14:tracePt t="5087" x="3786188" y="2276475"/>
          <p14:tracePt t="5119" x="3786188" y="2322513"/>
          <p14:tracePt t="5120" x="3786188" y="2393950"/>
          <p14:tracePt t="5136" x="3786188" y="2465388"/>
          <p14:tracePt t="5153" x="3786188" y="2554288"/>
          <p14:tracePt t="5169" x="3795713" y="2652713"/>
          <p14:tracePt t="5186" x="3822700" y="2714625"/>
          <p14:tracePt t="5203" x="3875088" y="2803525"/>
          <p14:tracePt t="5219" x="3919538" y="2911475"/>
          <p14:tracePt t="5236" x="3983038" y="3000375"/>
          <p14:tracePt t="5252" x="4027488" y="3062288"/>
          <p14:tracePt t="5270" x="4081463" y="3143250"/>
          <p14:tracePt t="5286" x="4125913" y="3179763"/>
          <p14:tracePt t="5304" x="4187825" y="3251200"/>
          <p14:tracePt t="5320" x="4224338" y="3276600"/>
          <p14:tracePt t="5337" x="4286250" y="3322638"/>
          <p14:tracePt t="5353" x="4322763" y="3340100"/>
          <p14:tracePt t="5370" x="4367213" y="3367088"/>
          <p14:tracePt t="5386" x="4384675" y="3375025"/>
          <p14:tracePt t="5403" x="4446588" y="3411538"/>
          <p14:tracePt t="5419" x="4527550" y="3438525"/>
          <p14:tracePt t="5437" x="4589463" y="3465513"/>
          <p14:tracePt t="5453" x="4643438" y="3465513"/>
          <p14:tracePt t="5470" x="4724400" y="3482975"/>
          <p14:tracePt t="5486" x="4803775" y="3482975"/>
          <p14:tracePt t="5486" x="4867275" y="3482975"/>
          <p14:tracePt t="5505" x="4965700" y="3482975"/>
          <p14:tracePt t="5519" x="5062538" y="3482975"/>
          <p14:tracePt t="5536" x="5160963" y="3482975"/>
          <p14:tracePt t="5553" x="5241925" y="3455988"/>
          <p14:tracePt t="5569" x="5330825" y="3384550"/>
          <p14:tracePt t="5586" x="5411788" y="3340100"/>
          <p14:tracePt t="5602" x="5473700" y="3268663"/>
          <p14:tracePt t="5620" x="5537200" y="3170238"/>
          <p14:tracePt t="5636" x="5581650" y="3071813"/>
          <p14:tracePt t="5654" x="5599113" y="2973388"/>
          <p14:tracePt t="5669" x="5616575" y="2847975"/>
          <p14:tracePt t="5687" x="5616575" y="2732088"/>
          <p14:tracePt t="5703" x="5616575" y="2562225"/>
          <p14:tracePt t="5720" x="5589588" y="2465388"/>
          <p14:tracePt t="5737" x="5545138" y="2393950"/>
          <p14:tracePt t="5754" x="5518150" y="2330450"/>
          <p14:tracePt t="5770" x="5500688" y="2312988"/>
          <p14:tracePt t="5786" x="5491163" y="2303463"/>
          <p14:tracePt t="5802" x="5473700" y="2303463"/>
          <p14:tracePt t="5820" x="5419725" y="2303463"/>
          <p14:tracePt t="5836" x="5384800" y="2303463"/>
          <p14:tracePt t="5853" x="5322888" y="2312988"/>
          <p14:tracePt t="5869" x="5286375" y="2322513"/>
          <p14:tracePt t="5886" x="5224463" y="2357438"/>
          <p14:tracePt t="5902" x="5153025" y="2428875"/>
          <p14:tracePt t="5920" x="5116513" y="2500313"/>
          <p14:tracePt t="5936" x="5054600" y="2840038"/>
          <p14:tracePt t="5972" x="5037138" y="3027363"/>
          <p14:tracePt t="5985" x="5037138" y="3295650"/>
          <p14:tracePt t="6010" x="5037138" y="3394075"/>
          <p14:tracePt t="6020" x="5037138" y="3571875"/>
          <p14:tracePt t="6037" x="5072063" y="3768725"/>
          <p14:tracePt t="6054" x="5133975" y="3973513"/>
          <p14:tracePt t="6070" x="5473700" y="4545013"/>
          <p14:tracePt t="6173" x="5545138" y="4598988"/>
          <p14:tracePt t="6220" x="5572125" y="4598988"/>
          <p14:tracePt t="6226" x="5581650" y="4608513"/>
          <p14:tracePt t="6237" x="5608638" y="4608513"/>
          <p14:tracePt t="6253" x="5643563" y="4608513"/>
          <p14:tracePt t="6275" x="5653088" y="4608513"/>
          <p14:tracePt t="6286" x="5688013" y="4608513"/>
          <p14:tracePt t="6286" x="5705475" y="4608513"/>
          <p14:tracePt t="6304" x="5768975" y="4608513"/>
          <p14:tracePt t="6320" x="5822950" y="4625975"/>
          <p14:tracePt t="6337" x="5840413" y="4625975"/>
          <p14:tracePt t="6353" x="5867400" y="4633913"/>
          <p14:tracePt t="6369" x="5875338" y="4633913"/>
          <p14:tracePt t="7359" x="5875338" y="4625975"/>
          <p14:tracePt t="7367" x="5822950" y="4572000"/>
          <p14:tracePt t="7378" x="5776913" y="4537075"/>
          <p14:tracePt t="7385" x="5732463" y="4473575"/>
          <p14:tracePt t="7402" x="5670550" y="4402138"/>
          <p14:tracePt t="7419" x="5634038" y="4357688"/>
          <p14:tracePt t="7435" x="5581650" y="4303713"/>
          <p14:tracePt t="7453" x="5518150" y="4241800"/>
          <p14:tracePt t="7469" x="5438775" y="4179888"/>
          <p14:tracePt t="7469" x="5411788" y="4152900"/>
          <p14:tracePt t="7487" x="5375275" y="4133850"/>
          <p14:tracePt t="7502" x="5295900" y="4081463"/>
          <p14:tracePt t="7521" x="5241925" y="4044950"/>
          <p14:tracePt t="7537" x="5205413" y="4037013"/>
          <p14:tracePt t="7552" x="5143500" y="4000500"/>
          <p14:tracePt t="7570" x="5072063" y="3983038"/>
          <p14:tracePt t="7585" x="4991100" y="3956050"/>
          <p14:tracePt t="7603" x="4938713" y="3938588"/>
          <p14:tracePt t="7618" x="4875213" y="3929063"/>
          <p14:tracePt t="7636" x="4830763" y="3911600"/>
          <p14:tracePt t="7652" x="4768850" y="3911600"/>
          <p14:tracePt t="7669" x="4714875" y="3902075"/>
          <p14:tracePt t="7685" x="4633913" y="3902075"/>
          <p14:tracePt t="7685" x="4608513" y="3902075"/>
          <p14:tracePt t="7703" x="4562475" y="3902075"/>
          <p14:tracePt t="7719" x="4465638" y="3902075"/>
          <p14:tracePt t="7736" x="4367213" y="3902075"/>
          <p14:tracePt t="7752" x="4295775" y="3902075"/>
          <p14:tracePt t="7770" x="4214813" y="3902075"/>
          <p14:tracePt t="7785" x="4125913" y="3902075"/>
          <p14:tracePt t="7802" x="4044950" y="3919538"/>
          <p14:tracePt t="7818" x="3965575" y="3938588"/>
          <p14:tracePt t="7836" x="3911600" y="3965575"/>
          <p14:tracePt t="7852" x="3857625" y="3973513"/>
          <p14:tracePt t="7869" x="3840163" y="3983038"/>
          <p14:tracePt t="7885" x="3803650" y="4010025"/>
          <p14:tracePt t="7885" x="3795713" y="4017963"/>
          <p14:tracePt t="7903" x="3768725" y="4027488"/>
          <p14:tracePt t="7919" x="3724275" y="4071938"/>
          <p14:tracePt t="7936" x="3697288" y="4098925"/>
          <p14:tracePt t="7952" x="3679825" y="4125913"/>
          <p14:tracePt t="7969" x="3660775" y="4133850"/>
          <p14:tracePt t="7986" x="3643313" y="4160838"/>
          <p14:tracePt t="8002" x="3625850" y="4197350"/>
          <p14:tracePt t="8020" x="3625850" y="4205288"/>
          <p14:tracePt t="8036" x="3625850" y="4224338"/>
          <p14:tracePt t="8053" x="3625850" y="4232275"/>
          <p14:tracePt t="8351" x="3670300" y="4241800"/>
          <p14:tracePt t="8359" x="4152900" y="4108450"/>
          <p14:tracePt t="8419" x="4214813" y="4062413"/>
          <p14:tracePt t="8452" x="4224338" y="4054475"/>
          <p14:tracePt t="8453" x="4251325" y="4010025"/>
          <p14:tracePt t="8469" x="4268788" y="3983038"/>
          <p14:tracePt t="8485" x="4276725" y="3965575"/>
          <p14:tracePt t="8485" x="4276725" y="3946525"/>
          <p14:tracePt t="8519" x="4295775" y="3919538"/>
          <p14:tracePt t="8520" x="4303713" y="3894138"/>
          <p14:tracePt t="8536" x="4303713" y="3857625"/>
          <p14:tracePt t="8553" x="4303713" y="3830638"/>
          <p14:tracePt t="8570" x="4303713" y="3813175"/>
          <p14:tracePt t="8586" x="4303713" y="3786188"/>
          <p14:tracePt t="8603" x="4295775" y="3732213"/>
          <p14:tracePt t="8619" x="4259263" y="3705225"/>
          <p14:tracePt t="8636" x="4251325" y="3679825"/>
          <p14:tracePt t="8652" x="4232275" y="3660775"/>
          <p14:tracePt t="8719" x="4224338" y="3660775"/>
          <p14:tracePt t="8727" x="4205288" y="3660775"/>
          <p14:tracePt t="8728" x="4197350" y="3660775"/>
          <p14:tracePt t="8736" x="4143375" y="3660775"/>
          <p14:tracePt t="8753" x="4071938" y="3660775"/>
          <p14:tracePt t="8769" x="3990975" y="3660775"/>
          <p14:tracePt t="8786" x="3919538" y="3660775"/>
          <p14:tracePt t="8802" x="3884613" y="3660775"/>
          <p14:tracePt t="8819" x="3848100" y="3660775"/>
          <p14:tracePt t="8835" x="3803650" y="3679825"/>
          <p14:tracePt t="8853" x="3759200" y="3697288"/>
          <p14:tracePt t="8868" x="3714750" y="3705225"/>
          <p14:tracePt t="8886" x="3670300" y="3732213"/>
          <p14:tracePt t="8902" x="3598863" y="3776663"/>
          <p14:tracePt t="8920" x="3562350" y="3803650"/>
          <p14:tracePt t="8936" x="3517900" y="3830638"/>
          <p14:tracePt t="8953" x="3384550" y="3956050"/>
          <p14:tracePt t="8992" x="3348038" y="3983038"/>
          <p14:tracePt t="9013" x="3313113" y="4017963"/>
          <p14:tracePt t="9018" x="3251200" y="4108450"/>
          <p14:tracePt t="9035" x="3197225" y="4187825"/>
          <p14:tracePt t="9052" x="3160713" y="4268788"/>
          <p14:tracePt t="9068" x="3152775" y="4322763"/>
          <p14:tracePt t="9086" x="3133725" y="4384675"/>
          <p14:tracePt t="9102" x="3133725" y="4394200"/>
          <p14:tracePt t="9119" x="3133725" y="4402138"/>
          <p14:tracePt t="9199" x="3143250" y="4411663"/>
          <p14:tracePt t="9201" x="3170238" y="4411663"/>
          <p14:tracePt t="9219" x="3197225" y="4411663"/>
          <p14:tracePt t="9220" x="3367088" y="4411663"/>
          <p14:tracePt t="9270" x="3938588" y="4205288"/>
          <p14:tracePt t="9375" x="3983038" y="4143375"/>
          <p14:tracePt t="9395" x="4000500" y="4116388"/>
          <p14:tracePt t="9402" x="4010025" y="4071938"/>
          <p14:tracePt t="9419" x="4017963" y="4044950"/>
          <p14:tracePt t="9436" x="4017963" y="4010025"/>
          <p14:tracePt t="9452" x="4017963" y="3965575"/>
          <p14:tracePt t="9477" x="4017963" y="3956050"/>
          <p14:tracePt t="9486" x="4017963" y="3911600"/>
          <p14:tracePt t="9486" x="4017963" y="3884613"/>
          <p14:tracePt t="9504" x="4017963" y="3848100"/>
          <p14:tracePt t="9522" x="4000500" y="3786188"/>
          <p14:tracePt t="9536" x="3973513" y="3732213"/>
          <p14:tracePt t="9554" x="3946525" y="3687763"/>
          <p14:tracePt t="9569" x="3919538" y="3660775"/>
          <p14:tracePt t="9586" x="3911600" y="3652838"/>
          <p14:tracePt t="9602" x="3894138" y="3616325"/>
          <p14:tracePt t="9620" x="3875088" y="3616325"/>
          <p14:tracePt t="9636" x="3857625" y="3616325"/>
          <p14:tracePt t="9653" x="3840163" y="3608388"/>
          <p14:tracePt t="9669" x="3803650" y="3608388"/>
          <p14:tracePt t="9687" x="3768725" y="3608388"/>
          <p14:tracePt t="9702" x="3697288" y="3608388"/>
          <p14:tracePt t="9702" x="3670300" y="3608388"/>
          <p14:tracePt t="9720" x="3589338" y="3589338"/>
          <p14:tracePt t="9736" x="3554413" y="3581400"/>
          <p14:tracePt t="9753" x="3509963" y="3581400"/>
          <p14:tracePt t="9769" x="3490913" y="3581400"/>
          <p14:tracePt t="9786" x="3482975" y="3581400"/>
          <p14:tracePt t="9802" x="3465513" y="3581400"/>
          <p14:tracePt t="9819" x="3455988" y="3581400"/>
          <p14:tracePt t="9835" x="3438525" y="3581400"/>
          <p14:tracePt t="9852" x="3419475" y="3581400"/>
          <p14:tracePt t="9869" x="3402013" y="3581400"/>
          <p14:tracePt t="9886" x="3384550" y="3581400"/>
          <p14:tracePt t="9902" x="3367088" y="3581400"/>
          <p14:tracePt t="9902" x="3357563" y="3581400"/>
          <p14:tracePt t="9919" x="3348038" y="3598863"/>
          <p14:tracePt t="9937" x="3340100" y="3608388"/>
          <p14:tracePt t="9952" x="3330575" y="3616325"/>
          <p14:tracePt t="9969" x="3313113" y="3670300"/>
          <p14:tracePt t="10009" x="3313113" y="3679825"/>
          <p14:tracePt t="10023" x="3313113" y="3687763"/>
          <p14:tracePt t="10030" x="3313113" y="3697288"/>
          <p14:tracePt t="10036" x="3313113" y="3714750"/>
          <p14:tracePt t="10052" x="3313113" y="3724275"/>
          <p14:tracePt t="10069" x="3313113" y="3751263"/>
          <p14:tracePt t="10086" x="3313113" y="3759200"/>
          <p14:tracePt t="10103" x="3313113" y="3776663"/>
          <p14:tracePt t="10119" x="3313113" y="3803650"/>
          <p14:tracePt t="10137" x="3322638" y="3830638"/>
          <p14:tracePt t="10152" x="3330575" y="3840163"/>
          <p14:tracePt t="10169" x="3330575" y="3848100"/>
          <p14:tracePt t="10207" x="3340100" y="3857625"/>
          <p14:tracePt t="10447" x="3348038" y="3867150"/>
          <p14:tracePt t="10783" x="3367088" y="3867150"/>
          <p14:tracePt t="10790" x="3465513" y="3884613"/>
          <p14:tracePt t="10797" x="3598863" y="3902075"/>
          <p14:tracePt t="10801" x="3965575" y="3946525"/>
          <p14:tracePt t="10818" x="4268788" y="3973513"/>
          <p14:tracePt t="10835" x="4483100" y="3973513"/>
          <p14:tracePt t="10851" x="4625975" y="3973513"/>
          <p14:tracePt t="10868" x="4714875" y="3946525"/>
          <p14:tracePt t="10890" x="4732338" y="3938588"/>
          <p14:tracePt t="10901" x="4751388" y="3919538"/>
          <p14:tracePt t="10918" x="4768850" y="3875088"/>
          <p14:tracePt t="10936" x="4776788" y="3830638"/>
          <p14:tracePt t="10952" x="4786313" y="3776663"/>
          <p14:tracePt t="10969" x="4786313" y="3732213"/>
          <p14:tracePt t="10984" x="4786313" y="3679825"/>
          <p14:tracePt t="11001" x="4776788" y="3616325"/>
          <p14:tracePt t="11018" x="4724400" y="3562350"/>
          <p14:tracePt t="11034" x="4679950" y="3536950"/>
          <p14:tracePt t="11051" x="4643438" y="3517900"/>
          <p14:tracePt t="11068" x="4589463" y="3500438"/>
          <p14:tracePt t="11085" x="4537075" y="3490913"/>
          <p14:tracePt t="11101" x="4473575" y="3473450"/>
          <p14:tracePt t="11119" x="4394200" y="3473450"/>
          <p14:tracePt t="11135" x="4340225" y="3473450"/>
          <p14:tracePt t="11152" x="4303713" y="3473450"/>
          <p14:tracePt t="11168" x="4286250" y="3473450"/>
          <p14:tracePt t="11185" x="4232275" y="3473450"/>
          <p14:tracePt t="11201" x="4160838" y="3473450"/>
          <p14:tracePt t="11218" x="4062413" y="3473450"/>
          <p14:tracePt t="11235" x="3965575" y="3473450"/>
          <p14:tracePt t="11251" x="3840163" y="3473450"/>
          <p14:tracePt t="11268" x="3751263" y="3473450"/>
          <p14:tracePt t="11285" x="3625850" y="3473450"/>
          <p14:tracePt t="11301" x="3527425" y="3473450"/>
          <p14:tracePt t="11301" x="3482975" y="3473450"/>
          <p14:tracePt t="11319" x="3429000" y="3473450"/>
          <p14:tracePt t="11335" x="3402013" y="3473450"/>
          <p14:tracePt t="11351" x="3367088" y="3482975"/>
          <p14:tracePt t="11368" x="3340100" y="3490913"/>
          <p14:tracePt t="11385" x="3295650" y="3509963"/>
          <p14:tracePt t="11401" x="3268663" y="3544888"/>
          <p14:tracePt t="11418" x="3259138" y="3562350"/>
          <p14:tracePt t="11435" x="3241675" y="3660775"/>
          <p14:tracePt t="11489" x="3241675" y="3687763"/>
          <p14:tracePt t="11489" x="3241675" y="3697288"/>
          <p14:tracePt t="11504" x="3241675" y="3732213"/>
          <p14:tracePt t="11530" x="3251200" y="3759200"/>
          <p14:tracePt t="11535" x="3276600" y="3803650"/>
          <p14:tracePt t="11551" x="3286125" y="3840163"/>
          <p14:tracePt t="11568" x="3313113" y="3884613"/>
          <p14:tracePt t="11585" x="3340100" y="3911600"/>
          <p14:tracePt t="11602" x="3384550" y="3946525"/>
          <p14:tracePt t="11617" x="3544888" y="4044950"/>
          <p14:tracePt t="11617" x="3554413" y="4044950"/>
          <p14:tracePt t="11715" x="3571875" y="4054475"/>
          <p14:tracePt t="11718" x="3589338" y="4062413"/>
          <p14:tracePt t="11724" x="3616325" y="4062413"/>
          <p14:tracePt t="11735" x="3625850" y="4062413"/>
          <p14:tracePt t="11751" x="3633788" y="4062413"/>
          <p14:tracePt t="11768" x="3652838" y="4062413"/>
          <p14:tracePt t="11784" x="3670300" y="4062413"/>
          <p14:tracePt t="11801" x="3687763" y="4062413"/>
          <p14:tracePt t="11817" x="3705225" y="4054475"/>
          <p14:tracePt t="11835" x="3732213" y="4044950"/>
          <p14:tracePt t="11851" x="3741738" y="4044950"/>
          <p14:tracePt t="11868" x="3795713" y="4037013"/>
          <p14:tracePt t="11903" x="3813175" y="4017963"/>
          <p14:tracePt t="11904" x="3822700" y="4017963"/>
          <p14:tracePt t="11904" x="3830638" y="4010025"/>
          <p14:tracePt t="11919" x="3857625" y="4010025"/>
          <p14:tracePt t="11935" x="3875088" y="3990975"/>
          <p14:tracePt t="11953" x="3894138" y="3983038"/>
          <p14:tracePt t="12143" x="3919538" y="3965575"/>
          <p14:tracePt t="12151" x="3938588" y="3956050"/>
          <p14:tracePt t="12159" x="3946525" y="3938588"/>
          <p14:tracePt t="12166" x="4010025" y="3884613"/>
          <p14:tracePt t="12190" x="4017963" y="3875088"/>
          <p14:tracePt t="12198" x="4017963" y="3867150"/>
          <p14:tracePt t="12206" x="4027488" y="3867150"/>
          <p14:tracePt t="12334" x="4027488" y="3857625"/>
          <p14:tracePt t="12422" x="4027488" y="3830638"/>
          <p14:tracePt t="12431" x="4044950" y="3803650"/>
          <p14:tracePt t="12438" x="4044950" y="3776663"/>
          <p14:tracePt t="12446" x="4054475" y="3768725"/>
          <p14:tracePt t="12468" x="4054475" y="3714750"/>
          <p14:tracePt t="12469" x="4054475" y="3687763"/>
          <p14:tracePt t="12503" x="4054475" y="3679825"/>
          <p14:tracePt t="12967" x="4054475" y="3670300"/>
          <p14:tracePt t="12974" x="4037013" y="3670300"/>
          <p14:tracePt t="12975" x="4017963" y="3670300"/>
          <p14:tracePt t="12985" x="3990975" y="3679825"/>
          <p14:tracePt t="13001" x="3956050" y="3687763"/>
          <p14:tracePt t="13223" x="3956050" y="3697288"/>
          <p14:tracePt t="13239" x="3956050" y="3705225"/>
          <p14:tracePt t="13247" x="3938588" y="3732213"/>
          <p14:tracePt t="13255" x="3822700" y="3813175"/>
          <p14:tracePt t="13287" x="3803650" y="3830638"/>
          <p14:tracePt t="13288" x="3776663" y="3840163"/>
          <p14:tracePt t="13301" x="3741738" y="3867150"/>
          <p14:tracePt t="13317" x="3705225" y="3902075"/>
          <p14:tracePt t="13335" x="3705225" y="3911600"/>
          <p14:tracePt t="13351" x="3687763" y="3929063"/>
          <p14:tracePt t="13367" x="3679825" y="3965575"/>
          <p14:tracePt t="13384" x="3643313" y="4037013"/>
          <p14:tracePt t="13401" x="3633788" y="4098925"/>
          <p14:tracePt t="13417" x="3616325" y="4179888"/>
          <p14:tracePt t="13434" x="3616325" y="4276725"/>
          <p14:tracePt t="13452" x="3616325" y="4348163"/>
          <p14:tracePt t="13467" x="3616325" y="4402138"/>
          <p14:tracePt t="13485" x="3616325" y="4446588"/>
          <p14:tracePt t="13500" x="3643313" y="4473575"/>
          <p14:tracePt t="13500" x="3652838" y="4483100"/>
          <p14:tracePt t="13520" x="3670300" y="4491038"/>
          <p14:tracePt t="13534" x="3705225" y="4491038"/>
          <p14:tracePt t="13551" x="3751263" y="4491038"/>
          <p14:tracePt t="13567" x="3822700" y="4491038"/>
          <p14:tracePt t="13585" x="3894138" y="4491038"/>
          <p14:tracePt t="13600" x="3973513" y="4491038"/>
          <p14:tracePt t="13618" x="4071938" y="4465638"/>
          <p14:tracePt t="13634" x="4179888" y="4419600"/>
          <p14:tracePt t="13651" x="4276725" y="4357688"/>
          <p14:tracePt t="13667" x="4367213" y="4286250"/>
          <p14:tracePt t="13685" x="4491038" y="4152900"/>
          <p14:tracePt t="13685" x="4518025" y="4108450"/>
          <p14:tracePt t="13685" x="4545013" y="4054475"/>
          <p14:tracePt t="13729" x="4554538" y="3929063"/>
          <p14:tracePt t="13768" x="4554538" y="3919538"/>
          <p14:tracePt t="13780" x="4554538" y="3894138"/>
          <p14:tracePt t="13784" x="4554538" y="3848100"/>
          <p14:tracePt t="13801" x="4330700" y="3544888"/>
          <p14:tracePt t="13887" x="4179888" y="3490913"/>
          <p14:tracePt t="13918" x="4143375" y="3482975"/>
          <p14:tracePt t="13919" x="4089400" y="3465513"/>
          <p14:tracePt t="13935" x="4037013" y="3465513"/>
          <p14:tracePt t="13951" x="4010025" y="3465513"/>
          <p14:tracePt t="13968" x="3911600" y="3465513"/>
          <p14:tracePt t="13991" x="3884613" y="3465513"/>
          <p14:tracePt t="14001" x="3830638" y="3482975"/>
          <p14:tracePt t="14017" x="3776663" y="3500438"/>
          <p14:tracePt t="14035" x="3732213" y="3536950"/>
          <p14:tracePt t="14050" x="3670300" y="3571875"/>
          <p14:tracePt t="14068" x="3616325" y="3608388"/>
          <p14:tracePt t="14084" x="3598863" y="3633788"/>
          <p14:tracePt t="14101" x="3571875" y="3660775"/>
          <p14:tracePt t="14117" x="3554413" y="3687763"/>
          <p14:tracePt t="14135" x="3544888" y="3714750"/>
          <p14:tracePt t="14183" x="3544888" y="3724275"/>
          <p14:tracePt t="14310" x="3544888" y="3751263"/>
          <p14:tracePt t="14316" x="3581400" y="3795713"/>
          <p14:tracePt t="14334" x="3608388" y="3840163"/>
          <p14:tracePt t="14335" x="3660775" y="3894138"/>
          <p14:tracePt t="14351" x="3724275" y="3956050"/>
          <p14:tracePt t="14367" x="3786188" y="4000500"/>
          <p14:tracePt t="14385" x="3822700" y="4044950"/>
          <p14:tracePt t="14401" x="3875088" y="4081463"/>
          <p14:tracePt t="14418" x="3938588" y="4125913"/>
          <p14:tracePt t="14434" x="4010025" y="4170363"/>
          <p14:tracePt t="14451" x="4071938" y="4187825"/>
          <p14:tracePt t="14467" x="4116388" y="4205288"/>
          <p14:tracePt t="14485" x="4205288" y="4214813"/>
          <p14:tracePt t="14525" x="4259263" y="4232275"/>
          <p14:tracePt t="14534" x="4357688" y="4241800"/>
          <p14:tracePt t="14551" x="4429125" y="4259263"/>
          <p14:tracePt t="14567" x="4491038" y="4259263"/>
          <p14:tracePt t="14584" x="4527550" y="4259263"/>
          <p14:tracePt t="14601" x="4562475" y="4259263"/>
          <p14:tracePt t="14617" x="4608513" y="4259263"/>
          <p14:tracePt t="14636" x="4633913" y="4251325"/>
          <p14:tracePt t="14651" x="4670425" y="4232275"/>
          <p14:tracePt t="14667" x="4697413" y="4214813"/>
          <p14:tracePt t="14684" x="4724400" y="4179888"/>
          <p14:tracePt t="14701" x="4732338" y="4152900"/>
          <p14:tracePt t="14717" x="4751388" y="4081463"/>
          <p14:tracePt t="14736" x="4751388" y="4044950"/>
          <p14:tracePt t="14752" x="4751388" y="4010025"/>
          <p14:tracePt t="14769" x="4751388" y="4000500"/>
          <p14:tracePt t="14784" x="4751388" y="3983038"/>
          <p14:tracePt t="24063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3.png" descr="Colon stem cell2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0143" y="291969"/>
            <a:ext cx="2227266" cy="2528891"/>
          </a:xfrm>
          <a:prstGeom prst="rect">
            <a:avLst/>
          </a:prstGeom>
          <a:ln w="28575">
            <a:solidFill/>
            <a:round/>
          </a:ln>
        </p:spPr>
      </p:pic>
      <p:grpSp>
        <p:nvGrpSpPr>
          <p:cNvPr id="161" name="Group 161"/>
          <p:cNvGrpSpPr/>
          <p:nvPr/>
        </p:nvGrpSpPr>
        <p:grpSpPr>
          <a:xfrm>
            <a:off x="606387" y="4129660"/>
            <a:ext cx="7272345" cy="2465398"/>
            <a:chOff x="0" y="-1"/>
            <a:chExt cx="7272344" cy="2465396"/>
          </a:xfrm>
        </p:grpSpPr>
        <p:pic>
          <p:nvPicPr>
            <p:cNvPr id="159" name="image4.png" descr="Colon stem cell3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76262" y="596901"/>
              <a:ext cx="6324608" cy="1868495"/>
            </a:xfrm>
            <a:prstGeom prst="rect">
              <a:avLst/>
            </a:prstGeom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</p:pic>
        <p:sp>
          <p:nvSpPr>
            <p:cNvPr id="160" name="Shape 160"/>
            <p:cNvSpPr/>
            <p:nvPr/>
          </p:nvSpPr>
          <p:spPr>
            <a:xfrm>
              <a:off x="-1" y="-2"/>
              <a:ext cx="7272345" cy="434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lvl="0"/>
              <a:r>
                <a:rPr sz="1900">
                  <a:latin typeface="Comic Sans MS"/>
                  <a:ea typeface="Comic Sans MS"/>
                  <a:cs typeface="Comic Sans MS"/>
                  <a:sym typeface="Comic Sans MS"/>
                </a:rPr>
                <a:t>S</a:t>
              </a:r>
              <a:r>
                <a:rPr sz="1900">
                  <a:latin typeface="Comic Sans MS Bold"/>
                  <a:ea typeface="Comic Sans MS Bold"/>
                  <a:cs typeface="Comic Sans MS Bold"/>
                  <a:sym typeface="Comic Sans MS Bold"/>
                </a:rPr>
                <a:t>tress</a:t>
              </a:r>
              <a:r>
                <a:rPr sz="1900">
                  <a:latin typeface="Comic Sans MS"/>
                  <a:ea typeface="Comic Sans MS"/>
                  <a:cs typeface="Comic Sans MS"/>
                  <a:sym typeface="Comic Sans MS"/>
                </a:rPr>
                <a:t>  condition induce </a:t>
              </a:r>
              <a:r>
                <a:rPr sz="1900">
                  <a:latin typeface="Comic Sans MS Bold"/>
                  <a:ea typeface="Comic Sans MS Bold"/>
                  <a:cs typeface="Comic Sans MS Bold"/>
                  <a:sym typeface="Comic Sans MS Bold"/>
                </a:rPr>
                <a:t>symmetric division </a:t>
              </a:r>
              <a:r>
                <a:rPr sz="1900">
                  <a:latin typeface="Comic Sans MS"/>
                  <a:ea typeface="Comic Sans MS"/>
                  <a:cs typeface="Comic Sans MS"/>
                  <a:sym typeface="Comic Sans MS"/>
                </a:rPr>
                <a:t>of the SCs</a:t>
              </a:r>
            </a:p>
          </p:txBody>
        </p:sp>
      </p:grpSp>
      <p:sp>
        <p:nvSpPr>
          <p:cNvPr id="162" name="Shape 162"/>
          <p:cNvSpPr/>
          <p:nvPr/>
        </p:nvSpPr>
        <p:spPr>
          <a:xfrm>
            <a:off x="3168823" y="342292"/>
            <a:ext cx="5463486" cy="2136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The complete life cycle of these cells takes about </a:t>
            </a:r>
            <a:r>
              <a:rPr sz="1600" b="1">
                <a:latin typeface="Comic Sans MS"/>
                <a:ea typeface="Comic Sans MS"/>
                <a:cs typeface="Comic Sans MS"/>
                <a:sym typeface="Comic Sans MS"/>
              </a:rPr>
              <a:t>5 days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, and </a:t>
            </a:r>
            <a:r>
              <a:rPr sz="1600" b="1">
                <a:latin typeface="Comic Sans MS"/>
                <a:ea typeface="Comic Sans MS"/>
                <a:cs typeface="Comic Sans MS"/>
                <a:sym typeface="Comic Sans MS"/>
              </a:rPr>
              <a:t>the entire epithelial lining of the gut is replaced once a week</a:t>
            </a:r>
          </a:p>
          <a:p>
            <a:pPr lvl="0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lvl="0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The number of stem cells must be maintained since they are the only cells capable of preserving the population and producing an offspring of differentiated cells</a:t>
            </a:r>
          </a:p>
        </p:txBody>
      </p:sp>
      <p:sp>
        <p:nvSpPr>
          <p:cNvPr id="163" name="Shape 163"/>
          <p:cNvSpPr/>
          <p:nvPr/>
        </p:nvSpPr>
        <p:spPr>
          <a:xfrm>
            <a:off x="99821" y="2945127"/>
            <a:ext cx="8944358" cy="967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The Paneth cells produce factors such as epidermal growth factor (EGF), transforming growth factor α (TGF-alpha), and Wnt3, all essential for activation of the Wnt pathway and stem cell maintenance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57376"/>
      </p:ext>
    </p:extLst>
  </p:cSld>
  <p:clrMapOvr>
    <a:masterClrMapping/>
  </p:clrMapOvr>
  <p:transition spd="med" advTm="2154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365</Words>
  <Application>Microsoft Office PowerPoint</Application>
  <PresentationFormat>Presentazione su schermo (4:3)</PresentationFormat>
  <Paragraphs>51</Paragraphs>
  <Slides>11</Slides>
  <Notes>0</Notes>
  <HiddenSlides>0</HiddenSlides>
  <MMClips>10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HP</dc:creator>
  <cp:lastModifiedBy>HP</cp:lastModifiedBy>
  <cp:revision>3</cp:revision>
  <dcterms:created xsi:type="dcterms:W3CDTF">2020-06-07T14:08:54Z</dcterms:created>
  <dcterms:modified xsi:type="dcterms:W3CDTF">2020-06-07T14:26:11Z</dcterms:modified>
</cp:coreProperties>
</file>