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78" r:id="rId2"/>
    <p:sldId id="256" r:id="rId3"/>
    <p:sldId id="257" r:id="rId4"/>
    <p:sldId id="258" r:id="rId5"/>
    <p:sldId id="27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5" r:id="rId14"/>
    <p:sldId id="266" r:id="rId15"/>
    <p:sldId id="267" r:id="rId16"/>
    <p:sldId id="268" r:id="rId17"/>
    <p:sldId id="269" r:id="rId18"/>
    <p:sldId id="277" r:id="rId19"/>
    <p:sldId id="270" r:id="rId20"/>
    <p:sldId id="276" r:id="rId21"/>
    <p:sldId id="271" r:id="rId22"/>
    <p:sldId id="272" r:id="rId23"/>
    <p:sldId id="273" r:id="rId24"/>
  </p:sldIdLst>
  <p:sldSz cx="9144000" cy="6858000" type="screen4x3"/>
  <p:notesSz cx="6858000" cy="9144000"/>
  <p:defaultTextStyle>
    <a:lvl1pPr>
      <a:defRPr>
        <a:latin typeface="+mn-lt"/>
        <a:ea typeface="+mn-ea"/>
        <a:cs typeface="+mn-cs"/>
        <a:sym typeface="Avenir Roman"/>
      </a:defRPr>
    </a:lvl1pPr>
    <a:lvl2pPr>
      <a:defRPr>
        <a:latin typeface="+mn-lt"/>
        <a:ea typeface="+mn-ea"/>
        <a:cs typeface="+mn-cs"/>
        <a:sym typeface="Avenir Roman"/>
      </a:defRPr>
    </a:lvl2pPr>
    <a:lvl3pPr>
      <a:defRPr>
        <a:latin typeface="+mn-lt"/>
        <a:ea typeface="+mn-ea"/>
        <a:cs typeface="+mn-cs"/>
        <a:sym typeface="Avenir Roman"/>
      </a:defRPr>
    </a:lvl3pPr>
    <a:lvl4pPr>
      <a:defRPr>
        <a:latin typeface="+mn-lt"/>
        <a:ea typeface="+mn-ea"/>
        <a:cs typeface="+mn-cs"/>
        <a:sym typeface="Avenir Roman"/>
      </a:defRPr>
    </a:lvl4pPr>
    <a:lvl5pPr>
      <a:defRPr>
        <a:latin typeface="+mn-lt"/>
        <a:ea typeface="+mn-ea"/>
        <a:cs typeface="+mn-cs"/>
        <a:sym typeface="Avenir Roman"/>
      </a:defRPr>
    </a:lvl5pPr>
    <a:lvl6pPr>
      <a:defRPr>
        <a:latin typeface="+mn-lt"/>
        <a:ea typeface="+mn-ea"/>
        <a:cs typeface="+mn-cs"/>
        <a:sym typeface="Avenir Roman"/>
      </a:defRPr>
    </a:lvl6pPr>
    <a:lvl7pPr>
      <a:defRPr>
        <a:latin typeface="+mn-lt"/>
        <a:ea typeface="+mn-ea"/>
        <a:cs typeface="+mn-cs"/>
        <a:sym typeface="Avenir Roman"/>
      </a:defRPr>
    </a:lvl7pPr>
    <a:lvl8pPr>
      <a:defRPr>
        <a:latin typeface="+mn-lt"/>
        <a:ea typeface="+mn-ea"/>
        <a:cs typeface="+mn-cs"/>
        <a:sym typeface="Avenir Roman"/>
      </a:defRPr>
    </a:lvl8pPr>
    <a:lvl9pPr>
      <a:defRPr>
        <a:latin typeface="+mn-lt"/>
        <a:ea typeface="+mn-ea"/>
        <a:cs typeface="+mn-cs"/>
        <a:sym typeface="Avenir Roma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38434" autoAdjust="0"/>
  </p:normalViewPr>
  <p:slideViewPr>
    <p:cSldViewPr snapToGrid="0">
      <p:cViewPr>
        <p:scale>
          <a:sx n="80" d="100"/>
          <a:sy n="80" d="100"/>
        </p:scale>
        <p:origin x="-100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4965681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Livello 5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822F52-E469-4E6C-AA48-D65DCB761777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9B7E-B536-404D-88D5-F1A6163D8A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38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Titolo Testo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Livello 5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Corpo livello uno</a:t>
            </a:r>
          </a:p>
          <a:p>
            <a:pPr lvl="1">
              <a:defRPr sz="1800"/>
            </a:pPr>
            <a:r>
              <a:rPr sz="2800"/>
              <a:t>Corpo livello due</a:t>
            </a:r>
          </a:p>
          <a:p>
            <a:pPr lvl="2">
              <a:defRPr sz="1800"/>
            </a:pPr>
            <a:r>
              <a:rPr sz="2800"/>
              <a:t>Corpo livello tre</a:t>
            </a:r>
          </a:p>
          <a:p>
            <a:pPr lvl="3">
              <a:defRPr sz="1800"/>
            </a:pPr>
            <a:r>
              <a:rPr sz="2800"/>
              <a:t>Corpo livello quattro</a:t>
            </a:r>
          </a:p>
          <a:p>
            <a:pPr lvl="4">
              <a:defRPr sz="1800"/>
            </a:pPr>
            <a:r>
              <a:rPr sz="2800"/>
              <a:t>Livello 5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4"/>
            <a:ext cx="4040188" cy="73941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Corpo livello uno</a:t>
            </a:r>
          </a:p>
          <a:p>
            <a:pPr lvl="1">
              <a:defRPr sz="1800" b="0"/>
            </a:pPr>
            <a:r>
              <a:rPr sz="2400" b="1"/>
              <a:t>Corpo livello due</a:t>
            </a:r>
          </a:p>
          <a:p>
            <a:pPr lvl="2">
              <a:defRPr sz="1800" b="0"/>
            </a:pPr>
            <a:r>
              <a:rPr sz="2400" b="1"/>
              <a:t>Corpo livello tre</a:t>
            </a:r>
          </a:p>
          <a:p>
            <a:pPr lvl="3">
              <a:defRPr sz="1800" b="0"/>
            </a:pPr>
            <a:r>
              <a:rPr sz="2400" b="1"/>
              <a:t>Corpo livello quattro</a:t>
            </a:r>
          </a:p>
          <a:p>
            <a:pPr lvl="4">
              <a:defRPr sz="1800" b="0"/>
            </a:pPr>
            <a:r>
              <a:rPr sz="2400" b="1"/>
              <a:t>Livello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9227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6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Titolo Testo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3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3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Corpo livello uno</a:t>
            </a:r>
          </a:p>
          <a:p>
            <a:pPr lvl="1">
              <a:defRPr sz="1800"/>
            </a:pPr>
            <a:r>
              <a:rPr sz="1400"/>
              <a:t>Corpo livello due</a:t>
            </a:r>
          </a:p>
          <a:p>
            <a:pPr lvl="2">
              <a:defRPr sz="1800"/>
            </a:pPr>
            <a:r>
              <a:rPr sz="1400"/>
              <a:t>Corpo livello tre</a:t>
            </a:r>
          </a:p>
          <a:p>
            <a:pPr lvl="3">
              <a:defRPr sz="1800"/>
            </a:pPr>
            <a:r>
              <a:rPr sz="1400"/>
              <a:t>Corpo livello quattro</a:t>
            </a:r>
          </a:p>
          <a:p>
            <a:pPr lvl="4">
              <a:defRPr sz="1800"/>
            </a:pPr>
            <a:r>
              <a:rPr sz="1400"/>
              <a:t>Livello 5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372540"/>
            <a:ext cx="2133600" cy="332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ctr">
              <a:spcBef>
                <a:spcPts val="1200"/>
              </a:spcBef>
              <a:defRPr sz="1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>
        <a:defRPr sz="4400">
          <a:latin typeface="Calibri"/>
          <a:ea typeface="Calibri"/>
          <a:cs typeface="Calibri"/>
          <a:sym typeface="Calibri"/>
        </a:defRPr>
      </a:lvl1pPr>
      <a:lvl2pPr algn="ctr">
        <a:defRPr sz="4400">
          <a:latin typeface="Calibri"/>
          <a:ea typeface="Calibri"/>
          <a:cs typeface="Calibri"/>
          <a:sym typeface="Calibri"/>
        </a:defRPr>
      </a:lvl2pPr>
      <a:lvl3pPr algn="ctr">
        <a:defRPr sz="4400">
          <a:latin typeface="Calibri"/>
          <a:ea typeface="Calibri"/>
          <a:cs typeface="Calibri"/>
          <a:sym typeface="Calibri"/>
        </a:defRPr>
      </a:lvl3pPr>
      <a:lvl4pPr algn="ctr">
        <a:defRPr sz="4400">
          <a:latin typeface="Calibri"/>
          <a:ea typeface="Calibri"/>
          <a:cs typeface="Calibri"/>
          <a:sym typeface="Calibri"/>
        </a:defRPr>
      </a:lvl4pPr>
      <a:lvl5pPr algn="ctr">
        <a:defRPr sz="4400">
          <a:latin typeface="Calibri"/>
          <a:ea typeface="Calibri"/>
          <a:cs typeface="Calibri"/>
          <a:sym typeface="Calibri"/>
        </a:defRPr>
      </a:lvl5pPr>
      <a:lvl6pPr algn="ctr">
        <a:defRPr sz="4400">
          <a:latin typeface="Calibri"/>
          <a:ea typeface="Calibri"/>
          <a:cs typeface="Calibri"/>
          <a:sym typeface="Calibri"/>
        </a:defRPr>
      </a:lvl6pPr>
      <a:lvl7pPr algn="ctr">
        <a:defRPr sz="4400">
          <a:latin typeface="Calibri"/>
          <a:ea typeface="Calibri"/>
          <a:cs typeface="Calibri"/>
          <a:sym typeface="Calibri"/>
        </a:defRPr>
      </a:lvl7pPr>
      <a:lvl8pPr algn="ctr">
        <a:defRPr sz="4400">
          <a:latin typeface="Calibri"/>
          <a:ea typeface="Calibri"/>
          <a:cs typeface="Calibri"/>
          <a:sym typeface="Calibri"/>
        </a:defRPr>
      </a:lvl8pPr>
      <a:lvl9pPr algn="ctr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ctr">
        <a:spcBef>
          <a:spcPts val="1200"/>
        </a:spcBef>
        <a:defRPr sz="1400">
          <a:solidFill>
            <a:schemeClr val="tx1"/>
          </a:solidFill>
          <a:latin typeface="+mn-lt"/>
          <a:ea typeface="+mn-ea"/>
          <a:cs typeface="+mn-cs"/>
          <a:sym typeface="Comic Sans MS"/>
        </a:defRPr>
      </a:lvl1pPr>
      <a:lvl2pPr algn="ctr">
        <a:spcBef>
          <a:spcPts val="1200"/>
        </a:spcBef>
        <a:defRPr sz="1400">
          <a:solidFill>
            <a:schemeClr val="tx1"/>
          </a:solidFill>
          <a:latin typeface="+mn-lt"/>
          <a:ea typeface="+mn-ea"/>
          <a:cs typeface="+mn-cs"/>
          <a:sym typeface="Comic Sans MS"/>
        </a:defRPr>
      </a:lvl2pPr>
      <a:lvl3pPr algn="ctr">
        <a:spcBef>
          <a:spcPts val="1200"/>
        </a:spcBef>
        <a:defRPr sz="1400">
          <a:solidFill>
            <a:schemeClr val="tx1"/>
          </a:solidFill>
          <a:latin typeface="+mn-lt"/>
          <a:ea typeface="+mn-ea"/>
          <a:cs typeface="+mn-cs"/>
          <a:sym typeface="Comic Sans MS"/>
        </a:defRPr>
      </a:lvl3pPr>
      <a:lvl4pPr algn="ctr">
        <a:spcBef>
          <a:spcPts val="1200"/>
        </a:spcBef>
        <a:defRPr sz="1400">
          <a:solidFill>
            <a:schemeClr val="tx1"/>
          </a:solidFill>
          <a:latin typeface="+mn-lt"/>
          <a:ea typeface="+mn-ea"/>
          <a:cs typeface="+mn-cs"/>
          <a:sym typeface="Comic Sans MS"/>
        </a:defRPr>
      </a:lvl4pPr>
      <a:lvl5pPr algn="ctr">
        <a:spcBef>
          <a:spcPts val="1200"/>
        </a:spcBef>
        <a:defRPr sz="1400">
          <a:solidFill>
            <a:schemeClr val="tx1"/>
          </a:solidFill>
          <a:latin typeface="+mn-lt"/>
          <a:ea typeface="+mn-ea"/>
          <a:cs typeface="+mn-cs"/>
          <a:sym typeface="Comic Sans MS"/>
        </a:defRPr>
      </a:lvl5pPr>
      <a:lvl6pPr algn="ctr">
        <a:spcBef>
          <a:spcPts val="1200"/>
        </a:spcBef>
        <a:defRPr sz="1400">
          <a:solidFill>
            <a:schemeClr val="tx1"/>
          </a:solidFill>
          <a:latin typeface="+mn-lt"/>
          <a:ea typeface="+mn-ea"/>
          <a:cs typeface="+mn-cs"/>
          <a:sym typeface="Comic Sans MS"/>
        </a:defRPr>
      </a:lvl6pPr>
      <a:lvl7pPr algn="ctr">
        <a:spcBef>
          <a:spcPts val="1200"/>
        </a:spcBef>
        <a:defRPr sz="1400">
          <a:solidFill>
            <a:schemeClr val="tx1"/>
          </a:solidFill>
          <a:latin typeface="+mn-lt"/>
          <a:ea typeface="+mn-ea"/>
          <a:cs typeface="+mn-cs"/>
          <a:sym typeface="Comic Sans MS"/>
        </a:defRPr>
      </a:lvl7pPr>
      <a:lvl8pPr algn="ctr">
        <a:spcBef>
          <a:spcPts val="1200"/>
        </a:spcBef>
        <a:defRPr sz="1400">
          <a:solidFill>
            <a:schemeClr val="tx1"/>
          </a:solidFill>
          <a:latin typeface="+mn-lt"/>
          <a:ea typeface="+mn-ea"/>
          <a:cs typeface="+mn-cs"/>
          <a:sym typeface="Comic Sans MS"/>
        </a:defRPr>
      </a:lvl8pPr>
      <a:lvl9pPr algn="ctr">
        <a:spcBef>
          <a:spcPts val="1200"/>
        </a:spcBef>
        <a:defRPr sz="1400">
          <a:solidFill>
            <a:schemeClr val="tx1"/>
          </a:solidFill>
          <a:latin typeface="+mn-lt"/>
          <a:ea typeface="+mn-ea"/>
          <a:cs typeface="+mn-cs"/>
          <a:sym typeface="Comic Sans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1.png"/><Relationship Id="rId2" Type="http://schemas.microsoft.com/office/2007/relationships/media" Target="../media/media10.wav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.png"/><Relationship Id="rId5" Type="http://schemas.openxmlformats.org/officeDocument/2006/relationships/hyperlink" Target="https://en.wikipedia.org/wiki/Identical_by_descent" TargetMode="External"/><Relationship Id="rId4" Type="http://schemas.openxmlformats.org/officeDocument/2006/relationships/hyperlink" Target="https://en.wikipedia.org/wiki/Cosegregatio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1268760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2201M21</a:t>
            </a: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CELLULAR AND MOLECULAR BIOLOGY COURSE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BIOLOGIA CELLULARE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E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MOLECOLARE</a:t>
            </a: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SVB0104 - CANCER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GENETICS </a:t>
            </a:r>
          </a:p>
          <a:p>
            <a:pPr algn="ctr"/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#4</a:t>
            </a:r>
          </a:p>
          <a:p>
            <a:pPr algn="ctr"/>
            <a:endParaRPr lang="it-IT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nd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year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 /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°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Semester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Teacher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: Antonella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Roetto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PhD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ntonella.roetto@unito.it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80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72136"/>
      </p:ext>
    </p:extLst>
  </p:cSld>
  <p:clrMapOvr>
    <a:masterClrMapping/>
  </p:clrMapOvr>
  <p:transition spd="med" advTm="40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2.g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68438" y="1528325"/>
            <a:ext cx="3277752" cy="2809502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538059" y="321446"/>
            <a:ext cx="6014585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To perform linkage analysis you need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genetic markers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…</a:t>
            </a:r>
          </a:p>
        </p:txBody>
      </p:sp>
      <p:sp>
        <p:nvSpPr>
          <p:cNvPr id="92" name="Shape 92"/>
          <p:cNvSpPr/>
          <p:nvPr/>
        </p:nvSpPr>
        <p:spPr>
          <a:xfrm>
            <a:off x="297187" y="752479"/>
            <a:ext cx="5229710" cy="211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/>
            <a:r>
              <a:rPr sz="1500">
                <a:latin typeface="Comic Sans MS"/>
                <a:ea typeface="Comic Sans MS"/>
                <a:cs typeface="Comic Sans MS"/>
                <a:sym typeface="Comic Sans MS"/>
              </a:rPr>
              <a:t>Characteristics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0"/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26752" lvl="0" indent="-126752">
              <a:buSzPct val="100000"/>
              <a:buFont typeface="Comic Sans MS"/>
              <a:buChar char="•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highly polymorphic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26752" lvl="0" indent="-126752">
              <a:buSzPct val="100000"/>
              <a:buFont typeface="Comic Sans MS"/>
              <a:buChar char="•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the rarest allele with a frequency of at least 1%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26752" lvl="0" indent="-126752">
              <a:buSzPct val="100000"/>
              <a:buFont typeface="Comic Sans MS"/>
              <a:buChar char="•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feasible and stable in the pedigree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26752" lvl="0" indent="-126752">
              <a:buSzPct val="100000"/>
              <a:buFont typeface="Comic Sans MS"/>
              <a:buChar char="•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well-known position in the genome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26752" lvl="0" indent="-126752">
              <a:buSzPct val="100000"/>
              <a:buFont typeface="Comic Sans MS"/>
              <a:buChar char="•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genetic map of markers</a:t>
            </a:r>
          </a:p>
        </p:txBody>
      </p:sp>
      <p:pic>
        <p:nvPicPr>
          <p:cNvPr id="93" name="image4.jpeg" descr="Christian01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3759" y="3152574"/>
            <a:ext cx="4889709" cy="3467457"/>
          </a:xfrm>
          <a:prstGeom prst="rect">
            <a:avLst/>
          </a:prstGeom>
          <a:ln>
            <a:solidFill>
              <a:srgbClr val="33CCFF"/>
            </a:solidFill>
            <a:miter/>
          </a:ln>
        </p:spPr>
      </p:pic>
      <p:sp>
        <p:nvSpPr>
          <p:cNvPr id="94" name="Shape 94"/>
          <p:cNvSpPr/>
          <p:nvPr/>
        </p:nvSpPr>
        <p:spPr>
          <a:xfrm>
            <a:off x="5449437" y="1045367"/>
            <a:ext cx="3314459" cy="38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Genetic map of markers in 1980… </a:t>
            </a:r>
          </a:p>
        </p:txBody>
      </p:sp>
      <p:sp>
        <p:nvSpPr>
          <p:cNvPr id="95" name="Shape 95"/>
          <p:cNvSpPr/>
          <p:nvPr/>
        </p:nvSpPr>
        <p:spPr>
          <a:xfrm>
            <a:off x="5929836" y="4631766"/>
            <a:ext cx="2353663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 dirty="0"/>
              <a:t>Human complete genetic map of microsatellite markers in </a:t>
            </a:r>
            <a:r>
              <a:rPr sz="1600" b="1" dirty="0">
                <a:solidFill>
                  <a:srgbClr val="FF0000"/>
                </a:solidFill>
              </a:rPr>
              <a:t>1992</a:t>
            </a:r>
            <a:r>
              <a:rPr sz="1600" dirty="0"/>
              <a:t> by Cohen and colleagues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585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3" grpId="1" animBg="1" advAuto="0"/>
    </p:bldLst>
  </p:timing>
  <p:extLst>
    <p:ext uri="{3A86A75C-4F4B-4683-9AE1-C65F6400EC91}">
      <p14:laserTraceLst xmlns:p14="http://schemas.microsoft.com/office/powerpoint/2010/main">
        <p14:tracePtLst>
          <p14:tracePt t="3039" x="2152650" y="3786188"/>
          <p14:tracePt t="3048" x="2179638" y="3786188"/>
          <p14:tracePt t="3055" x="2187575" y="3786188"/>
          <p14:tracePt t="3056" x="2214563" y="3786188"/>
          <p14:tracePt t="3066" x="2241550" y="3786188"/>
          <p14:tracePt t="3279" x="2251075" y="3786188"/>
          <p14:tracePt t="3287" x="2312988" y="3786188"/>
          <p14:tracePt t="3295" x="2393950" y="3751263"/>
          <p14:tracePt t="3300" x="2581275" y="3643313"/>
          <p14:tracePt t="3318" x="2919413" y="3455988"/>
          <p14:tracePt t="3334" x="3357563" y="3259138"/>
          <p14:tracePt t="3351" x="3840163" y="2973388"/>
          <p14:tracePt t="3351" x="3929063" y="2901950"/>
          <p14:tracePt t="3384" x="4017963" y="2813050"/>
          <p14:tracePt t="3385" x="4187825" y="2643188"/>
          <p14:tracePt t="3401" x="4348163" y="2465388"/>
          <p14:tracePt t="3417" x="4419600" y="2303463"/>
          <p14:tracePt t="3434" x="4456113" y="2179638"/>
          <p14:tracePt t="3450" x="4456113" y="2009775"/>
          <p14:tracePt t="3467" x="4456113" y="1830388"/>
          <p14:tracePt t="3483" x="4394200" y="1616075"/>
          <p14:tracePt t="3500" x="4268788" y="1384300"/>
          <p14:tracePt t="3516" x="4133850" y="1187450"/>
          <p14:tracePt t="3535" x="3965575" y="938213"/>
          <p14:tracePt t="3550" x="3822700" y="776288"/>
          <p14:tracePt t="3550" x="3768725" y="714375"/>
          <p14:tracePt t="3569" x="3697288" y="625475"/>
          <p14:tracePt t="3583" x="3465513" y="473075"/>
          <p14:tracePt t="3601" x="3295650" y="438150"/>
          <p14:tracePt t="3617" x="3125788" y="401638"/>
          <p14:tracePt t="3633" x="2990850" y="401638"/>
          <p14:tracePt t="3673" x="2965450" y="401638"/>
          <p14:tracePt t="3684" x="2884488" y="438150"/>
          <p14:tracePt t="3700" x="2724150" y="490538"/>
          <p14:tracePt t="3717" x="2608263" y="561975"/>
          <p14:tracePt t="3733" x="2536825" y="608013"/>
          <p14:tracePt t="3750" x="2482850" y="660400"/>
          <p14:tracePt t="3767" x="2438400" y="723900"/>
          <p14:tracePt t="3791" x="2419350" y="768350"/>
          <p14:tracePt t="3800" x="2411413" y="803275"/>
          <p14:tracePt t="3819" x="2401888" y="822325"/>
          <p14:tracePt t="3833" x="2401888" y="857250"/>
          <p14:tracePt t="3851" x="2401888" y="884238"/>
          <p14:tracePt t="3867" x="2598738" y="1044575"/>
          <p14:tracePt t="4019" x="2670175" y="1044575"/>
          <p14:tracePt t="4033" x="2768600" y="1044575"/>
          <p14:tracePt t="4051" x="2894013" y="1044575"/>
          <p14:tracePt t="4068" x="3036888" y="1044575"/>
          <p14:tracePt t="4083" x="3108325" y="1044575"/>
          <p14:tracePt t="4100" x="3143250" y="1044575"/>
          <p14:tracePt t="4116" x="3187700" y="1036638"/>
          <p14:tracePt t="4133" x="3197225" y="1036638"/>
          <p14:tracePt t="4150" x="3205163" y="1036638"/>
          <p14:tracePt t="4191" x="3214688" y="1036638"/>
          <p14:tracePt t="4216" x="3232150" y="1036638"/>
          <p14:tracePt t="4225" x="3241675" y="1036638"/>
          <p14:tracePt t="4225" x="3251200" y="1036638"/>
          <p14:tracePt t="4233" x="3295650" y="1017588"/>
          <p14:tracePt t="4250" x="3340100" y="1017588"/>
          <p14:tracePt t="4267" x="3402013" y="1009650"/>
          <p14:tracePt t="4283" x="3438525" y="1009650"/>
          <p14:tracePt t="4300" x="3509963" y="1009650"/>
          <p14:tracePt t="4317" x="3562350" y="1009650"/>
          <p14:tracePt t="4334" x="3616325" y="1009650"/>
          <p14:tracePt t="4350" x="3652838" y="1009650"/>
          <p14:tracePt t="4350" x="3670300" y="1009650"/>
          <p14:tracePt t="4368" x="3679825" y="1009650"/>
          <p14:tracePt t="4383" x="3741738" y="1009650"/>
          <p14:tracePt t="4401" x="3795713" y="1009650"/>
          <p14:tracePt t="4417" x="3848100" y="1009650"/>
          <p14:tracePt t="4434" x="3884613" y="1009650"/>
          <p14:tracePt t="4450" x="3938588" y="1009650"/>
          <p14:tracePt t="4467" x="4010025" y="1009650"/>
          <p14:tracePt t="4483" x="4108450" y="1009650"/>
          <p14:tracePt t="4499" x="4187825" y="1009650"/>
          <p14:tracePt t="4517" x="4241800" y="1009650"/>
          <p14:tracePt t="4533" x="4286250" y="1009650"/>
          <p14:tracePt t="4550" x="4313238" y="1009650"/>
          <p14:tracePt t="4567" x="4340225" y="1017588"/>
          <p14:tracePt t="4585" x="4348163" y="1017588"/>
          <p14:tracePt t="4824" x="4357688" y="1017588"/>
          <p14:tracePt t="4831" x="4402138" y="1017588"/>
          <p14:tracePt t="4842" x="4411663" y="1017588"/>
          <p14:tracePt t="4850" x="4429125" y="1017588"/>
          <p14:tracePt t="4867" x="4491038" y="1017588"/>
          <p14:tracePt t="4883" x="4527550" y="1017588"/>
          <p14:tracePt t="4901" x="4598988" y="1017588"/>
          <p14:tracePt t="4917" x="4687888" y="1017588"/>
          <p14:tracePt t="4933" x="4929188" y="1017588"/>
          <p14:tracePt t="4950" x="5160963" y="1017588"/>
          <p14:tracePt t="4967" x="5367338" y="1017588"/>
          <p14:tracePt t="4983" x="5688013" y="1017588"/>
          <p14:tracePt t="5033" x="5697538" y="1017588"/>
          <p14:tracePt t="5216" x="5715000" y="1017588"/>
          <p14:tracePt t="5224" x="5741988" y="1017588"/>
          <p14:tracePt t="5234" x="5768975" y="1017588"/>
          <p14:tracePt t="5236" x="5803900" y="1017588"/>
          <p14:tracePt t="5251" x="5840413" y="1017588"/>
          <p14:tracePt t="5267" x="5875338" y="1017588"/>
          <p14:tracePt t="5311" x="5884863" y="1017588"/>
          <p14:tracePt t="5327" x="5902325" y="1017588"/>
          <p14:tracePt t="5339" x="5929313" y="1017588"/>
          <p14:tracePt t="5344" x="5938838" y="1017588"/>
          <p14:tracePt t="5350" x="5973763" y="1017588"/>
          <p14:tracePt t="5367" x="6000750" y="1017588"/>
          <p14:tracePt t="5367" x="6018213" y="1017588"/>
          <p14:tracePt t="5384" x="6081713" y="1017588"/>
          <p14:tracePt t="5400" x="6153150" y="1017588"/>
          <p14:tracePt t="5417" x="6205538" y="1017588"/>
          <p14:tracePt t="5433" x="6251575" y="1017588"/>
          <p14:tracePt t="5450" x="6286500" y="1017588"/>
          <p14:tracePt t="5466" x="6323013" y="1017588"/>
          <p14:tracePt t="5484" x="6357938" y="1017588"/>
          <p14:tracePt t="5500" x="6402388" y="1017588"/>
          <p14:tracePt t="5517" x="6429375" y="1017588"/>
          <p14:tracePt t="5533" x="6483350" y="1017588"/>
          <p14:tracePt t="5551" x="6537325" y="1017588"/>
          <p14:tracePt t="5567" x="6599238" y="1017588"/>
          <p14:tracePt t="5584" x="6634163" y="1017588"/>
          <p14:tracePt t="5600" x="6661150" y="1017588"/>
          <p14:tracePt t="5617" x="6715125" y="1017588"/>
          <p14:tracePt t="5634" x="6732588" y="1009650"/>
          <p14:tracePt t="5650" x="6777038" y="1009650"/>
          <p14:tracePt t="5666" x="6804025" y="1000125"/>
          <p14:tracePt t="5683" x="6823075" y="990600"/>
          <p14:tracePt t="5700" x="6858000" y="982663"/>
          <p14:tracePt t="5716" x="6902450" y="965200"/>
          <p14:tracePt t="5733" x="6929438" y="955675"/>
          <p14:tracePt t="5750" x="6983413" y="938213"/>
          <p14:tracePt t="5767" x="7045325" y="911225"/>
          <p14:tracePt t="5783" x="7134225" y="866775"/>
          <p14:tracePt t="5800" x="7197725" y="839788"/>
          <p14:tracePt t="5818" x="7340600" y="758825"/>
          <p14:tracePt t="5859" x="7367588" y="741363"/>
          <p14:tracePt t="5866" x="7466013" y="714375"/>
          <p14:tracePt t="5883" x="7527925" y="679450"/>
          <p14:tracePt t="5900" x="7589838" y="669925"/>
          <p14:tracePt t="5916" x="7643813" y="652463"/>
          <p14:tracePt t="5933" x="7680325" y="625475"/>
          <p14:tracePt t="5949" x="7705725" y="625475"/>
          <p14:tracePt t="5949" x="7715250" y="625475"/>
          <p14:tracePt t="5968" x="7724775" y="615950"/>
          <p14:tracePt t="5983" x="7769225" y="598488"/>
          <p14:tracePt t="6001" x="7786688" y="588963"/>
          <p14:tracePt t="6018" x="7813675" y="588963"/>
          <p14:tracePt t="6033" x="7840663" y="581025"/>
          <p14:tracePt t="6049" x="7867650" y="571500"/>
          <p14:tracePt t="6067" x="7912100" y="561975"/>
          <p14:tracePt t="6084" x="7920038" y="554038"/>
          <p14:tracePt t="6144" x="7939088" y="554038"/>
          <p14:tracePt t="6160" x="7947025" y="554038"/>
          <p14:tracePt t="6178" x="7956550" y="554038"/>
          <p14:tracePt t="6217" x="7974013" y="554038"/>
          <p14:tracePt t="6217" x="7983538" y="554038"/>
          <p14:tracePt t="6233" x="7991475" y="554038"/>
          <p14:tracePt t="7049" x="7956550" y="598488"/>
          <p14:tracePt t="7059" x="7894638" y="625475"/>
          <p14:tracePt t="7065" x="7840663" y="660400"/>
          <p14:tracePt t="7073" x="7751763" y="704850"/>
          <p14:tracePt t="7085" x="7697788" y="723900"/>
          <p14:tracePt t="7111" x="7688263" y="731838"/>
          <p14:tracePt t="7123" x="7661275" y="750888"/>
          <p14:tracePt t="7134" x="7616825" y="768350"/>
          <p14:tracePt t="7151" x="7545388" y="803275"/>
          <p14:tracePt t="7167" x="7439025" y="839788"/>
          <p14:tracePt t="7167" x="7412038" y="857250"/>
          <p14:tracePt t="7185" x="7331075" y="884238"/>
          <p14:tracePt t="7200" x="7215188" y="911225"/>
          <p14:tracePt t="7217" x="7081838" y="965200"/>
          <p14:tracePt t="7235" x="6357938" y="1054100"/>
          <p14:tracePt t="7291" x="6188075" y="1081088"/>
          <p14:tracePt t="7300" x="5803900" y="1116013"/>
          <p14:tracePt t="7318" x="5572125" y="1125538"/>
          <p14:tracePt t="7334" x="5330825" y="1152525"/>
          <p14:tracePt t="7350" x="5072063" y="1152525"/>
          <p14:tracePt t="7368" x="4705350" y="1152525"/>
          <p14:tracePt t="7384" x="4017963" y="1152525"/>
          <p14:tracePt t="7401" x="3652838" y="1152525"/>
          <p14:tracePt t="7418" x="3419475" y="1152525"/>
          <p14:tracePt t="7435" x="3205163" y="1152525"/>
          <p14:tracePt t="7450" x="2965450" y="1152525"/>
          <p14:tracePt t="7468" x="2741613" y="1152525"/>
          <p14:tracePt t="7484" x="2473325" y="1152525"/>
          <p14:tracePt t="7501" x="2098675" y="1152525"/>
          <p14:tracePt t="7517" x="1785938" y="1152525"/>
          <p14:tracePt t="7535" x="1517650" y="1152525"/>
          <p14:tracePt t="7550" x="1330325" y="1152525"/>
          <p14:tracePt t="7550" x="1276350" y="1152525"/>
          <p14:tracePt t="7569" x="1231900" y="1152525"/>
          <p14:tracePt t="7584" x="1017588" y="1152525"/>
          <p14:tracePt t="7601" x="830263" y="1152525"/>
          <p14:tracePt t="7618" x="598488" y="1152525"/>
          <p14:tracePt t="7634" x="393700" y="1152525"/>
          <p14:tracePt t="7651" x="231775" y="1152525"/>
          <p14:tracePt t="7672" x="115888" y="1152525"/>
          <p14:tracePt t="7685" x="17463" y="1152525"/>
          <p14:tracePt t="7701" x="0" y="1152525"/>
          <p14:tracePt t="7761" x="0" y="1160463"/>
          <p14:tracePt t="7769" x="0" y="1187450"/>
          <p14:tracePt t="7793" x="0" y="1204913"/>
          <p14:tracePt t="7801" x="0" y="1214438"/>
          <p14:tracePt t="7811" x="0" y="1231900"/>
          <p14:tracePt t="7819" x="0" y="1241425"/>
          <p14:tracePt t="7834" x="0" y="1268413"/>
          <p14:tracePt t="7851" x="0" y="1285875"/>
          <p14:tracePt t="7867" x="0" y="1339850"/>
          <p14:tracePt t="7893" x="0" y="1366838"/>
          <p14:tracePt t="7901" x="0" y="1438275"/>
          <p14:tracePt t="7918" x="80963" y="1581150"/>
          <p14:tracePt t="7934" x="179388" y="1785938"/>
          <p14:tracePt t="7951" x="276225" y="1938338"/>
          <p14:tracePt t="7967" x="374650" y="2089150"/>
          <p14:tracePt t="7967" x="411163" y="2170113"/>
          <p14:tracePt t="7984" x="482600" y="2251075"/>
          <p14:tracePt t="8000" x="527050" y="2312988"/>
          <p14:tracePt t="8017" x="561975" y="2366963"/>
          <p14:tracePt t="8034" x="598488" y="2419350"/>
          <p14:tracePt t="8050" x="625475" y="2455863"/>
          <p14:tracePt t="8068" x="642938" y="2509838"/>
          <p14:tracePt t="8084" x="669925" y="2554288"/>
          <p14:tracePt t="8101" x="758825" y="2670175"/>
          <p14:tracePt t="8137" x="768350" y="2679700"/>
          <p14:tracePt t="8138" x="768350" y="2687638"/>
          <p14:tracePt t="8150" x="785813" y="2714625"/>
          <p14:tracePt t="8168" x="795338" y="2732088"/>
          <p14:tracePt t="8184" x="822325" y="2768600"/>
          <p14:tracePt t="8201" x="830263" y="2795588"/>
          <p14:tracePt t="8217" x="839788" y="2803525"/>
          <p14:tracePt t="8234" x="847725" y="2830513"/>
          <p14:tracePt t="8250" x="866775" y="2847975"/>
          <p14:tracePt t="8268" x="911225" y="2894013"/>
          <p14:tracePt t="8284" x="919163" y="2938463"/>
          <p14:tracePt t="8301" x="946150" y="2955925"/>
          <p14:tracePt t="8318" x="1143000" y="3081338"/>
          <p14:tracePt t="8374" x="1169988" y="3098800"/>
          <p14:tracePt t="8384" x="1204913" y="3108325"/>
          <p14:tracePt t="8425" x="1214438" y="3108325"/>
          <p14:tracePt t="8434" x="1231900" y="3108325"/>
          <p14:tracePt t="8441" x="1268413" y="3108325"/>
          <p14:tracePt t="8452" x="1322388" y="3071813"/>
          <p14:tracePt t="8467" x="1401763" y="3017838"/>
          <p14:tracePt t="8484" x="1428750" y="2973388"/>
          <p14:tracePt t="8500" x="1446213" y="2946400"/>
          <p14:tracePt t="8518" x="1446213" y="2928938"/>
          <p14:tracePt t="8534" x="1446213" y="2919413"/>
          <p14:tracePt t="8736" x="1438275" y="2919413"/>
          <p14:tracePt t="8744" x="1419225" y="2919413"/>
          <p14:tracePt t="8760" x="1401763" y="2938463"/>
          <p14:tracePt t="8769" x="1401763" y="2946400"/>
          <p14:tracePt t="8774" x="1401763" y="2973388"/>
          <p14:tracePt t="8784" x="1401763" y="2982913"/>
          <p14:tracePt t="9711" x="1401763" y="2973388"/>
          <p14:tracePt t="10511" x="1374775" y="2928938"/>
          <p14:tracePt t="10519" x="1108075" y="2776538"/>
          <p14:tracePt t="10542" x="973138" y="2705100"/>
          <p14:tracePt t="10549" x="803275" y="2652713"/>
          <p14:tracePt t="10549" x="768350" y="2616200"/>
          <p14:tracePt t="10568" x="750888" y="2608263"/>
          <p14:tracePt t="10582" x="704850" y="2527300"/>
          <p14:tracePt t="10638" x="679450" y="2455863"/>
          <p14:tracePt t="10649" x="652463" y="2339975"/>
          <p14:tracePt t="10649" x="633413" y="2286000"/>
          <p14:tracePt t="10682" x="625475" y="2251075"/>
          <p14:tracePt t="10688" x="625475" y="2214563"/>
          <p14:tracePt t="10699" x="608013" y="2116138"/>
          <p14:tracePt t="10716" x="588963" y="2009775"/>
          <p14:tracePt t="10733" x="581025" y="1901825"/>
          <p14:tracePt t="10749" x="571500" y="1812925"/>
          <p14:tracePt t="10766" x="554038" y="1714500"/>
          <p14:tracePt t="10766" x="554038" y="1704975"/>
          <p14:tracePt t="10784" x="554038" y="1697038"/>
          <p14:tracePt t="10784" x="554038" y="1679575"/>
          <p14:tracePt t="10799" x="554038" y="1625600"/>
          <p14:tracePt t="10818" x="554038" y="1571625"/>
          <p14:tracePt t="10833" x="581025" y="1500188"/>
          <p14:tracePt t="10850" x="652463" y="1438275"/>
          <p14:tracePt t="10866" x="741363" y="1384300"/>
          <p14:tracePt t="10883" x="857250" y="1374775"/>
          <p14:tracePt t="10899" x="1000125" y="1330325"/>
          <p14:tracePt t="10917" x="1152525" y="1276350"/>
          <p14:tracePt t="10933" x="1223963" y="1276350"/>
          <p14:tracePt t="10950" x="1285875" y="1258888"/>
          <p14:tracePt t="10966" x="1322388" y="1258888"/>
          <p14:tracePt t="10966" x="1347788" y="1258888"/>
          <p14:tracePt t="10984" x="1374775" y="1258888"/>
          <p14:tracePt t="10984" x="1438275" y="1258888"/>
          <p14:tracePt t="10999" x="1643063" y="1258888"/>
          <p14:tracePt t="11016" x="1822450" y="1258888"/>
          <p14:tracePt t="11033" x="1990725" y="1258888"/>
          <p14:tracePt t="11050" x="2133600" y="1258888"/>
          <p14:tracePt t="11066" x="2366963" y="1258888"/>
          <p14:tracePt t="11083" x="2554288" y="1258888"/>
          <p14:tracePt t="11099" x="2616200" y="1268413"/>
          <p14:tracePt t="11116" x="2652713" y="1268413"/>
          <p14:tracePt t="11133" x="2660650" y="1268413"/>
          <p14:tracePt t="11150" x="2679700" y="1276350"/>
          <p14:tracePt t="11184" x="2687638" y="1276350"/>
          <p14:tracePt t="11185" x="2705100" y="1276350"/>
          <p14:tracePt t="11200" x="2751138" y="1276350"/>
          <p14:tracePt t="11216" x="2803525" y="1295400"/>
          <p14:tracePt t="11233" x="2840038" y="1330325"/>
          <p14:tracePt t="11680" x="2776538" y="1347788"/>
          <p14:tracePt t="11681" x="2133600" y="1411288"/>
          <p14:tracePt t="11741" x="2116138" y="1411288"/>
          <p14:tracePt t="12144" x="2125663" y="1411288"/>
          <p14:tracePt t="12152" x="2170113" y="1411288"/>
          <p14:tracePt t="12169" x="2197100" y="1411288"/>
          <p14:tracePt t="12183" x="2232025" y="1411288"/>
          <p14:tracePt t="12200" x="2241550" y="1411288"/>
          <p14:tracePt t="12216" x="2259013" y="1411288"/>
          <p14:tracePt t="12233" x="2276475" y="1411288"/>
          <p14:tracePt t="12249" x="2286000" y="1411288"/>
          <p14:tracePt t="12266" x="2330450" y="1411288"/>
          <p14:tracePt t="12283" x="2347913" y="1411288"/>
          <p14:tracePt t="12299" x="2384425" y="1411288"/>
          <p14:tracePt t="12316" x="2401888" y="1411288"/>
          <p14:tracePt t="12333" x="2446338" y="1411288"/>
          <p14:tracePt t="12350" x="2509838" y="1393825"/>
          <p14:tracePt t="12366" x="2571750" y="1384300"/>
          <p14:tracePt t="12366" x="2581275" y="1384300"/>
          <p14:tracePt t="12384" x="2598738" y="1384300"/>
          <p14:tracePt t="12400" x="2652713" y="1374775"/>
          <p14:tracePt t="12421" x="2679700" y="1366838"/>
          <p14:tracePt t="12433" x="2714625" y="1366838"/>
          <p14:tracePt t="12450" x="2741613" y="1366838"/>
          <p14:tracePt t="12466" x="2768600" y="1366838"/>
          <p14:tracePt t="12483" x="2786063" y="1366838"/>
          <p14:tracePt t="12499" x="2813050" y="1366838"/>
          <p14:tracePt t="12517" x="2822575" y="1366838"/>
          <p14:tracePt t="12533" x="2830513" y="1366838"/>
          <p14:tracePt t="12568" x="2847975" y="1366838"/>
          <p14:tracePt t="12569" x="2857500" y="1366838"/>
          <p14:tracePt t="12583" x="2884488" y="1366838"/>
          <p14:tracePt t="12600" x="2901950" y="1366838"/>
          <p14:tracePt t="12617" x="2928938" y="1366838"/>
          <p14:tracePt t="12633" x="2938463" y="1366838"/>
          <p14:tracePt t="12650" x="2955925" y="1366838"/>
          <p14:tracePt t="12666" x="2982913" y="1366838"/>
          <p14:tracePt t="14904" x="3000375" y="1366838"/>
          <p14:tracePt t="14908" x="3027363" y="1366838"/>
          <p14:tracePt t="14950" x="3044825" y="1357313"/>
          <p14:tracePt t="16448" x="3054350" y="1347788"/>
          <p14:tracePt t="16464" x="3062288" y="1347788"/>
          <p14:tracePt t="18969" x="3071813" y="1347788"/>
          <p14:tracePt t="20145" x="3081338" y="1357313"/>
          <p14:tracePt t="20153" x="3098800" y="1393825"/>
          <p14:tracePt t="20160" x="3116263" y="1419225"/>
          <p14:tracePt t="20166" x="3170238" y="1509713"/>
          <p14:tracePt t="20182" x="3187700" y="1554163"/>
          <p14:tracePt t="20182" x="3187700" y="1562100"/>
          <p14:tracePt t="20201" x="3197225" y="1571625"/>
          <p14:tracePt t="20472" x="3197225" y="1598613"/>
          <p14:tracePt t="20481" x="3197225" y="1616075"/>
          <p14:tracePt t="20489" x="3197225" y="1633538"/>
          <p14:tracePt t="20496" x="3197225" y="1660525"/>
          <p14:tracePt t="20496" x="3197225" y="1687513"/>
          <p14:tracePt t="20516" x="3197225" y="1714500"/>
          <p14:tracePt t="20517" x="3197225" y="1758950"/>
          <p14:tracePt t="20533" x="3197225" y="1768475"/>
          <p14:tracePt t="20550" x="3179763" y="1785938"/>
          <p14:tracePt t="20566" x="3160713" y="1812925"/>
          <p14:tracePt t="20583" x="3133725" y="1839913"/>
          <p14:tracePt t="20600" x="3054350" y="1911350"/>
          <p14:tracePt t="20617" x="3000375" y="1928813"/>
          <p14:tracePt t="20633" x="2955925" y="1946275"/>
          <p14:tracePt t="20649" x="2901950" y="1982788"/>
          <p14:tracePt t="20667" x="2857500" y="1982788"/>
          <p14:tracePt t="20683" x="2803525" y="1990725"/>
          <p14:tracePt t="20700" x="2732088" y="1990725"/>
          <p14:tracePt t="20716" x="2633663" y="2009775"/>
          <p14:tracePt t="20734" x="2490788" y="2009775"/>
          <p14:tracePt t="20749" x="2312988" y="2009775"/>
          <p14:tracePt t="20767" x="2125663" y="2009775"/>
          <p14:tracePt t="20782" x="1919288" y="2009775"/>
          <p14:tracePt t="20782" x="1822450" y="2009775"/>
          <p14:tracePt t="20815" x="1679575" y="2009775"/>
          <p14:tracePt t="20817" x="1589088" y="2009775"/>
          <p14:tracePt t="20834" x="1490663" y="2009775"/>
          <p14:tracePt t="20850" x="1428750" y="2009775"/>
          <p14:tracePt t="20868" x="1339850" y="2009775"/>
          <p14:tracePt t="20883" x="1223963" y="2009775"/>
          <p14:tracePt t="20899" x="1081088" y="2009775"/>
          <p14:tracePt t="20916" x="982663" y="2009775"/>
          <p14:tracePt t="20933" x="874713" y="2009775"/>
          <p14:tracePt t="20949" x="785813" y="2009775"/>
          <p14:tracePt t="20967" x="758825" y="2009775"/>
          <p14:tracePt t="20983" x="741363" y="2009775"/>
          <p14:tracePt t="21000" x="714375" y="2009775"/>
          <p14:tracePt t="21016" x="679450" y="2009775"/>
          <p14:tracePt t="21034" x="642938" y="2009775"/>
          <p14:tracePt t="21050" x="633413" y="2009775"/>
          <p14:tracePt t="21329" x="625475" y="2009775"/>
          <p14:tracePt t="21329" x="625475" y="2000250"/>
          <p14:tracePt t="21344" x="633413" y="1973263"/>
          <p14:tracePt t="21352" x="660400" y="1928813"/>
          <p14:tracePt t="21360" x="669925" y="1911350"/>
          <p14:tracePt t="21368" x="704850" y="1857375"/>
          <p14:tracePt t="21383" x="723900" y="1830388"/>
          <p14:tracePt t="21569" x="750888" y="1830388"/>
          <p14:tracePt t="21577" x="758825" y="1830388"/>
          <p14:tracePt t="21585" x="768350" y="1830388"/>
          <p14:tracePt t="21601" x="785813" y="1830388"/>
          <p14:tracePt t="21602" x="795338" y="1830388"/>
          <p14:tracePt t="21617" x="803275" y="1830388"/>
          <p14:tracePt t="21633" x="812800" y="1830388"/>
          <p14:tracePt t="21677" x="822325" y="1830388"/>
          <p14:tracePt t="21698" x="822325" y="1839913"/>
          <p14:tracePt t="21715" x="839788" y="1839913"/>
          <p14:tracePt t="21737" x="847725" y="1839913"/>
          <p14:tracePt t="22191" x="866775" y="1847850"/>
          <p14:tracePt t="22201" x="893763" y="1847850"/>
          <p14:tracePt t="22216" x="928688" y="1847850"/>
          <p14:tracePt t="22217" x="990600" y="1847850"/>
          <p14:tracePt t="22234" x="1009650" y="1847850"/>
          <p14:tracePt t="22273" x="1027113" y="1847850"/>
          <p14:tracePt t="22376" x="1054100" y="1847850"/>
          <p14:tracePt t="22384" x="1081088" y="1847850"/>
          <p14:tracePt t="22384" x="1108075" y="1847850"/>
          <p14:tracePt t="22400" x="1133475" y="1847850"/>
          <p14:tracePt t="22401" x="1152525" y="1847850"/>
          <p14:tracePt t="22416" x="1179513" y="1847850"/>
          <p14:tracePt t="22452" x="1187450" y="1847850"/>
          <p14:tracePt t="22456" x="1204913" y="1847850"/>
          <p14:tracePt t="22466" x="1214438" y="1847850"/>
          <p14:tracePt t="22482" x="1223963" y="1847850"/>
          <p14:tracePt t="22528" x="1231900" y="1847850"/>
          <p14:tracePt t="23792" x="1295400" y="1847850"/>
          <p14:tracePt t="23799" x="1536700" y="1847850"/>
          <p14:tracePt t="23815" x="1687513" y="1847850"/>
          <p14:tracePt t="23816" x="1946275" y="1847850"/>
          <p14:tracePt t="23835" x="2108200" y="1847850"/>
          <p14:tracePt t="23849" x="2160588" y="1847850"/>
          <p14:tracePt t="24616" x="2214563" y="1847850"/>
          <p14:tracePt t="24624" x="2339975" y="1847850"/>
          <p14:tracePt t="24628" x="2446338" y="1847850"/>
          <p14:tracePt t="24633" x="2616200" y="1847850"/>
          <p14:tracePt t="24649" x="2759075" y="1847850"/>
          <p14:tracePt t="24667" x="2919413" y="1847850"/>
          <p14:tracePt t="24682" x="3044825" y="1847850"/>
          <p14:tracePt t="24715" x="3303588" y="1911350"/>
          <p14:tracePt t="24815" x="3330575" y="1928813"/>
          <p14:tracePt t="24817" x="3419475" y="1938338"/>
          <p14:tracePt t="24858" x="3446463" y="1955800"/>
          <p14:tracePt t="24866" x="3500438" y="1955800"/>
          <p14:tracePt t="24882" x="3554413" y="1955800"/>
          <p14:tracePt t="24899" x="3652838" y="1965325"/>
          <p14:tracePt t="24915" x="3741738" y="1982788"/>
          <p14:tracePt t="24932" x="3875088" y="2000250"/>
          <p14:tracePt t="24948" x="4017963" y="2017713"/>
          <p14:tracePt t="24965" x="4116388" y="2017713"/>
          <p14:tracePt t="24983" x="4170363" y="2017713"/>
          <p14:tracePt t="24998" x="4205288" y="2017713"/>
          <p14:tracePt t="24998" x="4224338" y="2017713"/>
          <p14:tracePt t="25016" x="4259263" y="2036763"/>
          <p14:tracePt t="25032" x="4286250" y="2036763"/>
          <p14:tracePt t="25049" x="4295775" y="2036763"/>
          <p14:tracePt t="25065" x="4303713" y="2036763"/>
          <p14:tracePt t="25529" x="4348163" y="2036763"/>
          <p14:tracePt t="25537" x="4375150" y="2036763"/>
          <p14:tracePt t="25545" x="4394200" y="2036763"/>
          <p14:tracePt t="25553" x="4429125" y="2036763"/>
          <p14:tracePt t="25567" x="4465638" y="2036763"/>
          <p14:tracePt t="25582" x="4500563" y="2036763"/>
          <p14:tracePt t="25600" x="4518025" y="2036763"/>
          <p14:tracePt t="25616" x="4527550" y="2036763"/>
          <p14:tracePt t="25680" x="4537075" y="2036763"/>
          <p14:tracePt t="25736" x="4545013" y="2036763"/>
          <p14:tracePt t="26400" x="4562475" y="2027238"/>
          <p14:tracePt t="26416" x="4572000" y="2027238"/>
          <p14:tracePt t="26433" x="4581525" y="2027238"/>
          <p14:tracePt t="26457" x="4589463" y="2027238"/>
          <p14:tracePt t="26466" x="4589463" y="2017713"/>
          <p14:tracePt t="26466" x="4608513" y="2017713"/>
          <p14:tracePt t="26485" x="4625975" y="2017713"/>
          <p14:tracePt t="27736" x="4608513" y="2027238"/>
          <p14:tracePt t="27777" x="4589463" y="2036763"/>
          <p14:tracePt t="27848" x="4581525" y="2044700"/>
          <p14:tracePt t="27865" x="4572000" y="2054225"/>
          <p14:tracePt t="27873" x="4562475" y="2054225"/>
          <p14:tracePt t="27874" x="4545013" y="2071688"/>
          <p14:tracePt t="27888" x="4518025" y="2098675"/>
          <p14:tracePt t="27899" x="4465638" y="2133600"/>
          <p14:tracePt t="27916" x="4411663" y="2170113"/>
          <p14:tracePt t="27933" x="4322763" y="2205038"/>
          <p14:tracePt t="27949" x="4232275" y="2251075"/>
          <p14:tracePt t="27967" x="4017963" y="2357438"/>
          <p14:tracePt t="27994" x="3973513" y="2357438"/>
          <p14:tracePt t="28016" x="3894138" y="2411413"/>
          <p14:tracePt t="28017" x="3840163" y="2428875"/>
          <p14:tracePt t="28017" x="3776663" y="2455863"/>
          <p14:tracePt t="28033" x="3625850" y="2509838"/>
          <p14:tracePt t="28049" x="3375025" y="2616200"/>
          <p14:tracePt t="28079" x="3133725" y="2670175"/>
          <p14:tracePt t="28079" x="3044825" y="2670175"/>
          <p14:tracePt t="28105" x="2982913" y="2687638"/>
          <p14:tracePt t="28116" x="2867025" y="2705100"/>
          <p14:tracePt t="28133" x="2741613" y="2741613"/>
          <p14:tracePt t="28150" x="2598738" y="2776538"/>
          <p14:tracePt t="28166" x="2428875" y="2822575"/>
          <p14:tracePt t="28182" x="2214563" y="2840038"/>
          <p14:tracePt t="28199" x="2000250" y="2857500"/>
          <p14:tracePt t="28199" x="1901825" y="2874963"/>
          <p14:tracePt t="28217" x="1803400" y="2901950"/>
          <p14:tracePt t="28217" x="1731963" y="2901950"/>
          <p14:tracePt t="28233" x="1571625" y="2901950"/>
          <p14:tracePt t="28250" x="1374775" y="2901950"/>
          <p14:tracePt t="28265" x="1143000" y="2901950"/>
          <p14:tracePt t="28283" x="874713" y="2867025"/>
          <p14:tracePt t="28299" x="571500" y="2822575"/>
          <p14:tracePt t="28318" x="357188" y="2759075"/>
          <p14:tracePt t="28332" x="187325" y="2687638"/>
          <p14:tracePt t="28355" x="169863" y="2670175"/>
          <p14:tracePt t="28366" x="125413" y="2643188"/>
          <p14:tracePt t="28383" x="107950" y="2608263"/>
          <p14:tracePt t="28399" x="88900" y="2562225"/>
          <p14:tracePt t="28417" x="80963" y="2517775"/>
          <p14:tracePt t="28432" x="44450" y="2366963"/>
          <p14:tracePt t="28450" x="26988" y="2241550"/>
          <p14:tracePt t="28465" x="9525" y="2133600"/>
          <p14:tracePt t="28482" x="9525" y="2027238"/>
          <p14:tracePt t="28499" x="9525" y="1946275"/>
          <p14:tracePt t="28515" x="9525" y="1911350"/>
          <p14:tracePt t="28533" x="9525" y="1884363"/>
          <p14:tracePt t="28672" x="17463" y="1884363"/>
          <p14:tracePt t="28688" x="53975" y="1884363"/>
          <p14:tracePt t="28697" x="107950" y="1884363"/>
          <p14:tracePt t="28705" x="152400" y="1884363"/>
          <p14:tracePt t="28706" x="179388" y="1884363"/>
          <p14:tracePt t="28715" x="276225" y="1884363"/>
          <p14:tracePt t="28732" x="339725" y="1884363"/>
          <p14:tracePt t="28748" x="357188" y="1884363"/>
          <p14:tracePt t="28977" x="366713" y="1884363"/>
          <p14:tracePt t="28980" x="374650" y="1884363"/>
          <p14:tracePt t="28999" x="384175" y="1884363"/>
          <p14:tracePt t="29000" x="527050" y="1884363"/>
          <p14:tracePt t="29000" x="581025" y="1884363"/>
          <p14:tracePt t="29073" x="679450" y="1884363"/>
          <p14:tracePt t="29100" x="795338" y="1884363"/>
          <p14:tracePt t="29143" x="822325" y="1884363"/>
          <p14:tracePt t="29149" x="857250" y="1884363"/>
          <p14:tracePt t="29165" x="938213" y="1884363"/>
          <p14:tracePt t="29189" x="965200" y="1884363"/>
          <p14:tracePt t="29199" x="1009650" y="1884363"/>
          <p14:tracePt t="29199" x="1017588" y="1884363"/>
          <p14:tracePt t="29216" x="1036638" y="1884363"/>
          <p14:tracePt t="29233" x="1081088" y="1884363"/>
          <p14:tracePt t="29249" x="1133475" y="1884363"/>
          <p14:tracePt t="29265" x="1204913" y="1884363"/>
          <p14:tracePt t="29282" x="1258888" y="1884363"/>
          <p14:tracePt t="29299" x="1303338" y="1901825"/>
          <p14:tracePt t="29316" x="1322388" y="1901825"/>
          <p14:tracePt t="29333" x="1374775" y="1911350"/>
          <p14:tracePt t="29349" x="1473200" y="1911350"/>
          <p14:tracePt t="29380" x="1482725" y="1911350"/>
          <p14:tracePt t="29389" x="1509713" y="1928813"/>
          <p14:tracePt t="29399" x="1554163" y="1938338"/>
          <p14:tracePt t="29415" x="1616075" y="1938338"/>
          <p14:tracePt t="29433" x="1633538" y="1938338"/>
          <p14:tracePt t="29449" x="1643063" y="1938338"/>
          <p14:tracePt t="29465" x="1670050" y="1955800"/>
          <p14:tracePt t="29482" x="1724025" y="1955800"/>
          <p14:tracePt t="29500" x="1731963" y="1955800"/>
          <p14:tracePt t="29516" x="1751013" y="1955800"/>
          <p14:tracePt t="29532" x="1758950" y="1965325"/>
          <p14:tracePt t="29576" x="1768475" y="1965325"/>
          <p14:tracePt t="29585" x="1776413" y="1965325"/>
          <p14:tracePt t="29590" x="1795463" y="1965325"/>
          <p14:tracePt t="29599" x="1803400" y="1955800"/>
          <p14:tracePt t="29616" x="1812925" y="1955800"/>
          <p14:tracePt t="29673" x="1830388" y="1955800"/>
          <p14:tracePt t="30192" x="1857375" y="1955800"/>
          <p14:tracePt t="30201" x="1982788" y="1955800"/>
          <p14:tracePt t="30201" x="2562225" y="2044700"/>
          <p14:tracePt t="30221" x="3133725" y="2071688"/>
          <p14:tracePt t="30233" x="3571875" y="2125663"/>
          <p14:tracePt t="30256" x="3670300" y="2143125"/>
          <p14:tracePt t="30273" x="3679825" y="2143125"/>
          <p14:tracePt t="31208" x="3705225" y="2143125"/>
          <p14:tracePt t="31216" x="3840163" y="2081213"/>
          <p14:tracePt t="31265" x="3857625" y="2071688"/>
          <p14:tracePt t="31673" x="3902075" y="2071688"/>
          <p14:tracePt t="31680" x="3946525" y="2071688"/>
          <p14:tracePt t="31688" x="3990975" y="2071688"/>
          <p14:tracePt t="31699" x="4010025" y="2071688"/>
          <p14:tracePt t="31715" x="4017963" y="2071688"/>
          <p14:tracePt t="31984" x="4027488" y="2071688"/>
          <p14:tracePt t="31993" x="4027488" y="2089150"/>
          <p14:tracePt t="32000" x="4027488" y="2116138"/>
          <p14:tracePt t="32008" x="4044950" y="2143125"/>
          <p14:tracePt t="32016" x="4044950" y="2197100"/>
          <p14:tracePt t="32016" x="4044950" y="2224088"/>
          <p14:tracePt t="32033" x="4044950" y="2276475"/>
          <p14:tracePt t="32049" x="4044950" y="2322513"/>
          <p14:tracePt t="32066" x="4044950" y="2374900"/>
          <p14:tracePt t="32083" x="4044950" y="2411413"/>
          <p14:tracePt t="32098" x="4044950" y="2428875"/>
          <p14:tracePt t="32116" x="4044950" y="2473325"/>
          <p14:tracePt t="32132" x="4044950" y="2490788"/>
          <p14:tracePt t="32149" x="4044950" y="2500313"/>
          <p14:tracePt t="32165" x="4044950" y="2517775"/>
          <p14:tracePt t="32182" x="4044950" y="2527300"/>
          <p14:tracePt t="32199" x="4037013" y="2554288"/>
          <p14:tracePt t="32199" x="4037013" y="2562225"/>
          <p14:tracePt t="32217" x="4037013" y="2571750"/>
          <p14:tracePt t="32232" x="4027488" y="2616200"/>
          <p14:tracePt t="32305" x="4027488" y="2625725"/>
          <p14:tracePt t="32512" x="4017963" y="2625725"/>
          <p14:tracePt t="32521" x="4000500" y="2625725"/>
          <p14:tracePt t="32528" x="3956050" y="2625725"/>
          <p14:tracePt t="32532" x="3803650" y="2625725"/>
          <p14:tracePt t="32548" x="3643313" y="2625725"/>
          <p14:tracePt t="32565" x="3473450" y="2625725"/>
          <p14:tracePt t="32582" x="3394075" y="2633663"/>
          <p14:tracePt t="32600" x="3322638" y="2660650"/>
          <p14:tracePt t="32615" x="3251200" y="2697163"/>
          <p14:tracePt t="32633" x="3187700" y="2732088"/>
          <p14:tracePt t="32649" x="3152775" y="2759075"/>
          <p14:tracePt t="32666" x="3098800" y="2813050"/>
          <p14:tracePt t="32682" x="3071813" y="2840038"/>
          <p14:tracePt t="32699" x="3062288" y="2847975"/>
          <p14:tracePt t="32715" x="3054350" y="2857500"/>
          <p14:tracePt t="32953" x="3054350" y="2867025"/>
          <p14:tracePt t="32960" x="3098800" y="2894013"/>
          <p14:tracePt t="32968" x="3152775" y="2911475"/>
          <p14:tracePt t="32976" x="3214688" y="2928938"/>
          <p14:tracePt t="32982" x="3348038" y="2965450"/>
          <p14:tracePt t="32998" x="3429000" y="3000375"/>
          <p14:tracePt t="33015" x="3455988" y="3000375"/>
          <p14:tracePt t="33736" x="3465513" y="3009900"/>
          <p14:tracePt t="33743" x="3482975" y="3009900"/>
          <p14:tracePt t="33753" x="3490913" y="3044825"/>
          <p14:tracePt t="33753" x="0" y="0"/>
        </p14:tracePtLst>
        <p14:tracePtLst>
          <p14:tracePt t="37616" x="1785938" y="1758950"/>
          <p14:tracePt t="38104" x="1776413" y="1758950"/>
          <p14:tracePt t="38112" x="1758950" y="1768475"/>
          <p14:tracePt t="38126" x="1758950" y="1785938"/>
          <p14:tracePt t="38408" x="1758950" y="1795463"/>
          <p14:tracePt t="38417" x="1758950" y="1822450"/>
          <p14:tracePt t="38424" x="1785938" y="1839913"/>
          <p14:tracePt t="38432" x="1803400" y="1866900"/>
          <p14:tracePt t="38440" x="1839913" y="1893888"/>
          <p14:tracePt t="38440" x="1839913" y="1919288"/>
          <p14:tracePt t="38448" x="1866900" y="1955800"/>
          <p14:tracePt t="38465" x="1884363" y="1973263"/>
          <p14:tracePt t="38482" x="1893888" y="2000250"/>
          <p14:tracePt t="38498" x="1911350" y="2027238"/>
          <p14:tracePt t="38515" x="1938338" y="2062163"/>
          <p14:tracePt t="38531" x="1982788" y="2125663"/>
          <p14:tracePt t="38549" x="2027238" y="2170113"/>
          <p14:tracePt t="38564" x="2054225" y="2197100"/>
          <p14:tracePt t="38582" x="2089150" y="2224088"/>
          <p14:tracePt t="38598" x="2108200" y="2241550"/>
          <p14:tracePt t="38615" x="2152650" y="2268538"/>
          <p14:tracePt t="38631" x="2276475" y="2339975"/>
          <p14:tracePt t="38661" x="2312988" y="2347913"/>
          <p14:tracePt t="38665" x="2357438" y="2366963"/>
          <p14:tracePt t="38681" x="2411413" y="2393950"/>
          <p14:tracePt t="38698" x="2473325" y="2411413"/>
          <p14:tracePt t="38715" x="2554288" y="2446338"/>
          <p14:tracePt t="38731" x="2705100" y="2517775"/>
          <p14:tracePt t="38748" x="2884488" y="2598738"/>
          <p14:tracePt t="38765" x="3036888" y="2652713"/>
          <p14:tracePt t="38782" x="3125788" y="2697163"/>
          <p14:tracePt t="38799" x="3160713" y="2714625"/>
          <p14:tracePt t="38815" x="3197225" y="2741613"/>
          <p14:tracePt t="38815" x="3214688" y="2759075"/>
          <p14:tracePt t="38834" x="3276600" y="2786063"/>
          <p14:tracePt t="38875" x="3295650" y="2795588"/>
          <p14:tracePt t="38937" x="3295650" y="2813050"/>
          <p14:tracePt t="38953" x="3303588" y="2822575"/>
          <p14:tracePt t="38959" x="3313113" y="2830513"/>
          <p14:tracePt t="38976" x="3313113" y="2840038"/>
          <p14:tracePt t="38992" x="3313113" y="2857500"/>
          <p14:tracePt t="39017" x="3313113" y="2867025"/>
          <p14:tracePt t="39032" x="3313113" y="2874963"/>
          <p14:tracePt t="39040" x="3322638" y="2894013"/>
          <p14:tracePt t="39048" x="3322638" y="2901950"/>
          <p14:tracePt t="39055" x="3322638" y="2919413"/>
          <p14:tracePt t="39065" x="3322638" y="2965450"/>
          <p14:tracePt t="39081" x="3322638" y="2973388"/>
          <p14:tracePt t="39098" x="3322638" y="2982913"/>
          <p14:tracePt t="39115" x="3322638" y="3009900"/>
          <p14:tracePt t="39131" x="3322638" y="3017838"/>
          <p14:tracePt t="39148" x="3322638" y="3027363"/>
          <p14:tracePt t="39185" x="3322638" y="3044825"/>
          <p14:tracePt t="39216" x="3322638" y="3054350"/>
          <p14:tracePt t="39233" x="3313113" y="3062288"/>
          <p14:tracePt t="39249" x="3303588" y="3062288"/>
          <p14:tracePt t="39256" x="3303588" y="3071813"/>
          <p14:tracePt t="39264" x="3295650" y="3081338"/>
          <p14:tracePt t="39277" x="3286125" y="3089275"/>
          <p14:tracePt t="39281" x="3276600" y="3098800"/>
          <p14:tracePt t="39298" x="3232150" y="3116263"/>
          <p14:tracePt t="39316" x="3179763" y="3143250"/>
          <p14:tracePt t="39347" x="3089275" y="3160713"/>
          <p14:tracePt t="39349" x="2928938" y="3197225"/>
          <p14:tracePt t="39365" x="2830513" y="3214688"/>
          <p14:tracePt t="39383" x="2776538" y="3214688"/>
          <p14:tracePt t="39398" x="2759075" y="3224213"/>
          <p14:tracePt t="39415" x="2724150" y="3224213"/>
          <p14:tracePt t="39431" x="2687638" y="3224213"/>
          <p14:tracePt t="39431" x="2660650" y="3224213"/>
          <p14:tracePt t="39449" x="2608263" y="3224213"/>
          <p14:tracePt t="39465" x="2509838" y="3224213"/>
          <p14:tracePt t="39481" x="2384425" y="3197225"/>
          <p14:tracePt t="39498" x="2232025" y="3125788"/>
          <p14:tracePt t="39514" x="2054225" y="3036888"/>
          <p14:tracePt t="39531" x="1874838" y="2928938"/>
          <p14:tracePt t="39548" x="1758950" y="2857500"/>
          <p14:tracePt t="39564" x="1652588" y="2786063"/>
          <p14:tracePt t="39581" x="1581150" y="2714625"/>
          <p14:tracePt t="39598" x="1536700" y="2670175"/>
          <p14:tracePt t="39615" x="1490663" y="2633663"/>
          <p14:tracePt t="39615" x="1473200" y="2608263"/>
          <p14:tracePt t="39633" x="1465263" y="2589213"/>
          <p14:tracePt t="39648" x="1455738" y="2562225"/>
          <p14:tracePt t="39666" x="1438275" y="2527300"/>
          <p14:tracePt t="39689" x="1438275" y="2517775"/>
          <p14:tracePt t="39699" x="1428750" y="2446338"/>
          <p14:tracePt t="39715" x="1428750" y="2419350"/>
          <p14:tracePt t="39731" x="1428750" y="2384425"/>
          <p14:tracePt t="39748" x="1428750" y="2330450"/>
          <p14:tracePt t="39765" x="1428750" y="2276475"/>
          <p14:tracePt t="39781" x="1438275" y="2224088"/>
          <p14:tracePt t="39798" x="1446213" y="2187575"/>
          <p14:tracePt t="39815" x="1482725" y="2143125"/>
          <p14:tracePt t="39815" x="1500188" y="2125663"/>
          <p14:tracePt t="39834" x="1633538" y="2000250"/>
          <p14:tracePt t="39931" x="1643063" y="1990725"/>
          <p14:tracePt t="39932" x="1670050" y="1990725"/>
          <p14:tracePt t="39948" x="1803400" y="1946275"/>
          <p14:tracePt t="40009" x="1812925" y="1946275"/>
          <p14:tracePt t="40010" x="1830388" y="1938338"/>
          <p14:tracePt t="40021" x="1857375" y="1938338"/>
          <p14:tracePt t="40031" x="1893888" y="1938338"/>
          <p14:tracePt t="40031" x="1919288" y="1938338"/>
          <p14:tracePt t="40049" x="1973263" y="1938338"/>
          <p14:tracePt t="40065" x="2000250" y="1938338"/>
          <p14:tracePt t="40082" x="2009775" y="1938338"/>
          <p14:tracePt t="40098" x="2044700" y="1938338"/>
          <p14:tracePt t="40116" x="2089150" y="1938338"/>
          <p14:tracePt t="40132" x="2133600" y="1938338"/>
          <p14:tracePt t="40148" x="2197100" y="1938338"/>
          <p14:tracePt t="40165" x="2268538" y="1938338"/>
          <p14:tracePt t="40182" x="2330450" y="1938338"/>
          <p14:tracePt t="40198" x="2401888" y="1955800"/>
          <p14:tracePt t="40216" x="2482850" y="1990725"/>
          <p14:tracePt t="40231" x="2554288" y="2000250"/>
          <p14:tracePt t="40231" x="2598738" y="2036763"/>
          <p14:tracePt t="40249" x="2679700" y="2081213"/>
          <p14:tracePt t="40265" x="2751138" y="2116138"/>
          <p14:tracePt t="40281" x="2795588" y="2143125"/>
          <p14:tracePt t="40298" x="2830513" y="2170113"/>
          <p14:tracePt t="40315" x="2867025" y="2187575"/>
          <p14:tracePt t="40331" x="2894013" y="2224088"/>
          <p14:tracePt t="40348" x="2919413" y="2251075"/>
          <p14:tracePt t="40366" x="2955925" y="2286000"/>
          <p14:tracePt t="40380" x="2973388" y="2322513"/>
          <p14:tracePt t="40399" x="2990850" y="2339975"/>
          <p14:tracePt t="40415" x="3009900" y="2374900"/>
          <p14:tracePt t="40431" x="3036888" y="2438400"/>
          <p14:tracePt t="40450" x="3036888" y="2465388"/>
          <p14:tracePt t="40468" x="3062288" y="2500313"/>
          <p14:tracePt t="40488" x="3062288" y="2527300"/>
          <p14:tracePt t="40498" x="3062288" y="2544763"/>
          <p14:tracePt t="40515" x="3071813" y="2571750"/>
          <p14:tracePt t="40532" x="3071813" y="2589213"/>
          <p14:tracePt t="40548" x="3071813" y="2616200"/>
          <p14:tracePt t="40565" x="3071813" y="2670175"/>
          <p14:tracePt t="40581" x="3071813" y="2705100"/>
          <p14:tracePt t="40599" x="3071813" y="2741613"/>
          <p14:tracePt t="40615" x="3071813" y="2786063"/>
          <p14:tracePt t="40615" x="3071813" y="2795588"/>
          <p14:tracePt t="40633" x="3071813" y="2813050"/>
          <p14:tracePt t="40648" x="3044825" y="2867025"/>
          <p14:tracePt t="40666" x="3009900" y="2911475"/>
          <p14:tracePt t="40682" x="2990850" y="2965450"/>
          <p14:tracePt t="40705" x="2955925" y="3000375"/>
          <p14:tracePt t="40715" x="2938463" y="3044825"/>
          <p14:tracePt t="40732" x="2894013" y="3081338"/>
          <p14:tracePt t="40749" x="2867025" y="3108325"/>
          <p14:tracePt t="40764" x="2822575" y="3152775"/>
          <p14:tracePt t="40781" x="2776538" y="3187700"/>
          <p14:tracePt t="40797" x="2741613" y="3214688"/>
          <p14:tracePt t="40815" x="2724150" y="3232150"/>
          <p14:tracePt t="40815" x="2705100" y="3251200"/>
          <p14:tracePt t="40832" x="2660650" y="3276600"/>
          <p14:tracePt t="40849" x="2581275" y="3303588"/>
          <p14:tracePt t="40864" x="2500313" y="3357563"/>
          <p14:tracePt t="40882" x="2401888" y="3394075"/>
          <p14:tracePt t="40898" x="2268538" y="3429000"/>
          <p14:tracePt t="40916" x="2027238" y="3482975"/>
          <p14:tracePt t="40939" x="1928813" y="3509963"/>
          <p14:tracePt t="40948" x="1803400" y="3517900"/>
          <p14:tracePt t="40965" x="1714500" y="3517900"/>
          <p14:tracePt t="40982" x="1465263" y="3544888"/>
          <p14:tracePt t="40982" x="1419225" y="3544888"/>
          <p14:tracePt t="41017" x="1322388" y="3544888"/>
          <p14:tracePt t="41039" x="1223963" y="3544888"/>
          <p14:tracePt t="41048" x="1000125" y="3517900"/>
          <p14:tracePt t="41098" x="965200" y="3500438"/>
          <p14:tracePt t="41098" x="874713" y="3465513"/>
          <p14:tracePt t="41116" x="776288" y="3438525"/>
          <p14:tracePt t="41131" x="696913" y="3394075"/>
          <p14:tracePt t="41148" x="642938" y="3375025"/>
          <p14:tracePt t="41164" x="625475" y="3348038"/>
          <p14:tracePt t="41181" x="588963" y="3330575"/>
          <p14:tracePt t="41199" x="536575" y="3295650"/>
          <p14:tracePt t="41215" x="446088" y="3232150"/>
          <p14:tracePt t="41232" x="393700" y="3179763"/>
          <p14:tracePt t="41248" x="312738" y="3098800"/>
          <p14:tracePt t="41265" x="276225" y="3062288"/>
          <p14:tracePt t="41281" x="223838" y="3000375"/>
          <p14:tracePt t="41299" x="179388" y="2946400"/>
          <p14:tracePt t="41315" x="152400" y="2901950"/>
          <p14:tracePt t="41333" x="133350" y="2867025"/>
          <p14:tracePt t="41348" x="107950" y="2822575"/>
          <p14:tracePt t="41365" x="98425" y="2813050"/>
          <p14:tracePt t="41381" x="98425" y="2786063"/>
          <p14:tracePt t="41398" x="98425" y="2751138"/>
          <p14:tracePt t="41414" x="98425" y="2724150"/>
          <p14:tracePt t="41414" x="98425" y="2697163"/>
          <p14:tracePt t="41432" x="98425" y="2670175"/>
          <p14:tracePt t="41448" x="98425" y="2589213"/>
          <p14:tracePt t="41465" x="98425" y="2536825"/>
          <p14:tracePt t="41481" x="98425" y="2500313"/>
          <p14:tracePt t="41498" x="98425" y="2482850"/>
          <p14:tracePt t="41514" x="98425" y="2438400"/>
          <p14:tracePt t="41531" x="107950" y="2419350"/>
          <p14:tracePt t="41548" x="125413" y="2393950"/>
          <p14:tracePt t="41565" x="125413" y="2384425"/>
          <p14:tracePt t="41581" x="142875" y="2347913"/>
          <p14:tracePt t="41598" x="160338" y="2303463"/>
          <p14:tracePt t="41614" x="179388" y="2276475"/>
          <p14:tracePt t="41631" x="179388" y="2268538"/>
          <p14:tracePt t="41688" x="179388" y="2251075"/>
          <p14:tracePt t="41696" x="187325" y="2241550"/>
          <p14:tracePt t="47111" x="187325" y="2268538"/>
          <p14:tracePt t="47112" x="187325" y="2295525"/>
          <p14:tracePt t="47119" x="187325" y="2322513"/>
          <p14:tracePt t="47130" x="169863" y="2384425"/>
          <p14:tracePt t="47147" x="169863" y="2438400"/>
          <p14:tracePt t="47163" x="152400" y="2446338"/>
          <p14:tracePt t="47180" x="152400" y="2455863"/>
          <p14:tracePt t="47328" x="142875" y="2490788"/>
          <p14:tracePt t="47344" x="142875" y="2517775"/>
          <p14:tracePt t="47352" x="142875" y="2527300"/>
          <p14:tracePt t="47359" x="142875" y="2536825"/>
          <p14:tracePt t="47366" x="142875" y="2562225"/>
          <p14:tracePt t="47379" x="142875" y="2571750"/>
          <p14:tracePt t="47396" x="142875" y="2598738"/>
          <p14:tracePt t="47434" x="142875" y="2608263"/>
          <p14:tracePt t="47446" x="142875" y="2625725"/>
          <p14:tracePt t="47464" x="142875" y="2643188"/>
          <p14:tracePt t="47486" x="142875" y="2652713"/>
          <p14:tracePt t="47497" x="142875" y="2660650"/>
          <p14:tracePt t="47654" x="152400" y="2660650"/>
          <p14:tracePt t="47663" x="179388" y="2660650"/>
          <p14:tracePt t="47671" x="187325" y="2660650"/>
          <p14:tracePt t="47679" x="231775" y="2660650"/>
          <p14:tracePt t="47679" x="258763" y="2660650"/>
          <p14:tracePt t="47688" x="268288" y="2660650"/>
          <p14:tracePt t="47697" x="303213" y="2660650"/>
          <p14:tracePt t="47713" x="347663" y="2660650"/>
          <p14:tracePt t="47730" x="366713" y="2660650"/>
          <p14:tracePt t="47746" x="384175" y="2660650"/>
          <p14:tracePt t="47782" x="393700" y="2660650"/>
          <p14:tracePt t="47863" x="401638" y="2660650"/>
          <p14:tracePt t="47942" x="411163" y="2660650"/>
          <p14:tracePt t="47955" x="428625" y="2660650"/>
          <p14:tracePt t="47962" x="446088" y="2660650"/>
          <p14:tracePt t="47963" x="473075" y="2652713"/>
          <p14:tracePt t="47980" x="517525" y="2652713"/>
          <p14:tracePt t="47996" x="536575" y="2652713"/>
          <p14:tracePt t="48013" x="571500" y="2652713"/>
          <p14:tracePt t="48030" x="652463" y="2652713"/>
          <p14:tracePt t="48030" x="660400" y="2652713"/>
          <p14:tracePt t="48048" x="687388" y="2652713"/>
          <p14:tracePt t="48063" x="723900" y="2652713"/>
          <p14:tracePt t="48080" x="731838" y="2652713"/>
          <p14:tracePt t="48096" x="750888" y="2652713"/>
          <p14:tracePt t="48113" x="795338" y="2652713"/>
          <p14:tracePt t="48130" x="847725" y="2652713"/>
          <p14:tracePt t="48146" x="919163" y="2652713"/>
          <p14:tracePt t="48163" x="955675" y="2652713"/>
          <p14:tracePt t="48180" x="965200" y="2652713"/>
          <p14:tracePt t="48196" x="982663" y="2652713"/>
          <p14:tracePt t="48213" x="990600" y="2652713"/>
          <p14:tracePt t="48230" x="1000125" y="2652713"/>
          <p14:tracePt t="48671" x="1027113" y="2652713"/>
          <p14:tracePt t="48671" x="1071563" y="2652713"/>
          <p14:tracePt t="48680" x="1295400" y="2697163"/>
          <p14:tracePt t="48680" x="1357313" y="2697163"/>
          <p14:tracePt t="48719" x="1411288" y="2714625"/>
          <p14:tracePt t="48729" x="1438275" y="2714625"/>
          <p14:tracePt t="48747" x="1455738" y="2714625"/>
          <p14:tracePt t="48783" x="1465263" y="2714625"/>
          <p14:tracePt t="48799" x="1473200" y="2714625"/>
          <p14:tracePt t="48805" x="1509713" y="2724150"/>
          <p14:tracePt t="48830" x="1536700" y="2724150"/>
          <p14:tracePt t="48832" x="1589088" y="2741613"/>
          <p14:tracePt t="48853" x="1608138" y="2741613"/>
          <p14:tracePt t="48853" x="1616075" y="2741613"/>
          <p14:tracePt t="48863" x="1652588" y="2751138"/>
          <p14:tracePt t="48886" x="1697038" y="2751138"/>
          <p14:tracePt t="48896" x="1776413" y="2759075"/>
          <p14:tracePt t="48913" x="1839913" y="2768600"/>
          <p14:tracePt t="48929" x="1884363" y="2786063"/>
          <p14:tracePt t="48946" x="1901825" y="2786063"/>
          <p14:tracePt t="48963" x="1928813" y="2786063"/>
          <p14:tracePt t="48980" x="1938338" y="2786063"/>
          <p14:tracePt t="48996" x="1965325" y="2786063"/>
          <p14:tracePt t="49399" x="2044700" y="2795588"/>
          <p14:tracePt t="49407" x="2197100" y="2795588"/>
          <p14:tracePt t="49413" x="2312988" y="2813050"/>
          <p14:tracePt t="49421" x="2465388" y="2840038"/>
          <p14:tracePt t="49429" x="2652713" y="2874963"/>
          <p14:tracePt t="49463" x="2670175" y="2874963"/>
          <p14:tracePt t="49840" x="2714625" y="2874963"/>
          <p14:tracePt t="49847" x="2759075" y="2874963"/>
          <p14:tracePt t="49855" x="2786063" y="2874963"/>
          <p14:tracePt t="49863" x="2901950" y="2874963"/>
          <p14:tracePt t="49887" x="2928938" y="2874963"/>
          <p14:tracePt t="49897" x="2946400" y="2874963"/>
          <p14:tracePt t="49944" x="2955925" y="2874963"/>
          <p14:tracePt t="49951" x="2965450" y="2874963"/>
          <p14:tracePt t="49956" x="2973388" y="2874963"/>
          <p14:tracePt t="49963" x="3044825" y="2874963"/>
          <p14:tracePt t="49979" x="3170238" y="2894013"/>
          <p14:tracePt t="49997" x="3286125" y="2901950"/>
          <p14:tracePt t="50012" x="3438525" y="2946400"/>
          <p14:tracePt t="50030" x="3581400" y="2965450"/>
          <p14:tracePt t="50046" x="3714750" y="2982913"/>
          <p14:tracePt t="50064" x="3741738" y="2982913"/>
          <p14:tracePt t="50295" x="3751263" y="2982913"/>
          <p14:tracePt t="50463" x="3803650" y="2990850"/>
          <p14:tracePt t="50471" x="3894138" y="2990850"/>
          <p14:tracePt t="50479" x="4000500" y="2990850"/>
          <p14:tracePt t="50480" x="4205288" y="3009900"/>
          <p14:tracePt t="50496" x="4402138" y="3044825"/>
          <p14:tracePt t="50513" x="4608513" y="3108325"/>
          <p14:tracePt t="50529" x="4751388" y="3143250"/>
          <p14:tracePt t="50546" x="4795838" y="3160713"/>
          <p14:tracePt t="50562" x="4803775" y="3160713"/>
          <p14:tracePt t="50615" x="4813300" y="3160713"/>
          <p14:tracePt t="50629" x="4840288" y="3170238"/>
          <p14:tracePt t="50635" x="4848225" y="3170238"/>
          <p14:tracePt t="50646" x="4911725" y="3170238"/>
          <p14:tracePt t="50646" x="4938713" y="3170238"/>
          <p14:tracePt t="50664" x="5045075" y="3187700"/>
          <p14:tracePt t="50679" x="5340350" y="3241675"/>
          <p14:tracePt t="50679" x="0" y="0"/>
        </p14:tracePtLst>
        <p14:tracePtLst>
          <p14:tracePt t="56255" x="4438650" y="4027488"/>
          <p14:tracePt t="56504" x="4456113" y="4037013"/>
          <p14:tracePt t="56512" x="4491038" y="4081463"/>
          <p14:tracePt t="56520" x="4518025" y="4116388"/>
          <p14:tracePt t="56530" x="4545013" y="4152900"/>
          <p14:tracePt t="56531" x="4652963" y="4322763"/>
          <p14:tracePt t="56548" x="5062538" y="5027613"/>
          <p14:tracePt t="56579" x="5322888" y="5394325"/>
          <p14:tracePt t="56579" x="5822950" y="6099175"/>
          <p14:tracePt t="56596" x="6180138" y="6545263"/>
          <p14:tracePt t="56613" x="6367463" y="6715125"/>
          <p14:tracePt t="56629" x="6545263" y="6848475"/>
          <p14:tracePt t="56646" x="6670675" y="6848475"/>
          <p14:tracePt t="56662" x="6796088" y="6848475"/>
          <p14:tracePt t="56681" x="6831013" y="6848475"/>
          <p14:tracePt t="56699" x="6840538" y="6848475"/>
          <p14:tracePt t="56714" x="6858000" y="6848475"/>
          <p14:tracePt t="56732" x="6875463" y="6840538"/>
          <p14:tracePt t="56748" x="6902450" y="6831013"/>
          <p14:tracePt t="56783" x="6911975" y="6831013"/>
          <p14:tracePt t="56784" x="6946900" y="6831013"/>
          <p14:tracePt t="56801" x="6983413" y="6831013"/>
          <p14:tracePt t="56812" x="7242175" y="6813550"/>
          <p14:tracePt t="56852" x="7269163" y="6796088"/>
          <p14:tracePt t="56862" x="7304088" y="6777038"/>
          <p14:tracePt t="56879" x="7331075" y="6751638"/>
          <p14:tracePt t="56896" x="7358063" y="6724650"/>
          <p14:tracePt t="56912" x="7385050" y="6670675"/>
          <p14:tracePt t="56929" x="7394575" y="6634163"/>
          <p14:tracePt t="56945" x="7394575" y="6581775"/>
          <p14:tracePt t="56962" x="7375525" y="6518275"/>
          <p14:tracePt t="56979" x="7323138" y="6438900"/>
          <p14:tracePt t="56996" x="7296150" y="6384925"/>
          <p14:tracePt t="57012" x="7251700" y="6330950"/>
          <p14:tracePt t="57030" x="7232650" y="6286500"/>
          <p14:tracePt t="57045" x="7188200" y="6232525"/>
          <p14:tracePt t="57062" x="7045325" y="6126163"/>
          <p14:tracePt t="57062" x="7018338" y="6099175"/>
          <p14:tracePt t="57096" x="6973888" y="6089650"/>
          <p14:tracePt t="57114" x="6956425" y="6081713"/>
          <p14:tracePt t="57129" x="6929438" y="6062663"/>
          <p14:tracePt t="57146" x="6911975" y="6054725"/>
          <p14:tracePt t="57162" x="6884988" y="6054725"/>
          <p14:tracePt t="57180" x="6848475" y="6037263"/>
          <p14:tracePt t="57196" x="6823075" y="6037263"/>
          <p14:tracePt t="57213" x="6813550" y="6037263"/>
          <p14:tracePt t="57234" x="6804025" y="6037263"/>
          <p14:tracePt t="57246" x="6786563" y="6037263"/>
          <p14:tracePt t="57262" x="6759575" y="6037263"/>
          <p14:tracePt t="57262" x="6742113" y="6045200"/>
          <p14:tracePt t="57279" x="6705600" y="6081713"/>
          <p14:tracePt t="57296" x="6680200" y="6108700"/>
          <p14:tracePt t="57313" x="6661150" y="6143625"/>
          <p14:tracePt t="57329" x="6661150" y="6161088"/>
          <p14:tracePt t="57345" x="6661150" y="6197600"/>
          <p14:tracePt t="57362" x="6661150" y="6224588"/>
          <p14:tracePt t="57380" x="6661150" y="6251575"/>
          <p14:tracePt t="57395" x="6661150" y="6259513"/>
          <p14:tracePt t="57412" x="6661150" y="6276975"/>
          <p14:tracePt t="57428" x="6670675" y="6276975"/>
          <p14:tracePt t="57446" x="6697663" y="6276975"/>
          <p14:tracePt t="57462" x="6840538" y="6276975"/>
          <p14:tracePt t="57462" x="6919913" y="6276975"/>
          <p14:tracePt t="57480" x="7224713" y="6215063"/>
          <p14:tracePt t="57497" x="7634288" y="6054725"/>
          <p14:tracePt t="57512" x="7867650" y="5946775"/>
          <p14:tracePt t="57530" x="8010525" y="5857875"/>
          <p14:tracePt t="57545" x="8054975" y="5822950"/>
          <p14:tracePt t="57563" x="8081963" y="5803900"/>
          <p14:tracePt t="57579" x="8099425" y="5786438"/>
          <p14:tracePt t="57596" x="8116888" y="5751513"/>
          <p14:tracePt t="57612" x="8126413" y="5741988"/>
          <p14:tracePt t="57630" x="8134350" y="5715000"/>
          <p14:tracePt t="57646" x="8134350" y="5688013"/>
          <p14:tracePt t="57663" x="8143875" y="5680075"/>
          <p14:tracePt t="57679" x="8143875" y="5670550"/>
          <p14:tracePt t="57855" x="8134350" y="5661025"/>
          <p14:tracePt t="57863" x="7912100" y="5884863"/>
          <p14:tracePt t="57903" x="7867650" y="5983288"/>
          <p14:tracePt t="57913" x="7848600" y="6054725"/>
          <p14:tracePt t="57929" x="7848600" y="6072188"/>
          <p14:tracePt t="57946" x="7848600" y="6089650"/>
          <p14:tracePt t="57984" x="7848600" y="6099175"/>
          <p14:tracePt t="58015" x="7848600" y="6108700"/>
          <p14:tracePt t="58023" x="7858125" y="6116638"/>
          <p14:tracePt t="58031" x="7920038" y="6134100"/>
          <p14:tracePt t="58031" x="7974013" y="6134100"/>
          <p14:tracePt t="58048" x="8027988" y="6153150"/>
          <p14:tracePt t="58049" x="8089900" y="6153150"/>
          <p14:tracePt t="58062" x="8153400" y="6161088"/>
          <p14:tracePt t="58062" x="8180388" y="6161088"/>
          <p14:tracePt t="58080" x="8205788" y="6161088"/>
          <p14:tracePt t="58104" x="8215313" y="6161088"/>
          <p14:tracePt t="58112" x="8224838" y="6161088"/>
          <p14:tracePt t="58129" x="8242300" y="6161088"/>
          <p14:tracePt t="58343" x="8232775" y="6161088"/>
          <p14:tracePt t="58351" x="8205788" y="6161088"/>
          <p14:tracePt t="58351" x="8180388" y="6161088"/>
          <p14:tracePt t="58360" x="7875588" y="6161088"/>
          <p14:tracePt t="58412" x="7491413" y="6205538"/>
          <p14:tracePt t="58447" x="7394575" y="6224588"/>
          <p14:tracePt t="58448" x="7340600" y="6242050"/>
          <p14:tracePt t="58462" x="7224713" y="6276975"/>
          <p14:tracePt t="58479" x="7062788" y="6330950"/>
          <p14:tracePt t="58496" x="6919913" y="6394450"/>
          <p14:tracePt t="58512" x="6732588" y="6483350"/>
          <p14:tracePt t="58529" x="6554788" y="6562725"/>
          <p14:tracePt t="58546" x="6367463" y="6643688"/>
          <p14:tracePt t="58562" x="6251575" y="6688138"/>
          <p14:tracePt t="58579" x="6153150" y="6724650"/>
          <p14:tracePt t="58596" x="6037263" y="6742113"/>
          <p14:tracePt t="58612" x="5884863" y="6759575"/>
          <p14:tracePt t="58629" x="5643563" y="6777038"/>
          <p14:tracePt t="58646" x="5180013" y="6777038"/>
          <p14:tracePt t="58662" x="4394200" y="6724650"/>
          <p14:tracePt t="58662" x="3919538" y="6653213"/>
          <p14:tracePt t="58680" x="3009900" y="6438900"/>
          <p14:tracePt t="58696" x="2374900" y="6215063"/>
          <p14:tracePt t="58713" x="1919288" y="6018213"/>
          <p14:tracePt t="58729" x="1536700" y="5803900"/>
          <p14:tracePt t="58746" x="1223963" y="5599113"/>
          <p14:tracePt t="58762" x="901700" y="5367338"/>
          <p14:tracePt t="58779" x="723900" y="5205413"/>
          <p14:tracePt t="58795" x="608013" y="5054600"/>
          <p14:tracePt t="58813" x="500063" y="4884738"/>
          <p14:tracePt t="58830" x="411163" y="4679950"/>
          <p14:tracePt t="58846" x="366713" y="4483100"/>
          <p14:tracePt t="58862" x="312738" y="4098925"/>
          <p14:tracePt t="58890" x="312738" y="4027488"/>
          <p14:tracePt t="58896" x="295275" y="3875088"/>
          <p14:tracePt t="58913" x="295275" y="3714750"/>
          <p14:tracePt t="58929" x="322263" y="3571875"/>
          <p14:tracePt t="58946" x="374650" y="3384550"/>
          <p14:tracePt t="58962" x="411163" y="3268663"/>
          <p14:tracePt t="58979" x="455613" y="3160713"/>
          <p14:tracePt t="58996" x="517525" y="3062288"/>
          <p14:tracePt t="59012" x="571500" y="2982913"/>
          <p14:tracePt t="59029" x="588963" y="2928938"/>
          <p14:tracePt t="59046" x="615950" y="2884488"/>
          <p14:tracePt t="59046" x="633413" y="2874963"/>
          <p14:tracePt t="59064" x="633413" y="2867025"/>
          <p14:tracePt t="59079" x="687388" y="2822575"/>
          <p14:tracePt t="59096" x="723900" y="2768600"/>
          <p14:tracePt t="59112" x="768350" y="2705100"/>
          <p14:tracePt t="59130" x="822325" y="2670175"/>
          <p14:tracePt t="59145" x="866775" y="2633663"/>
          <p14:tracePt t="59162" x="911225" y="2608263"/>
          <p14:tracePt t="59179" x="919163" y="2598738"/>
          <p14:tracePt t="59196" x="919163" y="2589213"/>
          <p14:tracePt t="59212" x="938213" y="2589213"/>
          <p14:tracePt t="59229" x="955675" y="2589213"/>
          <p14:tracePt t="59245" x="973138" y="2581275"/>
          <p14:tracePt t="59262" x="990600" y="2581275"/>
          <p14:tracePt t="59279" x="1017588" y="2581275"/>
          <p14:tracePt t="59279" x="1027113" y="2581275"/>
          <p14:tracePt t="59296" x="1054100" y="2581275"/>
          <p14:tracePt t="59312" x="1071563" y="2581275"/>
          <p14:tracePt t="59392" x="1081088" y="2581275"/>
          <p14:tracePt t="59394" x="1089025" y="2581275"/>
          <p14:tracePt t="59567" x="1089025" y="2589213"/>
          <p14:tracePt t="59573" x="1116013" y="2625725"/>
          <p14:tracePt t="59578" x="1133475" y="2652713"/>
          <p14:tracePt t="59595" x="1160463" y="2687638"/>
          <p14:tracePt t="59596" x="1204913" y="2751138"/>
          <p14:tracePt t="59613" x="1241425" y="2803525"/>
          <p14:tracePt t="59629" x="1276350" y="2857500"/>
          <p14:tracePt t="59646" x="1295400" y="2884488"/>
          <p14:tracePt t="59662" x="1312863" y="2911475"/>
          <p14:tracePt t="59681" x="1322388" y="2928938"/>
          <p14:tracePt t="59697" x="1339850" y="2973388"/>
          <p14:tracePt t="59714" x="1357313" y="2982913"/>
          <p14:tracePt t="59730" x="1384300" y="3036888"/>
          <p14:tracePt t="59762" x="1393825" y="3062288"/>
          <p14:tracePt t="59763" x="1411288" y="3089275"/>
          <p14:tracePt t="59779" x="1419225" y="3133725"/>
          <p14:tracePt t="59796" x="1438275" y="3152775"/>
          <p14:tracePt t="59812" x="1438275" y="3179763"/>
          <p14:tracePt t="59812" x="1438275" y="3187700"/>
          <p14:tracePt t="59834" x="1438275" y="3241675"/>
          <p14:tracePt t="59862" x="1438275" y="3268663"/>
          <p14:tracePt t="59864" x="1438275" y="3465513"/>
          <p14:tracePt t="59917" x="1438275" y="3608388"/>
          <p14:tracePt t="59930" x="1438275" y="3751263"/>
          <p14:tracePt t="59951" x="1438275" y="3894138"/>
          <p14:tracePt t="59963" x="1438275" y="4037013"/>
          <p14:tracePt t="59979" x="1438275" y="4133850"/>
          <p14:tracePt t="59996" x="1438275" y="4303713"/>
          <p14:tracePt t="60018" x="1438275" y="4348163"/>
          <p14:tracePt t="60029" x="1438275" y="4473575"/>
          <p14:tracePt t="60045" x="1438275" y="4589463"/>
          <p14:tracePt t="60045" x="1438275" y="4660900"/>
          <p14:tracePt t="60064" x="1438275" y="4714875"/>
          <p14:tracePt t="60078" x="1455738" y="4884738"/>
          <p14:tracePt t="60096" x="1465263" y="4956175"/>
          <p14:tracePt t="60112" x="1482725" y="5045075"/>
          <p14:tracePt t="60129" x="1500188" y="5143500"/>
          <p14:tracePt t="60146" x="1517650" y="5259388"/>
          <p14:tracePt t="60162" x="1517650" y="5348288"/>
          <p14:tracePt t="60179" x="1554163" y="5456238"/>
          <p14:tracePt t="60195" x="1571625" y="5554663"/>
          <p14:tracePt t="60213" x="1598613" y="5608638"/>
          <p14:tracePt t="60229" x="1616075" y="5680075"/>
          <p14:tracePt t="60246" x="1616075" y="5688013"/>
          <p14:tracePt t="60261" x="1625600" y="5688013"/>
          <p14:tracePt t="60261" x="1633538" y="5705475"/>
          <p14:tracePt t="60447" x="1660525" y="5705475"/>
          <p14:tracePt t="60455" x="1839913" y="5545138"/>
          <p14:tracePt t="60485" x="1973263" y="5384800"/>
          <p14:tracePt t="60496" x="2081213" y="5170488"/>
          <p14:tracePt t="60512" x="2125663" y="4946650"/>
          <p14:tracePt t="60529" x="2125663" y="4697413"/>
          <p14:tracePt t="60546" x="2125663" y="4419600"/>
          <p14:tracePt t="60562" x="2089150" y="4214813"/>
          <p14:tracePt t="60579" x="1919288" y="3741738"/>
          <p14:tracePt t="60618" x="1874838" y="3652838"/>
          <p14:tracePt t="60630" x="1751013" y="3438525"/>
          <p14:tracePt t="60645" x="1652588" y="3268663"/>
          <p14:tracePt t="60663" x="1571625" y="3116263"/>
          <p14:tracePt t="60679" x="1509713" y="2973388"/>
          <p14:tracePt t="60696" x="1473200" y="2874963"/>
          <p14:tracePt t="60712" x="1455738" y="2830513"/>
          <p14:tracePt t="60729" x="1428750" y="2776538"/>
          <p14:tracePt t="60746" x="1419225" y="2741613"/>
          <p14:tracePt t="60763" x="1393825" y="2697163"/>
          <p14:tracePt t="60779" x="1374775" y="2660650"/>
          <p14:tracePt t="60796" x="1374775" y="2643188"/>
          <p14:tracePt t="61071" x="1374775" y="2670175"/>
          <p14:tracePt t="61080" x="1374775" y="2679700"/>
          <p14:tracePt t="61095" x="1374775" y="2697163"/>
          <p14:tracePt t="61096" x="1384300" y="2751138"/>
          <p14:tracePt t="61113" x="1393825" y="2776538"/>
          <p14:tracePt t="61129" x="1393825" y="2803525"/>
          <p14:tracePt t="61146" x="1411288" y="2822575"/>
          <p14:tracePt t="61146" x="1411288" y="2847975"/>
          <p14:tracePt t="61187" x="1419225" y="2867025"/>
          <p14:tracePt t="61199" x="1419225" y="2894013"/>
          <p14:tracePt t="61205" x="1419225" y="2901950"/>
          <p14:tracePt t="61212" x="1438275" y="2928938"/>
          <p14:tracePt t="61229" x="1455738" y="2973388"/>
          <p14:tracePt t="61246" x="1465263" y="3009900"/>
          <p14:tracePt t="61262" x="1500188" y="3044825"/>
          <p14:tracePt t="61279" x="1500188" y="3062288"/>
          <p14:tracePt t="61296" x="1500188" y="3089275"/>
          <p14:tracePt t="61313" x="1500188" y="3125788"/>
          <p14:tracePt t="61329" x="1500188" y="3152775"/>
          <p14:tracePt t="61346" x="1509713" y="3170238"/>
          <p14:tracePt t="61362" x="1509713" y="3224213"/>
          <p14:tracePt t="61379" x="1527175" y="3286125"/>
          <p14:tracePt t="61395" x="1527175" y="3340100"/>
          <p14:tracePt t="61412" x="1536700" y="3375025"/>
          <p14:tracePt t="61429" x="1536700" y="3411538"/>
          <p14:tracePt t="61445" x="1536700" y="3438525"/>
          <p14:tracePt t="61463" x="1536700" y="3482975"/>
          <p14:tracePt t="61485" x="1536700" y="3509963"/>
          <p14:tracePt t="61496" x="1536700" y="3536950"/>
          <p14:tracePt t="61512" x="1536700" y="3581400"/>
          <p14:tracePt t="61538" x="1536700" y="3589338"/>
          <p14:tracePt t="61546" x="1536700" y="3633788"/>
          <p14:tracePt t="61563" x="1536700" y="3670300"/>
          <p14:tracePt t="61579" x="1536700" y="3705225"/>
          <p14:tracePt t="61596" x="1536700" y="3946525"/>
          <p14:tracePt t="61596" x="1536700" y="3956050"/>
          <p14:tracePt t="61680" x="1536700" y="4000500"/>
          <p14:tracePt t="61696" x="1536700" y="4054475"/>
          <p14:tracePt t="61712" x="1536700" y="4089400"/>
          <p14:tracePt t="61729" x="1536700" y="4143375"/>
          <p14:tracePt t="61746" x="1536700" y="4214813"/>
          <p14:tracePt t="61762" x="1536700" y="4268788"/>
          <p14:tracePt t="61779" x="1536700" y="4313238"/>
          <p14:tracePt t="61796" x="1536700" y="4340225"/>
          <p14:tracePt t="61813" x="1536700" y="4384675"/>
          <p14:tracePt t="61830" x="1536700" y="4456113"/>
          <p14:tracePt t="61863" x="1536700" y="4483100"/>
          <p14:tracePt t="61864" x="1536700" y="4510088"/>
          <p14:tracePt t="61864" x="1536700" y="4537075"/>
          <p14:tracePt t="61880" x="1536700" y="4616450"/>
          <p14:tracePt t="61911" x="1536700" y="4660900"/>
          <p14:tracePt t="61912" x="1536700" y="4714875"/>
          <p14:tracePt t="61928" x="1536700" y="4822825"/>
          <p14:tracePt t="61928" x="1536700" y="4830763"/>
          <p14:tracePt t="61984" x="1536700" y="4840288"/>
          <p14:tracePt t="61985" x="1536700" y="4857750"/>
          <p14:tracePt t="61995" x="1536700" y="4867275"/>
          <p14:tracePt t="62055" x="1536700" y="4875213"/>
          <p14:tracePt t="62063" x="1536700" y="4884738"/>
          <p14:tracePt t="62079" x="1536700" y="4911725"/>
          <p14:tracePt t="62080" x="1536700" y="4938713"/>
          <p14:tracePt t="62096" x="1536700" y="4973638"/>
          <p14:tracePt t="62113" x="1536700" y="5000625"/>
          <p14:tracePt t="62128" x="1536700" y="5018088"/>
          <p14:tracePt t="62145" x="1536700" y="5037138"/>
          <p14:tracePt t="62161" x="1536700" y="5054600"/>
          <p14:tracePt t="62179" x="1536700" y="5062538"/>
          <p14:tracePt t="62196" x="1536700" y="5099050"/>
          <p14:tracePt t="62211" x="1536700" y="5108575"/>
          <p14:tracePt t="62229" x="1517650" y="5143500"/>
          <p14:tracePt t="62245" x="1509713" y="5170488"/>
          <p14:tracePt t="62262" x="1509713" y="5187950"/>
          <p14:tracePt t="62279" x="1509713" y="5214938"/>
          <p14:tracePt t="62295" x="1500188" y="5224463"/>
          <p14:tracePt t="62312" x="1500188" y="5241925"/>
          <p14:tracePt t="62330" x="1482725" y="5259388"/>
          <p14:tracePt t="62345" x="1482725" y="5276850"/>
          <p14:tracePt t="62363" x="1473200" y="5313363"/>
          <p14:tracePt t="62379" x="1465263" y="5340350"/>
          <p14:tracePt t="62396" x="1446213" y="5384800"/>
          <p14:tracePt t="62412" x="1446213" y="5402263"/>
          <p14:tracePt t="62429" x="1446213" y="5429250"/>
          <p14:tracePt t="62446" x="1438275" y="5527675"/>
          <p14:tracePt t="62521" x="1419225" y="5537200"/>
          <p14:tracePt t="62529" x="1419225" y="5572125"/>
          <p14:tracePt t="62545" x="1419225" y="5599113"/>
          <p14:tracePt t="62562" x="1419225" y="5653088"/>
          <p14:tracePt t="62579" x="1419225" y="5705475"/>
          <p14:tracePt t="62596" x="1419225" y="5741988"/>
          <p14:tracePt t="62613" x="1419225" y="5751513"/>
          <p14:tracePt t="62629" x="1419225" y="5768975"/>
          <p14:tracePt t="62664" x="1419225" y="5776913"/>
          <p14:tracePt t="62687" x="1419225" y="5786438"/>
          <p14:tracePt t="62695" x="1419225" y="5795963"/>
          <p14:tracePt t="62706" x="1419225" y="5813425"/>
          <p14:tracePt t="62712" x="1419225" y="5822950"/>
          <p14:tracePt t="62728" x="1419225" y="5830888"/>
          <p14:tracePt t="62746" x="1419225" y="5848350"/>
          <p14:tracePt t="62762" x="1419225" y="5857875"/>
          <p14:tracePt t="62807" x="1419225" y="5867400"/>
          <p14:tracePt t="62831" x="1419225" y="5875338"/>
          <p14:tracePt t="62855" x="1419225" y="5884863"/>
          <p14:tracePt t="62871" x="1419225" y="5902325"/>
          <p14:tracePt t="62895" x="1428750" y="5919788"/>
          <p14:tracePt t="63031" x="1438275" y="5919788"/>
          <p14:tracePt t="63032" x="1438275" y="5983288"/>
          <p14:tracePt t="63032" x="1438275" y="5991225"/>
          <p14:tracePt t="63103" x="1446213" y="6010275"/>
          <p14:tracePt t="64759" x="1446213" y="5991225"/>
          <p14:tracePt t="64760" x="1446213" y="5973763"/>
          <p14:tracePt t="64775" x="1446213" y="5946775"/>
          <p14:tracePt t="64783" x="1446213" y="5911850"/>
          <p14:tracePt t="64795" x="1446213" y="5857875"/>
          <p14:tracePt t="64811" x="1446213" y="5822950"/>
          <p14:tracePt t="64830" x="1446213" y="5776913"/>
          <p14:tracePt t="64845" x="1446213" y="5741988"/>
          <p14:tracePt t="64863" x="1446213" y="5661025"/>
          <p14:tracePt t="64884" x="1446213" y="5589588"/>
          <p14:tracePt t="64896" x="1446213" y="5518150"/>
          <p14:tracePt t="64912" x="1446213" y="5446713"/>
          <p14:tracePt t="64929" x="1446213" y="5394325"/>
          <p14:tracePt t="64946" x="1446213" y="5322888"/>
          <p14:tracePt t="64962" x="1446213" y="5251450"/>
          <p14:tracePt t="64979" x="1446213" y="5180013"/>
          <p14:tracePt t="64995" x="1446213" y="5108575"/>
          <p14:tracePt t="65013" x="1446213" y="5037138"/>
          <p14:tracePt t="65028" x="1446213" y="4983163"/>
          <p14:tracePt t="65045" x="1446213" y="4875213"/>
          <p14:tracePt t="65078" x="1446213" y="4848225"/>
          <p14:tracePt t="65079" x="1446213" y="4795838"/>
          <p14:tracePt t="65095" x="1446213" y="4724400"/>
          <p14:tracePt t="65112" x="1446213" y="4652963"/>
          <p14:tracePt t="65128" x="1446213" y="4554538"/>
          <p14:tracePt t="65146" x="1446213" y="4483100"/>
          <p14:tracePt t="65161" x="1446213" y="4402138"/>
          <p14:tracePt t="65179" x="1446213" y="4330700"/>
          <p14:tracePt t="65195" x="1446213" y="4276725"/>
          <p14:tracePt t="65213" x="1446213" y="4224338"/>
          <p14:tracePt t="65228" x="1446213" y="4187825"/>
          <p14:tracePt t="65246" x="1446213" y="4125913"/>
          <p14:tracePt t="65261" x="1446213" y="4054475"/>
          <p14:tracePt t="65261" x="1446213" y="4017963"/>
          <p14:tracePt t="65279" x="1446213" y="3946525"/>
          <p14:tracePt t="65312" x="1446213" y="3867150"/>
          <p14:tracePt t="65313" x="1446213" y="3795713"/>
          <p14:tracePt t="65330" x="1446213" y="3724275"/>
          <p14:tracePt t="65345" x="1446213" y="3652838"/>
          <p14:tracePt t="65363" x="1446213" y="3598863"/>
          <p14:tracePt t="65378" x="1446213" y="3562350"/>
          <p14:tracePt t="65395" x="1446213" y="3509963"/>
          <p14:tracePt t="65412" x="1446213" y="3473450"/>
          <p14:tracePt t="65429" x="1446213" y="3429000"/>
          <p14:tracePt t="65445" x="1446213" y="3411538"/>
          <p14:tracePt t="65462" x="1446213" y="3367088"/>
          <p14:tracePt t="65478" x="1446213" y="3313113"/>
          <p14:tracePt t="65478" x="1446213" y="3286125"/>
          <p14:tracePt t="65496" x="1446213" y="3232150"/>
          <p14:tracePt t="65512" x="1446213" y="3160713"/>
          <p14:tracePt t="65529" x="1446213" y="3125788"/>
          <p14:tracePt t="65545" x="1446213" y="3071813"/>
          <p14:tracePt t="65563" x="1446213" y="3044825"/>
          <p14:tracePt t="67239" x="1446213" y="3062288"/>
          <p14:tracePt t="67240" x="1446213" y="3089275"/>
          <p14:tracePt t="67255" x="1446213" y="3116263"/>
          <p14:tracePt t="67263" x="1446213" y="3152775"/>
          <p14:tracePt t="67271" x="1446213" y="3187700"/>
          <p14:tracePt t="67279" x="1446213" y="3286125"/>
          <p14:tracePt t="67279" x="1446213" y="3330575"/>
          <p14:tracePt t="67296" x="1446213" y="3384550"/>
          <p14:tracePt t="67313" x="1446213" y="3455988"/>
          <p14:tracePt t="67329" x="1446213" y="3500438"/>
          <p14:tracePt t="67346" x="1446213" y="3536950"/>
          <p14:tracePt t="67362" x="1446213" y="3562350"/>
          <p14:tracePt t="67379" x="1446213" y="3581400"/>
          <p14:tracePt t="67395" x="1446213" y="3589338"/>
          <p14:tracePt t="67412" x="1446213" y="3616325"/>
          <p14:tracePt t="67428" x="1446213" y="3643313"/>
          <p14:tracePt t="67446" x="1455738" y="3670300"/>
          <p14:tracePt t="67462" x="1455738" y="3687763"/>
          <p14:tracePt t="67479" x="1473200" y="3714750"/>
          <p14:tracePt t="68127" x="1473200" y="3741738"/>
          <p14:tracePt t="68135" x="1473200" y="3786188"/>
          <p14:tracePt t="68144" x="1473200" y="3830638"/>
          <p14:tracePt t="68151" x="1465263" y="3938588"/>
          <p14:tracePt t="68162" x="1411288" y="4160838"/>
          <p14:tracePt t="68197" x="1401763" y="4394200"/>
          <p14:tracePt t="68266" x="1401763" y="4411663"/>
          <p14:tracePt t="68278" x="1401763" y="4446588"/>
          <p14:tracePt t="68278" x="1384300" y="4456113"/>
          <p14:tracePt t="68296" x="1384300" y="4483100"/>
          <p14:tracePt t="68312" x="1384300" y="4500563"/>
          <p14:tracePt t="68329" x="1384300" y="4527550"/>
          <p14:tracePt t="68346" x="1384300" y="4554538"/>
          <p14:tracePt t="68361" x="1384300" y="4572000"/>
          <p14:tracePt t="68379" x="1384300" y="4581525"/>
          <p14:tracePt t="68395" x="1384300" y="4598988"/>
          <p14:tracePt t="68411" x="1384300" y="4608513"/>
          <p14:tracePt t="68428" x="1384300" y="4633913"/>
          <p14:tracePt t="68445" x="1384300" y="4670425"/>
          <p14:tracePt t="68461" x="1384300" y="4705350"/>
          <p14:tracePt t="68478" x="1384300" y="4759325"/>
          <p14:tracePt t="68497" x="1374775" y="4813300"/>
          <p14:tracePt t="68511" x="1374775" y="4848225"/>
          <p14:tracePt t="68529" x="1357313" y="4902200"/>
          <p14:tracePt t="68545" x="1357313" y="4956175"/>
          <p14:tracePt t="68562" x="1339850" y="5010150"/>
          <p14:tracePt t="68578" x="1339850" y="5054600"/>
          <p14:tracePt t="68595" x="1339850" y="5072063"/>
          <p14:tracePt t="68611" x="1339850" y="5116513"/>
          <p14:tracePt t="68629" x="1339850" y="5153025"/>
          <p14:tracePt t="68645" x="1339850" y="5205413"/>
          <p14:tracePt t="68662" x="1339850" y="5241925"/>
          <p14:tracePt t="68677" x="1339850" y="5303838"/>
          <p14:tracePt t="68696" x="1339850" y="5330825"/>
          <p14:tracePt t="68712" x="1330325" y="5367338"/>
          <p14:tracePt t="68729" x="1322388" y="5402263"/>
          <p14:tracePt t="68745" x="1312863" y="5429250"/>
          <p14:tracePt t="68761" x="1312863" y="5456238"/>
          <p14:tracePt t="68887" x="1312863" y="5465763"/>
          <p14:tracePt t="68903" x="1312863" y="5473700"/>
          <p14:tracePt t="68911" x="1303338" y="5510213"/>
          <p14:tracePt t="68913" x="1303338" y="5562600"/>
          <p14:tracePt t="68928" x="1285875" y="5616575"/>
          <p14:tracePt t="68946" x="1276350" y="5670550"/>
          <p14:tracePt t="68961" x="1276350" y="5705475"/>
          <p14:tracePt t="69351" x="1276350" y="5732463"/>
          <p14:tracePt t="69358" x="1258888" y="5759450"/>
          <p14:tracePt t="69360" x="1250950" y="5822950"/>
          <p14:tracePt t="69378" x="1231900" y="5840413"/>
          <p14:tracePt t="69471" x="1231900" y="5848350"/>
          <p14:tracePt t="69471" x="1231900" y="5867400"/>
          <p14:tracePt t="69496" x="1231900" y="5875338"/>
          <p14:tracePt t="69520" x="1231900" y="5884863"/>
          <p14:tracePt t="69687" x="1231900" y="5867400"/>
          <p14:tracePt t="69700" x="1231900" y="5822950"/>
          <p14:tracePt t="69703" x="1241425" y="5741988"/>
          <p14:tracePt t="69712" x="1258888" y="5643563"/>
          <p14:tracePt t="69728" x="1268413" y="5537200"/>
          <p14:tracePt t="69746" x="1285875" y="5446713"/>
          <p14:tracePt t="69761" x="1322388" y="5384800"/>
          <p14:tracePt t="69779" x="1339850" y="5286375"/>
          <p14:tracePt t="69795" x="1366838" y="5205413"/>
          <p14:tracePt t="69812" x="1384300" y="5126038"/>
          <p14:tracePt t="69828" x="1401763" y="5045075"/>
          <p14:tracePt t="69846" x="1428750" y="4946650"/>
          <p14:tracePt t="69861" x="1465263" y="4848225"/>
          <p14:tracePt t="69861" x="1482725" y="4795838"/>
          <p14:tracePt t="69879" x="1500188" y="4724400"/>
          <p14:tracePt t="69879" x="1509713" y="4660900"/>
          <p14:tracePt t="69896" x="1536700" y="4537075"/>
          <p14:tracePt t="69912" x="1554163" y="4375150"/>
          <p14:tracePt t="69928" x="1589088" y="4232275"/>
          <p14:tracePt t="69945" x="1652588" y="4081463"/>
          <p14:tracePt t="69961" x="1687513" y="3929063"/>
          <p14:tracePt t="69978" x="1724025" y="3795713"/>
          <p14:tracePt t="69995" x="1758950" y="3679825"/>
          <p14:tracePt t="70011" x="1776413" y="3581400"/>
          <p14:tracePt t="70028" x="1776413" y="3482975"/>
          <p14:tracePt t="70045" x="1785938" y="3429000"/>
          <p14:tracePt t="70061" x="1803400" y="3330575"/>
          <p14:tracePt t="70078" x="1839913" y="3205163"/>
          <p14:tracePt t="70096" x="1847850" y="3133725"/>
          <p14:tracePt t="70111" x="1884363" y="3054350"/>
          <p14:tracePt t="70129" x="1919288" y="2946400"/>
          <p14:tracePt t="70145" x="1982788" y="2857500"/>
          <p14:tracePt t="70163" x="2081213" y="2751138"/>
          <p14:tracePt t="70178" x="2160588" y="2660650"/>
          <p14:tracePt t="70195" x="2241550" y="2589213"/>
          <p14:tracePt t="70211" x="2473325" y="2482850"/>
          <p14:tracePt t="70246" x="3017838" y="2322513"/>
          <p14:tracePt t="70278" x="3589338" y="2251075"/>
          <p14:tracePt t="70296" x="4044950" y="2197100"/>
          <p14:tracePt t="70312" x="4500563" y="2143125"/>
          <p14:tracePt t="70329" x="4929188" y="2062163"/>
          <p14:tracePt t="70345" x="7331075" y="2009775"/>
          <p14:tracePt t="70412" x="8010525" y="2009775"/>
          <p14:tracePt t="70429" x="8466138" y="2009775"/>
          <p14:tracePt t="70445" x="8813800" y="2009775"/>
          <p14:tracePt t="70461" x="9134475" y="2009775"/>
          <p14:tracePt t="70496" x="9134475" y="2054225"/>
          <p14:tracePt t="70497" x="9134475" y="2108200"/>
          <p14:tracePt t="70514" x="9134475" y="2197100"/>
          <p14:tracePt t="70530" x="9134475" y="2241550"/>
          <p14:tracePt t="70546" x="9134475" y="2276475"/>
          <p14:tracePt t="70561" x="9134475" y="2286000"/>
          <p14:tracePt t="70578" x="9134475" y="2295525"/>
          <p14:tracePt t="70595" x="9134475" y="2303463"/>
          <p14:tracePt t="70611" x="9134475" y="2312988"/>
          <p14:tracePt t="70628" x="9134475" y="2357438"/>
          <p14:tracePt t="70645" x="9134475" y="2411413"/>
          <p14:tracePt t="70661" x="9134475" y="2482850"/>
          <p14:tracePt t="70679" x="9134475" y="2536825"/>
          <p14:tracePt t="70695" x="9134475" y="2581275"/>
          <p14:tracePt t="70712" x="9134475" y="2625725"/>
          <p14:tracePt t="70728" x="9134475" y="2679700"/>
          <p14:tracePt t="70745" x="9134475" y="2751138"/>
          <p14:tracePt t="70761" x="9082088" y="2857500"/>
          <p14:tracePt t="70778" x="9018588" y="2928938"/>
          <p14:tracePt t="70795" x="8966200" y="2982913"/>
          <p14:tracePt t="70811" x="8912225" y="3036888"/>
          <p14:tracePt t="70829" x="8840788" y="3089275"/>
          <p14:tracePt t="70845" x="8796338" y="3116263"/>
          <p14:tracePt t="70877" x="8697913" y="3152775"/>
          <p14:tracePt t="70878" x="8616950" y="3214688"/>
          <p14:tracePt t="70878" x="8562975" y="3241675"/>
          <p14:tracePt t="70896" x="8510588" y="3276600"/>
          <p14:tracePt t="70911" x="8466138" y="3303588"/>
          <p14:tracePt t="70929" x="8412163" y="3330575"/>
          <p14:tracePt t="70945" x="8313738" y="3384550"/>
          <p14:tracePt t="70962" x="8251825" y="3419475"/>
          <p14:tracePt t="70978" x="8108950" y="3482975"/>
          <p14:tracePt t="70995" x="7983538" y="3544888"/>
          <p14:tracePt t="71011" x="7813675" y="3625850"/>
          <p14:tracePt t="71029" x="7608888" y="3697288"/>
          <p14:tracePt t="71058" x="7456488" y="3741738"/>
          <p14:tracePt t="71096" x="7402513" y="3759200"/>
          <p14:tracePt t="71096" x="7304088" y="3776663"/>
          <p14:tracePt t="71111" x="7161213" y="3776663"/>
          <p14:tracePt t="71128" x="7081838" y="3776663"/>
          <p14:tracePt t="71145" x="7072313" y="3776663"/>
          <p14:tracePt t="71161" x="7054850" y="3776663"/>
          <p14:tracePt t="71178" x="7018338" y="3732213"/>
          <p14:tracePt t="71195" x="6965950" y="3652838"/>
          <p14:tracePt t="71212" x="6911975" y="3527425"/>
          <p14:tracePt t="71228" x="6858000" y="3322638"/>
          <p14:tracePt t="71246" x="6831013" y="3098800"/>
          <p14:tracePt t="71261" x="6831013" y="2857500"/>
          <p14:tracePt t="71278" x="6831013" y="2633663"/>
          <p14:tracePt t="71294" x="6831013" y="2428875"/>
          <p14:tracePt t="71312" x="6840538" y="2357438"/>
          <p14:tracePt t="71329" x="6867525" y="2295525"/>
          <p14:tracePt t="71346" x="6911975" y="2251075"/>
          <p14:tracePt t="71362" x="7126288" y="2071688"/>
          <p14:tracePt t="71362" x="7143750" y="2062163"/>
          <p14:tracePt t="71432" x="7188200" y="2044700"/>
          <p14:tracePt t="71433" x="7242175" y="2027238"/>
          <p14:tracePt t="71445" x="7340600" y="2009775"/>
          <p14:tracePt t="71462" x="7419975" y="1990725"/>
          <p14:tracePt t="71479" x="7545388" y="1973263"/>
          <p14:tracePt t="71495" x="7715250" y="1973263"/>
          <p14:tracePt t="71513" x="7796213" y="1973263"/>
          <p14:tracePt t="71527" x="7885113" y="1982788"/>
          <p14:tracePt t="71545" x="8018463" y="2062163"/>
          <p14:tracePt t="71561" x="8116888" y="2116138"/>
          <p14:tracePt t="71578" x="8232775" y="2205038"/>
          <p14:tracePt t="71595" x="8323263" y="2295525"/>
          <p14:tracePt t="71612" x="8394700" y="2401888"/>
          <p14:tracePt t="71628" x="8439150" y="2500313"/>
          <p14:tracePt t="71644" x="8501063" y="2625725"/>
          <p14:tracePt t="71662" x="8562975" y="2751138"/>
          <p14:tracePt t="71679" x="8589963" y="2822575"/>
          <p14:tracePt t="71697" x="8599488" y="2847975"/>
          <p14:tracePt t="71717" x="8599488" y="2857500"/>
          <p14:tracePt t="71729" x="8599488" y="2874963"/>
          <p14:tracePt t="71745" x="8582025" y="2938463"/>
          <p14:tracePt t="71762" x="8555038" y="3000375"/>
          <p14:tracePt t="71778" x="8528050" y="3054350"/>
          <p14:tracePt t="71795" x="8466138" y="3152775"/>
          <p14:tracePt t="71811" x="8348663" y="3259138"/>
          <p14:tracePt t="71830" x="8232775" y="3384550"/>
          <p14:tracePt t="71844" x="8099425" y="3500438"/>
          <p14:tracePt t="71862" x="7974013" y="3598863"/>
          <p14:tracePt t="71878" x="7823200" y="3697288"/>
          <p14:tracePt t="71878" x="7732713" y="3732213"/>
          <p14:tracePt t="71895" x="7562850" y="3803650"/>
          <p14:tracePt t="71912" x="7419975" y="3867150"/>
          <p14:tracePt t="71928" x="7331075" y="3884613"/>
          <p14:tracePt t="71944" x="7242175" y="3919538"/>
          <p14:tracePt t="71962" x="7188200" y="3919538"/>
          <p14:tracePt t="71978" x="7072313" y="3919538"/>
          <p14:tracePt t="71995" x="6956425" y="3919538"/>
          <p14:tracePt t="72011" x="6831013" y="3919538"/>
          <p14:tracePt t="72028" x="6589713" y="3848100"/>
          <p14:tracePt t="72061" x="6465888" y="3830638"/>
          <p14:tracePt t="72062" x="6232525" y="3751263"/>
          <p14:tracePt t="72078" x="6062663" y="3697288"/>
          <p14:tracePt t="72095" x="5946775" y="3598863"/>
          <p14:tracePt t="72112" x="5911850" y="3500438"/>
          <p14:tracePt t="72128" x="5911850" y="3375025"/>
          <p14:tracePt t="72145" x="5911850" y="3214688"/>
          <p14:tracePt t="72161" x="5911850" y="3017838"/>
          <p14:tracePt t="72178" x="5919788" y="2874963"/>
          <p14:tracePt t="72194" x="5938838" y="2732088"/>
          <p14:tracePt t="72212" x="5973763" y="2608263"/>
          <p14:tracePt t="72228" x="6010275" y="2527300"/>
          <p14:tracePt t="72245" x="6018213" y="2482850"/>
          <p14:tracePt t="72261" x="6054725" y="2428875"/>
          <p14:tracePt t="72279" x="6062663" y="2401888"/>
          <p14:tracePt t="72294" x="6099175" y="2347913"/>
          <p14:tracePt t="72312" x="6134100" y="2295525"/>
          <p14:tracePt t="72329" x="6197600" y="2232025"/>
          <p14:tracePt t="72345" x="6259513" y="2187575"/>
          <p14:tracePt t="72361" x="6348413" y="2133600"/>
          <p14:tracePt t="72378" x="6456363" y="2062163"/>
          <p14:tracePt t="72394" x="6510338" y="2036763"/>
          <p14:tracePt t="72412" x="6562725" y="2000250"/>
          <p14:tracePt t="72429" x="6688138" y="1990725"/>
          <p14:tracePt t="72469" x="6732588" y="1982788"/>
          <p14:tracePt t="72478" x="6759575" y="1973263"/>
          <p14:tracePt t="72478" x="6769100" y="1973263"/>
          <p14:tracePt t="72495" x="6796088" y="1973263"/>
          <p14:tracePt t="72512" x="6823075" y="1973263"/>
          <p14:tracePt t="72529" x="6867525" y="1990725"/>
          <p14:tracePt t="72545" x="6919913" y="2000250"/>
          <p14:tracePt t="72562" x="6965950" y="2017713"/>
          <p14:tracePt t="72578" x="6991350" y="2027238"/>
          <p14:tracePt t="72595" x="7010400" y="2036763"/>
          <p14:tracePt t="72631" x="7027863" y="2054225"/>
          <p14:tracePt t="72663" x="7037388" y="2071688"/>
          <p14:tracePt t="72671" x="7037388" y="2081213"/>
          <p14:tracePt t="72679" x="7037388" y="2089150"/>
          <p14:tracePt t="72695" x="7037388" y="2098675"/>
          <p14:tracePt t="72719" x="7037388" y="2116138"/>
          <p14:tracePt t="72720" x="7037388" y="2125663"/>
          <p14:tracePt t="72728" x="7018338" y="2160588"/>
          <p14:tracePt t="72744" x="6983413" y="2197100"/>
          <p14:tracePt t="72761" x="6911975" y="2259013"/>
          <p14:tracePt t="72778" x="6894513" y="2268538"/>
          <p14:tracePt t="72795" x="6884988" y="2268538"/>
          <p14:tracePt t="72812" x="6875463" y="2268538"/>
          <p14:tracePt t="72828" x="6848475" y="2268538"/>
          <p14:tracePt t="72845" x="6804025" y="2286000"/>
          <p14:tracePt t="72861" x="6732588" y="2286000"/>
          <p14:tracePt t="72878" x="6616700" y="2303463"/>
          <p14:tracePt t="72895" x="6483350" y="2303463"/>
          <p14:tracePt t="72895" x="6429375" y="2303463"/>
          <p14:tracePt t="72912" x="6303963" y="2303463"/>
          <p14:tracePt t="72928" x="6170613" y="2303463"/>
          <p14:tracePt t="72946" x="6089650" y="2303463"/>
          <p14:tracePt t="72961" x="6037263" y="2303463"/>
          <p14:tracePt t="72979" x="5991225" y="2322513"/>
          <p14:tracePt t="72994" x="5938838" y="2330450"/>
          <p14:tracePt t="73012" x="5902325" y="2347913"/>
          <p14:tracePt t="73028" x="5830888" y="2384425"/>
          <p14:tracePt t="73051" x="5813425" y="2401888"/>
          <p14:tracePt t="73069" x="5803900" y="2401888"/>
          <p14:tracePt t="73111" x="5786438" y="2419350"/>
          <p14:tracePt t="73119" x="5776913" y="2438400"/>
          <p14:tracePt t="73133" x="5776913" y="2455863"/>
          <p14:tracePt t="73151" x="5776913" y="2465388"/>
          <p14:tracePt t="73192" x="5776913" y="2473325"/>
          <p14:tracePt t="73280" x="5813425" y="2482850"/>
          <p14:tracePt t="73288" x="6089650" y="2482850"/>
          <p14:tracePt t="73288" x="6161088" y="2482850"/>
          <p14:tracePt t="73322" x="6224588" y="2482850"/>
          <p14:tracePt t="73329" x="6313488" y="2482850"/>
          <p14:tracePt t="73346" x="6330950" y="2482850"/>
          <p14:tracePt t="73363" x="6340475" y="2482850"/>
          <p14:tracePt t="73379" x="6367463" y="2482850"/>
          <p14:tracePt t="73396" x="6419850" y="2482850"/>
          <p14:tracePt t="73412" x="6456363" y="2482850"/>
          <p14:tracePt t="73429" x="6510338" y="2482850"/>
          <p14:tracePt t="73445" x="6545263" y="2482850"/>
          <p14:tracePt t="73463" x="6581775" y="2482850"/>
          <p14:tracePt t="73485" x="6599238" y="2482850"/>
          <p14:tracePt t="73496" x="6608763" y="2482850"/>
          <p14:tracePt t="73512" x="6616700" y="2482850"/>
          <p14:tracePt t="73529" x="6626225" y="2482850"/>
          <p14:tracePt t="73768" x="6608763" y="2482850"/>
          <p14:tracePt t="73772" x="6545263" y="2482850"/>
          <p14:tracePt t="73784" x="6419850" y="2500313"/>
          <p14:tracePt t="73795" x="6323013" y="2517775"/>
          <p14:tracePt t="73813" x="6286500" y="2517775"/>
          <p14:tracePt t="73830" x="6276975" y="2517775"/>
          <p14:tracePt t="73928" x="6259513" y="2517775"/>
          <p14:tracePt t="73932" x="6251575" y="2517775"/>
          <p14:tracePt t="73937" x="6242050" y="2517775"/>
          <p14:tracePt t="73945" x="6215063" y="2517775"/>
          <p14:tracePt t="73962" x="6205538" y="2517775"/>
          <p14:tracePt t="74257" x="6224588" y="2517775"/>
          <p14:tracePt t="74272" x="6242050" y="2517775"/>
          <p14:tracePt t="74280" x="6251575" y="2517775"/>
          <p14:tracePt t="74286" x="6269038" y="2517775"/>
          <p14:tracePt t="74296" x="6296025" y="2517775"/>
          <p14:tracePt t="74313" x="6313488" y="2517775"/>
          <p14:tracePt t="74329" x="6348413" y="2517775"/>
          <p14:tracePt t="74346" x="6394450" y="2517775"/>
          <p14:tracePt t="74363" x="6456363" y="2517775"/>
          <p14:tracePt t="74363" x="6510338" y="2517775"/>
          <p14:tracePt t="74384" x="6537325" y="2517775"/>
          <p14:tracePt t="74395" x="6572250" y="2517775"/>
          <p14:tracePt t="74413" x="6581775" y="2517775"/>
          <p14:tracePt t="74429" x="6589713" y="2517775"/>
          <p14:tracePt t="74480" x="6608763" y="2517775"/>
          <p14:tracePt t="74728" x="6572250" y="2517775"/>
          <p14:tracePt t="74731" x="6375400" y="2517775"/>
          <p14:tracePt t="74768" x="6323013" y="2517775"/>
          <p14:tracePt t="74769" x="6296025" y="2517775"/>
          <p14:tracePt t="74779" x="6259513" y="2517775"/>
          <p14:tracePt t="74796" x="6251575" y="2517775"/>
          <p14:tracePt t="75280" x="6242050" y="2517775"/>
          <p14:tracePt t="75281" x="6242050" y="2536825"/>
          <p14:tracePt t="75312" x="6242050" y="2544763"/>
          <p14:tracePt t="75313" x="6232525" y="2554288"/>
          <p14:tracePt t="75329" x="6224588" y="2581275"/>
          <p14:tracePt t="75346" x="6224588" y="2608263"/>
          <p14:tracePt t="75362" x="6215063" y="2625725"/>
          <p14:tracePt t="75380" x="6205538" y="2633663"/>
          <p14:tracePt t="75395" x="6197600" y="2633663"/>
          <p14:tracePt t="75608" x="6197600" y="2625725"/>
          <p14:tracePt t="75616" x="6205538" y="2608263"/>
          <p14:tracePt t="75627" x="6205538" y="2598738"/>
          <p14:tracePt t="75633" x="6205538" y="2589213"/>
          <p14:tracePt t="75760" x="6205538" y="2581275"/>
          <p14:tracePt t="75768" x="6197600" y="2581275"/>
          <p14:tracePt t="75776" x="6180138" y="2581275"/>
          <p14:tracePt t="75824" x="6161088" y="2581275"/>
          <p14:tracePt t="75840" x="6153150" y="2581275"/>
          <p14:tracePt t="75848" x="6143625" y="2581275"/>
          <p14:tracePt t="75850" x="6126163" y="2581275"/>
          <p14:tracePt t="75862" x="6108700" y="2581275"/>
          <p14:tracePt t="75879" x="6099175" y="2581275"/>
          <p14:tracePt t="75896" x="6081713" y="2581275"/>
          <p14:tracePt t="75896" x="6072188" y="2581275"/>
          <p14:tracePt t="76504" x="6072188" y="2571750"/>
          <p14:tracePt t="76520" x="6089650" y="2571750"/>
          <p14:tracePt t="76536" x="6099175" y="2571750"/>
          <p14:tracePt t="76576" x="6116638" y="2562225"/>
          <p14:tracePt t="76584" x="6126163" y="2554288"/>
          <p14:tracePt t="76601" x="6134100" y="2554288"/>
          <p14:tracePt t="76632" x="6143625" y="2554288"/>
          <p14:tracePt t="76640" x="6153150" y="2554288"/>
          <p14:tracePt t="76651" x="6153150" y="2544763"/>
          <p14:tracePt t="76652" x="6170613" y="2544763"/>
          <p14:tracePt t="76662" x="6188075" y="2544763"/>
          <p14:tracePt t="76678" x="6205538" y="2536825"/>
          <p14:tracePt t="76760" x="6215063" y="2536825"/>
          <p14:tracePt t="76873" x="6224588" y="2536825"/>
          <p14:tracePt t="76896" x="6242050" y="2536825"/>
          <p14:tracePt t="76913" x="6251575" y="2536825"/>
          <p14:tracePt t="77024" x="6259513" y="2536825"/>
          <p14:tracePt t="77161" x="6269038" y="2536825"/>
          <p14:tracePt t="77376" x="6286500" y="2536825"/>
          <p14:tracePt t="77385" x="6296025" y="2536825"/>
          <p14:tracePt t="77408" x="6303963" y="2536825"/>
          <p14:tracePt t="77425" x="6323013" y="2536825"/>
          <p14:tracePt t="77536" x="6330950" y="2536825"/>
          <p14:tracePt t="77553" x="6340475" y="2536825"/>
          <p14:tracePt t="77568" x="6348413" y="2536825"/>
          <p14:tracePt t="78105" x="6357938" y="2536825"/>
          <p14:tracePt t="78113" x="6384925" y="2527300"/>
          <p14:tracePt t="78128" x="6411913" y="2527300"/>
          <p14:tracePt t="78130" x="6446838" y="2509838"/>
          <p14:tracePt t="78146" x="6473825" y="2500313"/>
          <p14:tracePt t="79264" x="6500813" y="2500313"/>
          <p14:tracePt t="79272" x="6510338" y="2500313"/>
          <p14:tracePt t="79280" x="6527800" y="2500313"/>
          <p14:tracePt t="79281" x="6537325" y="2500313"/>
          <p14:tracePt t="79408" x="6545263" y="2500313"/>
          <p14:tracePt t="79432" x="6572250" y="2500313"/>
          <p14:tracePt t="79448" x="6581775" y="2500313"/>
          <p14:tracePt t="79512" x="6599238" y="2500313"/>
          <p14:tracePt t="79527" x="6608763" y="2500313"/>
          <p14:tracePt t="79552" x="6616700" y="2500313"/>
          <p14:tracePt t="79676" x="6626225" y="2509838"/>
          <p14:tracePt t="79784" x="6616700" y="2509838"/>
          <p14:tracePt t="79793" x="6608763" y="2509838"/>
          <p14:tracePt t="79793" x="6581775" y="2517775"/>
          <p14:tracePt t="79811" x="6581775" y="2527300"/>
          <p14:tracePt t="79815" x="6572250" y="2527300"/>
          <p14:tracePt t="79869" x="6554788" y="2527300"/>
          <p14:tracePt t="79889" x="6545263" y="2536825"/>
          <p14:tracePt t="79904" x="6537325" y="2536825"/>
          <p14:tracePt t="79910" x="6518275" y="2536825"/>
          <p14:tracePt t="79918" x="6500813" y="2536825"/>
          <p14:tracePt t="79928" x="6483350" y="2554288"/>
          <p14:tracePt t="79945" x="6465888" y="2554288"/>
          <p14:tracePt t="79961" x="6456363" y="2554288"/>
          <p14:tracePt t="80067" x="6438900" y="2554288"/>
          <p14:tracePt t="80081" x="6429375" y="2554288"/>
          <p14:tracePt t="80088" x="6402388" y="2554288"/>
          <p14:tracePt t="80096" x="6367463" y="2554288"/>
          <p14:tracePt t="80201" x="6357938" y="2554288"/>
          <p14:tracePt t="80201" x="6340475" y="2554288"/>
          <p14:tracePt t="80221" x="6340475" y="2544763"/>
          <p14:tracePt t="80228" x="6313488" y="2536825"/>
          <p14:tracePt t="80245" x="6286500" y="2509838"/>
          <p14:tracePt t="80261" x="6224588" y="2473325"/>
          <p14:tracePt t="80278" x="6205538" y="2438400"/>
          <p14:tracePt t="80296" x="6180138" y="2411413"/>
          <p14:tracePt t="80311" x="6143625" y="2366963"/>
          <p14:tracePt t="80330" x="6143625" y="2357438"/>
          <p14:tracePt t="80345" x="6134100" y="2330450"/>
          <p14:tracePt t="80362" x="6134100" y="2322513"/>
          <p14:tracePt t="80378" x="6116638" y="2268538"/>
          <p14:tracePt t="80404" x="6116638" y="2259013"/>
          <p14:tracePt t="80411" x="6116638" y="2224088"/>
          <p14:tracePt t="80429" x="6116638" y="2197100"/>
          <p14:tracePt t="80656" x="6153150" y="2205038"/>
          <p14:tracePt t="80664" x="6170613" y="2251075"/>
          <p14:tracePt t="80673" x="6205538" y="2276475"/>
          <p14:tracePt t="80679" x="6269038" y="2357438"/>
          <p14:tracePt t="80695" x="6286500" y="2374900"/>
          <p14:tracePt t="80712" x="6303963" y="2401888"/>
          <p14:tracePt t="80768" x="6303963" y="2411413"/>
          <p14:tracePt t="80784" x="6303963" y="2419350"/>
          <p14:tracePt t="80792" x="6313488" y="2419350"/>
          <p14:tracePt t="80800" x="6313488" y="2428875"/>
          <p14:tracePt t="80811" x="6323013" y="2438400"/>
          <p14:tracePt t="80829" x="6323013" y="2446338"/>
          <p14:tracePt t="80845" x="6323013" y="2455863"/>
          <p14:tracePt t="80861" x="6323013" y="2490788"/>
          <p14:tracePt t="80879" x="6323013" y="2536825"/>
          <p14:tracePt t="80895" x="6323013" y="2608263"/>
          <p14:tracePt t="80895" x="6323013" y="2633663"/>
          <p14:tracePt t="80913" x="6303963" y="2687638"/>
          <p14:tracePt t="80928" x="6286500" y="2732088"/>
          <p14:tracePt t="80945" x="6259513" y="2751138"/>
          <p14:tracePt t="81025" x="6259513" y="2759075"/>
          <p14:tracePt t="81040" x="6242050" y="2759075"/>
          <p14:tracePt t="81056" x="6161088" y="2759075"/>
          <p14:tracePt t="81118" x="6062663" y="2625725"/>
          <p14:tracePt t="81284" x="6081713" y="2393950"/>
          <p14:tracePt t="81361" x="6099175" y="2357438"/>
          <p14:tracePt t="81362" x="6143625" y="2322513"/>
          <p14:tracePt t="81378" x="6188075" y="2268538"/>
          <p14:tracePt t="81428" x="6197600" y="2268538"/>
          <p14:tracePt t="81504" x="6215063" y="2268538"/>
          <p14:tracePt t="81521" x="6242050" y="2268538"/>
          <p14:tracePt t="81529" x="6269038" y="2268538"/>
          <p14:tracePt t="81545" x="6313488" y="2268538"/>
          <p14:tracePt t="81546" x="6330950" y="2268538"/>
          <p14:tracePt t="81601" x="6340475" y="2268538"/>
          <p14:tracePt t="81606" x="6348413" y="2268538"/>
          <p14:tracePt t="81624" x="6357938" y="2268538"/>
          <p14:tracePt t="81640" x="6367463" y="2286000"/>
          <p14:tracePt t="81648" x="6375400" y="2303463"/>
          <p14:tracePt t="81656" x="6394450" y="2330450"/>
          <p14:tracePt t="81664" x="6411913" y="2357438"/>
          <p14:tracePt t="81678" x="6419850" y="2393950"/>
          <p14:tracePt t="81695" x="6419850" y="2411413"/>
          <p14:tracePt t="81712" x="6419850" y="2446338"/>
          <p14:tracePt t="81728" x="6419850" y="2482850"/>
          <p14:tracePt t="81746" x="6419850" y="2509838"/>
          <p14:tracePt t="81761" x="6419850" y="2527300"/>
          <p14:tracePt t="81778" x="6419850" y="2554288"/>
          <p14:tracePt t="81795" x="6402388" y="2581275"/>
          <p14:tracePt t="81812" x="6384925" y="2598738"/>
          <p14:tracePt t="81829" x="6348413" y="2616200"/>
          <p14:tracePt t="81845" x="6313488" y="2643188"/>
          <p14:tracePt t="81861" x="6251575" y="2679700"/>
          <p14:tracePt t="81878" x="6197600" y="2705100"/>
          <p14:tracePt t="81896" x="6153150" y="2732088"/>
          <p14:tracePt t="81911" x="6126163" y="2741613"/>
          <p14:tracePt t="81928" x="6116638" y="2741613"/>
          <p14:tracePt t="81976" x="6108700" y="2741613"/>
          <p14:tracePt t="81992" x="6089650" y="2741613"/>
          <p14:tracePt t="82008" x="6081713" y="2741613"/>
          <p14:tracePt t="82016" x="6054725" y="2741613"/>
          <p14:tracePt t="82020" x="6045200" y="2741613"/>
          <p14:tracePt t="82028" x="6018213" y="2741613"/>
          <p14:tracePt t="82045" x="6000750" y="2741613"/>
          <p14:tracePt t="82067" x="5991225" y="2741613"/>
          <p14:tracePt t="82078" x="5956300" y="2714625"/>
          <p14:tracePt t="82096" x="5938838" y="2705100"/>
          <p14:tracePt t="82111" x="5938838" y="2687638"/>
          <p14:tracePt t="82129" x="5919788" y="2660650"/>
          <p14:tracePt t="82145" x="5911850" y="2608263"/>
          <p14:tracePt t="82169" x="5911850" y="2562225"/>
          <p14:tracePt t="82178" x="5911850" y="2509838"/>
          <p14:tracePt t="82196" x="5911850" y="2455863"/>
          <p14:tracePt t="82211" x="5911850" y="2401888"/>
          <p14:tracePt t="82229" x="5911850" y="2366963"/>
          <p14:tracePt t="82245" x="5929313" y="2347913"/>
          <p14:tracePt t="82262" x="5938838" y="2322513"/>
          <p14:tracePt t="82262" x="5956300" y="2312988"/>
          <p14:tracePt t="82313" x="5991225" y="2286000"/>
          <p14:tracePt t="82362" x="6010275" y="2276475"/>
          <p14:tracePt t="82386" x="6027738" y="2276475"/>
          <p14:tracePt t="82417" x="6045200" y="2268538"/>
          <p14:tracePt t="82418" x="6072188" y="2268538"/>
          <p14:tracePt t="82428" x="6116638" y="2251075"/>
          <p14:tracePt t="82446" x="6134100" y="2251075"/>
          <p14:tracePt t="82462" x="6161088" y="2251075"/>
          <p14:tracePt t="82478" x="6180138" y="2251075"/>
          <p14:tracePt t="82511" x="6188075" y="2251075"/>
          <p14:tracePt t="82512" x="6205538" y="2251075"/>
          <p14:tracePt t="82528" x="6251575" y="2251075"/>
          <p14:tracePt t="82545" x="6269038" y="2251075"/>
          <p14:tracePt t="82561" x="6286500" y="2251075"/>
          <p14:tracePt t="82578" x="6296025" y="2251075"/>
          <p14:tracePt t="83633" x="6375400" y="2251075"/>
          <p14:tracePt t="83640" x="6429375" y="2251075"/>
          <p14:tracePt t="83648" x="6473825" y="2251075"/>
          <p14:tracePt t="83654" x="6537325" y="2251075"/>
          <p14:tracePt t="83661" x="6581775" y="2251075"/>
          <p14:tracePt t="83678" x="6599238" y="2251075"/>
          <p14:tracePt t="83696" x="6626225" y="2251075"/>
          <p14:tracePt t="83712" x="6680200" y="2251075"/>
          <p14:tracePt t="83729" x="6715125" y="2259013"/>
          <p14:tracePt t="83745" x="6759575" y="2259013"/>
          <p14:tracePt t="83761" x="6796088" y="2268538"/>
          <p14:tracePt t="83778" x="6831013" y="2268538"/>
          <p14:tracePt t="83795" x="6858000" y="2286000"/>
          <p14:tracePt t="83811" x="6911975" y="2295525"/>
          <p14:tracePt t="83829" x="7000875" y="2322513"/>
          <p14:tracePt t="83846" x="7062788" y="2339975"/>
          <p14:tracePt t="83861" x="7143750" y="2374900"/>
          <p14:tracePt t="83879" x="7215188" y="2401888"/>
          <p14:tracePt t="83895" x="7232650" y="2419350"/>
          <p14:tracePt t="83895" x="7242175" y="2428875"/>
          <p14:tracePt t="83913" x="7259638" y="2428875"/>
          <p14:tracePt t="83928" x="7340600" y="2509838"/>
          <p14:tracePt t="83946" x="7402513" y="2589213"/>
          <p14:tracePt t="83961" x="7446963" y="2643188"/>
          <p14:tracePt t="83978" x="7500938" y="2724150"/>
          <p14:tracePt t="83995" x="7545388" y="2786063"/>
          <p14:tracePt t="84011" x="7589838" y="2847975"/>
          <p14:tracePt t="84028" x="7616825" y="2894013"/>
          <p14:tracePt t="84046" x="7634288" y="2928938"/>
          <p14:tracePt t="84077" x="7643813" y="2938463"/>
          <p14:tracePt t="84078" x="7661275" y="3000375"/>
          <p14:tracePt t="84095" x="7688263" y="3054350"/>
          <p14:tracePt t="84095" x="7688263" y="3108325"/>
          <p14:tracePt t="84112" x="7724775" y="3187700"/>
          <p14:tracePt t="84128" x="7751763" y="3295650"/>
          <p14:tracePt t="84145" x="7777163" y="3429000"/>
          <p14:tracePt t="84161" x="7796213" y="3554413"/>
          <p14:tracePt t="84178" x="7813675" y="3679825"/>
          <p14:tracePt t="84194" x="7813675" y="3751263"/>
          <p14:tracePt t="84212" x="7823200" y="3803650"/>
          <p14:tracePt t="84229" x="7840663" y="3822700"/>
          <p14:tracePt t="84264" x="7840663" y="3830638"/>
          <p14:tracePt t="84288" x="7840663" y="3840163"/>
          <p14:tracePt t="84293" x="7840663" y="3867150"/>
          <p14:tracePt t="84328" x="7840663" y="3884613"/>
          <p14:tracePt t="84329" x="7831138" y="3902075"/>
          <p14:tracePt t="84432" x="7840663" y="3902075"/>
          <p14:tracePt t="84433" x="7858125" y="3857625"/>
          <p14:tracePt t="84444" x="7929563" y="3724275"/>
          <p14:tracePt t="84461" x="7983538" y="3571875"/>
          <p14:tracePt t="84478" x="8010525" y="3394075"/>
          <p14:tracePt t="84495" x="8045450" y="3205163"/>
          <p14:tracePt t="84511" x="8081963" y="2911475"/>
          <p14:tracePt t="84529" x="8081963" y="2751138"/>
          <p14:tracePt t="84545" x="8099425" y="2608263"/>
          <p14:tracePt t="84562" x="8099425" y="2536825"/>
          <p14:tracePt t="84578" x="8099425" y="2473325"/>
          <p14:tracePt t="84595" x="8099425" y="2455863"/>
          <p14:tracePt t="84611" x="8099425" y="2446338"/>
          <p14:tracePt t="84628" x="8099425" y="2428875"/>
          <p14:tracePt t="84720" x="8089900" y="2428875"/>
          <p14:tracePt t="84733" x="8072438" y="2411413"/>
          <p14:tracePt t="84738" x="8054975" y="2411413"/>
          <p14:tracePt t="84744" x="8001000" y="2419350"/>
          <p14:tracePt t="84761" x="7885113" y="2509838"/>
          <p14:tracePt t="84779" x="7759700" y="2625725"/>
          <p14:tracePt t="84794" x="7634288" y="2768600"/>
          <p14:tracePt t="84811" x="7562850" y="2867025"/>
          <p14:tracePt t="84829" x="7537450" y="2919413"/>
          <p14:tracePt t="84845" x="7537450" y="2955925"/>
          <p14:tracePt t="84861" x="7527925" y="2982913"/>
          <p14:tracePt t="84878" x="7518400" y="3027363"/>
          <p14:tracePt t="84895" x="7518400" y="3098800"/>
          <p14:tracePt t="84895" x="7518400" y="3152775"/>
          <p14:tracePt t="84913" x="7518400" y="3197225"/>
          <p14:tracePt t="84928" x="7572375" y="3375025"/>
          <p14:tracePt t="84946" x="7616825" y="3473450"/>
          <p14:tracePt t="84961" x="7643813" y="3517900"/>
          <p14:tracePt t="84978" x="7661275" y="3527425"/>
          <p14:tracePt t="84995" x="7661275" y="3544888"/>
          <p14:tracePt t="85011" x="7688263" y="3544888"/>
          <p14:tracePt t="85028" x="7759700" y="3544888"/>
          <p14:tracePt t="85045" x="8134350" y="3544888"/>
          <p14:tracePt t="85075" x="8232775" y="3544888"/>
          <p14:tracePt t="85095" x="8313738" y="3517900"/>
          <p14:tracePt t="85095" x="8358188" y="3500438"/>
          <p14:tracePt t="85097" x="8412163" y="3465513"/>
          <p14:tracePt t="85111" x="8483600" y="3411538"/>
          <p14:tracePt t="85129" x="8510588" y="3348038"/>
          <p14:tracePt t="85145" x="8545513" y="3276600"/>
          <p14:tracePt t="85162" x="8555038" y="3205163"/>
          <p14:tracePt t="85178" x="8555038" y="3108325"/>
          <p14:tracePt t="85196" x="8555038" y="3036888"/>
          <p14:tracePt t="85211" x="8555038" y="2938463"/>
          <p14:tracePt t="85229" x="8555038" y="2884488"/>
          <p14:tracePt t="85245" x="8518525" y="2822575"/>
          <p14:tracePt t="85262" x="8474075" y="2759075"/>
          <p14:tracePt t="85278" x="8385175" y="2670175"/>
          <p14:tracePt t="85295" x="8269288" y="2589213"/>
          <p14:tracePt t="85295" x="8224838" y="2571750"/>
          <p14:tracePt t="85329" x="8161338" y="2554288"/>
          <p14:tracePt t="85345" x="8108950" y="2544763"/>
          <p14:tracePt t="85362" x="7974013" y="2544763"/>
          <p14:tracePt t="85404" x="7947025" y="2544763"/>
          <p14:tracePt t="85420" x="7939088" y="2544763"/>
          <p14:tracePt t="85432" x="7929563" y="2544763"/>
          <p14:tracePt t="85446" x="7680325" y="2652713"/>
          <p14:tracePt t="85519" x="7653338" y="2697163"/>
          <p14:tracePt t="85541" x="7643813" y="2724150"/>
          <p14:tracePt t="85545" x="7643813" y="2732088"/>
          <p14:tracePt t="85561" x="7626350" y="2776538"/>
          <p14:tracePt t="85579" x="7626350" y="2847975"/>
          <p14:tracePt t="85594" x="7626350" y="2938463"/>
          <p14:tracePt t="85612" x="7626350" y="3036888"/>
          <p14:tracePt t="85628" x="7626350" y="3108325"/>
          <p14:tracePt t="85646" x="7680325" y="3224213"/>
          <p14:tracePt t="85661" x="7742238" y="3348038"/>
          <p14:tracePt t="85679" x="7831138" y="3429000"/>
          <p14:tracePt t="85695" x="7912100" y="3509963"/>
          <p14:tracePt t="85712" x="7947025" y="3517900"/>
          <p14:tracePt t="85728" x="7983538" y="3517900"/>
          <p14:tracePt t="85751" x="8001000" y="3517900"/>
          <p14:tracePt t="85761" x="8037513" y="3517900"/>
          <p14:tracePt t="85778" x="8099425" y="3517900"/>
          <p14:tracePt t="85795" x="8205788" y="3517900"/>
          <p14:tracePt t="85811" x="8304213" y="3517900"/>
          <p14:tracePt t="85830" x="8367713" y="3509963"/>
          <p14:tracePt t="85845" x="8394700" y="3509963"/>
          <p14:tracePt t="85862" x="8412163" y="3509963"/>
          <p14:tracePt t="85878" x="8420100" y="3509963"/>
          <p14:tracePt t="85895" x="8429625" y="3509963"/>
          <p14:tracePt t="85911" x="8466138" y="3527425"/>
          <p14:tracePt t="85911" x="8466138" y="3544888"/>
          <p14:tracePt t="85929" x="8491538" y="3571875"/>
          <p14:tracePt t="85944" x="8501063" y="3670300"/>
          <p14:tracePt t="85962" x="8537575" y="3795713"/>
          <p14:tracePt t="85978" x="8572500" y="3919538"/>
          <p14:tracePt t="85995" x="8589963" y="4044950"/>
          <p14:tracePt t="86011" x="8589963" y="4143375"/>
          <p14:tracePt t="86028" x="8589963" y="4214813"/>
          <p14:tracePt t="86044" x="8589963" y="4322763"/>
          <p14:tracePt t="86081" x="8589963" y="4348163"/>
          <p14:tracePt t="86082" x="8589963" y="4402138"/>
          <p14:tracePt t="86095" x="8555038" y="4500563"/>
          <p14:tracePt t="86111" x="8510588" y="4643438"/>
          <p14:tracePt t="86111" x="8491538" y="4714875"/>
          <p14:tracePt t="86128" x="8439150" y="4911725"/>
          <p14:tracePt t="86144" x="8402638" y="5081588"/>
          <p14:tracePt t="86161" x="8367713" y="5205413"/>
          <p14:tracePt t="86177" x="8331200" y="5295900"/>
          <p14:tracePt t="86194" x="8313738" y="5394325"/>
          <p14:tracePt t="86212" x="8296275" y="5456238"/>
          <p14:tracePt t="86228" x="8269288" y="5527675"/>
          <p14:tracePt t="86245" x="8269288" y="5599113"/>
          <p14:tracePt t="86261" x="8269288" y="5653088"/>
          <p14:tracePt t="86278" x="8269288" y="5715000"/>
          <p14:tracePt t="86295" x="8286750" y="5786438"/>
          <p14:tracePt t="86312" x="8331200" y="5857875"/>
          <p14:tracePt t="86312" x="8340725" y="5867400"/>
          <p14:tracePt t="86329" x="8367713" y="5911850"/>
          <p14:tracePt t="86346" x="8394700" y="5946775"/>
          <p14:tracePt t="86361" x="8429625" y="5983288"/>
          <p14:tracePt t="86379" x="8439150" y="6010275"/>
          <p14:tracePt t="86395" x="8466138" y="6072188"/>
          <p14:tracePt t="86436" x="8483600" y="6081713"/>
          <p14:tracePt t="86444" x="8491538" y="6126163"/>
          <p14:tracePt t="86461" x="8518525" y="6143625"/>
          <p14:tracePt t="86478" x="8518525" y="6188075"/>
          <p14:tracePt t="86495" x="8528050" y="6205538"/>
          <p14:tracePt t="86511" x="8501063" y="6251575"/>
          <p14:tracePt t="86594" x="8474075" y="6251575"/>
          <p14:tracePt t="86595" x="8420100" y="6251575"/>
          <p14:tracePt t="86611" x="8367713" y="6251575"/>
          <p14:tracePt t="86628" x="8277225" y="6251575"/>
          <p14:tracePt t="86644" x="8108950" y="6251575"/>
          <p14:tracePt t="86662" x="7939088" y="6251575"/>
          <p14:tracePt t="86678" x="7777163" y="6269038"/>
          <p14:tracePt t="86695" x="7562850" y="6269038"/>
          <p14:tracePt t="86711" x="7358063" y="6276975"/>
          <p14:tracePt t="86711" x="7259638" y="6296025"/>
          <p14:tracePt t="86729" x="7108825" y="6313488"/>
          <p14:tracePt t="86745" x="6983413" y="6323013"/>
          <p14:tracePt t="86778" x="6956425" y="6323013"/>
          <p14:tracePt t="86778" x="6929438" y="6323013"/>
          <p14:tracePt t="86794" x="6902450" y="6323013"/>
          <p14:tracePt t="86811" x="6875463" y="6323013"/>
          <p14:tracePt t="86829" x="6858000" y="6323013"/>
          <p14:tracePt t="86844" x="6804025" y="6323013"/>
          <p14:tracePt t="86861" x="6777038" y="6323013"/>
          <p14:tracePt t="86877" x="6724650" y="6340475"/>
          <p14:tracePt t="86895" x="6670675" y="6348413"/>
          <p14:tracePt t="86911" x="6616700" y="6348413"/>
          <p14:tracePt t="86911" x="6608763" y="6348413"/>
          <p14:tracePt t="86929" x="6581775" y="6357938"/>
          <p14:tracePt t="91297" x="6562725" y="6367463"/>
          <p14:tracePt t="91304" x="6537325" y="6357938"/>
          <p14:tracePt t="91312" x="6491288" y="6357938"/>
          <p14:tracePt t="91327" x="6419850" y="6340475"/>
          <p14:tracePt t="91330" x="6357938" y="6323013"/>
          <p14:tracePt t="91344" x="6348413" y="6323013"/>
          <p14:tracePt t="91361" x="6303963" y="6323013"/>
          <p14:tracePt t="91378" x="6296025" y="6323013"/>
          <p14:tracePt t="91395" x="6259513" y="6323013"/>
          <p14:tracePt t="91482" x="6224588" y="6323013"/>
          <p14:tracePt t="91503" x="6197600" y="6323013"/>
          <p14:tracePt t="91511" x="6045200" y="6286500"/>
          <p14:tracePt t="91539" x="5830888" y="6251575"/>
          <p14:tracePt t="91568" x="5795963" y="6251575"/>
          <p14:tracePt t="91577" x="5751513" y="6232525"/>
          <p14:tracePt t="91578" x="5661025" y="6205538"/>
          <p14:tracePt t="91594" x="5608638" y="6188075"/>
          <p14:tracePt t="91611" x="5500688" y="6134100"/>
          <p14:tracePt t="91628" x="5357813" y="6099175"/>
          <p14:tracePt t="91644" x="5153025" y="6037263"/>
          <p14:tracePt t="91661" x="4840288" y="5946775"/>
          <p14:tracePt t="91678" x="4500563" y="5848350"/>
          <p14:tracePt t="91694" x="4232275" y="5741988"/>
          <p14:tracePt t="91711" x="4037013" y="5680075"/>
          <p14:tracePt t="91727" x="3768725" y="5562600"/>
          <p14:tracePt t="91745" x="3633788" y="5510213"/>
          <p14:tracePt t="91761" x="3581400" y="5483225"/>
          <p14:tracePt t="91778" x="3490913" y="5429250"/>
          <p14:tracePt t="91794" x="3411538" y="5375275"/>
          <p14:tracePt t="91811" x="3286125" y="5303838"/>
          <p14:tracePt t="91828" x="3116263" y="5205413"/>
          <p14:tracePt t="91845" x="2938463" y="5108575"/>
          <p14:tracePt t="91860" x="2751138" y="4991100"/>
          <p14:tracePt t="91878" x="2571750" y="4894263"/>
          <p14:tracePt t="91894" x="2411413" y="4786313"/>
          <p14:tracePt t="91894" x="2357438" y="4741863"/>
          <p14:tracePt t="91912" x="2312988" y="4705350"/>
          <p14:tracePt t="91927" x="2205038" y="4598988"/>
          <p14:tracePt t="91945" x="2143125" y="4537075"/>
          <p14:tracePt t="91961" x="2081213" y="4465638"/>
          <p14:tracePt t="91978" x="1955800" y="4313238"/>
          <p14:tracePt t="92019" x="1911350" y="4232275"/>
          <p14:tracePt t="92028" x="1884363" y="4152900"/>
          <p14:tracePt t="92044" x="1847850" y="4054475"/>
          <p14:tracePt t="92061" x="1822450" y="3527425"/>
          <p14:tracePt t="92144" x="1839913" y="3465513"/>
          <p14:tracePt t="92145" x="1893888" y="3357563"/>
          <p14:tracePt t="92162" x="1938338" y="3241675"/>
          <p14:tracePt t="92177" x="2000250" y="3152775"/>
          <p14:tracePt t="92195" x="2054225" y="3098800"/>
          <p14:tracePt t="92211" x="2108200" y="3062288"/>
          <p14:tracePt t="92228" x="2143125" y="3054350"/>
          <p14:tracePt t="92245" x="2224088" y="3036888"/>
          <p14:tracePt t="92261" x="2366963" y="3036888"/>
          <p14:tracePt t="92277" x="2536825" y="3036888"/>
          <p14:tracePt t="92295" x="2652713" y="3036888"/>
          <p14:tracePt t="92311" x="2705100" y="3036888"/>
          <p14:tracePt t="92311" x="2724150" y="3044825"/>
          <p14:tracePt t="92329" x="2751138" y="3054350"/>
          <p14:tracePt t="92344" x="2803525" y="3081338"/>
          <p14:tracePt t="92361" x="2884488" y="3152775"/>
          <p14:tracePt t="92377" x="3017838" y="3268663"/>
          <p14:tracePt t="92394" x="3160713" y="3411538"/>
          <p14:tracePt t="92410" x="3295650" y="3670300"/>
          <p14:tracePt t="92447" x="3313113" y="4054475"/>
          <p14:tracePt t="92514" x="3295650" y="4125913"/>
          <p14:tracePt t="92527" x="3187700" y="4357688"/>
          <p14:tracePt t="92544" x="3071813" y="4562475"/>
          <p14:tracePt t="92561" x="2894013" y="4803775"/>
          <p14:tracePt t="92578" x="2732088" y="5010150"/>
          <p14:tracePt t="92595" x="2517775" y="5214938"/>
          <p14:tracePt t="92619" x="2465388" y="5251450"/>
          <p14:tracePt t="92628" x="2312988" y="5313363"/>
          <p14:tracePt t="92645" x="2187575" y="5367338"/>
          <p14:tracePt t="92661" x="2125663" y="5394325"/>
          <p14:tracePt t="92678" x="2108200" y="5411788"/>
          <p14:tracePt t="92694" x="2089150" y="5411788"/>
          <p14:tracePt t="92728" x="2081213" y="5419725"/>
          <p14:tracePt t="92729" x="2071688" y="5419725"/>
          <p14:tracePt t="93411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2337657" y="380999"/>
            <a:ext cx="4164878" cy="428625"/>
          </a:xfrm>
          <a:prstGeom prst="rect">
            <a:avLst/>
          </a:prstGeom>
          <a:solidFill>
            <a:srgbClr val="FFFFFF"/>
          </a:solidFill>
          <a:ln>
            <a:solidFill/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solidFill>
                  <a:srgbClr val="FF26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2600"/>
                </a:solidFill>
              </a:rPr>
              <a:t>Genetic linkage and disease</a:t>
            </a:r>
          </a:p>
        </p:txBody>
      </p:sp>
      <p:sp>
        <p:nvSpPr>
          <p:cNvPr id="98" name="Shape 98"/>
          <p:cNvSpPr/>
          <p:nvPr/>
        </p:nvSpPr>
        <p:spPr>
          <a:xfrm>
            <a:off x="507773" y="1196750"/>
            <a:ext cx="8077201" cy="584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2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Suitable large families are collected and </a:t>
            </a:r>
            <a:r>
              <a:rPr sz="1600" u="sng">
                <a:latin typeface="Comic Sans MS"/>
                <a:ea typeface="Comic Sans MS"/>
                <a:cs typeface="Comic Sans MS"/>
                <a:sym typeface="Comic Sans MS"/>
              </a:rPr>
              <a:t>segregation of the disease is compared with the segregation of the markers</a:t>
            </a:r>
          </a:p>
        </p:txBody>
      </p:sp>
      <p:pic>
        <p:nvPicPr>
          <p:cNvPr id="99" name="image5.png" descr="lod score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9118" y="3077215"/>
            <a:ext cx="2335158" cy="3684151"/>
          </a:xfrm>
          <a:prstGeom prst="rect">
            <a:avLst/>
          </a:prstGeom>
          <a:ln>
            <a:solidFill/>
            <a:miter/>
          </a:ln>
        </p:spPr>
      </p:pic>
      <p:sp>
        <p:nvSpPr>
          <p:cNvPr id="100" name="Shape 100"/>
          <p:cNvSpPr/>
          <p:nvPr/>
        </p:nvSpPr>
        <p:spPr>
          <a:xfrm>
            <a:off x="622139" y="2963860"/>
            <a:ext cx="558541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000"/>
              </a:spcBef>
            </a:pPr>
            <a:r>
              <a:rPr b="1" dirty="0">
                <a:solidFill>
                  <a:srgbClr val="FF0000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LOD  SCORE </a:t>
            </a:r>
            <a:r>
              <a:rPr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= is the logarithm of the odds that the </a:t>
            </a:r>
            <a:r>
              <a:rPr u="sng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loci are linked rather than </a:t>
            </a:r>
            <a:r>
              <a:rPr u="sng" dirty="0" err="1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unliked</a:t>
            </a:r>
            <a:endParaRPr u="sng" dirty="0"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</p:txBody>
      </p:sp>
      <p:pic>
        <p:nvPicPr>
          <p:cNvPr id="101" name="image6.png" descr=" &#10;\begin{align}&#10;LOD = Z &amp; = \log{10} \frac{&#10;\mbox{probability of birth sequence with a given linkage value}&#10;}{&#10;\mbox{probability of birth sequence with no linkage}&#10;} \\&#10; &amp; = \log{10} \frac{(1-\theta)^{NR} \times \theta^R}{ 0.5^{(NR + R)} }&#10;\end{align}&#10;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6508" y="3887203"/>
            <a:ext cx="4892732" cy="835557"/>
          </a:xfrm>
          <a:prstGeom prst="rect">
            <a:avLst/>
          </a:prstGeom>
          <a:ln>
            <a:solidFill/>
            <a:miter/>
          </a:ln>
        </p:spPr>
      </p:pic>
      <p:sp>
        <p:nvSpPr>
          <p:cNvPr id="102" name="Shape 102"/>
          <p:cNvSpPr/>
          <p:nvPr/>
        </p:nvSpPr>
        <p:spPr>
          <a:xfrm>
            <a:off x="381496" y="1943100"/>
            <a:ext cx="8077201" cy="1028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2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By using statistics it is tested the </a:t>
            </a:r>
            <a:r>
              <a:rPr sz="1600" u="sng">
                <a:latin typeface="Comic Sans MS"/>
                <a:ea typeface="Comic Sans MS"/>
                <a:cs typeface="Comic Sans MS"/>
                <a:sym typeface="Comic Sans MS"/>
              </a:rPr>
              <a:t>probability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that the two loci (markers) </a:t>
            </a:r>
            <a:r>
              <a:rPr sz="1600" u="sng">
                <a:latin typeface="Comic Sans MS"/>
                <a:ea typeface="Comic Sans MS"/>
                <a:cs typeface="Comic Sans MS"/>
                <a:sym typeface="Comic Sans MS"/>
              </a:rPr>
              <a:t>are not in linkage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(null hypothesis; threshold is p=0.05) in one family (LOD SCORE)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12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Data from different families are collected and combined </a:t>
            </a:r>
          </a:p>
        </p:txBody>
      </p:sp>
      <p:sp>
        <p:nvSpPr>
          <p:cNvPr id="103" name="Shape 103"/>
          <p:cNvSpPr/>
          <p:nvPr/>
        </p:nvSpPr>
        <p:spPr>
          <a:xfrm>
            <a:off x="507772" y="4919662"/>
            <a:ext cx="5410205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5777" lvl="0" indent="-225777">
              <a:spcBef>
                <a:spcPts val="1200"/>
              </a:spcBef>
              <a:buSzPct val="100000"/>
              <a:buFont typeface="Arial"/>
              <a:buChar char="•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It is a function of recombination fraction and is the product of the probabilities in each individual family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25777" lvl="0" indent="-225777">
              <a:spcBef>
                <a:spcPts val="1200"/>
              </a:spcBef>
              <a:buSzPct val="100000"/>
              <a:buFont typeface="Arial"/>
              <a:buChar char="•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When ⍬ is 0.5, </a:t>
            </a:r>
            <a:r>
              <a:rPr sz="1600" dirty="0" err="1">
                <a:latin typeface="Comic Sans MS"/>
                <a:ea typeface="Comic Sans MS"/>
                <a:cs typeface="Comic Sans MS"/>
                <a:sym typeface="Comic Sans MS"/>
              </a:rPr>
              <a:t>lod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score is 0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25777" lvl="0" indent="-225777">
              <a:spcBef>
                <a:spcPts val="1200"/>
              </a:spcBef>
              <a:buSzPct val="100000"/>
              <a:buFont typeface="Arial"/>
              <a:buChar char="•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Z =3 is the threshold to accept linkage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5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87" x="4732338" y="3419475"/>
          <p14:tracePt t="10943" x="4732338" y="3394075"/>
          <p14:tracePt t="10950" x="4679950" y="3313113"/>
          <p14:tracePt t="10962" x="4643438" y="3276600"/>
          <p14:tracePt t="10971" x="4545013" y="3160713"/>
          <p14:tracePt t="10971" x="4483100" y="3133725"/>
          <p14:tracePt t="11005" x="4330700" y="3027363"/>
          <p14:tracePt t="11020" x="4295775" y="3000375"/>
          <p14:tracePt t="11020" x="4251325" y="2955925"/>
          <p14:tracePt t="11036" x="4205288" y="2928938"/>
          <p14:tracePt t="11038" x="4187825" y="2919413"/>
          <p14:tracePt t="11053" x="4143375" y="2894013"/>
          <p14:tracePt t="11069" x="4054475" y="2822575"/>
          <p14:tracePt t="11087" x="3911600" y="2751138"/>
          <p14:tracePt t="11102" x="3732213" y="2643188"/>
          <p14:tracePt t="11120" x="3581400" y="2554288"/>
          <p14:tracePt t="11135" x="3429000" y="2500313"/>
          <p14:tracePt t="11153" x="3303588" y="2446338"/>
          <p14:tracePt t="11168" x="3224213" y="2411413"/>
          <p14:tracePt t="11186" x="3143250" y="2401888"/>
          <p14:tracePt t="11202" x="3062288" y="2384425"/>
          <p14:tracePt t="11219" x="2990850" y="2366963"/>
          <p14:tracePt t="11235" x="2857500" y="2366963"/>
          <p14:tracePt t="11253" x="2776538" y="2366963"/>
          <p14:tracePt t="11268" x="1785938" y="2633663"/>
          <p14:tracePt t="11375" x="1643063" y="2670175"/>
          <p14:tracePt t="11402" x="1571625" y="2697163"/>
          <p14:tracePt t="11418" x="1500188" y="2732088"/>
          <p14:tracePt t="11436" x="1384300" y="2776538"/>
          <p14:tracePt t="11452" x="1187450" y="2857500"/>
          <p14:tracePt t="11471" x="1143000" y="2874963"/>
          <p14:tracePt t="11471" x="1062038" y="2911475"/>
          <p14:tracePt t="11485" x="965200" y="2928938"/>
          <p14:tracePt t="11503" x="884238" y="2965450"/>
          <p14:tracePt t="11518" x="785813" y="3009900"/>
          <p14:tracePt t="11536" x="704850" y="3071813"/>
          <p14:tracePt t="11552" x="652463" y="3125788"/>
          <p14:tracePt t="11570" x="588963" y="3170238"/>
          <p14:tracePt t="11585" x="544513" y="3197225"/>
          <p14:tracePt t="11604" x="500063" y="3241675"/>
          <p14:tracePt t="11646" x="490538" y="3241675"/>
          <p14:tracePt t="11658" x="482600" y="3268663"/>
          <p14:tracePt t="11659" x="465138" y="3276600"/>
          <p14:tracePt t="11669" x="446088" y="3375025"/>
          <p14:tracePt t="11685" x="411163" y="3544888"/>
          <p14:tracePt t="11702" x="411163" y="3643313"/>
          <p14:tracePt t="11719" x="411163" y="3679825"/>
          <p14:tracePt t="11735" x="411163" y="3697288"/>
          <p14:tracePt t="11821" x="438150" y="3697288"/>
          <p14:tracePt t="11830" x="482600" y="3697288"/>
          <p14:tracePt t="11837" x="554038" y="3687763"/>
          <p14:tracePt t="11845" x="625475" y="3652838"/>
          <p14:tracePt t="11852" x="803275" y="3554413"/>
          <p14:tracePt t="11868" x="1036638" y="3473450"/>
          <p14:tracePt t="11868" x="1133475" y="3446463"/>
          <p14:tracePt t="11887" x="1258888" y="3394075"/>
          <p14:tracePt t="11902" x="1401763" y="3330575"/>
          <p14:tracePt t="11919" x="1544638" y="3268663"/>
          <p14:tracePt t="11935" x="1660525" y="3214688"/>
          <p14:tracePt t="11952" x="1768475" y="3160713"/>
          <p14:tracePt t="11968" x="1866900" y="3108325"/>
          <p14:tracePt t="11986" x="1893888" y="3081338"/>
          <p14:tracePt t="12002" x="1928813" y="3062288"/>
          <p14:tracePt t="12019" x="1946275" y="3054350"/>
          <p14:tracePt t="12035" x="1955800" y="3027363"/>
          <p14:tracePt t="12052" x="1965325" y="3017838"/>
          <p14:tracePt t="12101" x="1973263" y="3009900"/>
          <p14:tracePt t="12309" x="1982788" y="3009900"/>
          <p14:tracePt t="12317" x="2036763" y="3009900"/>
          <p14:tracePt t="12327" x="2071688" y="3009900"/>
          <p14:tracePt t="12335" x="2116138" y="3009900"/>
          <p14:tracePt t="12352" x="2482850" y="2982913"/>
          <p14:tracePt t="12533" x="2500313" y="2982913"/>
          <p14:tracePt t="13014" x="2509838" y="3009900"/>
          <p14:tracePt t="13022" x="2509838" y="3036888"/>
          <p14:tracePt t="13030" x="2509838" y="3081338"/>
          <p14:tracePt t="13037" x="2509838" y="3133725"/>
          <p14:tracePt t="13053" x="2517775" y="3187700"/>
          <p14:tracePt t="13073" x="2517775" y="3197225"/>
          <p14:tracePt t="13294" x="2517775" y="3224213"/>
          <p14:tracePt t="13302" x="2517775" y="3232150"/>
          <p14:tracePt t="13310" x="2517775" y="3276600"/>
          <p14:tracePt t="13319" x="2544763" y="3303588"/>
          <p14:tracePt t="13336" x="2554288" y="3313113"/>
          <p14:tracePt t="13509" x="2571750" y="3313113"/>
          <p14:tracePt t="13511" x="2786063" y="3251200"/>
          <p14:tracePt t="13625" x="2813050" y="3241675"/>
          <p14:tracePt t="13636" x="2822575" y="3232150"/>
          <p14:tracePt t="13668" x="2840038" y="3232150"/>
          <p14:tracePt t="13673" x="2847975" y="3232150"/>
          <p14:tracePt t="13685" x="2894013" y="3232150"/>
          <p14:tracePt t="13701" x="2928938" y="3232150"/>
          <p14:tracePt t="13718" x="2973388" y="3232150"/>
          <p14:tracePt t="13735" x="3044825" y="3232150"/>
          <p14:tracePt t="13752" x="3116263" y="3232150"/>
          <p14:tracePt t="13768" x="3152775" y="3232150"/>
          <p14:tracePt t="13785" x="3224213" y="3232150"/>
          <p14:tracePt t="13829" x="3295650" y="3232150"/>
          <p14:tracePt t="13854" x="3303588" y="3232150"/>
          <p14:tracePt t="13855" x="3313113" y="3232150"/>
          <p14:tracePt t="13868" x="3367088" y="3232150"/>
          <p14:tracePt t="13887" x="3402013" y="3232150"/>
          <p14:tracePt t="13903" x="3429000" y="3232150"/>
          <p14:tracePt t="13919" x="3465513" y="3232150"/>
          <p14:tracePt t="13936" x="3482975" y="3232150"/>
          <p14:tracePt t="13952" x="3509963" y="3232150"/>
          <p14:tracePt t="13969" x="3517900" y="3232150"/>
          <p14:tracePt t="13985" x="3536950" y="3232150"/>
          <p14:tracePt t="14110" x="3544888" y="3232150"/>
          <p14:tracePt t="14119" x="3571875" y="3224213"/>
          <p14:tracePt t="14119" x="3598863" y="3224213"/>
          <p14:tracePt t="14127" x="3670300" y="3224213"/>
          <p14:tracePt t="14142" x="3732213" y="3224213"/>
          <p14:tracePt t="14152" x="3803650" y="3224213"/>
          <p14:tracePt t="14168" x="3902075" y="3224213"/>
          <p14:tracePt t="14186" x="4000500" y="3224213"/>
          <p14:tracePt t="14202" x="4054475" y="3224213"/>
          <p14:tracePt t="14219" x="4108450" y="3224213"/>
          <p14:tracePt t="14235" x="4205288" y="3224213"/>
          <p14:tracePt t="14260" x="4259263" y="3224213"/>
          <p14:tracePt t="14268" x="4330700" y="3224213"/>
          <p14:tracePt t="14268" x="4357688" y="3224213"/>
          <p14:tracePt t="14286" x="4411663" y="3224213"/>
          <p14:tracePt t="14302" x="4465638" y="3224213"/>
          <p14:tracePt t="14319" x="4483100" y="3224213"/>
          <p14:tracePt t="14335" x="4500563" y="3224213"/>
          <p14:tracePt t="14352" x="4510088" y="3224213"/>
          <p14:tracePt t="14390" x="4518025" y="3224213"/>
          <p14:tracePt t="14430" x="4527550" y="3224213"/>
          <p14:tracePt t="14541" x="4545013" y="3224213"/>
          <p14:tracePt t="14550" x="4554538" y="3224213"/>
          <p14:tracePt t="14558" x="4589463" y="3224213"/>
          <p14:tracePt t="14568" x="4625975" y="3224213"/>
          <p14:tracePt t="14585" x="4660900" y="3224213"/>
          <p14:tracePt t="14608" x="4705350" y="3224213"/>
          <p14:tracePt t="14618" x="4884738" y="3259138"/>
          <p14:tracePt t="14654" x="4956175" y="3259138"/>
          <p14:tracePt t="14655" x="5554663" y="3348038"/>
          <p14:tracePt t="14773" x="5572125" y="3348038"/>
          <p14:tracePt t="14806" x="5581650" y="3348038"/>
          <p14:tracePt t="14807" x="5608638" y="3348038"/>
          <p14:tracePt t="14834" x="5643563" y="3348038"/>
          <p14:tracePt t="14852" x="5776913" y="3357563"/>
          <p14:tracePt t="14893" x="5875338" y="3357563"/>
          <p14:tracePt t="14902" x="5919788" y="3375025"/>
          <p14:tracePt t="14919" x="5929313" y="3375025"/>
          <p14:tracePt t="14977" x="5946775" y="3375025"/>
          <p14:tracePt t="14983" x="5973763" y="3375025"/>
          <p14:tracePt t="14991" x="6027738" y="3394075"/>
          <p14:tracePt t="15002" x="6161088" y="3411538"/>
          <p14:tracePt t="15018" x="6286500" y="3429000"/>
          <p14:tracePt t="15035" x="6323013" y="3446463"/>
          <p14:tracePt t="15326" x="6303963" y="3455988"/>
          <p14:tracePt t="15326" x="6251575" y="3473450"/>
          <p14:tracePt t="15342" x="6161088" y="3490913"/>
          <p14:tracePt t="15343" x="6062663" y="3517900"/>
          <p14:tracePt t="15352" x="5795963" y="3536950"/>
          <p14:tracePt t="15369" x="5483225" y="3581400"/>
          <p14:tracePt t="15386" x="5214938" y="3625850"/>
          <p14:tracePt t="15403" x="5018088" y="3625850"/>
          <p14:tracePt t="15419" x="4759325" y="3660775"/>
          <p14:tracePt t="15444" x="4652963" y="3679825"/>
          <p14:tracePt t="15452" x="4438650" y="3679825"/>
          <p14:tracePt t="15469" x="4081463" y="3679825"/>
          <p14:tracePt t="15485" x="3419475" y="3679825"/>
          <p14:tracePt t="15505" x="3152775" y="3697288"/>
          <p14:tracePt t="15519" x="2965450" y="3724275"/>
          <p14:tracePt t="15535" x="2795588" y="3724275"/>
          <p14:tracePt t="15552" x="2670175" y="3724275"/>
          <p14:tracePt t="15569" x="2509838" y="3724275"/>
          <p14:tracePt t="15585" x="2339975" y="3724275"/>
          <p14:tracePt t="15602" x="2187575" y="3724275"/>
          <p14:tracePt t="15619" x="2027238" y="3741738"/>
          <p14:tracePt t="15635" x="1866900" y="3741738"/>
          <p14:tracePt t="15652" x="1670050" y="3741738"/>
          <p14:tracePt t="15669" x="1482725" y="3741738"/>
          <p14:tracePt t="15669" x="1384300" y="3741738"/>
          <p14:tracePt t="15687" x="1169988" y="3759200"/>
          <p14:tracePt t="15702" x="973138" y="3759200"/>
          <p14:tracePt t="15720" x="830263" y="3759200"/>
          <p14:tracePt t="15743" x="731838" y="3759200"/>
          <p14:tracePt t="16206" x="776288" y="3732213"/>
          <p14:tracePt t="16214" x="830263" y="3732213"/>
          <p14:tracePt t="16222" x="893763" y="3705225"/>
          <p14:tracePt t="16222" x="946150" y="3697288"/>
          <p14:tracePt t="16238" x="982663" y="3679825"/>
          <p14:tracePt t="16239" x="1009650" y="3679825"/>
          <p14:tracePt t="16252" x="1089025" y="3652838"/>
          <p14:tracePt t="16252" x="1098550" y="3652838"/>
          <p14:tracePt t="16270" x="1125538" y="3652838"/>
          <p14:tracePt t="16285" x="1204913" y="3633788"/>
          <p14:tracePt t="16303" x="1250950" y="3633788"/>
          <p14:tracePt t="16318" x="1285875" y="3633788"/>
          <p14:tracePt t="16335" x="1339850" y="3625850"/>
          <p14:tracePt t="16352" x="1411288" y="3625850"/>
          <p14:tracePt t="16368" x="1446213" y="3625850"/>
          <p14:tracePt t="16385" x="1465263" y="3625850"/>
          <p14:tracePt t="16402" x="1473200" y="3625850"/>
          <p14:tracePt t="16419" x="1500188" y="3608388"/>
          <p14:tracePt t="16442" x="1527175" y="3608388"/>
          <p14:tracePt t="16452" x="1536700" y="3608388"/>
          <p14:tracePt t="16468" x="1554163" y="3608388"/>
          <p14:tracePt t="16468" x="1571625" y="3608388"/>
          <p14:tracePt t="16486" x="1643063" y="3608388"/>
          <p14:tracePt t="16502" x="1704975" y="3608388"/>
          <p14:tracePt t="16519" x="1768475" y="3608388"/>
          <p14:tracePt t="16535" x="1839913" y="3608388"/>
          <p14:tracePt t="16552" x="1938338" y="3608388"/>
          <p14:tracePt t="16569" x="2009775" y="3608388"/>
          <p14:tracePt t="16585" x="2054225" y="3608388"/>
          <p14:tracePt t="16602" x="2071688" y="3608388"/>
          <p14:tracePt t="16619" x="2089150" y="3608388"/>
          <p14:tracePt t="17334" x="2133600" y="3608388"/>
          <p14:tracePt t="17342" x="2251075" y="3608388"/>
          <p14:tracePt t="17347" x="2455863" y="3643313"/>
          <p14:tracePt t="17352" x="2946400" y="3705225"/>
          <p14:tracePt t="17368" x="3375025" y="3813175"/>
          <p14:tracePt t="17387" x="3544888" y="3867150"/>
          <p14:tracePt t="17401" x="3562350" y="3867150"/>
          <p14:tracePt t="18078" x="3608388" y="3867150"/>
          <p14:tracePt t="18084" x="3643313" y="3867150"/>
          <p14:tracePt t="18102" x="3697288" y="3848100"/>
          <p14:tracePt t="18103" x="3768725" y="3822700"/>
          <p14:tracePt t="18119" x="3822700" y="3803650"/>
          <p14:tracePt t="18136" x="3848100" y="3795713"/>
          <p14:tracePt t="18153" x="3857625" y="3795713"/>
          <p14:tracePt t="18169" x="3875088" y="3786188"/>
          <p14:tracePt t="18186" x="3902075" y="3776663"/>
          <p14:tracePt t="18202" x="3946525" y="3768725"/>
          <p14:tracePt t="18219" x="3983038" y="3768725"/>
          <p14:tracePt t="18235" x="4010025" y="3768725"/>
          <p14:tracePt t="18253" x="4044950" y="3768725"/>
          <p14:tracePt t="18268" x="4116388" y="3768725"/>
          <p14:tracePt t="18268" x="4160838" y="3768725"/>
          <p14:tracePt t="18287" x="4205288" y="3768725"/>
          <p14:tracePt t="18302" x="4357688" y="3768725"/>
          <p14:tracePt t="18319" x="4456113" y="3768725"/>
          <p14:tracePt t="18335" x="4491038" y="3768725"/>
          <p14:tracePt t="18353" x="4562475" y="3768725"/>
          <p14:tracePt t="18369" x="4679950" y="3768725"/>
          <p14:tracePt t="18386" x="4894263" y="3768725"/>
          <p14:tracePt t="18402" x="5099050" y="3768725"/>
          <p14:tracePt t="18419" x="5313363" y="3768725"/>
          <p14:tracePt t="18452" x="5340350" y="3768725"/>
          <p14:tracePt t="18453" x="5367338" y="3759200"/>
          <p14:tracePt t="18469" x="5375275" y="3759200"/>
          <p14:tracePt t="18491" x="5394325" y="3759200"/>
          <p14:tracePt t="20463" x="5394325" y="3732213"/>
          <p14:tracePt t="20470" x="5357813" y="3625850"/>
          <p14:tracePt t="20478" x="5330825" y="3562350"/>
          <p14:tracePt t="20485" x="5197475" y="3367088"/>
          <p14:tracePt t="20502" x="5072063" y="3170238"/>
          <p14:tracePt t="20519" x="4965700" y="3054350"/>
          <p14:tracePt t="20535" x="4867275" y="2973388"/>
          <p14:tracePt t="20553" x="4776788" y="2901950"/>
          <p14:tracePt t="20569" x="4643438" y="2813050"/>
          <p14:tracePt t="20587" x="4465638" y="2714625"/>
          <p14:tracePt t="20603" x="4224338" y="2571750"/>
          <p14:tracePt t="20619" x="3990975" y="2438400"/>
          <p14:tracePt t="20635" x="3776663" y="2339975"/>
          <p14:tracePt t="20653" x="3517900" y="2232025"/>
          <p14:tracePt t="20669" x="3224213" y="2133600"/>
          <p14:tracePt t="20669" x="3098800" y="2098675"/>
          <p14:tracePt t="20686" x="2973388" y="2054225"/>
          <p14:tracePt t="20702" x="2633663" y="1973263"/>
          <p14:tracePt t="20719" x="2455863" y="1919288"/>
          <p14:tracePt t="20735" x="2268538" y="1893888"/>
          <p14:tracePt t="20753" x="2098675" y="1893888"/>
          <p14:tracePt t="20769" x="1982788" y="1893888"/>
          <p14:tracePt t="20786" x="1901825" y="1893888"/>
          <p14:tracePt t="20803" x="1847850" y="1893888"/>
          <p14:tracePt t="20819" x="1776413" y="1893888"/>
          <p14:tracePt t="20836" x="1724025" y="1893888"/>
          <p14:tracePt t="20852" x="1633538" y="1901825"/>
          <p14:tracePt t="20869" x="1544638" y="1919288"/>
          <p14:tracePt t="20869" x="1509713" y="1919288"/>
          <p14:tracePt t="20887" x="1482725" y="1919288"/>
          <p14:tracePt t="20887" x="1428750" y="1919288"/>
          <p14:tracePt t="20903" x="1339850" y="1919288"/>
          <p14:tracePt t="20919" x="1241425" y="1919288"/>
          <p14:tracePt t="20936" x="1160463" y="1938338"/>
          <p14:tracePt t="20952" x="1133475" y="1946275"/>
          <p14:tracePt t="20970" x="1125538" y="1946275"/>
          <p14:tracePt t="21071" x="1116013" y="1955800"/>
          <p14:tracePt t="21167" x="1125538" y="1955800"/>
          <p14:tracePt t="21175" x="1143000" y="1955800"/>
          <p14:tracePt t="21183" x="1152525" y="1955800"/>
          <p14:tracePt t="21186" x="1160463" y="1955800"/>
          <p14:tracePt t="21202" x="1187450" y="1955800"/>
          <p14:tracePt t="21220" x="1196975" y="1955800"/>
          <p14:tracePt t="21471" x="1214438" y="1955800"/>
          <p14:tracePt t="21473" x="1268413" y="1955800"/>
          <p14:tracePt t="21492" x="1285875" y="1955800"/>
          <p14:tracePt t="21510" x="1322388" y="1955800"/>
          <p14:tracePt t="21519" x="1366838" y="1955800"/>
          <p14:tracePt t="21536" x="1401763" y="1955800"/>
          <p14:tracePt t="21552" x="1438275" y="1955800"/>
          <p14:tracePt t="21569" x="1490663" y="1955800"/>
          <p14:tracePt t="21585" x="1544638" y="1955800"/>
          <p14:tracePt t="21603" x="1589088" y="1955800"/>
          <p14:tracePt t="21619" x="1633538" y="1955800"/>
          <p14:tracePt t="21636" x="1714500" y="1955800"/>
          <p14:tracePt t="21652" x="1768475" y="1955800"/>
          <p14:tracePt t="21669" x="1839913" y="1955800"/>
          <p14:tracePt t="21686" x="1874838" y="1955800"/>
          <p14:tracePt t="21686" x="1901825" y="1955800"/>
          <p14:tracePt t="21704" x="1911350" y="1955800"/>
          <p14:tracePt t="21719" x="1919288" y="1955800"/>
          <p14:tracePt t="21759" x="1946275" y="1955800"/>
          <p14:tracePt t="21763" x="1965325" y="1955800"/>
          <p14:tracePt t="21769" x="1982788" y="1955800"/>
          <p14:tracePt t="21785" x="2000250" y="1973263"/>
          <p14:tracePt t="21803" x="2027238" y="1982788"/>
          <p14:tracePt t="21819" x="2071688" y="2000250"/>
          <p14:tracePt t="21837" x="2098675" y="2017713"/>
          <p14:tracePt t="21853" x="2179638" y="2054225"/>
          <p14:tracePt t="21873" x="2197100" y="2054225"/>
          <p14:tracePt t="21873" x="2224088" y="2062163"/>
          <p14:tracePt t="21888" x="2259013" y="2081213"/>
          <p14:tracePt t="21903" x="2286000" y="2089150"/>
          <p14:tracePt t="21919" x="2295525" y="2089150"/>
          <p14:tracePt t="21936" x="2303463" y="2098675"/>
          <p14:tracePt t="21975" x="2330450" y="2108200"/>
          <p14:tracePt t="21983" x="2366963" y="2125663"/>
          <p14:tracePt t="22639" x="2384425" y="2125663"/>
          <p14:tracePt t="22647" x="2411413" y="2125663"/>
          <p14:tracePt t="22655" x="2419350" y="2125663"/>
          <p14:tracePt t="22660" x="2428875" y="2125663"/>
          <p14:tracePt t="22669" x="2455863" y="2143125"/>
          <p14:tracePt t="22685" x="2465388" y="2143125"/>
          <p14:tracePt t="22685" x="2482850" y="2143125"/>
          <p14:tracePt t="22703" x="2490788" y="2143125"/>
          <p14:tracePt t="22719" x="2536825" y="2152650"/>
          <p14:tracePt t="22735" x="2625725" y="2170113"/>
          <p14:tracePt t="22752" x="2697163" y="2170113"/>
          <p14:tracePt t="22769" x="2795588" y="2187575"/>
          <p14:tracePt t="22786" x="2894013" y="2205038"/>
          <p14:tracePt t="22802" x="2973388" y="2224088"/>
          <p14:tracePt t="22819" x="3044825" y="2224088"/>
          <p14:tracePt t="22835" x="3143250" y="2241550"/>
          <p14:tracePt t="22853" x="3241675" y="2251075"/>
          <p14:tracePt t="22869" x="3295650" y="2268538"/>
          <p14:tracePt t="22869" x="3313113" y="2268538"/>
          <p14:tracePt t="22888" x="3330575" y="2268538"/>
          <p14:tracePt t="22902" x="3419475" y="2286000"/>
          <p14:tracePt t="22920" x="3490913" y="2295525"/>
          <p14:tracePt t="22936" x="3705225" y="2339975"/>
          <p14:tracePt t="22962" x="3803650" y="2339975"/>
          <p14:tracePt t="22969" x="3983038" y="2366963"/>
          <p14:tracePt t="22986" x="4098925" y="2393950"/>
          <p14:tracePt t="23002" x="4152900" y="2393950"/>
          <p14:tracePt t="23020" x="4205288" y="2393950"/>
          <p14:tracePt t="23035" x="4259263" y="2393950"/>
          <p14:tracePt t="23053" x="4313238" y="2393950"/>
          <p14:tracePt t="23069" x="4348163" y="2393950"/>
          <p14:tracePt t="23085" x="4357688" y="2393950"/>
          <p14:tracePt t="23102" x="4394200" y="2393950"/>
          <p14:tracePt t="23144" x="4411663" y="2393950"/>
          <p14:tracePt t="23146" x="4419600" y="2393950"/>
          <p14:tracePt t="23154" x="4429125" y="2393950"/>
          <p14:tracePt t="23171" x="4438650" y="2393950"/>
          <p14:tracePt t="23186" x="4456113" y="2393950"/>
          <p14:tracePt t="23527" x="4473575" y="2393950"/>
          <p14:tracePt t="23535" x="4518025" y="2384425"/>
          <p14:tracePt t="23551" x="4537075" y="2374900"/>
          <p14:tracePt t="23551" x="4589463" y="2366963"/>
          <p14:tracePt t="23559" x="4625975" y="2357438"/>
          <p14:tracePt t="23568" x="4705350" y="2339975"/>
          <p14:tracePt t="23601" x="4759325" y="2330450"/>
          <p14:tracePt t="23602" x="4786313" y="2322513"/>
          <p14:tracePt t="23619" x="4803775" y="2312988"/>
          <p14:tracePt t="23636" x="4813300" y="2312988"/>
          <p14:tracePt t="23652" x="4840288" y="2303463"/>
          <p14:tracePt t="23669" x="4875213" y="2286000"/>
          <p14:tracePt t="23686" x="4929188" y="2286000"/>
          <p14:tracePt t="23702" x="4983163" y="2276475"/>
          <p14:tracePt t="23725" x="5018088" y="2268538"/>
          <p14:tracePt t="23735" x="5037138" y="2268538"/>
          <p14:tracePt t="23752" x="5054600" y="2251075"/>
          <p14:tracePt t="23768" x="5072063" y="2251075"/>
          <p14:tracePt t="23786" x="5099050" y="2251075"/>
          <p14:tracePt t="23802" x="5133975" y="2232025"/>
          <p14:tracePt t="23819" x="5153025" y="2232025"/>
          <p14:tracePt t="23835" x="5180013" y="2232025"/>
          <p14:tracePt t="23858" x="5187950" y="2232025"/>
          <p14:tracePt t="23869" x="5251450" y="2214563"/>
          <p14:tracePt t="23890" x="5268913" y="2214563"/>
          <p14:tracePt t="23902" x="5286375" y="2214563"/>
          <p14:tracePt t="23919" x="5295900" y="2214563"/>
          <p14:tracePt t="23959" x="5313363" y="2214563"/>
          <p14:tracePt t="23959" x="5340350" y="2214563"/>
          <p14:tracePt t="23968" x="5419725" y="2205038"/>
          <p14:tracePt t="23991" x="5446713" y="2205038"/>
          <p14:tracePt t="24002" x="5483225" y="2205038"/>
          <p14:tracePt t="24018" x="5527675" y="2205038"/>
          <p14:tracePt t="24036" x="5562600" y="2205038"/>
          <p14:tracePt t="24052" x="5599113" y="2205038"/>
          <p14:tracePt t="24069" x="5653088" y="2205038"/>
          <p14:tracePt t="24085" x="5705475" y="2205038"/>
          <p14:tracePt t="24103" x="5759450" y="2205038"/>
          <p14:tracePt t="24119" x="5795963" y="2205038"/>
          <p14:tracePt t="24136" x="5830888" y="2205038"/>
          <p14:tracePt t="24152" x="5857875" y="2205038"/>
          <p14:tracePt t="24169" x="5884863" y="2205038"/>
          <p14:tracePt t="24185" x="5929313" y="2205038"/>
          <p14:tracePt t="24203" x="6027738" y="2205038"/>
          <p14:tracePt t="24219" x="6126163" y="2205038"/>
          <p14:tracePt t="24236" x="6161088" y="2205038"/>
          <p14:tracePt t="24252" x="6197600" y="2205038"/>
          <p14:tracePt t="24269" x="6259513" y="2205038"/>
          <p14:tracePt t="24285" x="6296025" y="2205038"/>
          <p14:tracePt t="24285" x="6303963" y="2187575"/>
          <p14:tracePt t="24304" x="6330950" y="2187575"/>
          <p14:tracePt t="24320" x="6340475" y="2187575"/>
          <p14:tracePt t="24335" x="6367463" y="2187575"/>
          <p14:tracePt t="24551" x="6375400" y="2187575"/>
          <p14:tracePt t="24559" x="7108825" y="2197100"/>
          <p14:tracePt t="24791" x="7089775" y="2197100"/>
          <p14:tracePt t="24798" x="7045325" y="2197100"/>
          <p14:tracePt t="24800" x="6946900" y="2197100"/>
          <p14:tracePt t="24818" x="6848475" y="2197100"/>
          <p14:tracePt t="24819" x="6634163" y="2197100"/>
          <p14:tracePt t="24836" x="6348413" y="2241550"/>
          <p14:tracePt t="24852" x="6010275" y="2295525"/>
          <p14:tracePt t="24869" x="5572125" y="2295525"/>
          <p14:tracePt t="24886" x="5062538" y="2295525"/>
          <p14:tracePt t="24886" x="4741863" y="2295525"/>
          <p14:tracePt t="24904" x="4205288" y="2295525"/>
          <p14:tracePt t="24919" x="3625850" y="2295525"/>
          <p14:tracePt t="24935" x="3143250" y="2295525"/>
          <p14:tracePt t="24952" x="2928938" y="2312988"/>
          <p14:tracePt t="24969" x="2724150" y="2312988"/>
          <p14:tracePt t="25001" x="2660650" y="2312988"/>
          <p14:tracePt t="25002" x="2500313" y="2312988"/>
          <p14:tracePt t="25019" x="2286000" y="2312988"/>
          <p14:tracePt t="25035" x="2089150" y="2312988"/>
          <p14:tracePt t="25052" x="1857375" y="2312988"/>
          <p14:tracePt t="25069" x="1714500" y="2312988"/>
          <p14:tracePt t="25085" x="1500188" y="2312988"/>
          <p14:tracePt t="25085" x="1374775" y="2312988"/>
          <p14:tracePt t="25103" x="1125538" y="2312988"/>
          <p14:tracePt t="25120" x="911225" y="2312988"/>
          <p14:tracePt t="25135" x="758825" y="2312988"/>
          <p14:tracePt t="25153" x="652463" y="2330450"/>
          <p14:tracePt t="25169" x="588963" y="2330450"/>
          <p14:tracePt t="25186" x="517525" y="2347913"/>
          <p14:tracePt t="25202" x="490538" y="2374900"/>
          <p14:tracePt t="25219" x="490538" y="2384425"/>
          <p14:tracePt t="25294" x="482600" y="2384425"/>
          <p14:tracePt t="25302" x="482600" y="2393950"/>
          <p14:tracePt t="25309" x="428625" y="2419350"/>
          <p14:tracePt t="25318" x="366713" y="2446338"/>
          <p14:tracePt t="25335" x="312738" y="2465388"/>
          <p14:tracePt t="25352" x="303213" y="2473325"/>
          <p14:tracePt t="25369" x="295275" y="2473325"/>
          <p14:tracePt t="25791" x="357188" y="2473325"/>
          <p14:tracePt t="25800" x="455613" y="2465388"/>
          <p14:tracePt t="25801" x="615950" y="2446338"/>
          <p14:tracePt t="25818" x="731838" y="2428875"/>
          <p14:tracePt t="25835" x="874713" y="2428875"/>
          <p14:tracePt t="25852" x="1054100" y="2428875"/>
          <p14:tracePt t="25869" x="1322388" y="2428875"/>
          <p14:tracePt t="25869" x="1438275" y="2428875"/>
          <p14:tracePt t="25888" x="1562100" y="2428875"/>
          <p14:tracePt t="25902" x="1928813" y="2428875"/>
          <p14:tracePt t="25920" x="2143125" y="2428875"/>
          <p14:tracePt t="25935" x="2339975" y="2428875"/>
          <p14:tracePt t="25953" x="2500313" y="2428875"/>
          <p14:tracePt t="25969" x="2670175" y="2428875"/>
          <p14:tracePt t="25986" x="2813050" y="2428875"/>
          <p14:tracePt t="26002" x="3027363" y="2428875"/>
          <p14:tracePt t="26026" x="3071813" y="2428875"/>
          <p14:tracePt t="26035" x="3152775" y="2428875"/>
          <p14:tracePt t="26053" x="3241675" y="2428875"/>
          <p14:tracePt t="26068" x="3402013" y="2428875"/>
          <p14:tracePt t="26086" x="3527425" y="2428875"/>
          <p14:tracePt t="26102" x="3697288" y="2428875"/>
          <p14:tracePt t="26120" x="3776663" y="2411413"/>
          <p14:tracePt t="26137" x="3857625" y="2393950"/>
          <p14:tracePt t="26155" x="3929063" y="2393950"/>
          <p14:tracePt t="26170" x="3983038" y="2393950"/>
          <p14:tracePt t="26188" x="4054475" y="2393950"/>
          <p14:tracePt t="26202" x="4133850" y="2393950"/>
          <p14:tracePt t="26219" x="4205288" y="2393950"/>
          <p14:tracePt t="26236" x="4259263" y="2393950"/>
          <p14:tracePt t="26252" x="4313238" y="2393950"/>
          <p14:tracePt t="26270" x="4384675" y="2393950"/>
          <p14:tracePt t="26285" x="4438650" y="2393950"/>
          <p14:tracePt t="26285" x="4446588" y="2393950"/>
          <p14:tracePt t="26303" x="4518025" y="2393950"/>
          <p14:tracePt t="26319" x="4562475" y="2393950"/>
          <p14:tracePt t="26336" x="4608513" y="2393950"/>
          <p14:tracePt t="26352" x="4643438" y="2393950"/>
          <p14:tracePt t="26369" x="4660900" y="2393950"/>
          <p14:tracePt t="26386" x="4679950" y="2393950"/>
          <p14:tracePt t="26402" x="4705350" y="2393950"/>
          <p14:tracePt t="26418" x="4724400" y="2393950"/>
          <p14:tracePt t="26435" x="4741863" y="2393950"/>
          <p14:tracePt t="26452" x="4759325" y="2393950"/>
          <p14:tracePt t="26469" x="4813300" y="2393950"/>
          <p14:tracePt t="26485" x="4867275" y="2393950"/>
          <p14:tracePt t="26485" x="4894263" y="2393950"/>
          <p14:tracePt t="26504" x="4956175" y="2401888"/>
          <p14:tracePt t="26518" x="5062538" y="2411413"/>
          <p14:tracePt t="26535" x="5108575" y="2419350"/>
          <p14:tracePt t="26552" x="5126038" y="2419350"/>
          <p14:tracePt t="26599" x="5133975" y="2419350"/>
          <p14:tracePt t="26607" x="5153025" y="2428875"/>
          <p14:tracePt t="26615" x="5160963" y="2428875"/>
          <p14:tracePt t="26621" x="5197475" y="2428875"/>
          <p14:tracePt t="26635" x="5241925" y="2428875"/>
          <p14:tracePt t="26654" x="5251450" y="2446338"/>
          <p14:tracePt t="26668" x="5268913" y="2446338"/>
          <p14:tracePt t="26686" x="5330825" y="2465388"/>
          <p14:tracePt t="26702" x="5465763" y="2517775"/>
          <p14:tracePt t="26720" x="5537200" y="2536825"/>
          <p14:tracePt t="26735" x="5581650" y="2554288"/>
          <p14:tracePt t="26777" x="5680075" y="2581275"/>
          <p14:tracePt t="26835" x="5697538" y="2589213"/>
          <p14:tracePt t="26853" x="5724525" y="2608263"/>
          <p14:tracePt t="26869" x="5768975" y="2616200"/>
          <p14:tracePt t="26869" x="5776913" y="2616200"/>
          <p14:tracePt t="26888" x="5786438" y="2616200"/>
          <p14:tracePt t="26902" x="5813425" y="2625725"/>
          <p14:tracePt t="26920" x="5830888" y="2643188"/>
          <p14:tracePt t="26936" x="5857875" y="2652713"/>
          <p14:tracePt t="26952" x="5884863" y="2660650"/>
          <p14:tracePt t="26968" x="5919788" y="2679700"/>
          <p14:tracePt t="26985" x="5946775" y="2697163"/>
          <p14:tracePt t="27001" x="5956300" y="2697163"/>
          <p14:tracePt t="27063" x="5973763" y="2705100"/>
          <p14:tracePt t="27079" x="5983288" y="2705100"/>
          <p14:tracePt t="27111" x="5991225" y="2705100"/>
          <p14:tracePt t="27343" x="6037263" y="2705100"/>
          <p14:tracePt t="27351" x="6180138" y="2741613"/>
          <p14:tracePt t="27364" x="6259513" y="2776538"/>
          <p14:tracePt t="27369" x="6411913" y="2795588"/>
          <p14:tracePt t="27386" x="6510338" y="2830513"/>
          <p14:tracePt t="27406" x="6527800" y="2830513"/>
          <p14:tracePt t="27455" x="6527800" y="2840038"/>
          <p14:tracePt t="27463" x="6537325" y="2840038"/>
          <p14:tracePt t="27670" x="6537325" y="2894013"/>
          <p14:tracePt t="27679" x="6527800" y="2965450"/>
          <p14:tracePt t="27687" x="6527800" y="3062288"/>
          <p14:tracePt t="27688" x="6510338" y="3152775"/>
          <p14:tracePt t="27701" x="6438900" y="3616325"/>
          <p14:tracePt t="27719" x="6411913" y="3946525"/>
          <p14:tracePt t="27735" x="6375400" y="4197350"/>
          <p14:tracePt t="27752" x="6357938" y="4340225"/>
          <p14:tracePt t="27768" x="6340475" y="4438650"/>
          <p14:tracePt t="27785" x="6323013" y="4537075"/>
          <p14:tracePt t="27802" x="6286500" y="4643438"/>
          <p14:tracePt t="27819" x="6242050" y="4830763"/>
          <p14:tracePt t="27835" x="6134100" y="5054600"/>
          <p14:tracePt t="27851" x="6062663" y="5214938"/>
          <p14:tracePt t="27869" x="5875338" y="5402263"/>
          <p14:tracePt t="27990" x="5786438" y="5446713"/>
          <p14:tracePt t="28002" x="5322888" y="5562600"/>
          <p14:tracePt t="28051" x="5197475" y="5599113"/>
          <p14:tracePt t="28052" x="4911725" y="5643563"/>
          <p14:tracePt t="28068" x="4705350" y="5661025"/>
          <p14:tracePt t="28085" x="4616450" y="5680075"/>
          <p14:tracePt t="28085" x="4598988" y="5680075"/>
          <p14:tracePt t="28150" x="4589463" y="5680075"/>
          <p14:tracePt t="28271" x="4572000" y="5680075"/>
          <p14:tracePt t="28279" x="4554538" y="5680075"/>
          <p14:tracePt t="28284" x="4340225" y="5697538"/>
          <p14:tracePt t="28318" x="4098925" y="5741988"/>
          <p14:tracePt t="28320" x="3857625" y="5759450"/>
          <p14:tracePt t="28335" x="3581400" y="5759450"/>
          <p14:tracePt t="28353" x="3295650" y="5759450"/>
          <p14:tracePt t="28368" x="2946400" y="5759450"/>
          <p14:tracePt t="28387" x="2500313" y="5688013"/>
          <p14:tracePt t="28402" x="2017713" y="5634038"/>
          <p14:tracePt t="28418" x="1366838" y="5537200"/>
          <p14:tracePt t="28435" x="830263" y="5446713"/>
          <p14:tracePt t="28452" x="438150" y="5446713"/>
          <p14:tracePt t="28468" x="187325" y="5446713"/>
          <p14:tracePt t="28485" x="0" y="5500688"/>
          <p14:tracePt t="28507" x="0" y="5537200"/>
          <p14:tracePt t="28519" x="0" y="5572125"/>
          <p14:tracePt t="28535" x="0" y="5581650"/>
          <p14:tracePt t="28575" x="0" y="5589588"/>
          <p14:tracePt t="29047" x="36513" y="5616575"/>
          <p14:tracePt t="29051" x="679450" y="5867400"/>
          <p14:tracePt t="29183" x="687388" y="5867400"/>
          <p14:tracePt t="29206" x="696913" y="5867400"/>
          <p14:tracePt t="29215" x="714375" y="5857875"/>
          <p14:tracePt t="29222" x="731838" y="5840413"/>
          <p14:tracePt t="29230" x="750888" y="5830888"/>
          <p14:tracePt t="29238" x="768350" y="5813425"/>
          <p14:tracePt t="29366" x="758825" y="5813425"/>
          <p14:tracePt t="29368" x="731838" y="5813425"/>
          <p14:tracePt t="29390" x="714375" y="5813425"/>
          <p14:tracePt t="29398" x="687388" y="5813425"/>
          <p14:tracePt t="29402" x="669925" y="5830888"/>
          <p14:tracePt t="29418" x="625475" y="5857875"/>
          <p14:tracePt t="29438" x="608013" y="5857875"/>
          <p14:tracePt t="29453" x="588963" y="5857875"/>
          <p14:tracePt t="29751" x="615950" y="5867400"/>
          <p14:tracePt t="29759" x="669925" y="5867400"/>
          <p14:tracePt t="29768" x="758825" y="5867400"/>
          <p14:tracePt t="29769" x="874713" y="5867400"/>
          <p14:tracePt t="29785" x="928688" y="5867400"/>
          <p14:tracePt t="29802" x="1000125" y="5867400"/>
          <p14:tracePt t="29819" x="1169988" y="5840413"/>
          <p14:tracePt t="29834" x="1295400" y="5822950"/>
          <p14:tracePt t="29853" x="1357313" y="5813425"/>
          <p14:tracePt t="29868" x="1393825" y="5813425"/>
          <p14:tracePt t="29903" x="1411288" y="5813425"/>
          <p14:tracePt t="29918" x="1419225" y="5813425"/>
          <p14:tracePt t="29919" x="1428750" y="5813425"/>
          <p14:tracePt t="29935" x="1446213" y="5813425"/>
          <p14:tracePt t="30159" x="1455738" y="5813425"/>
          <p14:tracePt t="30167" x="1509713" y="5822950"/>
          <p14:tracePt t="30311" x="1517650" y="5822950"/>
          <p14:tracePt t="30327" x="1571625" y="5822950"/>
          <p14:tracePt t="30331" x="1598613" y="5822950"/>
          <p14:tracePt t="30335" x="1643063" y="5822950"/>
          <p14:tracePt t="30352" x="1697038" y="5822950"/>
          <p14:tracePt t="30369" x="1795463" y="5822950"/>
          <p14:tracePt t="30386" x="1911350" y="5822950"/>
          <p14:tracePt t="30402" x="1973263" y="5822950"/>
          <p14:tracePt t="30418" x="1982788" y="5822950"/>
          <p14:tracePt t="30607" x="1990725" y="5822950"/>
          <p14:tracePt t="31239" x="2017713" y="5822950"/>
          <p14:tracePt t="31243" x="2500313" y="5840413"/>
          <p14:tracePt t="31306" x="2517775" y="5840413"/>
          <p14:tracePt t="31559" x="2527300" y="5840413"/>
          <p14:tracePt t="31566" x="2562225" y="5840413"/>
          <p14:tracePt t="31579" x="2589213" y="5840413"/>
          <p14:tracePt t="31584" x="2616200" y="5840413"/>
          <p14:tracePt t="31618" x="2633663" y="5840413"/>
          <p14:tracePt t="31619" x="2660650" y="5840413"/>
          <p14:tracePt t="31634" x="2697163" y="5840413"/>
          <p14:tracePt t="31652" x="2732088" y="5840413"/>
          <p14:tracePt t="31667" x="2776538" y="5840413"/>
          <p14:tracePt t="31686" x="2786063" y="5840413"/>
          <p14:tracePt t="32023" x="2795588" y="5840413"/>
          <p14:tracePt t="32111" x="2840038" y="5840413"/>
          <p14:tracePt t="32119" x="3009900" y="5840413"/>
          <p14:tracePt t="32140" x="3089275" y="5840413"/>
          <p14:tracePt t="32152" x="3160713" y="5840413"/>
          <p14:tracePt t="32168" x="3214688" y="5840413"/>
          <p14:tracePt t="32186" x="3251200" y="5840413"/>
          <p14:tracePt t="32201" x="3268663" y="5840413"/>
          <p14:tracePt t="32247" x="3286125" y="5840413"/>
          <p14:tracePt t="32249" x="3313113" y="5840413"/>
          <p14:tracePt t="32257" x="3340100" y="5840413"/>
          <p14:tracePt t="32268" x="3357563" y="5840413"/>
          <p14:tracePt t="32285" x="3375025" y="5840413"/>
          <p14:tracePt t="32511" x="3411538" y="5840413"/>
          <p14:tracePt t="32519" x="3500438" y="5840413"/>
          <p14:tracePt t="32527" x="3705225" y="5840413"/>
          <p14:tracePt t="32535" x="3822700" y="5840413"/>
          <p14:tracePt t="32552" x="3884613" y="5830888"/>
          <p14:tracePt t="32569" x="3902075" y="5822950"/>
          <p14:tracePt t="32639" x="3919538" y="5822950"/>
          <p14:tracePt t="32711" x="3929063" y="5822950"/>
          <p14:tracePt t="32725" x="3973513" y="5822950"/>
          <p14:tracePt t="32727" x="4044950" y="5803900"/>
          <p14:tracePt t="32735" x="4089400" y="5803900"/>
          <p14:tracePt t="32751" x="4098925" y="5803900"/>
          <p14:tracePt t="33054" x="4108450" y="5803900"/>
          <p14:tracePt t="33455" x="4116388" y="5803900"/>
          <p14:tracePt t="33455" x="4133850" y="5803900"/>
          <p14:tracePt t="33463" x="4205288" y="5803900"/>
          <p14:tracePt t="33807" x="4214813" y="5803900"/>
          <p14:tracePt t="33807" x="4303713" y="5803900"/>
          <p14:tracePt t="33815" x="4438650" y="5803900"/>
          <p14:tracePt t="33834" x="4554538" y="5803900"/>
          <p14:tracePt t="33835" x="4724400" y="5813425"/>
          <p14:tracePt t="33852" x="4786313" y="5830888"/>
          <p14:tracePt t="33868" x="4803775" y="5848350"/>
          <p14:tracePt t="33868" x="4813300" y="5848350"/>
          <p14:tracePt t="34031" x="4813300" y="5857875"/>
          <p14:tracePt t="34038" x="4830763" y="5875338"/>
          <p14:tracePt t="34050" x="4840288" y="5884863"/>
          <p14:tracePt t="34051" x="4867275" y="5919788"/>
          <p14:tracePt t="34068" x="4884738" y="5965825"/>
          <p14:tracePt t="34085" x="4911725" y="6037263"/>
          <p14:tracePt t="34101" x="4938713" y="6089650"/>
          <p14:tracePt t="34101" x="4938713" y="6116638"/>
          <p14:tracePt t="34118" x="4956175" y="6170613"/>
          <p14:tracePt t="34136" x="4956175" y="6224588"/>
          <p14:tracePt t="34151" x="4956175" y="6259513"/>
          <p14:tracePt t="34168" x="4973638" y="6303963"/>
          <p14:tracePt t="34185" x="4973638" y="6348413"/>
          <p14:tracePt t="34202" x="4973638" y="6402388"/>
          <p14:tracePt t="34217" x="4973638" y="6429375"/>
          <p14:tracePt t="34235" x="4973638" y="6446838"/>
          <p14:tracePt t="34251" x="4973638" y="6456363"/>
          <p14:tracePt t="34385" x="4965700" y="6483350"/>
          <p14:tracePt t="34398" x="4956175" y="6500813"/>
          <p14:tracePt t="34408" x="4946650" y="6518275"/>
          <p14:tracePt t="34410" x="4929188" y="6527800"/>
          <p14:tracePt t="34418" x="4902200" y="6562725"/>
          <p14:tracePt t="34436" x="4875213" y="6589713"/>
          <p14:tracePt t="34451" x="4857750" y="6599238"/>
          <p14:tracePt t="34468" x="4857750" y="6616700"/>
          <p14:tracePt t="34543" x="4840288" y="6616700"/>
          <p14:tracePt t="34543" x="4830763" y="6616700"/>
          <p14:tracePt t="34551" x="4795838" y="6616700"/>
          <p14:tracePt t="34568" x="4537075" y="6661150"/>
          <p14:tracePt t="34635" x="4446588" y="6661150"/>
          <p14:tracePt t="34673" x="4419600" y="6661150"/>
          <p14:tracePt t="34673" x="4394200" y="6661150"/>
          <p14:tracePt t="34685" x="4322763" y="6680200"/>
          <p14:tracePt t="34701" x="4214813" y="6688138"/>
          <p14:tracePt t="34701" x="4170363" y="6688138"/>
          <p14:tracePt t="34719" x="4116388" y="6705600"/>
          <p14:tracePt t="34735" x="4071938" y="6705600"/>
          <p14:tracePt t="34752" x="4010025" y="6705600"/>
          <p14:tracePt t="34768" x="3929063" y="6705600"/>
          <p14:tracePt t="34785" x="3857625" y="6705600"/>
          <p14:tracePt t="34801" x="3822700" y="6705600"/>
          <p14:tracePt t="34818" x="3776663" y="6705600"/>
          <p14:tracePt t="34835" x="3697288" y="6705600"/>
          <p14:tracePt t="34858" x="3670300" y="6705600"/>
          <p14:tracePt t="34868" x="3616325" y="6705600"/>
          <p14:tracePt t="34868" x="3589338" y="6705600"/>
          <p14:tracePt t="34887" x="3581400" y="6705600"/>
          <p14:tracePt t="34902" x="3536950" y="6705600"/>
          <p14:tracePt t="34918" x="3438525" y="6705600"/>
          <p14:tracePt t="34936" x="3340100" y="6705600"/>
          <p14:tracePt t="34951" x="3268663" y="6705600"/>
          <p14:tracePt t="34968" x="3214688" y="6705600"/>
          <p14:tracePt t="34985" x="3160713" y="6705600"/>
          <p14:tracePt t="35002" x="3108325" y="6705600"/>
          <p14:tracePt t="35018" x="2973388" y="6697663"/>
          <p14:tracePt t="35042" x="2901950" y="6680200"/>
          <p14:tracePt t="35051" x="2759075" y="6661150"/>
          <p14:tracePt t="35068" x="2598738" y="6616700"/>
          <p14:tracePt t="35084" x="2482850" y="6589713"/>
          <p14:tracePt t="35102" x="2384425" y="6554788"/>
          <p14:tracePt t="35118" x="2259013" y="6518275"/>
          <p14:tracePt t="35118" x="2205038" y="6500813"/>
          <p14:tracePt t="35136" x="2071688" y="6491288"/>
          <p14:tracePt t="35151" x="2027238" y="6491288"/>
          <p14:tracePt t="35168" x="2000250" y="6491288"/>
          <p14:tracePt t="35185" x="1982788" y="6483350"/>
          <p14:tracePt t="35201" x="1965325" y="6473825"/>
          <p14:tracePt t="35218" x="1928813" y="6473825"/>
          <p14:tracePt t="35235" x="1901825" y="6473825"/>
          <p14:tracePt t="35251" x="1893888" y="6465888"/>
          <p14:tracePt t="35268" x="1874838" y="6465888"/>
          <p14:tracePt t="35285" x="1822450" y="6456363"/>
          <p14:tracePt t="35301" x="1758950" y="6438900"/>
          <p14:tracePt t="35301" x="1704975" y="6419850"/>
          <p14:tracePt t="35319" x="1697038" y="6419850"/>
          <p14:tracePt t="35335" x="1660525" y="6411913"/>
          <p14:tracePt t="35381" x="1643063" y="6411913"/>
          <p14:tracePt t="35576" x="1633538" y="6411913"/>
          <p14:tracePt t="35591" x="1625600" y="6411913"/>
          <p14:tracePt t="35599" x="1581150" y="6438900"/>
          <p14:tracePt t="35630" x="1562100" y="6465888"/>
          <p14:tracePt t="35659" x="1562100" y="6473825"/>
          <p14:tracePt t="35668" x="1544638" y="6483350"/>
          <p14:tracePt t="35685" x="1536700" y="6500813"/>
          <p14:tracePt t="35727" x="1536700" y="6510338"/>
          <p14:tracePt t="35734" x="1527175" y="6518275"/>
          <p14:tracePt t="36935" x="1527175" y="6500813"/>
          <p14:tracePt t="36943" x="1527175" y="6491288"/>
          <p14:tracePt t="36947" x="1527175" y="6473825"/>
          <p14:tracePt t="36952" x="1527175" y="6438900"/>
          <p14:tracePt t="36968" x="1527175" y="6429375"/>
          <p14:tracePt t="37255" x="1527175" y="6419850"/>
          <p14:tracePt t="37271" x="1509713" y="6419850"/>
          <p14:tracePt t="37279" x="1482725" y="6419850"/>
          <p14:tracePt t="37286" x="1438275" y="6419850"/>
          <p14:tracePt t="37294" x="1393825" y="6419850"/>
          <p14:tracePt t="37301" x="1250950" y="6419850"/>
          <p14:tracePt t="37318" x="1009650" y="6446838"/>
          <p14:tracePt t="37335" x="965200" y="6446838"/>
          <p14:tracePt t="37351" x="955675" y="6446838"/>
          <p14:tracePt t="37454" x="946150" y="6446838"/>
          <p14:tracePt t="37463" x="938213" y="6446838"/>
          <p14:tracePt t="37471" x="919163" y="6446838"/>
          <p14:tracePt t="37486" x="911225" y="6446838"/>
          <p14:tracePt t="37490" x="866775" y="6446838"/>
          <p14:tracePt t="37501" x="795338" y="6446838"/>
          <p14:tracePt t="37518" x="714375" y="6446838"/>
          <p14:tracePt t="37535" x="687388" y="6446838"/>
          <p14:tracePt t="37726" x="687388" y="6438900"/>
          <p14:tracePt t="37734" x="687388" y="6429375"/>
          <p14:tracePt t="37742" x="687388" y="6384925"/>
          <p14:tracePt t="37751" x="723900" y="6340475"/>
          <p14:tracePt t="37767" x="776288" y="6303963"/>
          <p14:tracePt t="37785" x="803275" y="6276975"/>
          <p14:tracePt t="38199" x="812800" y="6276975"/>
          <p14:tracePt t="38210" x="822325" y="6276975"/>
          <p14:tracePt t="38211" x="830263" y="6276975"/>
          <p14:tracePt t="38227" x="839788" y="6286500"/>
          <p14:tracePt t="38350" x="847725" y="6296025"/>
          <p14:tracePt t="38455" x="857250" y="6303963"/>
          <p14:tracePt t="38456" x="866775" y="6303963"/>
          <p14:tracePt t="38467" x="901700" y="6313488"/>
          <p14:tracePt t="38485" x="919163" y="6323013"/>
          <p14:tracePt t="38501" x="928688" y="6330950"/>
          <p14:tracePt t="38518" x="938213" y="6330950"/>
          <p14:tracePt t="38518" x="946150" y="6330950"/>
          <p14:tracePt t="38534" x="946150" y="6340475"/>
          <p14:tracePt t="38789" x="973138" y="6340475"/>
          <p14:tracePt t="38797" x="1000125" y="6340475"/>
          <p14:tracePt t="38797" x="1027113" y="6340475"/>
          <p14:tracePt t="38816" x="1054100" y="6330950"/>
          <p14:tracePt t="38817" x="1116013" y="6303963"/>
          <p14:tracePt t="38834" x="1204913" y="6269038"/>
          <p14:tracePt t="39253" x="1204913" y="6276975"/>
          <p14:tracePt t="39261" x="1204913" y="6296025"/>
          <p14:tracePt t="39269" x="1204913" y="6303963"/>
          <p14:tracePt t="39285" x="1204913" y="6313488"/>
          <p14:tracePt t="39286" x="1196975" y="6330950"/>
          <p14:tracePt t="39300" x="1187450" y="6340475"/>
          <p14:tracePt t="39373" x="1179513" y="6340475"/>
          <p14:tracePt t="39382" x="1169988" y="6348413"/>
          <p14:tracePt t="39390" x="1160463" y="6357938"/>
          <p14:tracePt t="39406" x="1152525" y="6357938"/>
          <p14:tracePt t="39409" x="1143000" y="6357938"/>
          <p14:tracePt t="39417" x="1133475" y="6357938"/>
          <p14:tracePt t="39542" x="1116013" y="6357938"/>
          <p14:tracePt t="39582" x="1108075" y="6367463"/>
          <p14:tracePt t="41462" x="1089025" y="6367463"/>
          <p14:tracePt t="41478" x="1081088" y="6357938"/>
          <p14:tracePt t="41501" x="1062038" y="6340475"/>
          <p14:tracePt t="41613" x="1071563" y="6303963"/>
          <p14:tracePt t="41615" x="1071563" y="6296025"/>
          <p14:tracePt t="41621" x="1081088" y="6276975"/>
          <p14:tracePt t="41633" x="1081088" y="6232525"/>
          <p14:tracePt t="41650" x="1098550" y="6224588"/>
          <p14:tracePt t="42214" x="1098550" y="6242050"/>
          <p14:tracePt t="42222" x="1098550" y="6313488"/>
          <p14:tracePt t="42249" x="1098550" y="6330950"/>
          <p14:tracePt t="43014" x="1116013" y="6330950"/>
          <p14:tracePt t="43023" x="1125538" y="6330950"/>
          <p14:tracePt t="43031" x="1143000" y="6330950"/>
          <p14:tracePt t="43413" x="1179513" y="6330950"/>
          <p14:tracePt t="43421" x="1276350" y="6330950"/>
          <p14:tracePt t="43429" x="1347788" y="6330950"/>
          <p14:tracePt t="43429" x="1419225" y="6330950"/>
          <p14:tracePt t="43437" x="1482725" y="6323013"/>
          <p14:tracePt t="43449" x="1571625" y="6296025"/>
          <p14:tracePt t="43466" x="1625600" y="6296025"/>
          <p14:tracePt t="43484" x="1643063" y="6286500"/>
          <p14:tracePt t="44006" x="1633538" y="6286500"/>
          <p14:tracePt t="44009" x="1527175" y="6286500"/>
          <p14:tracePt t="44041" x="1455738" y="6286500"/>
          <p14:tracePt t="44083" x="1446213" y="6286500"/>
          <p14:tracePt t="44158" x="1438275" y="6286500"/>
          <p14:tracePt t="44165" x="1366838" y="6286500"/>
          <p14:tracePt t="44174" x="1312863" y="6286500"/>
          <p14:tracePt t="44183" x="1196975" y="6286500"/>
          <p14:tracePt t="44199" x="1054100" y="6286500"/>
          <p14:tracePt t="44216" x="973138" y="6286500"/>
          <p14:tracePt t="44233" x="919163" y="6303963"/>
          <p14:tracePt t="44256" x="911225" y="6303963"/>
          <p14:tracePt t="44266" x="893763" y="6303963"/>
          <p14:tracePt t="44283" x="866775" y="6313488"/>
          <p14:tracePt t="44299" x="839788" y="6330950"/>
          <p14:tracePt t="44316" x="812800" y="6340475"/>
          <p14:tracePt t="44374" x="803275" y="6340475"/>
          <p14:tracePt t="44390" x="795338" y="6340475"/>
          <p14:tracePt t="44397" x="785813" y="6340475"/>
          <p14:tracePt t="44405" x="776288" y="6340475"/>
          <p14:tracePt t="50125" x="776288" y="6348413"/>
          <p14:tracePt t="50141" x="785813" y="6348413"/>
          <p14:tracePt t="55665" x="812800" y="6340475"/>
          <p14:tracePt t="55694" x="822325" y="6323013"/>
          <p14:tracePt t="55701" x="830263" y="6313488"/>
          <p14:tracePt t="55709" x="847725" y="6313488"/>
          <p14:tracePt t="55717" x="857250" y="6296025"/>
          <p14:tracePt t="56053" x="866775" y="6296025"/>
          <p14:tracePt t="56053" x="884238" y="6296025"/>
          <p14:tracePt t="56077" x="893763" y="6296025"/>
          <p14:tracePt t="56093" x="901700" y="6296025"/>
          <p14:tracePt t="56101" x="919163" y="6296025"/>
          <p14:tracePt t="56115" x="938213" y="6296025"/>
          <p14:tracePt t="56115" x="955675" y="6313488"/>
          <p14:tracePt t="56132" x="973138" y="6323013"/>
          <p14:tracePt t="56228" x="982663" y="6323013"/>
          <p14:tracePt t="56230" x="1000125" y="6323013"/>
          <p14:tracePt t="56353" x="1009650" y="6323013"/>
          <p14:tracePt t="56358" x="1081088" y="6323013"/>
          <p14:tracePt t="56409" x="1108075" y="6323013"/>
          <p14:tracePt t="56415" x="1143000" y="6323013"/>
          <p14:tracePt t="56432" x="1187450" y="6323013"/>
          <p14:tracePt t="56448" x="1204913" y="6303963"/>
          <p14:tracePt t="56518" x="1223963" y="6303963"/>
          <p14:tracePt t="56533" x="1241425" y="6296025"/>
          <p14:tracePt t="56685" x="1231900" y="6296025"/>
          <p14:tracePt t="56693" x="1204913" y="6296025"/>
          <p14:tracePt t="56701" x="1179513" y="6296025"/>
          <p14:tracePt t="56707" x="1152525" y="6296025"/>
          <p14:tracePt t="56715" x="1108075" y="6330950"/>
          <p14:tracePt t="56732" x="1081088" y="6357938"/>
          <p14:tracePt t="56732" x="1062038" y="6375400"/>
          <p14:tracePt t="56750" x="1054100" y="6384925"/>
          <p14:tracePt t="56750" x="1054100" y="6402388"/>
          <p14:tracePt t="56766" x="1036638" y="6419850"/>
          <p14:tracePt t="56783" x="1036638" y="6438900"/>
          <p14:tracePt t="56798" x="1036638" y="6446838"/>
          <p14:tracePt t="56853" x="1036638" y="6456363"/>
          <p14:tracePt t="56885" x="1036638" y="6465888"/>
          <p14:tracePt t="56894" x="1044575" y="6465888"/>
          <p14:tracePt t="56900" x="1054100" y="6465888"/>
          <p14:tracePt t="56918" x="1081088" y="6465888"/>
          <p14:tracePt t="56918" x="1125538" y="6465888"/>
          <p14:tracePt t="56932" x="1196975" y="6465888"/>
          <p14:tracePt t="56948" x="1295400" y="6465888"/>
          <p14:tracePt t="56948" x="1330325" y="6456363"/>
          <p14:tracePt t="56966" x="1347788" y="6429375"/>
          <p14:tracePt t="56982" x="1366838" y="6411913"/>
          <p14:tracePt t="57000" x="1366838" y="6402388"/>
          <p14:tracePt t="57015" x="1384300" y="6394450"/>
          <p14:tracePt t="57032" x="1384300" y="6367463"/>
          <p14:tracePt t="57048" x="1384300" y="6357938"/>
          <p14:tracePt t="57093" x="1366838" y="6340475"/>
          <p14:tracePt t="57110" x="1339850" y="6340475"/>
          <p14:tracePt t="57118" x="1330325" y="6323013"/>
          <p14:tracePt t="57118" x="1322388" y="6323013"/>
          <p14:tracePt t="57134" x="1303338" y="6323013"/>
          <p14:tracePt t="57135" x="1295400" y="6323013"/>
          <p14:tracePt t="57213" x="1285875" y="6323013"/>
          <p14:tracePt t="57245" x="1268413" y="6323013"/>
          <p14:tracePt t="57252" x="1241425" y="6323013"/>
          <p14:tracePt t="57254" x="1204913" y="6357938"/>
          <p14:tracePt t="57265" x="1116013" y="6518275"/>
          <p14:tracePt t="57287" x="1089025" y="6661150"/>
          <p14:tracePt t="57350" x="1303338" y="6562725"/>
          <p14:tracePt t="57504" x="1312863" y="6537325"/>
          <p14:tracePt t="57516" x="1339850" y="6465888"/>
          <p14:tracePt t="57532" x="1357313" y="6384925"/>
          <p14:tracePt t="57532" x="1357313" y="6357938"/>
          <p14:tracePt t="57550" x="1357313" y="6330950"/>
          <p14:tracePt t="57565" x="1330325" y="6215063"/>
          <p14:tracePt t="57583" x="1285875" y="6143625"/>
          <p14:tracePt t="57598" x="1241425" y="6072188"/>
          <p14:tracePt t="57625" x="1223963" y="6045200"/>
          <p14:tracePt t="57632" x="1204913" y="6018213"/>
          <p14:tracePt t="57648" x="1179513" y="5991225"/>
          <p14:tracePt t="57665" x="1160463" y="5973763"/>
          <p14:tracePt t="57681" x="1152525" y="5973763"/>
          <p14:tracePt t="57698" x="1143000" y="5956300"/>
          <p14:tracePt t="57715" x="1125538" y="5946775"/>
          <p14:tracePt t="57733" x="1116013" y="5929313"/>
          <p14:tracePt t="57748" x="1108075" y="5919788"/>
          <p14:tracePt t="57765" x="1081088" y="5894388"/>
          <p14:tracePt t="57782" x="1062038" y="5894388"/>
          <p14:tracePt t="57799" x="1054100" y="5875338"/>
          <p14:tracePt t="57893" x="1044575" y="5875338"/>
          <p14:tracePt t="57901" x="1027113" y="5875338"/>
          <p14:tracePt t="57909" x="1017588" y="5875338"/>
          <p14:tracePt t="57921" x="990600" y="5875338"/>
          <p14:tracePt t="57923" x="982663" y="5875338"/>
          <p14:tracePt t="57932" x="938213" y="5894388"/>
          <p14:tracePt t="57948" x="847725" y="5938838"/>
          <p14:tracePt t="57948" x="830263" y="5956300"/>
          <p14:tracePt t="57967" x="803275" y="5973763"/>
          <p14:tracePt t="57982" x="795338" y="5973763"/>
          <p14:tracePt t="58093" x="785813" y="6010275"/>
          <p14:tracePt t="58101" x="785813" y="6027738"/>
          <p14:tracePt t="58109" x="776288" y="6062663"/>
          <p14:tracePt t="58124" x="776288" y="6089650"/>
          <p14:tracePt t="58131" x="776288" y="6143625"/>
          <p14:tracePt t="58131" x="758825" y="6180138"/>
          <p14:tracePt t="58149" x="758825" y="6205538"/>
          <p14:tracePt t="58165" x="758825" y="6251575"/>
          <p14:tracePt t="58183" x="758825" y="6276975"/>
          <p14:tracePt t="58198" x="758825" y="6303963"/>
          <p14:tracePt t="58215" x="758825" y="6323013"/>
          <p14:tracePt t="58231" x="758825" y="6340475"/>
          <p14:tracePt t="58249" x="768350" y="6357938"/>
          <p14:tracePt t="58265" x="785813" y="6375400"/>
          <p14:tracePt t="58283" x="812800" y="6384925"/>
          <p14:tracePt t="58298" x="830263" y="6411913"/>
          <p14:tracePt t="58316" x="857250" y="6411913"/>
          <p14:tracePt t="58332" x="884238" y="6419850"/>
          <p14:tracePt t="58332" x="911225" y="6419850"/>
          <p14:tracePt t="58349" x="938213" y="6419850"/>
          <p14:tracePt t="58365" x="1054100" y="6446838"/>
          <p14:tracePt t="58384" x="1214438" y="6456363"/>
          <p14:tracePt t="58439" x="1312863" y="6438900"/>
          <p14:tracePt t="58480" x="1357313" y="6411913"/>
          <p14:tracePt t="58496" x="1374775" y="6394450"/>
          <p14:tracePt t="58505" x="1393825" y="6384925"/>
          <p14:tracePt t="58515" x="1411288" y="6348413"/>
          <p14:tracePt t="58532" x="1419225" y="6303963"/>
          <p14:tracePt t="58549" x="1428750" y="6242050"/>
          <p14:tracePt t="58549" x="1438275" y="6224588"/>
          <p14:tracePt t="58566" x="1438275" y="6197600"/>
          <p14:tracePt t="58582" x="1438275" y="6188075"/>
          <p14:tracePt t="58599" x="1438275" y="6153150"/>
          <p14:tracePt t="58625" x="1438275" y="6143625"/>
          <p14:tracePt t="58632" x="1438275" y="6108700"/>
          <p14:tracePt t="58648" x="1438275" y="6062663"/>
          <p14:tracePt t="58666" x="1438275" y="6010275"/>
          <p14:tracePt t="58681" x="1419225" y="5956300"/>
          <p14:tracePt t="58699" x="1366838" y="5867400"/>
          <p14:tracePt t="58715" x="1330325" y="5822950"/>
          <p14:tracePt t="58732" x="1258888" y="5759450"/>
          <p14:tracePt t="58748" x="1223963" y="5732463"/>
          <p14:tracePt t="58748" x="1204913" y="5724525"/>
          <p14:tracePt t="58766" x="1152525" y="5697538"/>
          <p14:tracePt t="58782" x="1116013" y="5697538"/>
          <p14:tracePt t="58798" x="1089025" y="5697538"/>
          <p14:tracePt t="58815" x="1071563" y="5697538"/>
          <p14:tracePt t="58832" x="1044575" y="5697538"/>
          <p14:tracePt t="58848" x="1009650" y="5697538"/>
          <p14:tracePt t="58865" x="990600" y="5697538"/>
          <p14:tracePt t="58882" x="973138" y="5697538"/>
          <p14:tracePt t="58900" x="965200" y="5697538"/>
          <p14:tracePt t="58916" x="928688" y="5697538"/>
          <p14:tracePt t="58932" x="901700" y="5697538"/>
          <p14:tracePt t="58949" x="847725" y="5697538"/>
          <p14:tracePt t="58965" x="750888" y="5759450"/>
          <p14:tracePt t="58982" x="704850" y="5786438"/>
          <p14:tracePt t="58999" x="679450" y="5822950"/>
          <p14:tracePt t="59016" x="660400" y="5840413"/>
          <p14:tracePt t="59031" x="652463" y="5848350"/>
          <p14:tracePt t="59049" x="652463" y="5857875"/>
          <p14:tracePt t="59065" x="633413" y="5884863"/>
          <p14:tracePt t="59082" x="633413" y="5894388"/>
          <p14:tracePt t="59099" x="633413" y="5919788"/>
          <p14:tracePt t="59116" x="633413" y="5956300"/>
          <p14:tracePt t="59148" x="633413" y="5965825"/>
          <p14:tracePt t="59148" x="633413" y="5983288"/>
          <p14:tracePt t="59164" x="633413" y="6062663"/>
          <p14:tracePt t="59182" x="633413" y="6116638"/>
          <p14:tracePt t="59198" x="642938" y="6143625"/>
          <p14:tracePt t="59215" x="642938" y="6153150"/>
          <p14:tracePt t="59232" x="652463" y="6170613"/>
          <p14:tracePt t="59249" x="660400" y="6188075"/>
          <p14:tracePt t="59265" x="679450" y="6251575"/>
          <p14:tracePt t="59282" x="696913" y="6269038"/>
          <p14:tracePt t="59299" x="714375" y="6276975"/>
          <p14:tracePt t="59315" x="723900" y="6313488"/>
          <p14:tracePt t="59333" x="750888" y="6340475"/>
          <p14:tracePt t="59348" x="785813" y="6384925"/>
          <p14:tracePt t="59365" x="795338" y="6402388"/>
          <p14:tracePt t="59381" x="803275" y="6411913"/>
          <p14:tracePt t="59399" x="830263" y="6419850"/>
          <p14:tracePt t="59414" x="839788" y="6438900"/>
          <p14:tracePt t="59441" x="847725" y="6438900"/>
          <p14:tracePt t="59448" x="866775" y="6446838"/>
          <p14:tracePt t="59466" x="901700" y="6473825"/>
          <p14:tracePt t="59481" x="982663" y="6491288"/>
          <p14:tracePt t="59499" x="1044575" y="6518275"/>
          <p14:tracePt t="59515" x="1081088" y="6537325"/>
          <p14:tracePt t="59532" x="1089025" y="6545263"/>
          <p14:tracePt t="59548" x="1108075" y="6545263"/>
          <p14:tracePt t="59590" x="1116013" y="6545263"/>
          <p14:tracePt t="59605" x="1125538" y="6545263"/>
          <p14:tracePt t="59613" x="1143000" y="6545263"/>
          <p14:tracePt t="59629" x="1179513" y="6545263"/>
          <p14:tracePt t="59637" x="1223963" y="6510338"/>
          <p14:tracePt t="59648" x="1285875" y="6491288"/>
          <p14:tracePt t="59665" x="1347788" y="6483350"/>
          <p14:tracePt t="59708" x="1357313" y="6473825"/>
          <p14:tracePt t="59716" x="1366838" y="6473825"/>
          <p14:tracePt t="59732" x="1366838" y="6465888"/>
          <p14:tracePt t="59749" x="1374775" y="6465888"/>
          <p14:tracePt t="59806" x="1384300" y="6456363"/>
          <p14:tracePt t="59814" x="1401763" y="6456363"/>
          <p14:tracePt t="59821" x="1401763" y="6446838"/>
          <p14:tracePt t="59831" x="1411288" y="6429375"/>
          <p14:tracePt t="60269" x="1419225" y="6429375"/>
          <p14:tracePt t="60342" x="1419225" y="6438900"/>
          <p14:tracePt t="60349" x="1465263" y="6465888"/>
          <p14:tracePt t="60353" x="1490663" y="6491288"/>
          <p14:tracePt t="60364" x="1608138" y="6554788"/>
          <p14:tracePt t="60381" x="1633538" y="6554788"/>
          <p14:tracePt t="60399" x="1643063" y="6572250"/>
          <p14:tracePt t="60533" x="1679575" y="6572250"/>
          <p14:tracePt t="60541" x="1704975" y="6562725"/>
          <p14:tracePt t="60549" x="1724025" y="6554788"/>
          <p14:tracePt t="60550" x="1830388" y="6518275"/>
          <p14:tracePt t="60565" x="1911350" y="6510338"/>
          <p14:tracePt t="60583" x="1965325" y="6491288"/>
          <p14:tracePt t="60598" x="1990725" y="6483350"/>
          <p14:tracePt t="60948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5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6697" y="537001"/>
            <a:ext cx="4498258" cy="2560159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/>
        </p:nvSpPr>
        <p:spPr>
          <a:xfrm>
            <a:off x="5403988" y="776653"/>
            <a:ext cx="3304548" cy="1361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u="sng" dirty="0">
                <a:latin typeface="Comic Sans MS"/>
                <a:ea typeface="Comic Sans MS"/>
                <a:cs typeface="Comic Sans MS"/>
                <a:sym typeface="Comic Sans MS"/>
              </a:rPr>
              <a:t>overall probability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of linkage in a set of families is the addition of LOD scores in each family</a:t>
            </a:r>
          </a:p>
        </p:txBody>
      </p:sp>
      <p:sp>
        <p:nvSpPr>
          <p:cNvPr id="107" name="Shape 107"/>
          <p:cNvSpPr/>
          <p:nvPr/>
        </p:nvSpPr>
        <p:spPr>
          <a:xfrm>
            <a:off x="251519" y="4157362"/>
            <a:ext cx="3080550" cy="1361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Linkage analysis can be more efficient if data for </a:t>
            </a:r>
            <a:r>
              <a:rPr u="sng" dirty="0">
                <a:latin typeface="Comic Sans MS"/>
                <a:ea typeface="Comic Sans MS"/>
                <a:cs typeface="Comic Sans MS"/>
                <a:sym typeface="Comic Sans MS"/>
              </a:rPr>
              <a:t>more than two loci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are analyzed </a:t>
            </a:r>
            <a:r>
              <a:rPr u="sng" dirty="0">
                <a:latin typeface="Comic Sans MS"/>
                <a:ea typeface="Comic Sans MS"/>
                <a:cs typeface="Comic Sans MS"/>
                <a:sym typeface="Comic Sans MS"/>
              </a:rPr>
              <a:t>simultaneously</a:t>
            </a:r>
          </a:p>
        </p:txBody>
      </p:sp>
      <p:pic>
        <p:nvPicPr>
          <p:cNvPr id="108" name="image6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78109" y="3171025"/>
            <a:ext cx="4441836" cy="3331377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682669" y="5851990"/>
            <a:ext cx="2550252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>
                <a:solidFill>
                  <a:srgbClr val="FF26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FF2600"/>
                </a:solidFill>
              </a:rPr>
              <a:t>Multipoint mapping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5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42" x="2965450" y="6848475"/>
          <p14:tracePt t="2267" x="2982913" y="6848475"/>
          <p14:tracePt t="2402" x="2965450" y="6848475"/>
          <p14:tracePt t="2410" x="2938463" y="6848475"/>
          <p14:tracePt t="2416" x="2901950" y="6848475"/>
          <p14:tracePt t="2427" x="2847975" y="6848475"/>
          <p14:tracePt t="2444" x="2751138" y="6848475"/>
          <p14:tracePt t="2461" x="2705100" y="6848475"/>
          <p14:tracePt t="2477" x="2652713" y="6848475"/>
          <p14:tracePt t="2494" x="2598738" y="6848475"/>
          <p14:tracePt t="2511" x="2544763" y="6848475"/>
          <p14:tracePt t="2528" x="2509838" y="6848475"/>
          <p14:tracePt t="2544" x="2473325" y="6848475"/>
          <p14:tracePt t="2561" x="2224088" y="6848475"/>
          <p14:tracePt t="2598" x="2054225" y="6831013"/>
          <p14:tracePt t="2625" x="1982788" y="6831013"/>
          <p14:tracePt t="2634" x="1911350" y="6804025"/>
          <p14:tracePt t="2645" x="1822450" y="6769100"/>
          <p14:tracePt t="2661" x="1768475" y="6751638"/>
          <p14:tracePt t="2678" x="1741488" y="6715125"/>
          <p14:tracePt t="2694" x="1724025" y="6697663"/>
          <p14:tracePt t="2711" x="1724025" y="6653213"/>
          <p14:tracePt t="2727" x="1724025" y="6554788"/>
          <p14:tracePt t="2744" x="1751013" y="6411913"/>
          <p14:tracePt t="2761" x="1785938" y="6259513"/>
          <p14:tracePt t="2778" x="1812925" y="6089650"/>
          <p14:tracePt t="2794" x="1866900" y="5786438"/>
          <p14:tracePt t="2811" x="1884363" y="5589588"/>
          <p14:tracePt t="2827" x="1911350" y="5394325"/>
          <p14:tracePt t="2844" x="1946275" y="5251450"/>
          <p14:tracePt t="2860" x="2000250" y="5108575"/>
          <p14:tracePt t="2878" x="2125663" y="4616450"/>
          <p14:tracePt t="2945" x="2179638" y="4394200"/>
          <p14:tracePt t="2984" x="2187575" y="4357688"/>
          <p14:tracePt t="2984" x="2205038" y="4322763"/>
          <p14:tracePt t="2996" x="2232025" y="4224338"/>
          <p14:tracePt t="3011" x="2276475" y="4133850"/>
          <p14:tracePt t="3028" x="2322513" y="4017963"/>
          <p14:tracePt t="3060" x="2357438" y="3911600"/>
          <p14:tracePt t="3062" x="2384425" y="3803650"/>
          <p14:tracePt t="3077" x="2500313" y="3509963"/>
          <p14:tracePt t="3110" x="2571750" y="3375025"/>
          <p14:tracePt t="3111" x="2741613" y="2990850"/>
          <p14:tracePt t="3128" x="2874963" y="2571750"/>
          <p14:tracePt t="3144" x="2973388" y="2098675"/>
          <p14:tracePt t="3162" x="3009900" y="1714500"/>
          <p14:tracePt t="3177" x="3036888" y="1438275"/>
          <p14:tracePt t="3177" x="3036888" y="1339850"/>
          <p14:tracePt t="3195" x="3036888" y="1268413"/>
          <p14:tracePt t="3211" x="3036888" y="1231900"/>
          <p14:tracePt t="3282" x="3036888" y="1214438"/>
          <p14:tracePt t="3291" x="3036888" y="1187450"/>
          <p14:tracePt t="3299" x="3036888" y="1143000"/>
          <p14:tracePt t="3307" x="3036888" y="1116013"/>
          <p14:tracePt t="3313" x="3036888" y="1044575"/>
          <p14:tracePt t="3344" x="3054350" y="1027113"/>
          <p14:tracePt t="3345" x="3054350" y="973138"/>
          <p14:tracePt t="3361" x="3224213" y="750888"/>
          <p14:tracePt t="3427" x="3259138" y="731838"/>
          <p14:tracePt t="3445" x="3340100" y="696913"/>
          <p14:tracePt t="3461" x="3375025" y="696913"/>
          <p14:tracePt t="3478" x="3411538" y="696913"/>
          <p14:tracePt t="3494" x="3465513" y="696913"/>
          <p14:tracePt t="3511" x="3732213" y="704850"/>
          <p14:tracePt t="3543" x="3768725" y="714375"/>
          <p14:tracePt t="3560" x="3813175" y="723900"/>
          <p14:tracePt t="3561" x="3875088" y="750888"/>
          <p14:tracePt t="3578" x="3919538" y="768350"/>
          <p14:tracePt t="3603" x="3983038" y="768350"/>
          <p14:tracePt t="3611" x="4044950" y="795338"/>
          <p14:tracePt t="3611" x="4062413" y="812800"/>
          <p14:tracePt t="3635" x="4089400" y="822325"/>
          <p14:tracePt t="3644" x="4152900" y="857250"/>
          <p14:tracePt t="3660" x="4259263" y="928688"/>
          <p14:tracePt t="3677" x="4348163" y="965200"/>
          <p14:tracePt t="3694" x="4402138" y="1017588"/>
          <p14:tracePt t="3710" x="4473575" y="1062038"/>
          <p14:tracePt t="3727" x="4572000" y="1116013"/>
          <p14:tracePt t="3744" x="4643438" y="1196975"/>
          <p14:tracePt t="3744" x="4660900" y="1214438"/>
          <p14:tracePt t="3764" x="4714875" y="1268413"/>
          <p14:tracePt t="3780" x="4776788" y="1339850"/>
          <p14:tracePt t="3798" x="4848225" y="1419225"/>
          <p14:tracePt t="3812" x="4919663" y="1527175"/>
          <p14:tracePt t="3832" x="4956175" y="1589088"/>
          <p14:tracePt t="3845" x="4991100" y="1633538"/>
          <p14:tracePt t="3862" x="5018088" y="1687513"/>
          <p14:tracePt t="3877" x="5037138" y="1724025"/>
          <p14:tracePt t="3895" x="5062538" y="1776413"/>
          <p14:tracePt t="3911" x="5062538" y="1866900"/>
          <p14:tracePt t="3947" x="5062538" y="1893888"/>
          <p14:tracePt t="3948" x="5062538" y="1955800"/>
          <p14:tracePt t="3977" x="5062538" y="1990725"/>
          <p14:tracePt t="3977" x="5062538" y="2009775"/>
          <p14:tracePt t="3995" x="5054600" y="2054225"/>
          <p14:tracePt t="4011" x="5018088" y="2108200"/>
          <p14:tracePt t="4027" x="4938713" y="2179638"/>
          <p14:tracePt t="4044" x="4776788" y="2330450"/>
          <p14:tracePt t="4068" x="4687888" y="2393950"/>
          <p14:tracePt t="4077" x="4562475" y="2500313"/>
          <p14:tracePt t="4110" x="4438650" y="2571750"/>
          <p14:tracePt t="4112" x="4313238" y="2625725"/>
          <p14:tracePt t="4127" x="4205288" y="2679700"/>
          <p14:tracePt t="4144" x="4081463" y="2732088"/>
          <p14:tracePt t="4160" x="4000500" y="2759075"/>
          <p14:tracePt t="4177" x="3875088" y="2822575"/>
          <p14:tracePt t="4194" x="3697288" y="2874963"/>
          <p14:tracePt t="4214" x="3562350" y="2901950"/>
          <p14:tracePt t="4229" x="3473450" y="2901950"/>
          <p14:tracePt t="4247" x="3276600" y="2928938"/>
          <p14:tracePt t="4262" x="2990850" y="2928938"/>
          <p14:tracePt t="4277" x="2500313" y="2928938"/>
          <p14:tracePt t="4294" x="2044700" y="2884488"/>
          <p14:tracePt t="4312" x="1670050" y="2751138"/>
          <p14:tracePt t="4327" x="1384300" y="2643188"/>
          <p14:tracePt t="4345" x="1098550" y="2527300"/>
          <p14:tracePt t="4361" x="893763" y="2401888"/>
          <p14:tracePt t="4378" x="731838" y="2286000"/>
          <p14:tracePt t="4393" x="554038" y="2152650"/>
          <p14:tracePt t="4411" x="473075" y="2054225"/>
          <p14:tracePt t="4429" x="44450" y="1384300"/>
          <p14:tracePt t="4531" x="44450" y="1330325"/>
          <p14:tracePt t="4558" x="44450" y="1322388"/>
          <p14:tracePt t="4567" x="44450" y="1295400"/>
          <p14:tracePt t="4577" x="44450" y="1258888"/>
          <p14:tracePt t="4577" x="44450" y="1241425"/>
          <p14:tracePt t="4596" x="214313" y="1000125"/>
          <p14:tracePt t="4646" x="322263" y="911225"/>
          <p14:tracePt t="4661" x="446088" y="857250"/>
          <p14:tracePt t="4676" x="554038" y="803275"/>
          <p14:tracePt t="4695" x="581025" y="785813"/>
          <p14:tracePt t="4710" x="625475" y="758825"/>
          <p14:tracePt t="4728" x="679450" y="750888"/>
          <p14:tracePt t="4744" x="776288" y="714375"/>
          <p14:tracePt t="4761" x="874713" y="696913"/>
          <p14:tracePt t="4777" x="946150" y="696913"/>
          <p14:tracePt t="4777" x="1000125" y="687388"/>
          <p14:tracePt t="4795" x="1071563" y="687388"/>
          <p14:tracePt t="4810" x="1258888" y="687388"/>
          <p14:tracePt t="4827" x="1517650" y="687388"/>
          <p14:tracePt t="4844" x="1812925" y="687388"/>
          <p14:tracePt t="4860" x="2062163" y="687388"/>
          <p14:tracePt t="4876" x="2224088" y="696913"/>
          <p14:tracePt t="4893" x="2401888" y="714375"/>
          <p14:tracePt t="4911" x="3098800" y="866775"/>
          <p14:tracePt t="4953" x="3322638" y="955675"/>
          <p14:tracePt t="4960" x="3840163" y="1098550"/>
          <p14:tracePt t="4983" x="3965575" y="1143000"/>
          <p14:tracePt t="4993" x="4214813" y="1241425"/>
          <p14:tracePt t="5011" x="4303713" y="1250950"/>
          <p14:tracePt t="5027" x="4411663" y="1295400"/>
          <p14:tracePt t="5045" x="4527550" y="1339850"/>
          <p14:tracePt t="5060" x="4608513" y="1393825"/>
          <p14:tracePt t="5077" x="4687888" y="1411288"/>
          <p14:tracePt t="5094" x="4751388" y="1438275"/>
          <p14:tracePt t="5111" x="4803775" y="1438275"/>
          <p14:tracePt t="5127" x="4857750" y="1465263"/>
          <p14:tracePt t="5145" x="4894263" y="1465263"/>
          <p14:tracePt t="5160" x="4938713" y="1482725"/>
          <p14:tracePt t="5178" x="4946650" y="1490663"/>
          <p14:tracePt t="5193" x="4973638" y="1490663"/>
          <p14:tracePt t="5211" x="4991100" y="1490663"/>
          <p14:tracePt t="5227" x="5037138" y="1490663"/>
          <p14:tracePt t="5244" x="5045075" y="1509713"/>
          <p14:tracePt t="5260" x="5072063" y="1509713"/>
          <p14:tracePt t="5277" x="5126038" y="1509713"/>
          <p14:tracePt t="5294" x="5197475" y="1509713"/>
          <p14:tracePt t="5310" x="5268913" y="1509713"/>
          <p14:tracePt t="5328" x="5322888" y="1527175"/>
          <p14:tracePt t="5344" x="5375275" y="1536700"/>
          <p14:tracePt t="5360" x="5456238" y="1554163"/>
          <p14:tracePt t="5377" x="5491163" y="1554163"/>
          <p14:tracePt t="5377" x="5510213" y="1554163"/>
          <p14:tracePt t="5476" x="5518150" y="1562100"/>
          <p14:tracePt t="5739" x="5429250" y="1616075"/>
          <p14:tracePt t="5742" x="5322888" y="1643063"/>
          <p14:tracePt t="5750" x="5205413" y="1697038"/>
          <p14:tracePt t="5761" x="4938713" y="1768475"/>
          <p14:tracePt t="5778" x="4751388" y="1795463"/>
          <p14:tracePt t="5795" x="4419600" y="1857375"/>
          <p14:tracePt t="5812" x="4205288" y="1919288"/>
          <p14:tracePt t="5828" x="3965575" y="1982788"/>
          <p14:tracePt t="5846" x="3697288" y="2000250"/>
          <p14:tracePt t="5863" x="3473450" y="2017713"/>
          <p14:tracePt t="5880" x="3286125" y="2017713"/>
          <p14:tracePt t="5901" x="2919413" y="2081213"/>
          <p14:tracePt t="5960" x="2776538" y="2125663"/>
          <p14:tracePt t="5979" x="2581275" y="2143125"/>
          <p14:tracePt t="5994" x="2401888" y="2205038"/>
          <p14:tracePt t="5994" x="2330450" y="2224088"/>
          <p14:tracePt t="6012" x="2197100" y="2259013"/>
          <p14:tracePt t="6028" x="2108200" y="2276475"/>
          <p14:tracePt t="6045" x="2054225" y="2303463"/>
          <p14:tracePt t="6061" x="2000250" y="2312988"/>
          <p14:tracePt t="6078" x="1955800" y="2322513"/>
          <p14:tracePt t="6096" x="1946275" y="2330450"/>
          <p14:tracePt t="6187" x="1928813" y="2322513"/>
          <p14:tracePt t="6191" x="1911350" y="2268538"/>
          <p14:tracePt t="6201" x="1857375" y="2071688"/>
          <p14:tracePt t="6212" x="1785938" y="1839913"/>
          <p14:tracePt t="6232" x="1714500" y="1571625"/>
          <p14:tracePt t="6246" x="1643063" y="1384300"/>
          <p14:tracePt t="6265" x="1571625" y="1223963"/>
          <p14:tracePt t="6280" x="1527175" y="1143000"/>
          <p14:tracePt t="6296" x="1473200" y="1054100"/>
          <p14:tracePt t="6311" x="1465263" y="1036638"/>
          <p14:tracePt t="6329" x="1455738" y="1017588"/>
          <p14:tracePt t="6344" x="1438275" y="1000125"/>
          <p14:tracePt t="6361" x="1428750" y="990600"/>
          <p14:tracePt t="6378" x="1419225" y="990600"/>
          <p14:tracePt t="6395" x="1411288" y="990600"/>
          <p14:tracePt t="6395" x="1384300" y="990600"/>
          <p14:tracePt t="6412" x="1330325" y="990600"/>
          <p14:tracePt t="6428" x="1250950" y="990600"/>
          <p14:tracePt t="6445" x="1108075" y="1098550"/>
          <p14:tracePt t="6463" x="990600" y="1223963"/>
          <p14:tracePt t="6481" x="946150" y="1295400"/>
          <p14:tracePt t="6496" x="919163" y="1347788"/>
          <p14:tracePt t="6513" x="911225" y="1384300"/>
          <p14:tracePt t="6529" x="911225" y="1438275"/>
          <p14:tracePt t="6547" x="893763" y="1490663"/>
          <p14:tracePt t="6561" x="893763" y="1571625"/>
          <p14:tracePt t="6578" x="893763" y="1679575"/>
          <p14:tracePt t="6578" x="893763" y="1751013"/>
          <p14:tracePt t="6595" x="893763" y="1901825"/>
          <p14:tracePt t="6613" x="893763" y="2036763"/>
          <p14:tracePt t="6628" x="893763" y="2133600"/>
          <p14:tracePt t="6646" x="893763" y="2232025"/>
          <p14:tracePt t="6661" x="822325" y="2786063"/>
          <p14:tracePt t="6661" x="822325" y="2813050"/>
          <p14:tracePt t="6812" x="812800" y="2840038"/>
          <p14:tracePt t="6827" x="803275" y="2884488"/>
          <p14:tracePt t="6844" x="795338" y="2901950"/>
          <p14:tracePt t="6861" x="785813" y="2938463"/>
          <p14:tracePt t="6878" x="785813" y="2946400"/>
          <p14:tracePt t="6896" x="785813" y="2955925"/>
          <p14:tracePt t="6911" x="785813" y="2965450"/>
          <p14:tracePt t="6928" x="758825" y="3081338"/>
          <p14:tracePt t="6972" x="679450" y="3241675"/>
          <p14:tracePt t="6972" x="660400" y="3276600"/>
          <p14:tracePt t="7012" x="642938" y="3330575"/>
          <p14:tracePt t="7013" x="615950" y="3411538"/>
          <p14:tracePt t="7029" x="598488" y="3465513"/>
          <p14:tracePt t="7044" x="588963" y="3490913"/>
          <p14:tracePt t="7061" x="588963" y="3500438"/>
          <p14:tracePt t="7203" x="598488" y="3490913"/>
          <p14:tracePt t="7211" x="615950" y="3455988"/>
          <p14:tracePt t="7219" x="625475" y="3429000"/>
          <p14:tracePt t="7228" x="652463" y="3384550"/>
          <p14:tracePt t="7229" x="687388" y="3286125"/>
          <p14:tracePt t="7245" x="714375" y="3205163"/>
          <p14:tracePt t="7261" x="731838" y="3125788"/>
          <p14:tracePt t="7278" x="768350" y="3027363"/>
          <p14:tracePt t="7295" x="803275" y="2901950"/>
          <p14:tracePt t="7312" x="803275" y="2803525"/>
          <p14:tracePt t="7328" x="822325" y="2705100"/>
          <p14:tracePt t="7345" x="839788" y="2633663"/>
          <p14:tracePt t="7361" x="839788" y="2554288"/>
          <p14:tracePt t="7378" x="839788" y="2446338"/>
          <p14:tracePt t="7394" x="839788" y="2276475"/>
          <p14:tracePt t="7412" x="839788" y="2152650"/>
          <p14:tracePt t="7430" x="839788" y="2036763"/>
          <p14:tracePt t="7447" x="830263" y="1911350"/>
          <p14:tracePt t="7462" x="812800" y="1785938"/>
          <p14:tracePt t="7481" x="795338" y="1731963"/>
          <p14:tracePt t="7496" x="785813" y="1652588"/>
          <p14:tracePt t="7513" x="785813" y="1581150"/>
          <p14:tracePt t="7529" x="768350" y="1527175"/>
          <p14:tracePt t="7529" x="768350" y="1482725"/>
          <p14:tracePt t="7549" x="758825" y="1438275"/>
          <p14:tracePt t="7771" x="750888" y="1473200"/>
          <p14:tracePt t="7779" x="758825" y="1562100"/>
          <p14:tracePt t="7787" x="776288" y="1625600"/>
          <p14:tracePt t="7794" x="803275" y="1901825"/>
          <p14:tracePt t="7794" x="812800" y="1955800"/>
          <p14:tracePt t="7827" x="830263" y="2224088"/>
          <p14:tracePt t="7872" x="847725" y="2295525"/>
          <p14:tracePt t="7877" x="847725" y="2393950"/>
          <p14:tracePt t="7896" x="847725" y="2465388"/>
          <p14:tracePt t="7911" x="847725" y="2562225"/>
          <p14:tracePt t="7928" x="866775" y="2633663"/>
          <p14:tracePt t="7944" x="893763" y="2803525"/>
          <p14:tracePt t="7984" x="911225" y="2830513"/>
          <p14:tracePt t="7994" x="928688" y="2867025"/>
          <p14:tracePt t="8011" x="928688" y="2919413"/>
          <p14:tracePt t="8030" x="928688" y="2946400"/>
          <p14:tracePt t="8045" x="938213" y="2982913"/>
          <p14:tracePt t="8061" x="938213" y="3036888"/>
          <p14:tracePt t="8078" x="938213" y="3054350"/>
          <p14:tracePt t="8094" x="938213" y="3081338"/>
          <p14:tracePt t="8111" x="938213" y="3098800"/>
          <p14:tracePt t="8260" x="946150" y="3098800"/>
          <p14:tracePt t="8284" x="955675" y="3089275"/>
          <p14:tracePt t="8292" x="965200" y="3062288"/>
          <p14:tracePt t="8304" x="973138" y="3054350"/>
          <p14:tracePt t="8312" x="982663" y="3009900"/>
          <p14:tracePt t="8348" x="1000125" y="2990850"/>
          <p14:tracePt t="8355" x="1000125" y="2982913"/>
          <p14:tracePt t="8379" x="1000125" y="2965450"/>
          <p14:tracePt t="8419" x="1009650" y="2965450"/>
          <p14:tracePt t="8642" x="1027113" y="2946400"/>
          <p14:tracePt t="8642" x="1036638" y="2928938"/>
          <p14:tracePt t="8659" x="1044575" y="2928938"/>
          <p14:tracePt t="8666" x="1044575" y="2919413"/>
          <p14:tracePt t="8667" x="1062038" y="2911475"/>
          <p14:tracePt t="8682" x="1071563" y="2901950"/>
          <p14:tracePt t="8693" x="1071563" y="2894013"/>
          <p14:tracePt t="9506" x="1081088" y="2894013"/>
          <p14:tracePt t="9586" x="1098550" y="2884488"/>
          <p14:tracePt t="9602" x="1108075" y="2884488"/>
          <p14:tracePt t="9609" x="1116013" y="2874963"/>
          <p14:tracePt t="9618" x="1125538" y="2867025"/>
          <p14:tracePt t="9626" x="1152525" y="2830513"/>
          <p14:tracePt t="9653" x="1152525" y="2822575"/>
          <p14:tracePt t="9659" x="1169988" y="2803525"/>
          <p14:tracePt t="9677" x="1179513" y="2776538"/>
          <p14:tracePt t="9693" x="1187450" y="2759075"/>
          <p14:tracePt t="9710" x="1223963" y="2687638"/>
          <p14:tracePt t="9726" x="1250950" y="2643188"/>
          <p14:tracePt t="9743" x="1258888" y="2598738"/>
          <p14:tracePt t="9760" x="1285875" y="2562225"/>
          <p14:tracePt t="9778" x="1303338" y="2509838"/>
          <p14:tracePt t="9794" x="1330325" y="2465388"/>
          <p14:tracePt t="9794" x="1357313" y="2419350"/>
          <p14:tracePt t="9811" x="1393825" y="2374900"/>
          <p14:tracePt t="9827" x="1419225" y="2312988"/>
          <p14:tracePt t="9845" x="1455738" y="2259013"/>
          <p14:tracePt t="9860" x="1482725" y="2224088"/>
          <p14:tracePt t="9877" x="1527175" y="2179638"/>
          <p14:tracePt t="9893" x="1598613" y="2133600"/>
          <p14:tracePt t="9910" x="1652588" y="2089150"/>
          <p14:tracePt t="9927" x="1724025" y="2027238"/>
          <p14:tracePt t="9944" x="1785938" y="1982788"/>
          <p14:tracePt t="9959" x="1884363" y="1919288"/>
          <p14:tracePt t="9977" x="2000250" y="1874838"/>
          <p14:tracePt t="9977" x="2054225" y="1847850"/>
          <p14:tracePt t="9995" x="2419350" y="1768475"/>
          <p14:tracePt t="10060" x="2786063" y="1704975"/>
          <p14:tracePt t="10160" x="3187700" y="1704975"/>
          <p14:tracePt t="10226" x="3232150" y="1704975"/>
          <p14:tracePt t="10227" x="3402013" y="1704975"/>
          <p14:tracePt t="10243" x="3517900" y="1704975"/>
          <p14:tracePt t="10260" x="3660775" y="1714500"/>
          <p14:tracePt t="10276" x="3840163" y="1758950"/>
          <p14:tracePt t="10293" x="4000500" y="1776413"/>
          <p14:tracePt t="10310" x="4170363" y="1795463"/>
          <p14:tracePt t="10327" x="4367213" y="1830388"/>
          <p14:tracePt t="10344" x="4589463" y="1866900"/>
          <p14:tracePt t="10360" x="4795838" y="1893888"/>
          <p14:tracePt t="10376" x="5037138" y="1928813"/>
          <p14:tracePt t="10394" x="5251450" y="1955800"/>
          <p14:tracePt t="10410" x="5554663" y="1990725"/>
          <p14:tracePt t="10427" x="5732463" y="2027238"/>
          <p14:tracePt t="10444" x="5875338" y="2044700"/>
          <p14:tracePt t="10459" x="5983288" y="2062163"/>
          <p14:tracePt t="10477" x="6081713" y="2062163"/>
          <p14:tracePt t="10493" x="6215063" y="2098675"/>
          <p14:tracePt t="10512" x="6323013" y="2116138"/>
          <p14:tracePt t="10528" x="6465888" y="2133600"/>
          <p14:tracePt t="10545" x="6608763" y="2152650"/>
          <p14:tracePt t="10560" x="6777038" y="2170113"/>
          <p14:tracePt t="10577" x="6946900" y="2187575"/>
          <p14:tracePt t="10577" x="7000875" y="2205038"/>
          <p14:tracePt t="10595" x="7072313" y="2224088"/>
          <p14:tracePt t="10611" x="7153275" y="2241550"/>
          <p14:tracePt t="10626" x="7232650" y="2251075"/>
          <p14:tracePt t="10644" x="7313613" y="2286000"/>
          <p14:tracePt t="10660" x="7394575" y="2303463"/>
          <p14:tracePt t="10677" x="7446963" y="2312988"/>
          <p14:tracePt t="10693" x="7500938" y="2330450"/>
          <p14:tracePt t="10710" x="7589838" y="2366963"/>
          <p14:tracePt t="10726" x="7680325" y="2393950"/>
          <p14:tracePt t="10743" x="7732713" y="2411413"/>
          <p14:tracePt t="10760" x="7848600" y="2446338"/>
          <p14:tracePt t="10777" x="7920038" y="2455863"/>
          <p14:tracePt t="10793" x="7974013" y="2473325"/>
          <p14:tracePt t="10793" x="8001000" y="2490788"/>
          <p14:tracePt t="10811" x="8081963" y="2500313"/>
          <p14:tracePt t="10828" x="8205788" y="2536825"/>
          <p14:tracePt t="10844" x="8304213" y="2571750"/>
          <p14:tracePt t="10860" x="8385175" y="2589213"/>
          <p14:tracePt t="10876" x="8439150" y="2608263"/>
          <p14:tracePt t="10894" x="8501063" y="2616200"/>
          <p14:tracePt t="10910" x="8572500" y="2652713"/>
          <p14:tracePt t="10927" x="8616950" y="2660650"/>
          <p14:tracePt t="10942" x="8634413" y="2660650"/>
          <p14:tracePt t="10961" x="8661400" y="2679700"/>
          <p14:tracePt t="10976" x="8688388" y="2679700"/>
          <p14:tracePt t="10993" x="8697913" y="2687638"/>
          <p14:tracePt t="11155" x="8653463" y="2687638"/>
          <p14:tracePt t="11162" x="8439150" y="2687638"/>
          <p14:tracePt t="11162" x="8358188" y="2687638"/>
          <p14:tracePt t="11181" x="6099175" y="2438400"/>
          <p14:tracePt t="11277" x="6054725" y="2428875"/>
          <p14:tracePt t="11293" x="6010275" y="2428875"/>
          <p14:tracePt t="11310" x="5973763" y="2428875"/>
          <p14:tracePt t="11327" x="5929313" y="2428875"/>
          <p14:tracePt t="11344" x="5902325" y="2428875"/>
          <p14:tracePt t="11360" x="5894388" y="2428875"/>
          <p14:tracePt t="11376" x="5884863" y="2428875"/>
          <p14:tracePt t="11393" x="5875338" y="2428875"/>
          <p14:tracePt t="11434" x="5857875" y="2428875"/>
          <p14:tracePt t="11435" x="5848350" y="2428875"/>
          <p14:tracePt t="11443" x="5786438" y="2438400"/>
          <p14:tracePt t="11459" x="5626100" y="2455863"/>
          <p14:tracePt t="11477" x="5527675" y="2455863"/>
          <p14:tracePt t="11493" x="5473700" y="2455863"/>
          <p14:tracePt t="11723" x="5510213" y="2455863"/>
          <p14:tracePt t="11731" x="5608638" y="2446338"/>
          <p14:tracePt t="11739" x="5680075" y="2446338"/>
          <p14:tracePt t="11747" x="5848350" y="2428875"/>
          <p14:tracePt t="11760" x="6062663" y="2384425"/>
          <p14:tracePt t="11776" x="6296025" y="2366963"/>
          <p14:tracePt t="11793" x="6491288" y="2366963"/>
          <p14:tracePt t="11809" x="6804025" y="2366963"/>
          <p14:tracePt t="11827" x="7018338" y="2366963"/>
          <p14:tracePt t="11843" x="7180263" y="2366963"/>
          <p14:tracePt t="11860" x="7304088" y="2366963"/>
          <p14:tracePt t="11876" x="7402513" y="2374900"/>
          <p14:tracePt t="11894" x="7500938" y="2393950"/>
          <p14:tracePt t="11910" x="7643813" y="2411413"/>
          <p14:tracePt t="11927" x="7751763" y="2428875"/>
          <p14:tracePt t="11943" x="7840663" y="2446338"/>
          <p14:tracePt t="11960" x="7885113" y="2446338"/>
          <p14:tracePt t="11978" x="7929563" y="2465388"/>
          <p14:tracePt t="11993" x="8045450" y="2482850"/>
          <p14:tracePt t="11993" x="8116888" y="2500313"/>
          <p14:tracePt t="12011" x="8277225" y="2517775"/>
          <p14:tracePt t="12043" x="8412163" y="2554288"/>
          <p14:tracePt t="12045" x="8510588" y="2589213"/>
          <p14:tracePt t="12060" x="8626475" y="2598738"/>
          <p14:tracePt t="12077" x="8688388" y="2598738"/>
          <p14:tracePt t="12093" x="8715375" y="2616200"/>
          <p14:tracePt t="12110" x="8724900" y="2616200"/>
          <p14:tracePt t="12126" x="8732838" y="2616200"/>
          <p14:tracePt t="12162" x="8751888" y="2616200"/>
          <p14:tracePt t="14099" x="8732838" y="2616200"/>
          <p14:tracePt t="14106" x="8680450" y="2625725"/>
          <p14:tracePt t="14114" x="8510588" y="2643188"/>
          <p14:tracePt t="14126" x="8367713" y="2670175"/>
          <p14:tracePt t="14143" x="8232775" y="2670175"/>
          <p14:tracePt t="14160" x="8170863" y="2670175"/>
          <p14:tracePt t="14177" x="8153400" y="2670175"/>
          <p14:tracePt t="14194" x="8134350" y="2670175"/>
          <p14:tracePt t="14209" x="8116888" y="2670175"/>
          <p14:tracePt t="14227" x="8081963" y="2670175"/>
          <p14:tracePt t="14242" x="8027988" y="2670175"/>
          <p14:tracePt t="14260" x="7974013" y="2670175"/>
          <p14:tracePt t="14276" x="7920038" y="2670175"/>
          <p14:tracePt t="14293" x="7848600" y="2670175"/>
          <p14:tracePt t="14310" x="7759700" y="2670175"/>
          <p14:tracePt t="14326" x="7653338" y="2670175"/>
          <p14:tracePt t="14343" x="7554913" y="2660650"/>
          <p14:tracePt t="14359" x="7466013" y="2633663"/>
          <p14:tracePt t="14377" x="7304088" y="2608263"/>
          <p14:tracePt t="14393" x="6848475" y="2544763"/>
          <p14:tracePt t="14424" x="6732588" y="2527300"/>
          <p14:tracePt t="14433" x="6537325" y="2482850"/>
          <p14:tracePt t="14444" x="6348413" y="2465388"/>
          <p14:tracePt t="14481" x="6330950" y="2465388"/>
          <p14:tracePt t="14493" x="6286500" y="2455863"/>
          <p14:tracePt t="14511" x="6251575" y="2455863"/>
          <p14:tracePt t="14526" x="6180138" y="2455863"/>
          <p14:tracePt t="14544" x="6108700" y="2438400"/>
          <p14:tracePt t="14559" x="6027738" y="2428875"/>
          <p14:tracePt t="14577" x="5911850" y="2411413"/>
          <p14:tracePt t="14594" x="5803900" y="2411413"/>
          <p14:tracePt t="14594" x="5759450" y="2393950"/>
          <p14:tracePt t="14611" x="5653088" y="2374900"/>
          <p14:tracePt t="14626" x="5616575" y="2374900"/>
          <p14:tracePt t="14754" x="5608638" y="2366963"/>
          <p14:tracePt t="14778" x="5608638" y="2357438"/>
          <p14:tracePt t="14786" x="5634038" y="2286000"/>
          <p14:tracePt t="14786" x="5643563" y="2276475"/>
          <p14:tracePt t="14819" x="5643563" y="2259013"/>
          <p14:tracePt t="14827" x="5661025" y="2251075"/>
          <p14:tracePt t="14843" x="5661025" y="2224088"/>
          <p14:tracePt t="14860" x="5680075" y="2214563"/>
          <p14:tracePt t="14876" x="5680075" y="2179638"/>
          <p14:tracePt t="14894" x="5688013" y="2160588"/>
          <p14:tracePt t="14909" x="5697538" y="2152650"/>
          <p14:tracePt t="14927" x="5697538" y="2143125"/>
          <p14:tracePt t="14943" x="5697538" y="2125663"/>
          <p14:tracePt t="15523" x="5705475" y="2125663"/>
          <p14:tracePt t="15835" x="5732463" y="2125663"/>
          <p14:tracePt t="15851" x="5741988" y="2143125"/>
          <p14:tracePt t="15859" x="5751513" y="2143125"/>
          <p14:tracePt t="15860" x="5776913" y="2152650"/>
          <p14:tracePt t="15876" x="5848350" y="2197100"/>
          <p14:tracePt t="15893" x="5894388" y="2205038"/>
          <p14:tracePt t="15910" x="5973763" y="2224088"/>
          <p14:tracePt t="15926" x="6037263" y="2251075"/>
          <p14:tracePt t="15945" x="6126163" y="2259013"/>
          <p14:tracePt t="15961" x="6242050" y="2259013"/>
          <p14:tracePt t="15976" x="6384925" y="2259013"/>
          <p14:tracePt t="15992" x="6527800" y="2259013"/>
          <p14:tracePt t="16010" x="6759575" y="2259013"/>
          <p14:tracePt t="16027" x="7054850" y="2259013"/>
          <p14:tracePt t="16055" x="7170738" y="2259013"/>
          <p14:tracePt t="16059" x="7313613" y="2259013"/>
          <p14:tracePt t="16077" x="7367588" y="2259013"/>
          <p14:tracePt t="16093" x="7394575" y="2259013"/>
          <p14:tracePt t="16110" x="7402513" y="2259013"/>
          <p14:tracePt t="16126" x="7429500" y="2251075"/>
          <p14:tracePt t="16143" x="7439025" y="2251075"/>
          <p14:tracePt t="16160" x="7446963" y="2241550"/>
          <p14:tracePt t="16177" x="7466013" y="2241550"/>
          <p14:tracePt t="16243" x="7473950" y="2232025"/>
          <p14:tracePt t="16251" x="7500938" y="2224088"/>
          <p14:tracePt t="16259" x="7510463" y="2224088"/>
          <p14:tracePt t="16266" x="7562850" y="2205038"/>
          <p14:tracePt t="16277" x="7608888" y="2197100"/>
          <p14:tracePt t="16294" x="7653338" y="2179638"/>
          <p14:tracePt t="16309" x="7715250" y="2160588"/>
          <p14:tracePt t="16326" x="7777163" y="2152650"/>
          <p14:tracePt t="16359" x="7831138" y="2133600"/>
          <p14:tracePt t="16360" x="7947025" y="2116138"/>
          <p14:tracePt t="16376" x="8072438" y="2116138"/>
          <p14:tracePt t="16393" x="8153400" y="2098675"/>
          <p14:tracePt t="16409" x="8224838" y="2098675"/>
          <p14:tracePt t="16409" x="8251825" y="2098675"/>
          <p14:tracePt t="16427" x="8296275" y="2089150"/>
          <p14:tracePt t="16443" x="8340725" y="2089150"/>
          <p14:tracePt t="16460" x="8358188" y="2081213"/>
          <p14:tracePt t="16476" x="8367713" y="2081213"/>
          <p14:tracePt t="16493" x="8402638" y="2081213"/>
          <p14:tracePt t="16509" x="8420100" y="2081213"/>
          <p14:tracePt t="16527" x="8429625" y="2062163"/>
          <p14:tracePt t="16544" x="8447088" y="2062163"/>
          <p14:tracePt t="16562" x="8483600" y="2062163"/>
          <p14:tracePt t="16576" x="8501063" y="2062163"/>
          <p14:tracePt t="16576" x="8501063" y="2054225"/>
          <p14:tracePt t="16609" x="8518525" y="2054225"/>
          <p14:tracePt t="16610" x="8528050" y="2054225"/>
          <p14:tracePt t="16627" x="8537575" y="2044700"/>
          <p14:tracePt t="17163" x="8518525" y="2054225"/>
          <p14:tracePt t="17170" x="8456613" y="2071688"/>
          <p14:tracePt t="17178" x="8394700" y="2089150"/>
          <p14:tracePt t="17186" x="8323263" y="2108200"/>
          <p14:tracePt t="17193" x="8170863" y="2143125"/>
          <p14:tracePt t="17209" x="7966075" y="2197100"/>
          <p14:tracePt t="17227" x="7875588" y="2214563"/>
          <p14:tracePt t="17243" x="7858125" y="2214563"/>
          <p14:tracePt t="17260" x="7796213" y="2214563"/>
          <p14:tracePt t="17276" x="7724775" y="2214563"/>
          <p14:tracePt t="17294" x="7599363" y="2214563"/>
          <p14:tracePt t="17309" x="7483475" y="2214563"/>
          <p14:tracePt t="17327" x="7340600" y="2214563"/>
          <p14:tracePt t="17342" x="7143750" y="2214563"/>
          <p14:tracePt t="17360" x="6919913" y="2214563"/>
          <p14:tracePt t="17376" x="6705600" y="2214563"/>
          <p14:tracePt t="17394" x="6510338" y="2214563"/>
          <p14:tracePt t="17410" x="6375400" y="2224088"/>
          <p14:tracePt t="17410" x="6348413" y="2232025"/>
          <p14:tracePt t="17427" x="6323013" y="2232025"/>
          <p14:tracePt t="17578" x="6313488" y="2232025"/>
          <p14:tracePt t="17715" x="6313488" y="2268538"/>
          <p14:tracePt t="17721" x="6340475" y="2357438"/>
          <p14:tracePt t="17721" x="6340475" y="2366963"/>
          <p14:tracePt t="17818" x="6340475" y="2374900"/>
          <p14:tracePt t="17906" x="6348413" y="2384425"/>
          <p14:tracePt t="17914" x="6348413" y="2401888"/>
          <p14:tracePt t="17922" x="6367463" y="2419350"/>
          <p14:tracePt t="17926" x="6375400" y="2446338"/>
          <p14:tracePt t="17942" x="6375400" y="2465388"/>
          <p14:tracePt t="17960" x="6384925" y="2473325"/>
          <p14:tracePt t="18003" x="6384925" y="2482850"/>
          <p14:tracePt t="18187" x="6402388" y="2482850"/>
          <p14:tracePt t="18194" x="6446838" y="2473325"/>
          <p14:tracePt t="18202" x="6518275" y="2473325"/>
          <p14:tracePt t="18210" x="6626225" y="2455863"/>
          <p14:tracePt t="18210" x="6661150" y="2438400"/>
          <p14:tracePt t="18226" x="6715125" y="2428875"/>
          <p14:tracePt t="18244" x="6759575" y="2411413"/>
          <p14:tracePt t="18259" x="6777038" y="2401888"/>
          <p14:tracePt t="18277" x="6796088" y="2401888"/>
          <p14:tracePt t="18314" x="6804025" y="2393950"/>
          <p14:tracePt t="18339" x="6823075" y="2384425"/>
          <p14:tracePt t="18370" x="6831013" y="2374900"/>
          <p14:tracePt t="18386" x="6840538" y="2366963"/>
          <p14:tracePt t="18426" x="6848475" y="2357438"/>
          <p14:tracePt t="19186" x="6867525" y="2339975"/>
          <p14:tracePt t="19190" x="6875463" y="2339975"/>
          <p14:tracePt t="19210" x="6894513" y="2339975"/>
          <p14:tracePt t="19211" x="6911975" y="2339975"/>
          <p14:tracePt t="19226" x="6938963" y="2330450"/>
          <p14:tracePt t="19243" x="6956425" y="2322513"/>
          <p14:tracePt t="19259" x="6965950" y="2312988"/>
          <p14:tracePt t="19275" x="6983413" y="2312988"/>
          <p14:tracePt t="19292" x="7018338" y="2312988"/>
          <p14:tracePt t="19310" x="7045325" y="2312988"/>
          <p14:tracePt t="19326" x="7062788" y="2312988"/>
          <p14:tracePt t="19344" x="7116763" y="2312988"/>
          <p14:tracePt t="19359" x="7143750" y="2312988"/>
          <p14:tracePt t="19376" x="7197725" y="2312988"/>
          <p14:tracePt t="19392" x="7232650" y="2312988"/>
          <p14:tracePt t="19409" x="7286625" y="2312988"/>
          <p14:tracePt t="19427" x="7304088" y="2312988"/>
          <p14:tracePt t="19443" x="7331075" y="2312988"/>
          <p14:tracePt t="19460" x="7340600" y="2312988"/>
          <p14:tracePt t="19475" x="7367588" y="2312988"/>
          <p14:tracePt t="19884" x="7358063" y="2312988"/>
          <p14:tracePt t="19891" x="7062788" y="2295525"/>
          <p14:tracePt t="19922" x="6983413" y="2276475"/>
          <p14:tracePt t="19927" x="6858000" y="2276475"/>
          <p14:tracePt t="19954" x="6831013" y="2276475"/>
          <p14:tracePt t="19960" x="6786563" y="2276475"/>
          <p14:tracePt t="19977" x="6732588" y="2276475"/>
          <p14:tracePt t="19993" x="6688138" y="2276475"/>
          <p14:tracePt t="20010" x="6653213" y="2276475"/>
          <p14:tracePt t="20027" x="6608763" y="2276475"/>
          <p14:tracePt t="20027" x="6589713" y="2276475"/>
          <p14:tracePt t="20060" x="6581775" y="2276475"/>
          <p14:tracePt t="20061" x="6554788" y="2295525"/>
          <p14:tracePt t="20077" x="6527800" y="2303463"/>
          <p14:tracePt t="20094" x="6510338" y="2322513"/>
          <p14:tracePt t="20110" x="6429375" y="2366963"/>
          <p14:tracePt t="20127" x="6323013" y="2438400"/>
          <p14:tracePt t="20144" x="6259513" y="2465388"/>
          <p14:tracePt t="20160" x="6232525" y="2482850"/>
          <p14:tracePt t="20177" x="6215063" y="2490788"/>
          <p14:tracePt t="20212" x="6197600" y="2500313"/>
          <p14:tracePt t="20811" x="6188075" y="2500313"/>
          <p14:tracePt t="20819" x="6116638" y="2536825"/>
          <p14:tracePt t="20827" x="5867400" y="2643188"/>
          <p14:tracePt t="20827" x="5741988" y="2687638"/>
          <p14:tracePt t="20860" x="5545138" y="2724150"/>
          <p14:tracePt t="20860" x="5402263" y="2768600"/>
          <p14:tracePt t="20877" x="5232400" y="2822575"/>
          <p14:tracePt t="20917" x="5143500" y="2847975"/>
          <p14:tracePt t="20944" x="5126038" y="2857500"/>
          <p14:tracePt t="21003" x="5116513" y="2857500"/>
          <p14:tracePt t="21011" x="5089525" y="2857500"/>
          <p14:tracePt t="21019" x="5054600" y="2867025"/>
          <p14:tracePt t="21019" x="5010150" y="2884488"/>
          <p14:tracePt t="21027" x="4411663" y="2982913"/>
          <p14:tracePt t="21076" x="4232275" y="3009900"/>
          <p14:tracePt t="21077" x="3894138" y="3054350"/>
          <p14:tracePt t="21094" x="3429000" y="3108325"/>
          <p14:tracePt t="21109" x="2982913" y="3133725"/>
          <p14:tracePt t="21127" x="2660650" y="3133725"/>
          <p14:tracePt t="21143" x="2374900" y="3133725"/>
          <p14:tracePt t="21160" x="2133600" y="3133725"/>
          <p14:tracePt t="21176" x="1973263" y="3133725"/>
          <p14:tracePt t="21194" x="1803400" y="3133725"/>
          <p14:tracePt t="21210" x="1633538" y="3133725"/>
          <p14:tracePt t="21210" x="1562100" y="3133725"/>
          <p14:tracePt t="21228" x="1446213" y="3133725"/>
          <p14:tracePt t="21243" x="1374775" y="3152775"/>
          <p14:tracePt t="21260" x="1322388" y="3160713"/>
          <p14:tracePt t="21276" x="1276350" y="3179763"/>
          <p14:tracePt t="21293" x="1179513" y="3205163"/>
          <p14:tracePt t="21310" x="1089025" y="3251200"/>
          <p14:tracePt t="21327" x="1000125" y="3313113"/>
          <p14:tracePt t="21343" x="893763" y="3402013"/>
          <p14:tracePt t="21366" x="830263" y="3500438"/>
          <p14:tracePt t="21395" x="822325" y="3527425"/>
          <p14:tracePt t="21412" x="803275" y="3544888"/>
          <p14:tracePt t="21427" x="803275" y="3562350"/>
          <p14:tracePt t="21428" x="776288" y="3598863"/>
          <p14:tracePt t="21444" x="768350" y="3652838"/>
          <p14:tracePt t="21460" x="731838" y="3732213"/>
          <p14:tracePt t="21477" x="704850" y="3795713"/>
          <p14:tracePt t="21493" x="704850" y="3848100"/>
          <p14:tracePt t="21510" x="696913" y="3867150"/>
          <p14:tracePt t="21526" x="696913" y="3875088"/>
          <p14:tracePt t="21595" x="696913" y="3884613"/>
          <p14:tracePt t="21611" x="714375" y="3884613"/>
          <p14:tracePt t="21619" x="723900" y="3884613"/>
          <p14:tracePt t="21627" x="731838" y="3884613"/>
          <p14:tracePt t="21634" x="830263" y="3884613"/>
          <p14:tracePt t="21643" x="973138" y="3857625"/>
          <p14:tracePt t="21659" x="1179513" y="3795713"/>
          <p14:tracePt t="21677" x="1374775" y="3751263"/>
          <p14:tracePt t="21693" x="1536700" y="3697288"/>
          <p14:tracePt t="21709" x="1660525" y="3660775"/>
          <p14:tracePt t="21726" x="1785938" y="3625850"/>
          <p14:tracePt t="21743" x="1928813" y="3581400"/>
          <p14:tracePt t="21760" x="2036763" y="3554413"/>
          <p14:tracePt t="21776" x="2125663" y="3517900"/>
          <p14:tracePt t="21794" x="2197100" y="3490913"/>
          <p14:tracePt t="21809" x="2295525" y="3446463"/>
          <p14:tracePt t="21809" x="2339975" y="3429000"/>
          <p14:tracePt t="21827" x="2374900" y="3419475"/>
          <p14:tracePt t="21843" x="2482850" y="3375025"/>
          <p14:tracePt t="21861" x="2544763" y="3340100"/>
          <p14:tracePt t="21877" x="2608263" y="3313113"/>
          <p14:tracePt t="21895" x="2643188" y="3303588"/>
          <p14:tracePt t="21910" x="2660650" y="3303588"/>
          <p14:tracePt t="22003" x="2679700" y="3303588"/>
          <p14:tracePt t="22036" x="2687638" y="3303588"/>
          <p14:tracePt t="22050" x="2714625" y="3303588"/>
          <p14:tracePt t="22060" x="2759075" y="3322638"/>
          <p14:tracePt t="22076" x="2786063" y="3340100"/>
          <p14:tracePt t="22094" x="2946400" y="3411538"/>
          <p14:tracePt t="22132" x="2990850" y="3429000"/>
          <p14:tracePt t="22167" x="3000375" y="3438525"/>
          <p14:tracePt t="24260" x="2990850" y="3438525"/>
          <p14:tracePt t="24260" x="2938463" y="3465513"/>
          <p14:tracePt t="24331" x="2928938" y="3465513"/>
          <p14:tracePt t="24348" x="2919413" y="3465513"/>
          <p14:tracePt t="24351" x="2901950" y="3465513"/>
          <p14:tracePt t="24359" x="2867025" y="3490913"/>
          <p14:tracePt t="24376" x="2795588" y="3527425"/>
          <p14:tracePt t="24394" x="2724150" y="3544888"/>
          <p14:tracePt t="24410" x="2643188" y="3581400"/>
          <p14:tracePt t="24410" x="2625725" y="3598863"/>
          <p14:tracePt t="24427" x="2616200" y="3598863"/>
          <p14:tracePt t="24443" x="2562225" y="3625850"/>
          <p14:tracePt t="24461" x="2544763" y="3633788"/>
          <p14:tracePt t="24555" x="2544763" y="3643313"/>
          <p14:tracePt t="24563" x="2536825" y="3643313"/>
          <p14:tracePt t="24571" x="2527300" y="3660775"/>
          <p14:tracePt t="24593" x="2517775" y="3670300"/>
          <p14:tracePt t="24593" x="2500313" y="3687763"/>
          <p14:tracePt t="24611" x="2482850" y="3714750"/>
          <p14:tracePt t="24626" x="2438400" y="3768725"/>
          <p14:tracePt t="24646" x="2428875" y="3776663"/>
          <p14:tracePt t="24661" x="2419350" y="3786188"/>
          <p14:tracePt t="24678" x="2419350" y="3795713"/>
          <p14:tracePt t="24740" x="2419350" y="3803650"/>
          <p14:tracePt t="24755" x="2401888" y="3803650"/>
          <p14:tracePt t="24763" x="2384425" y="3813175"/>
          <p14:tracePt t="24766" x="2347913" y="3822700"/>
          <p14:tracePt t="24776" x="2312988" y="3840163"/>
          <p14:tracePt t="24793" x="2259013" y="3848100"/>
          <p14:tracePt t="24810" x="2232025" y="3867150"/>
          <p14:tracePt t="24827" x="2214563" y="3867150"/>
          <p14:tracePt t="25052" x="2214563" y="3848100"/>
          <p14:tracePt t="25060" x="2214563" y="3822700"/>
          <p14:tracePt t="25061" x="2214563" y="3751263"/>
          <p14:tracePt t="25076" x="2214563" y="3679825"/>
          <p14:tracePt t="25095" x="2214563" y="3633788"/>
          <p14:tracePt t="25110" x="2214563" y="3625850"/>
          <p14:tracePt t="26059" x="2224088" y="3616325"/>
          <p14:tracePt t="26067" x="2251075" y="3616325"/>
          <p14:tracePt t="26075" x="2322513" y="3589338"/>
          <p14:tracePt t="26093" x="2446338" y="3527425"/>
          <p14:tracePt t="26093" x="2581275" y="3438525"/>
          <p14:tracePt t="26110" x="2660650" y="3384550"/>
          <p14:tracePt t="26126" x="2714625" y="3348038"/>
          <p14:tracePt t="26144" x="2759075" y="3313113"/>
          <p14:tracePt t="26159" x="2803525" y="3286125"/>
          <p14:tracePt t="26177" x="2840038" y="3276600"/>
          <p14:tracePt t="26192" x="2884488" y="3251200"/>
          <p14:tracePt t="26210" x="2911475" y="3224213"/>
          <p14:tracePt t="26227" x="2946400" y="3197225"/>
          <p14:tracePt t="26227" x="2965450" y="3179763"/>
          <p14:tracePt t="26244" x="2982913" y="3170238"/>
          <p14:tracePt t="26260" x="3017838" y="3160713"/>
          <p14:tracePt t="26277" x="3081338" y="3133725"/>
          <p14:tracePt t="26293" x="3143250" y="3098800"/>
          <p14:tracePt t="26311" x="3214688" y="3089275"/>
          <p14:tracePt t="26344" x="3268663" y="3089275"/>
          <p14:tracePt t="26360" x="3303588" y="3089275"/>
          <p14:tracePt t="26377" x="3330575" y="3089275"/>
          <p14:tracePt t="26393" x="3340100" y="3089275"/>
          <p14:tracePt t="26410" x="3473450" y="3170238"/>
          <p14:tracePt t="26464" x="3544888" y="3295650"/>
          <p14:tracePt t="26493" x="3581400" y="3348038"/>
          <p14:tracePt t="26494" x="3625850" y="3455988"/>
          <p14:tracePt t="26510" x="3643313" y="3536950"/>
          <p14:tracePt t="26527" x="3670300" y="3598863"/>
          <p14:tracePt t="26542" x="3679825" y="3616325"/>
          <p14:tracePt t="26560" x="3679825" y="3643313"/>
          <p14:tracePt t="26577" x="3679825" y="3660775"/>
          <p14:tracePt t="26595" x="3687763" y="3679825"/>
          <p14:tracePt t="26610" x="3687763" y="3697288"/>
          <p14:tracePt t="26627" x="3687763" y="3714750"/>
          <p14:tracePt t="26643" x="3687763" y="3724275"/>
          <p14:tracePt t="26691" x="3687763" y="3732213"/>
          <p14:tracePt t="27515" x="3687763" y="3759200"/>
          <p14:tracePt t="27518" x="3625850" y="4465638"/>
          <p14:tracePt t="27576" x="3608388" y="4679950"/>
          <p14:tracePt t="27577" x="3562350" y="4894263"/>
          <p14:tracePt t="27594" x="3562350" y="5010150"/>
          <p14:tracePt t="27609" x="3554413" y="5037138"/>
          <p14:tracePt t="27609" x="3554413" y="5045075"/>
          <p14:tracePt t="27643" x="3554413" y="5062538"/>
          <p14:tracePt t="27645" x="3554413" y="5072063"/>
          <p14:tracePt t="27659" x="3554413" y="5081588"/>
          <p14:tracePt t="27779" x="3554413" y="5089525"/>
          <p14:tracePt t="27787" x="3536950" y="5108575"/>
          <p14:tracePt t="27795" x="3536950" y="5116513"/>
          <p14:tracePt t="27803" x="3527425" y="5133975"/>
          <p14:tracePt t="27824" x="3527425" y="5153025"/>
          <p14:tracePt t="27843" x="3527425" y="5160963"/>
          <p14:tracePt t="27844" x="3527425" y="5187950"/>
          <p14:tracePt t="27859" x="3517900" y="5205413"/>
          <p14:tracePt t="27877" x="3517900" y="5224463"/>
          <p14:tracePt t="27892" x="3517900" y="5232400"/>
          <p14:tracePt t="27911" x="3500438" y="5286375"/>
          <p14:tracePt t="27926" x="3500438" y="5375275"/>
          <p14:tracePt t="27944" x="3482975" y="5473700"/>
          <p14:tracePt t="27959" x="3473450" y="5562600"/>
          <p14:tracePt t="27977" x="3438525" y="5661025"/>
          <p14:tracePt t="27993" x="3419475" y="5715000"/>
          <p14:tracePt t="28010" x="3384550" y="5813425"/>
          <p14:tracePt t="28026" x="3357563" y="5875338"/>
          <p14:tracePt t="28026" x="3340100" y="5902325"/>
          <p14:tracePt t="28044" x="3303588" y="5983288"/>
          <p14:tracePt t="28076" x="3276600" y="6045200"/>
          <p14:tracePt t="28077" x="3232150" y="6126163"/>
          <p14:tracePt t="28094" x="3179763" y="6205538"/>
          <p14:tracePt t="28109" x="3143250" y="6259513"/>
          <p14:tracePt t="28126" x="3125788" y="6276975"/>
          <p14:tracePt t="28143" x="3108325" y="6286500"/>
          <p14:tracePt t="28160" x="3108325" y="6303963"/>
          <p14:tracePt t="28176" x="3089275" y="6323013"/>
          <p14:tracePt t="28193" x="3071813" y="6330950"/>
          <p14:tracePt t="28210" x="3071813" y="6348413"/>
          <p14:tracePt t="28227" x="3062288" y="6357938"/>
          <p14:tracePt t="28363" x="3054350" y="6367463"/>
          <p14:tracePt t="28371" x="3036888" y="6367463"/>
          <p14:tracePt t="28379" x="2973388" y="6384925"/>
          <p14:tracePt t="28382" x="2874963" y="6384925"/>
          <p14:tracePt t="28393" x="2581275" y="6438900"/>
          <p14:tracePt t="28409" x="2214563" y="6500813"/>
          <p14:tracePt t="28409" x="2009775" y="6527800"/>
          <p14:tracePt t="28428" x="1822450" y="6554788"/>
          <p14:tracePt t="28443" x="1384300" y="6670675"/>
          <p14:tracePt t="28461" x="1152525" y="6732588"/>
          <p14:tracePt t="28524" x="1143000" y="6732588"/>
          <p14:tracePt t="28543" x="1133475" y="6732588"/>
          <p14:tracePt t="28564" x="1125538" y="6732588"/>
          <p14:tracePt t="28572" x="1108075" y="6732588"/>
          <p14:tracePt t="28578" x="1098550" y="6732588"/>
          <p14:tracePt t="28620" x="1081088" y="6732588"/>
          <p14:tracePt t="28628" x="1081088" y="6724650"/>
          <p14:tracePt t="28636" x="1071563" y="6715125"/>
          <p14:tracePt t="28636" x="1054100" y="6705600"/>
          <p14:tracePt t="28659" x="1044575" y="6697663"/>
          <p14:tracePt t="28660" x="1009650" y="6661150"/>
          <p14:tracePt t="28677" x="965200" y="6634163"/>
          <p14:tracePt t="28693" x="911225" y="6608763"/>
          <p14:tracePt t="28710" x="884238" y="6599238"/>
          <p14:tracePt t="28726" x="866775" y="6581775"/>
          <p14:tracePt t="28743" x="839788" y="6572250"/>
          <p14:tracePt t="28759" x="785813" y="6554788"/>
          <p14:tracePt t="28777" x="687388" y="6554788"/>
          <p14:tracePt t="28793" x="554038" y="6554788"/>
          <p14:tracePt t="28810" x="446088" y="6554788"/>
          <p14:tracePt t="28826" x="393700" y="6554788"/>
          <p14:tracePt t="28826" x="374650" y="6554788"/>
          <p14:tracePt t="28844" x="347663" y="6554788"/>
          <p14:tracePt t="28860" x="330200" y="6554788"/>
          <p14:tracePt t="29107" x="347663" y="6554788"/>
          <p14:tracePt t="29120" x="374650" y="6554788"/>
          <p14:tracePt t="29122" x="428625" y="6554788"/>
          <p14:tracePt t="29126" x="561975" y="6554788"/>
          <p14:tracePt t="29143" x="731838" y="6554788"/>
          <p14:tracePt t="29161" x="830263" y="6554788"/>
          <p14:tracePt t="29176" x="928688" y="6554788"/>
          <p14:tracePt t="29193" x="1036638" y="6554788"/>
          <p14:tracePt t="29209" x="1143000" y="6554788"/>
          <p14:tracePt t="29227" x="1268413" y="6537325"/>
          <p14:tracePt t="29243" x="1384300" y="6537325"/>
          <p14:tracePt t="29243" x="1428750" y="6537325"/>
          <p14:tracePt t="29260" x="1581150" y="6500813"/>
          <p14:tracePt t="29277" x="1670050" y="6491288"/>
          <p14:tracePt t="29293" x="1776413" y="6483350"/>
          <p14:tracePt t="29309" x="1946275" y="6483350"/>
          <p14:tracePt t="29326" x="2108200" y="6483350"/>
          <p14:tracePt t="29343" x="2251075" y="6483350"/>
          <p14:tracePt t="29360" x="2419350" y="6483350"/>
          <p14:tracePt t="29383" x="2446338" y="6483350"/>
          <p14:tracePt t="29392" x="2500313" y="6483350"/>
          <p14:tracePt t="29411" x="2554288" y="6483350"/>
          <p14:tracePt t="29426" x="2616200" y="6483350"/>
          <p14:tracePt t="29426" x="2643188" y="6483350"/>
          <p14:tracePt t="29444" x="2697163" y="6483350"/>
          <p14:tracePt t="29459" x="2813050" y="6483350"/>
          <p14:tracePt t="29477" x="2928938" y="6483350"/>
          <p14:tracePt t="29493" x="3054350" y="6483350"/>
          <p14:tracePt t="29493" x="3062288" y="6483350"/>
          <p14:tracePt t="29562" x="3071813" y="6483350"/>
          <p14:tracePt t="29565" x="3098800" y="6483350"/>
          <p14:tracePt t="29908" x="3071813" y="6491288"/>
          <p14:tracePt t="29915" x="3027363" y="6491288"/>
          <p14:tracePt t="29917" x="2955925" y="6491288"/>
          <p14:tracePt t="29926" x="2840038" y="6491288"/>
          <p14:tracePt t="29943" x="2714625" y="6491288"/>
          <p14:tracePt t="29959" x="2598738" y="6491288"/>
          <p14:tracePt t="29976" x="2339975" y="6491288"/>
          <p14:tracePt t="29976" x="2241550" y="6491288"/>
          <p14:tracePt t="30013" x="2071688" y="6491288"/>
          <p14:tracePt t="30032" x="1857375" y="6491288"/>
          <p14:tracePt t="30044" x="1428750" y="6438900"/>
          <p14:tracePt t="30084" x="1312863" y="6419850"/>
          <p14:tracePt t="30093" x="1223963" y="6419850"/>
          <p14:tracePt t="30099" x="1089025" y="6402388"/>
          <p14:tracePt t="30110" x="1017588" y="6384925"/>
          <p14:tracePt t="30126" x="946150" y="6384925"/>
          <p14:tracePt t="30144" x="830263" y="6384925"/>
          <p14:tracePt t="30159" x="714375" y="6384925"/>
          <p14:tracePt t="30177" x="625475" y="6384925"/>
          <p14:tracePt t="30193" x="615950" y="6384925"/>
          <p14:tracePt t="30403" x="660400" y="6384925"/>
          <p14:tracePt t="30415" x="731838" y="6384925"/>
          <p14:tracePt t="30420" x="803275" y="6384925"/>
          <p14:tracePt t="30427" x="946150" y="6384925"/>
          <p14:tracePt t="30442" x="1089025" y="6384925"/>
          <p14:tracePt t="30460" x="1196975" y="6367463"/>
          <p14:tracePt t="30476" x="1285875" y="6367463"/>
          <p14:tracePt t="30494" x="1482725" y="6367463"/>
          <p14:tracePt t="30509" x="1812925" y="6367463"/>
          <p14:tracePt t="30534" x="1874838" y="6367463"/>
          <p14:tracePt t="30542" x="1973263" y="6375400"/>
          <p14:tracePt t="30559" x="2054225" y="6394450"/>
          <p14:tracePt t="30576" x="2152650" y="6402388"/>
          <p14:tracePt t="30595" x="2303463" y="6429375"/>
          <p14:tracePt t="30609" x="2473325" y="6456363"/>
          <p14:tracePt t="30633" x="2571750" y="6456363"/>
          <p14:tracePt t="30643" x="2705100" y="6456363"/>
          <p14:tracePt t="30660" x="2830513" y="6456363"/>
          <p14:tracePt t="30693" x="2840038" y="6456363"/>
          <p14:tracePt t="30708" x="2884488" y="6456363"/>
          <p14:tracePt t="30734" x="2911475" y="6456363"/>
          <p14:tracePt t="30743" x="2955925" y="6456363"/>
          <p14:tracePt t="30760" x="2973388" y="6456363"/>
          <p14:tracePt t="30776" x="2990850" y="6456363"/>
          <p14:tracePt t="30810" x="3000375" y="6456363"/>
          <p14:tracePt t="30835" x="3009900" y="6456363"/>
          <p14:tracePt t="30867" x="3017838" y="6456363"/>
          <p14:tracePt t="30874" x="3036888" y="6456363"/>
          <p14:tracePt t="30892" x="3044825" y="6456363"/>
          <p14:tracePt t="30893" x="3071813" y="6473825"/>
          <p14:tracePt t="30931" x="3081338" y="6473825"/>
          <p14:tracePt t="30947" x="3089275" y="6473825"/>
          <p14:tracePt t="30955" x="3108325" y="6473825"/>
          <p14:tracePt t="30963" x="3125788" y="6473825"/>
          <p14:tracePt t="30976" x="3133725" y="6473825"/>
          <p14:tracePt t="30993" x="3143250" y="6473825"/>
          <p14:tracePt t="31203" x="3152775" y="6483350"/>
          <p14:tracePt t="31211" x="3160713" y="6483350"/>
          <p14:tracePt t="31235" x="3170238" y="6483350"/>
          <p14:tracePt t="32699" x="3179763" y="6483350"/>
          <p14:tracePt t="32707" x="3232150" y="6537325"/>
          <p14:tracePt t="32715" x="3251200" y="6554788"/>
          <p14:tracePt t="32726" x="3268663" y="6581775"/>
          <p14:tracePt t="32729" x="3295650" y="6626225"/>
          <p14:tracePt t="32742" x="3303588" y="6634163"/>
          <p14:tracePt t="32759" x="3313113" y="6643688"/>
          <p14:tracePt t="32863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age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735" y="0"/>
            <a:ext cx="9011265" cy="601611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asellaDiTesto 4"/>
          <p:cNvSpPr txBox="1"/>
          <p:nvPr/>
        </p:nvSpPr>
        <p:spPr>
          <a:xfrm>
            <a:off x="4881716" y="6016115"/>
            <a:ext cx="2173027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Human </a:t>
            </a:r>
            <a:r>
              <a:rPr lang="it-IT" sz="1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G</a:t>
            </a:r>
            <a:r>
              <a:rPr kumimoji="0" lang="it-IT" sz="14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enome</a:t>
            </a:r>
            <a:r>
              <a:rPr kumimoji="0" lang="it-IT" sz="1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 </a:t>
            </a:r>
            <a:r>
              <a:rPr lang="it-IT" sz="1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P</a:t>
            </a:r>
            <a:r>
              <a:rPr kumimoji="0" lang="it-IT" sz="1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roject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J</a:t>
            </a:r>
            <a:r>
              <a:rPr kumimoji="0" lang="it-IT" sz="1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une,20</a:t>
            </a:r>
            <a:r>
              <a:rPr kumimoji="0" lang="it-IT" sz="1400" b="1" i="0" u="none" strike="noStrike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th</a:t>
            </a:r>
            <a:r>
              <a:rPr kumimoji="0" lang="it-IT" sz="1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,</a:t>
            </a:r>
            <a:r>
              <a:rPr kumimoji="0" lang="it-IT" sz="14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2003</a:t>
            </a:r>
            <a:endParaRPr kumimoji="0" lang="it-IT" sz="1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omic Sans MS" panose="030F0702030302020204" pitchFamily="66" charset="0"/>
              <a:sym typeface="Avenir Roman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665565" y="5581290"/>
            <a:ext cx="1310611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cM</a:t>
            </a:r>
            <a:r>
              <a:rPr kumimoji="0" lang="it-IT" sz="16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       Mb</a:t>
            </a:r>
            <a:endParaRPr kumimoji="0" lang="it-IT" sz="16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omic Sans MS" panose="030F0702030302020204" pitchFamily="66" charset="0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7134162"/>
      </p:ext>
    </p:extLst>
  </p:cSld>
  <p:clrMapOvr>
    <a:masterClrMapping/>
  </p:clrMapOvr>
  <p:transition spd="med" advTm="89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14" x="4572000" y="3429000"/>
          <p14:tracePt t="4716" x="4581525" y="3429000"/>
          <p14:tracePt t="4884" x="4589463" y="3411538"/>
          <p14:tracePt t="4885" x="4589463" y="3340100"/>
          <p14:tracePt t="4895" x="4589463" y="3268663"/>
          <p14:tracePt t="4906" x="4589463" y="3116263"/>
          <p14:tracePt t="4924" x="4554538" y="2581275"/>
          <p14:tracePt t="4973" x="4537075" y="2482850"/>
          <p14:tracePt t="4974" x="4456113" y="2268538"/>
          <p14:tracePt t="4990" x="4348163" y="2000250"/>
          <p14:tracePt t="5006" x="4251325" y="1795463"/>
          <p14:tracePt t="5023" x="4125913" y="1589088"/>
          <p14:tracePt t="5039" x="4010025" y="1438275"/>
          <p14:tracePt t="5056" x="3956050" y="1357313"/>
          <p14:tracePt t="5074" x="3902075" y="1303338"/>
          <p14:tracePt t="5089" x="3884613" y="1295400"/>
          <p14:tracePt t="5106" x="3857625" y="1268413"/>
          <p14:tracePt t="5123" x="3822700" y="1250950"/>
          <p14:tracePt t="5123" x="3768725" y="1241425"/>
          <p14:tracePt t="5140" x="3670300" y="1204913"/>
          <p14:tracePt t="5156" x="3517900" y="1160463"/>
          <p14:tracePt t="5174" x="3303588" y="1098550"/>
          <p14:tracePt t="5190" x="3081338" y="1044575"/>
          <p14:tracePt t="5207" x="2867025" y="1027113"/>
          <p14:tracePt t="5229" x="2857500" y="1027113"/>
          <p14:tracePt t="5239" x="2847975" y="1027113"/>
          <p14:tracePt t="5316" x="2830513" y="1027113"/>
          <p14:tracePt t="5333" x="2822575" y="1044575"/>
          <p14:tracePt t="5341" x="2813050" y="1054100"/>
          <p14:tracePt t="5357" x="2813050" y="1071563"/>
          <p14:tracePt t="5360" x="2813050" y="1081088"/>
          <p14:tracePt t="5375" x="2813050" y="1169988"/>
          <p14:tracePt t="5413" x="2813050" y="1187450"/>
          <p14:tracePt t="5424" x="2813050" y="1196975"/>
          <p14:tracePt t="6109" x="2830513" y="1196975"/>
          <p14:tracePt t="6117" x="2857500" y="1187450"/>
          <p14:tracePt t="6135" x="2867025" y="1179513"/>
          <p14:tracePt t="6150" x="2874963" y="1160463"/>
          <p14:tracePt t="6174" x="2884488" y="1160463"/>
          <p14:tracePt t="6198" x="2894013" y="1160463"/>
          <p14:tracePt t="6302" x="2901950" y="1160463"/>
          <p14:tracePt t="6309" x="2919413" y="1152525"/>
          <p14:tracePt t="6317" x="2946400" y="1143000"/>
          <p14:tracePt t="6324" x="3071813" y="1108075"/>
          <p14:tracePt t="6340" x="3357563" y="1108075"/>
          <p14:tracePt t="6357" x="3500438" y="1108075"/>
          <p14:tracePt t="6374" x="3598863" y="1108075"/>
          <p14:tracePt t="6391" x="3652838" y="1108075"/>
          <p14:tracePt t="6407" x="3724275" y="1108075"/>
          <p14:tracePt t="6425" x="3867150" y="1108075"/>
          <p14:tracePt t="6441" x="3973513" y="1108075"/>
          <p14:tracePt t="6458" x="4116388" y="1125538"/>
          <p14:tracePt t="6480" x="4160838" y="1125538"/>
          <p14:tracePt t="6491" x="4241800" y="1160463"/>
          <p14:tracePt t="6507" x="4330700" y="1179513"/>
          <p14:tracePt t="6524" x="4402138" y="1204913"/>
          <p14:tracePt t="6540" x="4510088" y="1241425"/>
          <p14:tracePt t="6558" x="4572000" y="1268413"/>
          <p14:tracePt t="6576" x="4608513" y="1276350"/>
          <p14:tracePt t="6591" x="4652963" y="1303338"/>
          <p14:tracePt t="6608" x="4687888" y="1322388"/>
          <p14:tracePt t="6624" x="4751388" y="1347788"/>
          <p14:tracePt t="6640" x="4803775" y="1384300"/>
          <p14:tracePt t="6657" x="4840288" y="1401763"/>
          <p14:tracePt t="6680" x="4875213" y="1419225"/>
          <p14:tracePt t="6690" x="4902200" y="1438275"/>
          <p14:tracePt t="6708" x="4938713" y="1473200"/>
          <p14:tracePt t="6723" x="4946650" y="1482725"/>
          <p14:tracePt t="6740" x="4965700" y="1500188"/>
          <p14:tracePt t="6758" x="4973638" y="1527175"/>
          <p14:tracePt t="6775" x="4973638" y="1571625"/>
          <p14:tracePt t="6790" x="4991100" y="1633538"/>
          <p14:tracePt t="6808" x="5000625" y="1652588"/>
          <p14:tracePt t="6824" x="5018088" y="1679575"/>
          <p14:tracePt t="6841" x="5018088" y="1687513"/>
          <p14:tracePt t="6857" x="5018088" y="1714500"/>
          <p14:tracePt t="6875" x="5018088" y="1731963"/>
          <p14:tracePt t="6890" x="5027613" y="1751013"/>
          <p14:tracePt t="6941" x="5027613" y="1758950"/>
          <p14:tracePt t="6981" x="5027613" y="1768475"/>
          <p14:tracePt t="6997" x="5027613" y="1776413"/>
          <p14:tracePt t="7005" x="5027613" y="1795463"/>
          <p14:tracePt t="7030" x="5037138" y="1803400"/>
          <p14:tracePt t="10404" x="5054600" y="1803400"/>
          <p14:tracePt t="10420" x="5062538" y="1803400"/>
          <p14:tracePt t="10436" x="5081588" y="1803400"/>
          <p14:tracePt t="12380" x="5072063" y="1803400"/>
          <p14:tracePt t="12388" x="5027613" y="1803400"/>
          <p14:tracePt t="12394" x="4929188" y="1803400"/>
          <p14:tracePt t="12408" x="4867275" y="1803400"/>
          <p14:tracePt t="12424" x="4813300" y="1803400"/>
          <p14:tracePt t="12441" x="4741863" y="1785938"/>
          <p14:tracePt t="12457" x="4259263" y="1714500"/>
          <p14:tracePt t="12526" x="4187825" y="1714500"/>
          <p14:tracePt t="12539" x="4010025" y="1679575"/>
          <p14:tracePt t="12557" x="3911600" y="1670050"/>
          <p14:tracePt t="12573" x="3768725" y="1643063"/>
          <p14:tracePt t="12590" x="3027363" y="1544638"/>
          <p14:tracePt t="12646" x="2938463" y="1527175"/>
          <p14:tracePt t="12657" x="2759075" y="1509713"/>
          <p14:tracePt t="12672" x="2554288" y="1490663"/>
          <p14:tracePt t="12690" x="2374900" y="1473200"/>
          <p14:tracePt t="12706" x="2197100" y="1473200"/>
          <p14:tracePt t="12723" x="2044700" y="1473200"/>
          <p14:tracePt t="12739" x="1874838" y="1473200"/>
          <p14:tracePt t="12739" x="1803400" y="1473200"/>
          <p14:tracePt t="12757" x="1660525" y="1473200"/>
          <p14:tracePt t="12772" x="1517650" y="1473200"/>
          <p14:tracePt t="12789" x="1347788" y="1473200"/>
          <p14:tracePt t="12806" x="1160463" y="1473200"/>
          <p14:tracePt t="12822" x="990600" y="1482725"/>
          <p14:tracePt t="12839" x="866775" y="1536700"/>
          <p14:tracePt t="12856" x="731838" y="1589088"/>
          <p14:tracePt t="12872" x="615950" y="1643063"/>
          <p14:tracePt t="12889" x="509588" y="1704975"/>
          <p14:tracePt t="12906" x="428625" y="1785938"/>
          <p14:tracePt t="12922" x="303213" y="1938338"/>
          <p14:tracePt t="12941" x="231775" y="2009775"/>
          <p14:tracePt t="12956" x="187325" y="2081213"/>
          <p14:tracePt t="12973" x="152400" y="2143125"/>
          <p14:tracePt t="12989" x="125413" y="2187575"/>
          <p14:tracePt t="13006" x="115888" y="2224088"/>
          <p14:tracePt t="13022" x="98425" y="2268538"/>
          <p14:tracePt t="13039" x="71438" y="2322513"/>
          <p14:tracePt t="13056" x="44450" y="2384425"/>
          <p14:tracePt t="13074" x="9525" y="2482850"/>
          <p14:tracePt t="13088" x="0" y="2608263"/>
          <p14:tracePt t="13106" x="0" y="2724150"/>
          <p14:tracePt t="13121" x="0" y="2840038"/>
          <p14:tracePt t="13140" x="0" y="2990850"/>
          <p14:tracePt t="13156" x="0" y="3179763"/>
          <p14:tracePt t="13173" x="0" y="3259138"/>
          <p14:tracePt t="13189" x="0" y="3357563"/>
          <p14:tracePt t="13206" x="0" y="3455988"/>
          <p14:tracePt t="13222" x="0" y="3554413"/>
          <p14:tracePt t="13239" x="0" y="3625850"/>
          <p14:tracePt t="13255" x="0" y="3679825"/>
          <p14:tracePt t="13272" x="0" y="3732213"/>
          <p14:tracePt t="13289" x="9525" y="3803650"/>
          <p14:tracePt t="13305" x="26988" y="3902075"/>
          <p14:tracePt t="13322" x="44450" y="4000500"/>
          <p14:tracePt t="13339" x="61913" y="4098925"/>
          <p14:tracePt t="13339" x="61913" y="4152900"/>
          <p14:tracePt t="13357" x="115888" y="4303713"/>
          <p14:tracePt t="13373" x="152400" y="4438650"/>
          <p14:tracePt t="13390" x="196850" y="4572000"/>
          <p14:tracePt t="13405" x="231775" y="4697413"/>
          <p14:tracePt t="13425" x="258763" y="4803775"/>
          <p14:tracePt t="13440" x="295275" y="4884738"/>
          <p14:tracePt t="13457" x="303213" y="4938713"/>
          <p14:tracePt t="13473" x="330200" y="5010150"/>
          <p14:tracePt t="13490" x="347663" y="5037138"/>
          <p14:tracePt t="13505" x="374650" y="5081588"/>
          <p14:tracePt t="13523" x="446088" y="5187950"/>
          <p14:tracePt t="13620" x="455613" y="5187950"/>
          <p14:tracePt t="13625" x="741363" y="5348288"/>
          <p14:tracePt t="13778" x="857250" y="5446713"/>
          <p14:tracePt t="13805" x="919163" y="5491163"/>
          <p14:tracePt t="13822" x="1044575" y="5562600"/>
          <p14:tracePt t="13845" x="1071563" y="5589588"/>
          <p14:tracePt t="13855" x="1169988" y="5616575"/>
          <p14:tracePt t="13872" x="1268413" y="5680075"/>
          <p14:tracePt t="13888" x="1339850" y="5715000"/>
          <p14:tracePt t="13906" x="1446213" y="5751513"/>
          <p14:tracePt t="13921" x="1571625" y="5803900"/>
          <p14:tracePt t="13921" x="1643063" y="5813425"/>
          <p14:tracePt t="13940" x="1795463" y="5857875"/>
          <p14:tracePt t="13967" x="2160588" y="5956300"/>
          <p14:tracePt t="14005" x="2482850" y="6027738"/>
          <p14:tracePt t="14037" x="2554288" y="6045200"/>
          <p14:tracePt t="14055" x="2608263" y="6045200"/>
          <p14:tracePt t="14056" x="2687638" y="6062663"/>
          <p14:tracePt t="14073" x="2759075" y="6062663"/>
          <p14:tracePt t="14089" x="2884488" y="6081713"/>
          <p14:tracePt t="14105" x="3009900" y="6099175"/>
          <p14:tracePt t="14122" x="3108325" y="6116638"/>
          <p14:tracePt t="14138" x="3224213" y="6116638"/>
          <p14:tracePt t="14138" x="3286125" y="6116638"/>
          <p14:tracePt t="14156" x="3357563" y="6116638"/>
          <p14:tracePt t="14172" x="3509963" y="6116638"/>
          <p14:tracePt t="14189" x="3589338" y="6116638"/>
          <p14:tracePt t="14205" x="3670300" y="6099175"/>
          <p14:tracePt t="14223" x="3724275" y="6072188"/>
          <p14:tracePt t="14238" x="3803650" y="6037263"/>
          <p14:tracePt t="14256" x="3840163" y="6027738"/>
          <p14:tracePt t="14272" x="3867150" y="6010275"/>
          <p14:tracePt t="14290" x="3884613" y="5991225"/>
          <p14:tracePt t="14305" x="3919538" y="5973763"/>
          <p14:tracePt t="14323" x="3973513" y="5938838"/>
          <p14:tracePt t="14339" x="3990975" y="5911850"/>
          <p14:tracePt t="14339" x="4010025" y="5884863"/>
          <p14:tracePt t="14356" x="4044950" y="5803900"/>
          <p14:tracePt t="14372" x="4089400" y="5724525"/>
          <p14:tracePt t="14389" x="4125913" y="5661025"/>
          <p14:tracePt t="14405" x="4152900" y="5608638"/>
          <p14:tracePt t="14422" x="4170363" y="5562600"/>
          <p14:tracePt t="14439" x="4170363" y="5510213"/>
          <p14:tracePt t="14457" x="4187825" y="5456238"/>
          <p14:tracePt t="14472" x="4187825" y="5394325"/>
          <p14:tracePt t="14489" x="4197350" y="5340350"/>
          <p14:tracePt t="14506" x="4197350" y="5286375"/>
          <p14:tracePt t="14522" x="4197350" y="5214938"/>
          <p14:tracePt t="14539" x="4197350" y="5143500"/>
          <p14:tracePt t="14555" x="4197350" y="4875213"/>
          <p14:tracePt t="14555" x="4197350" y="4830763"/>
          <p14:tracePt t="14597" x="4197350" y="4759325"/>
          <p14:tracePt t="14606" x="4197350" y="4616450"/>
          <p14:tracePt t="14639" x="4197350" y="4491038"/>
          <p14:tracePt t="14640" x="4170363" y="4322763"/>
          <p14:tracePt t="14655" x="4098925" y="4081463"/>
          <p14:tracePt t="14683" x="4071938" y="4000500"/>
          <p14:tracePt t="14688" x="4017963" y="3830638"/>
          <p14:tracePt t="14706" x="3956050" y="3598863"/>
          <p14:tracePt t="14727" x="3929063" y="3517900"/>
          <p14:tracePt t="14738" x="3867150" y="3357563"/>
          <p14:tracePt t="14755" x="3741738" y="3071813"/>
          <p14:tracePt t="14773" x="3633788" y="2884488"/>
          <p14:tracePt t="14805" x="3544888" y="2751138"/>
          <p14:tracePt t="14806" x="3465513" y="2625725"/>
          <p14:tracePt t="14822" x="3367088" y="2509838"/>
          <p14:tracePt t="14848" x="3330575" y="2455863"/>
          <p14:tracePt t="14855" x="3268663" y="2384425"/>
          <p14:tracePt t="14873" x="3214688" y="2295525"/>
          <p14:tracePt t="14889" x="3152775" y="2214563"/>
          <p14:tracePt t="14905" x="3125788" y="2187575"/>
          <p14:tracePt t="14922" x="3098800" y="2170113"/>
          <p14:tracePt t="14939" x="3071813" y="2152650"/>
          <p14:tracePt t="14939" x="3062288" y="2152650"/>
          <p14:tracePt t="14957" x="3027363" y="2125663"/>
          <p14:tracePt t="14973" x="3017838" y="2125663"/>
          <p14:tracePt t="14989" x="3009900" y="2125663"/>
          <p14:tracePt t="15005" x="2990850" y="2125663"/>
          <p14:tracePt t="15022" x="2965450" y="2125663"/>
          <p14:tracePt t="15039" x="2867025" y="2205038"/>
          <p14:tracePt t="15056" x="2732088" y="2347913"/>
          <p14:tracePt t="15073" x="2643188" y="2527300"/>
          <p14:tracePt t="15090" x="2562225" y="2705100"/>
          <p14:tracePt t="15106" x="2527300" y="2847975"/>
          <p14:tracePt t="15123" x="2490788" y="3000375"/>
          <p14:tracePt t="15139" x="2473325" y="3241675"/>
          <p14:tracePt t="15157" x="2473325" y="3465513"/>
          <p14:tracePt t="15173" x="2473325" y="3741738"/>
          <p14:tracePt t="15189" x="2500313" y="3938588"/>
          <p14:tracePt t="15205" x="2517775" y="4037013"/>
          <p14:tracePt t="15222" x="2536825" y="4116388"/>
          <p14:tracePt t="15239" x="2544763" y="4170363"/>
          <p14:tracePt t="15256" x="2562225" y="4205288"/>
          <p14:tracePt t="15273" x="2581275" y="4241800"/>
          <p14:tracePt t="15289" x="2598738" y="4276725"/>
          <p14:tracePt t="15306" x="2625725" y="4313238"/>
          <p14:tracePt t="15322" x="2643188" y="4367213"/>
          <p14:tracePt t="15339" x="2670175" y="4411663"/>
          <p14:tracePt t="15356" x="2714625" y="4545013"/>
          <p14:tracePt t="15373" x="2768600" y="4670425"/>
          <p14:tracePt t="15389" x="2803525" y="4795838"/>
          <p14:tracePt t="15406" x="2840038" y="4902200"/>
          <p14:tracePt t="15422" x="2867025" y="4956175"/>
          <p14:tracePt t="15439" x="2884488" y="5018088"/>
          <p14:tracePt t="15455" x="2894013" y="5062538"/>
          <p14:tracePt t="15473" x="2894013" y="5089525"/>
          <p14:tracePt t="15488" x="2911475" y="5180013"/>
          <p14:tracePt t="15514" x="2928938" y="5205413"/>
          <p14:tracePt t="15521" x="2928938" y="5241925"/>
          <p14:tracePt t="15539" x="2938463" y="5251450"/>
          <p14:tracePt t="15636" x="2955925" y="5259388"/>
          <p14:tracePt t="15644" x="2982913" y="5214938"/>
          <p14:tracePt t="15652" x="3000375" y="5160963"/>
          <p14:tracePt t="15655" x="3081338" y="5010150"/>
          <p14:tracePt t="15671" x="3160713" y="4732338"/>
          <p14:tracePt t="15671" x="3170238" y="4616450"/>
          <p14:tracePt t="15708" x="3197225" y="4500563"/>
          <p14:tracePt t="15716" x="3214688" y="3965575"/>
          <p14:tracePt t="15754" x="3214688" y="3527425"/>
          <p14:tracePt t="15808" x="3214688" y="3411538"/>
          <p14:tracePt t="15822" x="3214688" y="3330575"/>
          <p14:tracePt t="15838" x="3205163" y="3259138"/>
          <p14:tracePt t="15856" x="3187700" y="3197225"/>
          <p14:tracePt t="15872" x="3179763" y="3143250"/>
          <p14:tracePt t="15890" x="3160713" y="3098800"/>
          <p14:tracePt t="15905" x="3152775" y="3062288"/>
          <p14:tracePt t="15923" x="3152775" y="3054350"/>
          <p14:tracePt t="15938" x="3152775" y="3036888"/>
          <p14:tracePt t="15988" x="3152775" y="3027363"/>
          <p14:tracePt t="16116" x="3125788" y="3071813"/>
          <p14:tracePt t="16124" x="3108325" y="3089275"/>
          <p14:tracePt t="16132" x="3098800" y="3125788"/>
          <p14:tracePt t="16138" x="3071813" y="3197225"/>
          <p14:tracePt t="16155" x="3062288" y="3295650"/>
          <p14:tracePt t="16155" x="3044825" y="3348038"/>
          <p14:tracePt t="16172" x="3027363" y="3402013"/>
          <p14:tracePt t="16188" x="3027363" y="3455988"/>
          <p14:tracePt t="16207" x="3009900" y="3509963"/>
          <p14:tracePt t="16222" x="3000375" y="3598863"/>
          <p14:tracePt t="16239" x="3000375" y="3660775"/>
          <p14:tracePt t="16255" x="2982913" y="3724275"/>
          <p14:tracePt t="16272" x="2982913" y="3759200"/>
          <p14:tracePt t="16288" x="2982913" y="3786188"/>
          <p14:tracePt t="16306" x="2982913" y="3848100"/>
          <p14:tracePt t="16321" x="2982913" y="3902075"/>
          <p14:tracePt t="16339" x="2982913" y="3973513"/>
          <p14:tracePt t="16355" x="2982913" y="4054475"/>
          <p14:tracePt t="16373" x="2982913" y="4125913"/>
          <p14:tracePt t="16388" x="2982913" y="4179888"/>
          <p14:tracePt t="16405" x="2982913" y="4232275"/>
          <p14:tracePt t="16422" x="2982913" y="4286250"/>
          <p14:tracePt t="16438" x="2946400" y="4367213"/>
          <p14:tracePt t="16455" x="2946400" y="4419600"/>
          <p14:tracePt t="16471" x="2938463" y="4510088"/>
          <p14:tracePt t="16489" x="2919413" y="4581525"/>
          <p14:tracePt t="16505" x="2919413" y="4652963"/>
          <p14:tracePt t="16522" x="2901950" y="4732338"/>
          <p14:tracePt t="16538" x="2901950" y="4776788"/>
          <p14:tracePt t="16538" x="2894013" y="4795838"/>
          <p14:tracePt t="16556" x="2884488" y="4875213"/>
          <p14:tracePt t="16572" x="2874963" y="4946650"/>
          <p14:tracePt t="16589" x="2857500" y="5037138"/>
          <p14:tracePt t="16605" x="2847975" y="5108575"/>
          <p14:tracePt t="16605" x="2847975" y="5133975"/>
          <p14:tracePt t="16644" x="2847975" y="5160963"/>
          <p14:tracePt t="16646" x="2847975" y="5170488"/>
          <p14:tracePt t="16655" x="2830513" y="5197475"/>
          <p14:tracePt t="16672" x="2830513" y="5205413"/>
          <p14:tracePt t="16689" x="2830513" y="5232400"/>
          <p14:tracePt t="16705" x="2822575" y="5259388"/>
          <p14:tracePt t="16723" x="2822575" y="5276850"/>
          <p14:tracePt t="16739" x="2803525" y="5322888"/>
          <p14:tracePt t="16739" x="2803525" y="5330825"/>
          <p14:tracePt t="16757" x="2803525" y="5340350"/>
          <p14:tracePt t="16772" x="2803525" y="5394325"/>
          <p14:tracePt t="16790" x="2795588" y="5446713"/>
          <p14:tracePt t="16806" x="2768600" y="5545138"/>
          <p14:tracePt t="16839" x="2751138" y="5626100"/>
          <p14:tracePt t="16889" x="2751138" y="5643563"/>
          <p14:tracePt t="16889" x="2751138" y="5661025"/>
          <p14:tracePt t="16905" x="2751138" y="5680075"/>
          <p14:tracePt t="16965" x="2751138" y="5688013"/>
          <p14:tracePt t="16967" x="2751138" y="5715000"/>
          <p14:tracePt t="16995" x="2751138" y="5724525"/>
          <p14:tracePt t="17006" x="2751138" y="5732463"/>
          <p14:tracePt t="17022" x="2751138" y="5741988"/>
          <p14:tracePt t="17039" x="2751138" y="5759450"/>
          <p14:tracePt t="18340" x="2751138" y="5751513"/>
          <p14:tracePt t="20309" x="2751138" y="5724525"/>
          <p14:tracePt t="20317" x="2751138" y="5705475"/>
          <p14:tracePt t="20317" x="2759075" y="5705475"/>
          <p14:tracePt t="20333" x="2759075" y="5688013"/>
          <p14:tracePt t="20341" x="2759075" y="5680075"/>
          <p14:tracePt t="20349" x="2759075" y="5670550"/>
          <p14:tracePt t="20357" x="2759075" y="5661025"/>
          <p14:tracePt t="20372" x="2759075" y="5643563"/>
          <p14:tracePt t="20389" x="2768600" y="5634038"/>
          <p14:tracePt t="20678" x="2768600" y="5626100"/>
          <p14:tracePt t="20739" x="2768600" y="5616575"/>
          <p14:tracePt t="20749" x="2786063" y="5572125"/>
          <p14:tracePt t="20765" x="2786063" y="5562600"/>
          <p14:tracePt t="20772" x="2786063" y="5554663"/>
          <p14:tracePt t="20778" x="2786063" y="5537200"/>
          <p14:tracePt t="20790" x="2786063" y="5500688"/>
          <p14:tracePt t="20832" x="2795588" y="5491163"/>
          <p14:tracePt t="20840" x="2795588" y="5483225"/>
          <p14:tracePt t="20856" x="2795588" y="5446713"/>
          <p14:tracePt t="20873" x="2803525" y="5402263"/>
          <p14:tracePt t="20889" x="2803525" y="5330825"/>
          <p14:tracePt t="20907" x="2822575" y="5251450"/>
          <p14:tracePt t="20922" x="2840038" y="5180013"/>
          <p14:tracePt t="20940" x="2857500" y="5054600"/>
          <p14:tracePt t="20956" x="2857500" y="4956175"/>
          <p14:tracePt t="20956" x="2867025" y="4902200"/>
          <p14:tracePt t="20974" x="2884488" y="4848225"/>
          <p14:tracePt t="20989" x="2884488" y="4795838"/>
          <p14:tracePt t="21006" x="2884488" y="4759325"/>
          <p14:tracePt t="21023" x="2901950" y="4705350"/>
          <p14:tracePt t="21040" x="2911475" y="4625975"/>
          <p14:tracePt t="21056" x="2928938" y="4527550"/>
          <p14:tracePt t="21074" x="2928938" y="4456113"/>
          <p14:tracePt t="21089" x="2946400" y="4357688"/>
          <p14:tracePt t="21106" x="2965450" y="4232275"/>
          <p14:tracePt t="21123" x="3000375" y="4062413"/>
          <p14:tracePt t="21145" x="3000375" y="4000500"/>
          <p14:tracePt t="21145" x="3017838" y="3938588"/>
          <p14:tracePt t="21157" x="3017838" y="3875088"/>
          <p14:tracePt t="21173" x="3071813" y="3571875"/>
          <p14:tracePt t="21208" x="3071813" y="3517900"/>
          <p14:tracePt t="21214" x="3071813" y="3482975"/>
          <p14:tracePt t="21223" x="3089275" y="3411538"/>
          <p14:tracePt t="21239" x="3108325" y="3322638"/>
          <p14:tracePt t="21256" x="3125788" y="3214688"/>
          <p14:tracePt t="21273" x="3133725" y="3108325"/>
          <p14:tracePt t="21290" x="3160713" y="3000375"/>
          <p14:tracePt t="21306" x="3187700" y="2776538"/>
          <p14:tracePt t="21306" x="3187700" y="2759075"/>
          <p14:tracePt t="21357" x="3187700" y="2732088"/>
          <p14:tracePt t="21358" x="3205163" y="2705100"/>
          <p14:tracePt t="21372" x="3205163" y="2670175"/>
          <p14:tracePt t="22101" x="3224213" y="2652713"/>
          <p14:tracePt t="22109" x="3251200" y="2625725"/>
          <p14:tracePt t="22114" x="3268663" y="2581275"/>
          <p14:tracePt t="22122" x="3322638" y="2517775"/>
          <p14:tracePt t="22139" x="3348038" y="2490788"/>
          <p14:tracePt t="22139" x="3367088" y="2473325"/>
          <p14:tracePt t="22157" x="3384550" y="2455863"/>
          <p14:tracePt t="22172" x="3394075" y="2446338"/>
          <p14:tracePt t="22189" x="3429000" y="2411413"/>
          <p14:tracePt t="22206" x="3482975" y="2393950"/>
          <p14:tracePt t="22223" x="3517900" y="2366963"/>
          <p14:tracePt t="22248" x="3581400" y="2339975"/>
          <p14:tracePt t="22317" x="3589338" y="2322513"/>
          <p14:tracePt t="22333" x="3598863" y="2322513"/>
          <p14:tracePt t="22338" x="3608388" y="2322513"/>
          <p14:tracePt t="22366" x="3616325" y="2322513"/>
          <p14:tracePt t="22378" x="3643313" y="2312988"/>
          <p14:tracePt t="22389" x="3670300" y="2295525"/>
          <p14:tracePt t="22407" x="3679825" y="2295525"/>
          <p14:tracePt t="22422" x="3687763" y="2295525"/>
          <p14:tracePt t="22565" x="3705225" y="2295525"/>
          <p14:tracePt t="22581" x="3714750" y="2303463"/>
          <p14:tracePt t="22597" x="3724275" y="2303463"/>
          <p14:tracePt t="22606" x="3741738" y="2312988"/>
          <p14:tracePt t="22607" x="3768725" y="2339975"/>
          <p14:tracePt t="22623" x="3786188" y="2366963"/>
          <p14:tracePt t="22639" x="3840163" y="2411413"/>
          <p14:tracePt t="22655" x="3848100" y="2455863"/>
          <p14:tracePt t="22679" x="3857625" y="2455863"/>
          <p14:tracePt t="22690" x="3875088" y="2490788"/>
          <p14:tracePt t="22706" x="3894138" y="2536825"/>
          <p14:tracePt t="22723" x="3911600" y="2571750"/>
          <p14:tracePt t="22739" x="3911600" y="2589213"/>
          <p14:tracePt t="22756" x="3911600" y="2625725"/>
          <p14:tracePt t="22772" x="3929063" y="2679700"/>
          <p14:tracePt t="22790" x="3938588" y="2724150"/>
          <p14:tracePt t="22806" x="3956050" y="2776538"/>
          <p14:tracePt t="22823" x="3956050" y="2847975"/>
          <p14:tracePt t="22839" x="3956050" y="2938463"/>
          <p14:tracePt t="22856" x="3956050" y="3036888"/>
          <p14:tracePt t="22880" x="3956050" y="3062288"/>
          <p14:tracePt t="22889" x="3956050" y="3133725"/>
          <p14:tracePt t="22905" x="3956050" y="3187700"/>
          <p14:tracePt t="22923" x="3956050" y="3251200"/>
          <p14:tracePt t="22939" x="3956050" y="3322638"/>
          <p14:tracePt t="22957" x="3956050" y="3411538"/>
          <p14:tracePt t="22973" x="3956050" y="3581400"/>
          <p14:tracePt t="22990" x="3956050" y="3679825"/>
          <p14:tracePt t="23006" x="3956050" y="3776663"/>
          <p14:tracePt t="23022" x="3956050" y="3894138"/>
          <p14:tracePt t="23039" x="3956050" y="4037013"/>
          <p14:tracePt t="23056" x="3956050" y="4160838"/>
          <p14:tracePt t="23074" x="3956050" y="4303713"/>
          <p14:tracePt t="23089" x="3956050" y="4419600"/>
          <p14:tracePt t="23107" x="3956050" y="4562475"/>
          <p14:tracePt t="23122" x="3956050" y="4732338"/>
          <p14:tracePt t="23140" x="3956050" y="4875213"/>
          <p14:tracePt t="23156" x="3946525" y="5054600"/>
          <p14:tracePt t="23156" x="3929063" y="5143500"/>
          <p14:tracePt t="23173" x="3911600" y="5286375"/>
          <p14:tracePt t="23190" x="3884613" y="5411788"/>
          <p14:tracePt t="23207" x="3875088" y="5500688"/>
          <p14:tracePt t="23223" x="3857625" y="5581650"/>
          <p14:tracePt t="23240" x="3840163" y="5688013"/>
          <p14:tracePt t="23256" x="3840163" y="5759450"/>
          <p14:tracePt t="23273" x="3840163" y="5803900"/>
          <p14:tracePt t="23290" x="3840163" y="5840413"/>
          <p14:tracePt t="24934" x="3875088" y="5803900"/>
          <p14:tracePt t="24946" x="3911600" y="5776913"/>
          <p14:tracePt t="24949" x="3929063" y="5759450"/>
          <p14:tracePt t="24957" x="3973513" y="5715000"/>
          <p14:tracePt t="24972" x="3990975" y="5697538"/>
          <p14:tracePt t="24972" x="4000500" y="5697538"/>
          <p14:tracePt t="25101" x="4000500" y="5688013"/>
          <p14:tracePt t="25109" x="4017963" y="5661025"/>
          <p14:tracePt t="25125" x="4037013" y="5643563"/>
          <p14:tracePt t="25139" x="4044950" y="5634038"/>
          <p14:tracePt t="25139" x="4081463" y="5616575"/>
          <p14:tracePt t="25156" x="4089400" y="5589588"/>
          <p14:tracePt t="25172" x="4116388" y="5581650"/>
          <p14:tracePt t="25317" x="4133850" y="5572125"/>
          <p14:tracePt t="25325" x="4170363" y="5545138"/>
          <p14:tracePt t="25333" x="4205288" y="5537200"/>
          <p14:tracePt t="25341" x="4251325" y="5518150"/>
          <p14:tracePt t="25345" x="4268788" y="5500688"/>
          <p14:tracePt t="25355" x="4295775" y="5483225"/>
          <p14:tracePt t="25372" x="4322763" y="5473700"/>
          <p14:tracePt t="25390" x="4330700" y="5465763"/>
          <p14:tracePt t="25445" x="4330700" y="5456238"/>
          <p14:tracePt t="25453" x="4330700" y="5446713"/>
          <p14:tracePt t="25550" x="4330700" y="5429250"/>
          <p14:tracePt t="25557" x="4330700" y="5384800"/>
          <p14:tracePt t="25562" x="4303713" y="5303838"/>
          <p14:tracePt t="25562" x="4268788" y="5268913"/>
          <p14:tracePt t="25599" x="4170363" y="5180013"/>
          <p14:tracePt t="25622" x="4108450" y="5153025"/>
          <p14:tracePt t="25640" x="3990975" y="5133975"/>
          <p14:tracePt t="25695" x="3965575" y="5133975"/>
          <p14:tracePt t="25706" x="3902075" y="5133975"/>
          <p14:tracePt t="25722" x="3803650" y="5214938"/>
          <p14:tracePt t="25740" x="3687763" y="5330825"/>
          <p14:tracePt t="25756" x="3643313" y="5384800"/>
          <p14:tracePt t="25756" x="3625850" y="5394325"/>
          <p14:tracePt t="25774" x="3625850" y="5402263"/>
          <p14:tracePt t="25789" x="3616325" y="5446713"/>
          <p14:tracePt t="25807" x="3616325" y="5465763"/>
          <p14:tracePt t="25822" x="3598863" y="5518150"/>
          <p14:tracePt t="25839" x="3598863" y="5545138"/>
          <p14:tracePt t="25857" x="3598863" y="5589588"/>
          <p14:tracePt t="25872" x="3598863" y="5616575"/>
          <p14:tracePt t="25889" x="3616325" y="5626100"/>
          <p14:tracePt t="25930" x="3625850" y="5634038"/>
          <p14:tracePt t="25939" x="3652838" y="5634038"/>
          <p14:tracePt t="25956" x="3705225" y="5634038"/>
          <p14:tracePt t="25972" x="3741738" y="5634038"/>
          <p14:tracePt t="25972" x="3768725" y="5634038"/>
          <p14:tracePt t="25990" x="3813175" y="5634038"/>
          <p14:tracePt t="26006" x="3875088" y="5634038"/>
          <p14:tracePt t="26023" x="3946525" y="5599113"/>
          <p14:tracePt t="26039" x="4027488" y="5545138"/>
          <p14:tracePt t="26057" x="4089400" y="5483225"/>
          <p14:tracePt t="26073" x="4133850" y="5438775"/>
          <p14:tracePt t="26090" x="4170363" y="5394325"/>
          <p14:tracePt t="26106" x="4205288" y="5322888"/>
          <p14:tracePt t="26123" x="4224338" y="5224463"/>
          <p14:tracePt t="26139" x="4232275" y="5153025"/>
          <p14:tracePt t="26156" x="4251325" y="5081588"/>
          <p14:tracePt t="26172" x="4251325" y="5010150"/>
          <p14:tracePt t="26190" x="4251325" y="4946650"/>
          <p14:tracePt t="26205" x="4224338" y="4919663"/>
          <p14:tracePt t="26223" x="4197350" y="4875213"/>
          <p14:tracePt t="26240" x="4152900" y="4822825"/>
          <p14:tracePt t="26256" x="4133850" y="4795838"/>
          <p14:tracePt t="26273" x="4089400" y="4768850"/>
          <p14:tracePt t="26289" x="4054475" y="4751388"/>
          <p14:tracePt t="26306" x="4044950" y="4732338"/>
          <p14:tracePt t="26322" x="4037013" y="4724400"/>
          <p14:tracePt t="26339" x="4027488" y="4724400"/>
          <p14:tracePt t="26355" x="4000500" y="4705350"/>
          <p14:tracePt t="26372" x="3965575" y="4687888"/>
          <p14:tracePt t="26388" x="3929063" y="4679950"/>
          <p14:tracePt t="26429" x="3929063" y="4670425"/>
          <p14:tracePt t="26431" x="3894138" y="4660900"/>
          <p14:tracePt t="26440" x="3875088" y="4652963"/>
          <p14:tracePt t="26455" x="3822700" y="4633913"/>
          <p14:tracePt t="26473" x="3803650" y="4625975"/>
          <p14:tracePt t="26488" x="3776663" y="4608513"/>
          <p14:tracePt t="26506" x="3751263" y="4608513"/>
          <p14:tracePt t="26522" x="3697288" y="4598988"/>
          <p14:tracePt t="26539" x="3554413" y="4598988"/>
          <p14:tracePt t="26539" x="3517900" y="4598988"/>
          <p14:tracePt t="26623" x="3419475" y="4652963"/>
          <p14:tracePt t="26637" x="3357563" y="4687888"/>
          <p14:tracePt t="26645" x="3322638" y="4714875"/>
          <p14:tracePt t="26656" x="3268663" y="4751388"/>
          <p14:tracePt t="26673" x="3197225" y="4840288"/>
          <p14:tracePt t="26746" x="3197225" y="4867275"/>
          <p14:tracePt t="26746" x="3197225" y="4875213"/>
          <p14:tracePt t="26758" x="3179763" y="4884738"/>
          <p14:tracePt t="26772" x="3179763" y="4956175"/>
          <p14:tracePt t="26790" x="3179763" y="5010150"/>
          <p14:tracePt t="26805" x="3179763" y="5045075"/>
          <p14:tracePt t="26823" x="3179763" y="5072063"/>
          <p14:tracePt t="26839" x="3179763" y="5099050"/>
          <p14:tracePt t="26856" x="3197225" y="5133975"/>
          <p14:tracePt t="26872" x="3205163" y="5170488"/>
          <p14:tracePt t="26889" x="3224213" y="5187950"/>
          <p14:tracePt t="26905" x="3251200" y="5214938"/>
          <p14:tracePt t="26923" x="3259138" y="5241925"/>
          <p14:tracePt t="26958" x="3276600" y="5259388"/>
          <p14:tracePt t="26958" x="3286125" y="5268913"/>
          <p14:tracePt t="26972" x="3303588" y="5268913"/>
          <p14:tracePt t="26989" x="3303588" y="5276850"/>
          <p14:tracePt t="27006" x="3313113" y="5276850"/>
          <p14:tracePt t="27022" x="3322638" y="5276850"/>
          <p14:tracePt t="27040" x="3330575" y="5286375"/>
          <p14:tracePt t="27085" x="3348038" y="5295900"/>
          <p14:tracePt t="27093" x="3357563" y="5303838"/>
          <p14:tracePt t="27101" x="3367088" y="5303838"/>
          <p14:tracePt t="27105" x="3402013" y="5313363"/>
          <p14:tracePt t="27122" x="3429000" y="5322888"/>
          <p14:tracePt t="27139" x="3446463" y="5322888"/>
          <p14:tracePt t="27155" x="3465513" y="5322888"/>
          <p14:tracePt t="27173" x="3482975" y="5322888"/>
          <p14:tracePt t="27189" x="3490913" y="5340350"/>
          <p14:tracePt t="27207" x="3517900" y="5340350"/>
          <p14:tracePt t="27222" x="3527425" y="5340350"/>
          <p14:tracePt t="27239" x="3554413" y="5340350"/>
          <p14:tracePt t="27255" x="3589338" y="5340350"/>
          <p14:tracePt t="27273" x="3625850" y="5340350"/>
          <p14:tracePt t="27289" x="3670300" y="5348288"/>
          <p14:tracePt t="27306" x="3687763" y="5348288"/>
          <p14:tracePt t="27322" x="3732213" y="5348288"/>
          <p14:tracePt t="27340" x="3768725" y="5348288"/>
          <p14:tracePt t="27355" x="3803650" y="5348288"/>
          <p14:tracePt t="27355" x="3830638" y="5348288"/>
          <p14:tracePt t="27373" x="3857625" y="5348288"/>
          <p14:tracePt t="27390" x="3938588" y="5322888"/>
          <p14:tracePt t="27405" x="4010025" y="5313363"/>
          <p14:tracePt t="27423" x="4081463" y="5268913"/>
          <p14:tracePt t="27439" x="4179888" y="5187950"/>
          <p14:tracePt t="27456" x="4286250" y="5116513"/>
          <p14:tracePt t="27472" x="4367213" y="5000625"/>
          <p14:tracePt t="27490" x="4429125" y="4902200"/>
          <p14:tracePt t="27505" x="4483100" y="4786313"/>
          <p14:tracePt t="27522" x="4500563" y="4705350"/>
          <p14:tracePt t="27539" x="4518025" y="4625975"/>
          <p14:tracePt t="27556" x="4518025" y="4527550"/>
          <p14:tracePt t="27572" x="4518025" y="4429125"/>
          <p14:tracePt t="27572" x="4518025" y="4384675"/>
          <p14:tracePt t="27589" x="4518025" y="4313238"/>
          <p14:tracePt t="27605" x="4500563" y="4251325"/>
          <p14:tracePt t="27622" x="4456113" y="4179888"/>
          <p14:tracePt t="27638" x="4108450" y="4000500"/>
          <p14:tracePt t="27723" x="4037013" y="4000500"/>
          <p14:tracePt t="27761" x="4010025" y="4000500"/>
          <p14:tracePt t="27761" x="3956050" y="4000500"/>
          <p14:tracePt t="27773" x="3840163" y="4010025"/>
          <p14:tracePt t="27796" x="3687763" y="4071938"/>
          <p14:tracePt t="27822" x="3598863" y="4116388"/>
          <p14:tracePt t="27823" x="3490913" y="4187825"/>
          <p14:tracePt t="27839" x="3411538" y="4251325"/>
          <p14:tracePt t="27855" x="3340100" y="4322763"/>
          <p14:tracePt t="27872" x="3303588" y="4375150"/>
          <p14:tracePt t="27888" x="3251200" y="4446588"/>
          <p14:tracePt t="27905" x="3197225" y="4554538"/>
          <p14:tracePt t="27922" x="3170238" y="4633913"/>
          <p14:tracePt t="27939" x="3133725" y="4822825"/>
          <p14:tracePt t="27978" x="3133725" y="4848225"/>
          <p14:tracePt t="27988" x="3133725" y="4884738"/>
          <p14:tracePt t="28006" x="3133725" y="4919663"/>
          <p14:tracePt t="28022" x="3133725" y="4946650"/>
          <p14:tracePt t="28038" x="3152775" y="5027613"/>
          <p14:tracePt t="28055" x="3214688" y="5126038"/>
          <p14:tracePt t="28073" x="3268663" y="5197475"/>
          <p14:tracePt t="28088" x="3313113" y="5259388"/>
          <p14:tracePt t="28105" x="3348038" y="5295900"/>
          <p14:tracePt t="28121" x="3384550" y="5322888"/>
          <p14:tracePt t="28138" x="3419475" y="5357813"/>
          <p14:tracePt t="28155" x="3465513" y="5367338"/>
          <p14:tracePt t="28172" x="3589338" y="5438775"/>
          <p14:tracePt t="28189" x="3687763" y="5500688"/>
          <p14:tracePt t="28205" x="3741738" y="5537200"/>
          <p14:tracePt t="28223" x="3786188" y="5537200"/>
          <p14:tracePt t="28238" x="3822700" y="5545138"/>
          <p14:tracePt t="28256" x="3840163" y="5554663"/>
          <p14:tracePt t="28271" x="3884613" y="5554663"/>
          <p14:tracePt t="28289" x="3956050" y="5554663"/>
          <p14:tracePt t="28305" x="4054475" y="5554663"/>
          <p14:tracePt t="28322" x="4108450" y="5554663"/>
          <p14:tracePt t="28338" x="4170363" y="5554663"/>
          <p14:tracePt t="28356" x="4224338" y="5527675"/>
          <p14:tracePt t="28371" x="4330700" y="5491163"/>
          <p14:tracePt t="28371" x="4348163" y="5491163"/>
          <p14:tracePt t="28389" x="4402138" y="5465763"/>
          <p14:tracePt t="28405" x="4438650" y="5438775"/>
          <p14:tracePt t="28422" x="4491038" y="5402263"/>
          <p14:tracePt t="28439" x="4527550" y="5375275"/>
          <p14:tracePt t="28455" x="4537075" y="5330825"/>
          <p14:tracePt t="28471" x="4554538" y="5303838"/>
          <p14:tracePt t="28489" x="4562475" y="5286375"/>
          <p14:tracePt t="28505" x="4562475" y="5276850"/>
          <p14:tracePt t="28522" x="4562475" y="5259388"/>
          <p14:tracePt t="28538" x="4562475" y="5241925"/>
          <p14:tracePt t="28555" x="4562475" y="5232400"/>
          <p14:tracePt t="28555" x="4562475" y="5214938"/>
          <p14:tracePt t="28573" x="4562475" y="5205413"/>
          <p14:tracePt t="28588" x="4562475" y="5197475"/>
          <p14:tracePt t="28606" x="4562475" y="5180013"/>
          <p14:tracePt t="28622" x="4537075" y="5153025"/>
          <p14:tracePt t="28639" x="4518025" y="5153025"/>
          <p14:tracePt t="28655" x="4483100" y="5153025"/>
          <p14:tracePt t="28673" x="4411663" y="5153025"/>
          <p14:tracePt t="28689" x="4062413" y="5276850"/>
          <p14:tracePt t="28726" x="3983038" y="5340350"/>
          <p14:tracePt t="28726" x="3929063" y="5375275"/>
          <p14:tracePt t="28739" x="3884613" y="5402263"/>
          <p14:tracePt t="28756" x="3884613" y="5411788"/>
          <p14:tracePt t="28885" x="3884613" y="5438775"/>
          <p14:tracePt t="28892" x="3894138" y="5527675"/>
          <p14:tracePt t="28892" x="3929063" y="5581650"/>
          <p14:tracePt t="28921" x="3990975" y="5661025"/>
          <p14:tracePt t="28922" x="4081463" y="5751513"/>
          <p14:tracePt t="28939" x="4133850" y="5795963"/>
          <p14:tracePt t="28956" x="4143375" y="5795963"/>
          <p14:tracePt t="29021" x="4152900" y="5795963"/>
          <p14:tracePt t="29038" x="4160838" y="5795963"/>
          <p14:tracePt t="29053" x="4179888" y="5795963"/>
          <p14:tracePt t="29093" x="4197350" y="5795963"/>
          <p14:tracePt t="29109" x="4197350" y="5786438"/>
          <p14:tracePt t="29453" x="4197350" y="5776913"/>
          <p14:tracePt t="29461" x="4205288" y="5759450"/>
          <p14:tracePt t="29468" x="4224338" y="5741988"/>
          <p14:tracePt t="29472" x="4224338" y="5688013"/>
          <p14:tracePt t="29488" x="4232275" y="5643563"/>
          <p14:tracePt t="29506" x="4251325" y="5616575"/>
          <p14:tracePt t="29521" x="4259263" y="5581650"/>
          <p14:tracePt t="29558" x="4259263" y="5572125"/>
          <p14:tracePt t="33973" x="4259263" y="5562600"/>
          <p14:tracePt t="33981" x="4259263" y="5545138"/>
          <p14:tracePt t="33989" x="4259263" y="5518150"/>
          <p14:tracePt t="34010" x="4259263" y="5510213"/>
          <p14:tracePt t="34011" x="4259263" y="5491163"/>
          <p14:tracePt t="35277" x="4251325" y="5491163"/>
          <p14:tracePt t="35301" x="4241800" y="5491163"/>
          <p14:tracePt t="35341" x="4232275" y="5491163"/>
          <p14:tracePt t="35357" x="4214813" y="5500688"/>
          <p14:tracePt t="35397" x="4197350" y="5518150"/>
          <p14:tracePt t="35413" x="4197350" y="5527675"/>
          <p14:tracePt t="35416" x="4179888" y="5537200"/>
          <p14:tracePt t="35422" x="4170363" y="5537200"/>
          <p14:tracePt t="35468" x="4170363" y="5545138"/>
          <p14:tracePt t="35477" x="4160838" y="5545138"/>
          <p14:tracePt t="35478" x="4152900" y="5545138"/>
          <p14:tracePt t="35517" x="4152900" y="5554663"/>
          <p14:tracePt t="35545" x="4152900" y="5572125"/>
          <p14:tracePt t="35645" x="4160838" y="5572125"/>
          <p14:tracePt t="35661" x="4187825" y="5572125"/>
          <p14:tracePt t="35669" x="4232275" y="5572125"/>
          <p14:tracePt t="35678" x="4276725" y="5572125"/>
          <p14:tracePt t="35688" x="4340225" y="5527675"/>
          <p14:tracePt t="35705" x="4384675" y="5491163"/>
          <p14:tracePt t="35721" x="4411663" y="5446713"/>
          <p14:tracePt t="35738" x="4456113" y="5313363"/>
          <p14:tracePt t="35787" x="4456113" y="5259388"/>
          <p14:tracePt t="35805" x="4456113" y="5214938"/>
          <p14:tracePt t="35806" x="4456113" y="5143500"/>
          <p14:tracePt t="35821" x="4456113" y="5045075"/>
          <p14:tracePt t="35839" x="4429125" y="4946650"/>
          <p14:tracePt t="35855" x="4375150" y="4857750"/>
          <p14:tracePt t="35872" x="4330700" y="4795838"/>
          <p14:tracePt t="35888" x="4313238" y="4768850"/>
          <p14:tracePt t="35906" x="4286250" y="4751388"/>
          <p14:tracePt t="35921" x="4268788" y="4741863"/>
          <p14:tracePt t="35938" x="4232275" y="4732338"/>
          <p14:tracePt t="35955" x="4224338" y="4732338"/>
          <p14:tracePt t="35972" x="4205288" y="4732338"/>
          <p14:tracePt t="35972" x="4197350" y="4732338"/>
          <p14:tracePt t="36006" x="4125913" y="4732338"/>
          <p14:tracePt t="36055" x="4044950" y="4822825"/>
          <p14:tracePt t="36073" x="4010025" y="4919663"/>
          <p14:tracePt t="36090" x="3973513" y="5045075"/>
          <p14:tracePt t="36105" x="3956050" y="5160963"/>
          <p14:tracePt t="36122" x="3956050" y="5286375"/>
          <p14:tracePt t="36138" x="3956050" y="5384800"/>
          <p14:tracePt t="36156" x="3973513" y="5438775"/>
          <p14:tracePt t="36171" x="3990975" y="5456238"/>
          <p14:tracePt t="36171" x="4000500" y="5473700"/>
          <p14:tracePt t="36205" x="4017963" y="5473700"/>
          <p14:tracePt t="36206" x="4037013" y="5483225"/>
          <p14:tracePt t="36221" x="4089400" y="5483225"/>
          <p14:tracePt t="36238" x="4116388" y="5483225"/>
          <p14:tracePt t="36255" x="4170363" y="5483225"/>
          <p14:tracePt t="36271" x="4232275" y="5483225"/>
          <p14:tracePt t="36289" x="4367213" y="5384800"/>
          <p14:tracePt t="36327" x="4384675" y="5367338"/>
          <p14:tracePt t="36338" x="4446588" y="5286375"/>
          <p14:tracePt t="36355" x="4456113" y="5251450"/>
          <p14:tracePt t="36371" x="4473575" y="5170488"/>
          <p14:tracePt t="36371" x="4491038" y="5133975"/>
          <p14:tracePt t="36390" x="4510088" y="5072063"/>
          <p14:tracePt t="36405" x="4510088" y="4973638"/>
          <p14:tracePt t="36422" x="4527550" y="4902200"/>
          <p14:tracePt t="36439" x="4527550" y="4867275"/>
          <p14:tracePt t="36455" x="4527550" y="4822825"/>
          <p14:tracePt t="36473" x="4527550" y="4803775"/>
          <p14:tracePt t="36517" x="4510088" y="4786313"/>
          <p14:tracePt t="36525" x="4500563" y="4786313"/>
          <p14:tracePt t="36541" x="4483100" y="4786313"/>
          <p14:tracePt t="36549" x="4473575" y="4786313"/>
          <p14:tracePt t="36557" x="4465638" y="4786313"/>
          <p14:tracePt t="36572" x="4446588" y="4786313"/>
          <p14:tracePt t="36588" x="4419600" y="4786313"/>
          <p14:tracePt t="36588" x="4411663" y="4786313"/>
          <p14:tracePt t="36606" x="4394200" y="4822825"/>
          <p14:tracePt t="36621" x="4375150" y="4875213"/>
          <p14:tracePt t="36638" x="4357688" y="4956175"/>
          <p14:tracePt t="36655" x="4357688" y="5010150"/>
          <p14:tracePt t="36672" x="4357688" y="5062538"/>
          <p14:tracePt t="36689" x="4357688" y="5126038"/>
          <p14:tracePt t="36712" x="4367213" y="5259388"/>
          <p14:tracePt t="36965" x="4375150" y="5259388"/>
          <p14:tracePt t="36973" x="4375150" y="5251450"/>
          <p14:tracePt t="37053" x="4375150" y="5232400"/>
          <p14:tracePt t="37061" x="4375150" y="5224463"/>
          <p14:tracePt t="37069" x="4375150" y="5180013"/>
          <p14:tracePt t="37077" x="4375150" y="5143500"/>
          <p14:tracePt t="37088" x="4375150" y="5089525"/>
          <p14:tracePt t="37105" x="4384675" y="5045075"/>
          <p14:tracePt t="37121" x="4429125" y="5000625"/>
          <p14:tracePt t="37138" x="4483100" y="4946650"/>
          <p14:tracePt t="37155" x="4554538" y="4946650"/>
          <p14:tracePt t="37171" x="4608513" y="4938713"/>
          <p14:tracePt t="37171" x="4643438" y="4919663"/>
          <p14:tracePt t="37189" x="4670425" y="4911725"/>
          <p14:tracePt t="37189" x="4724400" y="4894263"/>
          <p14:tracePt t="37206" x="4786313" y="4875213"/>
          <p14:tracePt t="37222" x="4822825" y="4857750"/>
          <p14:tracePt t="37239" x="4875213" y="4848225"/>
          <p14:tracePt t="37255" x="4946650" y="4848225"/>
          <p14:tracePt t="37271" x="4991100" y="4848225"/>
          <p14:tracePt t="37288" x="5018088" y="4848225"/>
          <p14:tracePt t="37306" x="5045075" y="4848225"/>
          <p14:tracePt t="37321" x="5089525" y="4848225"/>
          <p14:tracePt t="37338" x="5126038" y="4848225"/>
          <p14:tracePt t="37355" x="5153025" y="4848225"/>
          <p14:tracePt t="37371" x="5187950" y="4867275"/>
          <p14:tracePt t="37388" x="5232400" y="4884738"/>
          <p14:tracePt t="37431" x="5241925" y="4884738"/>
          <p14:tracePt t="37438" x="5276850" y="4911725"/>
          <p14:tracePt t="37455" x="5303838" y="4929188"/>
          <p14:tracePt t="37471" x="5313363" y="4929188"/>
          <p14:tracePt t="37488" x="5330825" y="4938713"/>
          <p14:tracePt t="37505" x="5340350" y="4938713"/>
          <p14:tracePt t="37521" x="5348288" y="4946650"/>
          <p14:tracePt t="37539" x="5367338" y="4965700"/>
          <p14:tracePt t="37555" x="5375275" y="4965700"/>
          <p14:tracePt t="37572" x="5394325" y="4973638"/>
          <p14:tracePt t="37645" x="5402263" y="4973638"/>
          <p14:tracePt t="38205" x="5419725" y="4973638"/>
          <p14:tracePt t="38226" x="5429250" y="4973638"/>
          <p14:tracePt t="38254" x="5438775" y="4973638"/>
          <p14:tracePt t="38278" x="5456238" y="4973638"/>
          <p14:tracePt t="38278" x="5465763" y="4973638"/>
          <p14:tracePt t="38288" x="5473700" y="4973638"/>
          <p14:tracePt t="38305" x="5483225" y="4973638"/>
          <p14:tracePt t="38321" x="5500688" y="4973638"/>
          <p14:tracePt t="38338" x="5518150" y="4973638"/>
          <p14:tracePt t="38355" x="5545138" y="4991100"/>
          <p14:tracePt t="38371" x="5554663" y="4991100"/>
          <p14:tracePt t="38420" x="5562600" y="4991100"/>
          <p14:tracePt t="38429" x="5581650" y="4991100"/>
          <p14:tracePt t="38429" x="5589588" y="4991100"/>
          <p14:tracePt t="38438" x="5616575" y="5000625"/>
          <p14:tracePt t="39020" x="5626100" y="5000625"/>
          <p14:tracePt t="39260" x="5634038" y="5000625"/>
          <p14:tracePt t="39500" x="5599113" y="5000625"/>
          <p14:tracePt t="39506" x="5518150" y="5000625"/>
          <p14:tracePt t="39509" x="5402263" y="5000625"/>
          <p14:tracePt t="39520" x="5170488" y="5000625"/>
          <p14:tracePt t="39536" x="4983163" y="5000625"/>
          <p14:tracePt t="39554" x="4857750" y="5000625"/>
          <p14:tracePt t="39586" x="4830763" y="4991100"/>
          <p14:tracePt t="39587" x="4795838" y="4991100"/>
          <p14:tracePt t="39587" x="4786313" y="4991100"/>
          <p14:tracePt t="39605" x="4714875" y="4991100"/>
          <p14:tracePt t="39620" x="4670425" y="4983163"/>
          <p14:tracePt t="39637" x="4616450" y="4983163"/>
          <p14:tracePt t="39653" x="4562475" y="4983163"/>
          <p14:tracePt t="39670" x="4510088" y="4983163"/>
          <p14:tracePt t="39687" x="4473575" y="4983163"/>
          <p14:tracePt t="39705" x="4044950" y="5224463"/>
          <p14:tracePt t="39820" x="4027488" y="5241925"/>
          <p14:tracePt t="39885" x="4017963" y="5251450"/>
          <p14:tracePt t="39981" x="4010025" y="5241925"/>
          <p14:tracePt t="39986" x="4010025" y="5232400"/>
          <p14:tracePt t="39994" x="4010025" y="5205413"/>
          <p14:tracePt t="40004" x="4000500" y="5099050"/>
          <p14:tracePt t="40021" x="3956050" y="5037138"/>
          <p14:tracePt t="40037" x="3902075" y="4983163"/>
          <p14:tracePt t="40055" x="3848100" y="4946650"/>
          <p14:tracePt t="40072" x="3795713" y="4911725"/>
          <p14:tracePt t="40088" x="3741738" y="4875213"/>
          <p14:tracePt t="40110" x="3724275" y="4875213"/>
          <p14:tracePt t="40121" x="3687763" y="4875213"/>
          <p14:tracePt t="40137" x="3633788" y="4875213"/>
          <p14:tracePt t="40155" x="3598863" y="4875213"/>
          <p14:tracePt t="40170" x="3571875" y="4875213"/>
          <p14:tracePt t="40170" x="3554413" y="4875213"/>
          <p14:tracePt t="40189" x="3536950" y="4902200"/>
          <p14:tracePt t="40204" x="3509963" y="4965700"/>
          <p14:tracePt t="40222" x="3500438" y="5027613"/>
          <p14:tracePt t="40236" x="3500438" y="5062538"/>
          <p14:tracePt t="40253" x="3500438" y="5081588"/>
          <p14:tracePt t="40270" x="3500438" y="5116513"/>
          <p14:tracePt t="40296" x="3509963" y="5126038"/>
          <p14:tracePt t="40303" x="3536950" y="5126038"/>
          <p14:tracePt t="40320" x="3571875" y="5143500"/>
          <p14:tracePt t="40336" x="3633788" y="5153025"/>
          <p14:tracePt t="40358" x="3652838" y="5153025"/>
          <p14:tracePt t="40370" x="3687763" y="5153025"/>
          <p14:tracePt t="40386" x="3741738" y="5143500"/>
          <p14:tracePt t="40386" x="3759200" y="5116513"/>
          <p14:tracePt t="40404" x="3822700" y="5054600"/>
          <p14:tracePt t="40420" x="3884613" y="4956175"/>
          <p14:tracePt t="40438" x="3938588" y="4857750"/>
          <p14:tracePt t="40453" x="3956050" y="4776788"/>
          <p14:tracePt t="40470" x="3973513" y="4714875"/>
          <p14:tracePt t="40486" x="3973513" y="4660900"/>
          <p14:tracePt t="40504" x="3973513" y="4608513"/>
          <p14:tracePt t="40520" x="3973513" y="4598988"/>
          <p14:tracePt t="40536" x="3973513" y="4581525"/>
          <p14:tracePt t="40553" x="3965575" y="4554538"/>
          <p14:tracePt t="40571" x="3956050" y="4527550"/>
          <p14:tracePt t="40586" x="3938588" y="4500563"/>
          <p14:tracePt t="40586" x="3911600" y="4465638"/>
          <p14:tracePt t="40620" x="3894138" y="4456113"/>
          <p14:tracePt t="40621" x="3884613" y="4456113"/>
          <p14:tracePt t="40637" x="3840163" y="4438650"/>
          <p14:tracePt t="40653" x="3786188" y="4411663"/>
          <p14:tracePt t="40670" x="3732213" y="4411663"/>
          <p14:tracePt t="40686" x="3697288" y="4411663"/>
          <p14:tracePt t="40703" x="3652838" y="4411663"/>
          <p14:tracePt t="40719" x="3571875" y="4456113"/>
          <p14:tracePt t="40737" x="3473450" y="4554538"/>
          <p14:tracePt t="40754" x="3402013" y="4660900"/>
          <p14:tracePt t="40769" x="3357563" y="4741863"/>
          <p14:tracePt t="40787" x="3446463" y="5180013"/>
          <p14:tracePt t="40910" x="3473450" y="5224463"/>
          <p14:tracePt t="40920" x="3527425" y="5276850"/>
          <p14:tracePt t="40937" x="3589338" y="5340350"/>
          <p14:tracePt t="40954" x="3660775" y="5394325"/>
          <p14:tracePt t="40970" x="3724275" y="5429250"/>
          <p14:tracePt t="40988" x="3759200" y="5429250"/>
          <p14:tracePt t="41003" x="3813175" y="5429250"/>
          <p14:tracePt t="41021" x="3867150" y="5429250"/>
          <p14:tracePt t="41037" x="3902075" y="5429250"/>
          <p14:tracePt t="41054" x="3965575" y="5402263"/>
          <p14:tracePt t="41071" x="4010025" y="5384800"/>
          <p14:tracePt t="41087" x="4054475" y="5357813"/>
          <p14:tracePt t="41104" x="4071938" y="5340350"/>
          <p14:tracePt t="41120" x="4098925" y="5322888"/>
          <p14:tracePt t="41137" x="4133850" y="5276850"/>
          <p14:tracePt t="41153" x="4143375" y="5268913"/>
          <p14:tracePt t="41170" x="4152900" y="5259388"/>
          <p14:tracePt t="41187" x="4152900" y="5251450"/>
          <p14:tracePt t="41187" x="4152900" y="5232400"/>
          <p14:tracePt t="41205" x="4160838" y="5224463"/>
          <p14:tracePt t="41220" x="4160838" y="5205413"/>
          <p14:tracePt t="41238" x="4160838" y="5187950"/>
          <p14:tracePt t="42380" x="4170363" y="5187950"/>
          <p14:tracePt t="42388" x="4205288" y="5160963"/>
          <p14:tracePt t="42389" x="4224338" y="5143500"/>
          <p14:tracePt t="42403" x="4295775" y="5072063"/>
          <p14:tracePt t="42421" x="4313238" y="5054600"/>
          <p14:tracePt t="42437" x="4330700" y="5018088"/>
          <p14:tracePt t="42454" x="4357688" y="4973638"/>
          <p14:tracePt t="42470" x="4367213" y="4938713"/>
          <p14:tracePt t="42487" x="4384675" y="4857750"/>
          <p14:tracePt t="42503" x="4411663" y="4803775"/>
          <p14:tracePt t="42520" x="4429125" y="4724400"/>
          <p14:tracePt t="42537" x="4438650" y="4670425"/>
          <p14:tracePt t="42554" x="4456113" y="4625975"/>
          <p14:tracePt t="42570" x="4465638" y="4589463"/>
          <p14:tracePt t="42588" x="4465638" y="4562475"/>
          <p14:tracePt t="42603" x="4491038" y="4510088"/>
          <p14:tracePt t="42620" x="4510088" y="4473575"/>
          <p14:tracePt t="42637" x="4510088" y="4438650"/>
          <p14:tracePt t="42653" x="4537075" y="4394200"/>
          <p14:tracePt t="42670" x="4562475" y="4357688"/>
          <p14:tracePt t="42688" x="4589463" y="4313238"/>
          <p14:tracePt t="42703" x="4616450" y="4232275"/>
          <p14:tracePt t="42720" x="4670425" y="4170363"/>
          <p14:tracePt t="42737" x="4697413" y="4116388"/>
          <p14:tracePt t="42753" x="4724400" y="4071938"/>
          <p14:tracePt t="42770" x="4776788" y="3990975"/>
          <p14:tracePt t="42803" x="4867275" y="3848100"/>
          <p14:tracePt t="42803" x="4894263" y="3803650"/>
          <p14:tracePt t="42837" x="4938713" y="3732213"/>
          <p14:tracePt t="42837" x="4956175" y="3705225"/>
          <p14:tracePt t="42876" x="5018088" y="3608388"/>
          <p14:tracePt t="42920" x="5045075" y="3581400"/>
          <p14:tracePt t="42938" x="5054600" y="3562350"/>
          <p14:tracePt t="42953" x="5062538" y="3554413"/>
          <p14:tracePt t="42970" x="5072063" y="3544888"/>
          <p14:tracePt t="42986" x="5072063" y="3527425"/>
          <p14:tracePt t="43020" x="5081588" y="3527425"/>
          <p14:tracePt t="43021" x="5268913" y="5187950"/>
          <p14:tracePt t="43021" x="5276850" y="5241925"/>
          <p14:tracePt t="43021" x="5276850" y="5251450"/>
          <p14:tracePt t="43021" x="5313363" y="5562600"/>
          <p14:tracePt t="44222" x="4929188" y="5803900"/>
          <p14:tracePt t="44468" x="3929063" y="5518150"/>
          <p14:tracePt t="44852" x="3946525" y="5518150"/>
          <p14:tracePt t="44860" x="4027488" y="5518150"/>
          <p14:tracePt t="44880" x="4037013" y="5518150"/>
          <p14:tracePt t="44886" x="4089400" y="5465763"/>
          <p14:tracePt t="44948" x="4108450" y="5456238"/>
          <p14:tracePt t="44956" x="4116388" y="5438775"/>
          <p14:tracePt t="44964" x="4133850" y="5429250"/>
          <p14:tracePt t="44972" x="4133850" y="5402263"/>
          <p14:tracePt t="44987" x="4152900" y="5375275"/>
          <p14:tracePt t="45003" x="4152900" y="5340350"/>
          <p14:tracePt t="45021" x="4160838" y="5330825"/>
          <p14:tracePt t="45036" x="4160838" y="5322888"/>
          <p14:tracePt t="45053" x="4170363" y="5313363"/>
          <p14:tracePt t="45292" x="4179888" y="5313363"/>
          <p14:tracePt t="45300" x="4205288" y="5313363"/>
          <p14:tracePt t="45308" x="4214813" y="5313363"/>
          <p14:tracePt t="45316" x="4259263" y="5330825"/>
          <p14:tracePt t="45324" x="4303713" y="5367338"/>
          <p14:tracePt t="45336" x="4348163" y="5384800"/>
          <p14:tracePt t="45353" x="4411663" y="5429250"/>
          <p14:tracePt t="45371" x="4510088" y="5527675"/>
          <p14:tracePt t="45424" x="4608513" y="5643563"/>
          <p14:tracePt t="45474" x="4625975" y="5661025"/>
          <p14:tracePt t="45487" x="4643438" y="5688013"/>
          <p14:tracePt t="45503" x="4652963" y="5697538"/>
          <p14:tracePt t="45520" x="4652963" y="5705475"/>
          <p14:tracePt t="45796" x="4643438" y="5705475"/>
          <p14:tracePt t="45797" x="4456113" y="5661025"/>
          <p14:tracePt t="45841" x="4402138" y="5653088"/>
          <p14:tracePt t="45853" x="4394200" y="5634038"/>
          <p14:tracePt t="45879" x="4375150" y="5626100"/>
          <p14:tracePt t="45908" x="4367213" y="5626100"/>
          <p14:tracePt t="46204" x="4375150" y="5616575"/>
          <p14:tracePt t="46212" x="4384675" y="5608638"/>
          <p14:tracePt t="46212" x="4394200" y="5608638"/>
          <p14:tracePt t="46244" x="4402138" y="5608638"/>
          <p14:tracePt t="51813" x="4419600" y="5589588"/>
          <p14:tracePt t="51818" x="4438650" y="5581650"/>
          <p14:tracePt t="51826" x="4446588" y="5554663"/>
          <p14:tracePt t="51826" x="4456113" y="5545138"/>
          <p14:tracePt t="51836" x="4473575" y="5510213"/>
          <p14:tracePt t="51854" x="4483100" y="5491163"/>
          <p14:tracePt t="51869" x="4500563" y="5483225"/>
          <p14:tracePt t="51886" x="4643438" y="5330825"/>
          <p14:tracePt t="51977" x="4660900" y="5322888"/>
          <p14:tracePt t="51986" x="4714875" y="5303838"/>
          <p14:tracePt t="52002" x="4732338" y="5295900"/>
          <p14:tracePt t="52002" x="4751388" y="5276850"/>
          <p14:tracePt t="52020" x="4776788" y="5268913"/>
          <p14:tracePt t="52037" x="4803775" y="5268913"/>
          <p14:tracePt t="52052" x="4822825" y="5251450"/>
          <p14:tracePt t="52070" x="4867275" y="5251450"/>
          <p14:tracePt t="52086" x="4911725" y="5251450"/>
          <p14:tracePt t="52102" x="4973638" y="5241925"/>
          <p14:tracePt t="52119" x="5010150" y="5241925"/>
          <p14:tracePt t="52137" x="5054600" y="5241925"/>
          <p14:tracePt t="52152" x="5133975" y="5241925"/>
          <p14:tracePt t="52170" x="5286375" y="5241925"/>
          <p14:tracePt t="52186" x="5402263" y="5241925"/>
          <p14:tracePt t="52203" x="5438775" y="5241925"/>
          <p14:tracePt t="52219" x="5473700" y="5241925"/>
          <p14:tracePt t="52237" x="5500688" y="5241925"/>
          <p14:tracePt t="52253" x="5518150" y="5241925"/>
          <p14:tracePt t="52270" x="5589588" y="5241925"/>
          <p14:tracePt t="52310" x="5608638" y="5241925"/>
          <p14:tracePt t="52319" x="5643563" y="5241925"/>
          <p14:tracePt t="52337" x="5715000" y="5241925"/>
          <p14:tracePt t="52352" x="5768975" y="5241925"/>
          <p14:tracePt t="52370" x="5867400" y="5259388"/>
          <p14:tracePt t="52386" x="5965825" y="5276850"/>
          <p14:tracePt t="52403" x="6010275" y="5295900"/>
          <p14:tracePt t="52419" x="6062663" y="5295900"/>
          <p14:tracePt t="52436" x="6072188" y="5295900"/>
          <p14:tracePt t="52453" x="6099175" y="5295900"/>
          <p14:tracePt t="52475" x="6134100" y="5295900"/>
          <p14:tracePt t="52486" x="6161088" y="5276850"/>
          <p14:tracePt t="52503" x="6197600" y="5251450"/>
          <p14:tracePt t="52529" x="6205538" y="5224463"/>
          <p14:tracePt t="52536" x="6232525" y="5197475"/>
          <p14:tracePt t="52553" x="6242050" y="5170488"/>
          <p14:tracePt t="52570" x="6242050" y="5116513"/>
          <p14:tracePt t="52587" x="6242050" y="5081588"/>
          <p14:tracePt t="52602" x="6242050" y="4983163"/>
          <p14:tracePt t="52620" x="6170613" y="4822825"/>
          <p14:tracePt t="52636" x="6108700" y="4724400"/>
          <p14:tracePt t="52653" x="6054725" y="4652963"/>
          <p14:tracePt t="52669" x="6027738" y="4616450"/>
          <p14:tracePt t="52687" x="6000750" y="4562475"/>
          <p14:tracePt t="52703" x="5991225" y="4537075"/>
          <p14:tracePt t="52720" x="5973763" y="4510088"/>
          <p14:tracePt t="52742" x="5973763" y="4500563"/>
          <p14:tracePt t="52753" x="5965825" y="4446588"/>
          <p14:tracePt t="52773" x="5965825" y="4438650"/>
          <p14:tracePt t="52786" x="5965825" y="4340225"/>
          <p14:tracePt t="52803" x="5965825" y="4259263"/>
          <p14:tracePt t="52803" x="5965825" y="4224338"/>
          <p14:tracePt t="52820" x="5965825" y="4125913"/>
          <p14:tracePt t="52836" x="5965825" y="4037013"/>
          <p14:tracePt t="52853" x="5983288" y="3946525"/>
          <p14:tracePt t="52869" x="6037263" y="3894138"/>
          <p14:tracePt t="52886" x="6099175" y="3822700"/>
          <p14:tracePt t="52902" x="6180138" y="3768725"/>
          <p14:tracePt t="52919" x="6323013" y="3697288"/>
          <p14:tracePt t="52947" x="6357938" y="3697288"/>
          <p14:tracePt t="52953" x="6456363" y="3679825"/>
          <p14:tracePt t="52971" x="6973888" y="3660775"/>
          <p14:tracePt t="53073" x="7045325" y="3660775"/>
          <p14:tracePt t="53091" x="7126288" y="3670300"/>
          <p14:tracePt t="53103" x="7224713" y="3724275"/>
          <p14:tracePt t="53119" x="7367588" y="3776663"/>
          <p14:tracePt t="53136" x="7473950" y="3857625"/>
          <p14:tracePt t="53152" x="7572375" y="3956050"/>
          <p14:tracePt t="53170" x="7697788" y="4062413"/>
          <p14:tracePt t="53186" x="7796213" y="4179888"/>
          <p14:tracePt t="53204" x="7858125" y="4259263"/>
          <p14:tracePt t="53219" x="7885113" y="4322763"/>
          <p14:tracePt t="53237" x="7894638" y="4367213"/>
          <p14:tracePt t="53253" x="7894638" y="4419600"/>
          <p14:tracePt t="53270" x="7912100" y="4473575"/>
          <p14:tracePt t="53286" x="7912100" y="4554538"/>
          <p14:tracePt t="53303" x="7912100" y="4616450"/>
          <p14:tracePt t="53320" x="7912100" y="4670425"/>
          <p14:tracePt t="53336" x="7894638" y="4741863"/>
          <p14:tracePt t="53354" x="7858125" y="4803775"/>
          <p14:tracePt t="53369" x="7831138" y="4848225"/>
          <p14:tracePt t="53386" x="7813675" y="4875213"/>
          <p14:tracePt t="53403" x="7786688" y="4919663"/>
          <p14:tracePt t="53403" x="7759700" y="4956175"/>
          <p14:tracePt t="53420" x="7724775" y="4965700"/>
          <p14:tracePt t="53436" x="7562850" y="5072063"/>
          <p14:tracePt t="53454" x="7402513" y="5160963"/>
          <p14:tracePt t="53454" x="7375525" y="5180013"/>
          <p14:tracePt t="53493" x="7367588" y="5180013"/>
          <p14:tracePt t="53494" x="7340600" y="5187950"/>
          <p14:tracePt t="53502" x="7277100" y="5205413"/>
          <p14:tracePt t="53519" x="7224713" y="5224463"/>
          <p14:tracePt t="53535" x="7180263" y="5224463"/>
          <p14:tracePt t="53553" x="7108825" y="5224463"/>
          <p14:tracePt t="53570" x="7037388" y="5224463"/>
          <p14:tracePt t="53587" x="6965950" y="5224463"/>
          <p14:tracePt t="53602" x="6902450" y="5197475"/>
          <p14:tracePt t="53620" x="6884988" y="5197475"/>
          <p14:tracePt t="53620" x="6884988" y="5187950"/>
          <p14:tracePt t="53636" x="6875463" y="5180013"/>
          <p14:tracePt t="53655" x="6858000" y="5170488"/>
          <p14:tracePt t="53670" x="6858000" y="5153025"/>
          <p14:tracePt t="53689" x="6858000" y="5099050"/>
          <p14:tracePt t="53706" x="6858000" y="5018088"/>
          <p14:tracePt t="53719" x="6858000" y="4919663"/>
          <p14:tracePt t="53737" x="6894513" y="4822825"/>
          <p14:tracePt t="53752" x="6919913" y="4786313"/>
          <p14:tracePt t="53770" x="6938963" y="4768850"/>
          <p14:tracePt t="53829" x="6946900" y="4759325"/>
          <p14:tracePt t="53836" x="6956425" y="4751388"/>
          <p14:tracePt t="53860" x="6965950" y="4751388"/>
          <p14:tracePt t="53869" x="6973888" y="4751388"/>
          <p14:tracePt t="53876" x="7000875" y="4751388"/>
          <p14:tracePt t="53884" x="7027863" y="4751388"/>
          <p14:tracePt t="53892" x="7072313" y="4751388"/>
          <p14:tracePt t="53902" x="7108825" y="4741863"/>
          <p14:tracePt t="53919" x="7143750" y="4741863"/>
          <p14:tracePt t="53936" x="7197725" y="4741863"/>
          <p14:tracePt t="53952" x="7251700" y="4741863"/>
          <p14:tracePt t="53970" x="7304088" y="4741863"/>
          <p14:tracePt t="53987" x="7527925" y="4830763"/>
          <p14:tracePt t="54046" x="7545388" y="4840288"/>
          <p14:tracePt t="54059" x="7562850" y="4857750"/>
          <p14:tracePt t="54071" x="7589838" y="4919663"/>
          <p14:tracePt t="54113" x="7608888" y="4938713"/>
          <p14:tracePt t="54120" x="7608888" y="4946650"/>
          <p14:tracePt t="54136" x="7608888" y="4956175"/>
          <p14:tracePt t="54152" x="7616825" y="4956175"/>
          <p14:tracePt t="54169" x="7616825" y="4973638"/>
          <p14:tracePt t="54186" x="7616825" y="4983163"/>
          <p14:tracePt t="54202" x="7616825" y="5000625"/>
          <p14:tracePt t="54219" x="7626350" y="5010150"/>
          <p14:tracePt t="54236" x="7626350" y="5027613"/>
          <p14:tracePt t="54612" x="7589838" y="5045075"/>
          <p14:tracePt t="54620" x="7537450" y="5062538"/>
          <p14:tracePt t="54628" x="7500938" y="5072063"/>
          <p14:tracePt t="54628" x="7483475" y="5072063"/>
          <p14:tracePt t="54637" x="7429500" y="5089525"/>
          <p14:tracePt t="54652" x="7367588" y="5116513"/>
          <p14:tracePt t="54670" x="7286625" y="5133975"/>
          <p14:tracePt t="54686" x="7197725" y="5180013"/>
          <p14:tracePt t="54703" x="7143750" y="5205413"/>
          <p14:tracePt t="54719" x="7108825" y="5241925"/>
          <p14:tracePt t="54737" x="7045325" y="5276850"/>
          <p14:tracePt t="54752" x="6946900" y="5357813"/>
          <p14:tracePt t="54770" x="6884988" y="5456238"/>
          <p14:tracePt t="54786" x="6831013" y="5510213"/>
          <p14:tracePt t="54803" x="6804025" y="5554663"/>
          <p14:tracePt t="54819" x="6786563" y="5562600"/>
          <p14:tracePt t="54836" x="6769100" y="5581650"/>
          <p14:tracePt t="54853" x="6724650" y="5589588"/>
          <p14:tracePt t="54869" x="6670675" y="5608638"/>
          <p14:tracePt t="54886" x="6616700" y="5608638"/>
          <p14:tracePt t="54903" x="6545263" y="5608638"/>
          <p14:tracePt t="54919" x="6429375" y="5608638"/>
          <p14:tracePt t="54936" x="6232525" y="5608638"/>
          <p14:tracePt t="54958" x="6188075" y="5608638"/>
          <p14:tracePt t="54969" x="6089650" y="5608638"/>
          <p14:tracePt t="54986" x="5965825" y="5599113"/>
          <p14:tracePt t="55002" x="5751513" y="5581650"/>
          <p14:tracePt t="55019" x="5143500" y="5500688"/>
          <p14:tracePt t="55036" x="4751388" y="5500688"/>
          <p14:tracePt t="55053" x="4491038" y="5500688"/>
          <p14:tracePt t="55070" x="4259263" y="5500688"/>
          <p14:tracePt t="55086" x="4062413" y="5510213"/>
          <p14:tracePt t="55102" x="3911600" y="5562600"/>
          <p14:tracePt t="55119" x="3803650" y="5608638"/>
          <p14:tracePt t="55136" x="3679825" y="5680075"/>
          <p14:tracePt t="55154" x="3598863" y="5724525"/>
          <p14:tracePt t="55169" x="3536950" y="5768975"/>
          <p14:tracePt t="55187" x="3482975" y="5813425"/>
          <p14:tracePt t="55202" x="3446463" y="5848350"/>
          <p14:tracePt t="55202" x="3411538" y="5884863"/>
          <p14:tracePt t="55221" x="3394075" y="5911850"/>
          <p14:tracePt t="55235" x="3330575" y="6027738"/>
          <p14:tracePt t="55255" x="3303588" y="6108700"/>
          <p14:tracePt t="55269" x="3303588" y="6180138"/>
          <p14:tracePt t="55286" x="3303588" y="6215063"/>
          <p14:tracePt t="55303" x="3303588" y="6224588"/>
          <p14:tracePt t="55319" x="3303588" y="6251575"/>
          <p14:tracePt t="55336" x="3303588" y="6276975"/>
          <p14:tracePt t="55352" x="3313113" y="6296025"/>
          <p14:tracePt t="55369" x="3322638" y="6303963"/>
          <p14:tracePt t="55386" x="3375025" y="6330950"/>
          <p14:tracePt t="55402" x="3455988" y="6357938"/>
          <p14:tracePt t="55419" x="3536950" y="6394450"/>
          <p14:tracePt t="55419" x="3562350" y="6402388"/>
          <p14:tracePt t="55437" x="3625850" y="6438900"/>
          <p14:tracePt t="55452" x="3670300" y="6446838"/>
          <p14:tracePt t="55470" x="3705225" y="6465888"/>
          <p14:tracePt t="55485" x="3741738" y="6473825"/>
          <p14:tracePt t="55502" x="3795713" y="6473825"/>
          <p14:tracePt t="55519" x="4062413" y="6473825"/>
          <p14:tracePt t="55602" x="4089400" y="6473825"/>
          <p14:tracePt t="55603" x="4143375" y="6473825"/>
          <p14:tracePt t="55619" x="4179888" y="6473825"/>
          <p14:tracePt t="55619" x="4205288" y="6473825"/>
          <p14:tracePt t="55637" x="4241800" y="6473825"/>
          <p14:tracePt t="55652" x="4295775" y="6473825"/>
          <p14:tracePt t="55669" x="4340225" y="6473825"/>
          <p14:tracePt t="55687" x="4367213" y="6473825"/>
          <p14:tracePt t="55702" x="4375150" y="6473825"/>
          <p14:tracePt t="55719" x="4429125" y="6473825"/>
          <p14:tracePt t="55736" x="4465638" y="6473825"/>
          <p14:tracePt t="55753" x="4491038" y="6473825"/>
          <p14:tracePt t="55769" x="4527550" y="6473825"/>
          <p14:tracePt t="55786" x="4545013" y="6473825"/>
          <p14:tracePt t="55802" x="4572000" y="6473825"/>
          <p14:tracePt t="55820" x="4581525" y="6473825"/>
          <p14:tracePt t="61356" x="4608513" y="6473825"/>
          <p14:tracePt t="61364" x="4652963" y="6446838"/>
          <p14:tracePt t="61372" x="4705350" y="6411913"/>
          <p14:tracePt t="61377" x="4813300" y="6313488"/>
          <p14:tracePt t="61540" x="4830763" y="6313488"/>
          <p14:tracePt t="61548" x="4848225" y="6340475"/>
          <p14:tracePt t="61556" x="4867275" y="6394450"/>
          <p14:tracePt t="61564" x="4884738" y="6456363"/>
          <p14:tracePt t="61568" x="4902200" y="6545263"/>
          <p14:tracePt t="61585" x="4902200" y="6643688"/>
          <p14:tracePt t="61601" x="4902200" y="6705600"/>
          <p14:tracePt t="61619" x="4902200" y="6751638"/>
          <p14:tracePt t="61619" x="4902200" y="6759575"/>
          <p14:tracePt t="61637" x="4902200" y="6777038"/>
          <p14:tracePt t="61652" x="4894263" y="6813550"/>
          <p14:tracePt t="61680" x="4884738" y="6831013"/>
          <p14:tracePt t="61686" x="4875213" y="6840538"/>
          <p14:tracePt t="61703" x="4857750" y="6848475"/>
          <p14:tracePt t="61719" x="4848225" y="6848475"/>
          <p14:tracePt t="61735" x="4795838" y="6848475"/>
          <p14:tracePt t="61752" x="4759325" y="6848475"/>
          <p14:tracePt t="61769" x="4714875" y="6831013"/>
          <p14:tracePt t="61785" x="4679950" y="6796088"/>
          <p14:tracePt t="61802" x="4643438" y="6751638"/>
          <p14:tracePt t="61818" x="4616450" y="6715125"/>
          <p14:tracePt t="61818" x="4598988" y="6680200"/>
          <p14:tracePt t="61837" x="4581525" y="6643688"/>
          <p14:tracePt t="61837" x="4581525" y="6634163"/>
          <p14:tracePt t="61852" x="4581525" y="6589713"/>
          <p14:tracePt t="61869" x="4581525" y="6510338"/>
          <p14:tracePt t="61885" x="4581525" y="6394450"/>
          <p14:tracePt t="61902" x="4625975" y="6313488"/>
          <p14:tracePt t="61918" x="4652963" y="6251575"/>
          <p14:tracePt t="61935" x="4705350" y="6197600"/>
          <p14:tracePt t="61952" x="4751388" y="6161088"/>
          <p14:tracePt t="61977" x="4776788" y="6143625"/>
          <p14:tracePt t="61985" x="4803775" y="6134100"/>
          <p14:tracePt t="62002" x="4848225" y="6134100"/>
          <p14:tracePt t="62019" x="4919663" y="6134100"/>
          <p14:tracePt t="62035" x="5037138" y="6099175"/>
          <p14:tracePt t="62053" x="5081588" y="6099175"/>
          <p14:tracePt t="62070" x="5116513" y="6099175"/>
          <p14:tracePt t="62086" x="5313363" y="6099175"/>
          <p14:tracePt t="62086" x="5340350" y="6099175"/>
          <p14:tracePt t="62141" x="5367338" y="6099175"/>
          <p14:tracePt t="62152" x="5419725" y="6099175"/>
          <p14:tracePt t="62168" x="5491163" y="6099175"/>
          <p14:tracePt t="62186" x="5589588" y="6099175"/>
          <p14:tracePt t="62202" x="5653088" y="6099175"/>
          <p14:tracePt t="62219" x="5680075" y="6099175"/>
          <p14:tracePt t="62235" x="5724525" y="6108700"/>
          <p14:tracePt t="62235" x="5751513" y="6126163"/>
          <p14:tracePt t="62253" x="5867400" y="6170613"/>
          <p14:tracePt t="62269" x="5983288" y="6224588"/>
          <p14:tracePt t="62286" x="6134100" y="6286500"/>
          <p14:tracePt t="62302" x="6242050" y="6348413"/>
          <p14:tracePt t="62319" x="6323013" y="6394450"/>
          <p14:tracePt t="62335" x="6367463" y="6419850"/>
          <p14:tracePt t="62352" x="6384925" y="6438900"/>
          <p14:tracePt t="62368" x="6419850" y="6456363"/>
          <p14:tracePt t="62386" x="6438900" y="6483350"/>
          <p14:tracePt t="62403" x="6446838" y="6500813"/>
          <p14:tracePt t="62492" x="6456363" y="6510338"/>
          <p14:tracePt t="62500" x="6456363" y="6518275"/>
          <p14:tracePt t="62508" x="6456363" y="6537325"/>
          <p14:tracePt t="62509" x="6456363" y="6554788"/>
          <p14:tracePt t="62524" x="6456363" y="6608763"/>
          <p14:tracePt t="62536" x="6456363" y="6634163"/>
          <p14:tracePt t="62552" x="6456363" y="6661150"/>
          <p14:tracePt t="62570" x="6456363" y="6670675"/>
          <p14:tracePt t="62585" x="6456363" y="6688138"/>
          <p14:tracePt t="62602" x="6438900" y="6705600"/>
          <p14:tracePt t="62619" x="6402388" y="6732588"/>
          <p14:tracePt t="62636" x="6348413" y="6751638"/>
          <p14:tracePt t="62636" x="6303963" y="6751638"/>
          <p14:tracePt t="62652" x="6251575" y="6769100"/>
          <p14:tracePt t="62669" x="6153150" y="6777038"/>
          <p14:tracePt t="62685" x="6037263" y="6777038"/>
          <p14:tracePt t="62702" x="5911850" y="6777038"/>
          <p14:tracePt t="62719" x="5857875" y="6777038"/>
          <p14:tracePt t="62736" x="5803900" y="6769100"/>
          <p14:tracePt t="62752" x="5759450" y="6732588"/>
          <p14:tracePt t="62769" x="5697538" y="6705600"/>
          <p14:tracePt t="62786" x="5589588" y="6653213"/>
          <p14:tracePt t="62802" x="5473700" y="6581775"/>
          <p14:tracePt t="62819" x="5429250" y="6545263"/>
          <p14:tracePt t="62835" x="5367338" y="6510338"/>
          <p14:tracePt t="62853" x="5295900" y="6465888"/>
          <p14:tracePt t="62869" x="5205413" y="6429375"/>
          <p14:tracePt t="62886" x="5089525" y="6394450"/>
          <p14:tracePt t="62902" x="4956175" y="6357938"/>
          <p14:tracePt t="62919" x="4867275" y="6340475"/>
          <p14:tracePt t="62935" x="4768850" y="6303963"/>
          <p14:tracePt t="62953" x="4608513" y="6276975"/>
          <p14:tracePt t="62979" x="4562475" y="6276975"/>
          <p14:tracePt t="62985" x="4465638" y="6276975"/>
          <p14:tracePt t="63002" x="4394200" y="6276975"/>
          <p14:tracePt t="63020" x="4322763" y="6276975"/>
          <p14:tracePt t="63035" x="4295775" y="6276975"/>
          <p14:tracePt t="63035" x="4276725" y="6276975"/>
          <p14:tracePt t="63084" x="4259263" y="6286500"/>
          <p14:tracePt t="63092" x="4251325" y="6303963"/>
          <p14:tracePt t="63100" x="4205288" y="6340475"/>
          <p14:tracePt t="63112" x="4197350" y="6357938"/>
          <p14:tracePt t="63118" x="4170363" y="6394450"/>
          <p14:tracePt t="63135" x="4152900" y="6438900"/>
          <p14:tracePt t="63152" x="4133850" y="6483350"/>
          <p14:tracePt t="63185" x="4125913" y="6500813"/>
          <p14:tracePt t="63186" x="4125913" y="6518275"/>
          <p14:tracePt t="63202" x="4108450" y="6527800"/>
          <p14:tracePt t="63236" x="4108450" y="6545263"/>
          <p14:tracePt t="66436" x="4108450" y="6537325"/>
          <p14:tracePt t="67540" x="4108450" y="6518275"/>
          <p14:tracePt t="67548" x="4116388" y="6518275"/>
          <p14:tracePt t="67564" x="4125913" y="6518275"/>
          <p14:tracePt t="70020" x="4125913" y="6500813"/>
          <p14:tracePt t="70028" x="4125913" y="6473825"/>
          <p14:tracePt t="70036" x="4125913" y="6446838"/>
          <p14:tracePt t="70043" x="4116388" y="6419850"/>
          <p14:tracePt t="70051" x="4081463" y="6323013"/>
          <p14:tracePt t="70068" x="4062413" y="6303963"/>
          <p14:tracePt t="70086" x="4054475" y="6286500"/>
          <p14:tracePt t="70101" x="4054475" y="6242050"/>
          <p14:tracePt t="70118" x="4044950" y="6205538"/>
          <p14:tracePt t="70134" x="4010025" y="6153150"/>
          <p14:tracePt t="70151" x="3983038" y="6089650"/>
          <p14:tracePt t="70168" x="3946525" y="6010275"/>
          <p14:tracePt t="70185" x="3902075" y="5902325"/>
          <p14:tracePt t="70218" x="3884613" y="5803900"/>
          <p14:tracePt t="70218" x="3848100" y="5741988"/>
          <p14:tracePt t="70218" x="3848100" y="5697538"/>
          <p14:tracePt t="70237" x="3840163" y="5643563"/>
          <p14:tracePt t="70251" x="3803650" y="5572125"/>
          <p14:tracePt t="70269" x="3803650" y="5545138"/>
          <p14:tracePt t="70285" x="3803650" y="5500688"/>
          <p14:tracePt t="70302" x="3803650" y="5456238"/>
          <p14:tracePt t="70318" x="3803650" y="5384800"/>
          <p14:tracePt t="70335" x="3803650" y="5330825"/>
          <p14:tracePt t="70351" x="3830638" y="5224463"/>
          <p14:tracePt t="70368" x="3875088" y="5116513"/>
          <p14:tracePt t="70384" x="3919538" y="5027613"/>
          <p14:tracePt t="70402" x="3965575" y="4929188"/>
          <p14:tracePt t="70402" x="3973513" y="4919663"/>
          <p14:tracePt t="70451" x="3990975" y="4884738"/>
          <p14:tracePt t="70452" x="4010025" y="4848225"/>
          <p14:tracePt t="70452" x="4017963" y="4830763"/>
          <p14:tracePt t="70485" x="4027488" y="4822825"/>
          <p14:tracePt t="70501" x="4044950" y="4803775"/>
          <p14:tracePt t="70518" x="4062413" y="4786313"/>
          <p14:tracePt t="70534" x="4081463" y="4768850"/>
          <p14:tracePt t="70551" x="4098925" y="4751388"/>
          <p14:tracePt t="70568" x="4116388" y="4741863"/>
          <p14:tracePt t="70585" x="4125913" y="4732338"/>
          <p14:tracePt t="70601" x="4133850" y="4714875"/>
          <p14:tracePt t="70618" x="4152900" y="4714875"/>
          <p14:tracePt t="70634" x="4160838" y="4714875"/>
          <p14:tracePt t="70634" x="4170363" y="4705350"/>
          <p14:tracePt t="70652" x="4179888" y="4705350"/>
          <p14:tracePt t="70652" x="4197350" y="4705350"/>
          <p14:tracePt t="70668" x="4205288" y="4697413"/>
          <p14:tracePt t="70685" x="4214813" y="4697413"/>
          <p14:tracePt t="70701" x="4241800" y="4697413"/>
          <p14:tracePt t="70718" x="4330700" y="4697413"/>
          <p14:tracePt t="70794" x="4340225" y="4697413"/>
          <p14:tracePt t="70820" x="4357688" y="4697413"/>
          <p14:tracePt t="70836" x="4375150" y="4705350"/>
          <p14:tracePt t="70842" x="4384675" y="4714875"/>
          <p14:tracePt t="70851" x="4446588" y="4786313"/>
          <p14:tracePt t="70868" x="4473575" y="4848225"/>
          <p14:tracePt t="70885" x="4500563" y="4902200"/>
          <p14:tracePt t="70901" x="4518025" y="4946650"/>
          <p14:tracePt t="70918" x="4518025" y="4983163"/>
          <p14:tracePt t="70935" x="4527550" y="5045075"/>
          <p14:tracePt t="70967" x="4527550" y="5170488"/>
          <p14:tracePt t="71020" x="4527550" y="5205413"/>
          <p14:tracePt t="71041" x="4527550" y="5224463"/>
          <p14:tracePt t="71051" x="4527550" y="5286375"/>
          <p14:tracePt t="71069" x="4491038" y="5348288"/>
          <p14:tracePt t="71085" x="4465638" y="5394325"/>
          <p14:tracePt t="71102" x="4438650" y="5419725"/>
          <p14:tracePt t="71118" x="4419600" y="5446713"/>
          <p14:tracePt t="71135" x="4367213" y="5465763"/>
          <p14:tracePt t="71151" x="4295775" y="5500688"/>
          <p14:tracePt t="71168" x="4224338" y="5545138"/>
          <p14:tracePt t="71184" x="4152900" y="5554663"/>
          <p14:tracePt t="71201" x="4098925" y="5562600"/>
          <p14:tracePt t="71217" x="4054475" y="5562600"/>
          <p14:tracePt t="71235" x="3990975" y="5581650"/>
          <p14:tracePt t="71251" x="3911600" y="5581650"/>
          <p14:tracePt t="71269" x="3875088" y="5581650"/>
          <p14:tracePt t="71285" x="3840163" y="5581650"/>
          <p14:tracePt t="71301" x="3803650" y="5537200"/>
          <p14:tracePt t="71318" x="3714750" y="5446713"/>
          <p14:tracePt t="71335" x="3643313" y="5367338"/>
          <p14:tracePt t="71351" x="3571875" y="5268913"/>
          <p14:tracePt t="71368" x="3527425" y="5197475"/>
          <p14:tracePt t="71384" x="3490913" y="5108575"/>
          <p14:tracePt t="71401" x="3465513" y="5037138"/>
          <p14:tracePt t="71418" x="3411538" y="4938713"/>
          <p14:tracePt t="71434" x="3394075" y="4840288"/>
          <p14:tracePt t="71451" x="3357563" y="4732338"/>
          <p14:tracePt t="71468" x="3357563" y="4633913"/>
          <p14:tracePt t="71485" x="3357563" y="4562475"/>
          <p14:tracePt t="71501" x="3357563" y="4510088"/>
          <p14:tracePt t="71518" x="3357563" y="4456113"/>
          <p14:tracePt t="71534" x="3367088" y="4402138"/>
          <p14:tracePt t="71551" x="3384550" y="4340225"/>
          <p14:tracePt t="71568" x="3394075" y="4303713"/>
          <p14:tracePt t="71585" x="3411538" y="4276725"/>
          <p14:tracePt t="71601" x="3429000" y="4259263"/>
          <p14:tracePt t="71618" x="3446463" y="4241800"/>
          <p14:tracePt t="71635" x="3455988" y="4232275"/>
          <p14:tracePt t="71651" x="3490913" y="4214813"/>
          <p14:tracePt t="71668" x="3562350" y="4205288"/>
          <p14:tracePt t="71685" x="3633788" y="4205288"/>
          <p14:tracePt t="71701" x="3705225" y="4205288"/>
          <p14:tracePt t="71718" x="3776663" y="4205288"/>
          <p14:tracePt t="71735" x="3840163" y="4205288"/>
          <p14:tracePt t="71751" x="3894138" y="4205288"/>
          <p14:tracePt t="71768" x="3946525" y="4205288"/>
          <p14:tracePt t="71785" x="4027488" y="4224338"/>
          <p14:tracePt t="71802" x="4133850" y="4276725"/>
          <p14:tracePt t="71840" x="4133850" y="4286250"/>
          <p14:tracePt t="71841" x="4152900" y="4295775"/>
          <p14:tracePt t="71851" x="4205288" y="4330700"/>
          <p14:tracePt t="71868" x="4214813" y="4348163"/>
          <p14:tracePt t="71884" x="4224338" y="4357688"/>
          <p14:tracePt t="71924" x="4232275" y="4367213"/>
          <p14:tracePt t="71940" x="4241800" y="4375150"/>
          <p14:tracePt t="71963" x="4259263" y="4402138"/>
          <p14:tracePt t="71980" x="4259263" y="4411663"/>
          <p14:tracePt t="71983" x="4286250" y="4446588"/>
          <p14:tracePt t="72027" x="4286250" y="4456113"/>
          <p14:tracePt t="72034" x="4295775" y="4473575"/>
          <p14:tracePt t="72051" x="4313238" y="4500563"/>
          <p14:tracePt t="72070" x="4330700" y="4537075"/>
          <p14:tracePt t="72084" x="4340225" y="4562475"/>
          <p14:tracePt t="72101" x="4367213" y="4608513"/>
          <p14:tracePt t="72118" x="4375150" y="4625975"/>
          <p14:tracePt t="72134" x="4384675" y="4670425"/>
          <p14:tracePt t="72151" x="4402138" y="4687888"/>
          <p14:tracePt t="72168" x="4411663" y="4724400"/>
          <p14:tracePt t="72204" x="4419600" y="4741863"/>
          <p14:tracePt t="72218" x="4419600" y="4751388"/>
          <p14:tracePt t="72219" x="4438650" y="4759325"/>
          <p14:tracePt t="72234" x="4438650" y="4776788"/>
          <p14:tracePt t="72292" x="4446588" y="4795838"/>
          <p14:tracePt t="72308" x="4456113" y="4795838"/>
          <p14:tracePt t="72324" x="4465638" y="4803775"/>
          <p14:tracePt t="72334" x="4473575" y="4813300"/>
          <p14:tracePt t="72364" x="4483100" y="4813300"/>
          <p14:tracePt t="72404" x="4500563" y="4813300"/>
          <p14:tracePt t="72412" x="4510088" y="4813300"/>
          <p14:tracePt t="72420" x="4518025" y="4813300"/>
          <p14:tracePt t="72428" x="4527550" y="4813300"/>
          <p14:tracePt t="72436" x="4545013" y="4813300"/>
          <p14:tracePt t="72451" x="4554538" y="4813300"/>
          <p14:tracePt t="73197" x="4562475" y="4813300"/>
          <p14:tracePt t="74077" x="4572000" y="4822825"/>
          <p14:tracePt t="74645" x="4572000" y="4830763"/>
          <p14:tracePt t="74653" x="4572000" y="4840288"/>
          <p14:tracePt t="74669" x="4572000" y="4848225"/>
          <p14:tracePt t="74677" x="4572000" y="4867275"/>
          <p14:tracePt t="74686" x="4562475" y="4867275"/>
          <p14:tracePt t="74686" x="4554538" y="4875213"/>
          <p14:tracePt t="74702" x="4545013" y="4884738"/>
          <p14:tracePt t="74942" x="4545013" y="4894263"/>
          <p14:tracePt t="74953" x="4537075" y="4894263"/>
          <p14:tracePt t="74957" x="4527550" y="4902200"/>
          <p14:tracePt t="74997" x="4527550" y="4919663"/>
          <p14:tracePt t="75005" x="4518025" y="4919663"/>
          <p14:tracePt t="75013" x="4518025" y="4929188"/>
          <p14:tracePt t="75021" x="4500563" y="4956175"/>
          <p14:tracePt t="75047" x="4375150" y="5081588"/>
          <p14:tracePt t="75152" x="4375150" y="5089525"/>
          <p14:tracePt t="75152" x="4357688" y="5099050"/>
          <p14:tracePt t="75169" x="4340225" y="5108575"/>
          <p14:tracePt t="75185" x="4295775" y="5133975"/>
          <p14:tracePt t="75203" x="4232275" y="5160963"/>
          <p14:tracePt t="75218" x="4152900" y="5170488"/>
          <p14:tracePt t="75236" x="4054475" y="5205413"/>
          <p14:tracePt t="75252" x="3929063" y="5224463"/>
          <p14:tracePt t="75252" x="3884613" y="5224463"/>
          <p14:tracePt t="75270" x="3732213" y="5241925"/>
          <p14:tracePt t="75287" x="3660775" y="5259388"/>
          <p14:tracePt t="75302" x="3633788" y="5259388"/>
          <p14:tracePt t="75350" x="3608388" y="5259388"/>
          <p14:tracePt t="75351" x="3581400" y="5259388"/>
          <p14:tracePt t="75368" x="3536950" y="5259388"/>
          <p14:tracePt t="75368" x="3394075" y="5232400"/>
          <p14:tracePt t="75385" x="3232150" y="5197475"/>
          <p14:tracePt t="75401" x="3098800" y="5143500"/>
          <p14:tracePt t="75418" x="3009900" y="5089525"/>
          <p14:tracePt t="75434" x="2965450" y="5072063"/>
          <p14:tracePt t="75494" x="2965450" y="5062538"/>
          <p14:tracePt t="75509" x="2946400" y="5045075"/>
          <p14:tracePt t="75511" x="2946400" y="5037138"/>
          <p14:tracePt t="75519" x="2946400" y="4983163"/>
          <p14:tracePt t="75535" x="2946400" y="4929188"/>
          <p14:tracePt t="75553" x="2955925" y="4884738"/>
          <p14:tracePt t="75568" x="2965450" y="4840288"/>
          <p14:tracePt t="75586" x="2990850" y="4786313"/>
          <p14:tracePt t="75602" x="3027363" y="4751388"/>
          <p14:tracePt t="75619" x="3044825" y="4741863"/>
          <p14:tracePt t="75635" x="3054350" y="4732338"/>
          <p14:tracePt t="75652" x="3054350" y="4724400"/>
          <p14:tracePt t="75668" x="3089275" y="4714875"/>
          <p14:tracePt t="75685" x="3133725" y="4697413"/>
          <p14:tracePt t="75702" x="3160713" y="4687888"/>
          <p14:tracePt t="75718" x="3214688" y="4670425"/>
          <p14:tracePt t="75736" x="3268663" y="4670425"/>
          <p14:tracePt t="75752" x="3367088" y="4652963"/>
          <p14:tracePt t="75769" x="3482975" y="4652963"/>
          <p14:tracePt t="75792" x="3509963" y="4652963"/>
          <p14:tracePt t="75802" x="3608388" y="4652963"/>
          <p14:tracePt t="75818" x="3660775" y="4652963"/>
          <p14:tracePt t="75836" x="3697288" y="4652963"/>
          <p14:tracePt t="75852" x="3803650" y="4652963"/>
          <p14:tracePt t="75893" x="3857625" y="4652963"/>
          <p14:tracePt t="75903" x="3894138" y="4660900"/>
          <p14:tracePt t="75918" x="3919538" y="4670425"/>
          <p14:tracePt t="75936" x="3956050" y="4670425"/>
          <p14:tracePt t="75952" x="3983038" y="4679950"/>
          <p14:tracePt t="75968" x="4000500" y="4687888"/>
          <p14:tracePt t="75985" x="4000500" y="4697413"/>
          <p14:tracePt t="76020" x="4017963" y="4697413"/>
          <p14:tracePt t="76022" x="4027488" y="4724400"/>
          <p14:tracePt t="76035" x="4054475" y="4732338"/>
          <p14:tracePt t="76052" x="4062413" y="4741863"/>
          <p14:tracePt t="76068" x="4081463" y="4751388"/>
          <p14:tracePt t="76086" x="4089400" y="4751388"/>
          <p14:tracePt t="76453" x="4098925" y="4751388"/>
          <p14:tracePt t="76525" x="4098925" y="4759325"/>
          <p14:tracePt t="76532" x="4125913" y="4786313"/>
          <p14:tracePt t="76541" x="4133850" y="4795838"/>
          <p14:tracePt t="76551" x="4152900" y="4822825"/>
          <p14:tracePt t="76569" x="4152900" y="4840288"/>
          <p14:tracePt t="76585" x="4160838" y="4848225"/>
          <p14:tracePt t="76602" x="4170363" y="4875213"/>
          <p14:tracePt t="76618" x="4170363" y="4884738"/>
          <p14:tracePt t="76635" x="4170363" y="4902200"/>
          <p14:tracePt t="76652" x="4179888" y="4919663"/>
          <p14:tracePt t="76669" x="4179888" y="4946650"/>
          <p14:tracePt t="76685" x="4197350" y="4973638"/>
          <p14:tracePt t="76702" x="4197350" y="4983163"/>
          <p14:tracePt t="76718" x="4197350" y="5000625"/>
          <p14:tracePt t="76735" x="4197350" y="5018088"/>
          <p14:tracePt t="76752" x="4197350" y="5027613"/>
          <p14:tracePt t="76768" x="4205288" y="5045075"/>
          <p14:tracePt t="76785" x="4205288" y="5054600"/>
          <p14:tracePt t="76845" x="4205288" y="5062538"/>
          <p14:tracePt t="76861" x="4205288" y="5072063"/>
          <p14:tracePt t="76874" x="4205288" y="5099050"/>
          <p14:tracePt t="76885" x="4205288" y="5126038"/>
          <p14:tracePt t="76887" x="4205288" y="5143500"/>
          <p14:tracePt t="76902" x="4205288" y="5160963"/>
          <p14:tracePt t="76949" x="4205288" y="5170488"/>
          <p14:tracePt t="76951" x="4205288" y="5180013"/>
          <p14:tracePt t="76973" x="4197350" y="5197475"/>
          <p14:tracePt t="76989" x="4187825" y="5214938"/>
          <p14:tracePt t="76990" x="4170363" y="5224463"/>
          <p14:tracePt t="77002" x="4143375" y="5241925"/>
          <p14:tracePt t="77019" x="4098925" y="5276850"/>
          <p14:tracePt t="77019" x="4089400" y="5276850"/>
          <p14:tracePt t="77019" x="4071938" y="5276850"/>
          <p14:tracePt t="77063" x="4044950" y="5286375"/>
          <p14:tracePt t="77069" x="4037013" y="5295900"/>
          <p14:tracePt t="77070" x="4000500" y="5295900"/>
          <p14:tracePt t="77087" x="3938588" y="5313363"/>
          <p14:tracePt t="77102" x="3840163" y="5330825"/>
          <p14:tracePt t="77131" x="3813175" y="5330825"/>
          <p14:tracePt t="77135" x="3741738" y="5340350"/>
          <p14:tracePt t="77168" x="3714750" y="5340350"/>
          <p14:tracePt t="77169" x="3625850" y="5340350"/>
          <p14:tracePt t="77185" x="3536950" y="5340350"/>
          <p14:tracePt t="77202" x="3473450" y="5340350"/>
          <p14:tracePt t="77219" x="3419475" y="5340350"/>
          <p14:tracePt t="77235" x="3384550" y="5340350"/>
          <p14:tracePt t="77252" x="3322638" y="5340350"/>
          <p14:tracePt t="77290" x="3313113" y="5340350"/>
          <p14:tracePt t="77328" x="3303588" y="5340350"/>
          <p14:tracePt t="77349" x="3303588" y="5330825"/>
          <p14:tracePt t="77373" x="3303588" y="5322888"/>
          <p14:tracePt t="80173" x="3313113" y="5322888"/>
          <p14:tracePt t="80177" x="3322638" y="5322888"/>
          <p14:tracePt t="80277" x="3330575" y="5322888"/>
          <p14:tracePt t="83765" x="3348038" y="5322888"/>
          <p14:tracePt t="86261" x="3348038" y="5313363"/>
          <p14:tracePt t="86416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1159551" y="192740"/>
            <a:ext cx="6547171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spcBef>
                <a:spcPts val="1400"/>
              </a:spcBef>
            </a:pPr>
            <a:r>
              <a:rPr sz="2200" b="1" dirty="0">
                <a:solidFill>
                  <a:schemeClr val="tx1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Linkage analysis and positional cloning: </a:t>
            </a:r>
            <a:r>
              <a:rPr sz="2400" b="1" dirty="0">
                <a:solidFill>
                  <a:srgbClr val="FF0000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BRCA1 </a:t>
            </a:r>
          </a:p>
        </p:txBody>
      </p:sp>
      <p:sp>
        <p:nvSpPr>
          <p:cNvPr id="112" name="Shape 112"/>
          <p:cNvSpPr/>
          <p:nvPr/>
        </p:nvSpPr>
        <p:spPr>
          <a:xfrm>
            <a:off x="5078988" y="4065818"/>
            <a:ext cx="3790460" cy="1736726"/>
          </a:xfrm>
          <a:prstGeom prst="rect">
            <a:avLst/>
          </a:prstGeom>
          <a:solidFill>
            <a:srgbClr val="FFFFFF"/>
          </a:solidFill>
          <a:ln>
            <a:solidFill/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4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dentification of the more informative families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14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identification of the locus for the susceptibility</a:t>
            </a:r>
          </a:p>
        </p:txBody>
      </p:sp>
      <p:sp>
        <p:nvSpPr>
          <p:cNvPr id="113" name="Shape 113"/>
          <p:cNvSpPr/>
          <p:nvPr/>
        </p:nvSpPr>
        <p:spPr>
          <a:xfrm>
            <a:off x="4975472" y="908720"/>
            <a:ext cx="3772992" cy="2893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/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“The existence of BRCA1 was proven in 1990 by mapping predisposition to young-onset breast cancer in families to chromosome 17q21</a:t>
            </a:r>
            <a:r>
              <a:rPr sz="1400" dirty="0" smtClean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r>
              <a:rPr lang="it-IT" sz="1400" dirty="0" smtClean="0">
                <a:latin typeface="Comic Sans MS"/>
                <a:ea typeface="Comic Sans MS"/>
                <a:cs typeface="Comic Sans MS"/>
                <a:sym typeface="Comic Sans MS"/>
              </a:rPr>
              <a:t> (Hall et al, Science,1990)</a:t>
            </a:r>
          </a:p>
          <a:p>
            <a:pPr lvl="0"/>
            <a:endParaRPr lang="it-IT" sz="14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400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Knowing that such a gene existed and approximately where it lays triggered efforts by public and private groups to clone and sequence it</a:t>
            </a:r>
            <a:r>
              <a:rPr sz="1400" dirty="0" smtClean="0">
                <a:latin typeface="Comic Sans MS"/>
                <a:ea typeface="Comic Sans MS"/>
                <a:cs typeface="Comic Sans MS"/>
                <a:sym typeface="Comic Sans MS"/>
              </a:rPr>
              <a:t>….</a:t>
            </a:r>
            <a:endParaRPr lang="it-IT" sz="14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endParaRPr lang="it-IT" sz="1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400" dirty="0" smtClean="0">
                <a:latin typeface="Comic Sans MS"/>
                <a:ea typeface="Comic Sans MS"/>
                <a:cs typeface="Comic Sans MS"/>
                <a:sym typeface="Comic Sans MS"/>
              </a:rPr>
              <a:t>BRCA1 </a:t>
            </a: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was </a:t>
            </a:r>
            <a:r>
              <a:rPr sz="1400" dirty="0" err="1">
                <a:latin typeface="Comic Sans MS"/>
                <a:ea typeface="Comic Sans MS"/>
                <a:cs typeface="Comic Sans MS"/>
                <a:sym typeface="Comic Sans MS"/>
              </a:rPr>
              <a:t>positionally</a:t>
            </a: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 cloned in September 1994…”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Mary Claire King</a:t>
            </a:r>
          </a:p>
        </p:txBody>
      </p:sp>
      <p:pic>
        <p:nvPicPr>
          <p:cNvPr id="114" name="image7.jpeg" descr="Christian03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1304" y="830265"/>
            <a:ext cx="4644009" cy="6027735"/>
          </a:xfrm>
          <a:prstGeom prst="rect">
            <a:avLst/>
          </a:prstGeom>
          <a:ln>
            <a:solidFill/>
            <a:miter/>
          </a:ln>
        </p:spPr>
      </p:pic>
      <p:sp>
        <p:nvSpPr>
          <p:cNvPr id="3" name="CasellaDiTesto 2"/>
          <p:cNvSpPr txBox="1"/>
          <p:nvPr/>
        </p:nvSpPr>
        <p:spPr>
          <a:xfrm>
            <a:off x="125156" y="4934181"/>
            <a:ext cx="1937386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100" b="1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Lod</a:t>
            </a:r>
            <a:r>
              <a:rPr kumimoji="0" lang="it-IT" sz="11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 score 5,98 to D17S74</a:t>
            </a:r>
            <a:endParaRPr kumimoji="0" lang="it-IT" sz="11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omic Sans MS" panose="030F0702030302020204" pitchFamily="66" charset="0"/>
              <a:sym typeface="Avenir Roman"/>
            </a:endParaRPr>
          </a:p>
        </p:txBody>
      </p:sp>
      <p:cxnSp>
        <p:nvCxnSpPr>
          <p:cNvPr id="5" name="Connettore 1 4"/>
          <p:cNvCxnSpPr/>
          <p:nvPr/>
        </p:nvCxnSpPr>
        <p:spPr>
          <a:xfrm flipV="1">
            <a:off x="1371600" y="4347972"/>
            <a:ext cx="1513332" cy="9144"/>
          </a:xfrm>
          <a:prstGeom prst="line">
            <a:avLst/>
          </a:prstGeom>
          <a:noFill/>
          <a:ln w="9525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8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07" x="615950" y="2724150"/>
          <p14:tracePt t="10915" x="625475" y="2724150"/>
          <p14:tracePt t="10940" x="642938" y="2714625"/>
          <p14:tracePt t="10947" x="652463" y="2705100"/>
          <p14:tracePt t="10959" x="660400" y="2697163"/>
          <p14:tracePt t="10961" x="669925" y="2687638"/>
          <p14:tracePt t="11108" x="679450" y="2687638"/>
          <p14:tracePt t="11131" x="704850" y="2687638"/>
          <p14:tracePt t="11139" x="731838" y="2687638"/>
          <p14:tracePt t="11147" x="776288" y="2687638"/>
          <p14:tracePt t="11153" x="901700" y="2687638"/>
          <p14:tracePt t="11169" x="1017588" y="2687638"/>
          <p14:tracePt t="11186" x="1143000" y="2687638"/>
          <p14:tracePt t="11203" x="1357313" y="2687638"/>
          <p14:tracePt t="11220" x="1697038" y="2687638"/>
          <p14:tracePt t="11236" x="2268538" y="2625725"/>
          <p14:tracePt t="11253" x="2928938" y="2527300"/>
          <p14:tracePt t="11269" x="3581400" y="2438400"/>
          <p14:tracePt t="11287" x="4143375" y="2347913"/>
          <p14:tracePt t="11303" x="4500563" y="2276475"/>
          <p14:tracePt t="11321" x="4724400" y="2214563"/>
          <p14:tracePt t="11336" x="4894263" y="2116138"/>
          <p14:tracePt t="11354" x="5072063" y="2036763"/>
          <p14:tracePt t="11369" x="5251450" y="1938338"/>
          <p14:tracePt t="11387" x="5446713" y="1822450"/>
          <p14:tracePt t="11403" x="6823075" y="1089025"/>
          <p14:tracePt t="11454" x="7304088" y="884238"/>
          <p14:tracePt t="11471" x="7599363" y="795338"/>
          <p14:tracePt t="11486" x="7769225" y="731838"/>
          <p14:tracePt t="11503" x="7848600" y="714375"/>
          <p14:tracePt t="11519" x="7858125" y="714375"/>
          <p14:tracePt t="11571" x="7867650" y="714375"/>
          <p14:tracePt t="11587" x="7885113" y="714375"/>
          <p14:tracePt t="11602" x="7920038" y="714375"/>
          <p14:tracePt t="11604" x="7956550" y="714375"/>
          <p14:tracePt t="11619" x="8054975" y="741363"/>
          <p14:tracePt t="11637" x="8197850" y="741363"/>
          <p14:tracePt t="11653" x="8323263" y="741363"/>
          <p14:tracePt t="11670" x="8466138" y="741363"/>
          <p14:tracePt t="11702" x="8483600" y="741363"/>
          <p14:tracePt t="11703" x="8501063" y="741363"/>
          <p14:tracePt t="11719" x="8537575" y="741363"/>
          <p14:tracePt t="11737" x="8562975" y="741363"/>
          <p14:tracePt t="11752" x="8572500" y="741363"/>
          <p14:tracePt t="11769" x="8582025" y="741363"/>
          <p14:tracePt t="11907" x="8562975" y="758825"/>
          <p14:tracePt t="11915" x="8518525" y="776288"/>
          <p14:tracePt t="11918" x="8420100" y="795338"/>
          <p14:tracePt t="11936" x="8313738" y="795338"/>
          <p14:tracePt t="11936" x="8018463" y="830263"/>
          <p14:tracePt t="11953" x="7653338" y="884238"/>
          <p14:tracePt t="11970" x="7153275" y="938213"/>
          <p14:tracePt t="11987" x="6786563" y="938213"/>
          <p14:tracePt t="12002" x="6348413" y="938213"/>
          <p14:tracePt t="12020" x="6108700" y="938213"/>
          <p14:tracePt t="12036" x="5965825" y="938213"/>
          <p14:tracePt t="12055" x="5867400" y="938213"/>
          <p14:tracePt t="12070" x="5768975" y="938213"/>
          <p14:tracePt t="12087" x="5715000" y="938213"/>
          <p14:tracePt t="12102" x="5697538" y="938213"/>
          <p14:tracePt t="12120" x="5680075" y="938213"/>
          <p14:tracePt t="12156" x="5670550" y="938213"/>
          <p14:tracePt t="12332" x="5680075" y="911225"/>
          <p14:tracePt t="12340" x="5732463" y="893763"/>
          <p14:tracePt t="12341" x="5822950" y="874713"/>
          <p14:tracePt t="12356" x="6010275" y="830263"/>
          <p14:tracePt t="12369" x="6303963" y="795338"/>
          <p14:tracePt t="12386" x="6581775" y="768350"/>
          <p14:tracePt t="12403" x="6796088" y="731838"/>
          <p14:tracePt t="12419" x="6848475" y="731838"/>
          <p14:tracePt t="12436" x="6946900" y="731838"/>
          <p14:tracePt t="12452" x="7062788" y="731838"/>
          <p14:tracePt t="12470" x="7170738" y="731838"/>
          <p14:tracePt t="12486" x="7286625" y="731838"/>
          <p14:tracePt t="12504" x="7367588" y="731838"/>
          <p14:tracePt t="12520" x="7429500" y="731838"/>
          <p14:tracePt t="12537" x="7510463" y="741363"/>
          <p14:tracePt t="12553" x="7581900" y="741363"/>
          <p14:tracePt t="12570" x="7634288" y="741363"/>
          <p14:tracePt t="12586" x="7653338" y="750888"/>
          <p14:tracePt t="12586" x="7670800" y="750888"/>
          <p14:tracePt t="12604" x="7688263" y="750888"/>
          <p14:tracePt t="12619" x="7697788" y="750888"/>
          <p14:tracePt t="12636" x="7715250" y="750888"/>
          <p14:tracePt t="12653" x="7732713" y="750888"/>
          <p14:tracePt t="12669" x="7759700" y="750888"/>
          <p14:tracePt t="12686" x="7777163" y="750888"/>
          <p14:tracePt t="12702" x="7804150" y="750888"/>
          <p14:tracePt t="12719" x="7840663" y="750888"/>
          <p14:tracePt t="12736" x="7875588" y="750888"/>
          <p14:tracePt t="12868" x="7840663" y="768350"/>
          <p14:tracePt t="12868" x="7769225" y="768350"/>
          <p14:tracePt t="12877" x="7742238" y="776288"/>
          <p14:tracePt t="12885" x="7643813" y="776288"/>
          <p14:tracePt t="12903" x="7518400" y="795338"/>
          <p14:tracePt t="12920" x="7412038" y="795338"/>
          <p14:tracePt t="12935" x="7304088" y="795338"/>
          <p14:tracePt t="12952" x="7180263" y="795338"/>
          <p14:tracePt t="12969" x="7089775" y="795338"/>
          <p14:tracePt t="12986" x="6991350" y="795338"/>
          <p14:tracePt t="13003" x="6858000" y="795338"/>
          <p14:tracePt t="13003" x="6777038" y="795338"/>
          <p14:tracePt t="13021" x="6653213" y="795338"/>
          <p14:tracePt t="13037" x="6527800" y="795338"/>
          <p14:tracePt t="13054" x="6411913" y="795338"/>
          <p14:tracePt t="13071" x="6375400" y="795338"/>
          <p14:tracePt t="13086" x="6340475" y="795338"/>
          <p14:tracePt t="13103" x="6313488" y="795338"/>
          <p14:tracePt t="13119" x="6303963" y="795338"/>
          <p14:tracePt t="13136" x="6296025" y="795338"/>
          <p14:tracePt t="13499" x="6323013" y="795338"/>
          <p14:tracePt t="13507" x="6330950" y="795338"/>
          <p14:tracePt t="13507" x="6348413" y="795338"/>
          <p14:tracePt t="13532" x="6357938" y="795338"/>
          <p14:tracePt t="13540" x="6375400" y="795338"/>
          <p14:tracePt t="13540" x="6384925" y="795338"/>
          <p14:tracePt t="13563" x="6394450" y="795338"/>
          <p14:tracePt t="13579" x="6411913" y="795338"/>
          <p14:tracePt t="13593" x="6429375" y="795338"/>
          <p14:tracePt t="13602" x="6446838" y="795338"/>
          <p14:tracePt t="13620" x="6465888" y="795338"/>
          <p14:tracePt t="13636" x="6473825" y="795338"/>
          <p14:tracePt t="13653" x="6491288" y="795338"/>
          <p14:tracePt t="13669" x="6510338" y="795338"/>
          <p14:tracePt t="13686" x="6518275" y="795338"/>
          <p14:tracePt t="13703" x="6527800" y="776288"/>
          <p14:tracePt t="13738" x="6545263" y="776288"/>
          <p14:tracePt t="13764" x="6554788" y="776288"/>
          <p14:tracePt t="13779" x="6581775" y="776288"/>
          <p14:tracePt t="13795" x="6589713" y="776288"/>
          <p14:tracePt t="13827" x="6599238" y="776288"/>
          <p14:tracePt t="13835" x="6616700" y="776288"/>
          <p14:tracePt t="13870" x="6634163" y="768350"/>
          <p14:tracePt t="13890" x="6643688" y="768350"/>
          <p14:tracePt t="13908" x="6661150" y="768350"/>
          <p14:tracePt t="13924" x="6670675" y="768350"/>
          <p14:tracePt t="13956" x="6680200" y="758825"/>
          <p14:tracePt t="13972" x="6688138" y="758825"/>
          <p14:tracePt t="13980" x="6705600" y="758825"/>
          <p14:tracePt t="13988" x="6742113" y="758825"/>
          <p14:tracePt t="14003" x="6769100" y="758825"/>
          <p14:tracePt t="14020" x="6804025" y="758825"/>
          <p14:tracePt t="14036" x="6858000" y="758825"/>
          <p14:tracePt t="14053" x="6894513" y="750888"/>
          <p14:tracePt t="14070" x="6929438" y="741363"/>
          <p14:tracePt t="14086" x="6946900" y="731838"/>
          <p14:tracePt t="14103" x="6983413" y="731838"/>
          <p14:tracePt t="14119" x="7010400" y="731838"/>
          <p14:tracePt t="14136" x="7018338" y="731838"/>
          <p14:tracePt t="14153" x="7037388" y="731838"/>
          <p14:tracePt t="14170" x="7054850" y="731838"/>
          <p14:tracePt t="14186" x="7062788" y="731838"/>
          <p14:tracePt t="14203" x="7072313" y="731838"/>
          <p14:tracePt t="14244" x="7089775" y="731838"/>
          <p14:tracePt t="14276" x="7099300" y="731838"/>
          <p14:tracePt t="14276" x="7108825" y="731838"/>
          <p14:tracePt t="14300" x="7116763" y="731838"/>
          <p14:tracePt t="14300" x="7126288" y="731838"/>
          <p14:tracePt t="14331" x="7143750" y="731838"/>
          <p14:tracePt t="14339" x="7180263" y="731838"/>
          <p14:tracePt t="14362" x="7188200" y="731838"/>
          <p14:tracePt t="14369" x="7224713" y="731838"/>
          <p14:tracePt t="14387" x="7251700" y="731838"/>
          <p14:tracePt t="14402" x="7277100" y="731838"/>
          <p14:tracePt t="14420" x="7304088" y="731838"/>
          <p14:tracePt t="14436" x="7331075" y="731838"/>
          <p14:tracePt t="14453" x="7340600" y="731838"/>
          <p14:tracePt t="14469" x="7358063" y="731838"/>
          <p14:tracePt t="14486" x="7375525" y="731838"/>
          <p14:tracePt t="14502" x="7385050" y="731838"/>
          <p14:tracePt t="14519" x="7419975" y="731838"/>
          <p14:tracePt t="14535" x="7439025" y="731838"/>
          <p14:tracePt t="14554" x="7466013" y="731838"/>
          <p14:tracePt t="14569" x="7483475" y="731838"/>
          <p14:tracePt t="14586" x="7510463" y="731838"/>
          <p14:tracePt t="14603" x="7518400" y="731838"/>
          <p14:tracePt t="14603" x="7527925" y="731838"/>
          <p14:tracePt t="14620" x="7537450" y="731838"/>
          <p14:tracePt t="14637" x="7554913" y="731838"/>
          <p14:tracePt t="14876" x="7581900" y="731838"/>
          <p14:tracePt t="14884" x="7680325" y="731838"/>
          <p14:tracePt t="14920" x="7697788" y="731838"/>
          <p14:tracePt t="14936" x="7705725" y="731838"/>
          <p14:tracePt t="15399" x="7697788" y="731838"/>
          <p14:tracePt t="15412" x="7688263" y="731838"/>
          <p14:tracePt t="15444" x="7680325" y="741363"/>
          <p14:tracePt t="15460" x="7670800" y="741363"/>
          <p14:tracePt t="15483" x="7653338" y="741363"/>
          <p14:tracePt t="15486" x="7643813" y="750888"/>
          <p14:tracePt t="15508" x="7634288" y="750888"/>
          <p14:tracePt t="15524" x="7626350" y="758825"/>
          <p14:tracePt t="15548" x="7616825" y="758825"/>
          <p14:tracePt t="15580" x="7599363" y="758825"/>
          <p14:tracePt t="15604" x="7589838" y="758825"/>
          <p14:tracePt t="15612" x="7562850" y="758825"/>
          <p14:tracePt t="15620" x="7537450" y="758825"/>
          <p14:tracePt t="15626" x="7456488" y="758825"/>
          <p14:tracePt t="15636" x="7313613" y="758825"/>
          <p14:tracePt t="15652" x="7153275" y="758825"/>
          <p14:tracePt t="15670" x="7081838" y="758825"/>
          <p14:tracePt t="15686" x="7037388" y="758825"/>
          <p14:tracePt t="15703" x="6973888" y="758825"/>
          <p14:tracePt t="15719" x="6894513" y="758825"/>
          <p14:tracePt t="15743" x="6858000" y="758825"/>
          <p14:tracePt t="15752" x="6769100" y="758825"/>
          <p14:tracePt t="15770" x="6670675" y="758825"/>
          <p14:tracePt t="15786" x="6599238" y="758825"/>
          <p14:tracePt t="15802" x="6527800" y="758825"/>
          <p14:tracePt t="15802" x="6500813" y="758825"/>
          <p14:tracePt t="15820" x="6446838" y="758825"/>
          <p14:tracePt t="15835" x="6348413" y="758825"/>
          <p14:tracePt t="15853" x="6205538" y="758825"/>
          <p14:tracePt t="15869" x="6089650" y="758825"/>
          <p14:tracePt t="15886" x="6010275" y="758825"/>
          <p14:tracePt t="15902" x="5956300" y="758825"/>
          <p14:tracePt t="15919" x="5902325" y="758825"/>
          <p14:tracePt t="15936" x="5867400" y="758825"/>
          <p14:tracePt t="15953" x="5776913" y="758825"/>
          <p14:tracePt t="15984" x="5697538" y="758825"/>
          <p14:tracePt t="16020" x="5670550" y="776288"/>
          <p14:tracePt t="16021" x="5589588" y="776288"/>
          <p14:tracePt t="16052" x="5572125" y="785813"/>
          <p14:tracePt t="16053" x="5527675" y="785813"/>
          <p14:tracePt t="16091" x="5518150" y="785813"/>
          <p14:tracePt t="16102" x="5500688" y="795338"/>
          <p14:tracePt t="16106" x="5446713" y="803275"/>
          <p14:tracePt t="16119" x="5384800" y="803275"/>
          <p14:tracePt t="16136" x="5340350" y="803275"/>
          <p14:tracePt t="16152" x="5295900" y="803275"/>
          <p14:tracePt t="16169" x="5232400" y="803275"/>
          <p14:tracePt t="16186" x="5143500" y="803275"/>
          <p14:tracePt t="16186" x="5099050" y="803275"/>
          <p14:tracePt t="16204" x="5045075" y="803275"/>
          <p14:tracePt t="16219" x="4830763" y="803275"/>
          <p14:tracePt t="16236" x="4643438" y="803275"/>
          <p14:tracePt t="16253" x="4500563" y="803275"/>
          <p14:tracePt t="16270" x="4419600" y="803275"/>
          <p14:tracePt t="16285" x="4367213" y="803275"/>
          <p14:tracePt t="16303" x="4295775" y="803275"/>
          <p14:tracePt t="16319" x="4241800" y="803275"/>
          <p14:tracePt t="16336" x="4214813" y="803275"/>
          <p14:tracePt t="16352" x="4170363" y="803275"/>
          <p14:tracePt t="16370" x="4116388" y="803275"/>
          <p14:tracePt t="16385" x="4044950" y="803275"/>
          <p14:tracePt t="16385" x="4027488" y="803275"/>
          <p14:tracePt t="16403" x="4010025" y="803275"/>
          <p14:tracePt t="16419" x="3990975" y="803275"/>
          <p14:tracePt t="16436" x="3973513" y="803275"/>
          <p14:tracePt t="16453" x="3965575" y="803275"/>
          <p14:tracePt t="20956" x="3983038" y="803275"/>
          <p14:tracePt t="20964" x="4010025" y="803275"/>
          <p14:tracePt t="20969" x="4062413" y="803275"/>
          <p14:tracePt t="20986" x="4125913" y="803275"/>
          <p14:tracePt t="21003" x="4187825" y="803275"/>
          <p14:tracePt t="21019" x="4232275" y="803275"/>
          <p14:tracePt t="21037" x="4241800" y="803275"/>
          <p14:tracePt t="21053" x="4268788" y="803275"/>
          <p14:tracePt t="21070" x="4303713" y="803275"/>
          <p14:tracePt t="21086" x="4330700" y="803275"/>
          <p14:tracePt t="21103" x="4394200" y="803275"/>
          <p14:tracePt t="21126" x="4402138" y="803275"/>
          <p14:tracePt t="21136" x="4429125" y="803275"/>
          <p14:tracePt t="21170" x="4438650" y="803275"/>
          <p14:tracePt t="21564" x="4446588" y="822325"/>
          <p14:tracePt t="21572" x="4446588" y="847725"/>
          <p14:tracePt t="21576" x="4446588" y="866775"/>
          <p14:tracePt t="21586" x="4402138" y="911225"/>
          <p14:tracePt t="21602" x="4357688" y="965200"/>
          <p14:tracePt t="21602" x="4348163" y="982663"/>
          <p14:tracePt t="21621" x="4330700" y="990600"/>
          <p14:tracePt t="21636" x="4322763" y="1009650"/>
          <p14:tracePt t="24252" x="4491038" y="1017588"/>
          <p14:tracePt t="24260" x="4902200" y="1017588"/>
          <p14:tracePt t="24263" x="5313363" y="1017588"/>
          <p14:tracePt t="24269" x="6161088" y="1017588"/>
          <p14:tracePt t="24286" x="7037388" y="1017588"/>
          <p14:tracePt t="24303" x="7661275" y="1017588"/>
          <p14:tracePt t="24319" x="7956550" y="1017588"/>
          <p14:tracePt t="24337" x="8634413" y="1116013"/>
          <p14:tracePt t="24375" x="8894763" y="1169988"/>
          <p14:tracePt t="24386" x="9099550" y="1196975"/>
          <p14:tracePt t="24386" x="9134475" y="1250950"/>
          <p14:tracePt t="24403" x="9134475" y="1295400"/>
          <p14:tracePt t="24419" x="9134475" y="1357313"/>
          <p14:tracePt t="24446" x="9134475" y="1366838"/>
          <p14:tracePt t="24516" x="9134475" y="1374775"/>
          <p14:tracePt t="24596" x="9134475" y="1401763"/>
          <p14:tracePt t="24604" x="9109075" y="1419225"/>
          <p14:tracePt t="24612" x="9090025" y="1465263"/>
          <p14:tracePt t="24619" x="9010650" y="1536700"/>
          <p14:tracePt t="24636" x="8796338" y="1589088"/>
          <p14:tracePt t="24654" x="8582025" y="1608138"/>
          <p14:tracePt t="24670" x="8323263" y="1608138"/>
          <p14:tracePt t="24687" x="8062913" y="1608138"/>
          <p14:tracePt t="24702" x="7920038" y="1608138"/>
          <p14:tracePt t="24720" x="7823200" y="1608138"/>
          <p14:tracePt t="24736" x="7751763" y="1608138"/>
          <p14:tracePt t="24753" x="7724775" y="1608138"/>
          <p14:tracePt t="24769" x="7697788" y="1589088"/>
          <p14:tracePt t="24829" x="7688263" y="1581150"/>
          <p14:tracePt t="24885" x="7688263" y="1571625"/>
          <p14:tracePt t="24892" x="7688263" y="1554163"/>
          <p14:tracePt t="24901" x="7715250" y="1544638"/>
          <p14:tracePt t="24901" x="7751763" y="1527175"/>
          <p14:tracePt t="24910" x="7786688" y="1490663"/>
          <p14:tracePt t="24920" x="7840663" y="1482725"/>
          <p14:tracePt t="24954" x="7939088" y="1446213"/>
          <p14:tracePt t="24955" x="8232775" y="1393825"/>
          <p14:tracePt t="24983" x="8277225" y="1393825"/>
          <p14:tracePt t="24991" x="8331200" y="1393825"/>
          <p14:tracePt t="25003" x="8402638" y="1393825"/>
          <p14:tracePt t="25019" x="8456613" y="1393825"/>
          <p14:tracePt t="25019" x="8483600" y="1393825"/>
          <p14:tracePt t="25037" x="8555038" y="1393825"/>
          <p14:tracePt t="25053" x="8582025" y="1393825"/>
          <p14:tracePt t="25071" x="8589963" y="1393825"/>
          <p14:tracePt t="25109" x="8599488" y="1393825"/>
          <p14:tracePt t="25124" x="8616950" y="1393825"/>
          <p14:tracePt t="25325" x="8626475" y="1393825"/>
          <p14:tracePt t="25332" x="8653463" y="1393825"/>
          <p14:tracePt t="25340" x="8715375" y="1347788"/>
          <p14:tracePt t="25353" x="8751888" y="1322388"/>
          <p14:tracePt t="25369" x="8796338" y="1295400"/>
          <p14:tracePt t="25386" x="8796338" y="1285875"/>
          <p14:tracePt t="25637" x="8777288" y="1285875"/>
          <p14:tracePt t="25644" x="8751888" y="1285875"/>
          <p14:tracePt t="25653" x="8724900" y="1285875"/>
          <p14:tracePt t="25654" x="8688388" y="1285875"/>
          <p14:tracePt t="25669" x="8653463" y="1295400"/>
          <p14:tracePt t="25686" x="8616950" y="1303338"/>
          <p14:tracePt t="25703" x="8589963" y="1303338"/>
          <p14:tracePt t="25719" x="8572500" y="1303338"/>
          <p14:tracePt t="25737" x="8528050" y="1303338"/>
          <p14:tracePt t="25752" x="8518525" y="1303338"/>
          <p14:tracePt t="26125" x="8545513" y="1303338"/>
          <p14:tracePt t="26132" x="8562975" y="1303338"/>
          <p14:tracePt t="26140" x="8572500" y="1295400"/>
          <p14:tracePt t="26148" x="8582025" y="1295400"/>
          <p14:tracePt t="26204" x="8599488" y="1295400"/>
          <p14:tracePt t="26260" x="8609013" y="1285875"/>
          <p14:tracePt t="26268" x="8616950" y="1285875"/>
          <p14:tracePt t="26279" x="8626475" y="1285875"/>
          <p14:tracePt t="26308" x="8643938" y="1285875"/>
          <p14:tracePt t="26605" x="8599488" y="1285875"/>
          <p14:tracePt t="26606" x="8143875" y="1347788"/>
          <p14:tracePt t="26635" x="7777163" y="1384300"/>
          <p14:tracePt t="26653" x="6902450" y="1517650"/>
          <p14:tracePt t="26654" x="5822950" y="1625600"/>
          <p14:tracePt t="26670" x="4724400" y="1660525"/>
          <p14:tracePt t="26686" x="3857625" y="1660525"/>
          <p14:tracePt t="26703" x="3438525" y="1660525"/>
          <p14:tracePt t="26719" x="3152775" y="1660525"/>
          <p14:tracePt t="26737" x="2874963" y="1660525"/>
          <p14:tracePt t="26753" x="2562225" y="1660525"/>
          <p14:tracePt t="26770" x="2170113" y="1660525"/>
          <p14:tracePt t="26786" x="1731963" y="1660525"/>
          <p14:tracePt t="26803" x="1339850" y="1660525"/>
          <p14:tracePt t="26819" x="1062038" y="1660525"/>
          <p14:tracePt t="26819" x="955675" y="1660525"/>
          <p14:tracePt t="26837" x="731838" y="1660525"/>
          <p14:tracePt t="26852" x="509588" y="1660525"/>
          <p14:tracePt t="26869" x="285750" y="1660525"/>
          <p14:tracePt t="26885" x="107950" y="1660525"/>
          <p14:tracePt t="26902" x="36513" y="1660525"/>
          <p14:tracePt t="27044" x="44450" y="1660525"/>
          <p14:tracePt t="27052" x="71438" y="1660525"/>
          <p14:tracePt t="27060" x="98425" y="1660525"/>
          <p14:tracePt t="27068" x="179388" y="1643063"/>
          <p14:tracePt t="27068" x="204788" y="1643063"/>
          <p14:tracePt t="27092" x="231775" y="1633538"/>
          <p14:tracePt t="27093" x="241300" y="1625600"/>
          <p14:tracePt t="27102" x="268288" y="1625600"/>
          <p14:tracePt t="27120" x="303213" y="1625600"/>
          <p14:tracePt t="27135" x="339725" y="1625600"/>
          <p14:tracePt t="27153" x="393700" y="1625600"/>
          <p14:tracePt t="27169" x="561975" y="1625600"/>
          <p14:tracePt t="27186" x="803275" y="1625600"/>
          <p14:tracePt t="27202" x="1009650" y="1625600"/>
          <p14:tracePt t="27219" x="1250950" y="1625600"/>
          <p14:tracePt t="27236" x="1490663" y="1625600"/>
          <p14:tracePt t="27253" x="1589088" y="1633538"/>
          <p14:tracePt t="27269" x="1660525" y="1652588"/>
          <p14:tracePt t="27286" x="1724025" y="1670050"/>
          <p14:tracePt t="27303" x="1812925" y="1670050"/>
          <p14:tracePt t="27319" x="1901825" y="1679575"/>
          <p14:tracePt t="27336" x="1990725" y="1697038"/>
          <p14:tracePt t="27352" x="2036763" y="1714500"/>
          <p14:tracePt t="27369" x="2098675" y="1714500"/>
          <p14:tracePt t="27385" x="2143125" y="1724025"/>
          <p14:tracePt t="27403" x="2259013" y="1741488"/>
          <p14:tracePt t="27419" x="2384425" y="1758950"/>
          <p14:tracePt t="27419" x="2428875" y="1758950"/>
          <p14:tracePt t="27436" x="2581275" y="1776413"/>
          <p14:tracePt t="27452" x="2697163" y="1795463"/>
          <p14:tracePt t="27470" x="2803525" y="1812925"/>
          <p14:tracePt t="27486" x="2919413" y="1830388"/>
          <p14:tracePt t="27503" x="3027363" y="1847850"/>
          <p14:tracePt t="27519" x="3133725" y="1857375"/>
          <p14:tracePt t="27537" x="3303588" y="1884363"/>
          <p14:tracePt t="27558" x="3357563" y="1884363"/>
          <p14:tracePt t="27570" x="3465513" y="1884363"/>
          <p14:tracePt t="27585" x="3536950" y="1884363"/>
          <p14:tracePt t="27603" x="3571875" y="1884363"/>
          <p14:tracePt t="27619" x="3616325" y="1884363"/>
          <p14:tracePt t="27619" x="3643313" y="1884363"/>
          <p14:tracePt t="27637" x="3660775" y="1884363"/>
          <p14:tracePt t="27652" x="3679825" y="1884363"/>
          <p14:tracePt t="27669" x="3687763" y="1884363"/>
          <p14:tracePt t="27686" x="3697288" y="1874838"/>
          <p14:tracePt t="27703" x="3705225" y="1857375"/>
          <p14:tracePt t="27719" x="3724275" y="1839913"/>
          <p14:tracePt t="27735" x="3724275" y="1822450"/>
          <p14:tracePt t="27753" x="3724275" y="1795463"/>
          <p14:tracePt t="27769" x="3741738" y="1768475"/>
          <p14:tracePt t="27786" x="3741738" y="1714500"/>
          <p14:tracePt t="27802" x="3741738" y="1679575"/>
          <p14:tracePt t="27819" x="3741738" y="1643063"/>
          <p14:tracePt t="27835" x="3741738" y="1589088"/>
          <p14:tracePt t="27854" x="3741738" y="1571625"/>
          <p14:tracePt t="27869" x="3724275" y="1544638"/>
          <p14:tracePt t="27887" x="3714750" y="1509713"/>
          <p14:tracePt t="27902" x="3697288" y="1473200"/>
          <p14:tracePt t="27920" x="3670300" y="1438275"/>
          <p14:tracePt t="27936" x="3652838" y="1401763"/>
          <p14:tracePt t="27953" x="3625850" y="1384300"/>
          <p14:tracePt t="27969" x="3616325" y="1357313"/>
          <p14:tracePt t="27986" x="3598863" y="1330325"/>
          <p14:tracePt t="28002" x="3581400" y="1312863"/>
          <p14:tracePt t="28037" x="3571875" y="1303338"/>
          <p14:tracePt t="28060" x="3571875" y="1285875"/>
          <p14:tracePt t="28076" x="3562350" y="1285875"/>
          <p14:tracePt t="28300" x="3581400" y="1268413"/>
          <p14:tracePt t="28308" x="3608388" y="1258888"/>
          <p14:tracePt t="28319" x="3660775" y="1258888"/>
          <p14:tracePt t="28324" x="3697288" y="1241425"/>
          <p14:tracePt t="28336" x="3724275" y="1231900"/>
          <p14:tracePt t="28352" x="3732213" y="1231900"/>
          <p14:tracePt t="28370" x="3741738" y="1231900"/>
          <p14:tracePt t="28428" x="3759200" y="1231900"/>
          <p14:tracePt t="28452" x="3795713" y="1223963"/>
          <p14:tracePt t="28461" x="3813175" y="1214438"/>
          <p14:tracePt t="28469" x="3840163" y="1214438"/>
          <p14:tracePt t="28469" x="3867150" y="1214438"/>
          <p14:tracePt t="28486" x="3884613" y="1214438"/>
          <p14:tracePt t="28502" x="3894138" y="1214438"/>
          <p14:tracePt t="28520" x="3919538" y="1214438"/>
          <p14:tracePt t="28536" x="3938588" y="1214438"/>
          <p14:tracePt t="28573" x="3956050" y="1214438"/>
          <p14:tracePt t="28588" x="3965575" y="1214438"/>
          <p14:tracePt t="28589" x="3973513" y="1214438"/>
          <p14:tracePt t="28602" x="4000500" y="1214438"/>
          <p14:tracePt t="28619" x="4010025" y="1214438"/>
          <p14:tracePt t="28636" x="4044950" y="1214438"/>
          <p14:tracePt t="28653" x="4071938" y="1214438"/>
          <p14:tracePt t="28669" x="4089400" y="1214438"/>
          <p14:tracePt t="28687" x="4133850" y="1214438"/>
          <p14:tracePt t="28703" x="4143375" y="1214438"/>
          <p14:tracePt t="28749" x="4152900" y="1214438"/>
          <p14:tracePt t="29316" x="4133850" y="1214438"/>
          <p14:tracePt t="29318" x="4125913" y="1231900"/>
          <p14:tracePt t="29325" x="4116388" y="1250950"/>
          <p14:tracePt t="29335" x="4089400" y="1276350"/>
          <p14:tracePt t="29352" x="4081463" y="1303338"/>
          <p14:tracePt t="29368" x="4071938" y="1330325"/>
          <p14:tracePt t="29386" x="4062413" y="1357313"/>
          <p14:tracePt t="29402" x="4054475" y="1366838"/>
          <p14:tracePt t="29437" x="4054475" y="1374775"/>
          <p14:tracePt t="29460" x="4054475" y="1384300"/>
          <p14:tracePt t="29483" x="4054475" y="1393825"/>
          <p14:tracePt t="29501" x="4054475" y="1411288"/>
          <p14:tracePt t="30532" x="4017963" y="1393825"/>
          <p14:tracePt t="30534" x="3990975" y="1374775"/>
          <p14:tracePt t="30545" x="3965575" y="1366838"/>
          <p14:tracePt t="30552" x="3902075" y="1339850"/>
          <p14:tracePt t="30570" x="3857625" y="1322388"/>
          <p14:tracePt t="30585" x="3822700" y="1312863"/>
          <p14:tracePt t="30603" x="3751263" y="1295400"/>
          <p14:tracePt t="30619" x="3643313" y="1276350"/>
          <p14:tracePt t="30636" x="3446463" y="1241425"/>
          <p14:tracePt t="30653" x="3276600" y="1223963"/>
          <p14:tracePt t="30670" x="3062288" y="1204913"/>
          <p14:tracePt t="30686" x="2822575" y="1160463"/>
          <p14:tracePt t="30702" x="2633663" y="1143000"/>
          <p14:tracePt t="30718" x="2473325" y="1116013"/>
          <p14:tracePt t="30737" x="2366963" y="1108075"/>
          <p14:tracePt t="30752" x="2224088" y="1089025"/>
          <p14:tracePt t="30769" x="2054225" y="1089025"/>
          <p14:tracePt t="30786" x="1857375" y="1071563"/>
          <p14:tracePt t="30802" x="1687513" y="1036638"/>
          <p14:tracePt t="30819" x="1517650" y="1017588"/>
          <p14:tracePt t="30819" x="1446213" y="1017588"/>
          <p14:tracePt t="30837" x="1330325" y="1000125"/>
          <p14:tracePt t="30854" x="1179513" y="973138"/>
          <p14:tracePt t="30869" x="1062038" y="955675"/>
          <p14:tracePt t="30887" x="866775" y="955675"/>
          <p14:tracePt t="30903" x="679450" y="955675"/>
          <p14:tracePt t="30919" x="490538" y="938213"/>
          <p14:tracePt t="30936" x="366713" y="938213"/>
          <p14:tracePt t="30953" x="250825" y="938213"/>
          <p14:tracePt t="30969" x="169863" y="938213"/>
          <p14:tracePt t="30987" x="80963" y="938213"/>
          <p14:tracePt t="31002" x="0" y="938213"/>
          <p14:tracePt t="31036" x="0" y="946150"/>
          <p14:tracePt t="31037" x="0" y="965200"/>
          <p14:tracePt t="31053" x="0" y="982663"/>
          <p14:tracePt t="31070" x="0" y="990600"/>
          <p14:tracePt t="31085" x="0" y="1027113"/>
          <p14:tracePt t="31102" x="0" y="1071563"/>
          <p14:tracePt t="31142" x="0" y="1116013"/>
          <p14:tracePt t="31185" x="0" y="1143000"/>
          <p14:tracePt t="31186" x="0" y="1187450"/>
          <p14:tracePt t="31202" x="0" y="1223963"/>
          <p14:tracePt t="31219" x="0" y="1276350"/>
          <p14:tracePt t="31235" x="9525" y="1330325"/>
          <p14:tracePt t="31253" x="9525" y="1366838"/>
          <p14:tracePt t="31270" x="9525" y="1428750"/>
          <p14:tracePt t="31285" x="17463" y="1490663"/>
          <p14:tracePt t="31303" x="36513" y="1554163"/>
          <p14:tracePt t="31319" x="53975" y="1670050"/>
          <p14:tracePt t="31336" x="80963" y="1751013"/>
          <p14:tracePt t="31352" x="88900" y="1857375"/>
          <p14:tracePt t="31369" x="115888" y="1928813"/>
          <p14:tracePt t="31385" x="142875" y="2009775"/>
          <p14:tracePt t="31402" x="160338" y="2071688"/>
          <p14:tracePt t="31418" x="187325" y="2152650"/>
          <p14:tracePt t="31436" x="241300" y="2251075"/>
          <p14:tracePt t="31453" x="303213" y="2347913"/>
          <p14:tracePt t="31469" x="366713" y="2438400"/>
          <p14:tracePt t="31485" x="428625" y="2517775"/>
          <p14:tracePt t="31503" x="500063" y="2589213"/>
          <p14:tracePt t="31519" x="608013" y="2643188"/>
          <p14:tracePt t="31535" x="687388" y="2670175"/>
          <p14:tracePt t="31552" x="731838" y="2697163"/>
          <p14:tracePt t="31569" x="803275" y="2714625"/>
          <p14:tracePt t="31586" x="911225" y="2751138"/>
          <p14:tracePt t="31602" x="1089025" y="2786063"/>
          <p14:tracePt t="31619" x="1295400" y="2786063"/>
          <p14:tracePt t="31636" x="1625600" y="2786063"/>
          <p14:tracePt t="31654" x="1830388" y="2786063"/>
          <p14:tracePt t="31669" x="2009775" y="2786063"/>
          <p14:tracePt t="31686" x="2303463" y="2786063"/>
          <p14:tracePt t="31702" x="2643188" y="2786063"/>
          <p14:tracePt t="31719" x="2911475" y="2786063"/>
          <p14:tracePt t="31735" x="3108325" y="2741613"/>
          <p14:tracePt t="31753" x="3276600" y="2660650"/>
          <p14:tracePt t="31768" x="3465513" y="2544763"/>
          <p14:tracePt t="31786" x="3608388" y="2446338"/>
          <p14:tracePt t="31802" x="3714750" y="2347913"/>
          <p14:tracePt t="31820" x="3741738" y="2241550"/>
          <p14:tracePt t="31835" x="3795713" y="2108200"/>
          <p14:tracePt t="31853" x="3822700" y="2054225"/>
          <p14:tracePt t="31869" x="3822700" y="1990725"/>
          <p14:tracePt t="31886" x="3822700" y="1928813"/>
          <p14:tracePt t="31902" x="3822700" y="1857375"/>
          <p14:tracePt t="31919" x="3795713" y="1776413"/>
          <p14:tracePt t="31935" x="3741738" y="1643063"/>
          <p14:tracePt t="31952" x="3670300" y="1536700"/>
          <p14:tracePt t="31969" x="3589338" y="1419225"/>
          <p14:tracePt t="31986" x="3490913" y="1312863"/>
          <p14:tracePt t="32002" x="3375025" y="1223963"/>
          <p14:tracePt t="32019" x="3224213" y="1133475"/>
          <p14:tracePt t="32019" x="3160713" y="1089025"/>
          <p14:tracePt t="32037" x="3098800" y="1062038"/>
          <p14:tracePt t="32052" x="2884488" y="938213"/>
          <p14:tracePt t="32070" x="2660650" y="857250"/>
          <p14:tracePt t="32087" x="1616075" y="615950"/>
          <p14:tracePt t="32164" x="1482725" y="588963"/>
          <p14:tracePt t="32169" x="965200" y="527050"/>
          <p14:tracePt t="32203" x="822325" y="527050"/>
          <p14:tracePt t="32219" x="704850" y="527050"/>
          <p14:tracePt t="32219" x="687388" y="527050"/>
          <p14:tracePt t="32237" x="660400" y="527050"/>
          <p14:tracePt t="32253" x="527050" y="536575"/>
          <p14:tracePt t="32270" x="428625" y="554038"/>
          <p14:tracePt t="32286" x="366713" y="561975"/>
          <p14:tracePt t="32303" x="268288" y="581025"/>
          <p14:tracePt t="32319" x="169863" y="598488"/>
          <p14:tracePt t="32336" x="98425" y="615950"/>
          <p14:tracePt t="32352" x="53975" y="633413"/>
          <p14:tracePt t="32369" x="17463" y="642938"/>
          <p14:tracePt t="32386" x="0" y="652463"/>
          <p14:tracePt t="32402" x="0" y="669925"/>
          <p14:tracePt t="32420" x="0" y="679450"/>
          <p14:tracePt t="32435" x="0" y="696913"/>
          <p14:tracePt t="32453" x="0" y="714375"/>
          <p14:tracePt t="32469" x="0" y="731838"/>
          <p14:tracePt t="32486" x="0" y="776288"/>
          <p14:tracePt t="32502" x="0" y="795338"/>
          <p14:tracePt t="32519" x="0" y="822325"/>
          <p14:tracePt t="32536" x="0" y="839788"/>
          <p14:tracePt t="32553" x="0" y="893763"/>
          <p14:tracePt t="32569" x="0" y="946150"/>
          <p14:tracePt t="32586" x="0" y="1000125"/>
          <p14:tracePt t="32603" x="0" y="1044575"/>
          <p14:tracePt t="32620" x="0" y="1098550"/>
          <p14:tracePt t="32636" x="0" y="1133475"/>
          <p14:tracePt t="32636" x="0" y="1160463"/>
          <p14:tracePt t="32653" x="0" y="1214438"/>
          <p14:tracePt t="32669" x="0" y="1276350"/>
          <p14:tracePt t="32686" x="0" y="1347788"/>
          <p14:tracePt t="32702" x="0" y="1384300"/>
          <p14:tracePt t="32719" x="0" y="1428750"/>
          <p14:tracePt t="32735" x="0" y="1446213"/>
          <p14:tracePt t="32753" x="0" y="1482725"/>
          <p14:tracePt t="32769" x="0" y="1500188"/>
          <p14:tracePt t="32785" x="0" y="1509713"/>
          <p14:tracePt t="32820" x="0" y="1517650"/>
          <p14:tracePt t="32844" x="0" y="1536700"/>
          <p14:tracePt t="32852" x="0" y="1544638"/>
          <p14:tracePt t="32860" x="0" y="1562100"/>
          <p14:tracePt t="32869" x="0" y="1608138"/>
          <p14:tracePt t="32885" x="0" y="1625600"/>
          <p14:tracePt t="32903" x="0" y="1633538"/>
          <p14:tracePt t="32918" x="0" y="1660525"/>
          <p14:tracePt t="32936" x="0" y="1670050"/>
          <p14:tracePt t="32952" x="0" y="1697038"/>
          <p14:tracePt t="32969" x="0" y="1714500"/>
          <p14:tracePt t="32985" x="17463" y="1741488"/>
          <p14:tracePt t="33003" x="26988" y="1768475"/>
          <p14:tracePt t="33019" x="36513" y="1795463"/>
          <p14:tracePt t="33019" x="44450" y="1803400"/>
          <p14:tracePt t="33037" x="44450" y="1830388"/>
          <p14:tracePt t="33068" x="53975" y="1857375"/>
          <p14:tracePt t="33081" x="61913" y="1874838"/>
          <p14:tracePt t="33102" x="71438" y="1893888"/>
          <p14:tracePt t="33103" x="88900" y="1911350"/>
          <p14:tracePt t="33118" x="107950" y="1938338"/>
          <p14:tracePt t="33135" x="115888" y="1946275"/>
          <p14:tracePt t="33152" x="125413" y="1965325"/>
          <p14:tracePt t="33177" x="133350" y="1965325"/>
          <p14:tracePt t="33185" x="142875" y="1973263"/>
          <p14:tracePt t="33202" x="152400" y="2017713"/>
          <p14:tracePt t="33218" x="179388" y="2036763"/>
          <p14:tracePt t="33235" x="196850" y="2054225"/>
          <p14:tracePt t="33780" x="204788" y="2054225"/>
          <p14:tracePt t="33792" x="250825" y="2081213"/>
          <p14:tracePt t="33795" x="322263" y="2098675"/>
          <p14:tracePt t="33802" x="473075" y="2179638"/>
          <p14:tracePt t="33819" x="633413" y="2214563"/>
          <p14:tracePt t="33819" x="669925" y="2232025"/>
          <p14:tracePt t="33837" x="723900" y="2241550"/>
          <p14:tracePt t="33837" x="731838" y="2241550"/>
          <p14:tracePt t="33852" x="776288" y="2259013"/>
          <p14:tracePt t="33869" x="830263" y="2259013"/>
          <p14:tracePt t="33886" x="893763" y="2286000"/>
          <p14:tracePt t="33902" x="965200" y="2303463"/>
          <p14:tracePt t="33919" x="1036638" y="2303463"/>
          <p14:tracePt t="33935" x="1116013" y="2322513"/>
          <p14:tracePt t="33952" x="1187450" y="2322513"/>
          <p14:tracePt t="33969" x="1285875" y="2322513"/>
          <p14:tracePt t="33985" x="1339850" y="2322513"/>
          <p14:tracePt t="34002" x="1393825" y="2322513"/>
          <p14:tracePt t="34019" x="1428750" y="2322513"/>
          <p14:tracePt t="34035" x="1446213" y="2322513"/>
          <p14:tracePt t="34035" x="1473200" y="2322513"/>
          <p14:tracePt t="34053" x="1517650" y="2322513"/>
          <p14:tracePt t="34069" x="1554163" y="2322513"/>
          <p14:tracePt t="34086" x="1562100" y="2322513"/>
          <p14:tracePt t="34102" x="1608138" y="2322513"/>
          <p14:tracePt t="34119" x="1625600" y="2322513"/>
          <p14:tracePt t="34135" x="1679575" y="2312988"/>
          <p14:tracePt t="34153" x="1768475" y="2312988"/>
          <p14:tracePt t="34202" x="1803400" y="2312988"/>
          <p14:tracePt t="34219" x="1874838" y="2312988"/>
          <p14:tracePt t="34235" x="1919288" y="2312988"/>
          <p14:tracePt t="34235" x="1955800" y="2312988"/>
          <p14:tracePt t="34253" x="1982788" y="2312988"/>
          <p14:tracePt t="34268" x="2000250" y="2312988"/>
          <p14:tracePt t="34285" x="2027238" y="2312988"/>
          <p14:tracePt t="34302" x="2036763" y="2312988"/>
          <p14:tracePt t="34318" x="2062163" y="2312988"/>
          <p14:tracePt t="34335" x="2081213" y="2312988"/>
          <p14:tracePt t="34352" x="2108200" y="2312988"/>
          <p14:tracePt t="34368" x="2143125" y="2312988"/>
          <p14:tracePt t="34385" x="2187575" y="2312988"/>
          <p14:tracePt t="34428" x="2197100" y="2312988"/>
          <p14:tracePt t="34434" x="2224088" y="2312988"/>
          <p14:tracePt t="34452" x="2232025" y="2312988"/>
          <p14:tracePt t="34453" x="2276475" y="2312988"/>
          <p14:tracePt t="34470" x="2295525" y="2312988"/>
          <p14:tracePt t="34485" x="2303463" y="2312988"/>
          <p14:tracePt t="34502" x="2312988" y="2312988"/>
          <p14:tracePt t="34518" x="2339975" y="2312988"/>
          <p14:tracePt t="34535" x="2347913" y="2312988"/>
          <p14:tracePt t="34552" x="2366963" y="2312988"/>
          <p14:tracePt t="34569" x="2374900" y="2312988"/>
          <p14:tracePt t="34605" x="2384425" y="2312988"/>
          <p14:tracePt t="34964" x="2393950" y="2312988"/>
          <p14:tracePt t="34975" x="2411413" y="2295525"/>
          <p14:tracePt t="34978" x="2419350" y="2295525"/>
          <p14:tracePt t="34985" x="2446338" y="2276475"/>
          <p14:tracePt t="35002" x="2465388" y="2276475"/>
          <p14:tracePt t="35019" x="2473325" y="2268538"/>
          <p14:tracePt t="35035" x="2482850" y="2259013"/>
          <p14:tracePt t="35245" x="2482850" y="2251075"/>
          <p14:tracePt t="35253" x="2482850" y="2232025"/>
          <p14:tracePt t="35277" x="2482850" y="2214563"/>
          <p14:tracePt t="35325" x="2482850" y="2205038"/>
          <p14:tracePt t="35349" x="2473325" y="2187575"/>
          <p14:tracePt t="35541" x="2465388" y="2187575"/>
          <p14:tracePt t="35548" x="2446338" y="2187575"/>
          <p14:tracePt t="35553" x="2411413" y="2187575"/>
          <p14:tracePt t="35569" x="2357438" y="2187575"/>
          <p14:tracePt t="35586" x="2259013" y="2160588"/>
          <p14:tracePt t="35603" x="2125663" y="2125663"/>
          <p14:tracePt t="35620" x="2009775" y="2089150"/>
          <p14:tracePt t="35636" x="1884363" y="2054225"/>
          <p14:tracePt t="35636" x="1830388" y="2036763"/>
          <p14:tracePt t="35653" x="1751013" y="2017713"/>
          <p14:tracePt t="35669" x="1687513" y="1990725"/>
          <p14:tracePt t="35686" x="1633538" y="1973263"/>
          <p14:tracePt t="35702" x="1536700" y="1938338"/>
          <p14:tracePt t="35720" x="1455738" y="1911350"/>
          <p14:tracePt t="35735" x="1428750" y="1893888"/>
          <p14:tracePt t="35753" x="1393825" y="1893888"/>
          <p14:tracePt t="35768" x="1366838" y="1866900"/>
          <p14:tracePt t="35786" x="1330325" y="1866900"/>
          <p14:tracePt t="35828" x="1330325" y="1857375"/>
          <p14:tracePt t="36124" x="1339850" y="1857375"/>
          <p14:tracePt t="36276" x="1347788" y="1857375"/>
          <p14:tracePt t="36284" x="1347788" y="1830388"/>
          <p14:tracePt t="36289" x="1179513" y="1608138"/>
          <p14:tracePt t="36328" x="982663" y="1374775"/>
          <p14:tracePt t="36390" x="955675" y="1322388"/>
          <p14:tracePt t="36392" x="946150" y="1312863"/>
          <p14:tracePt t="36401" x="928688" y="1285875"/>
          <p14:tracePt t="36419" x="919163" y="1268413"/>
          <p14:tracePt t="36435" x="901700" y="1231900"/>
          <p14:tracePt t="36435" x="893763" y="1214438"/>
          <p14:tracePt t="36468" x="893763" y="1196975"/>
          <p14:tracePt t="36469" x="884238" y="1179513"/>
          <p14:tracePt t="36485" x="874713" y="1160463"/>
          <p14:tracePt t="36502" x="830263" y="1089025"/>
          <p14:tracePt t="36570" x="830263" y="1081088"/>
          <p14:tracePt t="37013" x="830263" y="1089025"/>
          <p14:tracePt t="37024" x="839788" y="1098550"/>
          <p14:tracePt t="37025" x="857250" y="1125538"/>
          <p14:tracePt t="37035" x="874713" y="1179513"/>
          <p14:tracePt t="37052" x="901700" y="1231900"/>
          <p14:tracePt t="37092" x="919163" y="1250950"/>
          <p14:tracePt t="37093" x="919163" y="1276350"/>
          <p14:tracePt t="37108" x="928688" y="1295400"/>
          <p14:tracePt t="37118" x="955675" y="1339850"/>
          <p14:tracePt t="37135" x="973138" y="1384300"/>
          <p14:tracePt t="37151" x="1000125" y="1446213"/>
          <p14:tracePt t="37168" x="1027113" y="1490663"/>
          <p14:tracePt t="37185" x="1054100" y="1544638"/>
          <p14:tracePt t="37201" x="1081088" y="1581150"/>
          <p14:tracePt t="37218" x="1098550" y="1608138"/>
          <p14:tracePt t="37234" x="1108075" y="1616075"/>
          <p14:tracePt t="37234" x="1116013" y="1625600"/>
          <p14:tracePt t="37253" x="1125538" y="1643063"/>
          <p14:tracePt t="37268" x="1133475" y="1643063"/>
          <p14:tracePt t="37309" x="1143000" y="1652588"/>
          <p14:tracePt t="37312" x="1152525" y="1652588"/>
          <p14:tracePt t="37319" x="1160463" y="1652588"/>
          <p14:tracePt t="37365" x="1179513" y="1652588"/>
          <p14:tracePt t="37373" x="1241425" y="1652588"/>
          <p14:tracePt t="37402" x="1250950" y="1652588"/>
          <p14:tracePt t="37419" x="1276350" y="1652588"/>
          <p14:tracePt t="37419" x="1339850" y="1652588"/>
          <p14:tracePt t="37443" x="1347788" y="1652588"/>
          <p14:tracePt t="37451" x="1428750" y="1643063"/>
          <p14:tracePt t="37469" x="1473200" y="1643063"/>
          <p14:tracePt t="37486" x="1509713" y="1633538"/>
          <p14:tracePt t="37502" x="1536700" y="1633538"/>
          <p14:tracePt t="37518" x="1571625" y="1625600"/>
          <p14:tracePt t="37535" x="1581150" y="1616075"/>
          <p14:tracePt t="37552" x="1608138" y="1616075"/>
          <p14:tracePt t="37568" x="1652588" y="1616075"/>
          <p14:tracePt t="37568" x="1660525" y="1616075"/>
          <p14:tracePt t="37621" x="1687513" y="1616075"/>
          <p14:tracePt t="37621" x="1704975" y="1616075"/>
          <p14:tracePt t="37635" x="1741488" y="1616075"/>
          <p14:tracePt t="37651" x="1795463" y="1616075"/>
          <p14:tracePt t="37669" x="1830388" y="1625600"/>
          <p14:tracePt t="37685" x="1911350" y="1652588"/>
          <p14:tracePt t="37703" x="1946275" y="1670050"/>
          <p14:tracePt t="37718" x="1990725" y="1697038"/>
          <p14:tracePt t="37736" x="2027238" y="1724025"/>
          <p14:tracePt t="37751" x="2081213" y="1758950"/>
          <p14:tracePt t="37769" x="2116138" y="1795463"/>
          <p14:tracePt t="37785" x="2143125" y="1812925"/>
          <p14:tracePt t="37802" x="2152650" y="1830388"/>
          <p14:tracePt t="37818" x="2160588" y="1839913"/>
          <p14:tracePt t="37835" x="2179638" y="1847850"/>
          <p14:tracePt t="37852" x="2179638" y="1857375"/>
          <p14:tracePt t="38062" x="2187575" y="1866900"/>
          <p14:tracePt t="38080" x="2251075" y="1866900"/>
          <p14:tracePt t="38080" x="2276475" y="1866900"/>
          <p14:tracePt t="38101" x="2374900" y="1866900"/>
          <p14:tracePt t="38101" x="2401888" y="1866900"/>
          <p14:tracePt t="38141" x="2419350" y="1866900"/>
          <p14:tracePt t="38157" x="2428875" y="1866900"/>
          <p14:tracePt t="38172" x="2438400" y="1866900"/>
          <p14:tracePt t="38189" x="2446338" y="1866900"/>
          <p14:tracePt t="38204" x="2446338" y="1857375"/>
          <p14:tracePt t="38208" x="2465388" y="1857375"/>
          <p14:tracePt t="38218" x="2482850" y="1857375"/>
          <p14:tracePt t="38235" x="2509838" y="1857375"/>
          <p14:tracePt t="38235" x="2517775" y="1847850"/>
          <p14:tracePt t="38269" x="2527300" y="1847850"/>
          <p14:tracePt t="38270" x="2554288" y="1847850"/>
          <p14:tracePt t="38286" x="2562225" y="1847850"/>
          <p14:tracePt t="38302" x="2589213" y="1847850"/>
          <p14:tracePt t="38460" x="2581275" y="1857375"/>
          <p14:tracePt t="38477" x="2554288" y="1857375"/>
          <p14:tracePt t="38477" x="2527300" y="1874838"/>
          <p14:tracePt t="38494" x="2517775" y="1874838"/>
          <p14:tracePt t="38502" x="2455863" y="1901825"/>
          <p14:tracePt t="38518" x="2438400" y="1919288"/>
          <p14:tracePt t="38535" x="2419350" y="1928813"/>
          <p14:tracePt t="38552" x="2401888" y="1938338"/>
          <p14:tracePt t="38569" x="2384425" y="1938338"/>
          <p14:tracePt t="38585" x="2312988" y="1973263"/>
          <p14:tracePt t="38604" x="2251075" y="2000250"/>
          <p14:tracePt t="38618" x="2170113" y="2036763"/>
          <p14:tracePt t="38618" x="2143125" y="2044700"/>
          <p14:tracePt t="38636" x="2116138" y="2054225"/>
          <p14:tracePt t="38651" x="2044700" y="2081213"/>
          <p14:tracePt t="38669" x="2009775" y="2089150"/>
          <p14:tracePt t="38685" x="1938338" y="2108200"/>
          <p14:tracePt t="38715" x="1874838" y="2108200"/>
          <p14:tracePt t="38735" x="1822450" y="2108200"/>
          <p14:tracePt t="38752" x="1776413" y="2108200"/>
          <p14:tracePt t="38768" x="1724025" y="2089150"/>
          <p14:tracePt t="38786" x="1670050" y="2071688"/>
          <p14:tracePt t="38801" x="1616075" y="2036763"/>
          <p14:tracePt t="38818" x="1544638" y="1990725"/>
          <p14:tracePt t="38835" x="1473200" y="1965325"/>
          <p14:tracePt t="38835" x="1438275" y="1946275"/>
          <p14:tracePt t="38852" x="1384300" y="1928813"/>
          <p14:tracePt t="38868" x="1339850" y="1893888"/>
          <p14:tracePt t="38885" x="1276350" y="1857375"/>
          <p14:tracePt t="38902" x="1179513" y="1830388"/>
          <p14:tracePt t="38919" x="1071563" y="1795463"/>
          <p14:tracePt t="38935" x="990600" y="1776413"/>
          <p14:tracePt t="38952" x="938213" y="1758950"/>
          <p14:tracePt t="38968" x="839788" y="1731963"/>
          <p14:tracePt t="38986" x="768350" y="1731963"/>
          <p14:tracePt t="39001" x="696913" y="1731963"/>
          <p14:tracePt t="39019" x="652463" y="1731963"/>
          <p14:tracePt t="39035" x="633413" y="1731963"/>
          <p14:tracePt t="39268" x="679450" y="1731963"/>
          <p14:tracePt t="39276" x="704850" y="1714500"/>
          <p14:tracePt t="39291" x="741363" y="1697038"/>
          <p14:tracePt t="39292" x="812800" y="1687513"/>
          <p14:tracePt t="39302" x="919163" y="1652588"/>
          <p14:tracePt t="39318" x="1017588" y="1616075"/>
          <p14:tracePt t="39335" x="1160463" y="1571625"/>
          <p14:tracePt t="39352" x="1223963" y="1544638"/>
          <p14:tracePt t="39368" x="1303338" y="1536700"/>
          <p14:tracePt t="39385" x="1401763" y="1536700"/>
          <p14:tracePt t="39402" x="1544638" y="1509713"/>
          <p14:tracePt t="39418" x="1687513" y="1509713"/>
          <p14:tracePt t="39435" x="1830388" y="1509713"/>
          <p14:tracePt t="39451" x="2036763" y="1509713"/>
          <p14:tracePt t="39469" x="2179638" y="1527175"/>
          <p14:tracePt t="39485" x="2268538" y="1544638"/>
          <p14:tracePt t="39502" x="2339975" y="1544638"/>
          <p14:tracePt t="39519" x="2384425" y="1554163"/>
          <p14:tracePt t="39535" x="2446338" y="1571625"/>
          <p14:tracePt t="39552" x="2598738" y="1633538"/>
          <p14:tracePt t="39608" x="2633663" y="1670050"/>
          <p14:tracePt t="39636" x="2652713" y="1697038"/>
          <p14:tracePt t="39637" x="2670175" y="1714500"/>
          <p14:tracePt t="39637" x="2697163" y="1758950"/>
          <p14:tracePt t="39652" x="2714625" y="1812925"/>
          <p14:tracePt t="39668" x="2714625" y="1866900"/>
          <p14:tracePt t="39685" x="2724150" y="1893888"/>
          <p14:tracePt t="39702" x="2724150" y="1928813"/>
          <p14:tracePt t="39748" x="2724150" y="1938338"/>
          <p14:tracePt t="39788" x="2724150" y="1946275"/>
          <p14:tracePt t="39812" x="2724150" y="1965325"/>
          <p14:tracePt t="39820" x="2724150" y="1973263"/>
          <p14:tracePt t="39828" x="2724150" y="1982788"/>
          <p14:tracePt t="39932" x="2724150" y="2000250"/>
          <p14:tracePt t="41701" x="2724150" y="2009775"/>
          <p14:tracePt t="41708" x="2724150" y="2036763"/>
          <p14:tracePt t="41716" x="2724150" y="2108200"/>
          <p14:tracePt t="42163" x="2741613" y="2116138"/>
          <p14:tracePt t="42219" x="2751138" y="2116138"/>
          <p14:tracePt t="42483" x="2768600" y="2125663"/>
          <p14:tracePt t="42493" x="2776538" y="2125663"/>
          <p14:tracePt t="42494" x="2786063" y="2133600"/>
          <p14:tracePt t="42501" x="2786063" y="2143125"/>
          <p14:tracePt t="42516" x="2803525" y="2143125"/>
          <p14:tracePt t="42756" x="2813050" y="2143125"/>
          <p14:tracePt t="42772" x="2830513" y="2143125"/>
          <p14:tracePt t="42800" x="2847975" y="2143125"/>
          <p14:tracePt t="42947" x="2884488" y="2143125"/>
          <p14:tracePt t="42955" x="2884488" y="2133600"/>
          <p14:tracePt t="42963" x="2901950" y="2133600"/>
          <p14:tracePt t="42971" x="2938463" y="2133600"/>
          <p14:tracePt t="42984" x="2982913" y="2133600"/>
          <p14:tracePt t="43000" x="3044825" y="2133600"/>
          <p14:tracePt t="43018" x="3081338" y="2133600"/>
          <p14:tracePt t="43034" x="3133725" y="2143125"/>
          <p14:tracePt t="43034" x="3170238" y="2152650"/>
          <p14:tracePt t="43051" x="3214688" y="2152650"/>
          <p14:tracePt t="43067" x="3455988" y="2170113"/>
          <p14:tracePt t="43084" x="3598863" y="2170113"/>
          <p14:tracePt t="43101" x="3679825" y="2187575"/>
          <p14:tracePt t="43117" x="3714750" y="2187575"/>
          <p14:tracePt t="43134" x="3741738" y="2187575"/>
          <p14:tracePt t="43151" x="3759200" y="2187575"/>
          <p14:tracePt t="43167" x="3786188" y="2187575"/>
          <p14:tracePt t="43184" x="3795713" y="2187575"/>
          <p14:tracePt t="43201" x="3813175" y="2187575"/>
          <p14:tracePt t="43217" x="3830638" y="2187575"/>
          <p14:tracePt t="43234" x="3848100" y="2187575"/>
          <p14:tracePt t="43250" x="3884613" y="2187575"/>
          <p14:tracePt t="43250" x="3902075" y="2187575"/>
          <p14:tracePt t="43268" x="3956050" y="2170113"/>
          <p14:tracePt t="43284" x="4037013" y="2133600"/>
          <p14:tracePt t="43301" x="4108450" y="2125663"/>
          <p14:tracePt t="43317" x="4152900" y="2108200"/>
          <p14:tracePt t="43335" x="4179888" y="2098675"/>
          <p14:tracePt t="43350" x="4197350" y="2089150"/>
          <p14:tracePt t="43403" x="4205288" y="2089150"/>
          <p14:tracePt t="43427" x="4205288" y="2081213"/>
          <p14:tracePt t="44868" x="4187825" y="2071688"/>
          <p14:tracePt t="44876" x="4133850" y="2071688"/>
          <p14:tracePt t="44884" x="4081463" y="2054225"/>
          <p14:tracePt t="44891" x="4010025" y="2054225"/>
          <p14:tracePt t="44900" x="3973513" y="2054225"/>
          <p14:tracePt t="44917" x="3929063" y="2044700"/>
          <p14:tracePt t="44934" x="3911600" y="2044700"/>
          <p14:tracePt t="44950" x="3875088" y="2044700"/>
          <p14:tracePt t="44967" x="3830638" y="2044700"/>
          <p14:tracePt t="44984" x="3776663" y="2062163"/>
          <p14:tracePt t="45001" x="3724275" y="2081213"/>
          <p14:tracePt t="45017" x="3670300" y="2081213"/>
          <p14:tracePt t="45034" x="3616325" y="2081213"/>
          <p14:tracePt t="45050" x="3589338" y="2089150"/>
          <p14:tracePt t="45050" x="3562350" y="2089150"/>
          <p14:tracePt t="45068" x="3527425" y="2098675"/>
          <p14:tracePt t="45085" x="3482975" y="2116138"/>
          <p14:tracePt t="45101" x="3446463" y="2125663"/>
          <p14:tracePt t="45118" x="3402013" y="2125663"/>
          <p14:tracePt t="45134" x="3348038" y="2152650"/>
          <p14:tracePt t="45186" x="3340100" y="2152650"/>
          <p14:tracePt t="45200" x="3295650" y="2170113"/>
          <p14:tracePt t="45217" x="3268663" y="2179638"/>
          <p14:tracePt t="45234" x="3205163" y="2205038"/>
          <p14:tracePt t="45268" x="3197225" y="2214563"/>
          <p14:tracePt t="45269" x="3187700" y="2214563"/>
          <p14:tracePt t="45284" x="3170238" y="2232025"/>
          <p14:tracePt t="45300" x="3143250" y="2241550"/>
          <p14:tracePt t="45317" x="3143250" y="2251075"/>
          <p14:tracePt t="45334" x="3116263" y="2276475"/>
          <p14:tracePt t="45352" x="3098800" y="2286000"/>
          <p14:tracePt t="45367" x="3071813" y="2322513"/>
          <p14:tracePt t="45384" x="3062288" y="2339975"/>
          <p14:tracePt t="45400" x="3044825" y="2347913"/>
          <p14:tracePt t="45417" x="3036888" y="2357438"/>
          <p14:tracePt t="45434" x="3027363" y="2384425"/>
          <p14:tracePt t="45451" x="3017838" y="2411413"/>
          <p14:tracePt t="45451" x="3009900" y="2428875"/>
          <p14:tracePt t="45468" x="2990850" y="2446338"/>
          <p14:tracePt t="45484" x="2990850" y="2465388"/>
          <p14:tracePt t="45501" x="2982913" y="2482850"/>
          <p14:tracePt t="45517" x="2982913" y="2500313"/>
          <p14:tracePt t="45534" x="2973388" y="2509838"/>
          <p14:tracePt t="45551" x="2973388" y="2544763"/>
          <p14:tracePt t="45568" x="2955925" y="2589213"/>
          <p14:tracePt t="45583" x="2946400" y="2616200"/>
          <p14:tracePt t="45602" x="2946400" y="2652713"/>
          <p14:tracePt t="45617" x="2946400" y="2670175"/>
          <p14:tracePt t="45634" x="2928938" y="2697163"/>
          <p14:tracePt t="45650" x="2928938" y="2714625"/>
          <p14:tracePt t="45650" x="2928938" y="2732088"/>
          <p14:tracePt t="45668" x="2928938" y="2768600"/>
          <p14:tracePt t="45684" x="2928938" y="2795588"/>
          <p14:tracePt t="45701" x="2928938" y="2830513"/>
          <p14:tracePt t="45716" x="2928938" y="2847975"/>
          <p14:tracePt t="45733" x="2919413" y="2894013"/>
          <p14:tracePt t="45750" x="2919413" y="2928938"/>
          <p14:tracePt t="45772" x="2919413" y="2955925"/>
          <p14:tracePt t="45783" x="2919413" y="2973388"/>
          <p14:tracePt t="45800" x="2919413" y="3000375"/>
          <p14:tracePt t="45816" x="2919413" y="3017838"/>
          <p14:tracePt t="45833" x="2919413" y="3062288"/>
          <p14:tracePt t="45850" x="2919413" y="3098800"/>
          <p14:tracePt t="45866" x="2919413" y="3143250"/>
          <p14:tracePt t="45884" x="2919413" y="3197225"/>
          <p14:tracePt t="45900" x="2919413" y="3303588"/>
          <p14:tracePt t="45917" x="2965450" y="3490913"/>
          <p14:tracePt t="45940" x="2973388" y="3581400"/>
          <p14:tracePt t="45950" x="3017838" y="3724275"/>
          <p14:tracePt t="45966" x="3054350" y="3840163"/>
          <p14:tracePt t="45984" x="3089275" y="3965575"/>
          <p14:tracePt t="46000" x="3125788" y="4089400"/>
          <p14:tracePt t="46018" x="3152775" y="4170363"/>
          <p14:tracePt t="46033" x="3232150" y="4313238"/>
          <p14:tracePt t="46033" x="3259138" y="4330700"/>
          <p14:tracePt t="46083" x="3286125" y="4367213"/>
          <p14:tracePt t="46084" x="3340100" y="4429125"/>
          <p14:tracePt t="46100" x="3384550" y="4473575"/>
          <p14:tracePt t="46118" x="3419475" y="4518025"/>
          <p14:tracePt t="46133" x="3473450" y="4554538"/>
          <p14:tracePt t="46151" x="3517900" y="4581525"/>
          <p14:tracePt t="46167" x="3608388" y="4625975"/>
          <p14:tracePt t="46184" x="3660775" y="4660900"/>
          <p14:tracePt t="46200" x="3714750" y="4687888"/>
          <p14:tracePt t="46217" x="3776663" y="4714875"/>
          <p14:tracePt t="46235" x="3848100" y="4732338"/>
          <p14:tracePt t="46260" x="3946525" y="4732338"/>
          <p14:tracePt t="46294" x="3990975" y="4732338"/>
          <p14:tracePt t="46306" x="4133850" y="4732338"/>
          <p14:tracePt t="46317" x="4259263" y="4732338"/>
          <p14:tracePt t="46334" x="4411663" y="4732338"/>
          <p14:tracePt t="46356" x="4446588" y="4732338"/>
          <p14:tracePt t="46367" x="4518025" y="4714875"/>
          <p14:tracePt t="46383" x="4616450" y="4670425"/>
          <p14:tracePt t="46401" x="4705350" y="4652963"/>
          <p14:tracePt t="46417" x="4751388" y="4625975"/>
          <p14:tracePt t="46434" x="4813300" y="4598988"/>
          <p14:tracePt t="46450" x="4857750" y="4554538"/>
          <p14:tracePt t="46450" x="4894263" y="4527550"/>
          <p14:tracePt t="46468" x="4973638" y="4473575"/>
          <p14:tracePt t="46484" x="5010150" y="4446588"/>
          <p14:tracePt t="46501" x="5045075" y="4429125"/>
          <p14:tracePt t="46521" x="5062538" y="4402138"/>
          <p14:tracePt t="46534" x="5099050" y="4357688"/>
          <p14:tracePt t="46550" x="5116513" y="4313238"/>
          <p14:tracePt t="46567" x="5133975" y="4286250"/>
          <p14:tracePt t="46583" x="5133975" y="4241800"/>
          <p14:tracePt t="46601" x="5143500" y="4224338"/>
          <p14:tracePt t="46636" x="5143500" y="4205288"/>
          <p14:tracePt t="46988" x="5143500" y="4214813"/>
          <p14:tracePt t="46995" x="5133975" y="4232275"/>
          <p14:tracePt t="47001" x="5126038" y="4241800"/>
          <p14:tracePt t="47005" x="5099050" y="4268788"/>
          <p14:tracePt t="47017" x="5062538" y="4303713"/>
          <p14:tracePt t="47033" x="5018088" y="4348163"/>
          <p14:tracePt t="47050" x="4965700" y="4402138"/>
          <p14:tracePt t="47050" x="4946650" y="4419600"/>
          <p14:tracePt t="47068" x="4911725" y="4456113"/>
          <p14:tracePt t="47084" x="4867275" y="4500563"/>
          <p14:tracePt t="47102" x="4813300" y="4537075"/>
          <p14:tracePt t="47123" x="4786313" y="4572000"/>
          <p14:tracePt t="47134" x="4732338" y="4608513"/>
          <p14:tracePt t="47150" x="4687888" y="4633913"/>
          <p14:tracePt t="47167" x="4643438" y="4670425"/>
          <p14:tracePt t="47183" x="4589463" y="4687888"/>
          <p14:tracePt t="47201" x="4562475" y="4705350"/>
          <p14:tracePt t="47217" x="4527550" y="4714875"/>
          <p14:tracePt t="47234" x="4483100" y="4732338"/>
          <p14:tracePt t="47250" x="4402138" y="4759325"/>
          <p14:tracePt t="47250" x="4375150" y="4759325"/>
          <p14:tracePt t="47268" x="4313238" y="4776788"/>
          <p14:tracePt t="47284" x="4098925" y="4795838"/>
          <p14:tracePt t="47343" x="4054475" y="4795838"/>
          <p14:tracePt t="47374" x="4044950" y="4795838"/>
          <p14:tracePt t="47383" x="4017963" y="4795838"/>
          <p14:tracePt t="47400" x="4000500" y="4786313"/>
          <p14:tracePt t="47433" x="4000500" y="4768850"/>
          <p14:tracePt t="47434" x="3983038" y="4751388"/>
          <p14:tracePt t="47451" x="3965575" y="4697413"/>
          <p14:tracePt t="47467" x="3956050" y="4652963"/>
          <p14:tracePt t="47484" x="3956050" y="4598988"/>
          <p14:tracePt t="47500" x="3956050" y="4572000"/>
          <p14:tracePt t="47518" x="3956050" y="4562475"/>
          <p14:tracePt t="47980" x="3956050" y="4545013"/>
          <p14:tracePt t="48004" x="3919538" y="4518025"/>
          <p14:tracePt t="48012" x="3875088" y="4473575"/>
          <p14:tracePt t="48020" x="3848100" y="4465638"/>
          <p14:tracePt t="48025" x="3803650" y="4438650"/>
          <p14:tracePt t="48033" x="3732213" y="4375150"/>
          <p14:tracePt t="48050" x="3670300" y="4330700"/>
          <p14:tracePt t="48050" x="3652838" y="4322763"/>
          <p14:tracePt t="48084" x="3643313" y="4313238"/>
          <p14:tracePt t="48085" x="3633788" y="4303713"/>
          <p14:tracePt t="48101" x="3616325" y="4303713"/>
          <p14:tracePt t="48117" x="3608388" y="4286250"/>
          <p14:tracePt t="48134" x="3589338" y="4259263"/>
          <p14:tracePt t="48150" x="3581400" y="4259263"/>
          <p14:tracePt t="48167" x="3473450" y="4224338"/>
          <p14:tracePt t="48217" x="3429000" y="4205288"/>
          <p14:tracePt t="48218" x="3357563" y="4187825"/>
          <p14:tracePt t="48233" x="3295650" y="4179888"/>
          <p14:tracePt t="48251" x="3251200" y="4179888"/>
          <p14:tracePt t="48267" x="3152775" y="4160838"/>
          <p14:tracePt t="48285" x="3081338" y="4160838"/>
          <p14:tracePt t="48300" x="3009900" y="4160838"/>
          <p14:tracePt t="48317" x="2911475" y="4160838"/>
          <p14:tracePt t="48341" x="2867025" y="4160838"/>
          <p14:tracePt t="48362" x="2633663" y="4160838"/>
          <p14:tracePt t="48409" x="2393950" y="4160838"/>
          <p14:tracePt t="48439" x="2339975" y="4160838"/>
          <p14:tracePt t="48450" x="2251075" y="4160838"/>
          <p14:tracePt t="48467" x="2125663" y="4160838"/>
          <p14:tracePt t="48467" x="2054225" y="4160838"/>
          <p14:tracePt t="48484" x="1874838" y="4160838"/>
          <p14:tracePt t="48500" x="1697038" y="4170363"/>
          <p14:tracePt t="48517" x="1490663" y="4187825"/>
          <p14:tracePt t="48517" x="1428750" y="4205288"/>
          <p14:tracePt t="48540" x="1357313" y="4224338"/>
          <p14:tracePt t="48550" x="1231900" y="4259263"/>
          <p14:tracePt t="48567" x="1098550" y="4303713"/>
          <p14:tracePt t="48584" x="982663" y="4340225"/>
          <p14:tracePt t="48602" x="857250" y="4375150"/>
          <p14:tracePt t="48617" x="750888" y="4419600"/>
          <p14:tracePt t="48634" x="669925" y="4438650"/>
          <p14:tracePt t="48650" x="588963" y="4473575"/>
          <p14:tracePt t="48650" x="554038" y="4491038"/>
          <p14:tracePt t="48668" x="527050" y="4518025"/>
          <p14:tracePt t="48684" x="419100" y="4581525"/>
          <p14:tracePt t="48701" x="330200" y="4625975"/>
          <p14:tracePt t="48717" x="258763" y="4679950"/>
          <p14:tracePt t="48734" x="223838" y="4732338"/>
          <p14:tracePt t="48750" x="179388" y="4795838"/>
          <p14:tracePt t="48767" x="142875" y="4848225"/>
          <p14:tracePt t="48783" x="125413" y="4911725"/>
          <p14:tracePt t="48801" x="98425" y="4965700"/>
          <p14:tracePt t="48817" x="88900" y="5018088"/>
          <p14:tracePt t="48834" x="71438" y="5072063"/>
          <p14:tracePt t="48850" x="44450" y="5126038"/>
          <p14:tracePt t="48850" x="44450" y="5143500"/>
          <p14:tracePt t="48868" x="44450" y="5170488"/>
          <p14:tracePt t="48884" x="26988" y="5232400"/>
          <p14:tracePt t="48901" x="26988" y="5303838"/>
          <p14:tracePt t="48934" x="26988" y="5330825"/>
          <p14:tracePt t="48935" x="26988" y="5367338"/>
          <p14:tracePt t="48951" x="26988" y="5402263"/>
          <p14:tracePt t="48967" x="36513" y="5429250"/>
          <p14:tracePt t="48983" x="36513" y="5446713"/>
          <p14:tracePt t="49000" x="53975" y="5456238"/>
          <p14:tracePt t="49018" x="61913" y="5465763"/>
          <p14:tracePt t="49033" x="71438" y="5473700"/>
          <p14:tracePt t="49051" x="88900" y="5473700"/>
          <p14:tracePt t="49067" x="125413" y="5491163"/>
          <p14:tracePt t="49084" x="152400" y="5500688"/>
          <p14:tracePt t="49100" x="179388" y="5500688"/>
          <p14:tracePt t="49120" x="231775" y="5518150"/>
          <p14:tracePt t="49135" x="268288" y="5518150"/>
          <p14:tracePt t="49154" x="303213" y="5527675"/>
          <p14:tracePt t="49168" x="347663" y="5527675"/>
          <p14:tracePt t="49187" x="438150" y="5545138"/>
          <p14:tracePt t="49219" x="465138" y="5545138"/>
          <p14:tracePt t="49233" x="473075" y="5545138"/>
          <p14:tracePt t="49250" x="517525" y="5554663"/>
          <p14:tracePt t="49250" x="536575" y="5554663"/>
          <p14:tracePt t="49252" x="571500" y="5554663"/>
          <p14:tracePt t="49267" x="608013" y="5554663"/>
          <p14:tracePt t="49285" x="642938" y="5554663"/>
          <p14:tracePt t="49311" x="652463" y="5554663"/>
          <p14:tracePt t="49323" x="687388" y="5554663"/>
          <p14:tracePt t="49333" x="723900" y="5554663"/>
          <p14:tracePt t="49350" x="785813" y="5554663"/>
          <p14:tracePt t="49366" x="839788" y="5554663"/>
          <p14:tracePt t="49383" x="874713" y="5554663"/>
          <p14:tracePt t="49400" x="901700" y="5554663"/>
          <p14:tracePt t="49417" x="919163" y="5554663"/>
          <p14:tracePt t="49434" x="955675" y="5554663"/>
          <p14:tracePt t="49450" x="1044575" y="5554663"/>
          <p14:tracePt t="49523" x="1062038" y="5554663"/>
          <p14:tracePt t="49530" x="1071563" y="5554663"/>
          <p14:tracePt t="49533" x="1081088" y="5554663"/>
          <p14:tracePt t="49587" x="1089025" y="5554663"/>
          <p14:tracePt t="49603" x="1098550" y="5545138"/>
          <p14:tracePt t="49619" x="1108075" y="5537200"/>
          <p14:tracePt t="49635" x="1116013" y="5527675"/>
          <p14:tracePt t="49643" x="1125538" y="5527675"/>
          <p14:tracePt t="49651" x="1133475" y="5510213"/>
          <p14:tracePt t="49667" x="1152525" y="5491163"/>
          <p14:tracePt t="49668" x="1160463" y="5473700"/>
          <p14:tracePt t="49683" x="1179513" y="5456238"/>
          <p14:tracePt t="49701" x="1179513" y="5429250"/>
          <p14:tracePt t="49717" x="1187450" y="5411788"/>
          <p14:tracePt t="49733" x="1187450" y="5384800"/>
          <p14:tracePt t="49749" x="1187450" y="5348288"/>
          <p14:tracePt t="49766" x="1187450" y="5330825"/>
          <p14:tracePt t="49784" x="1187450" y="5303838"/>
          <p14:tracePt t="49800" x="1187450" y="5295900"/>
          <p14:tracePt t="49816" x="1187450" y="5268913"/>
          <p14:tracePt t="49833" x="1187450" y="5259388"/>
          <p14:tracePt t="49850" x="1187450" y="5251450"/>
          <p14:tracePt t="49866" x="1187450" y="5224463"/>
          <p14:tracePt t="49884" x="1179513" y="5205413"/>
          <p14:tracePt t="49900" x="1169988" y="5187950"/>
          <p14:tracePt t="49917" x="1152525" y="5170488"/>
          <p14:tracePt t="49933" x="1125538" y="5160963"/>
          <p14:tracePt t="49950" x="1116013" y="5143500"/>
          <p14:tracePt t="49966" x="1081088" y="5143500"/>
          <p14:tracePt t="49983" x="1071563" y="5143500"/>
          <p14:tracePt t="50000" x="1062038" y="5143500"/>
          <p14:tracePt t="50017" x="1036638" y="5143500"/>
          <p14:tracePt t="50033" x="1000125" y="5143500"/>
          <p14:tracePt t="50051" x="990600" y="5143500"/>
          <p14:tracePt t="50066" x="973138" y="5143500"/>
          <p14:tracePt t="50083" x="965200" y="5153025"/>
          <p14:tracePt t="50123" x="955675" y="5153025"/>
          <p14:tracePt t="50133" x="946150" y="5160963"/>
          <p14:tracePt t="50135" x="928688" y="5160963"/>
          <p14:tracePt t="50150" x="919163" y="5170488"/>
          <p14:tracePt t="50166" x="901700" y="5187950"/>
          <p14:tracePt t="50183" x="866775" y="5205413"/>
          <p14:tracePt t="50201" x="830263" y="5224463"/>
          <p14:tracePt t="50217" x="795338" y="5251450"/>
          <p14:tracePt t="50234" x="741363" y="5268913"/>
          <p14:tracePt t="50250" x="687388" y="5303838"/>
          <p14:tracePt t="50266" x="669925" y="5322888"/>
          <p14:tracePt t="50266" x="652463" y="5330825"/>
          <p14:tracePt t="50283" x="642938" y="5340350"/>
          <p14:tracePt t="50300" x="625475" y="5357813"/>
          <p14:tracePt t="50371" x="625475" y="5375275"/>
          <p14:tracePt t="50377" x="625475" y="5394325"/>
          <p14:tracePt t="50548" x="642938" y="5394325"/>
          <p14:tracePt t="50551" x="776288" y="5313363"/>
          <p14:tracePt t="50602" x="785813" y="5303838"/>
          <p14:tracePt t="50617" x="812800" y="5276850"/>
          <p14:tracePt t="50633" x="822325" y="5268913"/>
          <p14:tracePt t="50650" x="839788" y="5251450"/>
          <p14:tracePt t="50666" x="847725" y="5205413"/>
          <p14:tracePt t="50684" x="857250" y="5187950"/>
          <p14:tracePt t="50700" x="857250" y="5180013"/>
          <p14:tracePt t="50812" x="847725" y="5170488"/>
          <p14:tracePt t="50819" x="839788" y="5170488"/>
          <p14:tracePt t="50827" x="812800" y="5170488"/>
          <p14:tracePt t="50835" x="758825" y="5197475"/>
          <p14:tracePt t="50850" x="714375" y="5224463"/>
          <p14:tracePt t="50866" x="669925" y="5268913"/>
          <p14:tracePt t="50866" x="660400" y="5276850"/>
          <p14:tracePt t="50884" x="652463" y="5286375"/>
          <p14:tracePt t="51100" x="660400" y="5286375"/>
          <p14:tracePt t="51107" x="687388" y="5286375"/>
          <p14:tracePt t="51123" x="741363" y="5286375"/>
          <p14:tracePt t="51124" x="768350" y="5276850"/>
          <p14:tracePt t="51133" x="795338" y="5268913"/>
          <p14:tracePt t="51149" x="812800" y="5259388"/>
          <p14:tracePt t="51167" x="839788" y="5241925"/>
          <p14:tracePt t="51183" x="866775" y="5232400"/>
          <p14:tracePt t="51200" x="874713" y="5232400"/>
          <p14:tracePt t="51216" x="901700" y="5232400"/>
          <p14:tracePt t="51234" x="919163" y="5232400"/>
          <p14:tracePt t="51249" x="938213" y="5224463"/>
          <p14:tracePt t="51249" x="946150" y="5224463"/>
          <p14:tracePt t="51268" x="955675" y="5224463"/>
          <p14:tracePt t="51563" x="965200" y="5232400"/>
          <p14:tracePt t="51571" x="965200" y="5241925"/>
          <p14:tracePt t="51582" x="965200" y="5259388"/>
          <p14:tracePt t="52171" x="982663" y="5259388"/>
          <p14:tracePt t="52220" x="990600" y="5259388"/>
          <p14:tracePt t="52227" x="1009650" y="5259388"/>
          <p14:tracePt t="52235" x="1017588" y="5259388"/>
          <p14:tracePt t="52243" x="1044575" y="5241925"/>
          <p14:tracePt t="52256" x="1054100" y="5241925"/>
          <p14:tracePt t="52266" x="1081088" y="5232400"/>
          <p14:tracePt t="52284" x="1116013" y="5232400"/>
          <p14:tracePt t="52300" x="1169988" y="5205413"/>
          <p14:tracePt t="52317" x="1214438" y="5205413"/>
          <p14:tracePt t="52333" x="1268413" y="5205413"/>
          <p14:tracePt t="52350" x="1339850" y="5187950"/>
          <p14:tracePt t="52366" x="1384300" y="5180013"/>
          <p14:tracePt t="52383" x="1401763" y="5180013"/>
          <p14:tracePt t="52524" x="1411288" y="5180013"/>
          <p14:tracePt t="52531" x="1465263" y="5180013"/>
          <p14:tracePt t="52546" x="1482725" y="5180013"/>
          <p14:tracePt t="52549" x="1527175" y="5187950"/>
          <p14:tracePt t="52644" x="1527175" y="5197475"/>
          <p14:tracePt t="52651" x="1536700" y="5197475"/>
          <p14:tracePt t="52668" x="1554163" y="5197475"/>
          <p14:tracePt t="52668" x="1562100" y="5205413"/>
          <p14:tracePt t="52683" x="1724025" y="5259388"/>
          <p14:tracePt t="52819" x="1731963" y="5259388"/>
          <p14:tracePt t="53275" x="1741488" y="5268913"/>
          <p14:tracePt t="53299" x="1741488" y="5276850"/>
          <p14:tracePt t="53315" x="1731963" y="5286375"/>
          <p14:tracePt t="53403" x="1724025" y="5286375"/>
          <p14:tracePt t="53419" x="1714500" y="5286375"/>
          <p14:tracePt t="53427" x="1704975" y="5295900"/>
          <p14:tracePt t="53460" x="1697038" y="5295900"/>
          <p14:tracePt t="53483" x="1697038" y="5303838"/>
          <p14:tracePt t="53531" x="1687513" y="5303838"/>
          <p14:tracePt t="53556" x="1679575" y="5303838"/>
          <p14:tracePt t="53588" x="1670050" y="5303838"/>
          <p14:tracePt t="53636" x="1652588" y="5303838"/>
          <p14:tracePt t="53636" x="1633538" y="5303838"/>
          <p14:tracePt t="53666" x="1625600" y="5303838"/>
          <p14:tracePt t="53731" x="1608138" y="5295900"/>
          <p14:tracePt t="53763" x="1598613" y="5295900"/>
          <p14:tracePt t="53900" x="1598613" y="5286375"/>
          <p14:tracePt t="53923" x="1616075" y="5268913"/>
          <p14:tracePt t="53955" x="1633538" y="5268913"/>
          <p14:tracePt t="54346" x="1633538" y="5251450"/>
          <p14:tracePt t="54363" x="1633538" y="5241925"/>
          <p14:tracePt t="54371" x="1633538" y="5232400"/>
          <p14:tracePt t="54379" x="1633538" y="5224463"/>
          <p14:tracePt t="54635" x="1633538" y="5232400"/>
          <p14:tracePt t="54635" x="1633538" y="5241925"/>
          <p14:tracePt t="54651" x="1633538" y="5259388"/>
          <p14:tracePt t="59675" x="1643063" y="5259388"/>
          <p14:tracePt t="61494" x="0" y="0"/>
        </p14:tracePtLst>
        <p14:tracePtLst>
          <p14:tracePt t="62420" x="1643063" y="5259388"/>
          <p14:tracePt t="63876" x="1643063" y="5251450"/>
          <p14:tracePt t="63884" x="1643063" y="5241925"/>
          <p14:tracePt t="63889" x="1625600" y="5232400"/>
          <p14:tracePt t="63899" x="1608138" y="5205413"/>
          <p14:tracePt t="63916" x="1608138" y="5197475"/>
          <p14:tracePt t="64420" x="1598613" y="5197475"/>
          <p14:tracePt t="64428" x="1589088" y="5197475"/>
          <p14:tracePt t="64432" x="1571625" y="5205413"/>
          <p14:tracePt t="64452" x="1554163" y="5214938"/>
          <p14:tracePt t="64453" x="1544638" y="5214938"/>
          <p14:tracePt t="64466" x="1490663" y="5259388"/>
          <p14:tracePt t="64499" x="1465263" y="5268913"/>
          <p14:tracePt t="64501" x="1455738" y="5276850"/>
          <p14:tracePt t="64515" x="1428750" y="5295900"/>
          <p14:tracePt t="64659" x="1419225" y="5303838"/>
          <p14:tracePt t="64667" x="1393825" y="5303838"/>
          <p14:tracePt t="64675" x="1347788" y="5259388"/>
          <p14:tracePt t="64683" x="1214438" y="5072063"/>
          <p14:tracePt t="64699" x="1017588" y="4670425"/>
          <p14:tracePt t="64732" x="901700" y="4357688"/>
          <p14:tracePt t="64733" x="874713" y="4054475"/>
          <p14:tracePt t="64749" x="847725" y="3741738"/>
          <p14:tracePt t="64766" x="847725" y="3411538"/>
          <p14:tracePt t="64783" x="847725" y="3116263"/>
          <p14:tracePt t="64799" x="884238" y="2840038"/>
          <p14:tracePt t="64815" x="955675" y="2554288"/>
          <p14:tracePt t="64832" x="1009650" y="2366963"/>
          <p14:tracePt t="64849" x="1054100" y="2214563"/>
          <p14:tracePt t="64865" x="1108075" y="2116138"/>
          <p14:tracePt t="64883" x="1169988" y="2017713"/>
          <p14:tracePt t="64898" x="1295400" y="1893888"/>
          <p14:tracePt t="64915" x="1401763" y="1803400"/>
          <p14:tracePt t="64932" x="1536700" y="1714500"/>
          <p14:tracePt t="64950" x="1704975" y="1616075"/>
          <p14:tracePt t="64965" x="1830388" y="1536700"/>
          <p14:tracePt t="64982" x="1884363" y="1500188"/>
          <p14:tracePt t="64998" x="1928813" y="1490663"/>
          <p14:tracePt t="65016" x="1965325" y="1473200"/>
          <p14:tracePt t="65032" x="2009775" y="1473200"/>
          <p14:tracePt t="65049" x="2044700" y="1465263"/>
          <p14:tracePt t="65065" x="2081213" y="1465263"/>
          <p14:tracePt t="65082" x="2116138" y="1465263"/>
          <p14:tracePt t="65098" x="2205038" y="1465263"/>
          <p14:tracePt t="65116" x="2241550" y="1465263"/>
          <p14:tracePt t="65131" x="2286000" y="1482725"/>
          <p14:tracePt t="65149" x="2339975" y="1490663"/>
          <p14:tracePt t="65166" x="2357438" y="1509713"/>
          <p14:tracePt t="65181" x="2374900" y="1527175"/>
          <p14:tracePt t="65199" x="2393950" y="1544638"/>
          <p14:tracePt t="65215" x="2401888" y="1562100"/>
          <p14:tracePt t="65232" x="2419350" y="1581150"/>
          <p14:tracePt t="65248" x="2419350" y="1589088"/>
          <p14:tracePt t="65265" x="2438400" y="1625600"/>
          <p14:tracePt t="65282" x="2438400" y="1670050"/>
          <p14:tracePt t="65282" x="2438400" y="1679575"/>
          <p14:tracePt t="65300" x="2438400" y="1714500"/>
          <p14:tracePt t="65316" x="2401888" y="1776413"/>
          <p14:tracePt t="65332" x="2330450" y="1812925"/>
          <p14:tracePt t="65349" x="2259013" y="1857375"/>
          <p14:tracePt t="65366" x="2187575" y="1874838"/>
          <p14:tracePt t="65382" x="2143125" y="1893888"/>
          <p14:tracePt t="65516" x="2133600" y="1866900"/>
          <p14:tracePt t="65518" x="2160588" y="1608138"/>
          <p14:tracePt t="65518" x="2160588" y="1562100"/>
          <p14:tracePt t="65572" x="2187575" y="1509713"/>
          <p14:tracePt t="65572" x="2232025" y="1473200"/>
          <p14:tracePt t="65582" x="2303463" y="1428750"/>
          <p14:tracePt t="65600" x="2374900" y="1411288"/>
          <p14:tracePt t="65615" x="2455863" y="1401763"/>
          <p14:tracePt t="65632" x="2536825" y="1401763"/>
          <p14:tracePt t="65649" x="2571750" y="1384300"/>
          <p14:tracePt t="65666" x="2608263" y="1384300"/>
          <p14:tracePt t="65683" x="2884488" y="1428750"/>
          <p14:tracePt t="65749" x="2946400" y="1473200"/>
          <p14:tracePt t="65776" x="2982913" y="1500188"/>
          <p14:tracePt t="65782" x="3009900" y="1527175"/>
          <p14:tracePt t="65799" x="3027363" y="1554163"/>
          <p14:tracePt t="65816" x="3036888" y="1598613"/>
          <p14:tracePt t="65832" x="3062288" y="1643063"/>
          <p14:tracePt t="65850" x="3081338" y="1741488"/>
          <p14:tracePt t="65865" x="3081338" y="1812925"/>
          <p14:tracePt t="65882" x="3081338" y="1893888"/>
          <p14:tracePt t="65898" x="3071813" y="2009775"/>
          <p14:tracePt t="65916" x="3036888" y="2133600"/>
          <p14:tracePt t="65931" x="2982913" y="2241550"/>
          <p14:tracePt t="65949" x="2946400" y="2339975"/>
          <p14:tracePt t="65966" x="2919413" y="2401888"/>
          <p14:tracePt t="65999" x="2894013" y="2446338"/>
          <p14:tracePt t="66000" x="2840038" y="2527300"/>
          <p14:tracePt t="66015" x="2813050" y="2581275"/>
          <p14:tracePt t="66033" x="2768600" y="2679700"/>
          <p14:tracePt t="66049" x="2741613" y="2732088"/>
          <p14:tracePt t="66067" x="2724150" y="2786063"/>
          <p14:tracePt t="66082" x="2705100" y="2803525"/>
          <p14:tracePt t="66082" x="2697163" y="2822575"/>
          <p14:tracePt t="66100" x="2670175" y="2867025"/>
          <p14:tracePt t="66116" x="2643188" y="2901950"/>
          <p14:tracePt t="66142" x="2616200" y="2928938"/>
          <p14:tracePt t="66149" x="2500313" y="3054350"/>
          <p14:tracePt t="66200" x="2455863" y="3071813"/>
          <p14:tracePt t="66215" x="2446338" y="3089275"/>
          <p14:tracePt t="66232" x="2428875" y="3098800"/>
          <p14:tracePt t="66249" x="2411413" y="3116263"/>
          <p14:tracePt t="66266" x="2401888" y="3125788"/>
          <p14:tracePt t="66283" x="2401888" y="3143250"/>
          <p14:tracePt t="66283" x="2393950" y="3143250"/>
          <p14:tracePt t="66300" x="2393950" y="3152775"/>
          <p14:tracePt t="66316" x="2393950" y="3160713"/>
          <p14:tracePt t="66333" x="2393950" y="3187700"/>
          <p14:tracePt t="66350" x="2393950" y="3214688"/>
          <p14:tracePt t="66366" x="2401888" y="3259138"/>
          <p14:tracePt t="66383" x="2455863" y="3340100"/>
          <p14:tracePt t="66399" x="2509838" y="3394075"/>
          <p14:tracePt t="66416" x="2581275" y="3473450"/>
          <p14:tracePt t="66432" x="2652713" y="3527425"/>
          <p14:tracePt t="66450" x="2714625" y="3571875"/>
          <p14:tracePt t="66465" x="2768600" y="3598863"/>
          <p14:tracePt t="66483" x="2840038" y="3633788"/>
          <p14:tracePt t="66499" x="2955925" y="3679825"/>
          <p14:tracePt t="66517" x="3000375" y="3679825"/>
          <p14:tracePt t="66533" x="3009900" y="3687763"/>
          <p14:tracePt t="66596" x="3017838" y="3670300"/>
          <p14:tracePt t="66597" x="3027363" y="3670300"/>
          <p14:tracePt t="66609" x="3036888" y="3643313"/>
          <p14:tracePt t="66615" x="3071813" y="3527425"/>
          <p14:tracePt t="66632" x="3108325" y="3367088"/>
          <p14:tracePt t="66649" x="3152775" y="3125788"/>
          <p14:tracePt t="66665" x="3187700" y="2938463"/>
          <p14:tracePt t="66665" x="3205163" y="2840038"/>
          <p14:tracePt t="66684" x="3224213" y="2751138"/>
          <p14:tracePt t="66698" x="3303588" y="2517775"/>
          <p14:tracePt t="66716" x="3402013" y="2339975"/>
          <p14:tracePt t="66733" x="4589463" y="1847850"/>
          <p14:tracePt t="66733" x="4660900" y="1847850"/>
          <p14:tracePt t="66874" x="4965700" y="2017713"/>
          <p14:tracePt t="66920" x="5295900" y="2697163"/>
          <p14:tracePt t="67015" x="5313363" y="2714625"/>
          <p14:tracePt t="67015" x="5322888" y="2751138"/>
          <p14:tracePt t="67032" x="5330825" y="2768600"/>
          <p14:tracePt t="67048" x="5340350" y="2795588"/>
          <p14:tracePt t="67065" x="5348288" y="2803525"/>
          <p14:tracePt t="67082" x="5357813" y="2830513"/>
          <p14:tracePt t="67082" x="5357813" y="2847975"/>
          <p14:tracePt t="67100" x="5224463" y="3224213"/>
          <p14:tracePt t="67171" x="5081588" y="3375025"/>
          <p14:tracePt t="67183" x="4965700" y="3517900"/>
          <p14:tracePt t="67198" x="4768850" y="3697288"/>
          <p14:tracePt t="67222" x="4705350" y="3741738"/>
          <p14:tracePt t="67232" x="4581525" y="3830638"/>
          <p14:tracePt t="67249" x="4491038" y="3867150"/>
          <p14:tracePt t="67265" x="4419600" y="3894138"/>
          <p14:tracePt t="67265" x="4375150" y="3911600"/>
          <p14:tracePt t="67284" x="4348163" y="3929063"/>
          <p14:tracePt t="67298" x="4187825" y="3929063"/>
          <p14:tracePt t="67316" x="4037013" y="3929063"/>
          <p14:tracePt t="67332" x="3867150" y="3929063"/>
          <p14:tracePt t="67349" x="3724275" y="3929063"/>
          <p14:tracePt t="67365" x="3705225" y="3929063"/>
          <p14:tracePt t="67383" x="3705225" y="3919538"/>
          <p14:tracePt t="67443" x="3697288" y="3919538"/>
          <p14:tracePt t="67451" x="3697288" y="3894138"/>
          <p14:tracePt t="67459" x="3697288" y="3848100"/>
          <p14:tracePt t="67459" x="3697288" y="3803650"/>
          <p14:tracePt t="67468" x="3697288" y="3705225"/>
          <p14:tracePt t="67481" x="3705225" y="3536950"/>
          <p14:tracePt t="67481" x="3732213" y="3438525"/>
          <p14:tracePt t="67499" x="3768725" y="3340100"/>
          <p14:tracePt t="67516" x="3822700" y="3098800"/>
          <p14:tracePt t="67534" x="3840163" y="3000375"/>
          <p14:tracePt t="67549" x="3840163" y="2946400"/>
          <p14:tracePt t="67565" x="3848100" y="2901950"/>
          <p14:tracePt t="67582" x="3884613" y="2847975"/>
          <p14:tracePt t="67600" x="3894138" y="2786063"/>
          <p14:tracePt t="67615" x="3938588" y="2714625"/>
          <p14:tracePt t="67632" x="3983038" y="2633663"/>
          <p14:tracePt t="67649" x="4133850" y="2465388"/>
          <p14:tracePt t="67697" x="4197350" y="2411413"/>
          <p14:tracePt t="67716" x="4241800" y="2393950"/>
          <p14:tracePt t="67716" x="4313238" y="2347913"/>
          <p14:tracePt t="67732" x="4348163" y="2339975"/>
          <p14:tracePt t="67749" x="4411663" y="2322513"/>
          <p14:tracePt t="67765" x="4429125" y="2322513"/>
          <p14:tracePt t="67782" x="4456113" y="2322513"/>
          <p14:tracePt t="67799" x="4473575" y="2322513"/>
          <p14:tracePt t="67815" x="4491038" y="2322513"/>
          <p14:tracePt t="67832" x="4537075" y="2330450"/>
          <p14:tracePt t="67848" x="4562475" y="2374900"/>
          <p14:tracePt t="67865" x="4598988" y="2455863"/>
          <p14:tracePt t="67882" x="4616450" y="2554288"/>
          <p14:tracePt t="67898" x="4625975" y="2705100"/>
          <p14:tracePt t="67916" x="4625975" y="2776538"/>
          <p14:tracePt t="67932" x="4625975" y="2840038"/>
          <p14:tracePt t="67949" x="4581525" y="2982913"/>
          <p14:tracePt t="68015" x="4537075" y="3071813"/>
          <p14:tracePt t="68016" x="4491038" y="3133725"/>
          <p14:tracePt t="68031" x="4411663" y="3232150"/>
          <p14:tracePt t="68049" x="4348163" y="3322638"/>
          <p14:tracePt t="68065" x="4276725" y="3411538"/>
          <p14:tracePt t="68082" x="4251325" y="3465513"/>
          <p14:tracePt t="68099" x="4232275" y="3517900"/>
          <p14:tracePt t="68099" x="4205288" y="3536950"/>
          <p14:tracePt t="68116" x="4179888" y="3581400"/>
          <p14:tracePt t="68132" x="4152900" y="3616325"/>
          <p14:tracePt t="68149" x="4143375" y="3633788"/>
          <p14:tracePt t="68165" x="4125913" y="3660775"/>
          <p14:tracePt t="68182" x="4116388" y="3697288"/>
          <p14:tracePt t="68198" x="4098925" y="3732213"/>
          <p14:tracePt t="68215" x="4089400" y="3776663"/>
          <p14:tracePt t="68231" x="4071938" y="3813175"/>
          <p14:tracePt t="69612" x="4062413" y="3840163"/>
          <p14:tracePt t="69613" x="4000500" y="3875088"/>
          <p14:tracePt t="69630" x="3946525" y="3902075"/>
          <p14:tracePt t="69643" x="3902075" y="3929063"/>
          <p14:tracePt t="69648" x="3840163" y="3956050"/>
          <p14:tracePt t="69665" x="3795713" y="3973513"/>
          <p14:tracePt t="69682" x="3751263" y="3983038"/>
          <p14:tracePt t="69699" x="3705225" y="4010025"/>
          <p14:tracePt t="69744" x="3697288" y="4010025"/>
          <p14:tracePt t="69749" x="3660775" y="4010025"/>
          <p14:tracePt t="69765" x="3598863" y="4017963"/>
          <p14:tracePt t="69782" x="3527425" y="4037013"/>
          <p14:tracePt t="69799" x="3455988" y="4037013"/>
          <p14:tracePt t="69816" x="3394075" y="4044950"/>
          <p14:tracePt t="69832" x="2795588" y="4170363"/>
          <p14:tracePt t="69899" x="2616200" y="4224338"/>
          <p14:tracePt t="69915" x="2330450" y="4313238"/>
          <p14:tracePt t="69937" x="2187575" y="4402138"/>
          <p14:tracePt t="69948" x="2071688" y="4465638"/>
          <p14:tracePt t="69966" x="1965325" y="4537075"/>
          <p14:tracePt t="69982" x="1847850" y="4598988"/>
          <p14:tracePt t="69999" x="1714500" y="4670425"/>
          <p14:tracePt t="70015" x="1608138" y="4759325"/>
          <p14:tracePt t="70033" x="1509713" y="4822825"/>
          <p14:tracePt t="70049" x="1455738" y="4902200"/>
          <p14:tracePt t="70066" x="1401763" y="4956175"/>
          <p14:tracePt t="70082" x="1347788" y="5010150"/>
          <p14:tracePt t="70082" x="1303338" y="5037138"/>
          <p14:tracePt t="70100" x="1285875" y="5054600"/>
          <p14:tracePt t="70116" x="1231900" y="5081588"/>
          <p14:tracePt t="70284" x="1231900" y="5099050"/>
          <p14:tracePt t="70308" x="1258888" y="5108575"/>
          <p14:tracePt t="70314" x="1374775" y="5153025"/>
          <p14:tracePt t="70325" x="1419225" y="5170488"/>
          <p14:tracePt t="70332" x="1517650" y="5205413"/>
          <p14:tracePt t="70350" x="1544638" y="5205413"/>
          <p14:tracePt t="70365" x="1571625" y="5205413"/>
          <p14:tracePt t="70383" x="1589088" y="5214938"/>
          <p14:tracePt t="70398" x="1616075" y="5214938"/>
          <p14:tracePt t="70416" x="1679575" y="5224463"/>
          <p14:tracePt t="70432" x="1795463" y="5232400"/>
          <p14:tracePt t="70456" x="1822450" y="5232400"/>
          <p14:tracePt t="70465" x="1884363" y="5232400"/>
          <p14:tracePt t="70483" x="1946275" y="5232400"/>
          <p14:tracePt t="70498" x="2009775" y="5214938"/>
          <p14:tracePt t="70498" x="2054225" y="5205413"/>
          <p14:tracePt t="70516" x="2071688" y="5197475"/>
          <p14:tracePt t="70532" x="2108200" y="5180013"/>
          <p14:tracePt t="70549" x="2152650" y="5133975"/>
          <p14:tracePt t="70565" x="2179638" y="5099050"/>
          <p14:tracePt t="70582" x="2214563" y="5045075"/>
          <p14:tracePt t="70599" x="2224088" y="4983163"/>
          <p14:tracePt t="70616" x="2224088" y="4902200"/>
          <p14:tracePt t="70632" x="2224088" y="4813300"/>
          <p14:tracePt t="70649" x="2205038" y="4776788"/>
          <p14:tracePt t="70666" x="2179638" y="4751388"/>
          <p14:tracePt t="70682" x="2170113" y="4751388"/>
          <p14:tracePt t="70682" x="2143125" y="4751388"/>
          <p14:tracePt t="70699" x="2116138" y="4751388"/>
          <p14:tracePt t="70699" x="2071688" y="4751388"/>
          <p14:tracePt t="70716" x="1946275" y="4751388"/>
          <p14:tracePt t="70733" x="1741488" y="4795838"/>
          <p14:tracePt t="70748" x="1500188" y="4902200"/>
          <p14:tracePt t="70765" x="1330325" y="5018088"/>
          <p14:tracePt t="70782" x="1204913" y="5099050"/>
          <p14:tracePt t="70799" x="1187450" y="5133975"/>
          <p14:tracePt t="70814" x="1179513" y="5133975"/>
          <p14:tracePt t="70832" x="1179513" y="5153025"/>
          <p14:tracePt t="70848" x="1179513" y="5180013"/>
          <p14:tracePt t="70865" x="1258888" y="5259388"/>
          <p14:tracePt t="70899" x="1347788" y="5313363"/>
          <p14:tracePt t="70900" x="1438275" y="5340350"/>
          <p14:tracePt t="70915" x="1741488" y="5429250"/>
          <p14:tracePt t="70933" x="1919288" y="5456238"/>
          <p14:tracePt t="70958" x="2009775" y="5473700"/>
          <p14:tracePt t="70982" x="2071688" y="5473700"/>
          <p14:tracePt t="70983" x="2259013" y="5473700"/>
          <p14:tracePt t="71008" x="2357438" y="5473700"/>
          <p14:tracePt t="71015" x="2500313" y="5473700"/>
          <p14:tracePt t="71033" x="2633663" y="5456238"/>
          <p14:tracePt t="71049" x="2724150" y="5429250"/>
          <p14:tracePt t="71065" x="2830513" y="5394325"/>
          <p14:tracePt t="71082" x="2946400" y="5357813"/>
          <p14:tracePt t="71098" x="3044825" y="5330825"/>
          <p14:tracePt t="71098" x="3116263" y="5286375"/>
          <p14:tracePt t="71116" x="3214688" y="5241925"/>
          <p14:tracePt t="71131" x="3313113" y="5180013"/>
          <p14:tracePt t="71149" x="3384550" y="5116513"/>
          <p14:tracePt t="71165" x="3446463" y="5072063"/>
          <p14:tracePt t="71182" x="3598863" y="4965700"/>
          <p14:tracePt t="71267" x="3598863" y="4956175"/>
          <p14:tracePt t="71268" x="3616325" y="4946650"/>
          <p14:tracePt t="71282" x="3643313" y="4919663"/>
          <p14:tracePt t="71298" x="3687763" y="4902200"/>
          <p14:tracePt t="71298" x="3697288" y="4884738"/>
          <p14:tracePt t="71316" x="3751263" y="4867275"/>
          <p14:tracePt t="71332" x="3803650" y="4840288"/>
          <p14:tracePt t="71348" x="3956050" y="4786313"/>
          <p14:tracePt t="71365" x="4125913" y="4724400"/>
          <p14:tracePt t="71382" x="4340225" y="4679950"/>
          <p14:tracePt t="71398" x="4483100" y="4625975"/>
          <p14:tracePt t="71415" x="4670425" y="4589463"/>
          <p14:tracePt t="71432" x="4813300" y="4572000"/>
          <p14:tracePt t="71448" x="4884738" y="4572000"/>
          <p14:tracePt t="71465" x="4938713" y="4572000"/>
          <p14:tracePt t="71481" x="4983163" y="4572000"/>
          <p14:tracePt t="71498" x="5081588" y="4581525"/>
          <p14:tracePt t="71515" x="5205413" y="4598988"/>
          <p14:tracePt t="71545" x="5259388" y="4608513"/>
          <p14:tracePt t="71548" x="5357813" y="4643438"/>
          <p14:tracePt t="71565" x="5402263" y="4660900"/>
          <p14:tracePt t="71604" x="5411788" y="4660900"/>
          <p14:tracePt t="71932" x="5384800" y="4697413"/>
          <p14:tracePt t="71939" x="5357813" y="4714875"/>
          <p14:tracePt t="71943" x="5330825" y="4732338"/>
          <p14:tracePt t="71948" x="5286375" y="4759325"/>
          <p14:tracePt t="71965" x="5268913" y="4768850"/>
          <p14:tracePt t="72283" x="5276850" y="4759325"/>
          <p14:tracePt t="72291" x="5295900" y="4741863"/>
          <p14:tracePt t="72300" x="5313363" y="4724400"/>
          <p14:tracePt t="72301" x="5313363" y="4670425"/>
          <p14:tracePt t="72315" x="5340350" y="4562475"/>
          <p14:tracePt t="72332" x="5340350" y="4491038"/>
          <p14:tracePt t="72348" x="5340350" y="4394200"/>
          <p14:tracePt t="72366" x="5340350" y="4286250"/>
          <p14:tracePt t="72381" x="5295900" y="4170363"/>
          <p14:tracePt t="72399" x="5205413" y="4017963"/>
          <p14:tracePt t="72414" x="5000625" y="3813175"/>
          <p14:tracePt t="72431" x="4660900" y="3608388"/>
          <p14:tracePt t="72448" x="4438650" y="3473450"/>
          <p14:tracePt t="72465" x="4340225" y="3411538"/>
          <p14:tracePt t="72481" x="4295775" y="3384550"/>
          <p14:tracePt t="72498" x="4286250" y="3384550"/>
          <p14:tracePt t="72515" x="4276725" y="3375025"/>
          <p14:tracePt t="72723" x="4286250" y="3357563"/>
          <p14:tracePt t="72731" x="4340225" y="3340100"/>
          <p14:tracePt t="72739" x="4446588" y="3330575"/>
          <p14:tracePt t="72748" x="4572000" y="3303588"/>
          <p14:tracePt t="72765" x="4687888" y="3286125"/>
          <p14:tracePt t="72782" x="4751388" y="3268663"/>
          <p14:tracePt t="72798" x="4803775" y="3268663"/>
          <p14:tracePt t="72816" x="4867275" y="3259138"/>
          <p14:tracePt t="72831" x="4938713" y="3259138"/>
          <p14:tracePt t="72849" x="5010150" y="3259138"/>
          <p14:tracePt t="72865" x="5045075" y="3259138"/>
          <p14:tracePt t="72882" x="5072063" y="3259138"/>
          <p14:tracePt t="72898" x="5160963" y="3286125"/>
          <p14:tracePt t="72898" x="5187950" y="3286125"/>
          <p14:tracePt t="72932" x="5232400" y="3303588"/>
          <p14:tracePt t="72949" x="5251450" y="3313113"/>
          <p14:tracePt t="72965" x="5268913" y="3322638"/>
          <p14:tracePt t="72981" x="5276850" y="3322638"/>
          <p14:tracePt t="72998" x="5286375" y="3330575"/>
          <p14:tracePt t="73015" x="5322888" y="3367088"/>
          <p14:tracePt t="73032" x="5357813" y="3394075"/>
          <p14:tracePt t="73049" x="5384800" y="3411538"/>
          <p14:tracePt t="73064" x="5465763" y="3473450"/>
          <p14:tracePt t="73124" x="5473700" y="3490913"/>
          <p14:tracePt t="73435" x="5473700" y="3517900"/>
          <p14:tracePt t="73443" x="5473700" y="3536950"/>
          <p14:tracePt t="73446" x="5446713" y="3544888"/>
          <p14:tracePt t="73464" x="5438775" y="3544888"/>
          <p14:tracePt t="73465" x="5402263" y="3562350"/>
          <p14:tracePt t="73482" x="5394325" y="3562350"/>
          <p14:tracePt t="73498" x="5367338" y="3562350"/>
          <p14:tracePt t="73588" x="5357813" y="3562350"/>
          <p14:tracePt t="73604" x="5348288" y="3562350"/>
          <p14:tracePt t="73605" x="5340350" y="3562350"/>
          <p14:tracePt t="73616" x="5313363" y="3554413"/>
          <p14:tracePt t="73631" x="5268913" y="3527425"/>
          <p14:tracePt t="73648" x="5224463" y="3509963"/>
          <p14:tracePt t="73664" x="5205413" y="3500438"/>
          <p14:tracePt t="73682" x="5180013" y="3490913"/>
          <p14:tracePt t="73698" x="5170488" y="3490913"/>
          <p14:tracePt t="73715" x="5153025" y="3482975"/>
          <p14:tracePt t="73987" x="5160963" y="3482975"/>
          <p14:tracePt t="73995" x="5170488" y="3482975"/>
          <p14:tracePt t="73996" x="5180013" y="3482975"/>
          <p14:tracePt t="74011" x="5197475" y="3482975"/>
          <p14:tracePt t="74031" x="5205413" y="3482975"/>
          <p14:tracePt t="74033" x="5224463" y="3482975"/>
          <p14:tracePt t="74048" x="5241925" y="3482975"/>
          <p14:tracePt t="74065" x="5251450" y="3482975"/>
          <p14:tracePt t="74081" x="5276850" y="3490913"/>
          <p14:tracePt t="74099" x="5286375" y="3490913"/>
          <p14:tracePt t="74139" x="5295900" y="3490913"/>
          <p14:tracePt t="74148" x="5313363" y="3490913"/>
          <p14:tracePt t="74151" x="5348288" y="3490913"/>
          <p14:tracePt t="74165" x="5402263" y="3509963"/>
          <p14:tracePt t="74182" x="5465763" y="3517900"/>
          <p14:tracePt t="74252" x="5473700" y="3517900"/>
          <p14:tracePt t="74268" x="5483225" y="3517900"/>
          <p14:tracePt t="74284" x="5510213" y="3517900"/>
          <p14:tracePt t="74300" x="5527675" y="3536950"/>
          <p14:tracePt t="74316" x="5537200" y="3544888"/>
          <p14:tracePt t="74317" x="5572125" y="3562350"/>
          <p14:tracePt t="74331" x="5589588" y="3562350"/>
          <p14:tracePt t="74349" x="5599113" y="3562350"/>
          <p14:tracePt t="75235" x="5599113" y="3571875"/>
          <p14:tracePt t="75315" x="5589588" y="3589338"/>
          <p14:tracePt t="75331" x="5572125" y="3608388"/>
          <p14:tracePt t="75337" x="5545138" y="3625850"/>
          <p14:tracePt t="75347" x="5527675" y="3643313"/>
          <p14:tracePt t="75365" x="5500688" y="3652838"/>
          <p14:tracePt t="75381" x="5465763" y="3679825"/>
          <p14:tracePt t="75401" x="5411788" y="3714750"/>
          <p14:tracePt t="75416" x="5367338" y="3741738"/>
          <p14:tracePt t="75432" x="5348288" y="3759200"/>
          <p14:tracePt t="75448" x="5340350" y="3768725"/>
          <p14:tracePt t="75464" x="5313363" y="3786188"/>
          <p14:tracePt t="75481" x="5268913" y="3795713"/>
          <p14:tracePt t="75514" x="5251450" y="3795713"/>
          <p14:tracePt t="75530" x="5232400" y="3803650"/>
          <p14:tracePt t="75532" x="5205413" y="3813175"/>
          <p14:tracePt t="75547" x="5180013" y="3822700"/>
          <p14:tracePt t="75565" x="5133975" y="3848100"/>
          <p14:tracePt t="75581" x="5081588" y="3875088"/>
          <p14:tracePt t="75599" x="5037138" y="3884613"/>
          <p14:tracePt t="75614" x="5010150" y="3902075"/>
          <p14:tracePt t="75632" x="5000625" y="3902075"/>
          <p14:tracePt t="75676" x="4973638" y="3902075"/>
          <p14:tracePt t="75684" x="4965700" y="3902075"/>
          <p14:tracePt t="75687" x="4946650" y="3911600"/>
          <p14:tracePt t="75698" x="4875213" y="3929063"/>
          <p14:tracePt t="75715" x="4751388" y="3946525"/>
          <p14:tracePt t="75732" x="4679950" y="3965575"/>
          <p14:tracePt t="75749" x="4598988" y="3973513"/>
          <p14:tracePt t="75765" x="4500563" y="3990975"/>
          <p14:tracePt t="75782" x="4394200" y="4017963"/>
          <p14:tracePt t="75798" x="4276725" y="4062413"/>
          <p14:tracePt t="75815" x="4143375" y="4098925"/>
          <p14:tracePt t="75831" x="4054475" y="4116388"/>
          <p14:tracePt t="75849" x="4017963" y="4133850"/>
          <p14:tracePt t="75864" x="3973513" y="4143375"/>
          <p14:tracePt t="75882" x="3956050" y="4143375"/>
          <p14:tracePt t="75898" x="3946525" y="4143375"/>
          <p14:tracePt t="75915" x="3919538" y="4143375"/>
          <p14:tracePt t="75932" x="3875088" y="4160838"/>
          <p14:tracePt t="75949" x="3822700" y="4170363"/>
          <p14:tracePt t="75965" x="3527425" y="4232275"/>
          <p14:tracePt t="76008" x="3429000" y="4251325"/>
          <p14:tracePt t="76014" x="3214688" y="4303713"/>
          <p14:tracePt t="76031" x="3017838" y="4367213"/>
          <p14:tracePt t="76049" x="2803525" y="4402138"/>
          <p14:tracePt t="76065" x="2652713" y="4465638"/>
          <p14:tracePt t="76082" x="2517775" y="4518025"/>
          <p14:tracePt t="76098" x="2465388" y="4545013"/>
          <p14:tracePt t="76098" x="2411413" y="4562475"/>
          <p14:tracePt t="76116" x="2347913" y="4608513"/>
          <p14:tracePt t="76132" x="2259013" y="4652963"/>
          <p14:tracePt t="76148" x="2187575" y="4687888"/>
          <p14:tracePt t="76165" x="2071688" y="4776788"/>
          <p14:tracePt t="76182" x="1990725" y="4848225"/>
          <p14:tracePt t="76199" x="1928813" y="4911725"/>
          <p14:tracePt t="76214" x="1884363" y="4956175"/>
          <p14:tracePt t="76232" x="1847850" y="5000625"/>
          <p14:tracePt t="76248" x="1839913" y="5018088"/>
          <p14:tracePt t="76265" x="1839913" y="5027613"/>
          <p14:tracePt t="76300" x="1830388" y="5037138"/>
          <p14:tracePt t="76301" x="1822450" y="5037138"/>
          <p14:tracePt t="76404" x="1822450" y="5045075"/>
          <p14:tracePt t="76412" x="1822450" y="5062538"/>
          <p14:tracePt t="76428" x="1822450" y="5072063"/>
          <p14:tracePt t="76444" x="1822450" y="5081588"/>
          <p14:tracePt t="76476" x="1830388" y="5099050"/>
          <p14:tracePt t="76500" x="1847850" y="5099050"/>
          <p14:tracePt t="76508" x="1866900" y="5108575"/>
          <p14:tracePt t="76516" x="1874838" y="5116513"/>
          <p14:tracePt t="76520" x="1893888" y="5116513"/>
          <p14:tracePt t="76520" x="1919288" y="5116513"/>
          <p14:tracePt t="76532" x="1965325" y="5126038"/>
          <p14:tracePt t="76548" x="2000250" y="5126038"/>
          <p14:tracePt t="76565" x="2081213" y="5126038"/>
          <p14:tracePt t="76592" x="2133600" y="5126038"/>
          <p14:tracePt t="76605" x="2303463" y="5081588"/>
          <p14:tracePt t="76605" x="2330450" y="5081588"/>
          <p14:tracePt t="76636" x="2411413" y="5054600"/>
          <p14:tracePt t="76671" x="2455863" y="5027613"/>
          <p14:tracePt t="76681" x="2490788" y="5018088"/>
          <p14:tracePt t="76682" x="2509838" y="5000625"/>
          <p14:tracePt t="76698" x="2544763" y="4973638"/>
          <p14:tracePt t="76698" x="2581275" y="4965700"/>
          <p14:tracePt t="76716" x="2608263" y="4946650"/>
          <p14:tracePt t="76731" x="2687638" y="4911725"/>
          <p14:tracePt t="76749" x="2714625" y="4894263"/>
          <p14:tracePt t="76765" x="2776538" y="4857750"/>
          <p14:tracePt t="76782" x="2857500" y="4813300"/>
          <p14:tracePt t="76798" x="2982913" y="4776788"/>
          <p14:tracePt t="76815" x="3081338" y="4759325"/>
          <p14:tracePt t="76831" x="3187700" y="4724400"/>
          <p14:tracePt t="76848" x="3295650" y="4705350"/>
          <p14:tracePt t="76864" x="3411538" y="4687888"/>
          <p14:tracePt t="76881" x="3482975" y="4670425"/>
          <p14:tracePt t="76898" x="3554413" y="4652963"/>
          <p14:tracePt t="76898" x="3589338" y="4643438"/>
          <p14:tracePt t="76916" x="3625850" y="4633913"/>
          <p14:tracePt t="76931" x="3813175" y="4608513"/>
          <p14:tracePt t="76949" x="3973513" y="4589463"/>
          <p14:tracePt t="76965" x="4081463" y="4572000"/>
          <p14:tracePt t="76981" x="4133850" y="4554538"/>
          <p14:tracePt t="76998" x="4179888" y="4554538"/>
          <p14:tracePt t="77014" x="4259263" y="4554538"/>
          <p14:tracePt t="77032" x="4340225" y="4554538"/>
          <p14:tracePt t="77048" x="4438650" y="4554538"/>
          <p14:tracePt t="77065" x="4518025" y="4562475"/>
          <p14:tracePt t="77081" x="4589463" y="4581525"/>
          <p14:tracePt t="77098" x="4660900" y="4608513"/>
          <p14:tracePt t="77114" x="4751388" y="4643438"/>
          <p14:tracePt t="77114" x="4813300" y="4660900"/>
          <p14:tracePt t="77132" x="4911725" y="4697413"/>
          <p14:tracePt t="77147" x="4946650" y="4724400"/>
          <p14:tracePt t="77165" x="4965700" y="4724400"/>
          <p14:tracePt t="77181" x="4965700" y="4732338"/>
          <p14:tracePt t="77197" x="4973638" y="4732338"/>
          <p14:tracePt t="77214" x="4973638" y="4741863"/>
          <p14:tracePt t="77232" x="4991100" y="4759325"/>
          <p14:tracePt t="77248" x="4991100" y="4786313"/>
          <p14:tracePt t="77264" x="4991100" y="4803775"/>
          <p14:tracePt t="77280" x="4991100" y="4813300"/>
          <p14:tracePt t="77298" x="4973638" y="4857750"/>
          <p14:tracePt t="77314" x="4946650" y="4867275"/>
          <p14:tracePt t="77355" x="4929188" y="4867275"/>
          <p14:tracePt t="77363" x="4902200" y="4867275"/>
          <p14:tracePt t="77371" x="4768850" y="4867275"/>
          <p14:tracePt t="77382" x="4581525" y="4867275"/>
          <p14:tracePt t="77397" x="4384675" y="4857750"/>
          <p14:tracePt t="77415" x="4187825" y="4803775"/>
          <p14:tracePt t="77431" x="4017963" y="4741863"/>
          <p14:tracePt t="77448" x="3911600" y="4687888"/>
          <p14:tracePt t="77464" x="3830638" y="4643438"/>
          <p14:tracePt t="77482" x="3768725" y="4608513"/>
          <p14:tracePt t="77497" x="3724275" y="4581525"/>
          <p14:tracePt t="77497" x="3705225" y="4572000"/>
          <p14:tracePt t="78059" x="3732213" y="4554538"/>
          <p14:tracePt t="78070" x="3741738" y="4554538"/>
          <p14:tracePt t="78075" x="3768725" y="4554538"/>
          <p14:tracePt t="78083" x="3803650" y="4554538"/>
          <p14:tracePt t="78099" x="3840163" y="4545013"/>
          <p14:tracePt t="78114" x="3848100" y="4545013"/>
          <p14:tracePt t="79892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255712" y="1616746"/>
            <a:ext cx="3048002" cy="4590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4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Families were analyzed with </a:t>
            </a:r>
            <a:r>
              <a:rPr u="sng" dirty="0">
                <a:latin typeface="Comic Sans MS"/>
                <a:ea typeface="Comic Sans MS"/>
                <a:cs typeface="Comic Sans MS"/>
                <a:sym typeface="Comic Sans MS"/>
              </a:rPr>
              <a:t>microsatellites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spanning the region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1400"/>
              </a:spcBef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14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u="sng" dirty="0" err="1">
                <a:latin typeface="Comic Sans MS"/>
                <a:ea typeface="Comic Sans MS"/>
                <a:cs typeface="Comic Sans MS"/>
                <a:sym typeface="Comic Sans MS"/>
              </a:rPr>
              <a:t>lod</a:t>
            </a:r>
            <a:r>
              <a:rPr u="sng" dirty="0">
                <a:latin typeface="Comic Sans MS"/>
                <a:ea typeface="Comic Sans MS"/>
                <a:cs typeface="Comic Sans MS"/>
                <a:sym typeface="Comic Sans MS"/>
              </a:rPr>
              <a:t> scores were calculated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for each family and add up for all the families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14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14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 from </a:t>
            </a:r>
            <a:r>
              <a:rPr lang="it-IT" dirty="0" err="1" smtClean="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genetic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 (</a:t>
            </a:r>
            <a:r>
              <a:rPr lang="it-IT" dirty="0" err="1" smtClean="0">
                <a:latin typeface="Comic Sans MS"/>
                <a:ea typeface="Comic Sans MS"/>
                <a:cs typeface="Comic Sans MS"/>
                <a:sym typeface="Comic Sans MS"/>
              </a:rPr>
              <a:t>cM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)  to </a:t>
            </a:r>
            <a:r>
              <a:rPr lang="it-IT" dirty="0" err="1" smtClean="0">
                <a:solidFill>
                  <a:schemeClr val="accent6">
                    <a:lumMod val="75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physical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dirty="0" err="1" smtClean="0">
                <a:latin typeface="Comic Sans MS"/>
                <a:ea typeface="Comic Sans MS"/>
                <a:cs typeface="Comic Sans MS"/>
                <a:sym typeface="Comic Sans MS"/>
              </a:rPr>
              <a:t>map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 (Mb)</a:t>
            </a:r>
          </a:p>
          <a:p>
            <a:pPr lvl="0">
              <a:spcBef>
                <a:spcPts val="14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characterization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of </a:t>
            </a:r>
            <a:r>
              <a:rPr u="sng" dirty="0">
                <a:latin typeface="Comic Sans MS"/>
                <a:ea typeface="Comic Sans MS"/>
                <a:cs typeface="Comic Sans MS"/>
                <a:sym typeface="Comic Sans MS"/>
              </a:rPr>
              <a:t>an open reading frame</a:t>
            </a:r>
          </a:p>
        </p:txBody>
      </p:sp>
      <p:pic>
        <p:nvPicPr>
          <p:cNvPr id="123" name="image9.jpeg" descr="C:\Users\tvenesio\Desktop\brca1-cloning-1990s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24282" y="3261519"/>
            <a:ext cx="5068962" cy="251804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11"/>
          <p:cNvSpPr/>
          <p:nvPr/>
        </p:nvSpPr>
        <p:spPr>
          <a:xfrm>
            <a:off x="1175487" y="132540"/>
            <a:ext cx="6547171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l">
              <a:spcBef>
                <a:spcPts val="1400"/>
              </a:spcBef>
            </a:pPr>
            <a:r>
              <a:rPr sz="2200" b="1" dirty="0">
                <a:solidFill>
                  <a:schemeClr val="tx1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Linkage analysis </a:t>
            </a:r>
            <a:r>
              <a:rPr sz="2200" b="1" dirty="0" smtClean="0">
                <a:solidFill>
                  <a:schemeClr val="tx1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and </a:t>
            </a:r>
            <a:r>
              <a:rPr sz="2200" b="1" dirty="0">
                <a:solidFill>
                  <a:schemeClr val="tx1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positional </a:t>
            </a:r>
            <a:r>
              <a:rPr sz="2200" b="1" dirty="0" smtClean="0">
                <a:solidFill>
                  <a:schemeClr val="tx1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cloning:</a:t>
            </a:r>
            <a:r>
              <a:rPr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BRCA1 </a:t>
            </a:r>
            <a:endParaRPr sz="2400" b="1" dirty="0">
              <a:solidFill>
                <a:srgbClr val="FF0000"/>
              </a:solidFill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53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75" x="4572000" y="3429000"/>
          <p14:tracePt t="5339" x="4562475" y="3429000"/>
          <p14:tracePt t="5360" x="4554538" y="3429000"/>
          <p14:tracePt t="5379" x="4554538" y="3411538"/>
          <p14:tracePt t="5380" x="4545013" y="3384550"/>
          <p14:tracePt t="5396" x="4491038" y="3330575"/>
          <p14:tracePt t="5428" x="4394200" y="3241675"/>
          <p14:tracePt t="5430" x="4232275" y="3179763"/>
          <p14:tracePt t="5445" x="3956050" y="3143250"/>
          <p14:tracePt t="5462" x="3608388" y="3116263"/>
          <p14:tracePt t="5478" x="3259138" y="3116263"/>
          <p14:tracePt t="5495" x="2847975" y="3160713"/>
          <p14:tracePt t="5511" x="2438400" y="3268663"/>
          <p14:tracePt t="5529" x="2116138" y="3357563"/>
          <p14:tracePt t="5545" x="1884363" y="3465513"/>
          <p14:tracePt t="5562" x="1633538" y="3652838"/>
          <p14:tracePt t="5578" x="1322388" y="3965575"/>
          <p14:tracePt t="5596" x="1062038" y="4276725"/>
          <p14:tracePt t="5611" x="857250" y="4608513"/>
          <p14:tracePt t="5628" x="669925" y="4938713"/>
          <p14:tracePt t="5628" x="625475" y="5037138"/>
          <p14:tracePt t="5661" x="536575" y="5394325"/>
          <p14:tracePt t="5695" x="509588" y="5500688"/>
          <p14:tracePt t="5711" x="509588" y="5634038"/>
          <p14:tracePt t="5712" x="509588" y="5830888"/>
          <p14:tracePt t="5728" x="509588" y="5956300"/>
          <p14:tracePt t="5745" x="509588" y="6010275"/>
          <p14:tracePt t="5761" x="554038" y="6116638"/>
          <p14:tracePt t="5761" x="571500" y="6170613"/>
          <p14:tracePt t="5780" x="669925" y="6303963"/>
          <p14:tracePt t="5795" x="750888" y="6402388"/>
          <p14:tracePt t="5812" x="812800" y="6465888"/>
          <p14:tracePt t="5828" x="884238" y="6491288"/>
          <p14:tracePt t="5845" x="928688" y="6510338"/>
          <p14:tracePt t="5861" x="982663" y="6510338"/>
          <p14:tracePt t="5879" x="1071563" y="6510338"/>
          <p14:tracePt t="5895" x="1204913" y="6510338"/>
          <p14:tracePt t="5912" x="1366838" y="6456363"/>
          <p14:tracePt t="5928" x="1509713" y="6384925"/>
          <p14:tracePt t="5945" x="1616075" y="6323013"/>
          <p14:tracePt t="5961" x="1768475" y="6205538"/>
          <p14:tracePt t="5961" x="1822450" y="6153150"/>
          <p14:tracePt t="5979" x="1982788" y="5991225"/>
          <p14:tracePt t="5995" x="2081213" y="5813425"/>
          <p14:tracePt t="6018" x="2133600" y="5670550"/>
          <p14:tracePt t="6029" x="2197100" y="5518150"/>
          <p14:tracePt t="6045" x="2214563" y="5394325"/>
          <p14:tracePt t="6061" x="2241550" y="5259388"/>
          <p14:tracePt t="6078" x="2251075" y="5153025"/>
          <p14:tracePt t="6095" x="2241550" y="4822825"/>
          <p14:tracePt t="6150" x="2224088" y="4768850"/>
          <p14:tracePt t="6162" x="2170113" y="4643438"/>
          <p14:tracePt t="6178" x="2062163" y="4465638"/>
          <p14:tracePt t="6196" x="1990725" y="4375150"/>
          <p14:tracePt t="6212" x="1901825" y="4259263"/>
          <p14:tracePt t="6229" x="1839913" y="4205288"/>
          <p14:tracePt t="6245" x="1758950" y="4152900"/>
          <p14:tracePt t="6263" x="1697038" y="4125913"/>
          <p14:tracePt t="6278" x="1625600" y="4108450"/>
          <p14:tracePt t="6296" x="1554163" y="4089400"/>
          <p14:tracePt t="6312" x="1473200" y="4089400"/>
          <p14:tracePt t="6329" x="1419225" y="4089400"/>
          <p14:tracePt t="6345" x="1347788" y="4089400"/>
          <p14:tracePt t="6362" x="1276350" y="4089400"/>
          <p14:tracePt t="6378" x="1152525" y="4089400"/>
          <p14:tracePt t="6396" x="1000125" y="4224338"/>
          <p14:tracePt t="6435" x="965200" y="4251325"/>
          <p14:tracePt t="6436" x="901700" y="4367213"/>
          <p14:tracePt t="6461" x="884238" y="4419600"/>
          <p14:tracePt t="6478" x="866775" y="4473575"/>
          <p14:tracePt t="6479" x="847725" y="4643438"/>
          <p14:tracePt t="6495" x="847725" y="4840288"/>
          <p14:tracePt t="6511" x="847725" y="5062538"/>
          <p14:tracePt t="6529" x="901700" y="5322888"/>
          <p14:tracePt t="6546" x="1108075" y="5643563"/>
          <p14:tracePt t="6562" x="1241425" y="5795963"/>
          <p14:tracePt t="6578" x="1374775" y="5911850"/>
          <p14:tracePt t="6595" x="1527175" y="6010275"/>
          <p14:tracePt t="6612" x="1608138" y="6037263"/>
          <p14:tracePt t="6628" x="1704975" y="6054725"/>
          <p14:tracePt t="6645" x="1847850" y="6054725"/>
          <p14:tracePt t="6669" x="1893888" y="6054725"/>
          <p14:tracePt t="6678" x="2259013" y="5973763"/>
          <p14:tracePt t="6702" x="2419350" y="5884863"/>
          <p14:tracePt t="6712" x="2679700" y="5776913"/>
          <p14:tracePt t="6728" x="2786063" y="5715000"/>
          <p14:tracePt t="6746" x="2840038" y="5661025"/>
          <p14:tracePt t="6762" x="2874963" y="5608638"/>
          <p14:tracePt t="6762" x="2884488" y="5589588"/>
          <p14:tracePt t="6779" x="2894013" y="5554663"/>
          <p14:tracePt t="6795" x="2919413" y="5438775"/>
          <p14:tracePt t="6813" x="2919413" y="5322888"/>
          <p14:tracePt t="6829" x="2911475" y="5241925"/>
          <p14:tracePt t="6845" x="2867025" y="5153025"/>
          <p14:tracePt t="6862" x="2813050" y="5072063"/>
          <p14:tracePt t="6879" x="2768600" y="5000625"/>
          <p14:tracePt t="6895" x="2697163" y="4929188"/>
          <p14:tracePt t="6912" x="2571750" y="4803775"/>
          <p14:tracePt t="6930" x="2428875" y="4687888"/>
          <p14:tracePt t="6946" x="2330450" y="4616450"/>
          <p14:tracePt t="6962" x="2224088" y="4545013"/>
          <p14:tracePt t="6978" x="2071688" y="4500563"/>
          <p14:tracePt t="6996" x="1990725" y="4465638"/>
          <p14:tracePt t="7012" x="1830388" y="4446588"/>
          <p14:tracePt t="7012" x="1768475" y="4446588"/>
          <p14:tracePt t="7051" x="1724025" y="4446588"/>
          <p14:tracePt t="7052" x="1670050" y="4446588"/>
          <p14:tracePt t="7062" x="1562100" y="4446588"/>
          <p14:tracePt t="7078" x="1490663" y="4446588"/>
          <p14:tracePt t="7096" x="1455738" y="4465638"/>
          <p14:tracePt t="7112" x="1419225" y="4483100"/>
          <p14:tracePt t="7129" x="1393825" y="4527550"/>
          <p14:tracePt t="7145" x="1374775" y="4572000"/>
          <p14:tracePt t="7162" x="1347788" y="4643438"/>
          <p14:tracePt t="7178" x="1339850" y="4768850"/>
          <p14:tracePt t="7197" x="1339850" y="4840288"/>
          <p14:tracePt t="7212" x="1339850" y="4919663"/>
          <p14:tracePt t="7238" x="1357313" y="4973638"/>
          <p14:tracePt t="7267" x="1366838" y="5000625"/>
          <p14:tracePt t="7278" x="1384300" y="5037138"/>
          <p14:tracePt t="7295" x="1401763" y="5062538"/>
          <p14:tracePt t="7312" x="1428750" y="5081588"/>
          <p14:tracePt t="7329" x="1465263" y="5116513"/>
          <p14:tracePt t="7346" x="1509713" y="5160963"/>
          <p14:tracePt t="7361" x="1554163" y="5187950"/>
          <p14:tracePt t="7379" x="1608138" y="5205413"/>
          <p14:tracePt t="7379" x="1625600" y="5214938"/>
          <p14:tracePt t="7395" x="1687513" y="5232400"/>
          <p14:tracePt t="7412" x="1768475" y="5251450"/>
          <p14:tracePt t="7429" x="1812925" y="5259388"/>
          <p14:tracePt t="7446" x="1847850" y="5259388"/>
          <p14:tracePt t="7461" x="1901825" y="5259388"/>
          <p14:tracePt t="7479" x="1938338" y="5259388"/>
          <p14:tracePt t="7495" x="2009775" y="5259388"/>
          <p14:tracePt t="7512" x="2062163" y="5259388"/>
          <p14:tracePt t="7529" x="2125663" y="5241925"/>
          <p14:tracePt t="7546" x="2179638" y="5214938"/>
          <p14:tracePt t="7561" x="2232025" y="5187950"/>
          <p14:tracePt t="7579" x="2295525" y="5153025"/>
          <p14:tracePt t="7595" x="2393950" y="5116513"/>
          <p14:tracePt t="7612" x="2428875" y="5099050"/>
          <p14:tracePt t="7629" x="2455863" y="5081588"/>
          <p14:tracePt t="7645" x="2465388" y="5081588"/>
          <p14:tracePt t="7661" x="2482850" y="5081588"/>
          <p14:tracePt t="7907" x="2490788" y="5089525"/>
          <p14:tracePt t="7915" x="2517775" y="5099050"/>
          <p14:tracePt t="7921" x="2536825" y="5126038"/>
          <p14:tracePt t="7928" x="2581275" y="5153025"/>
          <p14:tracePt t="7944" x="2608263" y="5153025"/>
          <p14:tracePt t="7962" x="2625725" y="5153025"/>
          <p14:tracePt t="8003" x="2633663" y="5153025"/>
          <p14:tracePt t="8011" x="2643188" y="5153025"/>
          <p14:tracePt t="8018" x="2679700" y="5153025"/>
          <p14:tracePt t="8029" x="2751138" y="5153025"/>
          <p14:tracePt t="8054" x="2776538" y="5133975"/>
          <p14:tracePt t="8061" x="2795588" y="5133975"/>
          <p14:tracePt t="8078" x="2822575" y="5116513"/>
          <p14:tracePt t="8095" x="2830513" y="5108575"/>
          <p14:tracePt t="8140" x="2830513" y="5099050"/>
          <p14:tracePt t="8144" x="2830513" y="5081588"/>
          <p14:tracePt t="8150" x="2822575" y="5062538"/>
          <p14:tracePt t="8161" x="2768600" y="5045075"/>
          <p14:tracePt t="8178" x="2608263" y="5000625"/>
          <p14:tracePt t="8195" x="2438400" y="4946650"/>
          <p14:tracePt t="8212" x="2251075" y="4919663"/>
          <p14:tracePt t="8228" x="1973263" y="4902200"/>
          <p14:tracePt t="8246" x="1679575" y="4902200"/>
          <p14:tracePt t="8261" x="1428750" y="4902200"/>
          <p14:tracePt t="8279" x="803275" y="4902200"/>
          <p14:tracePt t="8335" x="687388" y="4902200"/>
          <p14:tracePt t="8351" x="652463" y="4929188"/>
          <p14:tracePt t="8361" x="509588" y="4973638"/>
          <p14:tracePt t="8361" x="446088" y="5018088"/>
          <p14:tracePt t="8379" x="366713" y="5054600"/>
          <p14:tracePt t="8395" x="204788" y="5205413"/>
          <p14:tracePt t="8412" x="142875" y="5276850"/>
          <p14:tracePt t="8428" x="115888" y="5384800"/>
          <p14:tracePt t="8445" x="80963" y="5465763"/>
          <p14:tracePt t="8461" x="80963" y="5518150"/>
          <p14:tracePt t="8478" x="80963" y="5554663"/>
          <p14:tracePt t="8495" x="88900" y="5608638"/>
          <p14:tracePt t="8511" x="179388" y="5670550"/>
          <p14:tracePt t="8529" x="295275" y="5732463"/>
          <p14:tracePt t="8545" x="428625" y="5776913"/>
          <p14:tracePt t="8562" x="581025" y="5795963"/>
          <p14:tracePt t="8578" x="723900" y="5813425"/>
          <p14:tracePt t="8596" x="847725" y="5813425"/>
          <p14:tracePt t="8611" x="990600" y="5813425"/>
          <p14:tracePt t="8629" x="1179513" y="5813425"/>
          <p14:tracePt t="8645" x="1330325" y="5786438"/>
          <p14:tracePt t="8662" x="1455738" y="5751513"/>
          <p14:tracePt t="8678" x="1554163" y="5715000"/>
          <p14:tracePt t="8695" x="1643063" y="5670550"/>
          <p14:tracePt t="8711" x="1741488" y="5616575"/>
          <p14:tracePt t="8729" x="1785938" y="5572125"/>
          <p14:tracePt t="8744" x="1795463" y="5572125"/>
          <p14:tracePt t="8761" x="1803400" y="5572125"/>
          <p14:tracePt t="8811" x="1803400" y="5562600"/>
          <p14:tracePt t="9172" x="1822450" y="5562600"/>
          <p14:tracePt t="9188" x="1830388" y="5562600"/>
          <p14:tracePt t="9314" x="1839913" y="5562600"/>
          <p14:tracePt t="9322" x="1866900" y="5562600"/>
          <p14:tracePt t="9326" x="1928813" y="5562600"/>
          <p14:tracePt t="9333" x="1982788" y="5572125"/>
          <p14:tracePt t="9343" x="2322513" y="5589588"/>
          <p14:tracePt t="9385" x="2490788" y="5589588"/>
          <p14:tracePt t="9410" x="2581275" y="5589588"/>
          <p14:tracePt t="9428" x="2679700" y="5589588"/>
          <p14:tracePt t="9444" x="2830513" y="5589588"/>
          <p14:tracePt t="9461" x="2973388" y="5589588"/>
          <p14:tracePt t="9477" x="3081338" y="5562600"/>
          <p14:tracePt t="9495" x="3133725" y="5554663"/>
          <p14:tracePt t="9510" x="3197225" y="5510213"/>
          <p14:tracePt t="9529" x="3232150" y="5473700"/>
          <p14:tracePt t="9544" x="3268663" y="5429250"/>
          <p14:tracePt t="9561" x="3303588" y="5367338"/>
          <p14:tracePt t="9577" x="3313113" y="5295900"/>
          <p14:tracePt t="9577" x="3313113" y="5276850"/>
          <p14:tracePt t="9595" x="3313113" y="5224463"/>
          <p14:tracePt t="9610" x="3313113" y="5170488"/>
          <p14:tracePt t="9627" x="3313113" y="5099050"/>
          <p14:tracePt t="9644" x="3089275" y="4751388"/>
          <p14:tracePt t="9704" x="3044825" y="4705350"/>
          <p14:tracePt t="9710" x="2973388" y="4652963"/>
          <p14:tracePt t="9727" x="2911475" y="4608513"/>
          <p14:tracePt t="9745" x="2857500" y="4572000"/>
          <p14:tracePt t="9761" x="2803525" y="4554538"/>
          <p14:tracePt t="9779" x="2732088" y="4537075"/>
          <p14:tracePt t="9795" x="2687638" y="4510088"/>
          <p14:tracePt t="9812" x="2652713" y="4500563"/>
          <p14:tracePt t="9828" x="2625725" y="4491038"/>
          <p14:tracePt t="9846" x="2589213" y="4491038"/>
          <p14:tracePt t="9861" x="2536825" y="4491038"/>
          <p14:tracePt t="9878" x="2446338" y="4491038"/>
          <p14:tracePt t="9895" x="2374900" y="4491038"/>
          <p14:tracePt t="9911" x="2295525" y="4510088"/>
          <p14:tracePt t="9927" x="2241550" y="4545013"/>
          <p14:tracePt t="9944" x="2160588" y="4616450"/>
          <p14:tracePt t="9961" x="2009775" y="4830763"/>
          <p14:tracePt t="9979" x="1919288" y="4956175"/>
          <p14:tracePt t="9996" x="1822450" y="5089525"/>
          <p14:tracePt t="10013" x="1785938" y="5197475"/>
          <p14:tracePt t="10028" x="1768475" y="5268913"/>
          <p14:tracePt t="10045" x="1758950" y="5313363"/>
          <p14:tracePt t="10061" x="1758950" y="5348288"/>
          <p14:tracePt t="10078" x="1758950" y="5402263"/>
          <p14:tracePt t="10095" x="1758950" y="5446713"/>
          <p14:tracePt t="10110" x="1758950" y="5491163"/>
          <p14:tracePt t="10128" x="1758950" y="5510213"/>
          <p14:tracePt t="10144" x="1776413" y="5537200"/>
          <p14:tracePt t="10161" x="1803400" y="5537200"/>
          <p14:tracePt t="10177" x="1857375" y="5537200"/>
          <p14:tracePt t="10177" x="1884363" y="5537200"/>
          <p14:tracePt t="10194" x="2000250" y="5537200"/>
          <p14:tracePt t="10211" x="2098675" y="5537200"/>
          <p14:tracePt t="10228" x="2197100" y="5491163"/>
          <p14:tracePt t="10244" x="2295525" y="5411788"/>
          <p14:tracePt t="10261" x="2384425" y="5330825"/>
          <p14:tracePt t="10277" x="2455863" y="5224463"/>
          <p14:tracePt t="10294" x="2500313" y="5081588"/>
          <p14:tracePt t="10310" x="2554288" y="4919663"/>
          <p14:tracePt t="10327" x="2554288" y="4751388"/>
          <p14:tracePt t="10344" x="2554288" y="4589463"/>
          <p14:tracePt t="10361" x="2500313" y="4446588"/>
          <p14:tracePt t="10377" x="2473325" y="4367213"/>
          <p14:tracePt t="10377" x="2446338" y="4340225"/>
          <p14:tracePt t="10395" x="2366963" y="4259263"/>
          <p14:tracePt t="10410" x="2286000" y="4197350"/>
          <p14:tracePt t="10427" x="2214563" y="4170363"/>
          <p14:tracePt t="10444" x="2108200" y="4170363"/>
          <p14:tracePt t="10477" x="1965325" y="4197350"/>
          <p14:tracePt t="10499" x="1919288" y="4241800"/>
          <p14:tracePt t="10510" x="1822450" y="4340225"/>
          <p14:tracePt t="10528" x="1776413" y="4456113"/>
          <p14:tracePt t="10544" x="1751013" y="4554538"/>
          <p14:tracePt t="10560" x="1751013" y="4652963"/>
          <p14:tracePt t="10577" x="1751013" y="4741863"/>
          <p14:tracePt t="10593" x="1776413" y="4894263"/>
          <p14:tracePt t="10611" x="1812925" y="4991100"/>
          <p14:tracePt t="10627" x="1874838" y="5089525"/>
          <p14:tracePt t="10645" x="1938338" y="5153025"/>
          <p14:tracePt t="10660" x="1982788" y="5197475"/>
          <p14:tracePt t="10678" x="2000250" y="5205413"/>
          <p14:tracePt t="10694" x="2062163" y="5224463"/>
          <p14:tracePt t="10761" x="2116138" y="5224463"/>
          <p14:tracePt t="10761" x="2160588" y="5214938"/>
          <p14:tracePt t="10778" x="2214563" y="5180013"/>
          <p14:tracePt t="10793" x="2374900" y="5072063"/>
          <p14:tracePt t="10810" x="2455863" y="5018088"/>
          <p14:tracePt t="10827" x="2490788" y="4965700"/>
          <p14:tracePt t="10844" x="2509838" y="4929188"/>
          <p14:tracePt t="10860" x="2517775" y="4911725"/>
          <p14:tracePt t="10877" x="2527300" y="4894263"/>
          <p14:tracePt t="10893" x="2527300" y="4884738"/>
          <p14:tracePt t="10910" x="2527300" y="4875213"/>
          <p14:tracePt t="11035" x="2527300" y="4911725"/>
          <p14:tracePt t="11043" x="2465388" y="5027613"/>
          <p14:tracePt t="11051" x="2366963" y="5205413"/>
          <p14:tracePt t="11090" x="2357438" y="5232400"/>
          <p14:tracePt t="11094" x="2322513" y="5295900"/>
          <p14:tracePt t="11110" x="2295525" y="5375275"/>
          <p14:tracePt t="11127" x="2259013" y="5438775"/>
          <p14:tracePt t="11144" x="2241550" y="5500688"/>
          <p14:tracePt t="11162" x="2241550" y="5527675"/>
          <p14:tracePt t="11177" x="2232025" y="5537200"/>
          <p14:tracePt t="11210" x="2232025" y="5545138"/>
          <p14:tracePt t="11211" x="2232025" y="5554663"/>
          <p14:tracePt t="11227" x="2232025" y="5572125"/>
          <p14:tracePt t="11346" x="2251075" y="5545138"/>
          <p14:tracePt t="11354" x="2286000" y="5491163"/>
          <p14:tracePt t="11362" x="2322513" y="5438775"/>
          <p14:tracePt t="11370" x="2357438" y="5375275"/>
          <p14:tracePt t="11377" x="2419350" y="5232400"/>
          <p14:tracePt t="11394" x="2465388" y="5045075"/>
          <p14:tracePt t="11411" x="2490788" y="4956175"/>
          <p14:tracePt t="11427" x="2500313" y="4919663"/>
          <p14:tracePt t="11444" x="2509838" y="4894263"/>
          <p14:tracePt t="11460" x="2509838" y="4867275"/>
          <p14:tracePt t="11498" x="2509838" y="4857750"/>
          <p14:tracePt t="11650" x="2509838" y="4875213"/>
          <p14:tracePt t="11658" x="2465388" y="4919663"/>
          <p14:tracePt t="11667" x="2446338" y="4946650"/>
          <p14:tracePt t="11677" x="2357438" y="5054600"/>
          <p14:tracePt t="11694" x="2286000" y="5160963"/>
          <p14:tracePt t="11710" x="2268538" y="5268913"/>
          <p14:tracePt t="11727" x="2259013" y="5286375"/>
          <p14:tracePt t="11743" x="2259013" y="5313363"/>
          <p14:tracePt t="11760" x="2251075" y="5340350"/>
          <p14:tracePt t="11777" x="2251075" y="5357813"/>
          <p14:tracePt t="11777" x="2251075" y="5375275"/>
          <p14:tracePt t="11795" x="2251075" y="5411788"/>
          <p14:tracePt t="11810" x="2232025" y="5473700"/>
          <p14:tracePt t="11828" x="2214563" y="5545138"/>
          <p14:tracePt t="11882" x="2214563" y="5554663"/>
          <p14:tracePt t="11994" x="2214563" y="5545138"/>
          <p14:tracePt t="12002" x="2214563" y="5518150"/>
          <p14:tracePt t="12010" x="2214563" y="5491163"/>
          <p14:tracePt t="12016" x="2224088" y="5419725"/>
          <p14:tracePt t="12028" x="2259013" y="5340350"/>
          <p14:tracePt t="12044" x="2295525" y="5214938"/>
          <p14:tracePt t="12060" x="2312988" y="5108575"/>
          <p14:tracePt t="12078" x="2339975" y="4973638"/>
          <p14:tracePt t="12129" x="2339975" y="4965700"/>
          <p14:tracePt t="12144" x="2339975" y="4946650"/>
          <p14:tracePt t="12160" x="2339975" y="4929188"/>
          <p14:tracePt t="12226" x="2347913" y="4919663"/>
          <p14:tracePt t="12330" x="2357438" y="4919663"/>
          <p14:tracePt t="12338" x="2374900" y="4919663"/>
          <p14:tracePt t="12346" x="2384425" y="4919663"/>
          <p14:tracePt t="12354" x="2411413" y="4911725"/>
          <p14:tracePt t="12362" x="2419350" y="4894263"/>
          <p14:tracePt t="12377" x="2428875" y="4875213"/>
          <p14:tracePt t="13242" x="2438400" y="4875213"/>
          <p14:tracePt t="13266" x="2446338" y="4875213"/>
          <p14:tracePt t="13850" x="2455863" y="4884738"/>
          <p14:tracePt t="13867" x="2455863" y="4902200"/>
          <p14:tracePt t="13875" x="2455863" y="4911725"/>
          <p14:tracePt t="13883" x="2446338" y="4919663"/>
          <p14:tracePt t="13899" x="2446338" y="4929188"/>
          <p14:tracePt t="13900" x="2428875" y="4946650"/>
          <p14:tracePt t="13910" x="2428875" y="4956175"/>
          <p14:tracePt t="13927" x="2419350" y="4983163"/>
          <p14:tracePt t="13944" x="2401888" y="5018088"/>
          <p14:tracePt t="13944" x="2393950" y="5045075"/>
          <p14:tracePt t="13971" x="2374900" y="5116513"/>
          <p14:tracePt t="13971" x="2357438" y="5170488"/>
          <p14:tracePt t="14019" x="2347913" y="5197475"/>
          <p14:tracePt t="14020" x="2347913" y="5224463"/>
          <p14:tracePt t="14028" x="2330450" y="5276850"/>
          <p14:tracePt t="14043" x="2322513" y="5303838"/>
          <p14:tracePt t="14061" x="2312988" y="5330825"/>
          <p14:tracePt t="14077" x="2303463" y="5357813"/>
          <p14:tracePt t="14094" x="2295525" y="5375275"/>
          <p14:tracePt t="14110" x="2232025" y="5491163"/>
          <p14:tracePt t="14163" x="2232025" y="5500688"/>
          <p14:tracePt t="14178" x="2224088" y="5518150"/>
          <p14:tracePt t="14354" x="2197100" y="5518150"/>
          <p14:tracePt t="14370" x="2197100" y="5330825"/>
          <p14:tracePt t="14421" x="2197100" y="5303838"/>
          <p14:tracePt t="14421" x="2197100" y="5295900"/>
          <p14:tracePt t="14500" x="2197100" y="5276850"/>
          <p14:tracePt t="14514" x="2197100" y="5268913"/>
          <p14:tracePt t="14527" x="2197100" y="5224463"/>
          <p14:tracePt t="14549" x="2187575" y="5214938"/>
          <p14:tracePt t="14549" x="2179638" y="5214938"/>
          <p14:tracePt t="14560" x="2160588" y="5197475"/>
          <p14:tracePt t="14577" x="2143125" y="5180013"/>
          <p14:tracePt t="14618" x="2133600" y="5180013"/>
          <p14:tracePt t="14652" x="2116138" y="5180013"/>
          <p14:tracePt t="14667" x="2089150" y="5160963"/>
          <p14:tracePt t="14754" x="2081213" y="5180013"/>
          <p14:tracePt t="14916" x="2108200" y="5180013"/>
          <p14:tracePt t="14927" x="2143125" y="5160963"/>
          <p14:tracePt t="14943" x="2179638" y="5126038"/>
          <p14:tracePt t="14960" x="2232025" y="5054600"/>
          <p14:tracePt t="14976" x="2268538" y="5000625"/>
          <p14:tracePt t="14976" x="2286000" y="4991100"/>
          <p14:tracePt t="14994" x="2286000" y="4965700"/>
          <p14:tracePt t="15010" x="2295525" y="4911725"/>
          <p14:tracePt t="15029" x="2295525" y="4884738"/>
          <p14:tracePt t="15044" x="2295525" y="4857750"/>
          <p14:tracePt t="15060" x="2295525" y="4848225"/>
          <p14:tracePt t="15077" x="2276475" y="4840288"/>
          <p14:tracePt t="15093" x="2205038" y="4840288"/>
          <p14:tracePt t="15110" x="2125663" y="4840288"/>
          <p14:tracePt t="15128" x="2017713" y="4867275"/>
          <p14:tracePt t="15143" x="1911350" y="4991100"/>
          <p14:tracePt t="15177" x="1911350" y="5000625"/>
          <p14:tracePt t="15179" x="1911350" y="5010150"/>
          <p14:tracePt t="15194" x="1911350" y="5037138"/>
          <p14:tracePt t="15250" x="1919288" y="5037138"/>
          <p14:tracePt t="15266" x="1928813" y="5037138"/>
          <p14:tracePt t="15282" x="1938338" y="5037138"/>
          <p14:tracePt t="15290" x="1955800" y="5037138"/>
          <p14:tracePt t="15306" x="1965325" y="5037138"/>
          <p14:tracePt t="15310" x="1982788" y="5037138"/>
          <p14:tracePt t="15327" x="1990725" y="5027613"/>
          <p14:tracePt t="15344" x="2009775" y="5018088"/>
          <p14:tracePt t="15360" x="2009775" y="5010150"/>
          <p14:tracePt t="15377" x="2009775" y="4983163"/>
          <p14:tracePt t="15393" x="2009775" y="4946650"/>
          <p14:tracePt t="15411" x="2009775" y="4938713"/>
          <p14:tracePt t="15427" x="1982788" y="4911725"/>
          <p14:tracePt t="15444" x="1938338" y="4911725"/>
          <p14:tracePt t="15460" x="1847850" y="4911725"/>
          <p14:tracePt t="15477" x="1731963" y="4911725"/>
          <p14:tracePt t="15493" x="1616075" y="4938713"/>
          <p14:tracePt t="15510" x="1517650" y="4991100"/>
          <p14:tracePt t="15528" x="1455738" y="5037138"/>
          <p14:tracePt t="15544" x="1446213" y="5045075"/>
          <p14:tracePt t="15560" x="1446213" y="5054600"/>
          <p14:tracePt t="15577" x="1446213" y="5062538"/>
          <p14:tracePt t="15642" x="1455738" y="5072063"/>
          <p14:tracePt t="15652" x="1465263" y="5072063"/>
          <p14:tracePt t="15657" x="1482725" y="5072063"/>
          <p14:tracePt t="15665" x="1500188" y="5072063"/>
          <p14:tracePt t="15676" x="1527175" y="5062538"/>
          <p14:tracePt t="15694" x="1544638" y="5062538"/>
          <p14:tracePt t="15730" x="1544638" y="5045075"/>
          <p14:tracePt t="15731" x="1562100" y="5037138"/>
          <p14:tracePt t="15746" x="1562100" y="5027613"/>
          <p14:tracePt t="15759" x="1562100" y="5010150"/>
          <p14:tracePt t="15794" x="1562100" y="4983163"/>
          <p14:tracePt t="15810" x="1562100" y="4973638"/>
          <p14:tracePt t="15811" x="1554163" y="4946650"/>
          <p14:tracePt t="15827" x="1536700" y="4929188"/>
          <p14:tracePt t="15843" x="1527175" y="4929188"/>
          <p14:tracePt t="15860" x="1500188" y="4919663"/>
          <p14:tracePt t="15876" x="1482725" y="4919663"/>
          <p14:tracePt t="15894" x="1465263" y="4919663"/>
          <p14:tracePt t="15910" x="1446213" y="4919663"/>
          <p14:tracePt t="15926" x="1428750" y="4919663"/>
          <p14:tracePt t="15943" x="1393825" y="4919663"/>
          <p14:tracePt t="15960" x="1366838" y="4929188"/>
          <p14:tracePt t="15976" x="1347788" y="4938713"/>
          <p14:tracePt t="15976" x="1347788" y="4946650"/>
          <p14:tracePt t="15994" x="1339850" y="4965700"/>
          <p14:tracePt t="16011" x="1339850" y="4973638"/>
          <p14:tracePt t="16028" x="1339850" y="4983163"/>
          <p14:tracePt t="16114" x="1357313" y="4991100"/>
          <p14:tracePt t="16122" x="1384300" y="5010150"/>
          <p14:tracePt t="16130" x="1581150" y="4983163"/>
          <p14:tracePt t="16234" x="1589088" y="4973638"/>
          <p14:tracePt t="16235" x="1608138" y="4965700"/>
          <p14:tracePt t="17242" x="1608138" y="4956175"/>
          <p14:tracePt t="17250" x="1625600" y="5108575"/>
          <p14:tracePt t="17293" x="1625600" y="5116513"/>
          <p14:tracePt t="17298" x="1625600" y="5126038"/>
          <p14:tracePt t="17309" x="1625600" y="5153025"/>
          <p14:tracePt t="17327" x="1625600" y="5170488"/>
          <p14:tracePt t="17343" x="1625600" y="5197475"/>
          <p14:tracePt t="17360" x="1625600" y="5224463"/>
          <p14:tracePt t="17376" x="1625600" y="5232400"/>
          <p14:tracePt t="17393" x="1633538" y="5251450"/>
          <p14:tracePt t="17409" x="1643063" y="5268913"/>
          <p14:tracePt t="17428" x="1652588" y="5276850"/>
          <p14:tracePt t="17443" x="1652588" y="5286375"/>
          <p14:tracePt t="17460" x="1679575" y="5330825"/>
          <p14:tracePt t="17476" x="1687513" y="5348288"/>
          <p14:tracePt t="17493" x="1704975" y="5367338"/>
          <p14:tracePt t="17530" x="1714500" y="5375275"/>
          <p14:tracePt t="17843" x="1679575" y="5375275"/>
          <p14:tracePt t="17851" x="1616075" y="5394325"/>
          <p14:tracePt t="17859" x="1571625" y="5419725"/>
          <p14:tracePt t="17859" x="1509713" y="5446713"/>
          <p14:tracePt t="17867" x="1482725" y="5465763"/>
          <p14:tracePt t="17877" x="1428750" y="5510213"/>
          <p14:tracePt t="17894" x="1428750" y="5518150"/>
          <p14:tracePt t="17911" x="1419225" y="5527675"/>
          <p14:tracePt t="17979" x="1419225" y="5537200"/>
          <p14:tracePt t="17994" x="1438275" y="5562600"/>
          <p14:tracePt t="17999" x="1482725" y="5572125"/>
          <p14:tracePt t="18010" x="1724025" y="5589588"/>
          <p14:tracePt t="18029" x="2081213" y="5634038"/>
          <p14:tracePt t="18044" x="2419350" y="5634038"/>
          <p14:tracePt t="18061" x="2608263" y="5634038"/>
          <p14:tracePt t="18077" x="2670175" y="5634038"/>
          <p14:tracePt t="18095" x="2679700" y="5634038"/>
          <p14:tracePt t="18139" x="2697163" y="5634038"/>
          <p14:tracePt t="18835" x="2697163" y="5616575"/>
          <p14:tracePt t="18843" x="2705100" y="5616575"/>
          <p14:tracePt t="18851" x="2724150" y="5589588"/>
          <p14:tracePt t="18867" x="2724150" y="5581650"/>
          <p14:tracePt t="18877" x="2724150" y="5572125"/>
          <p14:tracePt t="18883" x="2732088" y="5562600"/>
          <p14:tracePt t="18894" x="2732088" y="5554663"/>
          <p14:tracePt t="19244" x="2732088" y="5537200"/>
          <p14:tracePt t="19268" x="2724150" y="5518150"/>
          <p14:tracePt t="19292" x="2714625" y="5518150"/>
          <p14:tracePt t="19300" x="2705100" y="5518150"/>
          <p14:tracePt t="19355" x="2705100" y="5500688"/>
          <p14:tracePt t="19379" x="2687638" y="5491163"/>
          <p14:tracePt t="19387" x="2652713" y="5465763"/>
          <p14:tracePt t="19410" x="2544763" y="5394325"/>
          <p14:tracePt t="19410" x="2517775" y="5384800"/>
          <p14:tracePt t="19461" x="2490788" y="5367338"/>
          <p14:tracePt t="19473" x="2465388" y="5367338"/>
          <p14:tracePt t="19477" x="2411413" y="5340350"/>
          <p14:tracePt t="19494" x="2347913" y="5322888"/>
          <p14:tracePt t="19511" x="2312988" y="5322888"/>
          <p14:tracePt t="19529" x="2241550" y="5322888"/>
          <p14:tracePt t="19544" x="2205038" y="5322888"/>
          <p14:tracePt t="19561" x="2133600" y="5322888"/>
          <p14:tracePt t="19577" x="2062163" y="5322888"/>
          <p14:tracePt t="19594" x="1938338" y="5322888"/>
          <p14:tracePt t="19610" x="1830388" y="5322888"/>
          <p14:tracePt t="19628" x="1785938" y="5322888"/>
          <p14:tracePt t="19644" x="1741488" y="5322888"/>
          <p14:tracePt t="19661" x="1704975" y="5322888"/>
          <p14:tracePt t="19677" x="1687513" y="5322888"/>
          <p14:tracePt t="19694" x="1643063" y="5330825"/>
          <p14:tracePt t="19710" x="1608138" y="5330825"/>
          <p14:tracePt t="19728" x="1581150" y="5340350"/>
          <p14:tracePt t="19743" x="1544638" y="5357813"/>
          <p14:tracePt t="19762" x="1500188" y="5357813"/>
          <p14:tracePt t="19777" x="1465263" y="5384800"/>
          <p14:tracePt t="19777" x="1446213" y="5384800"/>
          <p14:tracePt t="19796" x="1428750" y="5384800"/>
          <p14:tracePt t="19811" x="1401763" y="5394325"/>
          <p14:tracePt t="19829" x="1393825" y="5394325"/>
          <p14:tracePt t="20139" x="1401763" y="5384800"/>
          <p14:tracePt t="20147" x="1411288" y="5375275"/>
          <p14:tracePt t="20155" x="1428750" y="5357813"/>
          <p14:tracePt t="20172" x="1438275" y="5340350"/>
          <p14:tracePt t="20179" x="1473200" y="5340350"/>
          <p14:tracePt t="20187" x="1581150" y="5259388"/>
          <p14:tracePt t="20217" x="1633538" y="5214938"/>
          <p14:tracePt t="20227" x="1724025" y="5126038"/>
          <p14:tracePt t="20244" x="2143125" y="4848225"/>
          <p14:tracePt t="20300" x="2419350" y="4652963"/>
          <p14:tracePt t="20332" x="2482850" y="4598988"/>
          <p14:tracePt t="20343" x="2589213" y="4527550"/>
          <p14:tracePt t="20360" x="2741613" y="4402138"/>
          <p14:tracePt t="20377" x="2857500" y="4286250"/>
          <p14:tracePt t="20394" x="3017838" y="4143375"/>
          <p14:tracePt t="20410" x="3268663" y="3946525"/>
          <p14:tracePt t="20428" x="3367088" y="3857625"/>
          <p14:tracePt t="20444" x="3571875" y="3687763"/>
          <p14:tracePt t="20486" x="3759200" y="3571875"/>
          <p14:tracePt t="20517" x="3813175" y="3527425"/>
          <p14:tracePt t="20529" x="3956050" y="3465513"/>
          <p14:tracePt t="20543" x="4179888" y="3394075"/>
          <p14:tracePt t="20561" x="4446588" y="3330575"/>
          <p14:tracePt t="20577" x="4857750" y="3276600"/>
          <p14:tracePt t="20595" x="5224463" y="3224213"/>
          <p14:tracePt t="20611" x="5581650" y="3224213"/>
          <p14:tracePt t="20629" x="5786438" y="3224213"/>
          <p14:tracePt t="20645" x="5919788" y="3224213"/>
          <p14:tracePt t="20661" x="6062663" y="3224213"/>
          <p14:tracePt t="20677" x="6242050" y="3224213"/>
          <p14:tracePt t="20694" x="6411913" y="3232150"/>
          <p14:tracePt t="20710" x="6527800" y="3232150"/>
          <p14:tracePt t="20727" x="6643688" y="3251200"/>
          <p14:tracePt t="20751" x="6751638" y="3251200"/>
          <p14:tracePt t="20761" x="6875463" y="3268663"/>
          <p14:tracePt t="20778" x="6973888" y="3303588"/>
          <p14:tracePt t="20794" x="7027863" y="3303588"/>
          <p14:tracePt t="20794" x="7054850" y="3303588"/>
          <p14:tracePt t="20812" x="7099300" y="3322638"/>
          <p14:tracePt t="20827" x="7134225" y="3330575"/>
          <p14:tracePt t="20845" x="7153275" y="3340100"/>
          <p14:tracePt t="20861" x="7161213" y="3348038"/>
          <p14:tracePt t="20878" x="7180263" y="3367088"/>
          <p14:tracePt t="20894" x="7197725" y="3384550"/>
          <p14:tracePt t="20911" x="7205663" y="3384550"/>
          <p14:tracePt t="20927" x="7215188" y="3402013"/>
          <p14:tracePt t="20944" x="7242175" y="3438525"/>
          <p14:tracePt t="20977" x="7251700" y="3446463"/>
          <p14:tracePt t="20978" x="7251700" y="3465513"/>
          <p14:tracePt t="20993" x="7259638" y="3490913"/>
          <p14:tracePt t="20993" x="7259638" y="3500438"/>
          <p14:tracePt t="21012" x="7259638" y="3509963"/>
          <p14:tracePt t="21028" x="7259638" y="3554413"/>
          <p14:tracePt t="21044" x="7259638" y="3571875"/>
          <p14:tracePt t="21060" x="7259638" y="3616325"/>
          <p14:tracePt t="21077" x="7224713" y="3670300"/>
          <p14:tracePt t="21094" x="7215188" y="3697288"/>
          <p14:tracePt t="21110" x="7188200" y="3724275"/>
          <p14:tracePt t="21127" x="7153275" y="3751263"/>
          <p14:tracePt t="21143" x="7072313" y="3786188"/>
          <p14:tracePt t="21160" x="6983413" y="3803650"/>
          <p14:tracePt t="21177" x="6938963" y="3830638"/>
          <p14:tracePt t="21194" x="6902450" y="3840163"/>
          <p14:tracePt t="21235" x="6884988" y="3840163"/>
          <p14:tracePt t="21243" x="6875463" y="3840163"/>
          <p14:tracePt t="21244" x="6848475" y="3857625"/>
          <p14:tracePt t="21261" x="6813550" y="3857625"/>
          <p14:tracePt t="21277" x="6796088" y="3857625"/>
          <p14:tracePt t="21294" x="6769100" y="3857625"/>
          <p14:tracePt t="21310" x="6751638" y="3857625"/>
          <p14:tracePt t="21328" x="6680200" y="3857625"/>
          <p14:tracePt t="21360" x="6670675" y="3857625"/>
          <p14:tracePt t="21361" x="6634163" y="3848100"/>
          <p14:tracePt t="21377" x="6626225" y="3840163"/>
          <p14:tracePt t="21377" x="6608763" y="3840163"/>
          <p14:tracePt t="21395" x="6589713" y="3822700"/>
          <p14:tracePt t="21427" x="6581775" y="3803650"/>
          <p14:tracePt t="21428" x="6545263" y="3776663"/>
          <p14:tracePt t="21444" x="6518275" y="3759200"/>
          <p14:tracePt t="21460" x="6510338" y="3741738"/>
          <p14:tracePt t="21477" x="6483350" y="3705225"/>
          <p14:tracePt t="21494" x="6465888" y="3679825"/>
          <p14:tracePt t="21511" x="6438900" y="3652838"/>
          <p14:tracePt t="21527" x="6411913" y="3625850"/>
          <p14:tracePt t="21546" x="6384925" y="3598863"/>
          <p14:tracePt t="21560" x="6357938" y="3571875"/>
          <p14:tracePt t="21578" x="6303963" y="3536950"/>
          <p14:tracePt t="21595" x="6276975" y="3517900"/>
          <p14:tracePt t="21595" x="6259513" y="3509963"/>
          <p14:tracePt t="21611" x="6215063" y="3473450"/>
          <p14:tracePt t="21627" x="6188075" y="3465513"/>
          <p14:tracePt t="21645" x="6161088" y="3446463"/>
          <p14:tracePt t="21660" x="6153150" y="3438525"/>
          <p14:tracePt t="21678" x="6143625" y="3438525"/>
          <p14:tracePt t="21715" x="6134100" y="3429000"/>
          <p14:tracePt t="21763" x="6126163" y="3429000"/>
          <p14:tracePt t="21804" x="6108700" y="3429000"/>
          <p14:tracePt t="21813" x="6099175" y="3429000"/>
          <p14:tracePt t="21833" x="6089650" y="3429000"/>
          <p14:tracePt t="21843" x="6081713" y="3429000"/>
          <p14:tracePt t="21860" x="6062663" y="3429000"/>
          <p14:tracePt t="21899" x="6054725" y="3429000"/>
          <p14:tracePt t="21910" x="6045200" y="3429000"/>
          <p14:tracePt t="22443" x="6054725" y="3429000"/>
          <p14:tracePt t="22448" x="6205538" y="3429000"/>
          <p14:tracePt t="22511" x="6269038" y="3411538"/>
          <p14:tracePt t="22525" x="6276975" y="3411538"/>
          <p14:tracePt t="22533" x="6303963" y="3411538"/>
          <p14:tracePt t="22545" x="6340475" y="3411538"/>
          <p14:tracePt t="22561" x="6375400" y="3411538"/>
          <p14:tracePt t="22577" x="6419850" y="3411538"/>
          <p14:tracePt t="22593" x="6438900" y="3411538"/>
          <p14:tracePt t="22593" x="6465888" y="3411538"/>
          <p14:tracePt t="22612" x="6537325" y="3411538"/>
          <p14:tracePt t="22643" x="6572250" y="3411538"/>
          <p14:tracePt t="22644" x="6616700" y="3411538"/>
          <p14:tracePt t="22660" x="6653213" y="3411538"/>
          <p14:tracePt t="22677" x="6670675" y="3411538"/>
          <p14:tracePt t="22694" x="6697663" y="3411538"/>
          <p14:tracePt t="22710" x="6751638" y="3411538"/>
          <p14:tracePt t="22727" x="6804025" y="3411538"/>
          <p14:tracePt t="22743" x="6858000" y="3411538"/>
          <p14:tracePt t="22760" x="6894513" y="3411538"/>
          <p14:tracePt t="22777" x="6946900" y="3411538"/>
          <p14:tracePt t="22794" x="7018338" y="3411538"/>
          <p14:tracePt t="22810" x="7143750" y="3411538"/>
          <p14:tracePt t="22828" x="7170738" y="3419475"/>
          <p14:tracePt t="22883" x="7180263" y="3419475"/>
          <p14:tracePt t="22899" x="7188200" y="3419475"/>
          <p14:tracePt t="22971" x="7205663" y="3419475"/>
          <p14:tracePt t="23092" x="7205663" y="3438525"/>
          <p14:tracePt t="23107" x="7205663" y="3446463"/>
          <p14:tracePt t="23132" x="7197725" y="3455988"/>
          <p14:tracePt t="23163" x="7188200" y="3473450"/>
          <p14:tracePt t="23174" x="7180263" y="3473450"/>
          <p14:tracePt t="23194" x="7134225" y="3500438"/>
          <p14:tracePt t="23194" x="7108825" y="3517900"/>
          <p14:tracePt t="23194" x="7099300" y="3527425"/>
          <p14:tracePt t="23212" x="7062788" y="3544888"/>
          <p14:tracePt t="23227" x="7037388" y="3554413"/>
          <p14:tracePt t="23244" x="7000875" y="3571875"/>
          <p14:tracePt t="23260" x="6973888" y="3571875"/>
          <p14:tracePt t="23278" x="6894513" y="3581400"/>
          <p14:tracePt t="23294" x="6813550" y="3581400"/>
          <p14:tracePt t="23317" x="6777038" y="3589338"/>
          <p14:tracePt t="23327" x="6751638" y="3598863"/>
          <p14:tracePt t="23344" x="6724650" y="3608388"/>
          <p14:tracePt t="23367" x="6697663" y="3608388"/>
          <p14:tracePt t="23377" x="6661150" y="3608388"/>
          <p14:tracePt t="23394" x="6643688" y="3608388"/>
          <p14:tracePt t="23394" x="6626225" y="3608388"/>
          <p14:tracePt t="23412" x="6616700" y="3608388"/>
          <p14:tracePt t="23427" x="6608763" y="3608388"/>
          <p14:tracePt t="23444" x="6581775" y="3608388"/>
          <p14:tracePt t="23460" x="6562725" y="3608388"/>
          <p14:tracePt t="23477" x="6537325" y="3608388"/>
          <p14:tracePt t="23494" x="6500813" y="3608388"/>
          <p14:tracePt t="23510" x="6330950" y="3625850"/>
          <p14:tracePt t="23573" x="6303963" y="3625850"/>
          <p14:tracePt t="23579" x="6286500" y="3633788"/>
          <p14:tracePt t="23587" x="6276975" y="3633788"/>
          <p14:tracePt t="23594" x="6251575" y="3652838"/>
          <p14:tracePt t="23610" x="6197600" y="3670300"/>
          <p14:tracePt t="23628" x="6188075" y="3670300"/>
          <p14:tracePt t="23643" x="6170613" y="3679825"/>
          <p14:tracePt t="23661" x="6161088" y="3697288"/>
          <p14:tracePt t="23700" x="6153150" y="3705225"/>
          <p14:tracePt t="23707" x="6153150" y="3714750"/>
          <p14:tracePt t="23715" x="6134100" y="3732213"/>
          <p14:tracePt t="23727" x="6126163" y="3741738"/>
          <p14:tracePt t="23744" x="6116638" y="3768725"/>
          <p14:tracePt t="23761" x="6108700" y="3803650"/>
          <p14:tracePt t="23777" x="6108700" y="3813175"/>
          <p14:tracePt t="23794" x="6089650" y="3840163"/>
          <p14:tracePt t="23810" x="6089650" y="3848100"/>
          <p14:tracePt t="23827" x="6089650" y="3867150"/>
          <p14:tracePt t="23844" x="6089650" y="3875088"/>
          <p14:tracePt t="24012" x="6089650" y="3894138"/>
          <p14:tracePt t="24019" x="6089650" y="3911600"/>
          <p14:tracePt t="24035" x="6089650" y="3929063"/>
          <p14:tracePt t="24037" x="6099175" y="3929063"/>
          <p14:tracePt t="24044" x="6099175" y="3946525"/>
          <p14:tracePt t="24060" x="6108700" y="3965575"/>
          <p14:tracePt t="24077" x="6108700" y="3990975"/>
          <p14:tracePt t="24094" x="6108700" y="4010025"/>
          <p14:tracePt t="24111" x="6126163" y="4037013"/>
          <p14:tracePt t="24127" x="6126163" y="4044950"/>
          <p14:tracePt t="24144" x="6126163" y="4062413"/>
          <p14:tracePt t="24160" x="6126163" y="4098925"/>
          <p14:tracePt t="24177" x="6126163" y="4108450"/>
          <p14:tracePt t="24194" x="6126163" y="4133850"/>
          <p14:tracePt t="24194" x="6126163" y="4143375"/>
          <p14:tracePt t="24212" x="6126163" y="4152900"/>
          <p14:tracePt t="24227" x="6126163" y="4179888"/>
          <p14:tracePt t="24244" x="6126163" y="4214813"/>
          <p14:tracePt t="24379" x="6126163" y="4224338"/>
          <p14:tracePt t="24389" x="6126163" y="4232275"/>
          <p14:tracePt t="24403" x="6126163" y="4241800"/>
          <p14:tracePt t="24411" x="6134100" y="4276725"/>
          <p14:tracePt t="24427" x="6134100" y="4286250"/>
          <p14:tracePt t="24428" x="6134100" y="4303713"/>
          <p14:tracePt t="24467" x="6134100" y="4322763"/>
          <p14:tracePt t="24787" x="6143625" y="4322763"/>
          <p14:tracePt t="24803" x="6161088" y="4303713"/>
          <p14:tracePt t="24811" x="6161088" y="4295775"/>
          <p14:tracePt t="24812" x="6170613" y="4251325"/>
          <p14:tracePt t="24827" x="6188075" y="4214813"/>
          <p14:tracePt t="24844" x="6188075" y="4179888"/>
          <p14:tracePt t="24860" x="6188075" y="4133850"/>
          <p14:tracePt t="24877" x="6197600" y="4116388"/>
          <p14:tracePt t="24893" x="6197600" y="4089400"/>
          <p14:tracePt t="24911" x="6197600" y="4062413"/>
          <p14:tracePt t="24926" x="6205538" y="4027488"/>
          <p14:tracePt t="24944" x="6205538" y="4017963"/>
          <p14:tracePt t="24960" x="6205538" y="3990975"/>
          <p14:tracePt t="24977" x="6205538" y="3973513"/>
          <p14:tracePt t="24994" x="6205538" y="3938588"/>
          <p14:tracePt t="25018" x="6224588" y="3911600"/>
          <p14:tracePt t="25029" x="6224588" y="3894138"/>
          <p14:tracePt t="25043" x="6224588" y="3867150"/>
          <p14:tracePt t="25061" x="6224588" y="3857625"/>
          <p14:tracePt t="25077" x="6224588" y="3813175"/>
          <p14:tracePt t="25094" x="6224588" y="3803650"/>
          <p14:tracePt t="25111" x="6224588" y="3795713"/>
          <p14:tracePt t="25129" x="6224588" y="3786188"/>
          <p14:tracePt t="25145" x="6224588" y="3759200"/>
          <p14:tracePt t="25145" x="6224588" y="3751263"/>
          <p14:tracePt t="25165" x="6224588" y="3732213"/>
          <p14:tracePt t="25178" x="6224588" y="3705225"/>
          <p14:tracePt t="25197" x="6224588" y="3687763"/>
          <p14:tracePt t="25210" x="6224588" y="3670300"/>
          <p14:tracePt t="25243" x="6224588" y="3660775"/>
          <p14:tracePt t="25267" x="6224588" y="3643313"/>
          <p14:tracePt t="25277" x="6224588" y="3633788"/>
          <p14:tracePt t="25643" x="6224588" y="3660775"/>
          <p14:tracePt t="25651" x="6224588" y="3679825"/>
          <p14:tracePt t="25659" x="6224588" y="3714750"/>
          <p14:tracePt t="25674" x="6224588" y="3751263"/>
          <p14:tracePt t="25693" x="6224588" y="3759200"/>
          <p14:tracePt t="25694" x="6224588" y="3803650"/>
          <p14:tracePt t="25710" x="6224588" y="3822700"/>
          <p14:tracePt t="25727" x="6224588" y="3848100"/>
          <p14:tracePt t="25743" x="6224588" y="3857625"/>
          <p14:tracePt t="25760" x="6224588" y="3894138"/>
          <p14:tracePt t="25778" x="6224588" y="3902075"/>
          <p14:tracePt t="25794" x="6224588" y="3929063"/>
          <p14:tracePt t="25810" x="6224588" y="3965575"/>
          <p14:tracePt t="25828" x="6224588" y="3983038"/>
          <p14:tracePt t="25844" x="6224588" y="4010025"/>
          <p14:tracePt t="25883" x="6224588" y="4027488"/>
          <p14:tracePt t="25884" x="6224588" y="4044950"/>
          <p14:tracePt t="25917" x="6224588" y="4054475"/>
          <p14:tracePt t="25927" x="6224588" y="4071938"/>
          <p14:tracePt t="25943" x="6224588" y="4081463"/>
          <p14:tracePt t="26035" x="6224588" y="4089400"/>
          <p14:tracePt t="26067" x="6224588" y="4108450"/>
          <p14:tracePt t="26091" x="6215063" y="4116388"/>
          <p14:tracePt t="26099" x="6215063" y="4125913"/>
          <p14:tracePt t="26107" x="6215063" y="4133850"/>
          <p14:tracePt t="26131" x="6215063" y="4152900"/>
          <p14:tracePt t="26136" x="6215063" y="4160838"/>
          <p14:tracePt t="26171" x="6215063" y="4170363"/>
          <p14:tracePt t="26187" x="6215063" y="4179888"/>
          <p14:tracePt t="26203" x="6205538" y="4179888"/>
          <p14:tracePt t="30787" x="6205538" y="4187825"/>
          <p14:tracePt t="30859" x="6188075" y="4187825"/>
          <p14:tracePt t="30867" x="6081713" y="4205288"/>
          <p14:tracePt t="30893" x="6062663" y="4205288"/>
          <p14:tracePt t="31051" x="6062663" y="4224338"/>
          <p14:tracePt t="31059" x="6027738" y="4295775"/>
          <p14:tracePt t="31059" x="6010275" y="4303713"/>
          <p14:tracePt t="31126" x="5946775" y="4348163"/>
          <p14:tracePt t="31126" x="5929313" y="4367213"/>
          <p14:tracePt t="31156" x="5884863" y="4394200"/>
          <p14:tracePt t="31163" x="5848350" y="4419600"/>
          <p14:tracePt t="31166" x="5803900" y="4446588"/>
          <p14:tracePt t="31177" x="5732463" y="4465638"/>
          <p14:tracePt t="31193" x="5697538" y="4483100"/>
          <p14:tracePt t="31211" x="5616575" y="4491038"/>
          <p14:tracePt t="31228" x="5572125" y="4491038"/>
          <p14:tracePt t="31244" x="5518150" y="4510088"/>
          <p14:tracePt t="31260" x="5456238" y="4518025"/>
          <p14:tracePt t="31277" x="5384800" y="4527550"/>
          <p14:tracePt t="31294" x="5330825" y="4527550"/>
          <p14:tracePt t="31310" x="5259388" y="4527550"/>
          <p14:tracePt t="31327" x="5187950" y="4527550"/>
          <p14:tracePt t="31343" x="5116513" y="4527550"/>
          <p14:tracePt t="31360" x="5081588" y="4527550"/>
          <p14:tracePt t="31376" x="5000625" y="4537075"/>
          <p14:tracePt t="31399" x="4973638" y="4537075"/>
          <p14:tracePt t="31409" x="4929188" y="4554538"/>
          <p14:tracePt t="31409" x="4902200" y="4554538"/>
          <p14:tracePt t="31427" x="4867275" y="4562475"/>
          <p14:tracePt t="31443" x="4830763" y="4562475"/>
          <p14:tracePt t="31461" x="4759325" y="4581525"/>
          <p14:tracePt t="31493" x="4732338" y="4589463"/>
          <p14:tracePt t="31493" x="4705350" y="4608513"/>
          <p14:tracePt t="31510" x="4670425" y="4616450"/>
          <p14:tracePt t="31529" x="4633913" y="4633913"/>
          <p14:tracePt t="31544" x="4589463" y="4660900"/>
          <p14:tracePt t="31561" x="4510088" y="4687888"/>
          <p14:tracePt t="31577" x="4429125" y="4741863"/>
          <p14:tracePt t="31594" x="4340225" y="4795838"/>
          <p14:tracePt t="31610" x="4170363" y="4902200"/>
          <p14:tracePt t="31756" x="4160838" y="4911725"/>
          <p14:tracePt t="31764" x="4160838" y="4919663"/>
          <p14:tracePt t="31777" x="4160838" y="4929188"/>
          <p14:tracePt t="31787" x="4152900" y="4929188"/>
          <p14:tracePt t="31793" x="4152900" y="4946650"/>
          <p14:tracePt t="31810" x="4133850" y="4973638"/>
          <p14:tracePt t="31827" x="4125913" y="5018088"/>
          <p14:tracePt t="31845" x="4125913" y="5027613"/>
          <p14:tracePt t="31860" x="4125913" y="5045075"/>
          <p14:tracePt t="31877" x="4125913" y="5054600"/>
          <p14:tracePt t="31916" x="4125913" y="5062538"/>
          <p14:tracePt t="31927" x="4125913" y="5072063"/>
          <p14:tracePt t="31932" x="4125913" y="5089525"/>
          <p14:tracePt t="31944" x="4125913" y="5108575"/>
          <p14:tracePt t="31960" x="4125913" y="5133975"/>
          <p14:tracePt t="31978" x="4125913" y="5153025"/>
          <p14:tracePt t="31993" x="4133850" y="5160963"/>
          <p14:tracePt t="32010" x="4133850" y="5170488"/>
          <p14:tracePt t="32010" x="4152900" y="5180013"/>
          <p14:tracePt t="32180" x="4160838" y="5180013"/>
          <p14:tracePt t="32244" x="4170363" y="5180013"/>
          <p14:tracePt t="33052" x="4187825" y="5180013"/>
          <p14:tracePt t="33060" x="4224338" y="5180013"/>
          <p14:tracePt t="33067" x="4251325" y="5180013"/>
          <p14:tracePt t="33075" x="4313238" y="5187950"/>
          <p14:tracePt t="33086" x="4357688" y="5187950"/>
          <p14:tracePt t="33093" x="4402138" y="5197475"/>
          <p14:tracePt t="33110" x="4419600" y="5197475"/>
          <p14:tracePt t="33127" x="4446588" y="5197475"/>
          <p14:tracePt t="33143" x="4465638" y="5197475"/>
          <p14:tracePt t="33160" x="4491038" y="5197475"/>
          <p14:tracePt t="33176" x="4545013" y="5214938"/>
          <p14:tracePt t="33194" x="4562475" y="5214938"/>
          <p14:tracePt t="33236" x="4581525" y="5214938"/>
          <p14:tracePt t="33267" x="4589463" y="5214938"/>
          <p14:tracePt t="33283" x="4598988" y="5214938"/>
          <p14:tracePt t="33284" x="4616450" y="5214938"/>
          <p14:tracePt t="33293" x="4625975" y="5214938"/>
          <p14:tracePt t="33331" x="4633913" y="5214938"/>
          <p14:tracePt t="33347" x="4643438" y="5214938"/>
          <p14:tracePt t="33355" x="4714875" y="5214938"/>
          <p14:tracePt t="33376" x="4759325" y="5224463"/>
          <p14:tracePt t="33388" x="4840288" y="5241925"/>
          <p14:tracePt t="33539" x="4848225" y="5241925"/>
          <p14:tracePt t="33627" x="4857750" y="5251450"/>
          <p14:tracePt t="33635" x="4875213" y="5251450"/>
          <p14:tracePt t="33643" x="4884738" y="5268913"/>
          <p14:tracePt t="33651" x="4919663" y="5268913"/>
          <p14:tracePt t="33660" x="4946650" y="5276850"/>
          <p14:tracePt t="33676" x="4973638" y="5286375"/>
          <p14:tracePt t="33694" x="4983163" y="5286375"/>
          <p14:tracePt t="33710" x="4991100" y="5286375"/>
          <p14:tracePt t="33726" x="5000625" y="5295900"/>
          <p14:tracePt t="33742" x="5027613" y="5295900"/>
          <p14:tracePt t="33759" x="5037138" y="5295900"/>
          <p14:tracePt t="33835" x="5045075" y="5303838"/>
          <p14:tracePt t="33859" x="5045075" y="5313363"/>
          <p14:tracePt t="33876" x="5054600" y="5313363"/>
          <p14:tracePt t="33891" x="5054600" y="5322888"/>
          <p14:tracePt t="33907" x="5062538" y="5322888"/>
          <p14:tracePt t="33939" x="5062538" y="5330825"/>
          <p14:tracePt t="33956" x="5072063" y="5348288"/>
          <p14:tracePt t="34011" x="5081588" y="5367338"/>
          <p14:tracePt t="34051" x="5089525" y="5367338"/>
          <p14:tracePt t="34067" x="5089525" y="5384800"/>
          <p14:tracePt t="34099" x="5108575" y="5394325"/>
          <p14:tracePt t="34187" x="5116513" y="5402263"/>
          <p14:tracePt t="34195" x="5126038" y="5411788"/>
          <p14:tracePt t="34204" x="5143500" y="5411788"/>
          <p14:tracePt t="34209" x="5160963" y="5411788"/>
          <p14:tracePt t="34226" x="5170488" y="5411788"/>
          <p14:tracePt t="34243" x="5197475" y="5419725"/>
          <p14:tracePt t="34261" x="5224463" y="5419725"/>
          <p14:tracePt t="34279" x="5259388" y="5419725"/>
          <p14:tracePt t="34295" x="5268913" y="5419725"/>
          <p14:tracePt t="34347" x="5286375" y="5419725"/>
          <p14:tracePt t="34361" x="5295900" y="5419725"/>
          <p14:tracePt t="34579" x="5340350" y="5419725"/>
          <p14:tracePt t="34579" x="5348288" y="5419725"/>
          <p14:tracePt t="34595" x="5375275" y="5419725"/>
          <p14:tracePt t="34603" x="5402263" y="5419725"/>
          <p14:tracePt t="34611" x="5411788" y="5419725"/>
          <p14:tracePt t="34618" x="5429250" y="5419725"/>
          <p14:tracePt t="34626" x="5465763" y="5419725"/>
          <p14:tracePt t="34746" x="5473700" y="5419725"/>
          <p14:tracePt t="34755" x="5483225" y="5419725"/>
          <p14:tracePt t="34763" x="5510213" y="5419725"/>
          <p14:tracePt t="34771" x="5527675" y="5419725"/>
          <p14:tracePt t="34771" x="5537200" y="5419725"/>
          <p14:tracePt t="34795" x="5545138" y="5402263"/>
          <p14:tracePt t="34808" x="5562600" y="5402263"/>
          <p14:tracePt t="34815" x="5572125" y="5402263"/>
          <p14:tracePt t="34826" x="5581650" y="5402263"/>
          <p14:tracePt t="34843" x="5589588" y="5402263"/>
          <p14:tracePt t="34891" x="5608638" y="5402263"/>
          <p14:tracePt t="35115" x="5589588" y="5402263"/>
          <p14:tracePt t="35123" x="5554663" y="5402263"/>
          <p14:tracePt t="35130" x="5527675" y="5411788"/>
          <p14:tracePt t="35132" x="5518150" y="5419725"/>
          <p14:tracePt t="35142" x="5429250" y="5429250"/>
          <p14:tracePt t="35159" x="5384800" y="5438775"/>
          <p14:tracePt t="35176" x="5313363" y="5438775"/>
          <p14:tracePt t="35193" x="5276850" y="5438775"/>
          <p14:tracePt t="35209" x="5241925" y="5438775"/>
          <p14:tracePt t="35227" x="5197475" y="5438775"/>
          <p14:tracePt t="35243" x="5126038" y="5419725"/>
          <p14:tracePt t="35260" x="5027613" y="5384800"/>
          <p14:tracePt t="35276" x="4965700" y="5357813"/>
          <p14:tracePt t="35294" x="4946650" y="5348288"/>
          <p14:tracePt t="35309" x="4938713" y="5348288"/>
          <p14:tracePt t="35326" x="4911725" y="5322888"/>
          <p14:tracePt t="35344" x="4884738" y="5303838"/>
          <p14:tracePt t="35361" x="4848225" y="5286375"/>
          <p14:tracePt t="35377" x="4803775" y="5268913"/>
          <p14:tracePt t="35377" x="4795838" y="5259388"/>
          <p14:tracePt t="35396" x="4786313" y="5251450"/>
          <p14:tracePt t="35409" x="4751388" y="5224463"/>
          <p14:tracePt t="35449" x="4724400" y="5224463"/>
          <p14:tracePt t="35667" x="4732338" y="5224463"/>
          <p14:tracePt t="35674" x="4741863" y="5224463"/>
          <p14:tracePt t="35681" x="4768850" y="5224463"/>
          <p14:tracePt t="35692" x="4786313" y="5224463"/>
          <p14:tracePt t="35710" x="4795838" y="5224463"/>
          <p14:tracePt t="35747" x="4813300" y="5224463"/>
          <p14:tracePt t="35755" x="4822825" y="5224463"/>
          <p14:tracePt t="35764" x="4830763" y="5224463"/>
          <p14:tracePt t="35777" x="4840288" y="5224463"/>
          <p14:tracePt t="35812" x="4848225" y="5224463"/>
          <p14:tracePt t="35827" x="4867275" y="5224463"/>
          <p14:tracePt t="35827" x="4875213" y="5224463"/>
          <p14:tracePt t="35843" x="4884738" y="5224463"/>
          <p14:tracePt t="35844" x="4929188" y="5224463"/>
          <p14:tracePt t="35859" x="4983163" y="5224463"/>
          <p14:tracePt t="35876" x="5037138" y="5205413"/>
          <p14:tracePt t="35892" x="5081588" y="5197475"/>
          <p14:tracePt t="35909" x="5116513" y="5197475"/>
          <p14:tracePt t="35926" x="5153025" y="5180013"/>
          <p14:tracePt t="35943" x="5205413" y="5153025"/>
          <p14:tracePt t="35959" x="5286375" y="5133975"/>
          <p14:tracePt t="35976" x="5330825" y="5126038"/>
          <p14:tracePt t="35994" x="5348288" y="5099050"/>
          <p14:tracePt t="36009" x="5375275" y="5089525"/>
          <p14:tracePt t="36009" x="5394325" y="5081588"/>
          <p14:tracePt t="36029" x="5419725" y="5062538"/>
          <p14:tracePt t="36043" x="5483225" y="5037138"/>
          <p14:tracePt t="36061" x="5518150" y="5010150"/>
          <p14:tracePt t="36076" x="5554663" y="4991100"/>
          <p14:tracePt t="36094" x="5589588" y="4965700"/>
          <p14:tracePt t="36109" x="5634038" y="4946650"/>
          <p14:tracePt t="36127" x="5661025" y="4938713"/>
          <p14:tracePt t="36143" x="5680075" y="4929188"/>
          <p14:tracePt t="36160" x="5697538" y="4919663"/>
          <p14:tracePt t="36176" x="5732463" y="4911725"/>
          <p14:tracePt t="36194" x="5768975" y="4911725"/>
          <p14:tracePt t="36212" x="5786438" y="4911725"/>
          <p14:tracePt t="36251" x="5795963" y="4911725"/>
          <p14:tracePt t="36253" x="5803900" y="4911725"/>
          <p14:tracePt t="36262" x="5813425" y="4911725"/>
          <p14:tracePt t="36299" x="5830888" y="4911725"/>
          <p14:tracePt t="36307" x="5840413" y="4911725"/>
          <p14:tracePt t="36307" x="5848350" y="4919663"/>
          <p14:tracePt t="36331" x="5867400" y="4929188"/>
          <p14:tracePt t="36339" x="5884863" y="4938713"/>
          <p14:tracePt t="36345" x="5919788" y="4965700"/>
          <p14:tracePt t="36360" x="5965825" y="4991100"/>
          <p14:tracePt t="36376" x="6018213" y="5045075"/>
          <p14:tracePt t="36393" x="6045200" y="5072063"/>
          <p14:tracePt t="36410" x="6072188" y="5108575"/>
          <p14:tracePt t="36426" x="6099175" y="5143500"/>
          <p14:tracePt t="36444" x="6126163" y="5170488"/>
          <p14:tracePt t="36459" x="6153150" y="5197475"/>
          <p14:tracePt t="36477" x="6269038" y="5348288"/>
          <p14:tracePt t="36635" x="6303963" y="5367338"/>
          <p14:tracePt t="36659" x="6323013" y="5375275"/>
          <p14:tracePt t="36660" x="6491288" y="5446713"/>
          <p14:tracePt t="36737" x="6500813" y="5446713"/>
          <p14:tracePt t="36867" x="6510338" y="5446713"/>
          <p14:tracePt t="36884" x="6518275" y="5446713"/>
          <p14:tracePt t="36889" x="6537325" y="5446713"/>
          <p14:tracePt t="36893" x="6545263" y="5446713"/>
          <p14:tracePt t="36909" x="6562725" y="5446713"/>
          <p14:tracePt t="36971" x="6581775" y="5446713"/>
          <p14:tracePt t="36979" x="6599238" y="5446713"/>
          <p14:tracePt t="36996" x="6608763" y="5446713"/>
          <p14:tracePt t="37009" x="6626225" y="5446713"/>
          <p14:tracePt t="37011" x="6643688" y="5429250"/>
          <p14:tracePt t="37011" x="6661150" y="5429250"/>
          <p14:tracePt t="37028" x="6670675" y="5429250"/>
          <p14:tracePt t="37042" x="6742113" y="5419725"/>
          <p14:tracePt t="37061" x="6759575" y="5419725"/>
          <p14:tracePt t="37076" x="6804025" y="5411788"/>
          <p14:tracePt t="37093" x="6813550" y="5402263"/>
          <p14:tracePt t="37110" x="6840538" y="5402263"/>
          <p14:tracePt t="37126" x="6858000" y="5394325"/>
          <p14:tracePt t="37143" x="6884988" y="5384800"/>
          <p14:tracePt t="37160" x="6902450" y="5384800"/>
          <p14:tracePt t="37176" x="6929438" y="5367338"/>
          <p14:tracePt t="37193" x="6965950" y="5367338"/>
          <p14:tracePt t="37210" x="6991350" y="5357813"/>
          <p14:tracePt t="37226" x="7027863" y="5348288"/>
          <p14:tracePt t="37275" x="7045325" y="5340350"/>
          <p14:tracePt t="37315" x="7054850" y="5330825"/>
          <p14:tracePt t="37331" x="7062788" y="5330825"/>
          <p14:tracePt t="37338" x="7072313" y="5330825"/>
          <p14:tracePt t="37349" x="7081838" y="5330825"/>
          <p14:tracePt t="37359" x="7099300" y="5330825"/>
          <p14:tracePt t="37376" x="7108825" y="5330825"/>
          <p14:tracePt t="37393" x="7134225" y="5330825"/>
          <p14:tracePt t="37410" x="7170738" y="5330825"/>
          <p14:tracePt t="37426" x="7224713" y="5340350"/>
          <p14:tracePt t="37426" x="7232650" y="5340350"/>
          <p14:tracePt t="37444" x="7259638" y="5340350"/>
          <p14:tracePt t="37460" x="7277100" y="5348288"/>
          <p14:tracePt t="37476" x="7304088" y="5348288"/>
          <p14:tracePt t="37492" x="7340600" y="5367338"/>
          <p14:tracePt t="37509" x="7367588" y="5367338"/>
          <p14:tracePt t="37525" x="7402513" y="5367338"/>
          <p14:tracePt t="37544" x="7429500" y="5375275"/>
          <p14:tracePt t="37560" x="7483475" y="5394325"/>
          <p14:tracePt t="37577" x="7518400" y="5402263"/>
          <p14:tracePt t="37593" x="7572375" y="5419725"/>
          <p14:tracePt t="37610" x="7599363" y="5429250"/>
          <p14:tracePt t="37627" x="7715250" y="5473700"/>
          <p14:tracePt t="37627" x="7742238" y="5483225"/>
          <p14:tracePt t="37684" x="7759700" y="5500688"/>
          <p14:tracePt t="37694" x="7786688" y="5500688"/>
          <p14:tracePt t="37709" x="7796213" y="5510213"/>
          <p14:tracePt t="37726" x="7804150" y="5510213"/>
          <p14:tracePt t="37743" x="7823200" y="5510213"/>
          <p14:tracePt t="37760" x="7831138" y="5518150"/>
          <p14:tracePt t="37776" x="7840663" y="5518150"/>
          <p14:tracePt t="37828" x="7848600" y="5518150"/>
          <p14:tracePt t="37844" x="7867650" y="5527675"/>
          <p14:tracePt t="37844" x="7875588" y="5527675"/>
          <p14:tracePt t="37891" x="7885113" y="5527675"/>
          <p14:tracePt t="37899" x="7894638" y="5527675"/>
          <p14:tracePt t="37916" x="7920038" y="5527675"/>
          <p14:tracePt t="37931" x="7929563" y="5518150"/>
          <p14:tracePt t="37939" x="7947025" y="5518150"/>
          <p14:tracePt t="37945" x="7966075" y="5518150"/>
          <p14:tracePt t="37959" x="7983538" y="5500688"/>
          <p14:tracePt t="37976" x="8001000" y="5491163"/>
          <p14:tracePt t="37993" x="8018463" y="5491163"/>
          <p14:tracePt t="38009" x="8027988" y="5483225"/>
          <p14:tracePt t="38026" x="8037513" y="5483225"/>
          <p14:tracePt t="38467" x="8027988" y="5483225"/>
          <p14:tracePt t="38483" x="8001000" y="5491163"/>
          <p14:tracePt t="38487" x="7991475" y="5491163"/>
          <p14:tracePt t="38492" x="7929563" y="5527675"/>
          <p14:tracePt t="38508" x="7867650" y="5554663"/>
          <p14:tracePt t="38527" x="7804150" y="5581650"/>
          <p14:tracePt t="38542" x="7769225" y="5599113"/>
          <p14:tracePt t="38560" x="7697788" y="5608638"/>
          <p14:tracePt t="38576" x="7599363" y="5643563"/>
          <p14:tracePt t="38593" x="7500938" y="5688013"/>
          <p14:tracePt t="38609" x="7429500" y="5715000"/>
          <p14:tracePt t="38627" x="7348538" y="5724525"/>
          <p14:tracePt t="38643" x="7259638" y="5759450"/>
          <p14:tracePt t="38643" x="7205663" y="5759450"/>
          <p14:tracePt t="38659" x="7062788" y="5776913"/>
          <p14:tracePt t="38659" x="7018338" y="5776913"/>
          <p14:tracePt t="38692" x="6919913" y="5795963"/>
          <p14:tracePt t="38692" x="6724650" y="5813425"/>
          <p14:tracePt t="38709" x="6313488" y="5813425"/>
          <p14:tracePt t="38742" x="6224588" y="5813425"/>
          <p14:tracePt t="38743" x="5741988" y="5803900"/>
          <p14:tracePt t="38804" x="5446713" y="5715000"/>
          <p14:tracePt t="38827" x="5303838" y="5670550"/>
          <p14:tracePt t="38827" x="5153025" y="5626100"/>
          <p14:tracePt t="38827" x="5054600" y="5581650"/>
          <p14:tracePt t="38844" x="4830763" y="5483225"/>
          <p14:tracePt t="38860" x="4581525" y="5340350"/>
          <p14:tracePt t="38877" x="4303713" y="5224463"/>
          <p14:tracePt t="38893" x="4108450" y="5143500"/>
          <p14:tracePt t="38910" x="4000500" y="5089525"/>
          <p14:tracePt t="38926" x="3946525" y="5045075"/>
          <p14:tracePt t="38942" x="3919538" y="5027613"/>
          <p14:tracePt t="38959" x="3867150" y="4973638"/>
          <p14:tracePt t="38977" x="3786188" y="4902200"/>
          <p14:tracePt t="38992" x="3732213" y="4848225"/>
          <p14:tracePt t="39009" x="3724275" y="4822825"/>
          <p14:tracePt t="39026" x="3724275" y="4803775"/>
          <p14:tracePt t="39026" x="3724275" y="4795838"/>
          <p14:tracePt t="39107" x="3732213" y="4786313"/>
          <p14:tracePt t="39115" x="4098925" y="4732338"/>
          <p14:tracePt t="39115" x="4330700" y="4697413"/>
          <p14:tracePt t="39141" x="4751388" y="4697413"/>
          <p14:tracePt t="39163" x="4884738" y="4670425"/>
          <p14:tracePt t="39164" x="5037138" y="4670425"/>
          <p14:tracePt t="39176" x="5446713" y="4652963"/>
          <p14:tracePt t="39207" x="5608638" y="4652963"/>
          <p14:tracePt t="39226" x="5902325" y="4652963"/>
          <p14:tracePt t="39227" x="6777038" y="4786313"/>
          <p14:tracePt t="39242" x="8001000" y="5089525"/>
          <p14:tracePt t="39259" x="8466138" y="5224463"/>
          <p14:tracePt t="39276" x="8688388" y="5286375"/>
          <p14:tracePt t="39293" x="8902700" y="5348288"/>
          <p14:tracePt t="39309" x="9082088" y="5402263"/>
          <p14:tracePt t="39327" x="9134475" y="5419725"/>
          <p14:tracePt t="39344" x="9134475" y="5438775"/>
          <p14:tracePt t="39361" x="9134475" y="5446713"/>
          <p14:tracePt t="39419" x="9134475" y="5465763"/>
          <p14:tracePt t="39427" x="9134475" y="5491163"/>
          <p14:tracePt t="39435" x="9134475" y="5562600"/>
          <p14:tracePt t="39450" x="9134475" y="5616575"/>
          <p14:tracePt t="39459" x="9134475" y="5661025"/>
          <p14:tracePt t="39476" x="9109075" y="5697538"/>
          <p14:tracePt t="39492" x="9063038" y="5759450"/>
          <p14:tracePt t="39512" x="8983663" y="5822950"/>
          <p14:tracePt t="39528" x="8643938" y="5991225"/>
          <p14:tracePt t="39558" x="8518525" y="6010275"/>
          <p14:tracePt t="39568" x="8412163" y="6027738"/>
          <p14:tracePt t="39576" x="8108950" y="6126163"/>
          <p14:tracePt t="39592" x="7705725" y="6197600"/>
          <p14:tracePt t="39609" x="7375525" y="6224588"/>
          <p14:tracePt t="39625" x="7161213" y="6259513"/>
          <p14:tracePt t="39642" x="7018338" y="6259513"/>
          <p14:tracePt t="39658" x="6796088" y="6259513"/>
          <p14:tracePt t="39676" x="6608763" y="6259513"/>
          <p14:tracePt t="39697" x="6429375" y="6251575"/>
          <p14:tracePt t="39710" x="6269038" y="6232525"/>
          <p14:tracePt t="39726" x="6170613" y="6197600"/>
          <p14:tracePt t="39743" x="6045200" y="6143625"/>
          <p14:tracePt t="39759" x="5894388" y="6089650"/>
          <p14:tracePt t="39777" x="5751513" y="6000750"/>
          <p14:tracePt t="39792" x="5313363" y="5465763"/>
          <p14:tracePt t="39860" x="5313363" y="5348288"/>
          <p14:tracePt t="39876" x="5313363" y="5224463"/>
          <p14:tracePt t="39892" x="5340350" y="5153025"/>
          <p14:tracePt t="39909" x="5375275" y="5062538"/>
          <p14:tracePt t="39926" x="5419725" y="4965700"/>
          <p14:tracePt t="39943" x="5500688" y="4848225"/>
          <p14:tracePt t="39960" x="5608638" y="4751388"/>
          <p14:tracePt t="39976" x="5751513" y="4581525"/>
          <p14:tracePt t="40011" x="5768975" y="4562475"/>
          <p14:tracePt t="40025" x="5822950" y="4527550"/>
          <p14:tracePt t="40025" x="5848350" y="4510088"/>
          <p14:tracePt t="40027" x="5857875" y="4491038"/>
          <p14:tracePt t="40042" x="5884863" y="4465638"/>
          <p14:tracePt t="40059" x="5919788" y="4438650"/>
          <p14:tracePt t="40076" x="5946775" y="4429125"/>
          <p14:tracePt t="40093" x="6000750" y="4411663"/>
          <p14:tracePt t="40109" x="6062663" y="4394200"/>
          <p14:tracePt t="40126" x="6134100" y="4384675"/>
          <p14:tracePt t="40142" x="6224588" y="4367213"/>
          <p14:tracePt t="40160" x="6303963" y="4367213"/>
          <p14:tracePt t="40175" x="6394450" y="4367213"/>
          <p14:tracePt t="40193" x="6491288" y="4367213"/>
          <p14:tracePt t="40208" x="6589713" y="4367213"/>
          <p14:tracePt t="40226" x="6661150" y="4375150"/>
          <p14:tracePt t="40242" x="6769100" y="4402138"/>
          <p14:tracePt t="40262" x="6894513" y="4465638"/>
          <p14:tracePt t="40279" x="7000875" y="4510088"/>
          <p14:tracePt t="40294" x="7089775" y="4562475"/>
          <p14:tracePt t="40311" x="7126288" y="4589463"/>
          <p14:tracePt t="40327" x="7161213" y="4608513"/>
          <p14:tracePt t="40345" x="7197725" y="4643438"/>
          <p14:tracePt t="40359" x="7259638" y="4687888"/>
          <p14:tracePt t="40376" x="7296150" y="4714875"/>
          <p14:tracePt t="40392" x="7323138" y="4751388"/>
          <p14:tracePt t="40411" x="7358063" y="4786313"/>
          <p14:tracePt t="40427" x="7419975" y="4848225"/>
          <p14:tracePt t="40446" x="7483475" y="4929188"/>
          <p14:tracePt t="40492" x="7483475" y="4956175"/>
          <p14:tracePt t="40492" x="7500938" y="5010150"/>
          <p14:tracePt t="40510" x="7518400" y="5054600"/>
          <p14:tracePt t="40527" x="7518400" y="5116513"/>
          <p14:tracePt t="40543" x="7537450" y="5153025"/>
          <p14:tracePt t="40559" x="7537450" y="5205413"/>
          <p14:tracePt t="40576" x="7537450" y="5259388"/>
          <p14:tracePt t="40593" x="7537450" y="5330825"/>
          <p14:tracePt t="40610" x="7537450" y="5402263"/>
          <p14:tracePt t="40626" x="7537450" y="5465763"/>
          <p14:tracePt t="40649" x="7527925" y="5510213"/>
          <p14:tracePt t="40660" x="7518400" y="5537200"/>
          <p14:tracePt t="40676" x="7500938" y="5589588"/>
          <p14:tracePt t="40709" x="7483475" y="5616575"/>
          <p14:tracePt t="40710" x="7456488" y="5653088"/>
          <p14:tracePt t="40726" x="7419975" y="5705475"/>
          <p14:tracePt t="40742" x="7367588" y="5776913"/>
          <p14:tracePt t="40759" x="7313613" y="5840413"/>
          <p14:tracePt t="40776" x="7232650" y="5929313"/>
          <p14:tracePt t="40793" x="7180263" y="5991225"/>
          <p14:tracePt t="40809" x="7099300" y="6062663"/>
          <p14:tracePt t="40827" x="7045325" y="6089650"/>
          <p14:tracePt t="40843" x="6884988" y="6161088"/>
          <p14:tracePt t="40860" x="6823075" y="6188075"/>
          <p14:tracePt t="40876" x="6751638" y="6188075"/>
          <p14:tracePt t="40894" x="6680200" y="6188075"/>
          <p14:tracePt t="40909" x="6608763" y="6188075"/>
          <p14:tracePt t="40927" x="6491288" y="6161088"/>
          <p14:tracePt t="40942" x="6340475" y="6108700"/>
          <p14:tracePt t="40959" x="6197600" y="6054725"/>
          <p14:tracePt t="40976" x="6054725" y="5983288"/>
          <p14:tracePt t="40993" x="5956300" y="5919788"/>
          <p14:tracePt t="41008" x="5848350" y="5857875"/>
          <p14:tracePt t="41032" x="5813425" y="5848350"/>
          <p14:tracePt t="41042" x="5786438" y="5803900"/>
          <p14:tracePt t="41060" x="5768975" y="5697538"/>
          <p14:tracePt t="41092" x="5768975" y="5626100"/>
          <p14:tracePt t="41093" x="5751513" y="5483225"/>
          <p14:tracePt t="41108" x="5732463" y="5303838"/>
          <p14:tracePt t="41126" x="5697538" y="5143500"/>
          <p14:tracePt t="41143" x="5697538" y="5045075"/>
          <p14:tracePt t="41159" x="5697538" y="4946650"/>
          <p14:tracePt t="41177" x="5697538" y="4894263"/>
          <p14:tracePt t="41192" x="5697538" y="4867275"/>
          <p14:tracePt t="41209" x="5697538" y="4840288"/>
          <p14:tracePt t="41225" x="5715000" y="4813300"/>
          <p14:tracePt t="41225" x="5732463" y="4786313"/>
          <p14:tracePt t="41243" x="5768975" y="4751388"/>
          <p14:tracePt t="41259" x="5884863" y="4652963"/>
          <p14:tracePt t="41277" x="6027738" y="4562475"/>
          <p14:tracePt t="41292" x="6143625" y="4465638"/>
          <p14:tracePt t="41312" x="6232525" y="4394200"/>
          <p14:tracePt t="41327" x="6303963" y="4340225"/>
          <p14:tracePt t="41345" x="6323013" y="4322763"/>
          <p14:tracePt t="41427" x="6330950" y="4322763"/>
          <p14:tracePt t="41444" x="6348413" y="4322763"/>
          <p14:tracePt t="41451" x="6357938" y="4322763"/>
          <p14:tracePt t="41459" x="6367463" y="4322763"/>
          <p14:tracePt t="41466" x="6402388" y="4322763"/>
          <p14:tracePt t="41476" x="6473825" y="4375150"/>
          <p14:tracePt t="41509" x="6518275" y="4402138"/>
          <p14:tracePt t="41509" x="6581775" y="4465638"/>
          <p14:tracePt t="41528" x="6616700" y="4483100"/>
          <p14:tracePt t="41542" x="6616700" y="4500563"/>
          <p14:tracePt t="41560" x="6626225" y="4518025"/>
          <p14:tracePt t="41576" x="6634163" y="4572000"/>
          <p14:tracePt t="41593" x="6661150" y="4625975"/>
          <p14:tracePt t="41609" x="6670675" y="4714875"/>
          <p14:tracePt t="41626" x="6680200" y="4759325"/>
          <p14:tracePt t="41643" x="6680200" y="4822825"/>
          <p14:tracePt t="41660" x="6680200" y="4875213"/>
          <p14:tracePt t="41676" x="6688138" y="4919663"/>
          <p14:tracePt t="41693" x="6688138" y="4946650"/>
          <p14:tracePt t="41731" x="6688138" y="4973638"/>
          <p14:tracePt t="41739" x="6688138" y="4991100"/>
          <p14:tracePt t="41747" x="6688138" y="5037138"/>
          <p14:tracePt t="41759" x="6661150" y="5099050"/>
          <p14:tracePt t="41776" x="6608763" y="5170488"/>
          <p14:tracePt t="41794" x="6581775" y="5232400"/>
          <p14:tracePt t="41809" x="6527800" y="5286375"/>
          <p14:tracePt t="41826" x="6500813" y="5313363"/>
          <p14:tracePt t="41843" x="6446838" y="5375275"/>
          <p14:tracePt t="41860" x="6411913" y="5402263"/>
          <p14:tracePt t="41876" x="6375400" y="5429250"/>
          <p14:tracePt t="41893" x="6348413" y="5446713"/>
          <p14:tracePt t="41910" x="6313488" y="5456238"/>
          <p14:tracePt t="41926" x="6259513" y="5483225"/>
          <p14:tracePt t="41943" x="6215063" y="5500688"/>
          <p14:tracePt t="41959" x="6134100" y="5527675"/>
          <p14:tracePt t="41976" x="6099175" y="5527675"/>
          <p14:tracePt t="41992" x="6027738" y="5554663"/>
          <p14:tracePt t="41992" x="6010275" y="5554663"/>
          <p14:tracePt t="42220" x="6018213" y="5554663"/>
          <p14:tracePt t="42227" x="6027738" y="5554663"/>
          <p14:tracePt t="42242" x="6037263" y="5554663"/>
          <p14:tracePt t="42243" x="6108700" y="5554663"/>
          <p14:tracePt t="42259" x="6143625" y="5537200"/>
          <p14:tracePt t="42277" x="6188075" y="5527675"/>
          <p14:tracePt t="42293" x="6215063" y="5527675"/>
          <p14:tracePt t="42309" x="6224588" y="5510213"/>
          <p14:tracePt t="42348" x="6232525" y="5510213"/>
          <p14:tracePt t="42355" x="6242050" y="5510213"/>
          <p14:tracePt t="42359" x="6242050" y="5500688"/>
          <p14:tracePt t="42376" x="6259513" y="5500688"/>
          <p14:tracePt t="42392" x="6276975" y="5500688"/>
          <p14:tracePt t="42409" x="6303963" y="5491163"/>
          <p14:tracePt t="42426" x="6323013" y="5483225"/>
          <p14:tracePt t="42442" x="6330950" y="5483225"/>
          <p14:tracePt t="42484" x="6348413" y="5483225"/>
          <p14:tracePt t="43384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83086" y="4572000"/>
            <a:ext cx="2801257" cy="20558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venir Roman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395535" y="980728"/>
            <a:ext cx="7920881" cy="230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Parametric linkage analysis can be applied  when there is a </a:t>
            </a:r>
            <a:r>
              <a:rPr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probability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that </a:t>
            </a:r>
            <a:r>
              <a:rPr u="sng" dirty="0">
                <a:latin typeface="Comic Sans MS"/>
                <a:ea typeface="Comic Sans MS"/>
                <a:cs typeface="Comic Sans MS"/>
                <a:sym typeface="Comic Sans MS"/>
              </a:rPr>
              <a:t>a gene important for a disease is linked to a genetic marke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r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just"/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just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It  is studied using the LOD score, which assesses the probability that the disease and the marker are </a:t>
            </a:r>
            <a:r>
              <a:rPr dirty="0" err="1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cosegregating</a:t>
            </a:r>
            <a:r>
              <a:rPr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just"/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just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It can be used when we have a pedigree with a </a:t>
            </a:r>
            <a:r>
              <a:rPr u="sng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clear</a:t>
            </a:r>
            <a:r>
              <a:rPr u="sng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u="sng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type of inheritance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and </a:t>
            </a:r>
            <a:r>
              <a:rPr u="sng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genotype-phenotype correlation</a:t>
            </a:r>
          </a:p>
        </p:txBody>
      </p:sp>
      <p:sp>
        <p:nvSpPr>
          <p:cNvPr id="126" name="Shape 126"/>
          <p:cNvSpPr/>
          <p:nvPr/>
        </p:nvSpPr>
        <p:spPr>
          <a:xfrm>
            <a:off x="2254490" y="332655"/>
            <a:ext cx="446450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Parametric Linkage Analysis</a:t>
            </a:r>
          </a:p>
        </p:txBody>
      </p:sp>
      <p:sp>
        <p:nvSpPr>
          <p:cNvPr id="127" name="Shape 127"/>
          <p:cNvSpPr/>
          <p:nvPr/>
        </p:nvSpPr>
        <p:spPr>
          <a:xfrm>
            <a:off x="192336" y="4291969"/>
            <a:ext cx="6179436" cy="175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 algn="just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Non-parametric linkage analysis studies </a:t>
            </a:r>
            <a:r>
              <a:rPr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probability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lang="it-IT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/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of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an allele being 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identical by descent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 with itself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just"/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just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It is used when the  type of inheritance is </a:t>
            </a:r>
            <a:r>
              <a:rPr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 known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just"/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just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Less powerful, but you can apply it to a lot of families</a:t>
            </a:r>
          </a:p>
        </p:txBody>
      </p:sp>
      <p:sp>
        <p:nvSpPr>
          <p:cNvPr id="128" name="Shape 128"/>
          <p:cNvSpPr/>
          <p:nvPr/>
        </p:nvSpPr>
        <p:spPr>
          <a:xfrm>
            <a:off x="2028190" y="3621502"/>
            <a:ext cx="5292083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Non-Parametric </a:t>
            </a:r>
            <a:r>
              <a:rPr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Linkage Analysis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6304756" y="4692650"/>
            <a:ext cx="2506663" cy="1935163"/>
            <a:chOff x="5699125" y="2965450"/>
            <a:chExt cx="2506663" cy="1935163"/>
          </a:xfrm>
        </p:grpSpPr>
        <p:sp>
          <p:nvSpPr>
            <p:cNvPr id="7" name="Line 32"/>
            <p:cNvSpPr>
              <a:spLocks noChangeShapeType="1"/>
            </p:cNvSpPr>
            <p:nvPr/>
          </p:nvSpPr>
          <p:spPr bwMode="auto">
            <a:xfrm>
              <a:off x="6634163" y="3248025"/>
              <a:ext cx="609600" cy="0"/>
            </a:xfrm>
            <a:prstGeom prst="line">
              <a:avLst/>
            </a:prstGeom>
            <a:noFill/>
            <a:ln w="12700">
              <a:solidFill>
                <a:srgbClr val="FAFD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Line 33"/>
            <p:cNvSpPr>
              <a:spLocks noChangeShapeType="1"/>
            </p:cNvSpPr>
            <p:nvPr/>
          </p:nvSpPr>
          <p:spPr bwMode="auto">
            <a:xfrm>
              <a:off x="6943725" y="3257550"/>
              <a:ext cx="0" cy="381000"/>
            </a:xfrm>
            <a:prstGeom prst="line">
              <a:avLst/>
            </a:prstGeom>
            <a:noFill/>
            <a:ln w="12700">
              <a:solidFill>
                <a:srgbClr val="FAFD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Line 34"/>
            <p:cNvSpPr>
              <a:spLocks noChangeShapeType="1"/>
            </p:cNvSpPr>
            <p:nvPr/>
          </p:nvSpPr>
          <p:spPr bwMode="auto">
            <a:xfrm>
              <a:off x="6367463" y="3648075"/>
              <a:ext cx="1181100" cy="0"/>
            </a:xfrm>
            <a:prstGeom prst="line">
              <a:avLst/>
            </a:prstGeom>
            <a:noFill/>
            <a:ln w="12700">
              <a:solidFill>
                <a:srgbClr val="FAFD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Line 35"/>
            <p:cNvSpPr>
              <a:spLocks noChangeShapeType="1"/>
            </p:cNvSpPr>
            <p:nvPr/>
          </p:nvSpPr>
          <p:spPr bwMode="auto">
            <a:xfrm>
              <a:off x="6362700" y="3657600"/>
              <a:ext cx="0" cy="180975"/>
            </a:xfrm>
            <a:prstGeom prst="line">
              <a:avLst/>
            </a:prstGeom>
            <a:noFill/>
            <a:ln w="12700">
              <a:solidFill>
                <a:srgbClr val="FAFD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Line 36"/>
            <p:cNvSpPr>
              <a:spLocks noChangeShapeType="1"/>
            </p:cNvSpPr>
            <p:nvPr/>
          </p:nvSpPr>
          <p:spPr bwMode="auto">
            <a:xfrm>
              <a:off x="7558088" y="3657600"/>
              <a:ext cx="0" cy="180975"/>
            </a:xfrm>
            <a:prstGeom prst="line">
              <a:avLst/>
            </a:prstGeom>
            <a:noFill/>
            <a:ln w="12700">
              <a:solidFill>
                <a:srgbClr val="FAFD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Line 37"/>
            <p:cNvSpPr>
              <a:spLocks noChangeShapeType="1"/>
            </p:cNvSpPr>
            <p:nvPr/>
          </p:nvSpPr>
          <p:spPr bwMode="auto">
            <a:xfrm>
              <a:off x="6938963" y="3657600"/>
              <a:ext cx="0" cy="180975"/>
            </a:xfrm>
            <a:prstGeom prst="line">
              <a:avLst/>
            </a:prstGeom>
            <a:noFill/>
            <a:ln w="12700">
              <a:solidFill>
                <a:srgbClr val="FAFD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Oval 38"/>
            <p:cNvSpPr>
              <a:spLocks noChangeArrowheads="1"/>
            </p:cNvSpPr>
            <p:nvPr/>
          </p:nvSpPr>
          <p:spPr bwMode="auto">
            <a:xfrm>
              <a:off x="6775450" y="3841750"/>
              <a:ext cx="325438" cy="320675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" name="Rectangle 49"/>
            <p:cNvSpPr>
              <a:spLocks noChangeArrowheads="1"/>
            </p:cNvSpPr>
            <p:nvPr/>
          </p:nvSpPr>
          <p:spPr bwMode="auto">
            <a:xfrm>
              <a:off x="5699125" y="2965450"/>
              <a:ext cx="268288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it-IT" altLang="it-IT" sz="1200" b="1">
                  <a:solidFill>
                    <a:srgbClr val="00FF00"/>
                  </a:solidFill>
                  <a:latin typeface="Arial" charset="0"/>
                </a:rPr>
                <a:t>3</a:t>
              </a:r>
            </a:p>
            <a:p>
              <a:r>
                <a:rPr lang="it-IT" altLang="it-IT" sz="1200" b="1">
                  <a:solidFill>
                    <a:srgbClr val="00FF00"/>
                  </a:solidFill>
                  <a:latin typeface="Arial" charset="0"/>
                </a:rPr>
                <a:t>-</a:t>
              </a:r>
            </a:p>
            <a:p>
              <a:r>
                <a:rPr lang="it-IT" altLang="it-IT" sz="1200" b="1">
                  <a:solidFill>
                    <a:srgbClr val="00FF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15" name="Rectangle 50"/>
            <p:cNvSpPr>
              <a:spLocks noChangeArrowheads="1"/>
            </p:cNvSpPr>
            <p:nvPr/>
          </p:nvSpPr>
          <p:spPr bwMode="auto">
            <a:xfrm>
              <a:off x="7932738" y="2965450"/>
              <a:ext cx="273050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it-IT" altLang="it-IT" sz="1200" b="1">
                  <a:solidFill>
                    <a:srgbClr val="FAFD00"/>
                  </a:solidFill>
                  <a:latin typeface="Arial" charset="0"/>
                </a:rPr>
                <a:t>2</a:t>
              </a:r>
            </a:p>
            <a:p>
              <a:r>
                <a:rPr lang="it-IT" altLang="it-IT" sz="1200" b="1">
                  <a:solidFill>
                    <a:srgbClr val="FAFD00"/>
                  </a:solidFill>
                  <a:latin typeface="Arial" charset="0"/>
                </a:rPr>
                <a:t>+</a:t>
              </a:r>
            </a:p>
            <a:p>
              <a:r>
                <a:rPr lang="it-IT" altLang="it-IT" sz="1200" b="1">
                  <a:solidFill>
                    <a:srgbClr val="FAFD00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16" name="Rectangle 51"/>
            <p:cNvSpPr>
              <a:spLocks noChangeArrowheads="1"/>
            </p:cNvSpPr>
            <p:nvPr/>
          </p:nvSpPr>
          <p:spPr bwMode="auto">
            <a:xfrm>
              <a:off x="7685088" y="2965450"/>
              <a:ext cx="268287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it-IT" altLang="it-IT" sz="1200" b="1">
                  <a:solidFill>
                    <a:srgbClr val="00FF00"/>
                  </a:solidFill>
                  <a:latin typeface="Arial" charset="0"/>
                </a:rPr>
                <a:t>2</a:t>
              </a:r>
            </a:p>
            <a:p>
              <a:r>
                <a:rPr lang="it-IT" altLang="it-IT" sz="1200" b="1">
                  <a:solidFill>
                    <a:srgbClr val="00FF00"/>
                  </a:solidFill>
                  <a:latin typeface="Arial" charset="0"/>
                </a:rPr>
                <a:t>-</a:t>
              </a:r>
            </a:p>
            <a:p>
              <a:r>
                <a:rPr lang="it-IT" altLang="it-IT" sz="1200" b="1">
                  <a:solidFill>
                    <a:srgbClr val="00FF00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17" name="Rectangle 52"/>
            <p:cNvSpPr>
              <a:spLocks noChangeArrowheads="1"/>
            </p:cNvSpPr>
            <p:nvPr/>
          </p:nvSpPr>
          <p:spPr bwMode="auto">
            <a:xfrm>
              <a:off x="5965825" y="2965450"/>
              <a:ext cx="273050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it-IT" altLang="it-IT" sz="1200" b="1">
                  <a:solidFill>
                    <a:srgbClr val="FAFD00"/>
                  </a:solidFill>
                  <a:latin typeface="Arial" charset="0"/>
                </a:rPr>
                <a:t>1</a:t>
              </a:r>
            </a:p>
            <a:p>
              <a:r>
                <a:rPr lang="it-IT" altLang="it-IT" sz="1200" b="1">
                  <a:solidFill>
                    <a:srgbClr val="FAFD00"/>
                  </a:solidFill>
                  <a:latin typeface="Arial" charset="0"/>
                </a:rPr>
                <a:t>+</a:t>
              </a:r>
            </a:p>
            <a:p>
              <a:r>
                <a:rPr lang="it-IT" altLang="it-IT" sz="1200" b="1">
                  <a:solidFill>
                    <a:srgbClr val="FAFD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18" name="Rectangle 53"/>
            <p:cNvSpPr>
              <a:spLocks noChangeArrowheads="1"/>
            </p:cNvSpPr>
            <p:nvPr/>
          </p:nvSpPr>
          <p:spPr bwMode="auto">
            <a:xfrm>
              <a:off x="6737350" y="4260850"/>
              <a:ext cx="268288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it-IT" altLang="it-IT" sz="1200" b="1" dirty="0">
                  <a:solidFill>
                    <a:srgbClr val="00FF00"/>
                  </a:solidFill>
                  <a:latin typeface="Arial" charset="0"/>
                </a:rPr>
                <a:t>3</a:t>
              </a:r>
            </a:p>
            <a:p>
              <a:r>
                <a:rPr lang="it-IT" altLang="it-IT" sz="1200" b="1" dirty="0">
                  <a:solidFill>
                    <a:srgbClr val="00FF00"/>
                  </a:solidFill>
                  <a:latin typeface="Arial" charset="0"/>
                </a:rPr>
                <a:t>-</a:t>
              </a:r>
            </a:p>
            <a:p>
              <a:r>
                <a:rPr lang="it-IT" altLang="it-IT" sz="1200" b="1" dirty="0">
                  <a:solidFill>
                    <a:srgbClr val="00FF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19" name="Rectangle 54"/>
            <p:cNvSpPr>
              <a:spLocks noChangeArrowheads="1"/>
            </p:cNvSpPr>
            <p:nvPr/>
          </p:nvSpPr>
          <p:spPr bwMode="auto">
            <a:xfrm>
              <a:off x="6146800" y="4260850"/>
              <a:ext cx="268288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it-IT" altLang="it-IT" sz="1200" b="1">
                  <a:solidFill>
                    <a:srgbClr val="00FF00"/>
                  </a:solidFill>
                  <a:latin typeface="Arial" charset="0"/>
                </a:rPr>
                <a:t>3</a:t>
              </a:r>
            </a:p>
            <a:p>
              <a:r>
                <a:rPr lang="it-IT" altLang="it-IT" sz="1200" b="1">
                  <a:solidFill>
                    <a:srgbClr val="00FF00"/>
                  </a:solidFill>
                  <a:latin typeface="Arial" charset="0"/>
                </a:rPr>
                <a:t>-</a:t>
              </a:r>
            </a:p>
            <a:p>
              <a:r>
                <a:rPr lang="it-IT" altLang="it-IT" sz="1200" b="1">
                  <a:solidFill>
                    <a:srgbClr val="00FF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20" name="Rectangle 55"/>
            <p:cNvSpPr>
              <a:spLocks noChangeArrowheads="1"/>
            </p:cNvSpPr>
            <p:nvPr/>
          </p:nvSpPr>
          <p:spPr bwMode="auto">
            <a:xfrm>
              <a:off x="6927850" y="4260850"/>
              <a:ext cx="268288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it-IT" altLang="it-IT" sz="1200" b="1">
                  <a:solidFill>
                    <a:srgbClr val="00FF00"/>
                  </a:solidFill>
                  <a:latin typeface="Arial" charset="0"/>
                </a:rPr>
                <a:t>2</a:t>
              </a:r>
            </a:p>
            <a:p>
              <a:r>
                <a:rPr lang="it-IT" altLang="it-IT" sz="1200" b="1">
                  <a:solidFill>
                    <a:srgbClr val="00FF00"/>
                  </a:solidFill>
                  <a:latin typeface="Arial" charset="0"/>
                </a:rPr>
                <a:t>-</a:t>
              </a:r>
            </a:p>
            <a:p>
              <a:r>
                <a:rPr lang="it-IT" altLang="it-IT" sz="1200" b="1">
                  <a:solidFill>
                    <a:srgbClr val="00FF00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21" name="Rectangle 56"/>
            <p:cNvSpPr>
              <a:spLocks noChangeArrowheads="1"/>
            </p:cNvSpPr>
            <p:nvPr/>
          </p:nvSpPr>
          <p:spPr bwMode="auto">
            <a:xfrm>
              <a:off x="6327775" y="4260850"/>
              <a:ext cx="268288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it-IT" altLang="it-IT" sz="1200" b="1">
                  <a:solidFill>
                    <a:srgbClr val="00FF00"/>
                  </a:solidFill>
                  <a:latin typeface="Arial" charset="0"/>
                </a:rPr>
                <a:t>2</a:t>
              </a:r>
            </a:p>
            <a:p>
              <a:r>
                <a:rPr lang="it-IT" altLang="it-IT" sz="1200" b="1">
                  <a:solidFill>
                    <a:srgbClr val="00FF00"/>
                  </a:solidFill>
                  <a:latin typeface="Arial" charset="0"/>
                </a:rPr>
                <a:t>-</a:t>
              </a:r>
            </a:p>
            <a:p>
              <a:r>
                <a:rPr lang="it-IT" altLang="it-IT" sz="1200" b="1">
                  <a:solidFill>
                    <a:srgbClr val="00FF00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22" name="Rectangle 57"/>
            <p:cNvSpPr>
              <a:spLocks noChangeArrowheads="1"/>
            </p:cNvSpPr>
            <p:nvPr/>
          </p:nvSpPr>
          <p:spPr bwMode="auto">
            <a:xfrm>
              <a:off x="7542213" y="4260850"/>
              <a:ext cx="273050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it-IT" altLang="it-IT" sz="1200" b="1">
                  <a:solidFill>
                    <a:srgbClr val="FAFD00"/>
                  </a:solidFill>
                  <a:latin typeface="Arial" charset="0"/>
                </a:rPr>
                <a:t>2</a:t>
              </a:r>
            </a:p>
            <a:p>
              <a:r>
                <a:rPr lang="it-IT" altLang="it-IT" sz="1200" b="1">
                  <a:solidFill>
                    <a:srgbClr val="FAFD00"/>
                  </a:solidFill>
                  <a:latin typeface="Arial" charset="0"/>
                </a:rPr>
                <a:t>+</a:t>
              </a:r>
            </a:p>
            <a:p>
              <a:r>
                <a:rPr lang="it-IT" altLang="it-IT" sz="1200" b="1">
                  <a:solidFill>
                    <a:srgbClr val="FAFD00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23" name="Rectangle 58"/>
            <p:cNvSpPr>
              <a:spLocks noChangeArrowheads="1"/>
            </p:cNvSpPr>
            <p:nvPr/>
          </p:nvSpPr>
          <p:spPr bwMode="auto">
            <a:xfrm>
              <a:off x="7323138" y="4260850"/>
              <a:ext cx="273050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it-IT" altLang="it-IT" sz="1200" b="1">
                  <a:solidFill>
                    <a:srgbClr val="FAFD00"/>
                  </a:solidFill>
                  <a:latin typeface="Arial" charset="0"/>
                </a:rPr>
                <a:t>1</a:t>
              </a:r>
            </a:p>
            <a:p>
              <a:r>
                <a:rPr lang="it-IT" altLang="it-IT" sz="1200" b="1">
                  <a:solidFill>
                    <a:srgbClr val="FAFD00"/>
                  </a:solidFill>
                  <a:latin typeface="Arial" charset="0"/>
                </a:rPr>
                <a:t>+</a:t>
              </a:r>
            </a:p>
            <a:p>
              <a:r>
                <a:rPr lang="it-IT" altLang="it-IT" sz="1200" b="1">
                  <a:solidFill>
                    <a:srgbClr val="FAFD00"/>
                  </a:solidFill>
                  <a:latin typeface="Arial" charset="0"/>
                </a:rPr>
                <a:t>2</a:t>
              </a:r>
            </a:p>
          </p:txBody>
        </p:sp>
        <p:grpSp>
          <p:nvGrpSpPr>
            <p:cNvPr id="24" name="Group 78"/>
            <p:cNvGrpSpPr>
              <a:grpSpLocks/>
            </p:cNvGrpSpPr>
            <p:nvPr/>
          </p:nvGrpSpPr>
          <p:grpSpPr bwMode="auto">
            <a:xfrm>
              <a:off x="6296025" y="3089275"/>
              <a:ext cx="320675" cy="334963"/>
              <a:chOff x="3966" y="1946"/>
              <a:chExt cx="202" cy="211"/>
            </a:xfrm>
          </p:grpSpPr>
          <p:sp>
            <p:nvSpPr>
              <p:cNvPr id="36" name="Rectangle 79"/>
              <p:cNvSpPr>
                <a:spLocks noChangeArrowheads="1"/>
              </p:cNvSpPr>
              <p:nvPr/>
            </p:nvSpPr>
            <p:spPr bwMode="auto">
              <a:xfrm>
                <a:off x="3966" y="1946"/>
                <a:ext cx="99" cy="211"/>
              </a:xfrm>
              <a:prstGeom prst="rect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7" name="Rectangle 80"/>
              <p:cNvSpPr>
                <a:spLocks noChangeArrowheads="1"/>
              </p:cNvSpPr>
              <p:nvPr/>
            </p:nvSpPr>
            <p:spPr bwMode="auto">
              <a:xfrm>
                <a:off x="4070" y="1946"/>
                <a:ext cx="98" cy="211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25" name="Group 81"/>
            <p:cNvGrpSpPr>
              <a:grpSpLocks/>
            </p:cNvGrpSpPr>
            <p:nvPr/>
          </p:nvGrpSpPr>
          <p:grpSpPr bwMode="auto">
            <a:xfrm>
              <a:off x="7269163" y="3060700"/>
              <a:ext cx="341312" cy="331788"/>
              <a:chOff x="4579" y="1928"/>
              <a:chExt cx="215" cy="209"/>
            </a:xfrm>
          </p:grpSpPr>
          <p:grpSp>
            <p:nvGrpSpPr>
              <p:cNvPr id="28" name="Group 82"/>
              <p:cNvGrpSpPr>
                <a:grpSpLocks/>
              </p:cNvGrpSpPr>
              <p:nvPr/>
            </p:nvGrpSpPr>
            <p:grpSpPr bwMode="auto">
              <a:xfrm>
                <a:off x="4680" y="1928"/>
                <a:ext cx="114" cy="209"/>
                <a:chOff x="4680" y="1928"/>
                <a:chExt cx="114" cy="209"/>
              </a:xfrm>
            </p:grpSpPr>
            <p:sp>
              <p:nvSpPr>
                <p:cNvPr id="33" name="Arc 83"/>
                <p:cNvSpPr>
                  <a:spLocks/>
                </p:cNvSpPr>
                <p:nvPr/>
              </p:nvSpPr>
              <p:spPr bwMode="auto">
                <a:xfrm>
                  <a:off x="4689" y="1928"/>
                  <a:ext cx="105" cy="11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" name="Arc 84"/>
                <p:cNvSpPr>
                  <a:spLocks/>
                </p:cNvSpPr>
                <p:nvPr/>
              </p:nvSpPr>
              <p:spPr bwMode="auto">
                <a:xfrm>
                  <a:off x="4689" y="2027"/>
                  <a:ext cx="105" cy="110"/>
                </a:xfrm>
                <a:custGeom>
                  <a:avLst/>
                  <a:gdLst>
                    <a:gd name="G0" fmla="+- 0 0 0"/>
                    <a:gd name="G1" fmla="+- 0 0 0"/>
                    <a:gd name="G2" fmla="+- 21600 0 0"/>
                    <a:gd name="T0" fmla="*/ 21600 w 21600"/>
                    <a:gd name="T1" fmla="*/ 0 h 21600"/>
                    <a:gd name="T2" fmla="*/ 0 w 21600"/>
                    <a:gd name="T3" fmla="*/ 21600 h 21600"/>
                    <a:gd name="T4" fmla="*/ 0 w 21600"/>
                    <a:gd name="T5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600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6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5" name="Line 85"/>
                <p:cNvSpPr>
                  <a:spLocks noChangeShapeType="1"/>
                </p:cNvSpPr>
                <p:nvPr/>
              </p:nvSpPr>
              <p:spPr bwMode="auto">
                <a:xfrm>
                  <a:off x="4680" y="1932"/>
                  <a:ext cx="0" cy="20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29" name="Group 86"/>
              <p:cNvGrpSpPr>
                <a:grpSpLocks/>
              </p:cNvGrpSpPr>
              <p:nvPr/>
            </p:nvGrpSpPr>
            <p:grpSpPr bwMode="auto">
              <a:xfrm>
                <a:off x="4579" y="1928"/>
                <a:ext cx="113" cy="209"/>
                <a:chOff x="4579" y="1928"/>
                <a:chExt cx="113" cy="209"/>
              </a:xfrm>
            </p:grpSpPr>
            <p:sp>
              <p:nvSpPr>
                <p:cNvPr id="30" name="Arc 87"/>
                <p:cNvSpPr>
                  <a:spLocks/>
                </p:cNvSpPr>
                <p:nvPr/>
              </p:nvSpPr>
              <p:spPr bwMode="auto">
                <a:xfrm>
                  <a:off x="4579" y="1928"/>
                  <a:ext cx="105" cy="110"/>
                </a:xfrm>
                <a:custGeom>
                  <a:avLst/>
                  <a:gdLst>
                    <a:gd name="G0" fmla="+- 21600 0 0"/>
                    <a:gd name="G1" fmla="+- 21599 0 0"/>
                    <a:gd name="G2" fmla="+- 21600 0 0"/>
                    <a:gd name="T0" fmla="*/ 0 w 21600"/>
                    <a:gd name="T1" fmla="*/ 21599 h 21599"/>
                    <a:gd name="T2" fmla="*/ 21394 w 21600"/>
                    <a:gd name="T3" fmla="*/ 0 h 21599"/>
                    <a:gd name="T4" fmla="*/ 21600 w 21600"/>
                    <a:gd name="T5" fmla="*/ 21599 h 215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9" fill="none" extrusionOk="0">
                      <a:moveTo>
                        <a:pt x="0" y="21598"/>
                      </a:moveTo>
                      <a:cubicBezTo>
                        <a:pt x="0" y="9750"/>
                        <a:pt x="9545" y="112"/>
                        <a:pt x="21393" y="-1"/>
                      </a:cubicBezTo>
                    </a:path>
                    <a:path w="21600" h="21599" stroke="0" extrusionOk="0">
                      <a:moveTo>
                        <a:pt x="0" y="21598"/>
                      </a:moveTo>
                      <a:cubicBezTo>
                        <a:pt x="0" y="9750"/>
                        <a:pt x="9545" y="112"/>
                        <a:pt x="21393" y="-1"/>
                      </a:cubicBezTo>
                      <a:lnTo>
                        <a:pt x="21600" y="21599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1" name="Arc 88"/>
                <p:cNvSpPr>
                  <a:spLocks/>
                </p:cNvSpPr>
                <p:nvPr/>
              </p:nvSpPr>
              <p:spPr bwMode="auto">
                <a:xfrm>
                  <a:off x="4579" y="2027"/>
                  <a:ext cx="105" cy="110"/>
                </a:xfrm>
                <a:custGeom>
                  <a:avLst/>
                  <a:gdLst>
                    <a:gd name="G0" fmla="+- 21600 0 0"/>
                    <a:gd name="G1" fmla="+- 0 0 0"/>
                    <a:gd name="G2" fmla="+- 21600 0 0"/>
                    <a:gd name="T0" fmla="*/ 21600 w 21600"/>
                    <a:gd name="T1" fmla="*/ 21600 h 21600"/>
                    <a:gd name="T2" fmla="*/ 0 w 21600"/>
                    <a:gd name="T3" fmla="*/ 0 h 21600"/>
                    <a:gd name="T4" fmla="*/ 21600 w 21600"/>
                    <a:gd name="T5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600"/>
                      </a:move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600" h="21600" stroke="0" extrusionOk="0">
                      <a:moveTo>
                        <a:pt x="21600" y="21600"/>
                      </a:move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2" name="Line 89"/>
                <p:cNvSpPr>
                  <a:spLocks noChangeShapeType="1"/>
                </p:cNvSpPr>
                <p:nvPr/>
              </p:nvSpPr>
              <p:spPr bwMode="auto">
                <a:xfrm>
                  <a:off x="4692" y="1932"/>
                  <a:ext cx="0" cy="20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sp>
          <p:nvSpPr>
            <p:cNvPr id="26" name="Rectangle 90"/>
            <p:cNvSpPr>
              <a:spLocks noChangeArrowheads="1"/>
            </p:cNvSpPr>
            <p:nvPr/>
          </p:nvSpPr>
          <p:spPr bwMode="auto">
            <a:xfrm>
              <a:off x="7407275" y="3844925"/>
              <a:ext cx="325438" cy="33020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" name="Oval 91"/>
            <p:cNvSpPr>
              <a:spLocks noChangeArrowheads="1"/>
            </p:cNvSpPr>
            <p:nvPr/>
          </p:nvSpPr>
          <p:spPr bwMode="auto">
            <a:xfrm>
              <a:off x="6203950" y="3841750"/>
              <a:ext cx="325438" cy="320675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76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55" x="5187950" y="2608263"/>
          <p14:tracePt t="3201" x="5160963" y="2544763"/>
          <p14:tracePt t="3209" x="5108575" y="2428875"/>
          <p14:tracePt t="3217" x="4813300" y="1965325"/>
          <p14:tracePt t="3239" x="4705350" y="1839913"/>
          <p14:tracePt t="3248" x="4419600" y="1419225"/>
          <p14:tracePt t="3266" x="4268788" y="1196975"/>
          <p14:tracePt t="3281" x="4197350" y="1071563"/>
          <p14:tracePt t="3298" x="4143375" y="965200"/>
          <p14:tracePt t="3315" x="4071938" y="884238"/>
          <p14:tracePt t="3331" x="4010025" y="812800"/>
          <p14:tracePt t="3348" x="3965575" y="750888"/>
          <p14:tracePt t="3365" x="3919538" y="704850"/>
          <p14:tracePt t="3382" x="3894138" y="669925"/>
          <p14:tracePt t="3398" x="3848100" y="633413"/>
          <p14:tracePt t="3415" x="3786188" y="581025"/>
          <p14:tracePt t="3432" x="3705225" y="554038"/>
          <p14:tracePt t="3432" x="3652838" y="517525"/>
          <p14:tracePt t="3449" x="3500438" y="465138"/>
          <p14:tracePt t="3465" x="3340100" y="393700"/>
          <p14:tracePt t="3482" x="3179763" y="347663"/>
          <p14:tracePt t="3498" x="3054350" y="330200"/>
          <p14:tracePt t="3515" x="2973388" y="330200"/>
          <p14:tracePt t="3531" x="2901950" y="330200"/>
          <p14:tracePt t="3548" x="2857500" y="330200"/>
          <p14:tracePt t="3565" x="2795588" y="330200"/>
          <p14:tracePt t="3582" x="2741613" y="330200"/>
          <p14:tracePt t="3598" x="2697163" y="330200"/>
          <p14:tracePt t="3615" x="2660650" y="330200"/>
          <p14:tracePt t="3631" x="2633663" y="347663"/>
          <p14:tracePt t="3631" x="2625725" y="347663"/>
          <p14:tracePt t="3666" x="2598738" y="366713"/>
          <p14:tracePt t="3667" x="2544763" y="384175"/>
          <p14:tracePt t="3682" x="2490788" y="411163"/>
          <p14:tracePt t="3698" x="2384425" y="465138"/>
          <p14:tracePt t="3715" x="2286000" y="527050"/>
          <p14:tracePt t="3731" x="2179638" y="581025"/>
          <p14:tracePt t="3748" x="2108200" y="633413"/>
          <p14:tracePt t="3766" x="2062163" y="669925"/>
          <p14:tracePt t="3781" x="2027238" y="679450"/>
          <p14:tracePt t="3799" x="2009775" y="696913"/>
          <p14:tracePt t="3815" x="1990725" y="714375"/>
          <p14:tracePt t="3832" x="1973263" y="723900"/>
          <p14:tracePt t="3848" x="1938338" y="741363"/>
          <p14:tracePt t="3848" x="1938338" y="750888"/>
          <p14:tracePt t="3881" x="1928813" y="750888"/>
          <p14:tracePt t="3883" x="1893888" y="758825"/>
          <p14:tracePt t="3898" x="1874838" y="758825"/>
          <p14:tracePt t="3915" x="1830388" y="776288"/>
          <p14:tracePt t="3934" x="1812925" y="785813"/>
          <p14:tracePt t="3948" x="1795463" y="785813"/>
          <p14:tracePt t="3965" x="1785938" y="785813"/>
          <p14:tracePt t="3982" x="1768475" y="803275"/>
          <p14:tracePt t="3998" x="1751013" y="803275"/>
          <p14:tracePt t="4034" x="1741488" y="803275"/>
          <p14:tracePt t="4257" x="1751013" y="795338"/>
          <p14:tracePt t="4265" x="1758950" y="776288"/>
          <p14:tracePt t="4273" x="1795463" y="731838"/>
          <p14:tracePt t="4282" x="1839913" y="687388"/>
          <p14:tracePt t="4298" x="1874838" y="642938"/>
          <p14:tracePt t="4316" x="1911350" y="615950"/>
          <p14:tracePt t="4331" x="1938338" y="581025"/>
          <p14:tracePt t="4348" x="1955800" y="571500"/>
          <p14:tracePt t="4365" x="1973263" y="554038"/>
          <p14:tracePt t="4382" x="1982788" y="536575"/>
          <p14:tracePt t="4398" x="1990725" y="527050"/>
          <p14:tracePt t="4431" x="2009775" y="500063"/>
          <p14:tracePt t="4448" x="2009775" y="482600"/>
          <p14:tracePt t="6122" x="2027238" y="473075"/>
          <p14:tracePt t="6130" x="2044700" y="473075"/>
          <p14:tracePt t="6144" x="2071688" y="473075"/>
          <p14:tracePt t="6149" x="2081213" y="455613"/>
          <p14:tracePt t="6166" x="2089150" y="455613"/>
          <p14:tracePt t="6182" x="2108200" y="455613"/>
          <p14:tracePt t="6199" x="2116138" y="446088"/>
          <p14:tracePt t="6875" x="2116138" y="455613"/>
          <p14:tracePt t="6890" x="2116138" y="465138"/>
          <p14:tracePt t="8273" x="2116138" y="482600"/>
          <p14:tracePt t="8275" x="2108200" y="500063"/>
          <p14:tracePt t="8298" x="2089150" y="527050"/>
          <p14:tracePt t="8316" x="2081213" y="554038"/>
          <p14:tracePt t="8332" x="2062163" y="561975"/>
          <p14:tracePt t="8349" x="2054225" y="581025"/>
          <p14:tracePt t="8586" x="2054225" y="588963"/>
          <p14:tracePt t="8592" x="2054225" y="615950"/>
          <p14:tracePt t="8615" x="2054225" y="625475"/>
          <p14:tracePt t="8650" x="2054225" y="633413"/>
          <p14:tracePt t="8667" x="2062163" y="642938"/>
          <p14:tracePt t="8675" x="2081213" y="660400"/>
          <p14:tracePt t="8682" x="2089150" y="669925"/>
          <p14:tracePt t="8689" x="2125663" y="704850"/>
          <p14:tracePt t="8699" x="2160588" y="731838"/>
          <p14:tracePt t="8716" x="2179638" y="731838"/>
          <p14:tracePt t="8732" x="2214563" y="758825"/>
          <p14:tracePt t="8749" x="2303463" y="768350"/>
          <p14:tracePt t="8766" x="2465388" y="822325"/>
          <p14:tracePt t="8782" x="2633663" y="866775"/>
          <p14:tracePt t="8799" x="2813050" y="911225"/>
          <p14:tracePt t="8816" x="2990850" y="938213"/>
          <p14:tracePt t="8832" x="3170238" y="965200"/>
          <p14:tracePt t="8832" x="3232150" y="973138"/>
          <p14:tracePt t="8850" x="3286125" y="973138"/>
          <p14:tracePt t="8866" x="3303588" y="990600"/>
          <p14:tracePt t="8914" x="3322638" y="990600"/>
          <p14:tracePt t="8916" x="3330575" y="990600"/>
          <p14:tracePt t="8939" x="3340100" y="990600"/>
          <p14:tracePt t="8940" x="3348038" y="990600"/>
          <p14:tracePt t="8949" x="3375025" y="990600"/>
          <p14:tracePt t="8994" x="3384550" y="990600"/>
          <p14:tracePt t="9002" x="3402013" y="990600"/>
          <p14:tracePt t="9009" x="3411538" y="990600"/>
          <p14:tracePt t="9015" x="3429000" y="990600"/>
          <p14:tracePt t="9032" x="3465513" y="982663"/>
          <p14:tracePt t="9032" x="3482975" y="973138"/>
          <p14:tracePt t="9050" x="3490913" y="973138"/>
          <p14:tracePt t="9065" x="3581400" y="965200"/>
          <p14:tracePt t="9083" x="3643313" y="955675"/>
          <p14:tracePt t="9099" x="3714750" y="928688"/>
          <p14:tracePt t="9116" x="3768725" y="928688"/>
          <p14:tracePt t="9132" x="3830638" y="919163"/>
          <p14:tracePt t="9149" x="3875088" y="919163"/>
          <p14:tracePt t="9165" x="3929063" y="901700"/>
          <p14:tracePt t="9182" x="3983038" y="901700"/>
          <p14:tracePt t="9199" x="4037013" y="893763"/>
          <p14:tracePt t="9216" x="4116388" y="874713"/>
          <p14:tracePt t="9233" x="4160838" y="874713"/>
          <p14:tracePt t="9266" x="4179888" y="857250"/>
          <p14:tracePt t="9283" x="4187825" y="857250"/>
          <p14:tracePt t="9284" x="4205288" y="847725"/>
          <p14:tracePt t="10018" x="4179888" y="839788"/>
          <p14:tracePt t="10026" x="4098925" y="822325"/>
          <p14:tracePt t="10031" x="4027488" y="803275"/>
          <p14:tracePt t="10037" x="3956050" y="803275"/>
          <p14:tracePt t="10048" x="3803650" y="768350"/>
          <p14:tracePt t="10067" x="3705225" y="768350"/>
          <p14:tracePt t="10082" x="3608388" y="750888"/>
          <p14:tracePt t="10100" x="3482975" y="731838"/>
          <p14:tracePt t="10116" x="3357563" y="714375"/>
          <p14:tracePt t="10133" x="3197225" y="714375"/>
          <p14:tracePt t="10149" x="2982913" y="696913"/>
          <p14:tracePt t="10166" x="2741613" y="679450"/>
          <p14:tracePt t="10182" x="2500313" y="633413"/>
          <p14:tracePt t="10200" x="2312988" y="633413"/>
          <p14:tracePt t="10216" x="2170113" y="633413"/>
          <p14:tracePt t="10233" x="2116138" y="633413"/>
          <p14:tracePt t="10249" x="2054225" y="625475"/>
          <p14:tracePt t="10249" x="2044700" y="625475"/>
          <p14:tracePt t="10283" x="2036763" y="625475"/>
          <p14:tracePt t="10285" x="2009775" y="625475"/>
          <p14:tracePt t="10299" x="1982788" y="625475"/>
          <p14:tracePt t="10316" x="1955800" y="625475"/>
          <p14:tracePt t="10332" x="1946275" y="625475"/>
          <p14:tracePt t="10349" x="1938338" y="625475"/>
          <p14:tracePt t="10538" x="1911350" y="625475"/>
          <p14:tracePt t="10548" x="1884363" y="625475"/>
          <p14:tracePt t="10555" x="1839913" y="625475"/>
          <p14:tracePt t="10556" x="1785938" y="625475"/>
          <p14:tracePt t="10566" x="1608138" y="642938"/>
          <p14:tracePt t="10583" x="1438275" y="669925"/>
          <p14:tracePt t="10598" x="1276350" y="687388"/>
          <p14:tracePt t="10616" x="1231900" y="687388"/>
          <p14:tracePt t="10632" x="1152525" y="704850"/>
          <p14:tracePt t="10649" x="1116013" y="704850"/>
          <p14:tracePt t="10665" x="1027113" y="704850"/>
          <p14:tracePt t="10688" x="973138" y="704850"/>
          <p14:tracePt t="10699" x="928688" y="704850"/>
          <p14:tracePt t="10716" x="874713" y="704850"/>
          <p14:tracePt t="11024" x="884238" y="704850"/>
          <p14:tracePt t="11034" x="911225" y="696913"/>
          <p14:tracePt t="11042" x="919163" y="687388"/>
          <p14:tracePt t="11049" x="938213" y="687388"/>
          <p14:tracePt t="11053" x="965200" y="669925"/>
          <p14:tracePt t="11064" x="1000125" y="660400"/>
          <p14:tracePt t="11081" x="1017588" y="642938"/>
          <p14:tracePt t="11098" x="1044575" y="642938"/>
          <p14:tracePt t="11115" x="1044575" y="633413"/>
          <p14:tracePt t="11131" x="1071563" y="625475"/>
          <p14:tracePt t="11147" x="1081088" y="625475"/>
          <p14:tracePt t="11164" x="1089025" y="608013"/>
          <p14:tracePt t="11182" x="1108075" y="608013"/>
          <p14:tracePt t="12281" x="1108075" y="633413"/>
          <p14:tracePt t="12289" x="1108075" y="642938"/>
          <p14:tracePt t="12297" x="1108075" y="679450"/>
          <p14:tracePt t="12313" x="1108075" y="687388"/>
          <p14:tracePt t="12320" x="1108075" y="704850"/>
          <p14:tracePt t="12331" x="1125538" y="714375"/>
          <p14:tracePt t="12609" x="1143000" y="723900"/>
          <p14:tracePt t="12617" x="1152525" y="723900"/>
          <p14:tracePt t="12621" x="1169988" y="723900"/>
          <p14:tracePt t="12631" x="1187450" y="723900"/>
          <p14:tracePt t="12648" x="1204913" y="723900"/>
          <p14:tracePt t="12648" x="1214438" y="723900"/>
          <p14:tracePt t="12680" x="1223963" y="704850"/>
          <p14:tracePt t="12682" x="1231900" y="704850"/>
          <p14:tracePt t="12793" x="1276350" y="696913"/>
          <p14:tracePt t="12801" x="1303338" y="687388"/>
          <p14:tracePt t="12809" x="1322388" y="679450"/>
          <p14:tracePt t="12815" x="1357313" y="669925"/>
          <p14:tracePt t="12831" x="1401763" y="652463"/>
          <p14:tracePt t="12848" x="1419225" y="652463"/>
          <p14:tracePt t="12864" x="1490663" y="652463"/>
          <p14:tracePt t="12882" x="1527175" y="652463"/>
          <p14:tracePt t="12897" x="1554163" y="642938"/>
          <p14:tracePt t="12915" x="1571625" y="642938"/>
          <p14:tracePt t="12932" x="1670050" y="625475"/>
          <p14:tracePt t="12964" x="1697038" y="615950"/>
          <p14:tracePt t="12971" x="1704975" y="615950"/>
          <p14:tracePt t="12981" x="1741488" y="615950"/>
          <p14:tracePt t="12997" x="2081213" y="581025"/>
          <p14:tracePt t="13093" x="2089150" y="581025"/>
          <p14:tracePt t="13098" x="2133600" y="571500"/>
          <p14:tracePt t="13114" x="2170113" y="571500"/>
          <p14:tracePt t="13131" x="2197100" y="571500"/>
          <p14:tracePt t="13147" x="2205038" y="554038"/>
          <p14:tracePt t="13165" x="2224088" y="554038"/>
          <p14:tracePt t="13180" x="2251075" y="554038"/>
          <p14:tracePt t="13198" x="2276475" y="554038"/>
          <p14:tracePt t="13214" x="2295525" y="544513"/>
          <p14:tracePt t="13231" x="2322513" y="544513"/>
          <p14:tracePt t="13247" x="2347913" y="544513"/>
          <p14:tracePt t="13247" x="2347913" y="536575"/>
          <p14:tracePt t="13265" x="2366963" y="536575"/>
          <p14:tracePt t="13286" x="2374900" y="536575"/>
          <p14:tracePt t="13297" x="2401888" y="536575"/>
          <p14:tracePt t="13314" x="2428875" y="536575"/>
          <p14:tracePt t="13331" x="2438400" y="536575"/>
          <p14:tracePt t="13347" x="2446338" y="536575"/>
          <p14:tracePt t="13386" x="2465388" y="536575"/>
          <p14:tracePt t="13401" x="2473325" y="536575"/>
          <p14:tracePt t="13418" x="2482850" y="536575"/>
          <p14:tracePt t="13420" x="2490788" y="536575"/>
          <p14:tracePt t="13450" x="2500313" y="536575"/>
          <p14:tracePt t="13466" x="2517775" y="536575"/>
          <p14:tracePt t="13482" x="2527300" y="536575"/>
          <p14:tracePt t="13484" x="2536825" y="536575"/>
          <p14:tracePt t="13498" x="2554288" y="536575"/>
          <p14:tracePt t="13516" x="2571750" y="536575"/>
          <p14:tracePt t="13531" x="2608263" y="536575"/>
          <p14:tracePt t="13548" x="2633663" y="536575"/>
          <p14:tracePt t="13564" x="2660650" y="536575"/>
          <p14:tracePt t="13581" x="2697163" y="536575"/>
          <p14:tracePt t="13597" x="2732088" y="536575"/>
          <p14:tracePt t="13614" x="2786063" y="536575"/>
          <p14:tracePt t="13630" x="2822575" y="536575"/>
          <p14:tracePt t="13648" x="2867025" y="536575"/>
          <p14:tracePt t="13664" x="2928938" y="536575"/>
          <p14:tracePt t="13681" x="2965450" y="536575"/>
          <p14:tracePt t="13698" x="3125788" y="536575"/>
          <p14:tracePt t="13698" x="3152775" y="536575"/>
          <p14:tracePt t="13753" x="3303588" y="536575"/>
          <p14:tracePt t="13787" x="3348038" y="536575"/>
          <p14:tracePt t="13797" x="3402013" y="536575"/>
          <p14:tracePt t="13815" x="3473450" y="536575"/>
          <p14:tracePt t="13831" x="3500438" y="536575"/>
          <p14:tracePt t="13848" x="3527425" y="536575"/>
          <p14:tracePt t="13864" x="3571875" y="536575"/>
          <p14:tracePt t="13882" x="3608388" y="536575"/>
          <p14:tracePt t="13897" x="3652838" y="536575"/>
          <p14:tracePt t="13914" x="3687763" y="536575"/>
          <p14:tracePt t="13933" x="3705225" y="536575"/>
          <p14:tracePt t="13947" x="3732213" y="536575"/>
          <p14:tracePt t="13965" x="3759200" y="536575"/>
          <p14:tracePt t="13981" x="3776663" y="536575"/>
          <p14:tracePt t="13998" x="3803650" y="536575"/>
          <p14:tracePt t="14014" x="3822700" y="536575"/>
          <p14:tracePt t="14031" x="3848100" y="536575"/>
          <p14:tracePt t="14047" x="3884613" y="536575"/>
          <p14:tracePt t="14047" x="3902075" y="536575"/>
          <p14:tracePt t="14065" x="3919538" y="536575"/>
          <p14:tracePt t="14081" x="3990975" y="536575"/>
          <p14:tracePt t="14098" x="4027488" y="536575"/>
          <p14:tracePt t="14114" x="4062413" y="536575"/>
          <p14:tracePt t="14132" x="4108450" y="536575"/>
          <p14:tracePt t="14147" x="4143375" y="536575"/>
          <p14:tracePt t="14165" x="4170363" y="554038"/>
          <p14:tracePt t="14181" x="4214813" y="554038"/>
          <p14:tracePt t="14197" x="4276725" y="561975"/>
          <p14:tracePt t="14215" x="4330700" y="561975"/>
          <p14:tracePt t="14232" x="4367213" y="581025"/>
          <p14:tracePt t="14248" x="4402138" y="581025"/>
          <p14:tracePt t="14248" x="4429125" y="581025"/>
          <p14:tracePt t="14265" x="4456113" y="581025"/>
          <p14:tracePt t="14280" x="4500563" y="598488"/>
          <p14:tracePt t="14298" x="4527550" y="608013"/>
          <p14:tracePt t="14315" x="4545013" y="615950"/>
          <p14:tracePt t="14330" x="4581525" y="625475"/>
          <p14:tracePt t="14348" x="4625975" y="642938"/>
          <p14:tracePt t="14364" x="4660900" y="652463"/>
          <p14:tracePt t="14381" x="4687888" y="652463"/>
          <p14:tracePt t="14397" x="4705350" y="669925"/>
          <p14:tracePt t="14415" x="4724400" y="679450"/>
          <p14:tracePt t="14431" x="4741863" y="679450"/>
          <p14:tracePt t="14448" x="4776788" y="687388"/>
          <p14:tracePt t="14464" x="4795838" y="704850"/>
          <p14:tracePt t="14481" x="4813300" y="704850"/>
          <p14:tracePt t="14497" x="4830763" y="723900"/>
          <p14:tracePt t="14514" x="4840288" y="731838"/>
          <p14:tracePt t="14531" x="4857750" y="758825"/>
          <p14:tracePt t="14548" x="4875213" y="776288"/>
          <p14:tracePt t="14563" x="4902200" y="822325"/>
          <p14:tracePt t="14581" x="4919663" y="839788"/>
          <p14:tracePt t="14597" x="4919663" y="893763"/>
          <p14:tracePt t="14614" x="4929188" y="938213"/>
          <p14:tracePt t="14631" x="4929188" y="973138"/>
          <p14:tracePt t="14647" x="4929188" y="1009650"/>
          <p14:tracePt t="14664" x="4929188" y="1044575"/>
          <p14:tracePt t="14681" x="4929188" y="1098550"/>
          <p14:tracePt t="14698" x="4929188" y="1143000"/>
          <p14:tracePt t="14714" x="4929188" y="1179513"/>
          <p14:tracePt t="14731" x="4929188" y="1196975"/>
          <p14:tracePt t="14747" x="4911725" y="1241425"/>
          <p14:tracePt t="14764" x="4884738" y="1276350"/>
          <p14:tracePt t="14781" x="4857750" y="1303338"/>
          <p14:tracePt t="14799" x="4830763" y="1347788"/>
          <p14:tracePt t="14814" x="4786313" y="1411288"/>
          <p14:tracePt t="14840" x="4768850" y="1411288"/>
          <p14:tracePt t="14848" x="4751388" y="1428750"/>
          <p14:tracePt t="14905" x="4741863" y="1428750"/>
          <p14:tracePt t="14930" x="4724400" y="1428750"/>
          <p14:tracePt t="14945" x="4714875" y="1428750"/>
          <p14:tracePt t="14962" x="4705350" y="1428750"/>
          <p14:tracePt t="14969" x="4697413" y="1428750"/>
          <p14:tracePt t="14970" x="4679950" y="1428750"/>
          <p14:tracePt t="14970" x="4670425" y="1428750"/>
          <p14:tracePt t="14985" x="4660900" y="1428750"/>
          <p14:tracePt t="14997" x="4616450" y="1428750"/>
          <p14:tracePt t="15013" x="4598988" y="1428750"/>
          <p14:tracePt t="15031" x="4572000" y="1428750"/>
          <p14:tracePt t="15047" x="4562475" y="1428750"/>
          <p14:tracePt t="15064" x="4527550" y="1419225"/>
          <p14:tracePt t="15081" x="4518025" y="1411288"/>
          <p14:tracePt t="15097" x="4510088" y="1401763"/>
          <p14:tracePt t="15249" x="4510088" y="1384300"/>
          <p14:tracePt t="15250" x="4545013" y="1374775"/>
          <p14:tracePt t="15269" x="4608513" y="1357313"/>
          <p14:tracePt t="15281" x="4670425" y="1339850"/>
          <p14:tracePt t="15297" x="4741863" y="1330325"/>
          <p14:tracePt t="15315" x="4786313" y="1330325"/>
          <p14:tracePt t="15330" x="4857750" y="1330325"/>
          <p14:tracePt t="15347" x="5000625" y="1330325"/>
          <p14:tracePt t="15364" x="5187950" y="1330325"/>
          <p14:tracePt t="15381" x="5357813" y="1330325"/>
          <p14:tracePt t="15397" x="5491163" y="1339850"/>
          <p14:tracePt t="15414" x="5581650" y="1347788"/>
          <p14:tracePt t="15431" x="5680075" y="1347788"/>
          <p14:tracePt t="15447" x="5776913" y="1366838"/>
          <p14:tracePt t="15447" x="5830888" y="1384300"/>
          <p14:tracePt t="15465" x="5929313" y="1401763"/>
          <p14:tracePt t="15481" x="5983288" y="1401763"/>
          <p14:tracePt t="15498" x="6018213" y="1401763"/>
          <p14:tracePt t="15514" x="6062663" y="1411288"/>
          <p14:tracePt t="15514" x="6081713" y="1411288"/>
          <p14:tracePt t="15537" x="6099175" y="1411288"/>
          <p14:tracePt t="15547" x="6153150" y="1428750"/>
          <p14:tracePt t="15564" x="6205538" y="1428750"/>
          <p14:tracePt t="15580" x="6276975" y="1428750"/>
          <p14:tracePt t="15597" x="6375400" y="1428750"/>
          <p14:tracePt t="15614" x="6446838" y="1428750"/>
          <p14:tracePt t="15631" x="6545263" y="1428750"/>
          <p14:tracePt t="15647" x="6661150" y="1428750"/>
          <p14:tracePt t="15647" x="6732588" y="1428750"/>
          <p14:tracePt t="15665" x="6831013" y="1428750"/>
          <p14:tracePt t="15680" x="7108825" y="1428750"/>
          <p14:tracePt t="15698" x="7277100" y="1428750"/>
          <p14:tracePt t="15714" x="7419975" y="1428750"/>
          <p14:tracePt t="15730" x="7616825" y="1428750"/>
          <p14:tracePt t="15755" x="7661275" y="1428750"/>
          <p14:tracePt t="15763" x="7786688" y="1428750"/>
          <p14:tracePt t="15780" x="8001000" y="1446213"/>
          <p14:tracePt t="15797" x="8269288" y="1490663"/>
          <p14:tracePt t="15814" x="8518525" y="1527175"/>
          <p14:tracePt t="15830" x="8751888" y="1554163"/>
          <p14:tracePt t="15848" x="8939213" y="1589088"/>
          <p14:tracePt t="15864" x="9134475" y="1608138"/>
          <p14:tracePt t="16001" x="9134475" y="1598613"/>
          <p14:tracePt t="16426" x="9117013" y="1598613"/>
          <p14:tracePt t="16427" x="9037638" y="1581150"/>
          <p14:tracePt t="16447" x="8929688" y="1554163"/>
          <p14:tracePt t="16448" x="8670925" y="1517650"/>
          <p14:tracePt t="16448" x="8501063" y="1490663"/>
          <p14:tracePt t="16465" x="8323263" y="1473200"/>
          <p14:tracePt t="16480" x="7966075" y="1473200"/>
          <p14:tracePt t="16498" x="7777163" y="1473200"/>
          <p14:tracePt t="16514" x="7483475" y="1473200"/>
          <p14:tracePt t="16530" x="7134225" y="1473200"/>
          <p14:tracePt t="16530" x="7037388" y="1473200"/>
          <p14:tracePt t="16570" x="6965950" y="1473200"/>
          <p14:tracePt t="16571" x="6867525" y="1473200"/>
          <p14:tracePt t="16580" x="6705600" y="1473200"/>
          <p14:tracePt t="16597" x="6510338" y="1473200"/>
          <p14:tracePt t="16613" x="6348413" y="1473200"/>
          <p14:tracePt t="16631" x="6180138" y="1473200"/>
          <p14:tracePt t="16647" x="6062663" y="1473200"/>
          <p14:tracePt t="16664" x="5965825" y="1473200"/>
          <p14:tracePt t="16664" x="5911850" y="1473200"/>
          <p14:tracePt t="16681" x="5768975" y="1473200"/>
          <p14:tracePt t="16697" x="5608638" y="1473200"/>
          <p14:tracePt t="16715" x="5081588" y="1473200"/>
          <p14:tracePt t="16766" x="4983163" y="1473200"/>
          <p14:tracePt t="16781" x="4741863" y="1473200"/>
          <p14:tracePt t="16819" x="4652963" y="1473200"/>
          <p14:tracePt t="16830" x="4483100" y="1473200"/>
          <p14:tracePt t="16848" x="4295775" y="1473200"/>
          <p14:tracePt t="16863" x="4010025" y="1473200"/>
          <p14:tracePt t="16882" x="3830638" y="1473200"/>
          <p14:tracePt t="16897" x="3687763" y="1473200"/>
          <p14:tracePt t="16914" x="3509963" y="1473200"/>
          <p14:tracePt t="16931" x="2813050" y="1473200"/>
          <p14:tracePt t="17048" x="2527300" y="1473200"/>
          <p14:tracePt t="17130" x="2411413" y="1473200"/>
          <p14:tracePt t="17132" x="2268538" y="1473200"/>
          <p14:tracePt t="17147" x="2062163" y="1473200"/>
          <p14:tracePt t="17173" x="2000250" y="1473200"/>
          <p14:tracePt t="17180" x="1884363" y="1473200"/>
          <p14:tracePt t="17198" x="1616075" y="1473200"/>
          <p14:tracePt t="17235" x="1473200" y="1473200"/>
          <p14:tracePt t="17280" x="1446213" y="1473200"/>
          <p14:tracePt t="17377" x="1438275" y="1473200"/>
          <p14:tracePt t="17618" x="1428750" y="1482725"/>
          <p14:tracePt t="17625" x="1438275" y="1500188"/>
          <p14:tracePt t="17633" x="1446213" y="1517650"/>
          <p14:tracePt t="17649" x="1455738" y="1527175"/>
          <p14:tracePt t="17664" x="1465263" y="1544638"/>
          <p14:tracePt t="17665" x="1473200" y="1554163"/>
          <p14:tracePt t="17681" x="1473200" y="1562100"/>
          <p14:tracePt t="17698" x="1490663" y="1562100"/>
          <p14:tracePt t="17715" x="1500188" y="1571625"/>
          <p14:tracePt t="17731" x="1536700" y="1571625"/>
          <p14:tracePt t="17747" x="1589088" y="1571625"/>
          <p14:tracePt t="17763" x="1679575" y="1571625"/>
          <p14:tracePt t="17781" x="1776413" y="1571625"/>
          <p14:tracePt t="17797" x="1812925" y="1571625"/>
          <p14:tracePt t="17814" x="1866900" y="1571625"/>
          <p14:tracePt t="17831" x="1911350" y="1571625"/>
          <p14:tracePt t="17847" x="1946275" y="1571625"/>
          <p14:tracePt t="17864" x="1973263" y="1571625"/>
          <p14:tracePt t="17881" x="1990725" y="1571625"/>
          <p14:tracePt t="17898" x="2214563" y="1544638"/>
          <p14:tracePt t="17948" x="2339975" y="1527175"/>
          <p14:tracePt t="17964" x="2428875" y="1509713"/>
          <p14:tracePt t="17981" x="2465388" y="1509713"/>
          <p14:tracePt t="17998" x="2509838" y="1500188"/>
          <p14:tracePt t="18013" x="2544763" y="1500188"/>
          <p14:tracePt t="18031" x="2571750" y="1500188"/>
          <p14:tracePt t="18047" x="2581275" y="1500188"/>
          <p14:tracePt t="18201" x="2589213" y="1500188"/>
          <p14:tracePt t="18209" x="2633663" y="1500188"/>
          <p14:tracePt t="18214" x="2697163" y="1500188"/>
          <p14:tracePt t="18219" x="2741613" y="1500188"/>
          <p14:tracePt t="18230" x="2874963" y="1500188"/>
          <p14:tracePt t="18247" x="3044825" y="1527175"/>
          <p14:tracePt t="18263" x="3197225" y="1544638"/>
          <p14:tracePt t="18263" x="3224213" y="1544638"/>
          <p14:tracePt t="18281" x="3259138" y="1544638"/>
          <p14:tracePt t="18297" x="3286125" y="1544638"/>
          <p14:tracePt t="18315" x="3322638" y="1544638"/>
          <p14:tracePt t="18330" x="3357563" y="1544638"/>
          <p14:tracePt t="18348" x="3429000" y="1544638"/>
          <p14:tracePt t="18364" x="3724275" y="1536700"/>
          <p14:tracePt t="18470" x="3732213" y="1536700"/>
          <p14:tracePt t="18480" x="3768725" y="1536700"/>
          <p14:tracePt t="18497" x="3795713" y="1527175"/>
          <p14:tracePt t="18515" x="3822700" y="1527175"/>
          <p14:tracePt t="18530" x="3830638" y="1527175"/>
          <p14:tracePt t="18569" x="3840163" y="1527175"/>
          <p14:tracePt t="18585" x="3857625" y="1527175"/>
          <p14:tracePt t="18914" x="3867150" y="1527175"/>
          <p14:tracePt t="19050" x="3929063" y="1527175"/>
          <p14:tracePt t="19056" x="3983038" y="1527175"/>
          <p14:tracePt t="19066" x="4027488" y="1527175"/>
          <p14:tracePt t="19073" x="4071938" y="1527175"/>
          <p14:tracePt t="19073" x="4125913" y="1527175"/>
          <p14:tracePt t="19082" x="4160838" y="1527175"/>
          <p14:tracePt t="19098" x="4170363" y="1527175"/>
          <p14:tracePt t="19115" x="4197350" y="1527175"/>
          <p14:tracePt t="19131" x="4205288" y="1527175"/>
          <p14:tracePt t="19148" x="4232275" y="1527175"/>
          <p14:tracePt t="19164" x="4268788" y="1527175"/>
          <p14:tracePt t="19182" x="4303713" y="1527175"/>
          <p14:tracePt t="19198" x="4330700" y="1544638"/>
          <p14:tracePt t="19216" x="4357688" y="1544638"/>
          <p14:tracePt t="19231" x="4394200" y="1554163"/>
          <p14:tracePt t="19249" x="4446588" y="1554163"/>
          <p14:tracePt t="19264" x="4491038" y="1571625"/>
          <p14:tracePt t="19264" x="4500563" y="1571625"/>
          <p14:tracePt t="19282" x="4518025" y="1571625"/>
          <p14:tracePt t="19322" x="4537075" y="1571625"/>
          <p14:tracePt t="19336" x="4554538" y="1571625"/>
          <p14:tracePt t="19339" x="4581525" y="1571625"/>
          <p14:tracePt t="19370" x="4589463" y="1571625"/>
          <p14:tracePt t="19386" x="4598988" y="1581150"/>
          <p14:tracePt t="19411" x="4616450" y="1581150"/>
          <p14:tracePt t="19412" x="4652963" y="1581150"/>
          <p14:tracePt t="19435" x="4670425" y="1581150"/>
          <p14:tracePt t="19447" x="4697413" y="1589088"/>
          <p14:tracePt t="19449" x="4714875" y="1589088"/>
          <p14:tracePt t="19682" x="4724400" y="1589088"/>
          <p14:tracePt t="19691" x="4768850" y="1589088"/>
          <p14:tracePt t="19692" x="4867275" y="1589088"/>
          <p14:tracePt t="19698" x="5081588" y="1589088"/>
          <p14:tracePt t="19715" x="5313363" y="1589088"/>
          <p14:tracePt t="19732" x="5438775" y="1589088"/>
          <p14:tracePt t="19748" x="5491163" y="1589088"/>
          <p14:tracePt t="19765" x="5545138" y="1589088"/>
          <p14:tracePt t="19782" x="5643563" y="1589088"/>
          <p14:tracePt t="19797" x="5732463" y="1589088"/>
          <p14:tracePt t="19815" x="5875338" y="1589088"/>
          <p14:tracePt t="19831" x="6010275" y="1589088"/>
          <p14:tracePt t="19849" x="6205538" y="1589088"/>
          <p14:tracePt t="19864" x="6483350" y="1589088"/>
          <p14:tracePt t="19864" x="6616700" y="1589088"/>
          <p14:tracePt t="19882" x="6858000" y="1589088"/>
          <p14:tracePt t="19898" x="7018338" y="1589088"/>
          <p14:tracePt t="19916" x="7072313" y="1589088"/>
          <p14:tracePt t="19932" x="7089775" y="1589088"/>
          <p14:tracePt t="19948" x="7116763" y="1589088"/>
          <p14:tracePt t="19964" x="7153275" y="1598613"/>
          <p14:tracePt t="19982" x="7161213" y="1608138"/>
          <p14:tracePt t="19998" x="7205663" y="1608138"/>
          <p14:tracePt t="20015" x="7232650" y="1616075"/>
          <p14:tracePt t="20032" x="7269163" y="1625600"/>
          <p14:tracePt t="20048" x="7313613" y="1633538"/>
          <p14:tracePt t="20064" x="7331075" y="1643063"/>
          <p14:tracePt t="20064" x="7340600" y="1643063"/>
          <p14:tracePt t="20099" x="7348538" y="1652588"/>
          <p14:tracePt t="21082" x="7358063" y="1660525"/>
          <p14:tracePt t="21090" x="7358063" y="1670050"/>
          <p14:tracePt t="21099" x="7358063" y="1679575"/>
          <p14:tracePt t="21100" x="7358063" y="1697038"/>
          <p14:tracePt t="21114" x="7358063" y="1704975"/>
          <p14:tracePt t="21426" x="7348538" y="1724025"/>
          <p14:tracePt t="21434" x="7323138" y="1751013"/>
          <p14:tracePt t="21442" x="7180263" y="1839913"/>
          <p14:tracePt t="21459" x="7108825" y="1866900"/>
          <p14:tracePt t="21472" x="7045325" y="1893888"/>
          <p14:tracePt t="21472" x="6973888" y="1938338"/>
          <p14:tracePt t="21483" x="6813550" y="1990725"/>
          <p14:tracePt t="21498" x="6697663" y="2044700"/>
          <p14:tracePt t="21516" x="6616700" y="2081213"/>
          <p14:tracePt t="21531" x="6554788" y="2108200"/>
          <p14:tracePt t="21549" x="6456363" y="2125663"/>
          <p14:tracePt t="21564" x="6348413" y="2160588"/>
          <p14:tracePt t="21582" x="6215063" y="2197100"/>
          <p14:tracePt t="21598" x="6054725" y="2232025"/>
          <p14:tracePt t="21615" x="5902325" y="2286000"/>
          <p14:tracePt t="21631" x="5732463" y="2330450"/>
          <p14:tracePt t="21648" x="5572125" y="2374900"/>
          <p14:tracePt t="21664" x="5303838" y="2465388"/>
          <p14:tracePt t="21683" x="3867150" y="2751138"/>
          <p14:tracePt t="21772" x="3795713" y="2768600"/>
          <p14:tracePt t="21781" x="3660775" y="2803525"/>
          <p14:tracePt t="21799" x="3500438" y="2867025"/>
          <p14:tracePt t="21815" x="3197225" y="2901950"/>
          <p14:tracePt t="21837" x="3108325" y="2919413"/>
          <p14:tracePt t="21848" x="2938463" y="2955925"/>
          <p14:tracePt t="21865" x="2741613" y="3017838"/>
          <p14:tracePt t="21881" x="2473325" y="3071813"/>
          <p14:tracePt t="21899" x="2268538" y="3116263"/>
          <p14:tracePt t="21915" x="2089150" y="3133725"/>
          <p14:tracePt t="21933" x="1946275" y="3170238"/>
          <p14:tracePt t="21948" x="1839913" y="3187700"/>
          <p14:tracePt t="21965" x="1768475" y="3187700"/>
          <p14:tracePt t="21981" x="1731963" y="3187700"/>
          <p14:tracePt t="21999" x="1704975" y="3197225"/>
          <p14:tracePt t="22015" x="1660525" y="3197225"/>
          <p14:tracePt t="22032" x="1608138" y="3197225"/>
          <p14:tracePt t="22048" x="1562100" y="3197225"/>
          <p14:tracePt t="22065" x="1527175" y="3197225"/>
          <p14:tracePt t="22081" x="1500188" y="3197225"/>
          <p14:tracePt t="22098" x="1482725" y="3197225"/>
          <p14:tracePt t="22116" x="1455738" y="3197225"/>
          <p14:tracePt t="22131" x="1438275" y="3197225"/>
          <p14:tracePt t="22149" x="1419225" y="3197225"/>
          <p14:tracePt t="22164" x="1411288" y="3197225"/>
          <p14:tracePt t="22181" x="1401763" y="3197225"/>
          <p14:tracePt t="22198" x="1374775" y="3197225"/>
          <p14:tracePt t="22215" x="1322388" y="3197225"/>
          <p14:tracePt t="22231" x="1285875" y="3197225"/>
          <p14:tracePt t="22249" x="1258888" y="3197225"/>
          <p14:tracePt t="22265" x="1223963" y="3179763"/>
          <p14:tracePt t="22282" x="1196975" y="3179763"/>
          <p14:tracePt t="22298" x="1143000" y="3160713"/>
          <p14:tracePt t="22316" x="1089025" y="3143250"/>
          <p14:tracePt t="22331" x="1027113" y="3116263"/>
          <p14:tracePt t="22349" x="973138" y="3098800"/>
          <p14:tracePt t="22365" x="741363" y="2982913"/>
          <p14:tracePt t="22414" x="625475" y="2938463"/>
          <p14:tracePt t="22471" x="608013" y="2928938"/>
          <p14:tracePt t="22497" x="588963" y="2928938"/>
          <p14:tracePt t="22714" x="581025" y="2919413"/>
          <p14:tracePt t="22722" x="581025" y="2911475"/>
          <p14:tracePt t="22725" x="608013" y="2901950"/>
          <p14:tracePt t="22732" x="642938" y="2894013"/>
          <p14:tracePt t="22748" x="679450" y="2894013"/>
          <p14:tracePt t="22765" x="723900" y="2884488"/>
          <p14:tracePt t="22781" x="776288" y="2857500"/>
          <p14:tracePt t="22805" x="785813" y="2857500"/>
          <p14:tracePt t="22815" x="973138" y="2840038"/>
          <p14:tracePt t="22848" x="1116013" y="2822575"/>
          <p14:tracePt t="22865" x="1276350" y="2795588"/>
          <p14:tracePt t="22881" x="1393825" y="2768600"/>
          <p14:tracePt t="22899" x="1446213" y="2768600"/>
          <p14:tracePt t="22916" x="1517650" y="2751138"/>
          <p14:tracePt t="22932" x="1598613" y="2741613"/>
          <p14:tracePt t="22949" x="1652588" y="2741613"/>
          <p14:tracePt t="22964" x="1679575" y="2724150"/>
          <p14:tracePt t="23002" x="1687513" y="2724150"/>
          <p14:tracePt t="23024" x="1697038" y="2724150"/>
          <p14:tracePt t="23217" x="1731963" y="2724150"/>
          <p14:tracePt t="23225" x="1768475" y="2724150"/>
          <p14:tracePt t="23231" x="1822450" y="2732088"/>
          <p14:tracePt t="23237" x="1874838" y="2751138"/>
          <p14:tracePt t="23248" x="1973263" y="2786063"/>
          <p14:tracePt t="23265" x="2017713" y="2803525"/>
          <p14:tracePt t="23265" x="2036763" y="2803525"/>
          <p14:tracePt t="23282" x="2044700" y="2803525"/>
          <p14:tracePt t="23282" x="2054225" y="2813050"/>
          <p14:tracePt t="23299" x="2071688" y="2813050"/>
          <p14:tracePt t="23314" x="2116138" y="2813050"/>
          <p14:tracePt t="23332" x="2152650" y="2813050"/>
          <p14:tracePt t="23348" x="2205038" y="2813050"/>
          <p14:tracePt t="23365" x="2276475" y="2813050"/>
          <p14:tracePt t="23381" x="2374900" y="2813050"/>
          <p14:tracePt t="23398" x="2490788" y="2813050"/>
          <p14:tracePt t="23414" x="2616200" y="2813050"/>
          <p14:tracePt t="23432" x="2732088" y="2813050"/>
          <p14:tracePt t="23448" x="2830513" y="2813050"/>
          <p14:tracePt t="23465" x="2911475" y="2813050"/>
          <p14:tracePt t="23482" x="3348038" y="2813050"/>
          <p14:tracePt t="23516" x="3732213" y="2813050"/>
          <p14:tracePt t="23548" x="3822700" y="2813050"/>
          <p14:tracePt t="23573" x="3840163" y="2822575"/>
          <p14:tracePt t="23581" x="3911600" y="2822575"/>
          <p14:tracePt t="23603" x="3983038" y="2840038"/>
          <p14:tracePt t="23614" x="4133850" y="2884488"/>
          <p14:tracePt t="23631" x="4286250" y="2901950"/>
          <p14:tracePt t="23648" x="4375150" y="2919413"/>
          <p14:tracePt t="23664" x="4429125" y="2928938"/>
          <p14:tracePt t="23681" x="4500563" y="2955925"/>
          <p14:tracePt t="23699" x="4562475" y="2973388"/>
          <p14:tracePt t="23716" x="4633913" y="2973388"/>
          <p14:tracePt t="23731" x="4679950" y="2990850"/>
          <p14:tracePt t="23749" x="4751388" y="3017838"/>
          <p14:tracePt t="23764" x="4803775" y="3036888"/>
          <p14:tracePt t="23781" x="4857750" y="3044825"/>
          <p14:tracePt t="23798" x="4919663" y="3062288"/>
          <p14:tracePt t="23815" x="4956175" y="3081338"/>
          <p14:tracePt t="23830" x="4991100" y="3081338"/>
          <p14:tracePt t="23848" x="5018088" y="3098800"/>
          <p14:tracePt t="24346" x="5045075" y="3098800"/>
          <p14:tracePt t="24355" x="5089525" y="3098800"/>
          <p14:tracePt t="24381" x="5099050" y="3098800"/>
          <p14:tracePt t="24383" x="5116513" y="3116263"/>
          <p14:tracePt t="24398" x="5214938" y="3116263"/>
          <p14:tracePt t="24428" x="5251450" y="3133725"/>
          <p14:tracePt t="24448" x="5268913" y="3133725"/>
          <p14:tracePt t="24448" x="5286375" y="3133725"/>
          <p14:tracePt t="24451" x="5295900" y="3133725"/>
          <p14:tracePt t="24483" x="5303838" y="3133725"/>
          <p14:tracePt t="24544" x="5313363" y="3133725"/>
          <p14:tracePt t="24555" x="5330825" y="3133725"/>
          <p14:tracePt t="24556" x="5340350" y="3133725"/>
          <p14:tracePt t="24681" x="5348288" y="3133725"/>
          <p14:tracePt t="24713" x="5357813" y="3133725"/>
          <p14:tracePt t="24886" x="5384800" y="3133725"/>
          <p14:tracePt t="24899" x="5465763" y="3133725"/>
          <p14:tracePt t="24909" x="5688013" y="3133725"/>
          <p14:tracePt t="24922" x="5902325" y="3133725"/>
          <p14:tracePt t="24949" x="5973763" y="3133725"/>
          <p14:tracePt t="24966" x="6000750" y="3133725"/>
          <p14:tracePt t="24981" x="6010275" y="3133725"/>
          <p14:tracePt t="24998" x="6027738" y="3133725"/>
          <p14:tracePt t="25014" x="6037263" y="3133725"/>
          <p14:tracePt t="25031" x="6072188" y="3133725"/>
          <p14:tracePt t="25048" x="6099175" y="3133725"/>
          <p14:tracePt t="25065" x="6134100" y="3133725"/>
          <p14:tracePt t="25081" x="6153150" y="3133725"/>
          <p14:tracePt t="25098" x="6170613" y="3133725"/>
          <p14:tracePt t="25562" x="6215063" y="3133725"/>
          <p14:tracePt t="25568" x="6286500" y="3133725"/>
          <p14:tracePt t="25586" x="6313488" y="3133725"/>
          <p14:tracePt t="25587" x="6340475" y="3133725"/>
          <p14:tracePt t="25598" x="6411913" y="3133725"/>
          <p14:tracePt t="25615" x="6446838" y="3133725"/>
          <p14:tracePt t="25631" x="6473825" y="3133725"/>
          <p14:tracePt t="25648" x="6483350" y="3133725"/>
          <p14:tracePt t="25697" x="6491288" y="3133725"/>
          <p14:tracePt t="25699" x="6537325" y="3133725"/>
          <p14:tracePt t="25753" x="6599238" y="3133725"/>
          <p14:tracePt t="25787" x="6608763" y="3133725"/>
          <p14:tracePt t="25797" x="6634163" y="3133725"/>
          <p14:tracePt t="25814" x="6670675" y="3133725"/>
          <p14:tracePt t="25832" x="6724650" y="3133725"/>
          <p14:tracePt t="25847" x="6769100" y="3133725"/>
          <p14:tracePt t="25865" x="6786563" y="3133725"/>
          <p14:tracePt t="25881" x="6823075" y="3133725"/>
          <p14:tracePt t="25899" x="6858000" y="3133725"/>
          <p14:tracePt t="25915" x="6911975" y="3133725"/>
          <p14:tracePt t="25932" x="6946900" y="3133725"/>
          <p14:tracePt t="25948" x="6991350" y="3133725"/>
          <p14:tracePt t="25965" x="7027863" y="3133725"/>
          <p14:tracePt t="25981" x="7081838" y="3133725"/>
          <p14:tracePt t="25998" x="7089775" y="3133725"/>
          <p14:tracePt t="26014" x="7134225" y="3133725"/>
          <p14:tracePt t="26032" x="7188200" y="3133725"/>
          <p14:tracePt t="26048" x="7224713" y="3133725"/>
          <p14:tracePt t="26064" x="7277100" y="3133725"/>
          <p14:tracePt t="26064" x="7286625" y="3133725"/>
          <p14:tracePt t="26082" x="7313613" y="3133725"/>
          <p14:tracePt t="26098" x="7412038" y="3143250"/>
          <p14:tracePt t="26115" x="7483475" y="3152775"/>
          <p14:tracePt t="26131" x="7510463" y="3160713"/>
          <p14:tracePt t="26149" x="7545388" y="3160713"/>
          <p14:tracePt t="26164" x="7599363" y="3170238"/>
          <p14:tracePt t="26181" x="7661275" y="3170238"/>
          <p14:tracePt t="26198" x="7751763" y="3187700"/>
          <p14:tracePt t="26215" x="7813675" y="3205163"/>
          <p14:tracePt t="26231" x="7867650" y="3205163"/>
          <p14:tracePt t="26248" x="7902575" y="3214688"/>
          <p14:tracePt t="26264" x="7956550" y="3214688"/>
          <p14:tracePt t="26264" x="7983538" y="3214688"/>
          <p14:tracePt t="26283" x="8001000" y="3214688"/>
          <p14:tracePt t="26297" x="8062913" y="3214688"/>
          <p14:tracePt t="26315" x="8116888" y="3232150"/>
          <p14:tracePt t="26330" x="8170863" y="3232150"/>
          <p14:tracePt t="26348" x="8188325" y="3241675"/>
          <p14:tracePt t="26618" x="8161338" y="3241675"/>
          <p14:tracePt t="26624" x="8089900" y="3241675"/>
          <p14:tracePt t="26634" x="8037513" y="3259138"/>
          <p14:tracePt t="26647" x="7966075" y="3259138"/>
          <p14:tracePt t="26648" x="7777163" y="3286125"/>
          <p14:tracePt t="26665" x="7589838" y="3286125"/>
          <p14:tracePt t="26681" x="7419975" y="3286125"/>
          <p14:tracePt t="26681" x="7348538" y="3286125"/>
          <p14:tracePt t="26698" x="7205663" y="3286125"/>
          <p14:tracePt t="26714" x="7089775" y="3286125"/>
          <p14:tracePt t="26732" x="6938963" y="3286125"/>
          <p14:tracePt t="26748" x="6751638" y="3268663"/>
          <p14:tracePt t="26764" x="6394450" y="3224213"/>
          <p14:tracePt t="26781" x="4724400" y="3197225"/>
          <p14:tracePt t="26862" x="4616450" y="3197225"/>
          <p14:tracePt t="26880" x="4473575" y="3197225"/>
          <p14:tracePt t="26883" x="4384675" y="3197225"/>
          <p14:tracePt t="26897" x="4116388" y="3197225"/>
          <p14:tracePt t="26915" x="3919538" y="3197225"/>
          <p14:tracePt t="26932" x="3741738" y="3197225"/>
          <p14:tracePt t="26948" x="3616325" y="3197225"/>
          <p14:tracePt t="26964" x="3446463" y="3197225"/>
          <p14:tracePt t="26982" x="3259138" y="3197225"/>
          <p14:tracePt t="26997" x="3081338" y="3197225"/>
          <p14:tracePt t="27015" x="2901950" y="3197225"/>
          <p14:tracePt t="27031" x="2759075" y="3197225"/>
          <p14:tracePt t="27047" x="2616200" y="3197225"/>
          <p14:tracePt t="27064" x="2490788" y="3197225"/>
          <p14:tracePt t="27064" x="2446338" y="3197225"/>
          <p14:tracePt t="27082" x="2384425" y="3197225"/>
          <p14:tracePt t="27098" x="2330450" y="3197225"/>
          <p14:tracePt t="27114" x="2259013" y="3197225"/>
          <p14:tracePt t="27131" x="2160588" y="3197225"/>
          <p14:tracePt t="27147" x="2089150" y="3197225"/>
          <p14:tracePt t="27164" x="2017713" y="3197225"/>
          <p14:tracePt t="27181" x="1982788" y="3197225"/>
          <p14:tracePt t="27197" x="1884363" y="3197225"/>
          <p14:tracePt t="27214" x="1768475" y="3197225"/>
          <p14:tracePt t="27232" x="1652588" y="3197225"/>
          <p14:tracePt t="27247" x="1527175" y="3197225"/>
          <p14:tracePt t="27265" x="1384300" y="3197225"/>
          <p14:tracePt t="27281" x="1231900" y="3197225"/>
          <p14:tracePt t="27281" x="1169988" y="3197225"/>
          <p14:tracePt t="27298" x="1108075" y="3197225"/>
          <p14:tracePt t="27314" x="1071563" y="3205163"/>
          <p14:tracePt t="27332" x="1044575" y="3205163"/>
          <p14:tracePt t="27348" x="1017588" y="3214688"/>
          <p14:tracePt t="27365" x="982663" y="3232150"/>
          <p14:tracePt t="27381" x="955675" y="3241675"/>
          <p14:tracePt t="27398" x="911225" y="3268663"/>
          <p14:tracePt t="27414" x="884238" y="3276600"/>
          <p14:tracePt t="27546" x="874713" y="3276600"/>
          <p14:tracePt t="27550" x="874713" y="3286125"/>
          <p14:tracePt t="27802" x="874713" y="3295650"/>
          <p14:tracePt t="27811" x="884238" y="3295650"/>
          <p14:tracePt t="27819" x="893763" y="3286125"/>
          <p14:tracePt t="27820" x="911225" y="3286125"/>
          <p14:tracePt t="27831" x="938213" y="3276600"/>
          <p14:tracePt t="27848" x="1017588" y="3259138"/>
          <p14:tracePt t="27848" x="1027113" y="3251200"/>
          <p14:tracePt t="27898" x="1125538" y="3241675"/>
          <p14:tracePt t="27898" x="1152525" y="3241675"/>
          <p14:tracePt t="27955" x="1196975" y="3241675"/>
          <p14:tracePt t="27964" x="1268413" y="3241675"/>
          <p14:tracePt t="27981" x="1322388" y="3241675"/>
          <p14:tracePt t="27997" x="1330325" y="3241675"/>
          <p14:tracePt t="28014" x="1357313" y="3241675"/>
          <p14:tracePt t="28030" x="1393825" y="3232150"/>
          <p14:tracePt t="28048" x="1419225" y="3232150"/>
          <p14:tracePt t="28065" x="1438275" y="3224213"/>
          <p14:tracePt t="28114" x="1438275" y="3214688"/>
          <p14:tracePt t="28123" x="1446213" y="3214688"/>
          <p14:tracePt t="28747" x="1455738" y="3214688"/>
          <p14:tracePt t="28754" x="1455738" y="3241675"/>
          <p14:tracePt t="28762" x="1455738" y="3251200"/>
          <p14:tracePt t="28762" x="1446213" y="3276600"/>
          <p14:tracePt t="28770" x="1446213" y="3286125"/>
          <p14:tracePt t="28781" x="1438275" y="3330575"/>
          <p14:tracePt t="28798" x="1438275" y="3348038"/>
          <p14:tracePt t="28914" x="1428750" y="3357563"/>
          <p14:tracePt t="29746" x="1455738" y="3357563"/>
          <p14:tracePt t="29754" x="1473200" y="3357563"/>
          <p14:tracePt t="29758" x="1500188" y="3357563"/>
          <p14:tracePt t="29770" x="1509713" y="3357563"/>
          <p14:tracePt t="29780" x="1554163" y="3330575"/>
          <p14:tracePt t="29798" x="1616075" y="3330575"/>
          <p14:tracePt t="29814" x="1687513" y="3330575"/>
          <p14:tracePt t="29831" x="1938338" y="3313113"/>
          <p14:tracePt t="29864" x="2098675" y="3313113"/>
          <p14:tracePt t="29882" x="2187575" y="3313113"/>
          <p14:tracePt t="29884" x="2527300" y="3313113"/>
          <p14:tracePt t="29884" x="2598738" y="3313113"/>
          <p14:tracePt t="29931" x="2928938" y="3313113"/>
          <p14:tracePt t="29970" x="3017838" y="3313113"/>
          <p14:tracePt t="29971" x="3071813" y="3313113"/>
          <p14:tracePt t="29981" x="3197225" y="3313113"/>
          <p14:tracePt t="29997" x="3224213" y="3313113"/>
          <p14:tracePt t="30014" x="3241675" y="3313113"/>
          <p14:tracePt t="30031" x="3259138" y="3313113"/>
          <p14:tracePt t="30048" x="3276600" y="3313113"/>
          <p14:tracePt t="30064" x="3303588" y="3295650"/>
          <p14:tracePt t="30081" x="3322638" y="3295650"/>
          <p14:tracePt t="30097" x="3340100" y="3295650"/>
          <p14:tracePt t="30114" x="3348038" y="3286125"/>
          <p14:tracePt t="30131" x="3375025" y="3286125"/>
          <p14:tracePt t="30148" x="3419475" y="3268663"/>
          <p14:tracePt t="31234" x="3429000" y="3268663"/>
          <p14:tracePt t="31250" x="3446463" y="3268663"/>
          <p14:tracePt t="31258" x="3455988" y="3268663"/>
          <p14:tracePt t="31274" x="3465513" y="3268663"/>
          <p14:tracePt t="31299" x="3473450" y="3268663"/>
          <p14:tracePt t="31337" x="3482975" y="3268663"/>
          <p14:tracePt t="31355" x="3490913" y="3268663"/>
          <p14:tracePt t="31357" x="3500438" y="3286125"/>
          <p14:tracePt t="31364" x="3509963" y="3286125"/>
          <p14:tracePt t="31380" x="3527425" y="3295650"/>
          <p14:tracePt t="31397" x="3544888" y="3313113"/>
          <p14:tracePt t="31414" x="3571875" y="3322638"/>
          <p14:tracePt t="31451" x="3581400" y="3322638"/>
          <p14:tracePt t="31453" x="3589338" y="3322638"/>
          <p14:tracePt t="31463" x="3598863" y="3330575"/>
          <p14:tracePt t="31480" x="3616325" y="3340100"/>
          <p14:tracePt t="31480" x="3633788" y="3340100"/>
          <p14:tracePt t="31515" x="3633788" y="3348038"/>
          <p14:tracePt t="31517" x="3643313" y="3357563"/>
          <p14:tracePt t="31586" x="3652838" y="3357563"/>
          <p14:tracePt t="32283" x="3679825" y="3357563"/>
          <p14:tracePt t="32290" x="3786188" y="3367088"/>
          <p14:tracePt t="32298" x="3911600" y="3384550"/>
          <p14:tracePt t="32300" x="4179888" y="3411538"/>
          <p14:tracePt t="32316" x="4357688" y="3455988"/>
          <p14:tracePt t="32330" x="4465638" y="3465513"/>
          <p14:tracePt t="32348" x="4500563" y="3465513"/>
          <p14:tracePt t="32364" x="4537075" y="3465513"/>
          <p14:tracePt t="32380" x="4562475" y="3482975"/>
          <p14:tracePt t="32397" x="4598988" y="3482975"/>
          <p14:tracePt t="32415" x="4625975" y="3482975"/>
          <p14:tracePt t="32430" x="4660900" y="3482975"/>
          <p14:tracePt t="32448" x="4697413" y="3482975"/>
          <p14:tracePt t="32464" x="4803775" y="3482975"/>
          <p14:tracePt t="32464" x="4822825" y="3482975"/>
          <p14:tracePt t="32505" x="4902200" y="3482975"/>
          <p14:tracePt t="32528" x="4911725" y="3482975"/>
          <p14:tracePt t="32528" x="4938713" y="3482975"/>
          <p14:tracePt t="32538" x="4965700" y="3482975"/>
          <p14:tracePt t="32553" x="5000625" y="3482975"/>
          <p14:tracePt t="32564" x="5054600" y="3473450"/>
          <p14:tracePt t="32581" x="5116513" y="3455988"/>
          <p14:tracePt t="32597" x="5153025" y="3446463"/>
          <p14:tracePt t="32614" x="5187950" y="3438525"/>
          <p14:tracePt t="32630" x="5232400" y="3411538"/>
          <p14:tracePt t="32648" x="5268913" y="3394075"/>
          <p14:tracePt t="32664" x="5295900" y="3384550"/>
          <p14:tracePt t="32680" x="5330825" y="3367088"/>
          <p14:tracePt t="32680" x="5340350" y="3367088"/>
          <p14:tracePt t="32713" x="5367338" y="3348038"/>
          <p14:tracePt t="32715" x="5419725" y="3322638"/>
          <p14:tracePt t="32754" x="5438775" y="3313113"/>
          <p14:tracePt t="32755" x="5465763" y="3303588"/>
          <p14:tracePt t="32771" x="5483225" y="3295650"/>
          <p14:tracePt t="32780" x="5491163" y="3286125"/>
          <p14:tracePt t="32797" x="5510213" y="3286125"/>
          <p14:tracePt t="32814" x="5518150" y="3286125"/>
          <p14:tracePt t="32830" x="5527675" y="3268663"/>
          <p14:tracePt t="32847" x="5562600" y="3268663"/>
          <p14:tracePt t="32864" x="5599113" y="3268663"/>
          <p14:tracePt t="32881" x="5626100" y="3259138"/>
          <p14:tracePt t="32881" x="5653088" y="3259138"/>
          <p14:tracePt t="32899" x="5670550" y="3259138"/>
          <p14:tracePt t="32914" x="5688013" y="3259138"/>
          <p14:tracePt t="32948" x="5697538" y="3259138"/>
          <p14:tracePt t="32950" x="6313488" y="3348038"/>
          <p14:tracePt t="33019" x="6394450" y="3367088"/>
          <p14:tracePt t="33030" x="6589713" y="3429000"/>
          <p14:tracePt t="33046" x="6715125" y="3465513"/>
          <p14:tracePt t="33064" x="6759575" y="3473450"/>
          <p14:tracePt t="33080" x="6796088" y="3490913"/>
          <p14:tracePt t="33097" x="6875463" y="3509963"/>
          <p14:tracePt t="33097" x="6946900" y="3527425"/>
          <p14:tracePt t="33115" x="7108825" y="3571875"/>
          <p14:tracePt t="33131" x="7269163" y="3616325"/>
          <p14:tracePt t="33148" x="7394575" y="3652838"/>
          <p14:tracePt t="33164" x="7456488" y="3670300"/>
          <p14:tracePt t="33181" x="7491413" y="3670300"/>
          <p14:tracePt t="33197" x="7572375" y="3687763"/>
          <p14:tracePt t="33215" x="7661275" y="3687763"/>
          <p14:tracePt t="33230" x="7813675" y="3714750"/>
          <p14:tracePt t="33248" x="7947025" y="3724275"/>
          <p14:tracePt t="33264" x="8045450" y="3724275"/>
          <p14:tracePt t="33281" x="8143875" y="3724275"/>
          <p14:tracePt t="33297" x="8286750" y="3724275"/>
          <p14:tracePt t="33315" x="8367713" y="3724275"/>
          <p14:tracePt t="33330" x="8439150" y="3724275"/>
          <p14:tracePt t="33347" x="8474075" y="3714750"/>
          <p14:tracePt t="33364" x="8518525" y="3705225"/>
          <p14:tracePt t="33380" x="8582025" y="3687763"/>
          <p14:tracePt t="33397" x="8626475" y="3660775"/>
          <p14:tracePt t="33413" x="8643938" y="3652838"/>
          <p14:tracePt t="33430" x="8661400" y="3643313"/>
          <p14:tracePt t="33447" x="8670925" y="3633788"/>
          <p14:tracePt t="33463" x="8680450" y="3625850"/>
          <p14:tracePt t="33480" x="8680450" y="3616325"/>
          <p14:tracePt t="33480" x="8688388" y="3598863"/>
          <p14:tracePt t="33523" x="8688388" y="3589338"/>
          <p14:tracePt t="33539" x="8688388" y="3581400"/>
          <p14:tracePt t="33700" x="8688388" y="3562350"/>
          <p14:tracePt t="33738" x="8688388" y="3554413"/>
          <p14:tracePt t="33763" x="8688388" y="3536950"/>
          <p14:tracePt t="33764" x="8688388" y="3527425"/>
          <p14:tracePt t="33994" x="8653463" y="3517900"/>
          <p14:tracePt t="34002" x="7848600" y="3313113"/>
          <p14:tracePt t="34084" x="7724775" y="3295650"/>
          <p14:tracePt t="34097" x="7456488" y="3251200"/>
          <p14:tracePt t="34097" x="7296150" y="3224213"/>
          <p14:tracePt t="34114" x="6929438" y="3170238"/>
          <p14:tracePt t="34130" x="6402388" y="3116263"/>
          <p14:tracePt t="34147" x="5795963" y="3027363"/>
          <p14:tracePt t="34164" x="5330825" y="2973388"/>
          <p14:tracePt t="34180" x="5081588" y="2946400"/>
          <p14:tracePt t="34197" x="4911725" y="2946400"/>
          <p14:tracePt t="34214" x="4768850" y="2946400"/>
          <p14:tracePt t="34230" x="4625975" y="2946400"/>
          <p14:tracePt t="34247" x="4438650" y="2946400"/>
          <p14:tracePt t="34265" x="4170363" y="2946400"/>
          <p14:tracePt t="34280" x="3848100" y="2946400"/>
          <p14:tracePt t="34280" x="3616325" y="2990850"/>
          <p14:tracePt t="34298" x="3455988" y="3017838"/>
          <p14:tracePt t="34313" x="3000375" y="3062288"/>
          <p14:tracePt t="34331" x="2581275" y="3081338"/>
          <p14:tracePt t="34331" x="2517775" y="3098800"/>
          <p14:tracePt t="34387" x="2357438" y="3143250"/>
          <p14:tracePt t="34408" x="2197100" y="3197225"/>
          <p14:tracePt t="34420" x="2125663" y="3232150"/>
          <p14:tracePt t="34431" x="1946275" y="3286125"/>
          <p14:tracePt t="34447" x="1768475" y="3340100"/>
          <p14:tracePt t="34465" x="1625600" y="3402013"/>
          <p14:tracePt t="34481" x="1473200" y="3473450"/>
          <p14:tracePt t="34481" x="1401763" y="3500438"/>
          <p14:tracePt t="34498" x="1347788" y="3536950"/>
          <p14:tracePt t="34514" x="1133475" y="3616325"/>
          <p14:tracePt t="34532" x="1044575" y="3660775"/>
          <p14:tracePt t="34547" x="946150" y="3687763"/>
          <p14:tracePt t="34564" x="893763" y="3724275"/>
          <p14:tracePt t="34580" x="776288" y="3803650"/>
          <p14:tracePt t="34631" x="768350" y="3813175"/>
          <p14:tracePt t="34648" x="750888" y="3857625"/>
          <p14:tracePt t="34648" x="750888" y="3875088"/>
          <p14:tracePt t="34843" x="750888" y="3884613"/>
          <p14:tracePt t="34845" x="768350" y="3884613"/>
          <p14:tracePt t="34862" x="776288" y="3884613"/>
          <p14:tracePt t="34881" x="785813" y="3884613"/>
          <p14:tracePt t="34947" x="795338" y="3884613"/>
          <p14:tracePt t="34962" x="812800" y="3884613"/>
          <p14:tracePt t="34971" x="822325" y="3884613"/>
          <p14:tracePt t="34973" x="830263" y="3884613"/>
          <p14:tracePt t="34980" x="847725" y="3884613"/>
          <p14:tracePt t="34998" x="857250" y="3884613"/>
          <p14:tracePt t="35014" x="874713" y="3884613"/>
          <p14:tracePt t="35031" x="901700" y="3884613"/>
          <p14:tracePt t="35099" x="911225" y="3884613"/>
          <p14:tracePt t="35100" x="928688" y="3884613"/>
          <p14:tracePt t="35114" x="955675" y="3884613"/>
          <p14:tracePt t="35131" x="973138" y="3884613"/>
          <p14:tracePt t="35146" x="990600" y="3875088"/>
          <p14:tracePt t="35164" x="1017588" y="3875088"/>
          <p14:tracePt t="35180" x="1036638" y="3875088"/>
          <p14:tracePt t="35197" x="1044575" y="3875088"/>
          <p14:tracePt t="35213" x="1062038" y="3875088"/>
          <p14:tracePt t="35250" x="1071563" y="3857625"/>
          <p14:tracePt t="35291" x="1081088" y="3857625"/>
          <p14:tracePt t="35370" x="1098550" y="3857625"/>
          <p14:tracePt t="35378" x="1108075" y="3857625"/>
          <p14:tracePt t="35387" x="1133475" y="3857625"/>
          <p14:tracePt t="35396" x="1179513" y="3857625"/>
          <p14:tracePt t="35430" x="1179513" y="3848100"/>
          <p14:tracePt t="35431" x="1187450" y="3848100"/>
          <p14:tracePt t="35456" x="1196975" y="3848100"/>
          <p14:tracePt t="35463" x="1223963" y="3848100"/>
          <p14:tracePt t="35480" x="1250950" y="3848100"/>
          <p14:tracePt t="35497" x="1276350" y="3840163"/>
          <p14:tracePt t="35497" x="1285875" y="3840163"/>
          <p14:tracePt t="35515" x="1295400" y="3840163"/>
          <p14:tracePt t="35530" x="1303338" y="3840163"/>
          <p14:tracePt t="35571" x="1312863" y="3840163"/>
          <p14:tracePt t="35602" x="1330325" y="3840163"/>
          <p14:tracePt t="36091" x="1339850" y="3840163"/>
          <p14:tracePt t="36338" x="1357313" y="3840163"/>
          <p14:tracePt t="36347" x="1366838" y="3840163"/>
          <p14:tracePt t="36411" x="1374775" y="3840163"/>
          <p14:tracePt t="36458" x="1384300" y="3857625"/>
          <p14:tracePt t="36465" x="1401763" y="3857625"/>
          <p14:tracePt t="36490" x="1411288" y="3857625"/>
          <p14:tracePt t="36594" x="1419225" y="3857625"/>
          <p14:tracePt t="36610" x="1428750" y="3857625"/>
          <p14:tracePt t="36794" x="1446213" y="3857625"/>
          <p14:tracePt t="37697" x="1455738" y="3857625"/>
          <p14:tracePt t="37714" x="1465263" y="3857625"/>
          <p14:tracePt t="37719" x="1482725" y="3857625"/>
          <p14:tracePt t="37763" x="1490663" y="3857625"/>
          <p14:tracePt t="37770" x="1500188" y="3857625"/>
          <p14:tracePt t="37780" x="1509713" y="3857625"/>
          <p14:tracePt t="37955" x="1554163" y="3857625"/>
          <p14:tracePt t="37962" x="1598613" y="3894138"/>
          <p14:tracePt t="37970" x="1625600" y="3911600"/>
          <p14:tracePt t="37980" x="1724025" y="3973513"/>
          <p14:tracePt t="37996" x="1785938" y="4017963"/>
          <p14:tracePt t="38014" x="1822450" y="4037013"/>
          <p14:tracePt t="38030" x="1839913" y="4054475"/>
          <p14:tracePt t="38047" x="1857375" y="4062413"/>
          <p14:tracePt t="38069" x="1874838" y="4081463"/>
          <p14:tracePt t="38080" x="1893888" y="4098925"/>
          <p14:tracePt t="38096" x="1928813" y="4116388"/>
          <p14:tracePt t="38123" x="1946275" y="4125913"/>
          <p14:tracePt t="38130" x="1965325" y="4143375"/>
          <p14:tracePt t="38147" x="2000250" y="4152900"/>
          <p14:tracePt t="38164" x="2062163" y="4187825"/>
          <p14:tracePt t="38180" x="2116138" y="4214813"/>
          <p14:tracePt t="38197" x="2197100" y="4241800"/>
          <p14:tracePt t="38213" x="2322513" y="4303713"/>
          <p14:tracePt t="38230" x="2465388" y="4348163"/>
          <p14:tracePt t="38247" x="2544763" y="4367213"/>
          <p14:tracePt t="38263" x="2589213" y="4384675"/>
          <p14:tracePt t="38280" x="2643188" y="4394200"/>
          <p14:tracePt t="38297" x="2687638" y="4419600"/>
          <p14:tracePt t="38313" x="2759075" y="4446588"/>
          <p14:tracePt t="38330" x="2813050" y="4446588"/>
          <p14:tracePt t="38347" x="2884488" y="4483100"/>
          <p14:tracePt t="38364" x="2965450" y="4500563"/>
          <p14:tracePt t="38380" x="3036888" y="4518025"/>
          <p14:tracePt t="38397" x="3081338" y="4537075"/>
          <p14:tracePt t="38413" x="3152775" y="4545013"/>
          <p14:tracePt t="38431" x="3205163" y="4572000"/>
          <p14:tracePt t="38447" x="3295650" y="4598988"/>
          <p14:tracePt t="38464" x="3375025" y="4616450"/>
          <p14:tracePt t="38480" x="3482975" y="4633913"/>
          <p14:tracePt t="38498" x="3562350" y="4652963"/>
          <p14:tracePt t="38513" x="3616325" y="4652963"/>
          <p14:tracePt t="38531" x="3660775" y="4652963"/>
          <p14:tracePt t="38548" x="3732213" y="4660900"/>
          <p14:tracePt t="38564" x="3776663" y="4679950"/>
          <p14:tracePt t="38581" x="3786188" y="4679950"/>
          <p14:tracePt t="38597" x="3795713" y="4679950"/>
          <p14:tracePt t="38613" x="3830638" y="4687888"/>
          <p14:tracePt t="38630" x="3848100" y="4687888"/>
          <p14:tracePt t="38647" x="3867150" y="4687888"/>
          <p14:tracePt t="38663" x="3902075" y="4697413"/>
          <p14:tracePt t="38680" x="3938588" y="4714875"/>
          <p14:tracePt t="38750" x="3946525" y="4714875"/>
          <p14:tracePt t="38970" x="3956050" y="4714875"/>
          <p14:tracePt t="38971" x="3973513" y="4714875"/>
          <p14:tracePt t="38986" x="3983038" y="4714875"/>
          <p14:tracePt t="38994" x="3990975" y="4714875"/>
          <p14:tracePt t="39003" x="4000500" y="4714875"/>
          <p14:tracePt t="39013" x="4017963" y="4714875"/>
          <p14:tracePt t="39690" x="4044950" y="4714875"/>
          <p14:tracePt t="39699" x="4071938" y="4714875"/>
          <p14:tracePt t="39713" x="4116388" y="4714875"/>
          <p14:tracePt t="39714" x="4179888" y="4714875"/>
          <p14:tracePt t="39731" x="4197350" y="4714875"/>
          <p14:tracePt t="39746" x="4205288" y="4714875"/>
          <p14:tracePt t="39763" x="4268788" y="4714875"/>
          <p14:tracePt t="39871" x="4276725" y="4714875"/>
          <p14:tracePt t="39906" x="4286250" y="4714875"/>
          <p14:tracePt t="39913" x="4313238" y="4714875"/>
          <p14:tracePt t="39913" x="4330700" y="4714875"/>
          <p14:tracePt t="39923" x="4340225" y="4714875"/>
          <p14:tracePt t="39946" x="4357688" y="4714875"/>
          <p14:tracePt t="39948" x="4402138" y="4714875"/>
          <p14:tracePt t="39963" x="4419600" y="4714875"/>
          <p14:tracePt t="39980" x="4473575" y="4714875"/>
          <p14:tracePt t="39996" x="4500563" y="4714875"/>
          <p14:tracePt t="40013" x="4518025" y="4714875"/>
          <p14:tracePt t="40030" x="4545013" y="4714875"/>
          <p14:tracePt t="40047" x="4581525" y="4714875"/>
          <p14:tracePt t="40063" x="4616450" y="4714875"/>
          <p14:tracePt t="40080" x="4670425" y="4714875"/>
          <p14:tracePt t="40097" x="4714875" y="4714875"/>
          <p14:tracePt t="40097" x="4751388" y="4714875"/>
          <p14:tracePt t="40114" x="4795838" y="4714875"/>
          <p14:tracePt t="40130" x="4830763" y="4714875"/>
          <p14:tracePt t="40147" x="4894263" y="4714875"/>
          <p14:tracePt t="40187" x="5108575" y="4714875"/>
          <p14:tracePt t="40244" x="5133975" y="4714875"/>
          <p14:tracePt t="40253" x="5160963" y="4714875"/>
          <p14:tracePt t="40263" x="5214938" y="4714875"/>
          <p14:tracePt t="40280" x="5251450" y="4714875"/>
          <p14:tracePt t="40296" x="5303838" y="4714875"/>
          <p14:tracePt t="40296" x="5330825" y="4714875"/>
          <p14:tracePt t="40314" x="5438775" y="4724400"/>
          <p14:tracePt t="40330" x="5554663" y="4741863"/>
          <p14:tracePt t="40347" x="5661025" y="4759325"/>
          <p14:tracePt t="40363" x="5732463" y="4776788"/>
          <p14:tracePt t="40380" x="5751513" y="4776788"/>
          <p14:tracePt t="40396" x="5786438" y="4776788"/>
          <p14:tracePt t="40413" x="5813425" y="4786313"/>
          <p14:tracePt t="40430" x="5848350" y="4786313"/>
          <p14:tracePt t="40446" x="5894388" y="4803775"/>
          <p14:tracePt t="40463" x="5965825" y="4813300"/>
          <p14:tracePt t="40480" x="5991225" y="4813300"/>
          <p14:tracePt t="40497" x="6000750" y="4813300"/>
          <p14:tracePt t="40513" x="6018213" y="4830763"/>
          <p14:tracePt t="40530" x="6045200" y="4840288"/>
          <p14:tracePt t="40546" x="6062663" y="4840288"/>
          <p14:tracePt t="40564" x="6108700" y="4857750"/>
          <p14:tracePt t="40674" x="6108700" y="4867275"/>
          <p14:tracePt t="40682" x="6089650" y="4884738"/>
          <p14:tracePt t="40688" x="6062663" y="4919663"/>
          <p14:tracePt t="40696" x="5973763" y="5010150"/>
          <p14:tracePt t="40713" x="5786438" y="5126038"/>
          <p14:tracePt t="40731" x="5697538" y="5160963"/>
          <p14:tracePt t="40747" x="5608638" y="5187950"/>
          <p14:tracePt t="40763" x="5554663" y="5197475"/>
          <p14:tracePt t="40780" x="5491163" y="5197475"/>
          <p14:tracePt t="40797" x="5303838" y="5197475"/>
          <p14:tracePt t="40819" x="5259388" y="5197475"/>
          <p14:tracePt t="40830" x="5089525" y="5197475"/>
          <p14:tracePt t="40846" x="4919663" y="5197475"/>
          <p14:tracePt t="40863" x="4732338" y="5197475"/>
          <p14:tracePt t="40881" x="4276725" y="5197475"/>
          <p14:tracePt t="40931" x="4232275" y="5197475"/>
          <p14:tracePt t="40932" x="4133850" y="5197475"/>
          <p14:tracePt t="40932" x="4108450" y="5197475"/>
          <p14:tracePt t="40963" x="4062413" y="5197475"/>
          <p14:tracePt t="40964" x="3990975" y="5197475"/>
          <p14:tracePt t="40981" x="3884613" y="5197475"/>
          <p14:tracePt t="40996" x="3751263" y="5197475"/>
          <p14:tracePt t="41014" x="3633788" y="5197475"/>
          <p14:tracePt t="41029" x="3536950" y="5197475"/>
          <p14:tracePt t="41047" x="3357563" y="5197475"/>
          <p14:tracePt t="41063" x="3116263" y="5143500"/>
          <p14:tracePt t="41080" x="2901950" y="5099050"/>
          <p14:tracePt t="41096" x="2687638" y="5081588"/>
          <p14:tracePt t="41096" x="2589213" y="5062538"/>
          <p14:tracePt t="41114" x="2419350" y="5045075"/>
          <p14:tracePt t="41130" x="2295525" y="5027613"/>
          <p14:tracePt t="41147" x="2179638" y="5027613"/>
          <p14:tracePt t="41163" x="2108200" y="5027613"/>
          <p14:tracePt t="41180" x="2054225" y="5027613"/>
          <p14:tracePt t="41180" x="2009775" y="5027613"/>
          <p14:tracePt t="41213" x="1955800" y="5027613"/>
          <p14:tracePt t="41214" x="1857375" y="5027613"/>
          <p14:tracePt t="41229" x="1697038" y="5027613"/>
          <p14:tracePt t="41247" x="1500188" y="5010150"/>
          <p14:tracePt t="41264" x="1339850" y="5010150"/>
          <p14:tracePt t="41280" x="1187450" y="4991100"/>
          <p14:tracePt t="41297" x="1098550" y="4991100"/>
          <p14:tracePt t="41313" x="973138" y="4991100"/>
          <p14:tracePt t="41330" x="874713" y="4991100"/>
          <p14:tracePt t="41346" x="776288" y="4991100"/>
          <p14:tracePt t="41364" x="723900" y="4991100"/>
          <p14:tracePt t="41380" x="642938" y="4991100"/>
          <p14:tracePt t="41397" x="536575" y="5000625"/>
          <p14:tracePt t="41413" x="455613" y="5000625"/>
          <p14:tracePt t="41431" x="384175" y="5010150"/>
          <p14:tracePt t="41446" x="322263" y="5027613"/>
          <p14:tracePt t="41464" x="285750" y="5027613"/>
          <p14:tracePt t="41480" x="268288" y="5027613"/>
          <p14:tracePt t="41497" x="250825" y="5027613"/>
          <p14:tracePt t="41513" x="241300" y="5027613"/>
          <p14:tracePt t="41938" x="250825" y="5027613"/>
          <p14:tracePt t="41939" x="608013" y="4894263"/>
          <p14:tracePt t="42004" x="660400" y="4875213"/>
          <p14:tracePt t="42019" x="669925" y="4875213"/>
          <p14:tracePt t="42029" x="731838" y="4848225"/>
          <p14:tracePt t="42046" x="750888" y="4848225"/>
          <p14:tracePt t="42063" x="803275" y="4848225"/>
          <p14:tracePt t="42079" x="847725" y="4830763"/>
          <p14:tracePt t="42097" x="901700" y="4830763"/>
          <p14:tracePt t="42112" x="982663" y="4822825"/>
          <p14:tracePt t="42130" x="1054100" y="4803775"/>
          <p14:tracePt t="42146" x="1160463" y="4786313"/>
          <p14:tracePt t="42164" x="1223963" y="4776788"/>
          <p14:tracePt t="42180" x="1250950" y="4759325"/>
          <p14:tracePt t="42197" x="1276350" y="4759325"/>
          <p14:tracePt t="42213" x="1303338" y="4751388"/>
          <p14:tracePt t="42230" x="1312863" y="4751388"/>
          <p14:tracePt t="42465" x="1312863" y="4786313"/>
          <p14:tracePt t="42473" x="1312863" y="4830763"/>
          <p14:tracePt t="42477" x="1312863" y="4875213"/>
          <p14:tracePt t="42484" x="1312863" y="4911725"/>
          <p14:tracePt t="42495" x="1312863" y="4946650"/>
          <p14:tracePt t="42495" x="1322388" y="4965700"/>
          <p14:tracePt t="42593" x="1330325" y="4965700"/>
          <p14:tracePt t="42601" x="1347788" y="4965700"/>
          <p14:tracePt t="42604" x="1384300" y="4965700"/>
          <p14:tracePt t="42619" x="1393825" y="4965700"/>
          <p14:tracePt t="42628" x="1438275" y="4965700"/>
          <p14:tracePt t="42646" x="1490663" y="4946650"/>
          <p14:tracePt t="42662" x="1571625" y="4911725"/>
          <p14:tracePt t="42679" x="1625600" y="4902200"/>
          <p14:tracePt t="42695" x="1679575" y="4884738"/>
          <p14:tracePt t="42695" x="1704975" y="4884738"/>
          <p14:tracePt t="42729" x="1758950" y="4875213"/>
          <p14:tracePt t="42731" x="1812925" y="4857750"/>
          <p14:tracePt t="42746" x="1911350" y="4822825"/>
          <p14:tracePt t="42762" x="1973263" y="4813300"/>
          <p14:tracePt t="42779" x="2044700" y="4813300"/>
          <p14:tracePt t="42795" x="2081213" y="4813300"/>
          <p14:tracePt t="42812" x="2125663" y="4813300"/>
          <p14:tracePt t="42829" x="2143125" y="4813300"/>
          <p14:tracePt t="42852" x="2152650" y="4813300"/>
          <p14:tracePt t="42863" x="2170113" y="4813300"/>
          <p14:tracePt t="42879" x="2205038" y="4813300"/>
          <p14:tracePt t="42895" x="2232025" y="4813300"/>
          <p14:tracePt t="42912" x="2251075" y="4813300"/>
          <p14:tracePt t="42930" x="2268538" y="4813300"/>
          <p14:tracePt t="42945" x="2276475" y="4813300"/>
          <p14:tracePt t="42962" x="2303463" y="4830763"/>
          <p14:tracePt t="42979" x="2312988" y="4830763"/>
          <p14:tracePt t="42995" x="2347913" y="4830763"/>
          <p14:tracePt t="43012" x="2428875" y="4840288"/>
          <p14:tracePt t="43037" x="2465388" y="4840288"/>
          <p14:tracePt t="43045" x="2554288" y="4857750"/>
          <p14:tracePt t="43063" x="2679700" y="4875213"/>
          <p14:tracePt t="43078" x="2822575" y="4894263"/>
          <p14:tracePt t="43078" x="2938463" y="4938713"/>
          <p14:tracePt t="43097" x="3009900" y="4938713"/>
          <p14:tracePt t="43112" x="3125788" y="4956175"/>
          <p14:tracePt t="43129" x="3152775" y="4956175"/>
          <p14:tracePt t="43170" x="3160713" y="4956175"/>
          <p14:tracePt t="43179" x="3179763" y="4956175"/>
          <p14:tracePt t="43181" x="3214688" y="4956175"/>
          <p14:tracePt t="43195" x="3251200" y="4956175"/>
          <p14:tracePt t="43212" x="3276600" y="4956175"/>
          <p14:tracePt t="43229" x="3295650" y="4956175"/>
          <p14:tracePt t="43246" x="3322638" y="4956175"/>
          <p14:tracePt t="43262" x="3348038" y="4956175"/>
          <p14:tracePt t="43279" x="3402013" y="4956175"/>
          <p14:tracePt t="43295" x="3455988" y="4956175"/>
          <p14:tracePt t="43312" x="3509963" y="4956175"/>
          <p14:tracePt t="43328" x="3608388" y="4956175"/>
          <p14:tracePt t="43346" x="3660775" y="4956175"/>
          <p14:tracePt t="43362" x="3697288" y="4956175"/>
          <p14:tracePt t="43380" x="3705225" y="4956175"/>
          <p14:tracePt t="43395" x="3741738" y="4956175"/>
          <p14:tracePt t="43412" x="3776663" y="4956175"/>
          <p14:tracePt t="43458" x="3795713" y="4956175"/>
          <p14:tracePt t="43529" x="3803650" y="4956175"/>
          <p14:tracePt t="43537" x="3813175" y="4956175"/>
          <p14:tracePt t="43539" x="3840163" y="4956175"/>
          <p14:tracePt t="43545" x="3848100" y="4956175"/>
          <p14:tracePt t="43562" x="3894138" y="4956175"/>
          <p14:tracePt t="43579" x="3946525" y="4956175"/>
          <p14:tracePt t="43595" x="4037013" y="4956175"/>
          <p14:tracePt t="43612" x="4133850" y="4956175"/>
          <p14:tracePt t="43629" x="4187825" y="4956175"/>
          <p14:tracePt t="43645" x="4224338" y="4956175"/>
          <p14:tracePt t="43662" x="4251325" y="4956175"/>
          <p14:tracePt t="43679" x="4268788" y="4956175"/>
          <p14:tracePt t="43721" x="4276725" y="4956175"/>
          <p14:tracePt t="45113" x="4303713" y="4956175"/>
          <p14:tracePt t="45121" x="4322763" y="4956175"/>
          <p14:tracePt t="45129" x="4340225" y="4956175"/>
          <p14:tracePt t="45537" x="4340225" y="4946650"/>
          <p14:tracePt t="45552" x="4348163" y="4946650"/>
          <p14:tracePt t="47833" x="4357688" y="4946650"/>
          <p14:tracePt t="47840" x="4232275" y="4973638"/>
          <p14:tracePt t="47895" x="4205288" y="4991100"/>
          <p14:tracePt t="47896" x="4160838" y="5010150"/>
          <p14:tracePt t="47912" x="4108450" y="5027613"/>
          <p14:tracePt t="47912" x="4081463" y="5045075"/>
          <p14:tracePt t="47930" x="4010025" y="5089525"/>
          <p14:tracePt t="47946" x="3956050" y="5126038"/>
          <p14:tracePt t="47962" x="3884613" y="5180013"/>
          <p14:tracePt t="47979" x="3822700" y="5224463"/>
          <p14:tracePt t="47995" x="3768725" y="5259388"/>
          <p14:tracePt t="48013" x="3705225" y="5303838"/>
          <p14:tracePt t="48028" x="3633788" y="5357813"/>
          <p14:tracePt t="48046" x="3536950" y="5446713"/>
          <p14:tracePt t="48061" x="3419475" y="5537200"/>
          <p14:tracePt t="48078" x="3295650" y="5643563"/>
          <p14:tracePt t="48095" x="3143250" y="5759450"/>
          <p14:tracePt t="48112" x="2973388" y="5884863"/>
          <p14:tracePt t="48128" x="2687638" y="6062663"/>
          <p14:tracePt t="48146" x="2384425" y="6242050"/>
          <p14:tracePt t="48162" x="2152650" y="6348413"/>
          <p14:tracePt t="48179" x="1982788" y="6456363"/>
          <p14:tracePt t="48195" x="1893888" y="6500813"/>
          <p14:tracePt t="48212" x="1830388" y="6545263"/>
          <p14:tracePt t="48228" x="1768475" y="6581775"/>
          <p14:tracePt t="48245" x="1724025" y="6599238"/>
          <p14:tracePt t="48261" x="1687513" y="6616700"/>
          <p14:tracePt t="48278" x="1633538" y="6634163"/>
          <p14:tracePt t="48295" x="1581150" y="6653213"/>
          <p14:tracePt t="48311" x="1500188" y="6688138"/>
          <p14:tracePt t="48311" x="1490663" y="6688138"/>
          <p14:tracePt t="48329" x="1446213" y="6705600"/>
          <p14:tracePt t="48345" x="1411288" y="6705600"/>
          <p14:tracePt t="48363" x="1357313" y="6705600"/>
          <p14:tracePt t="48378" x="1339850" y="6705600"/>
          <p14:tracePt t="48395" x="1330325" y="6705600"/>
          <p14:tracePt t="48431" x="1322388" y="6705600"/>
          <p14:tracePt t="48445" x="1303338" y="6705600"/>
          <p14:tracePt t="48446" x="1258888" y="6705600"/>
          <p14:tracePt t="48462" x="1196975" y="6661150"/>
          <p14:tracePt t="48478" x="1125538" y="6626225"/>
          <p14:tracePt t="48495" x="1081088" y="6581775"/>
          <p14:tracePt t="48512" x="1036638" y="6554788"/>
          <p14:tracePt t="48512" x="1027113" y="6554788"/>
          <p14:tracePt t="48529" x="1000125" y="6537325"/>
          <p14:tracePt t="48545" x="990600" y="6527800"/>
          <p14:tracePt t="48593" x="982663" y="6518275"/>
          <p14:tracePt t="48768" x="990600" y="6500813"/>
          <p14:tracePt t="48775" x="1000125" y="6500813"/>
          <p14:tracePt t="48784" x="1071563" y="6483350"/>
          <p14:tracePt t="48795" x="1125538" y="6465888"/>
          <p14:tracePt t="48812" x="1223963" y="6438900"/>
          <p14:tracePt t="48828" x="1322388" y="6438900"/>
          <p14:tracePt t="48846" x="1455738" y="6419850"/>
          <p14:tracePt t="48869" x="1482725" y="6419850"/>
          <p14:tracePt t="48878" x="1517650" y="6419850"/>
          <p14:tracePt t="48938" x="1527175" y="6419850"/>
          <p14:tracePt t="48967" x="1536700" y="6419850"/>
          <p14:tracePt t="48970" x="1554163" y="6419850"/>
          <p14:tracePt t="49473" x="1581150" y="6419850"/>
          <p14:tracePt t="49831" x="1589088" y="6419850"/>
          <p14:tracePt t="49874" x="1598613" y="6419850"/>
          <p14:tracePt t="49889" x="1608138" y="6419850"/>
          <p14:tracePt t="49905" x="1625600" y="6419850"/>
          <p14:tracePt t="49929" x="1633538" y="6419850"/>
          <p14:tracePt t="49944" x="1643063" y="6419850"/>
          <p14:tracePt t="49951" x="1652588" y="6419850"/>
          <p14:tracePt t="49961" x="1679575" y="6419850"/>
          <p14:tracePt t="49978" x="1687513" y="6419850"/>
          <p14:tracePt t="49995" x="1697038" y="6419850"/>
          <p14:tracePt t="50012" x="1724025" y="6411913"/>
          <p14:tracePt t="50029" x="1758950" y="6411913"/>
          <p14:tracePt t="50044" x="1839913" y="6402388"/>
          <p14:tracePt t="50062" x="1946275" y="6367463"/>
          <p14:tracePt t="50085" x="1973263" y="6367463"/>
          <p14:tracePt t="50095" x="2027238" y="6340475"/>
          <p14:tracePt t="50111" x="2081213" y="6323013"/>
          <p14:tracePt t="50111" x="2116138" y="6313488"/>
          <p14:tracePt t="50129" x="2160588" y="6303963"/>
          <p14:tracePt t="50145" x="2187575" y="6296025"/>
          <p14:tracePt t="50161" x="2232025" y="6286500"/>
          <p14:tracePt t="50178" x="2276475" y="6269038"/>
          <p14:tracePt t="50195" x="2312988" y="6269038"/>
          <p14:tracePt t="50211" x="2347913" y="6259513"/>
          <p14:tracePt t="50228" x="2393950" y="6251575"/>
          <p14:tracePt t="50246" x="2482850" y="6232525"/>
          <p14:tracePt t="50261" x="2562225" y="6215063"/>
          <p14:tracePt t="50278" x="2616200" y="6188075"/>
          <p14:tracePt t="50295" x="2687638" y="6170613"/>
          <p14:tracePt t="50312" x="2751138" y="6153150"/>
          <p14:tracePt t="50327" x="2955925" y="6116638"/>
          <p14:tracePt t="50346" x="3081338" y="6099175"/>
          <p14:tracePt t="50361" x="3160713" y="6089650"/>
          <p14:tracePt t="50379" x="3205163" y="6081713"/>
          <p14:tracePt t="50395" x="3224213" y="6072188"/>
          <p14:tracePt t="50412" x="3259138" y="6072188"/>
          <p14:tracePt t="50428" x="3313113" y="6072188"/>
          <p14:tracePt t="50446" x="3367088" y="6072188"/>
          <p14:tracePt t="50461" x="3375025" y="6072188"/>
          <p14:tracePt t="50478" x="3394075" y="6072188"/>
          <p14:tracePt t="51145" x="3394075" y="6081713"/>
          <p14:tracePt t="51147" x="3394075" y="6126163"/>
          <p14:tracePt t="51194" x="3394075" y="6143625"/>
          <p14:tracePt t="51196" x="3394075" y="6153150"/>
          <p14:tracePt t="51433" x="3384550" y="6161088"/>
          <p14:tracePt t="51444" x="3375025" y="6161088"/>
          <p14:tracePt t="51445" x="3303588" y="6161088"/>
          <p14:tracePt t="51461" x="3251200" y="6161088"/>
          <p14:tracePt t="51495" x="3152775" y="6170613"/>
          <p14:tracePt t="51496" x="3044825" y="6205538"/>
          <p14:tracePt t="51511" x="2955925" y="6205538"/>
          <p14:tracePt t="51528" x="2847975" y="6251575"/>
          <p14:tracePt t="51545" x="2795588" y="6269038"/>
          <p14:tracePt t="51562" x="2732088" y="6286500"/>
          <p14:tracePt t="51578" x="2705100" y="6296025"/>
          <p14:tracePt t="51596" x="2670175" y="6296025"/>
          <p14:tracePt t="51611" x="2660650" y="6296025"/>
          <p14:tracePt t="51628" x="2652713" y="6296025"/>
          <p14:tracePt t="51645" x="2625725" y="6303963"/>
          <p14:tracePt t="51690" x="2616200" y="6303963"/>
          <p14:tracePt t="51722" x="2598738" y="6303963"/>
          <p14:tracePt t="51723" x="2571750" y="6313488"/>
          <p14:tracePt t="51742" x="2562225" y="6323013"/>
          <p14:tracePt t="51751" x="2554288" y="6323013"/>
          <p14:tracePt t="51762" x="2527300" y="6330950"/>
          <p14:tracePt t="51778" x="2517775" y="6330950"/>
          <p14:tracePt t="51795" x="2509838" y="6330950"/>
          <p14:tracePt t="51833" x="2500313" y="6330950"/>
          <p14:tracePt t="51835" x="2490788" y="6340475"/>
          <p14:tracePt t="51904" x="2473325" y="6340475"/>
          <p14:tracePt t="51908" x="2465388" y="6340475"/>
          <p14:tracePt t="51927" x="2446338" y="6340475"/>
          <p14:tracePt t="51929" x="2428875" y="6340475"/>
          <p14:tracePt t="51929" x="2411413" y="6348413"/>
          <p14:tracePt t="51947" x="2393950" y="6357938"/>
          <p14:tracePt t="51962" x="2374900" y="6357938"/>
          <p14:tracePt t="51979" x="2347913" y="6357938"/>
          <p14:tracePt t="51995" x="2330450" y="6357938"/>
          <p14:tracePt t="52012" x="2312988" y="6367463"/>
          <p14:tracePt t="52028" x="2286000" y="6367463"/>
          <p14:tracePt t="52045" x="2268538" y="6367463"/>
          <p14:tracePt t="52061" x="2241550" y="6367463"/>
          <p14:tracePt t="52078" x="2205038" y="6367463"/>
          <p14:tracePt t="52095" x="2160588" y="6367463"/>
          <p14:tracePt t="52111" x="2152650" y="6367463"/>
          <p14:tracePt t="52128" x="2143125" y="6367463"/>
          <p14:tracePt t="52522" x="2160588" y="6348413"/>
          <p14:tracePt t="52530" x="2187575" y="6323013"/>
          <p14:tracePt t="52538" x="2251075" y="6286500"/>
          <p14:tracePt t="52551" x="2276475" y="6269038"/>
          <p14:tracePt t="52551" x="2303463" y="6242050"/>
          <p14:tracePt t="52554" x="2322513" y="6224588"/>
          <p14:tracePt t="52562" x="2330450" y="6224588"/>
          <p14:tracePt t="52579" x="2339975" y="6215063"/>
          <p14:tracePt t="52625" x="2347913" y="6215063"/>
          <p14:tracePt t="52641" x="2374900" y="6215063"/>
          <p14:tracePt t="52650" x="2384425" y="6215063"/>
          <p14:tracePt t="52661" x="2411413" y="6215063"/>
          <p14:tracePt t="52678" x="2438400" y="6205538"/>
          <p14:tracePt t="52695" x="2473325" y="6205538"/>
          <p14:tracePt t="52712" x="2482850" y="6205538"/>
          <p14:tracePt t="52728" x="2509838" y="6205538"/>
          <p14:tracePt t="53281" x="2509838" y="6224588"/>
          <p14:tracePt t="53283" x="2509838" y="6232525"/>
          <p14:tracePt t="53745" x="2517775" y="6232525"/>
          <p14:tracePt t="53770" x="2527300" y="6232525"/>
          <p14:tracePt t="53898" x="2536825" y="6232525"/>
          <p14:tracePt t="53899" x="2652713" y="6215063"/>
          <p14:tracePt t="53942" x="2670175" y="6215063"/>
          <p14:tracePt t="53951" x="2697163" y="6205538"/>
          <p14:tracePt t="53962" x="2724150" y="6188075"/>
          <p14:tracePt t="53978" x="2741613" y="6188075"/>
          <p14:tracePt t="53995" x="2751138" y="6188075"/>
          <p14:tracePt t="54154" x="2768600" y="6188075"/>
          <p14:tracePt t="54155" x="2776538" y="6188075"/>
          <p14:tracePt t="54200" x="2786063" y="6188075"/>
          <p14:tracePt t="54229" x="2803525" y="6188075"/>
          <p14:tracePt t="54258" x="2813050" y="6188075"/>
          <p14:tracePt t="54259" x="2822575" y="6188075"/>
          <p14:tracePt t="54282" x="2830513" y="6188075"/>
          <p14:tracePt t="54298" x="2847975" y="6188075"/>
          <p14:tracePt t="54314" x="2857500" y="6188075"/>
          <p14:tracePt t="54316" x="2884488" y="6188075"/>
          <p14:tracePt t="54328" x="2938463" y="6188075"/>
          <p14:tracePt t="54345" x="2955925" y="6188075"/>
          <p14:tracePt t="54361" x="2965450" y="6188075"/>
          <p14:tracePt t="54378" x="3000375" y="6188075"/>
          <p14:tracePt t="54378" x="3009900" y="6188075"/>
          <p14:tracePt t="54427" x="3027363" y="6188075"/>
          <p14:tracePt t="54429" x="3081338" y="6188075"/>
          <p14:tracePt t="54444" x="3098800" y="6188075"/>
          <p14:tracePt t="54461" x="3143250" y="6188075"/>
          <p14:tracePt t="54478" x="3179763" y="6188075"/>
          <p14:tracePt t="54494" x="3197225" y="6188075"/>
          <p14:tracePt t="54511" x="3224213" y="6188075"/>
          <p14:tracePt t="54529" x="3259138" y="6188075"/>
          <p14:tracePt t="54544" x="3295650" y="6188075"/>
          <p14:tracePt t="54562" x="3340100" y="6188075"/>
          <p14:tracePt t="54578" x="3357563" y="6188075"/>
          <p14:tracePt t="54595" x="3367088" y="6188075"/>
          <p14:tracePt t="54611" x="3394075" y="6188075"/>
          <p14:tracePt t="54629" x="3411538" y="6188075"/>
          <p14:tracePt t="54645" x="3438525" y="6188075"/>
          <p14:tracePt t="54662" x="3446463" y="6180138"/>
          <p14:tracePt t="54677" x="3465513" y="6180138"/>
          <p14:tracePt t="54840" x="3509963" y="6180138"/>
          <p14:tracePt t="54842" x="3554413" y="6180138"/>
          <p14:tracePt t="54851" x="3652838" y="6180138"/>
          <p14:tracePt t="54860" x="3840163" y="6180138"/>
          <p14:tracePt t="54877" x="4027488" y="6180138"/>
          <p14:tracePt t="54894" x="4116388" y="6180138"/>
          <p14:tracePt t="54911" x="4160838" y="6180138"/>
          <p14:tracePt t="54929" x="4170363" y="6180138"/>
          <p14:tracePt t="55682" x="4259263" y="6180138"/>
          <p14:tracePt t="55689" x="4303713" y="6180138"/>
          <p14:tracePt t="55697" x="4375150" y="6180138"/>
          <p14:tracePt t="55705" x="4446588" y="6180138"/>
          <p14:tracePt t="55711" x="4572000" y="6180138"/>
          <p14:tracePt t="55728" x="4732338" y="6180138"/>
          <p14:tracePt t="55728" x="4822825" y="6180138"/>
          <p14:tracePt t="55746" x="4956175" y="6180138"/>
          <p14:tracePt t="55761" x="5027613" y="6180138"/>
          <p14:tracePt t="55778" x="5045075" y="6180138"/>
          <p14:tracePt t="55794" x="5072063" y="6180138"/>
          <p14:tracePt t="55812" x="5099050" y="6180138"/>
          <p14:tracePt t="55828" x="5116513" y="6180138"/>
          <p14:tracePt t="55865" x="5126038" y="6180138"/>
          <p14:tracePt t="56127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 idx="4294967295"/>
          </p:nvPr>
        </p:nvSpPr>
        <p:spPr>
          <a:xfrm>
            <a:off x="685800" y="639762"/>
            <a:ext cx="7772400" cy="10668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C2192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b="1" dirty="0">
                <a:solidFill>
                  <a:srgbClr val="FF0000"/>
                </a:solidFill>
              </a:rPr>
              <a:t>Linkage analysis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idx="4294967295"/>
          </p:nvPr>
        </p:nvSpPr>
        <p:spPr>
          <a:xfrm>
            <a:off x="381000" y="1981200"/>
            <a:ext cx="8382000" cy="3657600"/>
          </a:xfrm>
          <a:prstGeom prst="rect">
            <a:avLst/>
          </a:prstGeom>
        </p:spPr>
        <p:txBody>
          <a:bodyPr/>
          <a:lstStyle/>
          <a:p>
            <a:pPr marL="581287" lvl="0" indent="-581287">
              <a:spcBef>
                <a:spcPts val="600"/>
              </a:spcBef>
              <a:defRPr sz="1800"/>
            </a:pPr>
            <a:r>
              <a:rPr sz="2800" b="1" dirty="0">
                <a:solidFill>
                  <a:srgbClr val="002060"/>
                </a:solidFill>
              </a:rPr>
              <a:t>Great success in identifying genes for simple Mendelian diseases</a:t>
            </a:r>
          </a:p>
          <a:p>
            <a:pPr lvl="0">
              <a:defRPr sz="1800"/>
            </a:pPr>
            <a:endParaRPr sz="2600" dirty="0"/>
          </a:p>
          <a:p>
            <a:pPr marL="581287" lvl="0" indent="-581287">
              <a:spcBef>
                <a:spcPts val="600"/>
              </a:spcBef>
              <a:defRPr sz="1800"/>
            </a:pPr>
            <a:r>
              <a:rPr sz="2600" dirty="0">
                <a:solidFill>
                  <a:srgbClr val="002060"/>
                </a:solidFill>
              </a:rPr>
              <a:t>Few success in identifying genes contributing to complex </a:t>
            </a:r>
            <a:r>
              <a:rPr sz="2600" dirty="0" smtClean="0">
                <a:solidFill>
                  <a:srgbClr val="002060"/>
                </a:solidFill>
              </a:rPr>
              <a:t>disease</a:t>
            </a:r>
            <a:endParaRPr lang="it-IT" sz="2600" dirty="0" smtClean="0">
              <a:solidFill>
                <a:srgbClr val="002060"/>
              </a:solidFill>
            </a:endParaRPr>
          </a:p>
          <a:p>
            <a:pPr marL="581287" lvl="0" indent="-581287">
              <a:spcBef>
                <a:spcPts val="600"/>
              </a:spcBef>
              <a:defRPr sz="1800"/>
            </a:pPr>
            <a:endParaRPr lang="it-IT" sz="2600" dirty="0">
              <a:solidFill>
                <a:srgbClr val="002060"/>
              </a:solidFill>
            </a:endParaRPr>
          </a:p>
          <a:p>
            <a:pPr marL="581287" lvl="0" indent="-581287">
              <a:spcBef>
                <a:spcPts val="600"/>
              </a:spcBef>
              <a:defRPr sz="1800"/>
            </a:pPr>
            <a:r>
              <a:rPr sz="2600" dirty="0" smtClean="0">
                <a:solidFill>
                  <a:schemeClr val="accent1">
                    <a:lumMod val="75000"/>
                  </a:schemeClr>
                </a:solidFill>
              </a:rPr>
              <a:t>Unsuccessful </a:t>
            </a:r>
            <a:r>
              <a:rPr sz="2600" dirty="0">
                <a:solidFill>
                  <a:schemeClr val="accent1">
                    <a:lumMod val="75000"/>
                  </a:schemeClr>
                </a:solidFill>
              </a:rPr>
              <a:t>in identifying genes contributing to common complex disease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93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Oval 2"/>
          <p:cNvSpPr>
            <a:spLocks noChangeArrowheads="1"/>
          </p:cNvSpPr>
          <p:nvPr/>
        </p:nvSpPr>
        <p:spPr bwMode="auto">
          <a:xfrm>
            <a:off x="654050" y="2328863"/>
            <a:ext cx="3475038" cy="1731962"/>
          </a:xfrm>
          <a:prstGeom prst="ellipse">
            <a:avLst/>
          </a:prstGeom>
          <a:gradFill rotWithShape="0">
            <a:gsLst>
              <a:gs pos="0">
                <a:srgbClr val="00FF99">
                  <a:gamma/>
                  <a:shade val="36078"/>
                  <a:invGamma/>
                </a:srgbClr>
              </a:gs>
              <a:gs pos="50000">
                <a:srgbClr val="00FF99"/>
              </a:gs>
              <a:gs pos="100000">
                <a:srgbClr val="00FF99">
                  <a:gamma/>
                  <a:shade val="36078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6371" name="Oval 3"/>
          <p:cNvSpPr>
            <a:spLocks noChangeArrowheads="1"/>
          </p:cNvSpPr>
          <p:nvPr/>
        </p:nvSpPr>
        <p:spPr bwMode="auto">
          <a:xfrm>
            <a:off x="3606800" y="4575175"/>
            <a:ext cx="3741738" cy="1871663"/>
          </a:xfrm>
          <a:prstGeom prst="ellipse">
            <a:avLst/>
          </a:prstGeom>
          <a:gradFill rotWithShape="0">
            <a:gsLst>
              <a:gs pos="0">
                <a:srgbClr val="00FF99">
                  <a:gamma/>
                  <a:shade val="36078"/>
                  <a:invGamma/>
                </a:srgbClr>
              </a:gs>
              <a:gs pos="50000">
                <a:srgbClr val="00FF99"/>
              </a:gs>
              <a:gs pos="100000">
                <a:srgbClr val="00FF99">
                  <a:gamma/>
                  <a:shade val="36078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186372" name="Oval 4"/>
          <p:cNvSpPr>
            <a:spLocks noChangeArrowheads="1"/>
          </p:cNvSpPr>
          <p:nvPr/>
        </p:nvSpPr>
        <p:spPr bwMode="auto">
          <a:xfrm>
            <a:off x="5213350" y="595313"/>
            <a:ext cx="3475038" cy="1733550"/>
          </a:xfrm>
          <a:prstGeom prst="ellipse">
            <a:avLst/>
          </a:prstGeom>
          <a:gradFill rotWithShape="0">
            <a:gsLst>
              <a:gs pos="0">
                <a:srgbClr val="00FF99">
                  <a:gamma/>
                  <a:shade val="46275"/>
                  <a:invGamma/>
                </a:srgbClr>
              </a:gs>
              <a:gs pos="50000">
                <a:srgbClr val="00FF99"/>
              </a:gs>
              <a:gs pos="100000">
                <a:srgbClr val="00FF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5551958" y="728663"/>
            <a:ext cx="298992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800" b="1" i="1" u="sng" dirty="0" err="1">
                <a:solidFill>
                  <a:srgbClr val="FFFF00"/>
                </a:solidFill>
                <a:latin typeface="Comic Sans MS" panose="030F0702030302020204" pitchFamily="66" charset="0"/>
              </a:rPr>
              <a:t>Linkage</a:t>
            </a:r>
            <a:endParaRPr lang="it-IT" altLang="it-IT" sz="1800" b="1" i="1" u="sng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altLang="it-IT" sz="1800" b="1" i="1" dirty="0" err="1" smtClean="0">
                <a:solidFill>
                  <a:srgbClr val="CC0066"/>
                </a:solidFill>
                <a:latin typeface="Comic Sans MS" panose="030F0702030302020204" pitchFamily="66" charset="0"/>
              </a:rPr>
              <a:t>Markers</a:t>
            </a:r>
            <a:r>
              <a:rPr lang="it-IT" altLang="it-IT" sz="18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1800" b="1" i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association</a:t>
            </a:r>
            <a:r>
              <a:rPr lang="it-IT" altLang="it-IT" sz="18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due </a:t>
            </a:r>
          </a:p>
          <a:p>
            <a:pPr algn="ctr"/>
            <a:r>
              <a:rPr lang="it-IT" altLang="it-IT" sz="18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to </a:t>
            </a:r>
            <a:r>
              <a:rPr lang="it-IT" altLang="it-IT" sz="1800" b="1" i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their</a:t>
            </a:r>
            <a:r>
              <a:rPr lang="it-IT" altLang="it-IT" sz="18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1800" b="1" i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proximity</a:t>
            </a:r>
            <a:r>
              <a:rPr lang="it-IT" altLang="it-IT" sz="18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it-IT" altLang="it-IT" sz="18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in the </a:t>
            </a:r>
            <a:r>
              <a:rPr lang="it-IT" altLang="it-IT" sz="1800" b="1" i="1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families</a:t>
            </a:r>
            <a:endParaRPr lang="it-IT" altLang="it-IT" sz="1800" b="1" i="1" dirty="0">
              <a:solidFill>
                <a:srgbClr val="CC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854854" y="2571750"/>
            <a:ext cx="325602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800" b="1" i="1" u="sng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Association</a:t>
            </a:r>
            <a:endParaRPr lang="it-IT" altLang="it-IT" sz="1800" b="1" i="1" u="sng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altLang="it-IT" b="1" i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p</a:t>
            </a:r>
            <a:r>
              <a:rPr lang="it-IT" altLang="it-IT" sz="1800" b="1" i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referential</a:t>
            </a:r>
            <a:r>
              <a:rPr lang="it-IT" altLang="it-IT" sz="18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1800" b="1" i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recurrence</a:t>
            </a:r>
            <a:r>
              <a:rPr lang="it-IT" altLang="it-IT" sz="18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of </a:t>
            </a:r>
          </a:p>
          <a:p>
            <a:pPr algn="ctr"/>
            <a:r>
              <a:rPr lang="it-IT" altLang="it-IT" b="1" i="1" dirty="0">
                <a:solidFill>
                  <a:srgbClr val="CC0066"/>
                </a:solidFill>
                <a:latin typeface="Comic Sans MS" panose="030F0702030302020204" pitchFamily="66" charset="0"/>
              </a:rPr>
              <a:t>s</a:t>
            </a:r>
            <a:r>
              <a:rPr lang="it-IT" altLang="it-IT" sz="1800" b="1" i="1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ome</a:t>
            </a:r>
            <a:r>
              <a:rPr lang="it-IT" altLang="it-IT" sz="18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1800" b="1" i="1" dirty="0" err="1" smtClean="0">
                <a:solidFill>
                  <a:srgbClr val="CC0066"/>
                </a:solidFill>
                <a:latin typeface="Comic Sans MS" panose="030F0702030302020204" pitchFamily="66" charset="0"/>
              </a:rPr>
              <a:t>alleles</a:t>
            </a:r>
            <a:r>
              <a:rPr lang="it-IT" altLang="it-IT" sz="18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1800" b="1" i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compared</a:t>
            </a:r>
            <a:r>
              <a:rPr lang="it-IT" altLang="it-IT" sz="18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it-IT" altLang="it-IT" sz="18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to general </a:t>
            </a:r>
            <a:r>
              <a:rPr lang="it-IT" altLang="it-IT" sz="1800" b="1" i="1" dirty="0" err="1" smtClean="0">
                <a:solidFill>
                  <a:srgbClr val="CC0066"/>
                </a:solidFill>
                <a:latin typeface="Comic Sans MS" panose="030F0702030302020204" pitchFamily="66" charset="0"/>
              </a:rPr>
              <a:t>population</a:t>
            </a:r>
            <a:endParaRPr lang="it-IT" altLang="it-IT" sz="1800" b="1" i="1" dirty="0">
              <a:solidFill>
                <a:srgbClr val="CC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186375" name="Text Box 7"/>
          <p:cNvSpPr txBox="1">
            <a:spLocks noChangeArrowheads="1"/>
          </p:cNvSpPr>
          <p:nvPr/>
        </p:nvSpPr>
        <p:spPr bwMode="auto">
          <a:xfrm>
            <a:off x="3865051" y="4730750"/>
            <a:ext cx="335700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800" b="1" i="1" u="sng" dirty="0" err="1">
                <a:solidFill>
                  <a:srgbClr val="FFFF00"/>
                </a:solidFill>
                <a:latin typeface="Comic Sans MS" panose="030F0702030302020204" pitchFamily="66" charset="0"/>
              </a:rPr>
              <a:t>Linkage</a:t>
            </a:r>
            <a:r>
              <a:rPr lang="it-IT" altLang="it-IT" sz="1800" b="1" i="1" u="sng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1800" b="1" i="1" u="sng" dirty="0" err="1">
                <a:solidFill>
                  <a:srgbClr val="FFFF00"/>
                </a:solidFill>
                <a:latin typeface="Comic Sans MS" panose="030F0702030302020204" pitchFamily="66" charset="0"/>
              </a:rPr>
              <a:t>disequilibrium</a:t>
            </a:r>
            <a:endParaRPr lang="it-IT" altLang="it-IT" sz="1800" b="1" i="1" u="sng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altLang="it-IT" b="1" i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preferential</a:t>
            </a:r>
            <a:r>
              <a:rPr lang="it-IT" altLang="it-IT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b="1" i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association</a:t>
            </a:r>
            <a:r>
              <a:rPr lang="it-IT" altLang="it-IT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it-IT" altLang="it-IT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of </a:t>
            </a:r>
          </a:p>
          <a:p>
            <a:pPr algn="ctr"/>
            <a:r>
              <a:rPr lang="it-IT" altLang="it-IT" b="1" i="1" dirty="0" err="1" smtClean="0">
                <a:solidFill>
                  <a:srgbClr val="CC0066"/>
                </a:solidFill>
                <a:latin typeface="Comic Sans MS" panose="030F0702030302020204" pitchFamily="66" charset="0"/>
              </a:rPr>
              <a:t>one</a:t>
            </a:r>
            <a:r>
              <a:rPr lang="it-IT" altLang="it-IT" b="1" i="1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b="1" i="1" dirty="0" err="1" smtClean="0">
                <a:solidFill>
                  <a:srgbClr val="CC0066"/>
                </a:solidFill>
                <a:latin typeface="Comic Sans MS" panose="030F0702030302020204" pitchFamily="66" charset="0"/>
              </a:rPr>
              <a:t>disease</a:t>
            </a:r>
            <a:r>
              <a:rPr lang="it-IT" altLang="it-IT" b="1" i="1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 allele</a:t>
            </a:r>
            <a:r>
              <a:rPr lang="it-IT" altLang="it-IT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with </a:t>
            </a:r>
            <a:r>
              <a:rPr lang="it-IT" altLang="it-IT" b="1" i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one</a:t>
            </a:r>
            <a:r>
              <a:rPr lang="it-IT" altLang="it-IT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it-IT" altLang="it-IT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or more </a:t>
            </a:r>
          </a:p>
          <a:p>
            <a:pPr algn="ctr"/>
            <a:r>
              <a:rPr lang="it-IT" altLang="it-IT" b="1" i="1" dirty="0" err="1" smtClean="0">
                <a:solidFill>
                  <a:srgbClr val="CC0066"/>
                </a:solidFill>
                <a:latin typeface="Comic Sans MS" panose="030F0702030302020204" pitchFamily="66" charset="0"/>
              </a:rPr>
              <a:t>alleles</a:t>
            </a:r>
            <a:r>
              <a:rPr lang="it-IT" altLang="it-IT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b="1" i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compared</a:t>
            </a:r>
            <a:r>
              <a:rPr lang="it-IT" altLang="it-IT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to </a:t>
            </a:r>
            <a:endParaRPr lang="it-IT" altLang="it-IT" b="1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altLang="it-IT" b="1" i="1" dirty="0" err="1" smtClean="0">
                <a:solidFill>
                  <a:srgbClr val="CC0066"/>
                </a:solidFill>
                <a:latin typeface="Comic Sans MS" panose="030F0702030302020204" pitchFamily="66" charset="0"/>
              </a:rPr>
              <a:t>population</a:t>
            </a:r>
            <a:endParaRPr lang="it-IT" altLang="it-IT" b="1" i="1" dirty="0">
              <a:solidFill>
                <a:srgbClr val="CC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186376" name="AutoShape 8"/>
          <p:cNvSpPr>
            <a:spLocks noChangeArrowheads="1"/>
          </p:cNvSpPr>
          <p:nvPr/>
        </p:nvSpPr>
        <p:spPr bwMode="auto">
          <a:xfrm rot="2529823">
            <a:off x="3648075" y="4025900"/>
            <a:ext cx="820738" cy="400050"/>
          </a:xfrm>
          <a:prstGeom prst="leftRightArrow">
            <a:avLst>
              <a:gd name="adj1" fmla="val 50000"/>
              <a:gd name="adj2" fmla="val 41032"/>
            </a:avLst>
          </a:prstGeom>
          <a:gradFill rotWithShape="0">
            <a:gsLst>
              <a:gs pos="0">
                <a:srgbClr val="FF3399"/>
              </a:gs>
              <a:gs pos="50000">
                <a:srgbClr val="FF3399">
                  <a:gamma/>
                  <a:shade val="46275"/>
                  <a:invGamma/>
                </a:srgbClr>
              </a:gs>
              <a:gs pos="100000">
                <a:srgbClr val="FF3399"/>
              </a:gs>
            </a:gsLst>
            <a:lin ang="5400000" scaled="1"/>
          </a:gradFill>
          <a:ln w="9525">
            <a:solidFill>
              <a:srgbClr val="FF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2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219"/>
    </mc:Choice>
    <mc:Fallback xmlns="">
      <p:transition spd="slow" advClick="0" advTm="50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027" x="6599238" y="6323013"/>
          <p14:tracePt t="16152" x="6661150" y="6330950"/>
          <p14:tracePt t="16160" x="6769100" y="6384925"/>
          <p14:tracePt t="16168" x="6991350" y="6510338"/>
          <p14:tracePt t="16181" x="7143750" y="6616700"/>
          <p14:tracePt t="16197" x="7277100" y="6724650"/>
          <p14:tracePt t="16213" x="7466013" y="6848475"/>
          <p14:tracePt t="16230" x="7616825" y="6848475"/>
          <p14:tracePt t="16247" x="7885113" y="6848475"/>
          <p14:tracePt t="16264" x="8153400" y="6848475"/>
          <p14:tracePt t="16264" x="8269288" y="6848475"/>
          <p14:tracePt t="16281" x="8510588" y="6848475"/>
          <p14:tracePt t="16297" x="8956675" y="6848475"/>
          <p14:tracePt t="16315" x="9134475" y="6848475"/>
          <p14:tracePt t="16472" x="9126538" y="6823075"/>
          <p14:tracePt t="16480" x="9055100" y="6759575"/>
          <p14:tracePt t="16488" x="8983663" y="6581775"/>
          <p14:tracePt t="16497" x="8840788" y="6269038"/>
          <p14:tracePt t="16513" x="8705850" y="5830888"/>
          <p14:tracePt t="16531" x="8501063" y="5037138"/>
          <p14:tracePt t="16547" x="8269288" y="4027488"/>
          <p14:tracePt t="16564" x="7912100" y="2822575"/>
          <p14:tracePt t="16580" x="7688263" y="1679575"/>
          <p14:tracePt t="16597" x="7545388" y="642938"/>
          <p14:tracePt t="16613" x="7446963" y="0"/>
          <p14:tracePt t="16630" x="7385050" y="0"/>
          <p14:tracePt t="16664" x="7367588" y="0"/>
          <p14:tracePt t="16752" x="7358063" y="0"/>
          <p14:tracePt t="16760" x="7331075" y="44450"/>
          <p14:tracePt t="16768" x="7018338" y="374650"/>
          <p14:tracePt t="16830" x="6884988" y="446088"/>
          <p14:tracePt t="16847" x="6759575" y="561975"/>
          <p14:tracePt t="16863" x="6537325" y="696913"/>
          <p14:tracePt t="16881" x="6357938" y="822325"/>
          <p14:tracePt t="16897" x="6170613" y="955675"/>
          <p14:tracePt t="16914" x="5946775" y="1116013"/>
          <p14:tracePt t="16930" x="4830763" y="1776413"/>
          <p14:tracePt t="16985" x="4089400" y="2081213"/>
          <p14:tracePt t="17019" x="3983038" y="2125663"/>
          <p14:tracePt t="17029" x="3768725" y="2295525"/>
          <p14:tracePt t="17047" x="3643313" y="2384425"/>
          <p14:tracePt t="17063" x="3419475" y="2571750"/>
          <p14:tracePt t="17081" x="3330575" y="2679700"/>
          <p14:tracePt t="17096" x="3268663" y="2776538"/>
          <p14:tracePt t="17113" x="3187700" y="2884488"/>
          <p14:tracePt t="17131" x="3116263" y="2973388"/>
          <p14:tracePt t="17146" x="3044825" y="3089275"/>
          <p14:tracePt t="17164" x="2946400" y="3241675"/>
          <p14:tracePt t="17179" x="2759075" y="3581400"/>
          <p14:tracePt t="17206" x="2679700" y="3741738"/>
          <p14:tracePt t="17213" x="2625725" y="3973513"/>
          <p14:tracePt t="17230" x="2598738" y="4214813"/>
          <p14:tracePt t="17246" x="2581275" y="4384675"/>
          <p14:tracePt t="17263" x="2581275" y="4518025"/>
          <p14:tracePt t="17280" x="2581275" y="4545013"/>
          <p14:tracePt t="17297" x="2589213" y="4572000"/>
          <p14:tracePt t="17313" x="2598738" y="4589463"/>
          <p14:tracePt t="17331" x="2608263" y="4598988"/>
          <p14:tracePt t="17346" x="2625725" y="4608513"/>
          <p14:tracePt t="17364" x="2652713" y="4616450"/>
          <p14:tracePt t="17379" x="2705100" y="4616450"/>
          <p14:tracePt t="17398" x="2741613" y="4616450"/>
          <p14:tracePt t="17413" x="2776538" y="4616450"/>
          <p14:tracePt t="17431" x="2803525" y="4616450"/>
          <p14:tracePt t="17446" x="2840038" y="4616450"/>
          <p14:tracePt t="17446" x="2867025" y="4598988"/>
          <p14:tracePt t="17480" x="2946400" y="4589463"/>
          <p14:tracePt t="17480" x="3009900" y="4554538"/>
          <p14:tracePt t="17497" x="3081338" y="4518025"/>
          <p14:tracePt t="17514" x="3170238" y="4438650"/>
          <p14:tracePt t="17536" x="3205163" y="4402138"/>
          <p14:tracePt t="17547" x="3276600" y="4303713"/>
          <p14:tracePt t="17563" x="3295650" y="4232275"/>
          <p14:tracePt t="17580" x="3322638" y="4187825"/>
          <p14:tracePt t="17596" x="3322638" y="4152900"/>
          <p14:tracePt t="17613" x="3322638" y="4108450"/>
          <p14:tracePt t="17629" x="3322638" y="4089400"/>
          <p14:tracePt t="17647" x="3322638" y="4071938"/>
          <p14:tracePt t="17704" x="3322638" y="4062413"/>
          <p14:tracePt t="17736" x="3295650" y="4062413"/>
          <p14:tracePt t="17745" x="3276600" y="4062413"/>
          <p14:tracePt t="17753" x="3241675" y="4062413"/>
          <p14:tracePt t="17760" x="3214688" y="4062413"/>
          <p14:tracePt t="17768" x="3160713" y="4062413"/>
          <p14:tracePt t="17780" x="3081338" y="4081463"/>
          <p14:tracePt t="17797" x="2982913" y="4133850"/>
          <p14:tracePt t="17797" x="2938463" y="4160838"/>
          <p14:tracePt t="17817" x="2884488" y="4197350"/>
          <p14:tracePt t="17831" x="2776538" y="4286250"/>
          <p14:tracePt t="17850" x="2581275" y="4633913"/>
          <p14:tracePt t="17967" x="2581275" y="4741863"/>
          <p14:tracePt t="18056" x="2581275" y="4751388"/>
          <p14:tracePt t="18064" x="2589213" y="4759325"/>
          <p14:tracePt t="18065" x="2598738" y="4759325"/>
          <p14:tracePt t="18080" x="2633663" y="4768850"/>
          <p14:tracePt t="18097" x="2660650" y="4768850"/>
          <p14:tracePt t="18113" x="2697163" y="4768850"/>
          <p14:tracePt t="18131" x="2759075" y="4759325"/>
          <p14:tracePt t="18147" x="2813050" y="4751388"/>
          <p14:tracePt t="18164" x="2874963" y="4705350"/>
          <p14:tracePt t="18179" x="2928938" y="4670425"/>
          <p14:tracePt t="18197" x="3017838" y="4608513"/>
          <p14:tracePt t="18213" x="3089275" y="4562475"/>
          <p14:tracePt t="18231" x="3152775" y="4500563"/>
          <p14:tracePt t="18247" x="3205163" y="4419600"/>
          <p14:tracePt t="18267" x="3224213" y="4375150"/>
          <p14:tracePt t="18285" x="3241675" y="4330700"/>
          <p14:tracePt t="18298" x="3241675" y="4276725"/>
          <p14:tracePt t="18314" x="3241675" y="4241800"/>
          <p14:tracePt t="18331" x="3241675" y="4232275"/>
          <p14:tracePt t="18392" x="3232150" y="4224338"/>
          <p14:tracePt t="18401" x="3214688" y="4224338"/>
          <p14:tracePt t="18409" x="3187700" y="4224338"/>
          <p14:tracePt t="18415" x="3133725" y="4224338"/>
          <p14:tracePt t="18430" x="3044825" y="4224338"/>
          <p14:tracePt t="18447" x="2938463" y="4251325"/>
          <p14:tracePt t="18463" x="2759075" y="4340225"/>
          <p14:tracePt t="18481" x="2652713" y="4429125"/>
          <p14:tracePt t="18497" x="2544763" y="4500563"/>
          <p14:tracePt t="18514" x="2455863" y="4572000"/>
          <p14:tracePt t="18530" x="2401888" y="4625975"/>
          <p14:tracePt t="18547" x="2374900" y="4670425"/>
          <p14:tracePt t="18563" x="2347913" y="4724400"/>
          <p14:tracePt t="18581" x="2339975" y="4732338"/>
          <p14:tracePt t="18596" x="2339975" y="4751388"/>
          <p14:tracePt t="18613" x="2339975" y="4759325"/>
          <p14:tracePt t="18630" x="2339975" y="4768850"/>
          <p14:tracePt t="18680" x="2339975" y="4776788"/>
          <p14:tracePt t="18777" x="2374900" y="4776788"/>
          <p14:tracePt t="18785" x="2419350" y="4768850"/>
          <p14:tracePt t="18793" x="2490788" y="4751388"/>
          <p14:tracePt t="18798" x="2616200" y="4670425"/>
          <p14:tracePt t="18814" x="2751138" y="4598988"/>
          <p14:tracePt t="18831" x="2857500" y="4545013"/>
          <p14:tracePt t="18847" x="2982913" y="4411663"/>
          <p14:tracePt t="18867" x="3044825" y="4322763"/>
          <p14:tracePt t="18883" x="3089275" y="4251325"/>
          <p14:tracePt t="18916" x="3108325" y="4170363"/>
          <p14:tracePt t="18917" x="3108325" y="4116388"/>
          <p14:tracePt t="18933" x="3108325" y="4081463"/>
          <p14:tracePt t="18948" x="3108325" y="4071938"/>
          <p14:tracePt t="19001" x="2527300" y="4394200"/>
          <p14:tracePt t="19001" x="2509838" y="4411663"/>
          <p14:tracePt t="19114" x="2490788" y="4419600"/>
          <p14:tracePt t="19125" x="2482850" y="4429125"/>
          <p14:tracePt t="19131" x="2473325" y="4438650"/>
          <p14:tracePt t="19149" x="2455863" y="4473575"/>
          <p14:tracePt t="19164" x="2438400" y="4500563"/>
          <p14:tracePt t="19182" x="2428875" y="4518025"/>
          <p14:tracePt t="19198" x="2419350" y="4562475"/>
          <p14:tracePt t="19215" x="2401888" y="4598988"/>
          <p14:tracePt t="19231" x="2401888" y="4625975"/>
          <p14:tracePt t="19248" x="2401888" y="4652963"/>
          <p14:tracePt t="19264" x="2401888" y="4697413"/>
          <p14:tracePt t="19282" x="2401888" y="4705350"/>
          <p14:tracePt t="19298" x="2401888" y="4714875"/>
          <p14:tracePt t="19401" x="2411413" y="4714875"/>
          <p14:tracePt t="19409" x="2438400" y="4714875"/>
          <p14:tracePt t="19417" x="2465388" y="4714875"/>
          <p14:tracePt t="19431" x="2500313" y="4714875"/>
          <p14:tracePt t="19433" x="2608263" y="4643438"/>
          <p14:tracePt t="19448" x="2679700" y="4589463"/>
          <p14:tracePt t="19464" x="2786063" y="4518025"/>
          <p14:tracePt t="19482" x="2830513" y="4473575"/>
          <p14:tracePt t="19498" x="2857500" y="4438650"/>
          <p14:tracePt t="19515" x="2867025" y="4394200"/>
          <p14:tracePt t="19532" x="2867025" y="4340225"/>
          <p14:tracePt t="19548" x="2867025" y="4303713"/>
          <p14:tracePt t="19564" x="2867025" y="4295775"/>
          <p14:tracePt t="19609" x="2867025" y="4286250"/>
          <p14:tracePt t="19617" x="2847975" y="4286250"/>
          <p14:tracePt t="19630" x="2822575" y="4286250"/>
          <p14:tracePt t="19632" x="2705100" y="4295775"/>
          <p14:tracePt t="19647" x="2554288" y="4394200"/>
          <p14:tracePt t="19664" x="2393950" y="4491038"/>
          <p14:tracePt t="19681" x="2286000" y="4589463"/>
          <p14:tracePt t="19698" x="2259013" y="4616450"/>
          <p14:tracePt t="19737" x="2259013" y="4633913"/>
          <p14:tracePt t="19938" x="2268538" y="4633913"/>
          <p14:tracePt t="19946" x="2295525" y="4633913"/>
          <p14:tracePt t="19956" x="2312988" y="4633913"/>
          <p14:tracePt t="19965" x="2330450" y="4625975"/>
          <p14:tracePt t="19982" x="2339975" y="4625975"/>
          <p14:tracePt t="19998" x="2357438" y="4616450"/>
          <p14:tracePt t="20314" x="2347913" y="4608513"/>
          <p14:tracePt t="20322" x="2339975" y="4616450"/>
          <p14:tracePt t="20330" x="2330450" y="4616450"/>
          <p14:tracePt t="20330" x="2303463" y="4625975"/>
          <p14:tracePt t="20361" x="2276475" y="4625975"/>
          <p14:tracePt t="20366" x="2268538" y="4625975"/>
          <p14:tracePt t="20371" x="2259013" y="4625975"/>
          <p14:tracePt t="20382" x="2241550" y="4633913"/>
          <p14:tracePt t="20399" x="2214563" y="4643438"/>
          <p14:tracePt t="20414" x="2187575" y="4660900"/>
          <p14:tracePt t="20432" x="2133600" y="4687888"/>
          <p14:tracePt t="20464" x="2089150" y="4732338"/>
          <p14:tracePt t="20464" x="2071688" y="4741863"/>
          <p14:tracePt t="20481" x="2062163" y="4759325"/>
          <p14:tracePt t="20498" x="2054225" y="4776788"/>
          <p14:tracePt t="20514" x="2036763" y="4795838"/>
          <p14:tracePt t="20641" x="2017713" y="4795838"/>
          <p14:tracePt t="20649" x="1990725" y="4795838"/>
          <p14:tracePt t="20653" x="1965325" y="4813300"/>
          <p14:tracePt t="20664" x="1919288" y="4830763"/>
          <p14:tracePt t="20681" x="1884363" y="4830763"/>
          <p14:tracePt t="20698" x="1874838" y="4830763"/>
          <p14:tracePt t="20714" x="1866900" y="4830763"/>
          <p14:tracePt t="20753" x="1847850" y="4813300"/>
          <p14:tracePt t="20754" x="1830388" y="4786313"/>
          <p14:tracePt t="20770" x="1822450" y="4759325"/>
          <p14:tracePt t="20782" x="1803400" y="4687888"/>
          <p14:tracePt t="20797" x="1768475" y="4608513"/>
          <p14:tracePt t="20815" x="1768475" y="4554538"/>
          <p14:tracePt t="20831" x="1768475" y="4518025"/>
          <p14:tracePt t="20847" x="1758950" y="4491038"/>
          <p14:tracePt t="20864" x="1758950" y="4483100"/>
          <p14:tracePt t="21193" x="1751013" y="4473575"/>
          <p14:tracePt t="21209" x="1741488" y="4483100"/>
          <p14:tracePt t="21217" x="1741488" y="4491038"/>
          <p14:tracePt t="21231" x="1731963" y="4510088"/>
          <p14:tracePt t="21232" x="1704975" y="4572000"/>
          <p14:tracePt t="21409" x="1697038" y="4589463"/>
          <p14:tracePt t="21433" x="1697038" y="4598988"/>
          <p14:tracePt t="21441" x="1697038" y="4608513"/>
          <p14:tracePt t="21449" x="1687513" y="4616450"/>
          <p14:tracePt t="21453" x="1679575" y="4616450"/>
          <p14:tracePt t="21464" x="1670050" y="4643438"/>
          <p14:tracePt t="21481" x="1643063" y="4679950"/>
          <p14:tracePt t="21498" x="1633538" y="4705350"/>
          <p14:tracePt t="21515" x="1625600" y="4714875"/>
          <p14:tracePt t="21531" x="1625600" y="4724400"/>
          <p14:tracePt t="21547" x="1616075" y="4732338"/>
          <p14:tracePt t="21565" x="1608138" y="4741863"/>
          <p14:tracePt t="21581" x="1598613" y="4741863"/>
          <p14:tracePt t="21617" x="1589088" y="4741863"/>
          <p14:tracePt t="21650" x="1581150" y="4751388"/>
          <p14:tracePt t="21778" x="1571625" y="4751388"/>
          <p14:tracePt t="21793" x="1562100" y="4732338"/>
          <p14:tracePt t="21802" x="1562100" y="4724400"/>
          <p14:tracePt t="21806" x="1544638" y="4687888"/>
          <p14:tracePt t="21814" x="1544638" y="4670425"/>
          <p14:tracePt t="21831" x="1536700" y="4652963"/>
          <p14:tracePt t="21847" x="1536700" y="4643438"/>
          <p14:tracePt t="21864" x="1517650" y="4633913"/>
          <p14:tracePt t="21882" x="1500188" y="4598988"/>
          <p14:tracePt t="21900" x="1473200" y="4589463"/>
          <p14:tracePt t="21915" x="1446213" y="4562475"/>
          <p14:tracePt t="21932" x="1419225" y="4554538"/>
          <p14:tracePt t="21949" x="1411288" y="4554538"/>
          <p14:tracePt t="21965" x="1393825" y="4554538"/>
          <p14:tracePt t="21986" x="1384300" y="4554538"/>
          <p14:tracePt t="21997" x="1357313" y="4554538"/>
          <p14:tracePt t="22014" x="1322388" y="4554538"/>
          <p14:tracePt t="22032" x="1285875" y="4562475"/>
          <p14:tracePt t="22047" x="1241425" y="4562475"/>
          <p14:tracePt t="22047" x="1223963" y="4581525"/>
          <p14:tracePt t="22066" x="1204913" y="4581525"/>
          <p14:tracePt t="22096" x="1196975" y="4581525"/>
          <p14:tracePt t="22122" x="1179513" y="4589463"/>
          <p14:tracePt t="22138" x="1169988" y="4589463"/>
          <p14:tracePt t="22146" x="1160463" y="4589463"/>
          <p14:tracePt t="22169" x="1143000" y="4589463"/>
          <p14:tracePt t="22201" x="1133475" y="4589463"/>
          <p14:tracePt t="22217" x="1116013" y="4589463"/>
          <p14:tracePt t="22219" x="1098550" y="4589463"/>
          <p14:tracePt t="22231" x="1071563" y="4589463"/>
          <p14:tracePt t="22247" x="1054100" y="4572000"/>
          <p14:tracePt t="22247" x="1036638" y="4562475"/>
          <p14:tracePt t="22266" x="1027113" y="4554538"/>
          <p14:tracePt t="22281" x="982663" y="4510088"/>
          <p14:tracePt t="22316" x="955675" y="4483100"/>
          <p14:tracePt t="22332" x="938213" y="4465638"/>
          <p14:tracePt t="22347" x="911225" y="4411663"/>
          <p14:tracePt t="22347" x="901700" y="4384675"/>
          <p14:tracePt t="22395" x="874713" y="4340225"/>
          <p14:tracePt t="22418" x="857250" y="4295775"/>
          <p14:tracePt t="22431" x="839788" y="4276725"/>
          <p14:tracePt t="22431" x="812800" y="4214813"/>
          <p14:tracePt t="22448" x="785813" y="4170363"/>
          <p14:tracePt t="22463" x="731838" y="4098925"/>
          <p14:tracePt t="22463" x="723900" y="4081463"/>
          <p14:tracePt t="22481" x="669925" y="3983038"/>
          <p14:tracePt t="22498" x="642938" y="3902075"/>
          <p14:tracePt t="22515" x="588963" y="3768725"/>
          <p14:tracePt t="22531" x="554038" y="3679825"/>
          <p14:tracePt t="22548" x="517525" y="3544888"/>
          <p14:tracePt t="22564" x="473075" y="3384550"/>
          <p14:tracePt t="22582" x="465138" y="3251200"/>
          <p14:tracePt t="22598" x="446088" y="3108325"/>
          <p14:tracePt t="22615" x="419100" y="2911475"/>
          <p14:tracePt t="22631" x="419100" y="2697163"/>
          <p14:tracePt t="22648" x="419100" y="2465388"/>
          <p14:tracePt t="22664" x="419100" y="2214563"/>
          <p14:tracePt t="22664" x="419100" y="2108200"/>
          <p14:tracePt t="22682" x="419100" y="1830388"/>
          <p14:tracePt t="22698" x="455613" y="1608138"/>
          <p14:tracePt t="22714" x="517525" y="1330325"/>
          <p14:tracePt t="22731" x="581025" y="1081088"/>
          <p14:tracePt t="22748" x="652463" y="884238"/>
          <p14:tracePt t="22765" x="714375" y="731838"/>
          <p14:tracePt t="22781" x="795338" y="561975"/>
          <p14:tracePt t="22798" x="847725" y="446088"/>
          <p14:tracePt t="22814" x="893763" y="384175"/>
          <p14:tracePt t="22831" x="919163" y="366713"/>
          <p14:tracePt t="22847" x="955675" y="322263"/>
          <p14:tracePt t="22864" x="973138" y="303213"/>
          <p14:tracePt t="22881" x="1081088" y="276225"/>
          <p14:tracePt t="22899" x="1179513" y="258763"/>
          <p14:tracePt t="22915" x="1303338" y="241300"/>
          <p14:tracePt t="22932" x="1473200" y="223838"/>
          <p14:tracePt t="22947" x="1571625" y="204788"/>
          <p14:tracePt t="22965" x="1643063" y="204788"/>
          <p14:tracePt t="22981" x="1714500" y="204788"/>
          <p14:tracePt t="22998" x="1822450" y="204788"/>
          <p14:tracePt t="23021" x="1874838" y="231775"/>
          <p14:tracePt t="23031" x="1965325" y="258763"/>
          <p14:tracePt t="23047" x="2179638" y="357188"/>
          <p14:tracePt t="23065" x="2581275" y="465138"/>
          <p14:tracePt t="23081" x="3268663" y="679450"/>
          <p14:tracePt t="23098" x="3679825" y="795338"/>
          <p14:tracePt t="23114" x="4071938" y="901700"/>
          <p14:tracePt t="23131" x="4367213" y="990600"/>
          <p14:tracePt t="23147" x="4491038" y="1027113"/>
          <p14:tracePt t="23164" x="4554538" y="1071563"/>
          <p14:tracePt t="23181" x="4572000" y="1089025"/>
          <p14:tracePt t="23198" x="4652963" y="1116013"/>
          <p14:tracePt t="23214" x="4724400" y="1169988"/>
          <p14:tracePt t="23231" x="4902200" y="1285875"/>
          <p14:tracePt t="23248" x="5062538" y="1419225"/>
          <p14:tracePt t="23264" x="5224463" y="1536700"/>
          <p14:tracePt t="23264" x="5295900" y="1589088"/>
          <p14:tracePt t="23282" x="5411788" y="1660525"/>
          <p14:tracePt t="23298" x="5491163" y="1731963"/>
          <p14:tracePt t="23315" x="5537200" y="1758950"/>
          <p14:tracePt t="23331" x="5562600" y="1785938"/>
          <p14:tracePt t="23348" x="5589588" y="1803400"/>
          <p14:tracePt t="23364" x="5608638" y="1812925"/>
          <p14:tracePt t="23381" x="5608638" y="1830388"/>
          <p14:tracePt t="23398" x="5643563" y="1874838"/>
          <p14:tracePt t="23415" x="5786438" y="2081213"/>
          <p14:tracePt t="23485" x="5840413" y="2179638"/>
          <p14:tracePt t="23571" x="5840413" y="2187575"/>
          <p14:tracePt t="23581" x="5840413" y="2224088"/>
          <p14:tracePt t="23612" x="5840413" y="2241550"/>
          <p14:tracePt t="23631" x="5840413" y="2251075"/>
          <p14:tracePt t="23632" x="5830888" y="2312988"/>
          <p14:tracePt t="23647" x="5768975" y="2411413"/>
          <p14:tracePt t="23665" x="5724525" y="2490788"/>
          <p14:tracePt t="23680" x="5562600" y="2670175"/>
          <p14:tracePt t="23698" x="5473700" y="2741613"/>
          <p14:tracePt t="23714" x="5367338" y="2795588"/>
          <p14:tracePt t="23732" x="5295900" y="2830513"/>
          <p14:tracePt t="23747" x="5224463" y="2867025"/>
          <p14:tracePt t="23765" x="5143500" y="2901950"/>
          <p14:tracePt t="23781" x="5072063" y="2911475"/>
          <p14:tracePt t="23798" x="4983163" y="2928938"/>
          <p14:tracePt t="23814" x="4848225" y="2946400"/>
          <p14:tracePt t="23831" x="4795838" y="2965450"/>
          <p14:tracePt t="23847" x="4732338" y="2982913"/>
          <p14:tracePt t="23864" x="4724400" y="2982913"/>
          <p14:tracePt t="23880" x="4687888" y="2982913"/>
          <p14:tracePt t="23898" x="4670425" y="2982913"/>
          <p14:tracePt t="24057" x="4670425" y="2973388"/>
          <p14:tracePt t="24065" x="4670425" y="2946400"/>
          <p14:tracePt t="24073" x="4670425" y="2884488"/>
          <p14:tracePt t="24080" x="4670425" y="2616200"/>
          <p14:tracePt t="24097" x="4697413" y="2401888"/>
          <p14:tracePt t="24115" x="4714875" y="2187575"/>
          <p14:tracePt t="24130" x="4776788" y="2000250"/>
          <p14:tracePt t="24147" x="4813300" y="1866900"/>
          <p14:tracePt t="24164" x="4840288" y="1776413"/>
          <p14:tracePt t="24181" x="4848225" y="1687513"/>
          <p14:tracePt t="24197" x="4857750" y="1652588"/>
          <p14:tracePt t="24215" x="4857750" y="1633538"/>
          <p14:tracePt t="24231" x="4857750" y="1616075"/>
          <p14:tracePt t="24248" x="4857750" y="1608138"/>
          <p14:tracePt t="24264" x="4857750" y="1589088"/>
          <p14:tracePt t="24329" x="4848225" y="1589088"/>
          <p14:tracePt t="24334" x="4822825" y="1589088"/>
          <p14:tracePt t="24347" x="4786313" y="1589088"/>
          <p14:tracePt t="24348" x="4652963" y="1589088"/>
          <p14:tracePt t="24364" x="4446588" y="1598613"/>
          <p14:tracePt t="24380" x="4268788" y="1633538"/>
          <p14:tracePt t="24398" x="4143375" y="1670050"/>
          <p14:tracePt t="24414" x="4089400" y="1687513"/>
          <p14:tracePt t="24431" x="4037013" y="1704975"/>
          <p14:tracePt t="24447" x="4017963" y="1714500"/>
          <p14:tracePt t="24465" x="4000500" y="1731963"/>
          <p14:tracePt t="24481" x="3983038" y="1758950"/>
          <p14:tracePt t="24498" x="3965575" y="1776413"/>
          <p14:tracePt t="24514" x="3965575" y="1795463"/>
          <p14:tracePt t="24531" x="3965575" y="1982788"/>
          <p14:tracePt t="24685" x="3973513" y="1982788"/>
          <p14:tracePt t="24705" x="3983038" y="1982788"/>
          <p14:tracePt t="24729" x="3990975" y="1982788"/>
          <p14:tracePt t="24737" x="4010025" y="1982788"/>
          <p14:tracePt t="24752" x="4037013" y="1982788"/>
          <p14:tracePt t="24753" x="4044950" y="1982788"/>
          <p14:tracePt t="24764" x="4125913" y="1946275"/>
          <p14:tracePt t="24780" x="4241800" y="1884363"/>
          <p14:tracePt t="24797" x="4375150" y="1776413"/>
          <p14:tracePt t="24815" x="4483100" y="1697038"/>
          <p14:tracePt t="24830" x="4581525" y="1616075"/>
          <p14:tracePt t="24848" x="4652963" y="1562100"/>
          <p14:tracePt t="24864" x="4697413" y="1527175"/>
          <p14:tracePt t="24864" x="4705350" y="1509713"/>
          <p14:tracePt t="24882" x="4751388" y="1465263"/>
          <p14:tracePt t="24898" x="4768850" y="1446213"/>
          <p14:tracePt t="25033" x="4751388" y="1465263"/>
          <p14:tracePt t="25040" x="4670425" y="1527175"/>
          <p14:tracePt t="25049" x="4589463" y="1581150"/>
          <p14:tracePt t="25050" x="4518025" y="1616075"/>
          <p14:tracePt t="25064" x="4367213" y="1697038"/>
          <p14:tracePt t="25064" x="4313238" y="1731963"/>
          <p14:tracePt t="25082" x="4232275" y="1768475"/>
          <p14:tracePt t="25097" x="3990975" y="1911350"/>
          <p14:tracePt t="25115" x="3803650" y="2000250"/>
          <p14:tracePt t="25130" x="3608388" y="2125663"/>
          <p14:tracePt t="25147" x="3402013" y="2241550"/>
          <p14:tracePt t="25164" x="3241675" y="2347913"/>
          <p14:tracePt t="25180" x="3036888" y="2473325"/>
          <p14:tracePt t="25197" x="2867025" y="2571750"/>
          <p14:tracePt t="25213" x="2732088" y="2652713"/>
          <p14:tracePt t="25230" x="2589213" y="2724150"/>
          <p14:tracePt t="25247" x="2465388" y="2803525"/>
          <p14:tracePt t="25265" x="2357438" y="2857500"/>
          <p14:tracePt t="25280" x="2179638" y="2965450"/>
          <p14:tracePt t="25298" x="2054225" y="3027363"/>
          <p14:tracePt t="25314" x="1928813" y="3108325"/>
          <p14:tracePt t="25331" x="1830388" y="3179763"/>
          <p14:tracePt t="25347" x="1758950" y="3241675"/>
          <p14:tracePt t="25365" x="1714500" y="3268663"/>
          <p14:tracePt t="25380" x="1687513" y="3303588"/>
          <p14:tracePt t="25398" x="1652588" y="3330575"/>
          <p14:tracePt t="25414" x="1616075" y="3357563"/>
          <p14:tracePt t="25431" x="1608138" y="3375025"/>
          <p14:tracePt t="25448" x="1589088" y="3394075"/>
          <p14:tracePt t="25465" x="1581150" y="3411538"/>
          <p14:tracePt t="25480" x="1571625" y="3419475"/>
          <p14:tracePt t="25497" x="1562100" y="3429000"/>
          <p14:tracePt t="25514" x="1562100" y="3438525"/>
          <p14:tracePt t="25530" x="1554163" y="3446463"/>
          <p14:tracePt t="25547" x="1554163" y="3455988"/>
          <p14:tracePt t="25609" x="1544638" y="3465513"/>
          <p14:tracePt t="25616" x="1544638" y="3473450"/>
          <p14:tracePt t="25633" x="1544638" y="3482975"/>
          <p14:tracePt t="26105" x="1554163" y="3482975"/>
          <p14:tracePt t="26121" x="1562100" y="3482975"/>
          <p14:tracePt t="26153" x="1581150" y="3482975"/>
          <p14:tracePt t="26202" x="1589088" y="3482975"/>
          <p14:tracePt t="26217" x="1598613" y="3482975"/>
          <p14:tracePt t="26233" x="1608138" y="3482975"/>
          <p14:tracePt t="26249" x="1625600" y="3473450"/>
          <p14:tracePt t="26255" x="1633538" y="3473450"/>
          <p14:tracePt t="26264" x="1660525" y="3455988"/>
          <p14:tracePt t="26280" x="1679575" y="3455988"/>
          <p14:tracePt t="26298" x="1724025" y="3446463"/>
          <p14:tracePt t="26313" x="1758950" y="3429000"/>
          <p14:tracePt t="26330" x="1795463" y="3419475"/>
          <p14:tracePt t="26347" x="1839913" y="3419475"/>
          <p14:tracePt t="26364" x="1857375" y="3402013"/>
          <p14:tracePt t="26380" x="1901825" y="3394075"/>
          <p14:tracePt t="26398" x="1938338" y="3375025"/>
          <p14:tracePt t="26413" x="1955800" y="3375025"/>
          <p14:tracePt t="26433" x="1965325" y="3375025"/>
          <p14:tracePt t="26473" x="1973263" y="3375025"/>
          <p14:tracePt t="26498" x="1982788" y="3375025"/>
          <p14:tracePt t="26512" x="1990725" y="3375025"/>
          <p14:tracePt t="26520" x="2017713" y="3375025"/>
          <p14:tracePt t="26531" x="2044700" y="3367088"/>
          <p14:tracePt t="26548" x="2054225" y="3367088"/>
          <p14:tracePt t="26564" x="2062163" y="3348038"/>
          <p14:tracePt t="26581" x="2071688" y="3348038"/>
          <p14:tracePt t="26597" x="2089150" y="3348038"/>
          <p14:tracePt t="26614" x="2098675" y="3340100"/>
          <p14:tracePt t="26729" x="2108200" y="3340100"/>
          <p14:tracePt t="26753" x="2116138" y="3340100"/>
          <p14:tracePt t="26800" x="2125663" y="3348038"/>
          <p14:tracePt t="26801" x="2160588" y="3438525"/>
          <p14:tracePt t="26881" x="2160588" y="3455988"/>
          <p14:tracePt t="26882" x="2170113" y="3490913"/>
          <p14:tracePt t="26953" x="2170113" y="3500438"/>
          <p14:tracePt t="27106" x="2179638" y="3500438"/>
          <p14:tracePt t="27130" x="2187575" y="3500438"/>
          <p14:tracePt t="27138" x="2197100" y="3500438"/>
          <p14:tracePt t="27146" x="2224088" y="3500438"/>
          <p14:tracePt t="27146" x="2232025" y="3500438"/>
          <p14:tracePt t="27170" x="2241550" y="3500438"/>
          <p14:tracePt t="27180" x="2259013" y="3500438"/>
          <p14:tracePt t="27202" x="2268538" y="3500438"/>
          <p14:tracePt t="27225" x="2276475" y="3500438"/>
          <p14:tracePt t="27257" x="2286000" y="3490913"/>
          <p14:tracePt t="27401" x="2295525" y="3500438"/>
          <p14:tracePt t="27408" x="2303463" y="3509963"/>
          <p14:tracePt t="27417" x="2303463" y="3517900"/>
          <p14:tracePt t="27425" x="2322513" y="3536950"/>
          <p14:tracePt t="27433" x="2339975" y="3581400"/>
          <p14:tracePt t="27447" x="2357438" y="3616325"/>
          <p14:tracePt t="27464" x="2374900" y="3670300"/>
          <p14:tracePt t="27464" x="2384425" y="3679825"/>
          <p14:tracePt t="27481" x="2411413" y="3732213"/>
          <p14:tracePt t="27497" x="2428875" y="3741738"/>
          <p14:tracePt t="27515" x="2428875" y="3759200"/>
          <p14:tracePt t="27530" x="2455863" y="3803650"/>
          <p14:tracePt t="27547" x="2465388" y="3822700"/>
          <p14:tracePt t="27564" x="2490788" y="3884613"/>
          <p14:tracePt t="27581" x="2509838" y="3911600"/>
          <p14:tracePt t="27597" x="2517775" y="3919538"/>
          <p14:tracePt t="27631" x="2517775" y="3929063"/>
          <p14:tracePt t="28657" x="2517775" y="3894138"/>
          <p14:tracePt t="28665" x="2517775" y="3867150"/>
          <p14:tracePt t="28673" x="2517775" y="3822700"/>
          <p14:tracePt t="28681" x="2517775" y="3776663"/>
          <p14:tracePt t="28681" x="2517775" y="3705225"/>
          <p14:tracePt t="28698" x="2517775" y="3633788"/>
          <p14:tracePt t="28698" x="2517775" y="3438525"/>
          <p14:tracePt t="28713" x="2544763" y="3251200"/>
          <p14:tracePt t="28730" x="2544763" y="3036888"/>
          <p14:tracePt t="28746" x="2581275" y="2822575"/>
          <p14:tracePt t="28763" x="2616200" y="2571750"/>
          <p14:tracePt t="28780" x="2660650" y="2312988"/>
          <p14:tracePt t="28796" x="2724150" y="2108200"/>
          <p14:tracePt t="28813" x="2776538" y="1919288"/>
          <p14:tracePt t="28830" x="2857500" y="1751013"/>
          <p14:tracePt t="28846" x="2965450" y="1608138"/>
          <p14:tracePt t="28864" x="3081338" y="1446213"/>
          <p14:tracePt t="28879" x="3224213" y="1303338"/>
          <p14:tracePt t="28879" x="3313113" y="1231900"/>
          <p14:tracePt t="28898" x="3527425" y="1062038"/>
          <p14:tracePt t="28914" x="3714750" y="938213"/>
          <p14:tracePt t="28929" x="3867150" y="839788"/>
          <p14:tracePt t="28947" x="4027488" y="750888"/>
          <p14:tracePt t="28963" x="4214813" y="669925"/>
          <p14:tracePt t="28980" x="5375275" y="465138"/>
          <p14:tracePt t="29086" x="5438775" y="465138"/>
          <p14:tracePt t="29096" x="5500688" y="465138"/>
          <p14:tracePt t="29114" x="5527675" y="465138"/>
          <p14:tracePt t="29130" x="5545138" y="465138"/>
          <p14:tracePt t="29147" x="5581650" y="500063"/>
          <p14:tracePt t="29168" x="5634038" y="588963"/>
          <p14:tracePt t="29187" x="5661025" y="633413"/>
          <p14:tracePt t="29196" x="5776913" y="758825"/>
          <p14:tracePt t="29213" x="5965825" y="919163"/>
          <p14:tracePt t="29230" x="6143625" y="1017588"/>
          <p14:tracePt t="29247" x="6259513" y="1054100"/>
          <p14:tracePt t="29263" x="6286500" y="1071563"/>
          <p14:tracePt t="29377" x="6296025" y="1071563"/>
          <p14:tracePt t="29385" x="6296025" y="1098550"/>
          <p14:tracePt t="29387" x="6296025" y="1143000"/>
          <p14:tracePt t="29397" x="6276975" y="1258888"/>
          <p14:tracePt t="29413" x="6232525" y="1374775"/>
          <p14:tracePt t="29430" x="6170613" y="1490663"/>
          <p14:tracePt t="29446" x="6108700" y="1571625"/>
          <p14:tracePt t="29463" x="6081713" y="1625600"/>
          <p14:tracePt t="29480" x="6054725" y="1652588"/>
          <p14:tracePt t="29480" x="6037263" y="1670050"/>
          <p14:tracePt t="29498" x="6000750" y="1704975"/>
          <p14:tracePt t="29513" x="5973763" y="1731963"/>
          <p14:tracePt t="29530" x="5894388" y="1768475"/>
          <p14:tracePt t="29546" x="5786438" y="1822450"/>
          <p14:tracePt t="29564" x="5705475" y="1866900"/>
          <p14:tracePt t="29580" x="5661025" y="1893888"/>
          <p14:tracePt t="29596" x="5626100" y="1911350"/>
          <p14:tracePt t="29613" x="5589588" y="1928813"/>
          <p14:tracePt t="29630" x="5589588" y="1938338"/>
          <p14:tracePt t="29737" x="5581650" y="1911350"/>
          <p14:tracePt t="29746" x="5653088" y="1741488"/>
          <p14:tracePt t="29755" x="5688013" y="1633538"/>
          <p14:tracePt t="29764" x="5751513" y="1446213"/>
          <p14:tracePt t="29781" x="5803900" y="1312863"/>
          <p14:tracePt t="29797" x="5822950" y="1268413"/>
          <p14:tracePt t="29953" x="5830888" y="1312863"/>
          <p14:tracePt t="29978" x="5822950" y="1339850"/>
          <p14:tracePt t="29985" x="5803900" y="1393825"/>
          <p14:tracePt t="29993" x="5768975" y="1446213"/>
          <p14:tracePt t="29993" x="5759450" y="1500188"/>
          <p14:tracePt t="30002" x="5741988" y="1554163"/>
          <p14:tracePt t="30014" x="5715000" y="1589088"/>
          <p14:tracePt t="30030" x="5697538" y="1616075"/>
          <p14:tracePt t="30279" x="5697538" y="1625600"/>
          <p14:tracePt t="30298" x="5688013" y="1616075"/>
          <p14:tracePt t="30306" x="5680075" y="1581150"/>
          <p14:tracePt t="30319" x="5680075" y="1571625"/>
          <p14:tracePt t="30321" x="5680075" y="1527175"/>
          <p14:tracePt t="30331" x="5680075" y="1500188"/>
          <p14:tracePt t="30347" x="5670550" y="1490663"/>
          <p14:tracePt t="30753" x="5670550" y="1482725"/>
          <p14:tracePt t="30762" x="5670550" y="1473200"/>
          <p14:tracePt t="30770" x="5688013" y="1455738"/>
          <p14:tracePt t="30780" x="5697538" y="1446213"/>
          <p14:tracePt t="30797" x="5715000" y="1428750"/>
          <p14:tracePt t="30813" x="5724525" y="1419225"/>
          <p14:tracePt t="30830" x="5732463" y="1419225"/>
          <p14:tracePt t="30847" x="5751513" y="1411288"/>
          <p14:tracePt t="30863" x="5768975" y="1393825"/>
          <p14:tracePt t="30881" x="5776913" y="1393825"/>
          <p14:tracePt t="30881" x="5786438" y="1384300"/>
          <p14:tracePt t="30897" x="5795963" y="1374775"/>
          <p14:tracePt t="30913" x="5813425" y="1366838"/>
          <p14:tracePt t="30931" x="5813425" y="1357313"/>
          <p14:tracePt t="30947" x="5830888" y="1357313"/>
          <p14:tracePt t="31265" x="5848350" y="1347788"/>
          <p14:tracePt t="31273" x="5991225" y="1322388"/>
          <p14:tracePt t="31273" x="6000750" y="1322388"/>
          <p14:tracePt t="31337" x="6018213" y="1322388"/>
          <p14:tracePt t="31347" x="6027738" y="1322388"/>
          <p14:tracePt t="31363" x="6054725" y="1312863"/>
          <p14:tracePt t="31380" x="6072188" y="1312863"/>
          <p14:tracePt t="31398" x="6099175" y="1312863"/>
          <p14:tracePt t="31414" x="6134100" y="1312863"/>
          <p14:tracePt t="31430" x="6170613" y="1312863"/>
          <p14:tracePt t="31447" x="6197600" y="1312863"/>
          <p14:tracePt t="31463" x="6232525" y="1312863"/>
          <p14:tracePt t="31480" x="6269038" y="1312863"/>
          <p14:tracePt t="31497" x="6394450" y="1312863"/>
          <p14:tracePt t="31515" x="6491288" y="1312863"/>
          <p14:tracePt t="31530" x="6589713" y="1322388"/>
          <p14:tracePt t="31548" x="6688138" y="1339850"/>
          <p14:tracePt t="31564" x="6759575" y="1339850"/>
          <p14:tracePt t="31581" x="6759575" y="1347788"/>
          <p14:tracePt t="31937" x="6777038" y="1347788"/>
          <p14:tracePt t="31945" x="6823075" y="1411288"/>
          <p14:tracePt t="31956" x="6840538" y="1428750"/>
          <p14:tracePt t="31963" x="6875463" y="1509713"/>
          <p14:tracePt t="31980" x="6919913" y="1571625"/>
          <p14:tracePt t="31997" x="6946900" y="1652588"/>
          <p14:tracePt t="32013" x="6983413" y="1741488"/>
          <p14:tracePt t="32031" x="7010400" y="1822450"/>
          <p14:tracePt t="32046" x="7045325" y="1874838"/>
          <p14:tracePt t="32064" x="7081838" y="1946275"/>
          <p14:tracePt t="32080" x="7116763" y="1982788"/>
          <p14:tracePt t="32080" x="7116763" y="1990725"/>
          <p14:tracePt t="32098" x="7134225" y="2027238"/>
          <p14:tracePt t="32113" x="7161213" y="2054225"/>
          <p14:tracePt t="32130" x="7180263" y="2071688"/>
          <p14:tracePt t="32147" x="7215188" y="2108200"/>
          <p14:tracePt t="32162" x="7224713" y="2125663"/>
          <p14:tracePt t="32180" x="7251700" y="2133600"/>
          <p14:tracePt t="32196" x="7259638" y="2152650"/>
          <p14:tracePt t="32234" x="7269163" y="2160588"/>
          <p14:tracePt t="33098" x="7269163" y="2170113"/>
          <p14:tracePt t="33105" x="7215188" y="2179638"/>
          <p14:tracePt t="33109" x="7143750" y="2179638"/>
          <p14:tracePt t="33114" x="7027863" y="2197100"/>
          <p14:tracePt t="33130" x="6946900" y="2214563"/>
          <p14:tracePt t="33150" x="6911975" y="2214563"/>
          <p14:tracePt t="33165" x="6894513" y="2214563"/>
          <p14:tracePt t="33258" x="6884988" y="2224088"/>
          <p14:tracePt t="33270" x="6867525" y="2232025"/>
          <p14:tracePt t="33271" x="6840538" y="2251075"/>
          <p14:tracePt t="33280" x="6732588" y="2286000"/>
          <p14:tracePt t="33296" x="6465888" y="2419350"/>
          <p14:tracePt t="33314" x="6303963" y="2517775"/>
          <p14:tracePt t="33330" x="6232525" y="2562225"/>
          <p14:tracePt t="33347" x="6143625" y="2643188"/>
          <p14:tracePt t="33380" x="6081713" y="2705100"/>
          <p14:tracePt t="33398" x="6037263" y="2741613"/>
          <p14:tracePt t="33413" x="5991225" y="2803525"/>
          <p14:tracePt t="33430" x="5840413" y="2990850"/>
          <p14:tracePt t="33480" x="5803900" y="3027363"/>
          <p14:tracePt t="33480" x="5697538" y="3152775"/>
          <p14:tracePt t="33480" x="5680075" y="3197225"/>
          <p14:tracePt t="33498" x="5608638" y="3276600"/>
          <p14:tracePt t="33513" x="5562600" y="3340100"/>
          <p14:tracePt t="33530" x="5510213" y="3419475"/>
          <p14:tracePt t="33546" x="5438775" y="3536950"/>
          <p14:tracePt t="33564" x="5411788" y="3571875"/>
          <p14:tracePt t="33580" x="5402263" y="3598863"/>
          <p14:tracePt t="33597" x="5394325" y="3633788"/>
          <p14:tracePt t="33613" x="5384800" y="3660775"/>
          <p14:tracePt t="33630" x="5375275" y="3714750"/>
          <p14:tracePt t="33646" x="5357813" y="3795713"/>
          <p14:tracePt t="33664" x="5357813" y="3867150"/>
          <p14:tracePt t="33679" x="5357813" y="3919538"/>
          <p14:tracePt t="33679" x="5357813" y="3929063"/>
          <p14:tracePt t="33697" x="5357813" y="3983038"/>
          <p14:tracePt t="33713" x="5357813" y="4027488"/>
          <p14:tracePt t="33730" x="5357813" y="4071938"/>
          <p14:tracePt t="33747" x="5384800" y="4108450"/>
          <p14:tracePt t="33764" x="5394325" y="4133850"/>
          <p14:tracePt t="33781" x="5402263" y="4143375"/>
          <p14:tracePt t="33817" x="5411788" y="4152900"/>
          <p14:tracePt t="33857" x="5419725" y="4152900"/>
          <p14:tracePt t="33865" x="5438775" y="4152900"/>
          <p14:tracePt t="33880" x="5446713" y="4152900"/>
          <p14:tracePt t="33880" x="5456238" y="4152900"/>
          <p14:tracePt t="33913" x="5473700" y="4152900"/>
          <p14:tracePt t="33945" x="5483225" y="4152900"/>
          <p14:tracePt t="33953" x="5483225" y="4143375"/>
          <p14:tracePt t="33961" x="5500688" y="4133850"/>
          <p14:tracePt t="33972" x="5500688" y="4116388"/>
          <p14:tracePt t="33979" x="5537200" y="4071938"/>
          <p14:tracePt t="33996" x="5554663" y="4027488"/>
          <p14:tracePt t="34014" x="5572125" y="3946525"/>
          <p14:tracePt t="34029" x="5589588" y="3840163"/>
          <p14:tracePt t="34047" x="5599113" y="3751263"/>
          <p14:tracePt t="34063" x="5599113" y="3608388"/>
          <p14:tracePt t="34081" x="5599113" y="3465513"/>
          <p14:tracePt t="34096" x="5599113" y="3251200"/>
          <p14:tracePt t="34114" x="5599113" y="3108325"/>
          <p14:tracePt t="34129" x="5589588" y="2982913"/>
          <p14:tracePt t="34146" x="5545138" y="2867025"/>
          <p14:tracePt t="34163" x="5527675" y="2795588"/>
          <p14:tracePt t="34180" x="5491163" y="2732088"/>
          <p14:tracePt t="34197" x="5465763" y="2705100"/>
          <p14:tracePt t="34233" x="5446713" y="2705100"/>
          <p14:tracePt t="34257" x="5438775" y="2705100"/>
          <p14:tracePt t="34273" x="5411788" y="2705100"/>
          <p14:tracePt t="34281" x="5384800" y="2705100"/>
          <p14:tracePt t="34289" x="5375275" y="2705100"/>
          <p14:tracePt t="34296" x="5276850" y="2776538"/>
          <p14:tracePt t="34314" x="5205413" y="2840038"/>
          <p14:tracePt t="34331" x="5187950" y="2884488"/>
          <p14:tracePt t="34346" x="5160963" y="2928938"/>
          <p14:tracePt t="34364" x="5160963" y="2982913"/>
          <p14:tracePt t="34379" x="5160963" y="3036888"/>
          <p14:tracePt t="34398" x="5160963" y="3081338"/>
          <p14:tracePt t="34413" x="5160963" y="3098800"/>
          <p14:tracePt t="34430" x="5160963" y="3116263"/>
          <p14:tracePt t="34610" x="5187950" y="3125788"/>
          <p14:tracePt t="34614" x="5214938" y="3143250"/>
          <p14:tracePt t="34620" x="5259388" y="3143250"/>
          <p14:tracePt t="34630" x="5330825" y="3187700"/>
          <p14:tracePt t="34647" x="5384800" y="3205163"/>
          <p14:tracePt t="34663" x="5438775" y="3232150"/>
          <p14:tracePt t="34680" x="5491163" y="3251200"/>
          <p14:tracePt t="34696" x="5562600" y="3259138"/>
          <p14:tracePt t="34714" x="5599113" y="3276600"/>
          <p14:tracePt t="34730" x="5643563" y="3286125"/>
          <p14:tracePt t="34747" x="5688013" y="3295650"/>
          <p14:tracePt t="34763" x="5715000" y="3303588"/>
          <p14:tracePt t="34780" x="5776913" y="3313113"/>
          <p14:tracePt t="34796" x="5848350" y="3313113"/>
          <p14:tracePt t="34814" x="5902325" y="3330575"/>
          <p14:tracePt t="34829" x="5919788" y="3330575"/>
          <p14:tracePt t="34846" x="5946775" y="3330575"/>
          <p14:tracePt t="34863" x="5973763" y="3340100"/>
          <p14:tracePt t="34880" x="6010275" y="3357563"/>
          <p14:tracePt t="34896" x="6089650" y="3375025"/>
          <p14:tracePt t="34913" x="6134100" y="3402013"/>
          <p14:tracePt t="34930" x="6205538" y="3419475"/>
          <p14:tracePt t="34946" x="6251575" y="3438525"/>
          <p14:tracePt t="34963" x="6296025" y="3465513"/>
          <p14:tracePt t="34980" x="6323013" y="3473450"/>
          <p14:tracePt t="34996" x="6357938" y="3490913"/>
          <p14:tracePt t="35013" x="6411913" y="3509963"/>
          <p14:tracePt t="35030" x="6446838" y="3536950"/>
          <p14:tracePt t="35046" x="6473825" y="3544888"/>
          <p14:tracePt t="35063" x="6510338" y="3554413"/>
          <p14:tracePt t="35079" x="6527800" y="3562350"/>
          <p14:tracePt t="35079" x="6537325" y="3571875"/>
          <p14:tracePt t="35097" x="6554788" y="3571875"/>
          <p14:tracePt t="35097" x="6562725" y="3581400"/>
          <p14:tracePt t="35113" x="6572250" y="3581400"/>
          <p14:tracePt t="35130" x="6589713" y="3589338"/>
          <p14:tracePt t="35146" x="6608763" y="3589338"/>
          <p14:tracePt t="35163" x="6626225" y="3608388"/>
          <p14:tracePt t="35179" x="6653213" y="3616325"/>
          <p14:tracePt t="35197" x="6680200" y="3625850"/>
          <p14:tracePt t="35213" x="6697663" y="3643313"/>
          <p14:tracePt t="35230" x="6742113" y="3652838"/>
          <p14:tracePt t="35246" x="6777038" y="3679825"/>
          <p14:tracePt t="35264" x="6804025" y="3697288"/>
          <p14:tracePt t="35279" x="6831013" y="3705225"/>
          <p14:tracePt t="35279" x="6848475" y="3714750"/>
          <p14:tracePt t="35297" x="6875463" y="3741738"/>
          <p14:tracePt t="35313" x="6965950" y="3795713"/>
          <p14:tracePt t="35330" x="7037388" y="3840163"/>
          <p14:tracePt t="35346" x="7099300" y="3875088"/>
          <p14:tracePt t="35363" x="7134225" y="3894138"/>
          <p14:tracePt t="35379" x="7180263" y="3929063"/>
          <p14:tracePt t="35413" x="7197725" y="3929063"/>
          <p14:tracePt t="35414" x="7232650" y="3965575"/>
          <p14:tracePt t="35429" x="7286625" y="4000500"/>
          <p14:tracePt t="35446" x="7313613" y="4027488"/>
          <p14:tracePt t="35463" x="7375525" y="4081463"/>
          <p14:tracePt t="35480" x="7429500" y="4133850"/>
          <p14:tracePt t="35496" x="7491413" y="4197350"/>
          <p14:tracePt t="35515" x="7537450" y="4241800"/>
          <p14:tracePt t="35530" x="7608888" y="4303713"/>
          <p14:tracePt t="35563" x="7616825" y="4322763"/>
          <p14:tracePt t="35571" x="7661275" y="4384675"/>
          <p14:tracePt t="35571" x="7688263" y="4402138"/>
          <p14:tracePt t="35601" x="7697788" y="4411663"/>
          <p14:tracePt t="35605" x="7742238" y="4473575"/>
          <p14:tracePt t="35713" x="7751763" y="4473575"/>
          <p14:tracePt t="35898" x="7751763" y="4465638"/>
          <p14:tracePt t="35898" x="7751763" y="4446588"/>
          <p14:tracePt t="35913" x="7751763" y="4419600"/>
          <p14:tracePt t="35921" x="7751763" y="4340225"/>
          <p14:tracePt t="35930" x="7751763" y="4259263"/>
          <p14:tracePt t="35946" x="7751763" y="4133850"/>
          <p14:tracePt t="35964" x="7751763" y="4017963"/>
          <p14:tracePt t="35980" x="7751763" y="3894138"/>
          <p14:tracePt t="35996" x="7724775" y="3768725"/>
          <p14:tracePt t="36013" x="7670800" y="3670300"/>
          <p14:tracePt t="36030" x="7589838" y="3536950"/>
          <p14:tracePt t="36046" x="7545388" y="3429000"/>
          <p14:tracePt t="36064" x="7446963" y="3322638"/>
          <p14:tracePt t="36079" x="7385050" y="3232150"/>
          <p14:tracePt t="36079" x="7358063" y="3197225"/>
          <p14:tracePt t="36097" x="7296150" y="3143250"/>
          <p14:tracePt t="36113" x="7188200" y="3089275"/>
          <p14:tracePt t="36130" x="7062788" y="3081338"/>
          <p14:tracePt t="36146" x="6875463" y="3036888"/>
          <p14:tracePt t="36163" x="6688138" y="3036888"/>
          <p14:tracePt t="36180" x="6537325" y="3036888"/>
          <p14:tracePt t="36196" x="6446838" y="3036888"/>
          <p14:tracePt t="36214" x="6394450" y="3062288"/>
          <p14:tracePt t="36229" x="6286500" y="3089275"/>
          <p14:tracePt t="36246" x="6232525" y="3108325"/>
          <p14:tracePt t="36263" x="6170613" y="3133725"/>
          <p14:tracePt t="36280" x="6062663" y="3205163"/>
          <p14:tracePt t="36296" x="5902325" y="3295650"/>
          <p14:tracePt t="36314" x="5795963" y="3367088"/>
          <p14:tracePt t="36330" x="5688013" y="3438525"/>
          <p14:tracePt t="36347" x="5643563" y="3473450"/>
          <p14:tracePt t="36363" x="5599113" y="3517900"/>
          <p14:tracePt t="36380" x="5572125" y="3536950"/>
          <p14:tracePt t="36397" x="5545138" y="3581400"/>
          <p14:tracePt t="36413" x="5537200" y="3608388"/>
          <p14:tracePt t="36429" x="5537200" y="3652838"/>
          <p14:tracePt t="36446" x="5518150" y="3714750"/>
          <p14:tracePt t="36463" x="5510213" y="3786188"/>
          <p14:tracePt t="36480" x="5510213" y="3813175"/>
          <p14:tracePt t="36496" x="5510213" y="3848100"/>
          <p14:tracePt t="36514" x="5510213" y="3857625"/>
          <p14:tracePt t="36530" x="5510213" y="3867150"/>
          <p14:tracePt t="36594" x="5510213" y="3884613"/>
          <p14:tracePt t="36609" x="5510213" y="3894138"/>
          <p14:tracePt t="36617" x="5518150" y="3902075"/>
          <p14:tracePt t="36625" x="5537200" y="3919538"/>
          <p14:tracePt t="36630" x="5599113" y="3956050"/>
          <p14:tracePt t="36671" x="5830888" y="4054475"/>
          <p14:tracePt t="36755" x="5884863" y="4062413"/>
          <p14:tracePt t="36756" x="5929313" y="4081463"/>
          <p14:tracePt t="36763" x="6027738" y="4116388"/>
          <p14:tracePt t="36779" x="6180138" y="4152900"/>
          <p14:tracePt t="36797" x="6473825" y="4241800"/>
          <p14:tracePt t="36813" x="6688138" y="4303713"/>
          <p14:tracePt t="36831" x="6848475" y="4348163"/>
          <p14:tracePt t="36846" x="6991350" y="4394200"/>
          <p14:tracePt t="36864" x="7108825" y="4394200"/>
          <p14:tracePt t="36879" x="7259638" y="4429125"/>
          <p14:tracePt t="36912" x="7323138" y="4429125"/>
          <p14:tracePt t="36913" x="7358063" y="4438650"/>
          <p14:tracePt t="36930" x="7429500" y="4473575"/>
          <p14:tracePt t="36946" x="7446963" y="4473575"/>
          <p14:tracePt t="36963" x="7466013" y="4483100"/>
          <p14:tracePt t="36979" x="7473950" y="4483100"/>
          <p14:tracePt t="37953" x="7473950" y="4491038"/>
          <p14:tracePt t="37961" x="7473950" y="4518025"/>
          <p14:tracePt t="37969" x="7473950" y="4554538"/>
          <p14:tracePt t="37980" x="7473950" y="4589463"/>
          <p14:tracePt t="37996" x="7473950" y="4616450"/>
          <p14:tracePt t="38042" x="7473950" y="4625975"/>
          <p14:tracePt t="38161" x="7473950" y="4633913"/>
          <p14:tracePt t="38170" x="7473950" y="4660900"/>
          <p14:tracePt t="38179" x="7473950" y="4679950"/>
          <p14:tracePt t="38180" x="7439025" y="4732338"/>
          <p14:tracePt t="38196" x="7429500" y="4776788"/>
          <p14:tracePt t="38213" x="7412038" y="4795838"/>
          <p14:tracePt t="38230" x="7402513" y="4822825"/>
          <p14:tracePt t="38246" x="7385050" y="4840288"/>
          <p14:tracePt t="38263" x="7375525" y="4840288"/>
          <p14:tracePt t="38279" x="7348538" y="4867275"/>
          <p14:tracePt t="38296" x="7313613" y="4875213"/>
          <p14:tracePt t="38313" x="7286625" y="4894263"/>
          <p14:tracePt t="38330" x="7259638" y="4894263"/>
          <p14:tracePt t="38346" x="7232650" y="4902200"/>
          <p14:tracePt t="38363" x="7215188" y="4902200"/>
          <p14:tracePt t="40264" x="7215188" y="4911725"/>
          <p14:tracePt t="40272" x="7224713" y="4929188"/>
          <p14:tracePt t="40288" x="7224713" y="4956175"/>
          <p14:tracePt t="40297" x="7224713" y="4965700"/>
          <p14:tracePt t="40297" x="7224713" y="4991100"/>
          <p14:tracePt t="40313" x="7224713" y="5000625"/>
          <p14:tracePt t="40329" x="7224713" y="5018088"/>
          <p14:tracePt t="40409" x="7224713" y="5027613"/>
          <p14:tracePt t="40417" x="7224713" y="5037138"/>
          <p14:tracePt t="40441" x="7224713" y="5054600"/>
          <p14:tracePt t="40456" x="7224713" y="5072063"/>
          <p14:tracePt t="40584" x="7215188" y="5081588"/>
          <p14:tracePt t="41120" x="7224713" y="5081588"/>
          <p14:tracePt t="41136" x="7242175" y="5099050"/>
          <p14:tracePt t="41136" x="7251700" y="5108575"/>
          <p14:tracePt t="41145" x="7259638" y="5126038"/>
          <p14:tracePt t="41162" x="7269163" y="5133975"/>
          <p14:tracePt t="41163" x="7269163" y="5187950"/>
          <p14:tracePt t="41179" x="7269163" y="5232400"/>
          <p14:tracePt t="41195" x="7269163" y="5251450"/>
          <p14:tracePt t="41212" x="7269163" y="5268913"/>
          <p14:tracePt t="41228" x="7269163" y="5286375"/>
          <p14:tracePt t="41246" x="7269163" y="5303838"/>
          <p14:tracePt t="41262" x="7242175" y="5330825"/>
          <p14:tracePt t="41287" x="7224713" y="5348288"/>
          <p14:tracePt t="41300" x="7197725" y="5367338"/>
          <p14:tracePt t="41300" x="7170738" y="5375275"/>
          <p14:tracePt t="41313" x="7045325" y="5438775"/>
          <p14:tracePt t="41335" x="6867525" y="5473700"/>
          <p14:tracePt t="41345" x="6653213" y="5510213"/>
          <p14:tracePt t="41362" x="6402388" y="5554663"/>
          <p14:tracePt t="41379" x="6153150" y="5581650"/>
          <p14:tracePt t="41396" x="5902325" y="5608638"/>
          <p14:tracePt t="41412" x="5715000" y="5608638"/>
          <p14:tracePt t="41428" x="5554663" y="5608638"/>
          <p14:tracePt t="41445" x="5456238" y="5608638"/>
          <p14:tracePt t="41462" x="5375275" y="5608638"/>
          <p14:tracePt t="41478" x="5303838" y="5608638"/>
          <p14:tracePt t="41495" x="5214938" y="5608638"/>
          <p14:tracePt t="41511" x="5045075" y="5608638"/>
          <p14:tracePt t="41529" x="4911725" y="5608638"/>
          <p14:tracePt t="41545" x="4759325" y="5608638"/>
          <p14:tracePt t="41563" x="4572000" y="5581650"/>
          <p14:tracePt t="41578" x="4419600" y="5581650"/>
          <p14:tracePt t="41596" x="4322763" y="5581650"/>
          <p14:tracePt t="41612" x="4241800" y="5562600"/>
          <p14:tracePt t="41629" x="4170363" y="5562600"/>
          <p14:tracePt t="41645" x="4116388" y="5562600"/>
          <p14:tracePt t="41662" x="4089400" y="5562600"/>
          <p14:tracePt t="41678" x="4071938" y="5562600"/>
          <p14:tracePt t="41696" x="4062413" y="5562600"/>
          <p14:tracePt t="41712" x="4037013" y="5554663"/>
          <p14:tracePt t="41729" x="4027488" y="5554663"/>
          <p14:tracePt t="41745" x="4000500" y="5554663"/>
          <p14:tracePt t="41762" x="3965575" y="5537200"/>
          <p14:tracePt t="41779" x="3919538" y="5527675"/>
          <p14:tracePt t="41795" x="3884613" y="5527675"/>
          <p14:tracePt t="41812" x="3867150" y="5527675"/>
          <p14:tracePt t="41828" x="3830638" y="5510213"/>
          <p14:tracePt t="41845" x="3822700" y="5510213"/>
          <p14:tracePt t="41862" x="3813175" y="5510213"/>
          <p14:tracePt t="41984" x="3803650" y="5510213"/>
          <p14:tracePt t="41997" x="3803650" y="5483225"/>
          <p14:tracePt t="42028" x="3803650" y="5473700"/>
          <p14:tracePt t="42034" x="3803650" y="5465763"/>
          <p14:tracePt t="42045" x="3813175" y="5446713"/>
          <p14:tracePt t="42062" x="3822700" y="5429250"/>
          <p14:tracePt t="42544" x="3840163" y="5429250"/>
          <p14:tracePt t="42550" x="3884613" y="5411788"/>
          <p14:tracePt t="42552" x="3911600" y="5411788"/>
          <p14:tracePt t="42561" x="4010025" y="5394325"/>
          <p14:tracePt t="42577" x="4081463" y="5394325"/>
          <p14:tracePt t="42596" x="4089400" y="5375275"/>
          <p14:tracePt t="42612" x="4108450" y="5375275"/>
          <p14:tracePt t="42648" x="4133850" y="5375275"/>
          <p14:tracePt t="42661" x="4152900" y="5375275"/>
          <p14:tracePt t="42678" x="4179888" y="5375275"/>
          <p14:tracePt t="42695" x="4197350" y="5375275"/>
          <p14:tracePt t="42695" x="4214813" y="5375275"/>
          <p14:tracePt t="42713" x="4259263" y="5375275"/>
          <p14:tracePt t="42728" x="4348163" y="5367338"/>
          <p14:tracePt t="42746" x="4429125" y="5348288"/>
          <p14:tracePt t="42762" x="4465638" y="5348288"/>
          <p14:tracePt t="42779" x="4500563" y="5340350"/>
          <p14:tracePt t="42795" x="4527550" y="5340350"/>
          <p14:tracePt t="42812" x="4545013" y="5340350"/>
          <p14:tracePt t="42828" x="4572000" y="5322888"/>
          <p14:tracePt t="42845" x="4608513" y="5322888"/>
          <p14:tracePt t="42861" x="4643438" y="5313363"/>
          <p14:tracePt t="42878" x="4660900" y="5313363"/>
          <p14:tracePt t="42895" x="4697413" y="5313363"/>
          <p14:tracePt t="42895" x="4705350" y="5313363"/>
          <p14:tracePt t="42913" x="4724400" y="5303838"/>
          <p14:tracePt t="42928" x="4840288" y="5295900"/>
          <p14:tracePt t="42946" x="4911725" y="5295900"/>
          <p14:tracePt t="42962" x="4956175" y="5295900"/>
          <p14:tracePt t="42978" x="5000625" y="5286375"/>
          <p14:tracePt t="42995" x="5054600" y="5286375"/>
          <p14:tracePt t="43012" x="5089525" y="5286375"/>
          <p14:tracePt t="43028" x="5126038" y="5286375"/>
          <p14:tracePt t="43045" x="5170488" y="5286375"/>
          <p14:tracePt t="43062" x="5224463" y="5286375"/>
          <p14:tracePt t="43079" x="5276850" y="5286375"/>
          <p14:tracePt t="43095" x="5357813" y="5286375"/>
          <p14:tracePt t="43112" x="5411788" y="5286375"/>
          <p14:tracePt t="43129" x="5446713" y="5286375"/>
          <p14:tracePt t="43145" x="5500688" y="5286375"/>
          <p14:tracePt t="43163" x="5562600" y="5286375"/>
          <p14:tracePt t="43178" x="5643563" y="5286375"/>
          <p14:tracePt t="43196" x="5705475" y="5286375"/>
          <p14:tracePt t="43211" x="5759450" y="5286375"/>
          <p14:tracePt t="43229" x="5848350" y="5303838"/>
          <p14:tracePt t="43245" x="5938838" y="5322888"/>
          <p14:tracePt t="43262" x="6037263" y="5340350"/>
          <p14:tracePt t="43278" x="6134100" y="5340350"/>
          <p14:tracePt t="43295" x="6251575" y="5357813"/>
          <p14:tracePt t="43311" x="6340475" y="5357813"/>
          <p14:tracePt t="43329" x="6375400" y="5357813"/>
          <p14:tracePt t="43345" x="6402388" y="5357813"/>
          <p14:tracePt t="43362" x="6438900" y="5357813"/>
          <p14:tracePt t="43378" x="6456363" y="5357813"/>
          <p14:tracePt t="43396" x="6483350" y="5357813"/>
          <p14:tracePt t="43411" x="6491288" y="5357813"/>
          <p14:tracePt t="43428" x="6518275" y="5357813"/>
          <p14:tracePt t="43445" x="6537325" y="5357813"/>
          <p14:tracePt t="43462" x="6554788" y="5357813"/>
          <p14:tracePt t="43478" x="6562725" y="5357813"/>
          <p14:tracePt t="43495" x="6581775" y="5357813"/>
          <p14:tracePt t="43495" x="6599238" y="5348288"/>
          <p14:tracePt t="43513" x="6616700" y="5348288"/>
          <p14:tracePt t="43528" x="6643688" y="5348288"/>
          <p14:tracePt t="43545" x="6680200" y="5330825"/>
          <p14:tracePt t="43561" x="6732588" y="5330825"/>
          <p14:tracePt t="43578" x="6786563" y="5330825"/>
          <p14:tracePt t="43595" x="6858000" y="5330825"/>
          <p14:tracePt t="43612" x="6884988" y="5330825"/>
          <p14:tracePt t="43629" x="7010400" y="5330825"/>
          <p14:tracePt t="43683" x="7018338" y="5330825"/>
          <p14:tracePt t="43695" x="7045325" y="5330825"/>
          <p14:tracePt t="43695" x="7072313" y="5330825"/>
          <p14:tracePt t="43713" x="7126288" y="5330825"/>
          <p14:tracePt t="43728" x="7180263" y="5330825"/>
          <p14:tracePt t="43745" x="7205663" y="5330825"/>
          <p14:tracePt t="43761" x="7215188" y="5330825"/>
          <p14:tracePt t="43889" x="7215188" y="5348288"/>
          <p14:tracePt t="43889" x="7215188" y="5367338"/>
          <p14:tracePt t="43904" x="7205663" y="5384800"/>
          <p14:tracePt t="43912" x="7161213" y="5419725"/>
          <p14:tracePt t="43920" x="7089775" y="5465763"/>
          <p14:tracePt t="43928" x="7054850" y="5491163"/>
          <p14:tracePt t="43945" x="6991350" y="5518150"/>
          <p14:tracePt t="43962" x="6911975" y="5537200"/>
          <p14:tracePt t="43978" x="6777038" y="5554663"/>
          <p14:tracePt t="43995" x="6608763" y="5554663"/>
          <p14:tracePt t="44011" x="6402388" y="5554663"/>
          <p14:tracePt t="44029" x="6161088" y="5554663"/>
          <p14:tracePt t="44045" x="5867400" y="5554663"/>
          <p14:tracePt t="44062" x="5527675" y="5554663"/>
          <p14:tracePt t="44078" x="5126038" y="5554663"/>
          <p14:tracePt t="44098" x="4965700" y="5554663"/>
          <p14:tracePt t="44113" x="4875213" y="5554663"/>
          <p14:tracePt t="44129" x="4813300" y="5554663"/>
          <p14:tracePt t="44151" x="4776788" y="5554663"/>
          <p14:tracePt t="44162" x="4741863" y="5554663"/>
          <p14:tracePt t="44178" x="4714875" y="5554663"/>
          <p14:tracePt t="44195" x="4705350" y="5554663"/>
          <p14:tracePt t="44212" x="4687888" y="5554663"/>
          <p14:tracePt t="44512" x="4705350" y="5554663"/>
          <p14:tracePt t="44520" x="4732338" y="5554663"/>
          <p14:tracePt t="44528" x="4759325" y="5554663"/>
          <p14:tracePt t="44528" x="4786313" y="5554663"/>
          <p14:tracePt t="44537" x="4803775" y="5554663"/>
          <p14:tracePt t="44544" x="4822825" y="5554663"/>
          <p14:tracePt t="44561" x="4857750" y="5554663"/>
          <p14:tracePt t="44577" x="4884738" y="5554663"/>
          <p14:tracePt t="44595" x="4894263" y="5554663"/>
          <p14:tracePt t="44611" x="4946650" y="5554663"/>
          <p14:tracePt t="44628" x="4983163" y="5554663"/>
          <p14:tracePt t="44646" x="5045075" y="5572125"/>
          <p14:tracePt t="44662" x="5062538" y="5572125"/>
          <p14:tracePt t="44679" x="5099050" y="5572125"/>
          <p14:tracePt t="44695" x="5143500" y="5572125"/>
          <p14:tracePt t="44695" x="5153025" y="5572125"/>
          <p14:tracePt t="44713" x="5160963" y="5572125"/>
          <p14:tracePt t="44729" x="5180013" y="5572125"/>
          <p14:tracePt t="44745" x="5187950" y="5572125"/>
          <p14:tracePt t="44762" x="5205413" y="5572125"/>
          <p14:tracePt t="44778" x="5251450" y="5562600"/>
          <p14:tracePt t="44795" x="5268913" y="5554663"/>
          <p14:tracePt t="44811" x="5313363" y="5537200"/>
          <p14:tracePt t="44828" x="5348288" y="5537200"/>
          <p14:tracePt t="44845" x="5384800" y="5537200"/>
          <p14:tracePt t="44862" x="5429250" y="5527675"/>
          <p14:tracePt t="44878" x="5483225" y="5527675"/>
          <p14:tracePt t="44896" x="5554663" y="5510213"/>
          <p14:tracePt t="44911" x="5589588" y="5510213"/>
          <p14:tracePt t="44948" x="5608638" y="5500688"/>
          <p14:tracePt t="44968" x="5616575" y="5500688"/>
          <p14:tracePt t="45177" x="5626100" y="5500688"/>
          <p14:tracePt t="45320" x="5643563" y="5500688"/>
          <p14:tracePt t="45328" x="5653088" y="5500688"/>
          <p14:tracePt t="45328" x="5680075" y="5500688"/>
          <p14:tracePt t="45337" x="5741988" y="5500688"/>
          <p14:tracePt t="45400" x="5751513" y="5500688"/>
          <p14:tracePt t="45417" x="5759450" y="5500688"/>
          <p14:tracePt t="45480" x="5768975" y="5500688"/>
          <p14:tracePt t="45505" x="5786438" y="5500688"/>
          <p14:tracePt t="45520" x="5795963" y="5500688"/>
          <p14:tracePt t="45520" x="5803900" y="5500688"/>
          <p14:tracePt t="45536" x="5822950" y="5500688"/>
          <p14:tracePt t="45544" x="5830888" y="5500688"/>
          <p14:tracePt t="45552" x="5867400" y="5500688"/>
          <p14:tracePt t="45562" x="5902325" y="5500688"/>
          <p14:tracePt t="45578" x="5973763" y="5500688"/>
          <p14:tracePt t="45598" x="6054725" y="5518150"/>
          <p14:tracePt t="45614" x="6188075" y="5537200"/>
          <p14:tracePt t="45614" x="6251575" y="5554663"/>
          <p14:tracePt t="45634" x="6323013" y="5572125"/>
          <p14:tracePt t="45646" x="6402388" y="5589588"/>
          <p14:tracePt t="45663" x="6661150" y="5653088"/>
          <p14:tracePt t="45709" x="6732588" y="5670550"/>
          <p14:tracePt t="45717" x="6831013" y="5688013"/>
          <p14:tracePt t="45729" x="6884988" y="5705475"/>
          <p14:tracePt t="45745" x="6894513" y="5705475"/>
          <p14:tracePt t="45856" x="6911975" y="5705475"/>
          <p14:tracePt t="45992" x="6919913" y="5705475"/>
          <p14:tracePt t="46000" x="6929438" y="5705475"/>
          <p14:tracePt t="46288" x="6919913" y="5697538"/>
          <p14:tracePt t="46294" x="6742113" y="5732463"/>
          <p14:tracePt t="46331" x="6634163" y="5768975"/>
          <p14:tracePt t="46345" x="5956300" y="5822950"/>
          <p14:tracePt t="46434" x="5830888" y="5822950"/>
          <p14:tracePt t="46464" x="5786438" y="5822950"/>
          <p14:tracePt t="46477" x="5724525" y="5822950"/>
          <p14:tracePt t="46480" x="5572125" y="5822950"/>
          <p14:tracePt t="46495" x="5340350" y="5822950"/>
          <p14:tracePt t="46511" x="5099050" y="5822950"/>
          <p14:tracePt t="46511" x="4956175" y="5822950"/>
          <p14:tracePt t="46529" x="4660900" y="5822950"/>
          <p14:tracePt t="46544" x="4473575" y="5822950"/>
          <p14:tracePt t="46562" x="4375150" y="5822950"/>
          <p14:tracePt t="46578" x="4313238" y="5830888"/>
          <p14:tracePt t="46595" x="4286250" y="5840413"/>
          <p14:tracePt t="46611" x="4224338" y="5848350"/>
          <p14:tracePt t="46628" x="4152900" y="5867400"/>
          <p14:tracePt t="46644" x="4125913" y="5867400"/>
          <p14:tracePt t="46662" x="4108450" y="5875338"/>
          <p14:tracePt t="46678" x="4027488" y="5929313"/>
          <p14:tracePt t="46744" x="4017963" y="5938838"/>
          <p14:tracePt t="46745" x="3983038" y="5973763"/>
          <p14:tracePt t="46761" x="3965575" y="6010275"/>
          <p14:tracePt t="46779" x="3956050" y="6010275"/>
          <p14:tracePt t="46795" x="3956050" y="6027738"/>
          <p14:tracePt t="46812" x="3956050" y="6037263"/>
          <p14:tracePt t="46976" x="3965575" y="6037263"/>
          <p14:tracePt t="46984" x="3990975" y="6037263"/>
          <p14:tracePt t="46992" x="4017963" y="6037263"/>
          <p14:tracePt t="47004" x="4044950" y="6037263"/>
          <p14:tracePt t="47011" x="4054475" y="6037263"/>
          <p14:tracePt t="47028" x="4081463" y="6037263"/>
          <p14:tracePt t="47045" x="4089400" y="6037263"/>
          <p14:tracePt t="47080" x="4098925" y="6037263"/>
          <p14:tracePt t="47096" x="4108450" y="6037263"/>
          <p14:tracePt t="47098" x="4125913" y="6037263"/>
          <p14:tracePt t="47128" x="4133850" y="6037263"/>
          <p14:tracePt t="47200" x="4143375" y="6037263"/>
          <p14:tracePt t="47208" x="4160838" y="6037263"/>
          <p14:tracePt t="47216" x="4197350" y="6037263"/>
          <p14:tracePt t="47228" x="4232275" y="6037263"/>
          <p14:tracePt t="47245" x="4286250" y="6037263"/>
          <p14:tracePt t="47262" x="4375150" y="6037263"/>
          <p14:tracePt t="47278" x="4572000" y="6037263"/>
          <p14:tracePt t="47295" x="4732338" y="6037263"/>
          <p14:tracePt t="47311" x="4857750" y="6037263"/>
          <p14:tracePt t="47329" x="4884738" y="6037263"/>
          <p14:tracePt t="47345" x="4919663" y="6037263"/>
          <p14:tracePt t="47363" x="5072063" y="6037263"/>
          <p14:tracePt t="47403" x="5153025" y="6037263"/>
          <p14:tracePt t="47541" x="5170488" y="6037263"/>
          <p14:tracePt t="47681" x="5180013" y="6037263"/>
          <p14:tracePt t="48008" x="5214938" y="6037263"/>
          <p14:tracePt t="48017" x="5268913" y="6037263"/>
          <p14:tracePt t="48024" x="5330825" y="6037263"/>
          <p14:tracePt t="48028" x="5411788" y="6018213"/>
          <p14:tracePt t="48044" x="5465763" y="6018213"/>
          <p14:tracePt t="48062" x="5510213" y="6010275"/>
          <p14:tracePt t="48078" x="5562600" y="6010275"/>
          <p14:tracePt t="48095" x="5661025" y="6010275"/>
          <p14:tracePt t="48111" x="5795963" y="6010275"/>
          <p14:tracePt t="48111" x="5848350" y="6010275"/>
          <p14:tracePt t="48129" x="5946775" y="6010275"/>
          <p14:tracePt t="48145" x="6018213" y="6010275"/>
          <p14:tracePt t="48164" x="6089650" y="6010275"/>
          <p14:tracePt t="48179" x="6143625" y="6010275"/>
          <p14:tracePt t="48197" x="6215063" y="6010275"/>
          <p14:tracePt t="48211" x="6323013" y="6018213"/>
          <p14:tracePt t="48229" x="6394450" y="6027738"/>
          <p14:tracePt t="48244" x="6465888" y="6027738"/>
          <p14:tracePt t="48262" x="6510338" y="6045200"/>
          <p14:tracePt t="48278" x="6518275" y="6045200"/>
          <p14:tracePt t="48313" x="6527800" y="6045200"/>
          <p14:tracePt t="48314" x="6545263" y="6045200"/>
          <p14:tracePt t="48328" x="6608763" y="6062663"/>
          <p14:tracePt t="48345" x="6634163" y="6062663"/>
          <p14:tracePt t="48361" x="6653213" y="6062663"/>
          <p14:tracePt t="48379" x="6680200" y="6062663"/>
          <p14:tracePt t="48395" x="6697663" y="6062663"/>
          <p14:tracePt t="48412" x="6742113" y="6062663"/>
          <p14:tracePt t="48428" x="6759575" y="6062663"/>
          <p14:tracePt t="48445" x="6813550" y="6062663"/>
          <p14:tracePt t="48461" x="6823075" y="6062663"/>
          <p14:tracePt t="48478" x="6840538" y="6072188"/>
          <p14:tracePt t="48560" x="6848475" y="6072188"/>
          <p14:tracePt t="48568" x="6858000" y="6072188"/>
          <p14:tracePt t="48572" x="6875463" y="6072188"/>
          <p14:tracePt t="48616" x="6884988" y="6072188"/>
          <p14:tracePt t="48632" x="6894513" y="6072188"/>
          <p14:tracePt t="48746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 idx="4294967295"/>
          </p:nvPr>
        </p:nvSpPr>
        <p:spPr>
          <a:xfrm>
            <a:off x="685800" y="639762"/>
            <a:ext cx="7772400" cy="99060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C2192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 b="1" dirty="0">
                <a:solidFill>
                  <a:srgbClr val="C21927"/>
                </a:solidFill>
              </a:rPr>
              <a:t>Linkage disequilibrium (LD)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idx="4294967295"/>
          </p:nvPr>
        </p:nvSpPr>
        <p:spPr>
          <a:xfrm>
            <a:off x="830262" y="2397125"/>
            <a:ext cx="7483476" cy="3671888"/>
          </a:xfrm>
          <a:prstGeom prst="rect">
            <a:avLst/>
          </a:prstGeom>
        </p:spPr>
        <p:txBody>
          <a:bodyPr/>
          <a:lstStyle/>
          <a:p>
            <a:pPr marL="581287" lvl="0" indent="-581287" defTabSz="457200">
              <a:spcBef>
                <a:spcPts val="600"/>
              </a:spcBef>
              <a:defRPr sz="1800"/>
            </a:pPr>
            <a:r>
              <a:rPr sz="2600"/>
              <a:t>The nonrandom association of alleles </a:t>
            </a:r>
            <a:r>
              <a:rPr sz="2600" u="sng"/>
              <a:t>in the population</a:t>
            </a:r>
          </a:p>
          <a:p>
            <a:pPr lvl="0" defTabSz="457200">
              <a:buSzTx/>
              <a:buNone/>
              <a:defRPr sz="1800"/>
            </a:pPr>
            <a:endParaRPr sz="2600"/>
          </a:p>
          <a:p>
            <a:pPr marL="581287" lvl="0" indent="-581287" defTabSz="457200">
              <a:spcBef>
                <a:spcPts val="600"/>
              </a:spcBef>
              <a:defRPr sz="1800"/>
            </a:pPr>
            <a:r>
              <a:rPr sz="2600"/>
              <a:t>Alleles at neighboring loci tend to cosegregate</a:t>
            </a:r>
          </a:p>
          <a:p>
            <a:pPr lvl="0" defTabSz="457200">
              <a:defRPr sz="1800"/>
            </a:pPr>
            <a:endParaRPr sz="2600"/>
          </a:p>
          <a:p>
            <a:pPr marL="581287" lvl="0" indent="-581287" defTabSz="457200">
              <a:spcBef>
                <a:spcPts val="600"/>
              </a:spcBef>
              <a:defRPr sz="1800"/>
            </a:pPr>
            <a:r>
              <a:rPr sz="2600"/>
              <a:t>Linkage disequilibrium implies </a:t>
            </a:r>
            <a:r>
              <a:rPr sz="2600" u="sng"/>
              <a:t>population allelic association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74" x="2465388" y="2982913"/>
          <p14:tracePt t="4477" x="2455863" y="2965450"/>
          <p14:tracePt t="4566" x="2455863" y="2946400"/>
          <p14:tracePt t="4836" x="2455863" y="2928938"/>
          <p14:tracePt t="4856" x="2465388" y="2911475"/>
          <p14:tracePt t="4887" x="2482850" y="2911475"/>
          <p14:tracePt t="4916" x="2490788" y="2901950"/>
          <p14:tracePt t="4917" x="2500313" y="2901950"/>
          <p14:tracePt t="4955" x="2509838" y="2901950"/>
          <p14:tracePt t="4957" x="2894013" y="2973388"/>
          <p14:tracePt t="5071" x="3536950" y="3009900"/>
          <p14:tracePt t="5150" x="4017963" y="3027363"/>
          <p14:tracePt t="5222" x="4098925" y="3027363"/>
          <p14:tracePt t="5259" x="4108450" y="3027363"/>
          <p14:tracePt t="5267" x="4160838" y="3027363"/>
          <p14:tracePt t="5267" x="4205288" y="3027363"/>
          <p14:tracePt t="5284" x="4303713" y="3027363"/>
          <p14:tracePt t="5300" x="4357688" y="3027363"/>
          <p14:tracePt t="5317" x="4419600" y="3027363"/>
          <p14:tracePt t="5333" x="4500563" y="3027363"/>
          <p14:tracePt t="5351" x="4643438" y="3027363"/>
          <p14:tracePt t="5367" x="4813300" y="3027363"/>
          <p14:tracePt t="5384" x="4911725" y="3027363"/>
          <p14:tracePt t="5401" x="5133975" y="3027363"/>
          <p14:tracePt t="5560" x="5446713" y="3027363"/>
          <p14:tracePt t="5650" x="5537200" y="3027363"/>
          <p14:tracePt t="5674" x="5608638" y="3027363"/>
          <p14:tracePt t="5683" x="5643563" y="3027363"/>
          <p14:tracePt t="5699" x="5680075" y="3027363"/>
          <p14:tracePt t="5716" x="5705475" y="3027363"/>
          <p14:tracePt t="5735" x="5732463" y="3027363"/>
          <p14:tracePt t="5749" x="6367463" y="3027363"/>
          <p14:tracePt t="6283" x="6375400" y="3044825"/>
          <p14:tracePt t="6291" x="6375400" y="3062288"/>
          <p14:tracePt t="6299" x="6259513" y="3116263"/>
          <p14:tracePt t="6315" x="6197600" y="3152775"/>
          <p14:tracePt t="6316" x="6072188" y="3205163"/>
          <p14:tracePt t="6333" x="5919788" y="3259138"/>
          <p14:tracePt t="6349" x="5776913" y="3303588"/>
          <p14:tracePt t="6366" x="5653088" y="3340100"/>
          <p14:tracePt t="6382" x="5483225" y="3375025"/>
          <p14:tracePt t="6399" x="5375275" y="3394075"/>
          <p14:tracePt t="6416" x="5126038" y="3419475"/>
          <p14:tracePt t="6472" x="4170363" y="3527425"/>
          <p14:tracePt t="6666" x="3633788" y="3527425"/>
          <p14:tracePt t="6782" x="3482975" y="3527425"/>
          <p14:tracePt t="6824" x="3455988" y="3527425"/>
          <p14:tracePt t="6832" x="3419475" y="3527425"/>
          <p14:tracePt t="6849" x="3375025" y="3536950"/>
          <p14:tracePt t="6866" x="3322638" y="3554413"/>
          <p14:tracePt t="6866" x="3276600" y="3554413"/>
          <p14:tracePt t="6883" x="3179763" y="3554413"/>
          <p14:tracePt t="6917" x="3152775" y="3554413"/>
          <p14:tracePt t="8483" x="3152775" y="3581400"/>
          <p14:tracePt t="8507" x="3152775" y="3598863"/>
          <p14:tracePt t="8510" x="3160713" y="3652838"/>
          <p14:tracePt t="8706" x="3170238" y="3660775"/>
          <p14:tracePt t="8707" x="3179763" y="3732213"/>
          <p14:tracePt t="8732" x="3179763" y="3751263"/>
          <p14:tracePt t="8746" x="3187700" y="3813175"/>
          <p14:tracePt t="8765" x="3187700" y="3840163"/>
          <p14:tracePt t="8766" x="3187700" y="3956050"/>
          <p14:tracePt t="8791" x="3187700" y="4010025"/>
          <p14:tracePt t="8815" x="3187700" y="4108450"/>
          <p14:tracePt t="8816" x="3187700" y="4179888"/>
          <p14:tracePt t="8833" x="3187700" y="4251325"/>
          <p14:tracePt t="8849" x="3187700" y="4303713"/>
          <p14:tracePt t="8866" x="3187700" y="4375150"/>
          <p14:tracePt t="8882" x="3170238" y="4465638"/>
          <p14:tracePt t="8900" x="3152775" y="4518025"/>
          <p14:tracePt t="8916" x="3133725" y="4608513"/>
          <p14:tracePt t="8934" x="3098800" y="4687888"/>
          <p14:tracePt t="8949" x="3036888" y="4822825"/>
          <p14:tracePt t="8973" x="3009900" y="4875213"/>
          <p14:tracePt t="8982" x="2938463" y="5000625"/>
          <p14:tracePt t="9015" x="2901950" y="5054600"/>
          <p14:tracePt t="9016" x="2847975" y="5143500"/>
          <p14:tracePt t="9033" x="2803525" y="5232400"/>
          <p14:tracePt t="9049" x="2768600" y="5286375"/>
          <p14:tracePt t="9066" x="2741613" y="5340350"/>
          <p14:tracePt t="9082" x="2714625" y="5411788"/>
          <p14:tracePt t="9099" x="2670175" y="5483225"/>
          <p14:tracePt t="9117" x="2643188" y="5527675"/>
          <p14:tracePt t="9132" x="2616200" y="5572125"/>
          <p14:tracePt t="9149" x="2581275" y="5626100"/>
          <p14:tracePt t="9165" x="2562225" y="5661025"/>
          <p14:tracePt t="9183" x="2536825" y="5697538"/>
          <p14:tracePt t="9199" x="2509838" y="5724525"/>
          <p14:tracePt t="9216" x="2500313" y="5751513"/>
          <p14:tracePt t="9251" x="2490788" y="5759450"/>
          <p14:tracePt t="9418" x="2482850" y="5751513"/>
          <p14:tracePt t="9425" x="2393950" y="5510213"/>
          <p14:tracePt t="9498" x="2384425" y="5491163"/>
          <p14:tracePt t="9499" x="2357438" y="5438775"/>
          <p14:tracePt t="9515" x="2347913" y="5411788"/>
          <p14:tracePt t="9532" x="2330450" y="5394325"/>
          <p14:tracePt t="9548" x="2312988" y="5357813"/>
          <p14:tracePt t="9565" x="2303463" y="5348288"/>
          <p14:tracePt t="9581" x="2276475" y="5330825"/>
          <p14:tracePt t="9598" x="2268538" y="5322888"/>
          <p14:tracePt t="9615" x="2251075" y="5322888"/>
          <p14:tracePt t="9632" x="2241550" y="5322888"/>
          <p14:tracePt t="9648" x="2214563" y="5322888"/>
          <p14:tracePt t="9665" x="2187575" y="5322888"/>
          <p14:tracePt t="9682" x="2081213" y="5322888"/>
          <p14:tracePt t="9699" x="1982788" y="5322888"/>
          <p14:tracePt t="9714" x="1928813" y="5322888"/>
          <p14:tracePt t="9732" x="1884363" y="5322888"/>
          <p14:tracePt t="9748" x="1857375" y="5322888"/>
          <p14:tracePt t="9765" x="1839913" y="5322888"/>
          <p14:tracePt t="9962" x="1839913" y="5313363"/>
          <p14:tracePt t="9970" x="1839913" y="5303838"/>
          <p14:tracePt t="9978" x="1866900" y="5286375"/>
          <p14:tracePt t="9981" x="1919288" y="5251450"/>
          <p14:tracePt t="9998" x="1973263" y="5224463"/>
          <p14:tracePt t="10015" x="2000250" y="5214938"/>
          <p14:tracePt t="10031" x="2044700" y="5187950"/>
          <p14:tracePt t="10048" x="2054225" y="5187950"/>
          <p14:tracePt t="10065" x="2062163" y="5187950"/>
          <p14:tracePt t="10065" x="2081213" y="5187950"/>
          <p14:tracePt t="10082" x="2116138" y="5187950"/>
          <p14:tracePt t="10098" x="2179638" y="5187950"/>
          <p14:tracePt t="10116" x="2357438" y="5187950"/>
          <p14:tracePt t="10131" x="2554288" y="5187950"/>
          <p14:tracePt t="10149" x="2759075" y="5187950"/>
          <p14:tracePt t="10165" x="2901950" y="5187950"/>
          <p14:tracePt t="10182" x="3000375" y="5187950"/>
          <p14:tracePt t="10198" x="3054350" y="5187950"/>
          <p14:tracePt t="10216" x="3089275" y="5187950"/>
          <p14:tracePt t="10231" x="3143250" y="5187950"/>
          <p14:tracePt t="10248" x="3197225" y="5187950"/>
          <p14:tracePt t="10265" x="3322638" y="5187950"/>
          <p14:tracePt t="10265" x="3375025" y="5187950"/>
          <p14:tracePt t="10283" x="3465513" y="5187950"/>
          <p14:tracePt t="10298" x="3562350" y="5187950"/>
          <p14:tracePt t="10315" x="3633788" y="5187950"/>
          <p14:tracePt t="10331" x="3670300" y="5187950"/>
          <p14:tracePt t="10348" x="3724275" y="5187950"/>
          <p14:tracePt t="10365" x="3759200" y="5187950"/>
          <p14:tracePt t="10381" x="3813175" y="5187950"/>
          <p14:tracePt t="10399" x="3857625" y="5187950"/>
          <p14:tracePt t="10415" x="3884613" y="5180013"/>
          <p14:tracePt t="10434" x="3911600" y="5170488"/>
          <p14:tracePt t="10448" x="3938588" y="5160963"/>
          <p14:tracePt t="10465" x="3973513" y="5160963"/>
          <p14:tracePt t="10481" x="4027488" y="5143500"/>
          <p14:tracePt t="10499" x="4054475" y="5143500"/>
          <p14:tracePt t="10515" x="4089400" y="5143500"/>
          <p14:tracePt t="10547" x="4241800" y="5143500"/>
          <p14:tracePt t="10619" x="4286250" y="5143500"/>
          <p14:tracePt t="10631" x="4456113" y="5197475"/>
          <p14:tracePt t="10648" x="4633913" y="5232400"/>
          <p14:tracePt t="10665" x="4724400" y="5251450"/>
          <p14:tracePt t="10681" x="4803775" y="5251450"/>
          <p14:tracePt t="10699" x="4848225" y="5268913"/>
          <p14:tracePt t="10715" x="4857750" y="5268913"/>
          <p14:tracePt t="10731" x="4884738" y="5268913"/>
          <p14:tracePt t="10757" x="4902200" y="5276850"/>
          <p14:tracePt t="10781" x="4929188" y="5276850"/>
          <p14:tracePt t="10782" x="4956175" y="5276850"/>
          <p14:tracePt t="10798" x="4983163" y="5295900"/>
          <p14:tracePt t="10816" x="4991100" y="5295900"/>
          <p14:tracePt t="10831" x="5018088" y="5303838"/>
          <p14:tracePt t="10848" x="5054600" y="5313363"/>
          <p14:tracePt t="10865" x="5081588" y="5313363"/>
          <p14:tracePt t="10865" x="5089525" y="5330825"/>
          <p14:tracePt t="11002" x="5099050" y="5330825"/>
          <p14:tracePt t="11194" x="5143500" y="5330825"/>
          <p14:tracePt t="11198" x="5197475" y="5330825"/>
          <p14:tracePt t="11205" x="5241925" y="5330825"/>
          <p14:tracePt t="11214" x="5330825" y="5330825"/>
          <p14:tracePt t="11232" x="5384800" y="5330825"/>
          <p14:tracePt t="11248" x="5402263" y="5330825"/>
          <p14:tracePt t="11265" x="5429250" y="5330825"/>
          <p14:tracePt t="11281" x="5456238" y="5322888"/>
          <p14:tracePt t="11298" x="5465763" y="5322888"/>
          <p14:tracePt t="11315" x="5473700" y="5322888"/>
          <p14:tracePt t="11332" x="5483225" y="5322888"/>
          <p14:tracePt t="11370" x="5483225" y="5313363"/>
          <p14:tracePt t="11387" x="5491163" y="5313363"/>
          <p14:tracePt t="11402" x="5510213" y="5313363"/>
          <p14:tracePt t="11410" x="5518150" y="5313363"/>
          <p14:tracePt t="11418" x="5545138" y="5313363"/>
          <p14:tracePt t="11432" x="5599113" y="5313363"/>
          <p14:tracePt t="11448" x="5653088" y="5313363"/>
          <p14:tracePt t="11466" x="5776913" y="5313363"/>
          <p14:tracePt t="11482" x="6010275" y="5322888"/>
          <p14:tracePt t="11499" x="6108700" y="5340350"/>
          <p14:tracePt t="11515" x="6205538" y="5340350"/>
          <p14:tracePt t="11532" x="6348413" y="5375275"/>
          <p14:tracePt t="11549" x="6473825" y="5394325"/>
          <p14:tracePt t="11564" x="6545263" y="5394325"/>
          <p14:tracePt t="11581" x="6616700" y="5394325"/>
          <p14:tracePt t="11598" x="6991350" y="5394325"/>
          <p14:tracePt t="11598" x="7027863" y="5394325"/>
          <p14:tracePt t="11699" x="7081838" y="5394325"/>
          <p14:tracePt t="11699" x="7116763" y="5394325"/>
          <p14:tracePt t="11741" x="7170738" y="5394325"/>
          <p14:tracePt t="11776" x="7224713" y="5394325"/>
          <p14:tracePt t="11798" x="7232650" y="5375275"/>
          <p14:tracePt t="11798" x="7259638" y="5375275"/>
          <p14:tracePt t="11816" x="7296150" y="5375275"/>
          <p14:tracePt t="11831" x="7367588" y="5375275"/>
          <p14:tracePt t="11849" x="7510463" y="5375275"/>
          <p14:tracePt t="11865" x="7688263" y="5375275"/>
          <p14:tracePt t="11865" x="7769225" y="5375275"/>
          <p14:tracePt t="11883" x="7912100" y="5375275"/>
          <p14:tracePt t="11898" x="7956550" y="5375275"/>
          <p14:tracePt t="11915" x="7974013" y="5375275"/>
          <p14:tracePt t="11932" x="8001000" y="5375275"/>
          <p14:tracePt t="11948" x="8018463" y="5375275"/>
          <p14:tracePt t="11965" x="8037513" y="5375275"/>
          <p14:tracePt t="11982" x="8045450" y="5375275"/>
          <p14:tracePt t="12058" x="8054975" y="5367338"/>
          <p14:tracePt t="12354" x="8037513" y="5367338"/>
          <p14:tracePt t="12355" x="8001000" y="5394325"/>
          <p14:tracePt t="12370" x="7867650" y="5429250"/>
          <p14:tracePt t="12382" x="7715250" y="5483225"/>
          <p14:tracePt t="12398" x="7545388" y="5518150"/>
          <p14:tracePt t="12415" x="7367588" y="5581650"/>
          <p14:tracePt t="12432" x="7180263" y="5616575"/>
          <p14:tracePt t="12448" x="6983413" y="5680075"/>
          <p14:tracePt t="12464" x="6742113" y="5715000"/>
          <p14:tracePt t="12464" x="6626225" y="5732463"/>
          <p14:tracePt t="12482" x="6527800" y="5732463"/>
          <p14:tracePt t="12482" x="6411913" y="5759450"/>
          <p14:tracePt t="12499" x="6224588" y="5776913"/>
          <p14:tracePt t="12515" x="6054725" y="5776913"/>
          <p14:tracePt t="12531" x="5884863" y="5795963"/>
          <p14:tracePt t="12549" x="5688013" y="5813425"/>
          <p14:tracePt t="12565" x="5500688" y="5813425"/>
          <p14:tracePt t="12582" x="5313363" y="5813425"/>
          <p14:tracePt t="12598" x="5099050" y="5813425"/>
          <p14:tracePt t="12615" x="4965700" y="5813425"/>
          <p14:tracePt t="12631" x="4902200" y="5813425"/>
          <p14:tracePt t="12648" x="4848225" y="5813425"/>
          <p14:tracePt t="12664" x="4795838" y="5813425"/>
          <p14:tracePt t="12664" x="4768850" y="5830888"/>
          <p14:tracePt t="12682" x="4759325" y="5830888"/>
          <p14:tracePt t="12931" x="4768850" y="5830888"/>
          <p14:tracePt t="12938" x="4840288" y="5822950"/>
          <p14:tracePt t="12948" x="4884738" y="5822950"/>
          <p14:tracePt t="12954" x="4983163" y="5803900"/>
          <p14:tracePt t="12964" x="5062538" y="5786438"/>
          <p14:tracePt t="12981" x="5133975" y="5786438"/>
          <p14:tracePt t="12998" x="5276850" y="5768975"/>
          <p14:tracePt t="13014" x="5491163" y="5768975"/>
          <p14:tracePt t="13033" x="5724525" y="5768975"/>
          <p14:tracePt t="13048" x="5938838" y="5768975"/>
          <p14:tracePt t="13048" x="6037263" y="5768975"/>
          <p14:tracePt t="13066" x="6126163" y="5768975"/>
          <p14:tracePt t="13081" x="6375400" y="5768975"/>
          <p14:tracePt t="13099" x="6500813" y="5768975"/>
          <p14:tracePt t="13115" x="6562725" y="5768975"/>
          <p14:tracePt t="13132" x="6634163" y="5768975"/>
          <p14:tracePt t="13148" x="6670675" y="5768975"/>
          <p14:tracePt t="13164" x="6715125" y="5768975"/>
          <p14:tracePt t="13182" x="6724650" y="5768975"/>
          <p14:tracePt t="13348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 idx="4294967295"/>
          </p:nvPr>
        </p:nvSpPr>
        <p:spPr>
          <a:xfrm>
            <a:off x="457200" y="914400"/>
            <a:ext cx="8305800" cy="1752600"/>
          </a:xfrm>
          <a:prstGeom prst="rect">
            <a:avLst/>
          </a:prstGeom>
        </p:spPr>
        <p:txBody>
          <a:bodyPr/>
          <a:lstStyle/>
          <a:p>
            <a:pPr lvl="0" defTabSz="804672">
              <a:defRPr sz="1800"/>
            </a:pPr>
            <a:r>
              <a:rPr sz="2500">
                <a:solidFill>
                  <a:srgbClr val="C21927"/>
                </a:solidFill>
              </a:rPr>
              <a:t>Positional cloning: </a:t>
            </a:r>
            <a:br>
              <a:rPr sz="2500">
                <a:solidFill>
                  <a:srgbClr val="C21927"/>
                </a:solidFill>
              </a:rPr>
            </a:br>
            <a:r>
              <a:rPr sz="2500" i="1">
                <a:solidFill>
                  <a:srgbClr val="C21927"/>
                </a:solidFill>
              </a:rPr>
              <a:t>statistical approaches to gene mapping, i.e. locating genes on the genome</a:t>
            </a:r>
            <a:br>
              <a:rPr sz="2500" i="1">
                <a:solidFill>
                  <a:srgbClr val="C21927"/>
                </a:solidFill>
              </a:rPr>
            </a:br>
            <a:endParaRPr sz="2500" i="1">
              <a:solidFill>
                <a:srgbClr val="C21927"/>
              </a:solidFill>
            </a:endParaRPr>
          </a:p>
        </p:txBody>
      </p:sp>
      <p:sp>
        <p:nvSpPr>
          <p:cNvPr id="52" name="Shape 52"/>
          <p:cNvSpPr>
            <a:spLocks noGrp="1"/>
          </p:cNvSpPr>
          <p:nvPr>
            <p:ph type="body" idx="4294967295"/>
          </p:nvPr>
        </p:nvSpPr>
        <p:spPr>
          <a:xfrm>
            <a:off x="381000" y="3194050"/>
            <a:ext cx="8382000" cy="1295400"/>
          </a:xfrm>
          <a:prstGeom prst="rect">
            <a:avLst/>
          </a:prstGeom>
        </p:spPr>
        <p:txBody>
          <a:bodyPr/>
          <a:lstStyle/>
          <a:p>
            <a:pPr marL="588442" lvl="0" indent="-588442" defTabSz="429768">
              <a:lnSpc>
                <a:spcPct val="81000"/>
              </a:lnSpc>
              <a:spcBef>
                <a:spcPts val="600"/>
              </a:spcBef>
              <a:buClr>
                <a:srgbClr val="FF0000"/>
              </a:buClr>
              <a:defRPr sz="1800"/>
            </a:pPr>
            <a:r>
              <a:rPr sz="2600" b="1" dirty="0">
                <a:solidFill>
                  <a:srgbClr val="FF0000"/>
                </a:solidFill>
              </a:rPr>
              <a:t>Linkage analysis</a:t>
            </a:r>
          </a:p>
          <a:p>
            <a:pPr marL="322324" lvl="0" indent="-322324" defTabSz="429768">
              <a:lnSpc>
                <a:spcPct val="81000"/>
              </a:lnSpc>
              <a:buSzTx/>
              <a:buNone/>
              <a:defRPr sz="1800"/>
            </a:pPr>
            <a:endParaRPr sz="2600" dirty="0"/>
          </a:p>
          <a:p>
            <a:pPr marL="588442" lvl="0" indent="-588442" defTabSz="429768">
              <a:lnSpc>
                <a:spcPct val="81000"/>
              </a:lnSpc>
              <a:spcBef>
                <a:spcPts val="600"/>
              </a:spcBef>
              <a:defRPr sz="1800"/>
            </a:pPr>
            <a:r>
              <a:rPr sz="2600" dirty="0"/>
              <a:t>Association studies (Linkage disequilibrium)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8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/>
          </p:cNvSpPr>
          <p:nvPr/>
        </p:nvSpPr>
        <p:spPr bwMode="auto">
          <a:xfrm flipH="1">
            <a:off x="944563" y="5622925"/>
            <a:ext cx="1389062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 flipH="1">
            <a:off x="698500" y="5622925"/>
            <a:ext cx="246063" cy="112713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8420" name="AutoShape 4"/>
          <p:cNvSpPr>
            <a:spLocks noChangeArrowheads="1"/>
          </p:cNvSpPr>
          <p:nvPr/>
        </p:nvSpPr>
        <p:spPr bwMode="auto">
          <a:xfrm flipH="1">
            <a:off x="1549400" y="1562100"/>
            <a:ext cx="292100" cy="2413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>
              <a:solidFill>
                <a:srgbClr val="FFFF00"/>
              </a:solidFill>
            </a:endParaRPr>
          </a:p>
        </p:txBody>
      </p:sp>
      <p:grpSp>
        <p:nvGrpSpPr>
          <p:cNvPr id="188421" name="Group 5"/>
          <p:cNvGrpSpPr>
            <a:grpSpLocks/>
          </p:cNvGrpSpPr>
          <p:nvPr/>
        </p:nvGrpSpPr>
        <p:grpSpPr bwMode="auto">
          <a:xfrm>
            <a:off x="698500" y="1866900"/>
            <a:ext cx="1638300" cy="114300"/>
            <a:chOff x="456" y="1176"/>
            <a:chExt cx="1032" cy="72"/>
          </a:xfrm>
        </p:grpSpPr>
        <p:sp>
          <p:nvSpPr>
            <p:cNvPr id="188422" name="Rectangle 6"/>
            <p:cNvSpPr>
              <a:spLocks noChangeArrowheads="1"/>
            </p:cNvSpPr>
            <p:nvPr/>
          </p:nvSpPr>
          <p:spPr bwMode="auto">
            <a:xfrm>
              <a:off x="456" y="1176"/>
              <a:ext cx="1032" cy="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88423" name="Oval 7"/>
            <p:cNvSpPr>
              <a:spLocks noChangeArrowheads="1"/>
            </p:cNvSpPr>
            <p:nvPr/>
          </p:nvSpPr>
          <p:spPr bwMode="auto">
            <a:xfrm>
              <a:off x="920" y="1184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188424" name="Group 8"/>
          <p:cNvGrpSpPr>
            <a:grpSpLocks/>
          </p:cNvGrpSpPr>
          <p:nvPr/>
        </p:nvGrpSpPr>
        <p:grpSpPr bwMode="auto">
          <a:xfrm>
            <a:off x="698500" y="2959100"/>
            <a:ext cx="1638300" cy="114300"/>
            <a:chOff x="456" y="1176"/>
            <a:chExt cx="1032" cy="72"/>
          </a:xfrm>
        </p:grpSpPr>
        <p:sp>
          <p:nvSpPr>
            <p:cNvPr id="188425" name="Rectangle 9"/>
            <p:cNvSpPr>
              <a:spLocks noChangeArrowheads="1"/>
            </p:cNvSpPr>
            <p:nvPr/>
          </p:nvSpPr>
          <p:spPr bwMode="auto">
            <a:xfrm>
              <a:off x="456" y="1176"/>
              <a:ext cx="1032" cy="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88426" name="Oval 10"/>
            <p:cNvSpPr>
              <a:spLocks noChangeArrowheads="1"/>
            </p:cNvSpPr>
            <p:nvPr/>
          </p:nvSpPr>
          <p:spPr bwMode="auto">
            <a:xfrm>
              <a:off x="920" y="1184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188427" name="Group 11"/>
          <p:cNvGrpSpPr>
            <a:grpSpLocks/>
          </p:cNvGrpSpPr>
          <p:nvPr/>
        </p:nvGrpSpPr>
        <p:grpSpPr bwMode="auto">
          <a:xfrm>
            <a:off x="698500" y="3581400"/>
            <a:ext cx="1638300" cy="114300"/>
            <a:chOff x="440" y="2120"/>
            <a:chExt cx="1032" cy="72"/>
          </a:xfrm>
        </p:grpSpPr>
        <p:sp>
          <p:nvSpPr>
            <p:cNvPr id="188428" name="Rectangle 12"/>
            <p:cNvSpPr>
              <a:spLocks noChangeArrowheads="1"/>
            </p:cNvSpPr>
            <p:nvPr/>
          </p:nvSpPr>
          <p:spPr bwMode="auto">
            <a:xfrm>
              <a:off x="440" y="2120"/>
              <a:ext cx="1032" cy="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88429" name="Oval 13"/>
            <p:cNvSpPr>
              <a:spLocks noChangeArrowheads="1"/>
            </p:cNvSpPr>
            <p:nvPr/>
          </p:nvSpPr>
          <p:spPr bwMode="auto">
            <a:xfrm>
              <a:off x="904" y="212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>
                <a:solidFill>
                  <a:schemeClr val="tx1"/>
                </a:solidFill>
              </a:endParaRPr>
            </a:p>
          </p:txBody>
        </p:sp>
      </p:grpSp>
      <p:sp>
        <p:nvSpPr>
          <p:cNvPr id="188430" name="Rectangle 14"/>
          <p:cNvSpPr>
            <a:spLocks noChangeArrowheads="1"/>
          </p:cNvSpPr>
          <p:nvPr/>
        </p:nvSpPr>
        <p:spPr bwMode="auto">
          <a:xfrm>
            <a:off x="698500" y="2781300"/>
            <a:ext cx="1638300" cy="114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88431" name="Rectangle 15"/>
          <p:cNvSpPr>
            <a:spLocks noChangeArrowheads="1"/>
          </p:cNvSpPr>
          <p:nvPr/>
        </p:nvSpPr>
        <p:spPr bwMode="auto">
          <a:xfrm>
            <a:off x="698500" y="3390900"/>
            <a:ext cx="1638300" cy="1143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>
              <a:solidFill>
                <a:srgbClr val="FFFF00"/>
              </a:solidFill>
            </a:endParaRPr>
          </a:p>
        </p:txBody>
      </p:sp>
      <p:sp>
        <p:nvSpPr>
          <p:cNvPr id="188432" name="Rectangle 16"/>
          <p:cNvSpPr>
            <a:spLocks noChangeArrowheads="1"/>
          </p:cNvSpPr>
          <p:nvPr/>
        </p:nvSpPr>
        <p:spPr bwMode="auto">
          <a:xfrm>
            <a:off x="6070600" y="2184400"/>
            <a:ext cx="1638300" cy="11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88433" name="Rectangle 17"/>
          <p:cNvSpPr>
            <a:spLocks noChangeArrowheads="1"/>
          </p:cNvSpPr>
          <p:nvPr/>
        </p:nvSpPr>
        <p:spPr bwMode="auto">
          <a:xfrm>
            <a:off x="6070600" y="2605088"/>
            <a:ext cx="1638300" cy="1143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88434" name="Rectangle 18"/>
          <p:cNvSpPr>
            <a:spLocks noChangeArrowheads="1"/>
          </p:cNvSpPr>
          <p:nvPr/>
        </p:nvSpPr>
        <p:spPr bwMode="auto">
          <a:xfrm>
            <a:off x="6070600" y="3025775"/>
            <a:ext cx="1638300" cy="114300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grpSp>
        <p:nvGrpSpPr>
          <p:cNvPr id="188435" name="Group 19"/>
          <p:cNvGrpSpPr>
            <a:grpSpLocks/>
          </p:cNvGrpSpPr>
          <p:nvPr/>
        </p:nvGrpSpPr>
        <p:grpSpPr bwMode="auto">
          <a:xfrm>
            <a:off x="698500" y="4686300"/>
            <a:ext cx="1611313" cy="114300"/>
            <a:chOff x="488" y="2640"/>
            <a:chExt cx="1015" cy="72"/>
          </a:xfrm>
        </p:grpSpPr>
        <p:sp>
          <p:nvSpPr>
            <p:cNvPr id="188436" name="Rectangle 20"/>
            <p:cNvSpPr>
              <a:spLocks noChangeArrowheads="1"/>
            </p:cNvSpPr>
            <p:nvPr/>
          </p:nvSpPr>
          <p:spPr bwMode="auto">
            <a:xfrm>
              <a:off x="488" y="2640"/>
              <a:ext cx="714" cy="72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>
                <a:solidFill>
                  <a:srgbClr val="FFFF00"/>
                </a:solidFill>
              </a:endParaRPr>
            </a:p>
          </p:txBody>
        </p:sp>
        <p:sp>
          <p:nvSpPr>
            <p:cNvPr id="188437" name="Rectangle 21"/>
            <p:cNvSpPr>
              <a:spLocks noChangeArrowheads="1"/>
            </p:cNvSpPr>
            <p:nvPr/>
          </p:nvSpPr>
          <p:spPr bwMode="auto">
            <a:xfrm>
              <a:off x="1203" y="2640"/>
              <a:ext cx="300" cy="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88438" name="Group 22"/>
          <p:cNvGrpSpPr>
            <a:grpSpLocks/>
          </p:cNvGrpSpPr>
          <p:nvPr/>
        </p:nvGrpSpPr>
        <p:grpSpPr bwMode="auto">
          <a:xfrm>
            <a:off x="698500" y="4875213"/>
            <a:ext cx="1635125" cy="119062"/>
            <a:chOff x="480" y="2759"/>
            <a:chExt cx="1030" cy="75"/>
          </a:xfrm>
        </p:grpSpPr>
        <p:sp>
          <p:nvSpPr>
            <p:cNvPr id="188439" name="Oval 23"/>
            <p:cNvSpPr>
              <a:spLocks noChangeArrowheads="1"/>
            </p:cNvSpPr>
            <p:nvPr/>
          </p:nvSpPr>
          <p:spPr bwMode="auto">
            <a:xfrm>
              <a:off x="944" y="276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>
                <a:solidFill>
                  <a:schemeClr val="tx1"/>
                </a:solidFill>
              </a:endParaRPr>
            </a:p>
          </p:txBody>
        </p:sp>
        <p:grpSp>
          <p:nvGrpSpPr>
            <p:cNvPr id="188440" name="Group 24"/>
            <p:cNvGrpSpPr>
              <a:grpSpLocks/>
            </p:cNvGrpSpPr>
            <p:nvPr/>
          </p:nvGrpSpPr>
          <p:grpSpPr bwMode="auto">
            <a:xfrm>
              <a:off x="480" y="2759"/>
              <a:ext cx="1030" cy="75"/>
              <a:chOff x="480" y="2759"/>
              <a:chExt cx="1030" cy="75"/>
            </a:xfrm>
          </p:grpSpPr>
          <p:sp>
            <p:nvSpPr>
              <p:cNvPr id="188441" name="Rectangle 25"/>
              <p:cNvSpPr>
                <a:spLocks noChangeArrowheads="1"/>
              </p:cNvSpPr>
              <p:nvPr/>
            </p:nvSpPr>
            <p:spPr bwMode="auto">
              <a:xfrm>
                <a:off x="480" y="2760"/>
                <a:ext cx="723" cy="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it-IT" altLang="it-IT"/>
              </a:p>
            </p:txBody>
          </p:sp>
          <p:sp>
            <p:nvSpPr>
              <p:cNvPr id="188442" name="Rectangle 26"/>
              <p:cNvSpPr>
                <a:spLocks noChangeArrowheads="1"/>
              </p:cNvSpPr>
              <p:nvPr/>
            </p:nvSpPr>
            <p:spPr bwMode="auto">
              <a:xfrm>
                <a:off x="1204" y="2759"/>
                <a:ext cx="306" cy="75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88443" name="Oval 27"/>
            <p:cNvSpPr>
              <a:spLocks noChangeArrowheads="1"/>
            </p:cNvSpPr>
            <p:nvPr/>
          </p:nvSpPr>
          <p:spPr bwMode="auto">
            <a:xfrm>
              <a:off x="904" y="276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>
                <a:solidFill>
                  <a:schemeClr val="tx1"/>
                </a:solidFill>
              </a:endParaRPr>
            </a:p>
          </p:txBody>
        </p:sp>
      </p:grpSp>
      <p:sp>
        <p:nvSpPr>
          <p:cNvPr id="188444" name="Rectangle 28"/>
          <p:cNvSpPr>
            <a:spLocks noChangeArrowheads="1"/>
          </p:cNvSpPr>
          <p:nvPr/>
        </p:nvSpPr>
        <p:spPr bwMode="auto">
          <a:xfrm flipH="1">
            <a:off x="944563" y="5435600"/>
            <a:ext cx="1389062" cy="114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88445" name="Rectangle 29"/>
          <p:cNvSpPr>
            <a:spLocks noChangeArrowheads="1"/>
          </p:cNvSpPr>
          <p:nvPr/>
        </p:nvSpPr>
        <p:spPr bwMode="auto">
          <a:xfrm flipH="1">
            <a:off x="698500" y="5435600"/>
            <a:ext cx="246063" cy="1127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8446" name="Oval 30"/>
          <p:cNvSpPr>
            <a:spLocks noChangeArrowheads="1"/>
          </p:cNvSpPr>
          <p:nvPr/>
        </p:nvSpPr>
        <p:spPr bwMode="auto">
          <a:xfrm flipH="1">
            <a:off x="1384300" y="56388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>
              <a:solidFill>
                <a:schemeClr val="tx1"/>
              </a:solidFill>
            </a:endParaRPr>
          </a:p>
        </p:txBody>
      </p:sp>
      <p:grpSp>
        <p:nvGrpSpPr>
          <p:cNvPr id="188447" name="Group 31"/>
          <p:cNvGrpSpPr>
            <a:grpSpLocks/>
          </p:cNvGrpSpPr>
          <p:nvPr/>
        </p:nvGrpSpPr>
        <p:grpSpPr bwMode="auto">
          <a:xfrm>
            <a:off x="3816350" y="2195513"/>
            <a:ext cx="1635125" cy="119062"/>
            <a:chOff x="2400" y="1383"/>
            <a:chExt cx="1030" cy="75"/>
          </a:xfrm>
        </p:grpSpPr>
        <p:sp>
          <p:nvSpPr>
            <p:cNvPr id="188448" name="Oval 32"/>
            <p:cNvSpPr>
              <a:spLocks noChangeArrowheads="1"/>
            </p:cNvSpPr>
            <p:nvPr/>
          </p:nvSpPr>
          <p:spPr bwMode="auto">
            <a:xfrm>
              <a:off x="2864" y="139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>
                <a:solidFill>
                  <a:schemeClr val="tx1"/>
                </a:solidFill>
              </a:endParaRPr>
            </a:p>
          </p:txBody>
        </p:sp>
        <p:grpSp>
          <p:nvGrpSpPr>
            <p:cNvPr id="188449" name="Group 33"/>
            <p:cNvGrpSpPr>
              <a:grpSpLocks/>
            </p:cNvGrpSpPr>
            <p:nvPr/>
          </p:nvGrpSpPr>
          <p:grpSpPr bwMode="auto">
            <a:xfrm>
              <a:off x="2400" y="1383"/>
              <a:ext cx="1030" cy="75"/>
              <a:chOff x="480" y="2759"/>
              <a:chExt cx="1030" cy="75"/>
            </a:xfrm>
          </p:grpSpPr>
          <p:sp>
            <p:nvSpPr>
              <p:cNvPr id="188450" name="Rectangle 34"/>
              <p:cNvSpPr>
                <a:spLocks noChangeArrowheads="1"/>
              </p:cNvSpPr>
              <p:nvPr/>
            </p:nvSpPr>
            <p:spPr bwMode="auto">
              <a:xfrm>
                <a:off x="480" y="2760"/>
                <a:ext cx="723" cy="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it-IT" altLang="it-IT"/>
              </a:p>
            </p:txBody>
          </p:sp>
          <p:sp>
            <p:nvSpPr>
              <p:cNvPr id="188451" name="Rectangle 35"/>
              <p:cNvSpPr>
                <a:spLocks noChangeArrowheads="1"/>
              </p:cNvSpPr>
              <p:nvPr/>
            </p:nvSpPr>
            <p:spPr bwMode="auto">
              <a:xfrm>
                <a:off x="1204" y="2759"/>
                <a:ext cx="306" cy="75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88452" name="Oval 36"/>
            <p:cNvSpPr>
              <a:spLocks noChangeArrowheads="1"/>
            </p:cNvSpPr>
            <p:nvPr/>
          </p:nvSpPr>
          <p:spPr bwMode="auto">
            <a:xfrm>
              <a:off x="2824" y="139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>
                <a:solidFill>
                  <a:schemeClr val="tx1"/>
                </a:solidFill>
              </a:endParaRPr>
            </a:p>
          </p:txBody>
        </p:sp>
      </p:grpSp>
      <p:sp>
        <p:nvSpPr>
          <p:cNvPr id="188453" name="Rectangle 37"/>
          <p:cNvSpPr>
            <a:spLocks noChangeArrowheads="1"/>
          </p:cNvSpPr>
          <p:nvPr/>
        </p:nvSpPr>
        <p:spPr bwMode="auto">
          <a:xfrm flipH="1">
            <a:off x="4049713" y="3014663"/>
            <a:ext cx="1398587" cy="122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88454" name="Rectangle 38"/>
          <p:cNvSpPr>
            <a:spLocks noChangeArrowheads="1"/>
          </p:cNvSpPr>
          <p:nvPr/>
        </p:nvSpPr>
        <p:spPr bwMode="auto">
          <a:xfrm flipH="1">
            <a:off x="3821113" y="3013075"/>
            <a:ext cx="234950" cy="1238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88455" name="Oval 39"/>
          <p:cNvSpPr>
            <a:spLocks noChangeArrowheads="1"/>
          </p:cNvSpPr>
          <p:nvPr/>
        </p:nvSpPr>
        <p:spPr bwMode="auto">
          <a:xfrm flipH="1">
            <a:off x="4503738" y="30353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>
              <a:solidFill>
                <a:schemeClr val="tx1"/>
              </a:solidFill>
            </a:endParaRPr>
          </a:p>
        </p:txBody>
      </p:sp>
      <p:grpSp>
        <p:nvGrpSpPr>
          <p:cNvPr id="188456" name="Group 40"/>
          <p:cNvGrpSpPr>
            <a:grpSpLocks/>
          </p:cNvGrpSpPr>
          <p:nvPr/>
        </p:nvGrpSpPr>
        <p:grpSpPr bwMode="auto">
          <a:xfrm>
            <a:off x="3819525" y="3835400"/>
            <a:ext cx="1630363" cy="125413"/>
            <a:chOff x="2408" y="2097"/>
            <a:chExt cx="1027" cy="79"/>
          </a:xfrm>
        </p:grpSpPr>
        <p:sp>
          <p:nvSpPr>
            <p:cNvPr id="188457" name="Rectangle 41"/>
            <p:cNvSpPr>
              <a:spLocks noChangeArrowheads="1"/>
            </p:cNvSpPr>
            <p:nvPr/>
          </p:nvSpPr>
          <p:spPr bwMode="auto">
            <a:xfrm flipH="1">
              <a:off x="2554" y="2099"/>
              <a:ext cx="881" cy="7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88458" name="Rectangle 42"/>
            <p:cNvSpPr>
              <a:spLocks noChangeArrowheads="1"/>
            </p:cNvSpPr>
            <p:nvPr/>
          </p:nvSpPr>
          <p:spPr bwMode="auto">
            <a:xfrm flipH="1">
              <a:off x="2408" y="2097"/>
              <a:ext cx="309" cy="79"/>
            </a:xfrm>
            <a:prstGeom prst="rect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88459" name="Oval 43"/>
            <p:cNvSpPr>
              <a:spLocks noChangeArrowheads="1"/>
            </p:cNvSpPr>
            <p:nvPr/>
          </p:nvSpPr>
          <p:spPr bwMode="auto">
            <a:xfrm flipH="1">
              <a:off x="2840" y="211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>
                <a:solidFill>
                  <a:schemeClr val="tx1"/>
                </a:solidFill>
              </a:endParaRPr>
            </a:p>
          </p:txBody>
        </p:sp>
      </p:grpSp>
      <p:sp>
        <p:nvSpPr>
          <p:cNvPr id="188460" name="Oval 44"/>
          <p:cNvSpPr>
            <a:spLocks noChangeArrowheads="1"/>
          </p:cNvSpPr>
          <p:nvPr/>
        </p:nvSpPr>
        <p:spPr bwMode="auto">
          <a:xfrm>
            <a:off x="4560888" y="26225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>
              <a:solidFill>
                <a:schemeClr val="tx1"/>
              </a:solidFill>
            </a:endParaRPr>
          </a:p>
        </p:txBody>
      </p:sp>
      <p:sp>
        <p:nvSpPr>
          <p:cNvPr id="188461" name="Rectangle 45"/>
          <p:cNvSpPr>
            <a:spLocks noChangeArrowheads="1"/>
          </p:cNvSpPr>
          <p:nvPr/>
        </p:nvSpPr>
        <p:spPr bwMode="auto">
          <a:xfrm>
            <a:off x="3921125" y="2605088"/>
            <a:ext cx="1300163" cy="1158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88462" name="Rectangle 46"/>
          <p:cNvSpPr>
            <a:spLocks noChangeArrowheads="1"/>
          </p:cNvSpPr>
          <p:nvPr/>
        </p:nvSpPr>
        <p:spPr bwMode="auto">
          <a:xfrm>
            <a:off x="5218113" y="2601913"/>
            <a:ext cx="238125" cy="1190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8463" name="Oval 47"/>
          <p:cNvSpPr>
            <a:spLocks noChangeArrowheads="1"/>
          </p:cNvSpPr>
          <p:nvPr/>
        </p:nvSpPr>
        <p:spPr bwMode="auto">
          <a:xfrm>
            <a:off x="4497388" y="26225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>
              <a:solidFill>
                <a:schemeClr val="tx1"/>
              </a:solidFill>
            </a:endParaRPr>
          </a:p>
        </p:txBody>
      </p:sp>
      <p:sp>
        <p:nvSpPr>
          <p:cNvPr id="188464" name="Rectangle 48"/>
          <p:cNvSpPr>
            <a:spLocks noChangeArrowheads="1"/>
          </p:cNvSpPr>
          <p:nvPr/>
        </p:nvSpPr>
        <p:spPr bwMode="auto">
          <a:xfrm>
            <a:off x="3810000" y="2606675"/>
            <a:ext cx="109538" cy="114300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8465" name="Rectangle 49"/>
          <p:cNvSpPr>
            <a:spLocks noChangeArrowheads="1"/>
          </p:cNvSpPr>
          <p:nvPr/>
        </p:nvSpPr>
        <p:spPr bwMode="auto">
          <a:xfrm flipH="1">
            <a:off x="3819525" y="4254500"/>
            <a:ext cx="1398588" cy="122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88466" name="Rectangle 50"/>
          <p:cNvSpPr>
            <a:spLocks noChangeArrowheads="1"/>
          </p:cNvSpPr>
          <p:nvPr/>
        </p:nvSpPr>
        <p:spPr bwMode="auto">
          <a:xfrm flipH="1">
            <a:off x="4959350" y="4251325"/>
            <a:ext cx="490538" cy="125413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88467" name="Oval 51"/>
          <p:cNvSpPr>
            <a:spLocks noChangeArrowheads="1"/>
          </p:cNvSpPr>
          <p:nvPr/>
        </p:nvSpPr>
        <p:spPr bwMode="auto">
          <a:xfrm flipH="1">
            <a:off x="4510088" y="4275138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>
              <a:solidFill>
                <a:schemeClr val="tx1"/>
              </a:solidFill>
            </a:endParaRPr>
          </a:p>
        </p:txBody>
      </p:sp>
      <p:grpSp>
        <p:nvGrpSpPr>
          <p:cNvPr id="188468" name="Group 52"/>
          <p:cNvGrpSpPr>
            <a:grpSpLocks/>
          </p:cNvGrpSpPr>
          <p:nvPr/>
        </p:nvGrpSpPr>
        <p:grpSpPr bwMode="auto">
          <a:xfrm>
            <a:off x="3816350" y="4667250"/>
            <a:ext cx="1633538" cy="131763"/>
            <a:chOff x="2411" y="2412"/>
            <a:chExt cx="1029" cy="83"/>
          </a:xfrm>
        </p:grpSpPr>
        <p:sp>
          <p:nvSpPr>
            <p:cNvPr id="188469" name="Rectangle 53"/>
            <p:cNvSpPr>
              <a:spLocks noChangeArrowheads="1"/>
            </p:cNvSpPr>
            <p:nvPr/>
          </p:nvSpPr>
          <p:spPr bwMode="auto">
            <a:xfrm flipH="1">
              <a:off x="2486" y="2412"/>
              <a:ext cx="954" cy="8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88470" name="Rectangle 54"/>
            <p:cNvSpPr>
              <a:spLocks noChangeArrowheads="1"/>
            </p:cNvSpPr>
            <p:nvPr/>
          </p:nvSpPr>
          <p:spPr bwMode="auto">
            <a:xfrm flipH="1">
              <a:off x="2411" y="2412"/>
              <a:ext cx="78" cy="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88471" name="Oval 55"/>
            <p:cNvSpPr>
              <a:spLocks noChangeArrowheads="1"/>
            </p:cNvSpPr>
            <p:nvPr/>
          </p:nvSpPr>
          <p:spPr bwMode="auto">
            <a:xfrm flipH="1">
              <a:off x="2842" y="2429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it-IT">
                <a:solidFill>
                  <a:schemeClr val="tx1"/>
                </a:solidFill>
              </a:endParaRPr>
            </a:p>
          </p:txBody>
        </p:sp>
      </p:grpSp>
      <p:sp>
        <p:nvSpPr>
          <p:cNvPr id="188472" name="Oval 56"/>
          <p:cNvSpPr>
            <a:spLocks noChangeArrowheads="1"/>
          </p:cNvSpPr>
          <p:nvPr/>
        </p:nvSpPr>
        <p:spPr bwMode="auto">
          <a:xfrm>
            <a:off x="4562475" y="3446463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>
              <a:solidFill>
                <a:schemeClr val="tx1"/>
              </a:solidFill>
            </a:endParaRPr>
          </a:p>
        </p:txBody>
      </p:sp>
      <p:sp>
        <p:nvSpPr>
          <p:cNvPr id="188473" name="Rectangle 57"/>
          <p:cNvSpPr>
            <a:spLocks noChangeArrowheads="1"/>
          </p:cNvSpPr>
          <p:nvPr/>
        </p:nvSpPr>
        <p:spPr bwMode="auto">
          <a:xfrm>
            <a:off x="3922713" y="3429000"/>
            <a:ext cx="1300162" cy="1158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88474" name="Rectangle 58"/>
          <p:cNvSpPr>
            <a:spLocks noChangeArrowheads="1"/>
          </p:cNvSpPr>
          <p:nvPr/>
        </p:nvSpPr>
        <p:spPr bwMode="auto">
          <a:xfrm>
            <a:off x="4751388" y="3427413"/>
            <a:ext cx="704850" cy="1190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8475" name="Oval 59"/>
          <p:cNvSpPr>
            <a:spLocks noChangeArrowheads="1"/>
          </p:cNvSpPr>
          <p:nvPr/>
        </p:nvSpPr>
        <p:spPr bwMode="auto">
          <a:xfrm>
            <a:off x="4498975" y="3446463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>
              <a:solidFill>
                <a:schemeClr val="tx1"/>
              </a:solidFill>
            </a:endParaRPr>
          </a:p>
        </p:txBody>
      </p:sp>
      <p:sp>
        <p:nvSpPr>
          <p:cNvPr id="188476" name="Rectangle 60"/>
          <p:cNvSpPr>
            <a:spLocks noChangeArrowheads="1"/>
          </p:cNvSpPr>
          <p:nvPr/>
        </p:nvSpPr>
        <p:spPr bwMode="auto">
          <a:xfrm>
            <a:off x="3811588" y="3432175"/>
            <a:ext cx="503237" cy="11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8477" name="Rectangle 61"/>
          <p:cNvSpPr>
            <a:spLocks noChangeArrowheads="1"/>
          </p:cNvSpPr>
          <p:nvPr/>
        </p:nvSpPr>
        <p:spPr bwMode="auto">
          <a:xfrm>
            <a:off x="6070600" y="3448050"/>
            <a:ext cx="1638300" cy="1143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88478" name="Rectangle 62"/>
          <p:cNvSpPr>
            <a:spLocks noChangeArrowheads="1"/>
          </p:cNvSpPr>
          <p:nvPr/>
        </p:nvSpPr>
        <p:spPr bwMode="auto">
          <a:xfrm>
            <a:off x="6070600" y="3868738"/>
            <a:ext cx="1638300" cy="114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88479" name="Text Box 63"/>
          <p:cNvSpPr txBox="1">
            <a:spLocks noChangeArrowheads="1"/>
          </p:cNvSpPr>
          <p:nvPr/>
        </p:nvSpPr>
        <p:spPr bwMode="auto">
          <a:xfrm>
            <a:off x="568325" y="1497013"/>
            <a:ext cx="433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/>
              <a:t>t=0</a:t>
            </a:r>
          </a:p>
        </p:txBody>
      </p:sp>
      <p:sp>
        <p:nvSpPr>
          <p:cNvPr id="188480" name="Text Box 64"/>
          <p:cNvSpPr txBox="1">
            <a:spLocks noChangeArrowheads="1"/>
          </p:cNvSpPr>
          <p:nvPr/>
        </p:nvSpPr>
        <p:spPr bwMode="auto">
          <a:xfrm>
            <a:off x="1622425" y="1293813"/>
            <a:ext cx="11592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 err="1" smtClean="0"/>
              <a:t>mutation</a:t>
            </a:r>
            <a:endParaRPr lang="it-IT" altLang="it-IT" b="1" dirty="0"/>
          </a:p>
        </p:txBody>
      </p:sp>
      <p:sp>
        <p:nvSpPr>
          <p:cNvPr id="188481" name="Text Box 65"/>
          <p:cNvSpPr txBox="1">
            <a:spLocks noChangeArrowheads="1"/>
          </p:cNvSpPr>
          <p:nvPr/>
        </p:nvSpPr>
        <p:spPr bwMode="auto">
          <a:xfrm>
            <a:off x="441325" y="2297113"/>
            <a:ext cx="27093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b="1" dirty="0" err="1"/>
              <a:t>m</a:t>
            </a:r>
            <a:r>
              <a:rPr lang="it-IT" altLang="it-IT" sz="1200" b="1" dirty="0" err="1" smtClean="0"/>
              <a:t>utation</a:t>
            </a:r>
            <a:r>
              <a:rPr lang="it-IT" altLang="it-IT" sz="1200" b="1" dirty="0" smtClean="0"/>
              <a:t> </a:t>
            </a:r>
            <a:r>
              <a:rPr lang="it-IT" altLang="it-IT" sz="1200" b="1" dirty="0" err="1" smtClean="0"/>
              <a:t>spreads</a:t>
            </a:r>
            <a:r>
              <a:rPr lang="it-IT" altLang="it-IT" sz="1200" b="1" dirty="0" smtClean="0"/>
              <a:t> </a:t>
            </a:r>
            <a:r>
              <a:rPr lang="it-IT" altLang="it-IT" sz="1200" b="1" dirty="0" err="1" smtClean="0"/>
              <a:t>associated</a:t>
            </a:r>
            <a:r>
              <a:rPr lang="it-IT" altLang="it-IT" sz="1200" b="1" dirty="0" smtClean="0"/>
              <a:t> with </a:t>
            </a:r>
          </a:p>
          <a:p>
            <a:r>
              <a:rPr lang="it-IT" altLang="it-IT" sz="1200" b="1" dirty="0"/>
              <a:t>a</a:t>
            </a:r>
            <a:r>
              <a:rPr lang="it-IT" altLang="it-IT" sz="1200" b="1" dirty="0" smtClean="0"/>
              <a:t> </a:t>
            </a:r>
            <a:r>
              <a:rPr lang="it-IT" altLang="it-IT" sz="1200" b="1" dirty="0" err="1" smtClean="0"/>
              <a:t>particular</a:t>
            </a:r>
            <a:r>
              <a:rPr lang="it-IT" altLang="it-IT" sz="1200" b="1" dirty="0" smtClean="0"/>
              <a:t> </a:t>
            </a:r>
            <a:r>
              <a:rPr lang="it-IT" altLang="it-IT" sz="1200" b="1" dirty="0" err="1" smtClean="0"/>
              <a:t>haplotype</a:t>
            </a:r>
            <a:endParaRPr lang="it-IT" altLang="it-IT" sz="1200" b="1" dirty="0" smtClean="0"/>
          </a:p>
        </p:txBody>
      </p:sp>
      <p:sp>
        <p:nvSpPr>
          <p:cNvPr id="188482" name="Text Box 66"/>
          <p:cNvSpPr txBox="1">
            <a:spLocks noChangeArrowheads="1"/>
          </p:cNvSpPr>
          <p:nvPr/>
        </p:nvSpPr>
        <p:spPr bwMode="auto">
          <a:xfrm>
            <a:off x="276225" y="4100513"/>
            <a:ext cx="3231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b="1" dirty="0" err="1"/>
              <a:t>r</a:t>
            </a:r>
            <a:r>
              <a:rPr lang="it-IT" altLang="it-IT" sz="1200" b="1" dirty="0" err="1" smtClean="0"/>
              <a:t>icombinations</a:t>
            </a:r>
            <a:r>
              <a:rPr lang="it-IT" altLang="it-IT" sz="1200" b="1" dirty="0" smtClean="0"/>
              <a:t> </a:t>
            </a:r>
            <a:r>
              <a:rPr lang="it-IT" altLang="it-IT" sz="1200" b="1" dirty="0" err="1" smtClean="0"/>
              <a:t>interrrupt</a:t>
            </a:r>
            <a:r>
              <a:rPr lang="it-IT" altLang="it-IT" sz="1200" b="1" dirty="0" smtClean="0"/>
              <a:t> the </a:t>
            </a:r>
            <a:r>
              <a:rPr lang="it-IT" altLang="it-IT" sz="1200" b="1" dirty="0" err="1" smtClean="0"/>
              <a:t>association</a:t>
            </a:r>
            <a:r>
              <a:rPr lang="it-IT" altLang="it-IT" sz="1200" b="1" dirty="0" smtClean="0"/>
              <a:t> </a:t>
            </a:r>
          </a:p>
          <a:p>
            <a:r>
              <a:rPr lang="it-IT" altLang="it-IT" sz="1200" b="1" dirty="0" smtClean="0"/>
              <a:t>with the </a:t>
            </a:r>
            <a:r>
              <a:rPr lang="it-IT" altLang="it-IT" sz="1200" b="1" dirty="0" err="1" smtClean="0"/>
              <a:t>farther</a:t>
            </a:r>
            <a:r>
              <a:rPr lang="it-IT" altLang="it-IT" sz="1200" b="1" dirty="0" smtClean="0"/>
              <a:t> </a:t>
            </a:r>
            <a:r>
              <a:rPr lang="it-IT" altLang="it-IT" sz="1200" b="1" dirty="0" err="1" smtClean="0"/>
              <a:t>markers</a:t>
            </a:r>
            <a:r>
              <a:rPr lang="it-IT" altLang="it-IT" sz="1200" b="1" dirty="0" smtClean="0"/>
              <a:t> </a:t>
            </a:r>
            <a:r>
              <a:rPr lang="it-IT" altLang="it-IT" sz="1200" b="1" dirty="0" err="1" smtClean="0"/>
              <a:t>alleles</a:t>
            </a:r>
            <a:r>
              <a:rPr lang="it-IT" altLang="it-IT" sz="1200" b="1" dirty="0" smtClean="0"/>
              <a:t> </a:t>
            </a:r>
            <a:endParaRPr lang="it-IT" altLang="it-IT" sz="1200" b="1" dirty="0"/>
          </a:p>
        </p:txBody>
      </p:sp>
      <p:sp>
        <p:nvSpPr>
          <p:cNvPr id="188483" name="Text Box 67"/>
          <p:cNvSpPr txBox="1">
            <a:spLocks noChangeArrowheads="1"/>
          </p:cNvSpPr>
          <p:nvPr/>
        </p:nvSpPr>
        <p:spPr bwMode="auto">
          <a:xfrm>
            <a:off x="3182257" y="915769"/>
            <a:ext cx="49135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b="1" dirty="0" err="1"/>
              <a:t>a</a:t>
            </a:r>
            <a:r>
              <a:rPr lang="it-IT" altLang="it-IT" sz="1200" b="1" dirty="0" err="1" smtClean="0"/>
              <a:t>fter</a:t>
            </a:r>
            <a:r>
              <a:rPr lang="it-IT" altLang="it-IT" sz="1200" b="1" dirty="0" smtClean="0"/>
              <a:t> n </a:t>
            </a:r>
            <a:r>
              <a:rPr lang="it-IT" altLang="it-IT" sz="1200" b="1" dirty="0" err="1" smtClean="0"/>
              <a:t>generations</a:t>
            </a:r>
            <a:r>
              <a:rPr lang="it-IT" altLang="it-IT" sz="1200" b="1" dirty="0" smtClean="0"/>
              <a:t> </a:t>
            </a:r>
            <a:r>
              <a:rPr lang="it-IT" altLang="it-IT" sz="1200" b="1" dirty="0"/>
              <a:t> </a:t>
            </a:r>
            <a:r>
              <a:rPr lang="it-IT" altLang="it-IT" sz="1200" b="1" dirty="0" smtClean="0"/>
              <a:t>the </a:t>
            </a:r>
            <a:r>
              <a:rPr lang="it-IT" altLang="it-IT" sz="1200" b="1" dirty="0" err="1" smtClean="0"/>
              <a:t>haplotypes</a:t>
            </a:r>
            <a:r>
              <a:rPr lang="it-IT" altLang="it-IT" sz="1200" b="1" dirty="0" smtClean="0"/>
              <a:t> </a:t>
            </a:r>
            <a:r>
              <a:rPr lang="it-IT" altLang="it-IT" sz="1200" b="1" dirty="0" err="1" smtClean="0"/>
              <a:t>distribution</a:t>
            </a:r>
            <a:r>
              <a:rPr lang="it-IT" altLang="it-IT" sz="1200" b="1" dirty="0" smtClean="0"/>
              <a:t> </a:t>
            </a:r>
            <a:r>
              <a:rPr lang="it-IT" altLang="it-IT" sz="1200" b="1" dirty="0" err="1" smtClean="0"/>
              <a:t>will</a:t>
            </a:r>
            <a:r>
              <a:rPr lang="it-IT" altLang="it-IT" sz="1200" b="1" dirty="0" smtClean="0"/>
              <a:t> be </a:t>
            </a:r>
            <a:r>
              <a:rPr lang="it-IT" altLang="it-IT" sz="1200" b="1" dirty="0" err="1" smtClean="0"/>
              <a:t>differrent</a:t>
            </a:r>
            <a:r>
              <a:rPr lang="it-IT" altLang="it-IT" sz="1200" b="1" dirty="0" smtClean="0"/>
              <a:t> </a:t>
            </a:r>
          </a:p>
          <a:p>
            <a:r>
              <a:rPr lang="it-IT" altLang="it-IT" sz="1200" b="1" dirty="0" smtClean="0"/>
              <a:t> in the </a:t>
            </a:r>
            <a:r>
              <a:rPr lang="it-IT" altLang="it-IT" sz="1200" b="1" dirty="0" err="1" smtClean="0"/>
              <a:t>two</a:t>
            </a:r>
            <a:r>
              <a:rPr lang="it-IT" altLang="it-IT" sz="1200" b="1" dirty="0" smtClean="0"/>
              <a:t> </a:t>
            </a:r>
            <a:r>
              <a:rPr lang="it-IT" altLang="it-IT" sz="1200" b="1" dirty="0" err="1" smtClean="0"/>
              <a:t>groups</a:t>
            </a:r>
            <a:r>
              <a:rPr lang="it-IT" altLang="it-IT" sz="1200" b="1" dirty="0" smtClean="0"/>
              <a:t>  </a:t>
            </a:r>
            <a:r>
              <a:rPr lang="it-IT" altLang="it-IT" sz="1200" b="1" dirty="0" smtClean="0">
                <a:solidFill>
                  <a:srgbClr val="FF0000"/>
                </a:solidFill>
              </a:rPr>
              <a:t>ONLY for the </a:t>
            </a:r>
            <a:r>
              <a:rPr lang="it-IT" altLang="it-IT" sz="1200" b="1" dirty="0" err="1" smtClean="0">
                <a:solidFill>
                  <a:srgbClr val="FF0000"/>
                </a:solidFill>
              </a:rPr>
              <a:t>markers</a:t>
            </a:r>
            <a:r>
              <a:rPr lang="it-IT" altLang="it-IT" sz="1200" b="1" dirty="0" smtClean="0">
                <a:solidFill>
                  <a:srgbClr val="FF0000"/>
                </a:solidFill>
              </a:rPr>
              <a:t> </a:t>
            </a:r>
            <a:r>
              <a:rPr lang="it-IT" altLang="it-IT" sz="1200" b="1" dirty="0" err="1" smtClean="0">
                <a:solidFill>
                  <a:srgbClr val="FF0000"/>
                </a:solidFill>
              </a:rPr>
              <a:t>close</a:t>
            </a:r>
            <a:r>
              <a:rPr lang="it-IT" altLang="it-IT" sz="1200" b="1" dirty="0" smtClean="0">
                <a:solidFill>
                  <a:srgbClr val="FF0000"/>
                </a:solidFill>
              </a:rPr>
              <a:t> </a:t>
            </a:r>
            <a:r>
              <a:rPr lang="it-IT" altLang="it-IT" sz="1200" b="1" dirty="0" smtClean="0">
                <a:solidFill>
                  <a:schemeClr val="tx1"/>
                </a:solidFill>
              </a:rPr>
              <a:t>to the </a:t>
            </a:r>
            <a:r>
              <a:rPr lang="it-IT" altLang="it-IT" sz="1200" b="1" dirty="0" err="1" smtClean="0">
                <a:solidFill>
                  <a:schemeClr val="tx1"/>
                </a:solidFill>
              </a:rPr>
              <a:t>mutation</a:t>
            </a:r>
            <a:r>
              <a:rPr lang="it-IT" altLang="it-IT" sz="1200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8484" name="Text Box 68"/>
          <p:cNvSpPr txBox="1">
            <a:spLocks noChangeArrowheads="1"/>
          </p:cNvSpPr>
          <p:nvPr/>
        </p:nvSpPr>
        <p:spPr bwMode="auto">
          <a:xfrm>
            <a:off x="2627569" y="231775"/>
            <a:ext cx="34339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</a:t>
            </a:r>
            <a:r>
              <a:rPr lang="it-IT" altLang="it-IT" sz="24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inkage</a:t>
            </a:r>
            <a:r>
              <a:rPr lang="it-IT" altLang="it-IT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</a:t>
            </a:r>
            <a:r>
              <a:rPr lang="it-IT" altLang="it-IT" sz="24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isequilibrium</a:t>
            </a:r>
            <a:endParaRPr lang="it-IT" altLang="it-IT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8485" name="Oval 69"/>
          <p:cNvSpPr>
            <a:spLocks noChangeArrowheads="1"/>
          </p:cNvSpPr>
          <p:nvPr/>
        </p:nvSpPr>
        <p:spPr bwMode="auto">
          <a:xfrm>
            <a:off x="6813550" y="43053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>
              <a:solidFill>
                <a:schemeClr val="tx1"/>
              </a:solidFill>
            </a:endParaRPr>
          </a:p>
        </p:txBody>
      </p:sp>
      <p:sp>
        <p:nvSpPr>
          <p:cNvPr id="188486" name="Rectangle 70"/>
          <p:cNvSpPr>
            <a:spLocks noChangeArrowheads="1"/>
          </p:cNvSpPr>
          <p:nvPr/>
        </p:nvSpPr>
        <p:spPr bwMode="auto">
          <a:xfrm>
            <a:off x="6076950" y="4292600"/>
            <a:ext cx="1147763" cy="11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88487" name="Rectangle 71"/>
          <p:cNvSpPr>
            <a:spLocks noChangeArrowheads="1"/>
          </p:cNvSpPr>
          <p:nvPr/>
        </p:nvSpPr>
        <p:spPr bwMode="auto">
          <a:xfrm>
            <a:off x="7226300" y="4291013"/>
            <a:ext cx="485775" cy="119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8488" name="Text Box 72"/>
          <p:cNvSpPr txBox="1">
            <a:spLocks noChangeArrowheads="1"/>
          </p:cNvSpPr>
          <p:nvPr/>
        </p:nvSpPr>
        <p:spPr bwMode="auto">
          <a:xfrm>
            <a:off x="4294861" y="1751013"/>
            <a:ext cx="31838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b="1" dirty="0" err="1" smtClean="0"/>
              <a:t>Patients</a:t>
            </a:r>
            <a:r>
              <a:rPr lang="it-IT" altLang="it-IT" sz="1200" b="1" dirty="0" smtClean="0"/>
              <a:t> </a:t>
            </a:r>
            <a:r>
              <a:rPr lang="it-IT" altLang="it-IT" sz="1200" b="1" dirty="0"/>
              <a:t>		  </a:t>
            </a:r>
            <a:r>
              <a:rPr lang="it-IT" altLang="it-IT" sz="1200" b="1" dirty="0" smtClean="0"/>
              <a:t>          </a:t>
            </a:r>
            <a:r>
              <a:rPr lang="it-IT" altLang="it-IT" sz="1200" b="1" dirty="0" err="1" smtClean="0"/>
              <a:t>Controls</a:t>
            </a:r>
            <a:endParaRPr lang="it-IT" altLang="it-IT" sz="1200" b="1" dirty="0"/>
          </a:p>
        </p:txBody>
      </p:sp>
      <p:sp>
        <p:nvSpPr>
          <p:cNvPr id="188489" name="Rectangle 73"/>
          <p:cNvSpPr>
            <a:spLocks noChangeArrowheads="1"/>
          </p:cNvSpPr>
          <p:nvPr/>
        </p:nvSpPr>
        <p:spPr bwMode="auto">
          <a:xfrm>
            <a:off x="6089650" y="4686300"/>
            <a:ext cx="163830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74" name="Text Box 2"/>
          <p:cNvSpPr txBox="1">
            <a:spLocks noChangeArrowheads="1"/>
          </p:cNvSpPr>
          <p:nvPr/>
        </p:nvSpPr>
        <p:spPr bwMode="auto">
          <a:xfrm>
            <a:off x="4169117" y="4909409"/>
            <a:ext cx="35429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 b="1" i="1" dirty="0" err="1">
                <a:solidFill>
                  <a:schemeClr val="tx1"/>
                </a:solidFill>
              </a:rPr>
              <a:t>Linkage</a:t>
            </a:r>
            <a:r>
              <a:rPr lang="it-IT" altLang="it-IT" sz="1400" b="1" i="1" dirty="0">
                <a:solidFill>
                  <a:schemeClr val="tx1"/>
                </a:solidFill>
              </a:rPr>
              <a:t> </a:t>
            </a:r>
            <a:r>
              <a:rPr lang="it-IT" altLang="it-IT" sz="1400" b="1" i="1" dirty="0" err="1">
                <a:solidFill>
                  <a:schemeClr val="tx1"/>
                </a:solidFill>
              </a:rPr>
              <a:t>disequilibrium</a:t>
            </a:r>
            <a:r>
              <a:rPr lang="it-IT" altLang="it-IT" sz="1400" b="1" i="1" dirty="0">
                <a:solidFill>
                  <a:schemeClr val="tx1"/>
                </a:solidFill>
              </a:rPr>
              <a:t>: </a:t>
            </a:r>
            <a:r>
              <a:rPr lang="it-IT" altLang="it-IT" sz="1400" b="1" i="1" dirty="0" err="1" smtClean="0">
                <a:solidFill>
                  <a:schemeClr val="tx1"/>
                </a:solidFill>
              </a:rPr>
              <a:t>cystic</a:t>
            </a:r>
            <a:r>
              <a:rPr lang="it-IT" altLang="it-IT" sz="1400" b="1" i="1" dirty="0" smtClean="0">
                <a:solidFill>
                  <a:schemeClr val="tx1"/>
                </a:solidFill>
              </a:rPr>
              <a:t> </a:t>
            </a:r>
            <a:r>
              <a:rPr lang="it-IT" altLang="it-IT" sz="1400" b="1" i="1" dirty="0" err="1" smtClean="0">
                <a:solidFill>
                  <a:schemeClr val="tx1"/>
                </a:solidFill>
              </a:rPr>
              <a:t>fibrosis</a:t>
            </a:r>
            <a:endParaRPr lang="it-IT" altLang="it-IT" sz="1400" b="1" i="1" dirty="0">
              <a:solidFill>
                <a:schemeClr val="tx1"/>
              </a:solidFill>
            </a:endParaRPr>
          </a:p>
          <a:p>
            <a:endParaRPr lang="it-IT" altLang="it-IT" sz="1400" b="1" i="1" dirty="0">
              <a:solidFill>
                <a:schemeClr val="tx1"/>
              </a:solidFill>
            </a:endParaRPr>
          </a:p>
        </p:txBody>
      </p:sp>
      <p:sp>
        <p:nvSpPr>
          <p:cNvPr id="75" name="Text Box 3"/>
          <p:cNvSpPr txBox="1">
            <a:spLocks noChangeArrowheads="1"/>
          </p:cNvSpPr>
          <p:nvPr/>
        </p:nvSpPr>
        <p:spPr bwMode="auto">
          <a:xfrm>
            <a:off x="2925095" y="5221367"/>
            <a:ext cx="592341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 b="1" dirty="0" err="1" smtClean="0">
                <a:solidFill>
                  <a:schemeClr val="tx1"/>
                </a:solidFill>
              </a:rPr>
              <a:t>Allelic</a:t>
            </a:r>
            <a:r>
              <a:rPr lang="it-IT" altLang="it-IT" sz="1400" b="1" dirty="0" smtClean="0">
                <a:solidFill>
                  <a:schemeClr val="tx1"/>
                </a:solidFill>
              </a:rPr>
              <a:t> </a:t>
            </a:r>
            <a:r>
              <a:rPr lang="it-IT" altLang="it-IT" sz="1400" b="1" dirty="0" err="1" smtClean="0">
                <a:solidFill>
                  <a:schemeClr val="tx1"/>
                </a:solidFill>
              </a:rPr>
              <a:t>combination</a:t>
            </a:r>
            <a:r>
              <a:rPr lang="it-IT" altLang="it-IT" sz="1400" b="1" dirty="0">
                <a:solidFill>
                  <a:schemeClr val="tx1"/>
                </a:solidFill>
              </a:rPr>
              <a:t>	</a:t>
            </a:r>
            <a:r>
              <a:rPr lang="it-IT" altLang="it-IT" sz="1400" b="1" dirty="0" smtClean="0">
                <a:solidFill>
                  <a:schemeClr val="tx1"/>
                </a:solidFill>
              </a:rPr>
              <a:t> CF </a:t>
            </a:r>
            <a:r>
              <a:rPr lang="it-IT" altLang="it-IT" sz="1400" b="1" dirty="0" err="1" smtClean="0">
                <a:solidFill>
                  <a:schemeClr val="tx1"/>
                </a:solidFill>
              </a:rPr>
              <a:t>chromosomes</a:t>
            </a:r>
            <a:r>
              <a:rPr lang="it-IT" altLang="it-IT" sz="1400" b="1" dirty="0">
                <a:solidFill>
                  <a:schemeClr val="tx1"/>
                </a:solidFill>
              </a:rPr>
              <a:t>	</a:t>
            </a:r>
            <a:r>
              <a:rPr lang="it-IT" altLang="it-IT" sz="1400" b="1" dirty="0" smtClean="0">
                <a:solidFill>
                  <a:schemeClr val="tx1"/>
                </a:solidFill>
              </a:rPr>
              <a:t>   </a:t>
            </a:r>
            <a:r>
              <a:rPr lang="it-IT" altLang="it-IT" sz="1400" b="1" dirty="0" err="1" smtClean="0">
                <a:solidFill>
                  <a:schemeClr val="tx1"/>
                </a:solidFill>
              </a:rPr>
              <a:t>normal</a:t>
            </a:r>
            <a:r>
              <a:rPr lang="it-IT" altLang="it-IT" sz="1400" b="1" dirty="0" smtClean="0">
                <a:solidFill>
                  <a:schemeClr val="tx1"/>
                </a:solidFill>
              </a:rPr>
              <a:t> </a:t>
            </a:r>
            <a:r>
              <a:rPr lang="it-IT" altLang="it-IT" sz="1400" b="1" dirty="0" err="1" smtClean="0">
                <a:solidFill>
                  <a:schemeClr val="tx1"/>
                </a:solidFill>
              </a:rPr>
              <a:t>chromosomes</a:t>
            </a:r>
            <a:endParaRPr lang="it-IT" altLang="it-IT" sz="1400" b="1" dirty="0">
              <a:solidFill>
                <a:schemeClr val="tx1"/>
              </a:solidFill>
            </a:endParaRPr>
          </a:p>
          <a:p>
            <a:r>
              <a:rPr lang="it-IT" altLang="it-IT" sz="1400" b="1" dirty="0">
                <a:solidFill>
                  <a:schemeClr val="tx1"/>
                </a:solidFill>
              </a:rPr>
              <a:t>X1 K1	</a:t>
            </a:r>
            <a:r>
              <a:rPr lang="it-IT" altLang="it-IT" sz="1400" b="1" dirty="0" smtClean="0">
                <a:solidFill>
                  <a:schemeClr val="tx1"/>
                </a:solidFill>
              </a:rPr>
              <a:t>		 </a:t>
            </a:r>
            <a:r>
              <a:rPr lang="it-IT" altLang="it-IT" sz="1400" b="1" dirty="0">
                <a:solidFill>
                  <a:schemeClr val="tx1"/>
                </a:solidFill>
              </a:rPr>
              <a:t>3	</a:t>
            </a:r>
            <a:r>
              <a:rPr lang="it-IT" altLang="it-IT" sz="1400" b="1" dirty="0" smtClean="0">
                <a:solidFill>
                  <a:schemeClr val="tx1"/>
                </a:solidFill>
              </a:rPr>
              <a:t>	49</a:t>
            </a:r>
            <a:endParaRPr lang="it-IT" altLang="it-IT" sz="1400" b="1" dirty="0">
              <a:solidFill>
                <a:schemeClr val="tx1"/>
              </a:solidFill>
            </a:endParaRPr>
          </a:p>
          <a:p>
            <a:r>
              <a:rPr lang="it-IT" altLang="it-IT" sz="1400" b="1" dirty="0">
                <a:solidFill>
                  <a:schemeClr val="tx1"/>
                </a:solidFill>
              </a:rPr>
              <a:t>X1 K2		</a:t>
            </a:r>
            <a:r>
              <a:rPr lang="it-IT" altLang="it-IT" sz="1400" b="1" dirty="0" smtClean="0">
                <a:solidFill>
                  <a:schemeClr val="tx1"/>
                </a:solidFill>
              </a:rPr>
              <a:t>	147</a:t>
            </a:r>
            <a:r>
              <a:rPr lang="it-IT" altLang="it-IT" sz="1400" b="1" dirty="0">
                <a:solidFill>
                  <a:schemeClr val="tx1"/>
                </a:solidFill>
              </a:rPr>
              <a:t>		</a:t>
            </a:r>
            <a:r>
              <a:rPr lang="it-IT" altLang="it-IT" sz="1400" b="1" dirty="0" smtClean="0">
                <a:solidFill>
                  <a:schemeClr val="tx1"/>
                </a:solidFill>
              </a:rPr>
              <a:t>19</a:t>
            </a:r>
            <a:endParaRPr lang="it-IT" altLang="it-IT" sz="1400" b="1" dirty="0">
              <a:solidFill>
                <a:schemeClr val="tx1"/>
              </a:solidFill>
            </a:endParaRPr>
          </a:p>
          <a:p>
            <a:r>
              <a:rPr lang="it-IT" altLang="it-IT" sz="1400" b="1" dirty="0">
                <a:solidFill>
                  <a:schemeClr val="tx1"/>
                </a:solidFill>
              </a:rPr>
              <a:t>X2 K1		</a:t>
            </a:r>
            <a:r>
              <a:rPr lang="it-IT" altLang="it-IT" sz="1400" b="1" dirty="0" smtClean="0">
                <a:solidFill>
                  <a:schemeClr val="tx1"/>
                </a:solidFill>
              </a:rPr>
              <a:t>	 </a:t>
            </a:r>
            <a:r>
              <a:rPr lang="it-IT" altLang="it-IT" sz="1400" b="1" dirty="0">
                <a:solidFill>
                  <a:schemeClr val="tx1"/>
                </a:solidFill>
              </a:rPr>
              <a:t>8		</a:t>
            </a:r>
            <a:r>
              <a:rPr lang="it-IT" altLang="it-IT" sz="1400" b="1" dirty="0" smtClean="0">
                <a:solidFill>
                  <a:schemeClr val="tx1"/>
                </a:solidFill>
              </a:rPr>
              <a:t>70</a:t>
            </a:r>
            <a:endParaRPr lang="it-IT" altLang="it-IT" sz="1400" b="1" dirty="0">
              <a:solidFill>
                <a:schemeClr val="tx1"/>
              </a:solidFill>
            </a:endParaRPr>
          </a:p>
          <a:p>
            <a:r>
              <a:rPr lang="it-IT" altLang="it-IT" sz="1400" b="1" dirty="0">
                <a:solidFill>
                  <a:schemeClr val="tx1"/>
                </a:solidFill>
              </a:rPr>
              <a:t>X2 K2		</a:t>
            </a:r>
            <a:r>
              <a:rPr lang="it-IT" altLang="it-IT" sz="1400" b="1" dirty="0" smtClean="0">
                <a:solidFill>
                  <a:schemeClr val="tx1"/>
                </a:solidFill>
              </a:rPr>
              <a:t>	 8</a:t>
            </a:r>
            <a:r>
              <a:rPr lang="it-IT" altLang="it-IT" sz="1400" b="1" dirty="0">
                <a:solidFill>
                  <a:schemeClr val="tx1"/>
                </a:solidFill>
              </a:rPr>
              <a:t>		</a:t>
            </a:r>
            <a:r>
              <a:rPr lang="it-IT" altLang="it-IT" sz="1400" b="1" dirty="0" smtClean="0">
                <a:solidFill>
                  <a:schemeClr val="tx1"/>
                </a:solidFill>
              </a:rPr>
              <a:t>25</a:t>
            </a:r>
            <a:endParaRPr lang="it-IT" altLang="it-IT" sz="1400" b="1" dirty="0">
              <a:solidFill>
                <a:schemeClr val="tx1"/>
              </a:solidFill>
            </a:endParaRPr>
          </a:p>
          <a:p>
            <a:endParaRPr lang="it-IT" altLang="it-IT" sz="1400" b="1" dirty="0">
              <a:solidFill>
                <a:schemeClr val="tx1"/>
              </a:solidFill>
            </a:endParaRPr>
          </a:p>
        </p:txBody>
      </p: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6912850" y="6376863"/>
            <a:ext cx="16962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dirty="0" err="1" smtClean="0"/>
              <a:t>Ivinson</a:t>
            </a:r>
            <a:r>
              <a:rPr lang="it-IT" altLang="it-IT" sz="1200" dirty="0" smtClean="0"/>
              <a:t> </a:t>
            </a:r>
            <a:r>
              <a:rPr lang="it-IT" altLang="it-IT" sz="1200" dirty="0"/>
              <a:t>AJ et al, 1989.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0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3336"/>
    </mc:Choice>
    <mc:Fallback xmlns="">
      <p:transition spd="slow" advClick="0" advTm="113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36" x="4660900" y="2901950"/>
          <p14:tracePt t="7974" x="4652963" y="2901950"/>
          <p14:tracePt t="7982" x="4616450" y="2884488"/>
          <p14:tracePt t="7982" x="4589463" y="2857500"/>
          <p14:tracePt t="7991" x="4518025" y="2803525"/>
          <p14:tracePt t="8003" x="3303588" y="2224088"/>
          <p14:tracePt t="8077" x="2732088" y="1973263"/>
          <p14:tracePt t="8079" x="2473325" y="1847850"/>
          <p14:tracePt t="8088" x="2000250" y="1679575"/>
          <p14:tracePt t="8104" x="1500188" y="1473200"/>
          <p14:tracePt t="8121" x="1027113" y="1295400"/>
          <p14:tracePt t="8137" x="660400" y="1187450"/>
          <p14:tracePt t="8153" x="490538" y="1152525"/>
          <p14:tracePt t="8170" x="411163" y="1152525"/>
          <p14:tracePt t="8188" x="357188" y="1152525"/>
          <p14:tracePt t="8203" x="312738" y="1152525"/>
          <p14:tracePt t="8220" x="223838" y="1152525"/>
          <p14:tracePt t="8236" x="107950" y="1152525"/>
          <p14:tracePt t="8236" x="36513" y="1152525"/>
          <p14:tracePt t="8255" x="0" y="1152525"/>
          <p14:tracePt t="8405" x="0" y="1160463"/>
          <p14:tracePt t="8462" x="17463" y="1196975"/>
          <p14:tracePt t="8462" x="36513" y="1204913"/>
          <p14:tracePt t="8479" x="44450" y="1214438"/>
          <p14:tracePt t="8487" x="80963" y="1250950"/>
          <p14:tracePt t="8503" x="142875" y="1295400"/>
          <p14:tracePt t="8505" x="179388" y="1339850"/>
          <p14:tracePt t="8520" x="223838" y="1374775"/>
          <p14:tracePt t="8537" x="258763" y="1419225"/>
          <p14:tracePt t="8554" x="322263" y="1446213"/>
          <p14:tracePt t="8570" x="374650" y="1500188"/>
          <p14:tracePt t="8587" x="419100" y="1544638"/>
          <p14:tracePt t="8603" x="455613" y="1581150"/>
          <p14:tracePt t="8620" x="527050" y="1625600"/>
          <p14:tracePt t="8620" x="544513" y="1633538"/>
          <p14:tracePt t="8638" x="561975" y="1652588"/>
          <p14:tracePt t="8653" x="660400" y="1714500"/>
          <p14:tracePt t="8671" x="723900" y="1768475"/>
          <p14:tracePt t="8687" x="768350" y="1785938"/>
          <p14:tracePt t="8704" x="822325" y="1803400"/>
          <p14:tracePt t="8720" x="874713" y="1830388"/>
          <p14:tracePt t="8737" x="938213" y="1866900"/>
          <p14:tracePt t="8753" x="973138" y="1874838"/>
          <p14:tracePt t="8770" x="1017588" y="1874838"/>
          <p14:tracePt t="8787" x="1081088" y="1901825"/>
          <p14:tracePt t="8803" x="1169988" y="1928813"/>
          <p14:tracePt t="8820" x="1250950" y="1928813"/>
          <p14:tracePt t="8820" x="1258888" y="1938338"/>
          <p14:tracePt t="8838" x="1285875" y="1938338"/>
          <p14:tracePt t="8838" x="1295400" y="1938338"/>
          <p14:tracePt t="8854" x="1322388" y="1938338"/>
          <p14:tracePt t="8870" x="1384300" y="1928813"/>
          <p14:tracePt t="8888" x="1419225" y="1911350"/>
          <p14:tracePt t="8903" x="1446213" y="1884363"/>
          <p14:tracePt t="8921" x="1473200" y="1847850"/>
          <p14:tracePt t="8937" x="1509713" y="1795463"/>
          <p14:tracePt t="8954" x="1517650" y="1776413"/>
          <p14:tracePt t="8970" x="1527175" y="1741488"/>
          <p14:tracePt t="8988" x="1544638" y="1714500"/>
          <p14:tracePt t="9003" x="1544638" y="1687513"/>
          <p14:tracePt t="9026" x="1544638" y="1670050"/>
          <p14:tracePt t="9037" x="1446213" y="1536700"/>
          <p14:tracePt t="9111" x="1374775" y="1500188"/>
          <p14:tracePt t="9143" x="1285875" y="1455738"/>
          <p14:tracePt t="9146" x="1231900" y="1438275"/>
          <p14:tracePt t="9153" x="1081088" y="1401763"/>
          <p14:tracePt t="9170" x="955675" y="1366838"/>
          <p14:tracePt t="9187" x="830263" y="1330325"/>
          <p14:tracePt t="9203" x="714375" y="1312863"/>
          <p14:tracePt t="9220" x="608013" y="1295400"/>
          <p14:tracePt t="9237" x="500063" y="1276350"/>
          <p14:tracePt t="9237" x="465138" y="1276350"/>
          <p14:tracePt t="9254" x="384175" y="1276350"/>
          <p14:tracePt t="9271" x="295275" y="1276350"/>
          <p14:tracePt t="9286" x="258763" y="1276350"/>
          <p14:tracePt t="9304" x="214313" y="1276350"/>
          <p14:tracePt t="9320" x="160338" y="1276350"/>
          <p14:tracePt t="9338" x="0" y="1751013"/>
          <p14:tracePt t="9530" x="9525" y="1768475"/>
          <p14:tracePt t="9536" x="26988" y="1803400"/>
          <p14:tracePt t="9553" x="44450" y="1812925"/>
          <p14:tracePt t="9570" x="61913" y="1847850"/>
          <p14:tracePt t="9587" x="107950" y="1893888"/>
          <p14:tracePt t="9603" x="142875" y="1919288"/>
          <p14:tracePt t="9620" x="204788" y="1965325"/>
          <p14:tracePt t="9637" x="268288" y="2009775"/>
          <p14:tracePt t="9637" x="276225" y="2009775"/>
          <p14:tracePt t="9654" x="312738" y="2027238"/>
          <p14:tracePt t="9670" x="347663" y="2062163"/>
          <p14:tracePt t="9688" x="384175" y="2089150"/>
          <p14:tracePt t="9703" x="446088" y="2116138"/>
          <p14:tracePt t="9721" x="490538" y="2143125"/>
          <p14:tracePt t="9737" x="536575" y="2170113"/>
          <p14:tracePt t="9754" x="581025" y="2187575"/>
          <p14:tracePt t="9770" x="669925" y="2232025"/>
          <p14:tracePt t="9787" x="803275" y="2286000"/>
          <p14:tracePt t="9803" x="874713" y="2322513"/>
          <p14:tracePt t="9821" x="938213" y="2347913"/>
          <p14:tracePt t="9837" x="1009650" y="2366963"/>
          <p14:tracePt t="9837" x="1062038" y="2384425"/>
          <p14:tracePt t="9854" x="1116013" y="2401888"/>
          <p14:tracePt t="9870" x="1152525" y="2411413"/>
          <p14:tracePt t="9887" x="1160463" y="2411413"/>
          <p14:tracePt t="9903" x="1204913" y="2411413"/>
          <p14:tracePt t="9920" x="1223963" y="2411413"/>
          <p14:tracePt t="9937" x="1258888" y="2411413"/>
          <p14:tracePt t="9953" x="1295400" y="2411413"/>
          <p14:tracePt t="9970" x="1322388" y="2411413"/>
          <p14:tracePt t="9987" x="1347788" y="2411413"/>
          <p14:tracePt t="10004" x="1374775" y="2411413"/>
          <p14:tracePt t="10020" x="1393825" y="2411413"/>
          <p14:tracePt t="10020" x="1401763" y="2411413"/>
          <p14:tracePt t="10039" x="1428750" y="2411413"/>
          <p14:tracePt t="10054" x="1455738" y="2411413"/>
          <p14:tracePt t="10054" x="1465263" y="2411413"/>
          <p14:tracePt t="10071" x="1490663" y="2411413"/>
          <p14:tracePt t="10087" x="1509713" y="2411413"/>
          <p14:tracePt t="10127" x="1517650" y="2411413"/>
          <p14:tracePt t="10129" x="1581150" y="2411413"/>
          <p14:tracePt t="10166" x="1598613" y="2411413"/>
          <p14:tracePt t="10170" x="1633538" y="2411413"/>
          <p14:tracePt t="10187" x="1697038" y="2411413"/>
          <p14:tracePt t="10210" x="1704975" y="2411413"/>
          <p14:tracePt t="10220" x="1751013" y="2411413"/>
          <p14:tracePt t="10220" x="1776413" y="2411413"/>
          <p14:tracePt t="10238" x="1785938" y="2411413"/>
          <p14:tracePt t="10253" x="1795463" y="2411413"/>
          <p14:tracePt t="10271" x="1812925" y="2411413"/>
          <p14:tracePt t="10287" x="1822450" y="2411413"/>
          <p14:tracePt t="10566" x="1803400" y="2401888"/>
          <p14:tracePt t="10593" x="1776413" y="2401888"/>
          <p14:tracePt t="10595" x="1758950" y="2393950"/>
          <p14:tracePt t="10603" x="1714500" y="2374900"/>
          <p14:tracePt t="10621" x="1687513" y="2374900"/>
          <p14:tracePt t="10637" x="1660525" y="2357438"/>
          <p14:tracePt t="10637" x="1652588" y="2357438"/>
          <p14:tracePt t="10677" x="1643063" y="2357438"/>
          <p14:tracePt t="10680" x="1633538" y="2357438"/>
          <p14:tracePt t="10687" x="1625600" y="2347913"/>
          <p14:tracePt t="10703" x="1598613" y="2339975"/>
          <p14:tracePt t="10720" x="1562100" y="2330450"/>
          <p14:tracePt t="10737" x="1554163" y="2312988"/>
          <p14:tracePt t="10754" x="1527175" y="2303463"/>
          <p14:tracePt t="10770" x="1517650" y="2295525"/>
          <p14:tracePt t="10815" x="1509713" y="2276475"/>
          <p14:tracePt t="10838" x="1509713" y="2268538"/>
          <p14:tracePt t="10846" x="1500188" y="2268538"/>
          <p14:tracePt t="10870" x="1490663" y="2251075"/>
          <p14:tracePt t="10887" x="1482725" y="2251075"/>
          <p14:tracePt t="10909" x="1482725" y="2224088"/>
          <p14:tracePt t="10918" x="1482725" y="2214563"/>
          <p14:tracePt t="10926" x="1482725" y="2197100"/>
          <p14:tracePt t="10934" x="1490663" y="2143125"/>
          <p14:tracePt t="10957" x="1500188" y="2133600"/>
          <p14:tracePt t="10959" x="1500188" y="2125663"/>
          <p14:tracePt t="11838" x="1500188" y="2143125"/>
          <p14:tracePt t="11846" x="1500188" y="2152650"/>
          <p14:tracePt t="11854" x="1500188" y="2160588"/>
          <p14:tracePt t="11870" x="1500188" y="2170113"/>
          <p14:tracePt t="12398" x="1500188" y="2179638"/>
          <p14:tracePt t="12575" x="1517650" y="2179638"/>
          <p14:tracePt t="12589" x="1517650" y="2170113"/>
          <p14:tracePt t="12614" x="1527175" y="2160588"/>
          <p14:tracePt t="12630" x="1527175" y="2152650"/>
          <p14:tracePt t="12680" x="1527175" y="2133600"/>
          <p14:tracePt t="13054" x="1527175" y="2143125"/>
          <p14:tracePt t="13074" x="1527175" y="2152650"/>
          <p14:tracePt t="13086" x="1527175" y="2160588"/>
          <p14:tracePt t="13102" x="1527175" y="2170113"/>
          <p14:tracePt t="13109" x="1527175" y="2197100"/>
          <p14:tracePt t="13128" x="1527175" y="2205038"/>
          <p14:tracePt t="13166" x="1544638" y="2232025"/>
          <p14:tracePt t="13283" x="1554163" y="2241550"/>
          <p14:tracePt t="13293" x="1571625" y="2241550"/>
          <p14:tracePt t="13293" x="1581150" y="2241550"/>
          <p14:tracePt t="13309" x="1625600" y="2241550"/>
          <p14:tracePt t="13311" x="1643063" y="2232025"/>
          <p14:tracePt t="13319" x="1714500" y="2197100"/>
          <p14:tracePt t="13337" x="1758950" y="2160588"/>
          <p14:tracePt t="13358" x="1768475" y="2143125"/>
          <p14:tracePt t="13369" x="1785938" y="2133600"/>
          <p14:tracePt t="13385" x="1803400" y="2108200"/>
          <p14:tracePt t="13403" x="1803400" y="2089150"/>
          <p14:tracePt t="13534" x="1795463" y="2081213"/>
          <p14:tracePt t="13536" x="1670050" y="2036763"/>
          <p14:tracePt t="13575" x="1643063" y="2027238"/>
          <p14:tracePt t="13585" x="1616075" y="2009775"/>
          <p14:tracePt t="13602" x="1571625" y="1990725"/>
          <p14:tracePt t="13619" x="1544638" y="1982788"/>
          <p14:tracePt t="13636" x="1500188" y="1965325"/>
          <p14:tracePt t="13652" x="1465263" y="1965325"/>
          <p14:tracePt t="13670" x="1419225" y="1965325"/>
          <p14:tracePt t="13686" x="1384300" y="1965325"/>
          <p14:tracePt t="13702" x="1347788" y="1965325"/>
          <p14:tracePt t="13719" x="1312863" y="1965325"/>
          <p14:tracePt t="13735" x="1258888" y="1965325"/>
          <p14:tracePt t="13753" x="1231900" y="1982788"/>
          <p14:tracePt t="13769" x="1179513" y="2009775"/>
          <p14:tracePt t="13814" x="1169988" y="2027238"/>
          <p14:tracePt t="13829" x="1160463" y="2044700"/>
          <p14:tracePt t="13838" x="1143000" y="2054225"/>
          <p14:tracePt t="13840" x="1143000" y="2062163"/>
          <p14:tracePt t="13840" x="1143000" y="2081213"/>
          <p14:tracePt t="13854" x="1125538" y="2098675"/>
          <p14:tracePt t="13870" x="1116013" y="2152650"/>
          <p14:tracePt t="13886" x="1116013" y="2187575"/>
          <p14:tracePt t="13902" x="1116013" y="2205038"/>
          <p14:tracePt t="13940" x="1116013" y="2214563"/>
          <p14:tracePt t="14029" x="1116013" y="2224088"/>
          <p14:tracePt t="14035" x="1125538" y="2224088"/>
          <p14:tracePt t="14041" x="1133475" y="2224088"/>
          <p14:tracePt t="14052" x="1241425" y="2224088"/>
          <p14:tracePt t="14070" x="1330325" y="2224088"/>
          <p14:tracePt t="14085" x="1374775" y="2224088"/>
          <p14:tracePt t="14104" x="1465263" y="2224088"/>
          <p14:tracePt t="14120" x="1598613" y="2187575"/>
          <p14:tracePt t="14158" x="1625600" y="2187575"/>
          <p14:tracePt t="14169" x="1670050" y="2160588"/>
          <p14:tracePt t="14185" x="1697038" y="2152650"/>
          <p14:tracePt t="14202" x="1704975" y="2143125"/>
          <p14:tracePt t="14219" x="1724025" y="2133600"/>
          <p14:tracePt t="14235" x="1731963" y="2125663"/>
          <p14:tracePt t="15599" x="1731963" y="2133600"/>
          <p14:tracePt t="15664" x="1714500" y="2133600"/>
          <p14:tracePt t="15675" x="1687513" y="2133600"/>
          <p14:tracePt t="15686" x="1679575" y="2133600"/>
          <p14:tracePt t="15688" x="1608138" y="2133600"/>
          <p14:tracePt t="15703" x="1536700" y="2133600"/>
          <p14:tracePt t="15719" x="1438275" y="2133600"/>
          <p14:tracePt t="15743" x="1428750" y="2133600"/>
          <p14:tracePt t="15752" x="1401763" y="2125663"/>
          <p14:tracePt t="15790" x="1393825" y="2125663"/>
          <p14:tracePt t="16176" x="1401763" y="2125663"/>
          <p14:tracePt t="16221" x="1411288" y="2125663"/>
          <p14:tracePt t="16237" x="1428750" y="2125663"/>
          <p14:tracePt t="16244" x="1455738" y="2125663"/>
          <p14:tracePt t="16261" x="1473200" y="2116138"/>
          <p14:tracePt t="16286" x="1490663" y="2116138"/>
          <p14:tracePt t="16294" x="1509713" y="2108200"/>
          <p14:tracePt t="16318" x="1527175" y="2108200"/>
          <p14:tracePt t="16327" x="1536700" y="2108200"/>
          <p14:tracePt t="16329" x="1544638" y="2108200"/>
          <p14:tracePt t="16335" x="1554163" y="2098675"/>
          <p14:tracePt t="16353" x="1554163" y="2089150"/>
          <p14:tracePt t="16369" x="1571625" y="2089150"/>
          <p14:tracePt t="16386" x="1581150" y="2089150"/>
          <p14:tracePt t="16493" x="1589088" y="2089150"/>
          <p14:tracePt t="16582" x="1598613" y="2089150"/>
          <p14:tracePt t="16598" x="1616075" y="2089150"/>
          <p14:tracePt t="16711" x="1625600" y="2089150"/>
          <p14:tracePt t="16711" x="1633538" y="2089150"/>
          <p14:tracePt t="16743" x="1643063" y="2089150"/>
          <p14:tracePt t="16755" x="1670050" y="2098675"/>
          <p14:tracePt t="16991" x="1679575" y="2098675"/>
          <p14:tracePt t="17413" x="1697038" y="2098675"/>
          <p14:tracePt t="17447" x="1704975" y="2089150"/>
          <p14:tracePt t="17463" x="1714500" y="2071688"/>
          <p14:tracePt t="17471" x="1724025" y="2062163"/>
          <p14:tracePt t="17486" x="1731963" y="2054225"/>
          <p14:tracePt t="17488" x="1741488" y="2027238"/>
          <p14:tracePt t="17520" x="1751013" y="2009775"/>
          <p14:tracePt t="17535" x="1758950" y="2000250"/>
          <p14:tracePt t="17558" x="1758950" y="1982788"/>
          <p14:tracePt t="17574" x="1768475" y="1982788"/>
          <p14:tracePt t="17576" x="1768475" y="1965325"/>
          <p14:tracePt t="17613" x="1776413" y="1965325"/>
          <p14:tracePt t="17638" x="1776413" y="1946275"/>
          <p14:tracePt t="17646" x="1776413" y="1938338"/>
          <p14:tracePt t="17671" x="1776413" y="1928813"/>
          <p14:tracePt t="17727" x="1776413" y="1911350"/>
          <p14:tracePt t="17735" x="1776413" y="1901825"/>
          <p14:tracePt t="17742" x="1776413" y="1893888"/>
          <p14:tracePt t="17752" x="1768475" y="1874838"/>
          <p14:tracePt t="17769" x="1731963" y="1857375"/>
          <p14:tracePt t="17771" x="1660525" y="1822450"/>
          <p14:tracePt t="17787" x="1608138" y="1812925"/>
          <p14:tracePt t="17803" x="1536700" y="1795463"/>
          <p14:tracePt t="17821" x="1473200" y="1785938"/>
          <p14:tracePt t="17837" x="1231900" y="1741488"/>
          <p14:tracePt t="17903" x="1214438" y="1741488"/>
          <p14:tracePt t="17921" x="1169988" y="1741488"/>
          <p14:tracePt t="17936" x="1125538" y="1741488"/>
          <p14:tracePt t="17954" x="1062038" y="1741488"/>
          <p14:tracePt t="17969" x="1044575" y="1741488"/>
          <p14:tracePt t="17986" x="1009650" y="1741488"/>
          <p14:tracePt t="18003" x="965200" y="1741488"/>
          <p14:tracePt t="18020" x="919163" y="1741488"/>
          <p14:tracePt t="18037" x="874713" y="1785938"/>
          <p14:tracePt t="18037" x="866775" y="1795463"/>
          <p14:tracePt t="18054" x="812800" y="1973263"/>
          <p14:tracePt t="18136" x="812800" y="2027238"/>
          <p14:tracePt t="18194" x="812800" y="2036763"/>
          <p14:tracePt t="18222" x="822325" y="2044700"/>
          <p14:tracePt t="18224" x="839788" y="2054225"/>
          <p14:tracePt t="18252" x="866775" y="2062163"/>
          <p14:tracePt t="18285" x="911225" y="2071688"/>
          <p14:tracePt t="18325" x="928688" y="2071688"/>
          <p14:tracePt t="18338" x="946150" y="2071688"/>
          <p14:tracePt t="18352" x="982663" y="2071688"/>
          <p14:tracePt t="18370" x="1009650" y="2071688"/>
          <p14:tracePt t="18386" x="1062038" y="2071688"/>
          <p14:tracePt t="18404" x="1098550" y="2071688"/>
          <p14:tracePt t="18419" x="1125538" y="2081213"/>
          <p14:tracePt t="18437" x="1169988" y="2089150"/>
          <p14:tracePt t="18452" x="1223963" y="2098675"/>
          <p14:tracePt t="18470" x="1268413" y="2108200"/>
          <p14:tracePt t="18487" x="1285875" y="2108200"/>
          <p14:tracePt t="18503" x="1322388" y="2108200"/>
          <p14:tracePt t="18520" x="1347788" y="2108200"/>
          <p14:tracePt t="18536" x="1366838" y="2108200"/>
          <p14:tracePt t="18553" x="1401763" y="2108200"/>
          <p14:tracePt t="18569" x="1446213" y="2108200"/>
          <p14:tracePt t="18587" x="1500188" y="2108200"/>
          <p14:tracePt t="18602" x="1527175" y="2108200"/>
          <p14:tracePt t="18620" x="1562100" y="2108200"/>
          <p14:tracePt t="18636" x="1581150" y="2108200"/>
          <p14:tracePt t="18652" x="1608138" y="2108200"/>
          <p14:tracePt t="18669" x="1643063" y="2108200"/>
          <p14:tracePt t="18687" x="1660525" y="2108200"/>
          <p14:tracePt t="18703" x="1704975" y="2108200"/>
          <p14:tracePt t="18720" x="1731963" y="2108200"/>
          <p14:tracePt t="18736" x="1776413" y="2108200"/>
          <p14:tracePt t="18753" x="1822450" y="2116138"/>
          <p14:tracePt t="18769" x="1847850" y="2125663"/>
          <p14:tracePt t="18786" x="1857375" y="2125663"/>
          <p14:tracePt t="18822" x="1866900" y="2125663"/>
          <p14:tracePt t="18824" x="1884363" y="2125663"/>
          <p14:tracePt t="18837" x="1901825" y="2125663"/>
          <p14:tracePt t="18853" x="1928813" y="2125663"/>
          <p14:tracePt t="18870" x="1938338" y="2125663"/>
          <p14:tracePt t="18886" x="1938338" y="2133600"/>
          <p14:tracePt t="18990" x="1946275" y="2133600"/>
          <p14:tracePt t="19335" x="1973263" y="2133600"/>
          <p14:tracePt t="19359" x="2017713" y="2125663"/>
          <p14:tracePt t="19361" x="2054225" y="2108200"/>
          <p14:tracePt t="19369" x="2125663" y="2062163"/>
          <p14:tracePt t="19386" x="2152650" y="2054225"/>
          <p14:tracePt t="19402" x="2160588" y="2036763"/>
          <p14:tracePt t="19420" x="2179638" y="2036763"/>
          <p14:tracePt t="19436" x="2187575" y="2027238"/>
          <p14:tracePt t="19633" x="2125663" y="2017713"/>
          <p14:tracePt t="19638" x="2071688" y="2009775"/>
          <p14:tracePt t="19654" x="1990725" y="1990725"/>
          <p14:tracePt t="19656" x="1822450" y="1973263"/>
          <p14:tracePt t="19677" x="1679575" y="1973263"/>
          <p14:tracePt t="19686" x="1616075" y="1955800"/>
          <p14:tracePt t="19703" x="1608138" y="1955800"/>
          <p14:tracePt t="19719" x="1598613" y="1955800"/>
          <p14:tracePt t="19934" x="1616075" y="1955800"/>
          <p14:tracePt t="19941" x="1660525" y="1955800"/>
          <p14:tracePt t="19952" x="1731963" y="1955800"/>
          <p14:tracePt t="19957" x="1901825" y="1965325"/>
          <p14:tracePt t="19969" x="2044700" y="2009775"/>
          <p14:tracePt t="19986" x="2170113" y="2017713"/>
          <p14:tracePt t="20003" x="2268538" y="2036763"/>
          <p14:tracePt t="20020" x="2312988" y="2036763"/>
          <p14:tracePt t="20037" x="2330450" y="2036763"/>
          <p14:tracePt t="20053" x="2393950" y="2054225"/>
          <p14:tracePt t="20053" x="2438400" y="2062163"/>
          <p14:tracePt t="20070" x="2509838" y="2062163"/>
          <p14:tracePt t="20087" x="2554288" y="2081213"/>
          <p14:tracePt t="20102" x="2581275" y="2081213"/>
          <p14:tracePt t="20159" x="2598738" y="2081213"/>
          <p14:tracePt t="20327" x="2589213" y="2089150"/>
          <p14:tracePt t="20334" x="2330450" y="2108200"/>
          <p14:tracePt t="20334" x="2259013" y="2108200"/>
          <p14:tracePt t="20372" x="2187575" y="2133600"/>
          <p14:tracePt t="20386" x="2160588" y="2133600"/>
          <p14:tracePt t="20387" x="2133600" y="2133600"/>
          <p14:tracePt t="20402" x="2116138" y="2133600"/>
          <p14:tracePt t="20419" x="2054225" y="2125663"/>
          <p14:tracePt t="20436" x="1982788" y="2108200"/>
          <p14:tracePt t="20453" x="1901825" y="2071688"/>
          <p14:tracePt t="20469" x="1785938" y="2009775"/>
          <p14:tracePt t="20487" x="1724025" y="2000250"/>
          <p14:tracePt t="20504" x="1598613" y="1965325"/>
          <p14:tracePt t="20526" x="1571625" y="1965325"/>
          <p14:tracePt t="20537" x="1490663" y="1938338"/>
          <p14:tracePt t="20552" x="1482725" y="1928813"/>
          <p14:tracePt t="20726" x="1465263" y="1928813"/>
          <p14:tracePt t="20742" x="1517650" y="1928813"/>
          <p14:tracePt t="20750" x="1616075" y="1928813"/>
          <p14:tracePt t="20756" x="1687513" y="1928813"/>
          <p14:tracePt t="20759" x="1731963" y="1928813"/>
          <p14:tracePt t="20769" x="1830388" y="1928813"/>
          <p14:tracePt t="20786" x="1901825" y="1928813"/>
          <p14:tracePt t="20803" x="1955800" y="1955800"/>
          <p14:tracePt t="20819" x="2062163" y="1973263"/>
          <p14:tracePt t="20819" x="2108200" y="1990725"/>
          <p14:tracePt t="20838" x="2133600" y="1990725"/>
          <p14:tracePt t="20852" x="2170113" y="2000250"/>
          <p14:tracePt t="20852" x="2205038" y="2017713"/>
          <p14:tracePt t="20870" x="2241550" y="2027238"/>
          <p14:tracePt t="20887" x="2286000" y="2027238"/>
          <p14:tracePt t="20902" x="2303463" y="2027238"/>
          <p14:tracePt t="20974" x="2322513" y="2036763"/>
          <p14:tracePt t="21138" x="2322513" y="2044700"/>
          <p14:tracePt t="21151" x="2322513" y="2062163"/>
          <p14:tracePt t="21166" x="2322513" y="2071688"/>
          <p14:tracePt t="21183" x="2322513" y="2081213"/>
          <p14:tracePt t="21192" x="2322513" y="2098675"/>
          <p14:tracePt t="21202" x="2303463" y="2108200"/>
          <p14:tracePt t="21208" x="2303463" y="2116138"/>
          <p14:tracePt t="21219" x="2303463" y="2133600"/>
          <p14:tracePt t="22908" x="0" y="0"/>
        </p14:tracePtLst>
        <p14:tracePtLst>
          <p14:tracePt t="24861" x="1214438" y="1795463"/>
          <p14:tracePt t="25167" x="1214438" y="1785938"/>
          <p14:tracePt t="25272" x="1223963" y="1785938"/>
          <p14:tracePt t="25278" x="1223963" y="1803400"/>
          <p14:tracePt t="25285" x="1223963" y="1822450"/>
          <p14:tracePt t="25288" x="1223963" y="1857375"/>
          <p14:tracePt t="25303" x="1223963" y="1874838"/>
          <p14:tracePt t="25319" x="1214438" y="1919288"/>
          <p14:tracePt t="25338" x="1204913" y="1965325"/>
          <p14:tracePt t="25352" x="1204913" y="1990725"/>
          <p14:tracePt t="25369" x="1187450" y="2017713"/>
          <p14:tracePt t="25385" x="1179513" y="2027238"/>
          <p14:tracePt t="25402" x="1179513" y="2036763"/>
          <p14:tracePt t="25439" x="1179513" y="2044700"/>
          <p14:tracePt t="25440" x="1179513" y="2062163"/>
          <p14:tracePt t="25469" x="1169988" y="2071688"/>
          <p14:tracePt t="25487" x="1160463" y="2081213"/>
          <p14:tracePt t="25489" x="1160463" y="2098675"/>
          <p14:tracePt t="25503" x="1133475" y="2125663"/>
          <p14:tracePt t="25519" x="1062038" y="2197100"/>
          <p14:tracePt t="25559" x="1036638" y="2224088"/>
          <p14:tracePt t="25577" x="1000125" y="2241550"/>
          <p14:tracePt t="25586" x="965200" y="2268538"/>
          <p14:tracePt t="25602" x="946150" y="2286000"/>
          <p14:tracePt t="25619" x="938213" y="2286000"/>
          <p14:tracePt t="25636" x="911225" y="2295525"/>
          <p14:tracePt t="25653" x="884238" y="2303463"/>
          <p14:tracePt t="25669" x="839788" y="2322513"/>
          <p14:tracePt t="25687" x="803275" y="2322513"/>
          <p14:tracePt t="25702" x="776288" y="2330450"/>
          <p14:tracePt t="25720" x="741363" y="2339975"/>
          <p14:tracePt t="25736" x="714375" y="2339975"/>
          <p14:tracePt t="25753" x="679450" y="2357438"/>
          <p14:tracePt t="25769" x="633413" y="2366963"/>
          <p14:tracePt t="25787" x="581025" y="2384425"/>
          <p14:tracePt t="25802" x="544513" y="2393950"/>
          <p14:tracePt t="25820" x="500063" y="2411413"/>
          <p14:tracePt t="25836" x="473075" y="2419350"/>
          <p14:tracePt t="25853" x="438150" y="2438400"/>
          <p14:tracePt t="25869" x="419100" y="2438400"/>
          <p14:tracePt t="25886" x="401638" y="2438400"/>
          <p14:tracePt t="25902" x="393700" y="2438400"/>
          <p14:tracePt t="25919" x="384175" y="2438400"/>
          <p14:tracePt t="25935" x="384175" y="2446338"/>
          <p14:tracePt t="25952" x="374650" y="2446338"/>
          <p14:tracePt t="25968" x="357188" y="2446338"/>
          <p14:tracePt t="25986" x="347663" y="2455863"/>
          <p14:tracePt t="26002" x="330200" y="2465388"/>
          <p14:tracePt t="26019" x="312738" y="2473325"/>
          <p14:tracePt t="26036" x="295275" y="2482850"/>
          <p14:tracePt t="26053" x="276225" y="2500313"/>
          <p14:tracePt t="26069" x="268288" y="2500313"/>
          <p14:tracePt t="26174" x="268288" y="2509838"/>
          <p14:tracePt t="27110" x="276225" y="2517775"/>
          <p14:tracePt t="27114" x="285750" y="2517775"/>
          <p14:tracePt t="27134" x="285750" y="2527300"/>
          <p14:tracePt t="27174" x="295275" y="2527300"/>
          <p14:tracePt t="27186" x="295275" y="2536825"/>
          <p14:tracePt t="27278" x="303213" y="2544763"/>
          <p14:tracePt t="27295" x="312738" y="2554288"/>
          <p14:tracePt t="27359" x="322263" y="2554288"/>
          <p14:tracePt t="27367" x="330200" y="2554288"/>
          <p14:tracePt t="27369" x="330200" y="2562225"/>
          <p14:tracePt t="27399" x="347663" y="2571750"/>
          <p14:tracePt t="27462" x="347663" y="2581275"/>
          <p14:tracePt t="27469" x="347663" y="2589213"/>
          <p14:tracePt t="27469" x="347663" y="2598738"/>
          <p14:tracePt t="27486" x="347663" y="2608263"/>
          <p14:tracePt t="27488" x="347663" y="2687638"/>
          <p14:tracePt t="27527" x="347663" y="2697163"/>
          <p14:tracePt t="27535" x="347663" y="2714625"/>
          <p14:tracePt t="27553" x="347663" y="2741613"/>
          <p14:tracePt t="27596" x="347663" y="2759075"/>
          <p14:tracePt t="27622" x="347663" y="2768600"/>
          <p14:tracePt t="27644" x="339725" y="2795588"/>
          <p14:tracePt t="27649" x="322263" y="2803525"/>
          <p14:tracePt t="27657" x="322263" y="2813050"/>
          <p14:tracePt t="27669" x="322263" y="2840038"/>
          <p14:tracePt t="27790" x="312738" y="2857500"/>
          <p14:tracePt t="27790" x="303213" y="2867025"/>
          <p14:tracePt t="27807" x="295275" y="2894013"/>
          <p14:tracePt t="27808" x="276225" y="2938463"/>
          <p14:tracePt t="27827" x="268288" y="2938463"/>
          <p14:tracePt t="27837" x="258763" y="2973388"/>
          <p14:tracePt t="27851" x="241300" y="2990850"/>
          <p14:tracePt t="27868" x="241300" y="3009900"/>
          <p14:tracePt t="28070" x="241300" y="3017838"/>
          <p14:tracePt t="28083" x="250825" y="3017838"/>
          <p14:tracePt t="28111" x="268288" y="3017838"/>
          <p14:tracePt t="28135" x="276225" y="3017838"/>
          <p14:tracePt t="28145" x="285750" y="3017838"/>
          <p14:tracePt t="28174" x="295275" y="3017838"/>
          <p14:tracePt t="28214" x="303213" y="3017838"/>
          <p14:tracePt t="28236" x="330200" y="3017838"/>
          <p14:tracePt t="28253" x="330200" y="3027363"/>
          <p14:tracePt t="28270" x="339725" y="3036888"/>
          <p14:tracePt t="28270" x="339725" y="3054350"/>
          <p14:tracePt t="28285" x="347663" y="3054350"/>
          <p14:tracePt t="28301" x="357188" y="3071813"/>
          <p14:tracePt t="28303" x="357188" y="3081338"/>
          <p14:tracePt t="28319" x="357188" y="3089275"/>
          <p14:tracePt t="28337" x="357188" y="3098800"/>
          <p14:tracePt t="28398" x="357188" y="3116263"/>
          <p14:tracePt t="28415" x="357188" y="3143250"/>
          <p14:tracePt t="28430" x="357188" y="3152775"/>
          <p14:tracePt t="28447" x="357188" y="3160713"/>
          <p14:tracePt t="28463" x="357188" y="3170238"/>
          <p14:tracePt t="28479" x="357188" y="3187700"/>
          <p14:tracePt t="28494" x="357188" y="3197225"/>
          <p14:tracePt t="28503" x="357188" y="3205163"/>
          <p14:tracePt t="28517" x="357188" y="3232150"/>
          <p14:tracePt t="28537" x="357188" y="3241675"/>
          <p14:tracePt t="28552" x="357188" y="3268663"/>
          <p14:tracePt t="28568" x="357188" y="3276600"/>
          <p14:tracePt t="28585" x="357188" y="3303588"/>
          <p14:tracePt t="28602" x="357188" y="3313113"/>
          <p14:tracePt t="28618" x="357188" y="3330575"/>
          <p14:tracePt t="28636" x="357188" y="3348038"/>
          <p14:tracePt t="28651" x="357188" y="3357563"/>
          <p14:tracePt t="28668" x="357188" y="3367088"/>
          <p14:tracePt t="28710" x="357188" y="3375025"/>
          <p14:tracePt t="28718" x="357188" y="3394075"/>
          <p14:tracePt t="28720" x="357188" y="3411538"/>
          <p14:tracePt t="28736" x="357188" y="3455988"/>
          <p14:tracePt t="28752" x="357188" y="3490913"/>
          <p14:tracePt t="28768" x="357188" y="3536950"/>
          <p14:tracePt t="28785" x="357188" y="3554413"/>
          <p14:tracePt t="28803" x="357188" y="3660775"/>
          <p14:tracePt t="28892" x="357188" y="3687763"/>
          <p14:tracePt t="28902" x="339725" y="3705225"/>
          <p14:tracePt t="28920" x="339725" y="3732213"/>
          <p14:tracePt t="28935" x="339725" y="3741738"/>
          <p14:tracePt t="28952" x="339725" y="3751263"/>
          <p14:tracePt t="33382" x="339725" y="3768725"/>
          <p14:tracePt t="33390" x="339725" y="3776663"/>
          <p14:tracePt t="33390" x="339725" y="3803650"/>
          <p14:tracePt t="33398" x="339725" y="3840163"/>
          <p14:tracePt t="33418" x="330200" y="3867150"/>
          <p14:tracePt t="33436" x="330200" y="3884613"/>
          <p14:tracePt t="33452" x="330200" y="3911600"/>
          <p14:tracePt t="33468" x="330200" y="3929063"/>
          <p14:tracePt t="33525" x="330200" y="3938588"/>
          <p14:tracePt t="33527" x="312738" y="4000500"/>
          <p14:tracePt t="33579" x="303213" y="4027488"/>
          <p14:tracePt t="33585" x="285750" y="4071938"/>
          <p14:tracePt t="33602" x="268288" y="4143375"/>
          <p14:tracePt t="33618" x="179388" y="4456113"/>
          <p14:tracePt t="33700" x="179388" y="4473575"/>
          <p14:tracePt t="33748" x="179388" y="4483100"/>
          <p14:tracePt t="35526" x="179388" y="4465638"/>
          <p14:tracePt t="35540" x="179388" y="4419600"/>
          <p14:tracePt t="35568" x="196850" y="4375150"/>
          <p14:tracePt t="35679" x="196850" y="4367213"/>
          <p14:tracePt t="38950" x="196850" y="4375150"/>
          <p14:tracePt t="38958" x="196850" y="4429125"/>
          <p14:tracePt t="38977" x="196850" y="4438650"/>
          <p14:tracePt t="38985" x="196850" y="4465638"/>
          <p14:tracePt t="39002" x="196850" y="4483100"/>
          <p14:tracePt t="39018" x="196850" y="4500563"/>
          <p14:tracePt t="39135" x="196850" y="4510088"/>
          <p14:tracePt t="39156" x="196850" y="4518025"/>
          <p14:tracePt t="39158" x="196850" y="4537075"/>
          <p14:tracePt t="39199" x="196850" y="4545013"/>
          <p14:tracePt t="39214" x="196850" y="4554538"/>
          <p14:tracePt t="39230" x="196850" y="4562475"/>
          <p14:tracePt t="39246" x="196850" y="4581525"/>
          <p14:tracePt t="40166" x="196850" y="4589463"/>
          <p14:tracePt t="40178" x="196850" y="4598988"/>
          <p14:tracePt t="40189" x="196850" y="4608513"/>
          <p14:tracePt t="40201" x="214313" y="4616450"/>
          <p14:tracePt t="40218" x="223838" y="4625975"/>
          <p14:tracePt t="40404" x="231775" y="4625975"/>
          <p14:tracePt t="40575" x="241300" y="4625975"/>
          <p14:tracePt t="40758" x="231775" y="4625975"/>
          <p14:tracePt t="40767" x="223838" y="4625975"/>
          <p14:tracePt t="40789" x="214313" y="4633913"/>
          <p14:tracePt t="40808" x="204788" y="4643438"/>
          <p14:tracePt t="40856" x="187325" y="4652963"/>
          <p14:tracePt t="40857" x="187325" y="4670425"/>
          <p14:tracePt t="41542" x="187325" y="4679950"/>
          <p14:tracePt t="41550" x="179388" y="4705350"/>
          <p14:tracePt t="41557" x="160338" y="4759325"/>
          <p14:tracePt t="41568" x="160338" y="4803775"/>
          <p14:tracePt t="41585" x="152400" y="4830763"/>
          <p14:tracePt t="41601" x="152400" y="4840288"/>
          <p14:tracePt t="41639" x="152400" y="4848225"/>
          <p14:tracePt t="41815" x="214313" y="4875213"/>
          <p14:tracePt t="41823" x="339725" y="4894263"/>
          <p14:tracePt t="41824" x="411163" y="4894263"/>
          <p14:tracePt t="41834" x="571500" y="4919663"/>
          <p14:tracePt t="41852" x="652463" y="4919663"/>
          <p14:tracePt t="41868" x="679450" y="4919663"/>
          <p14:tracePt t="41884" x="687388" y="4919663"/>
          <p14:tracePt t="42103" x="714375" y="4929188"/>
          <p14:tracePt t="42110" x="731838" y="4938713"/>
          <p14:tracePt t="42119" x="750888" y="4946650"/>
          <p14:tracePt t="42121" x="812800" y="4973638"/>
          <p14:tracePt t="42135" x="847725" y="4991100"/>
          <p14:tracePt t="42151" x="866775" y="4991100"/>
          <p14:tracePt t="42285" x="874713" y="5000625"/>
          <p14:tracePt t="42294" x="893763" y="5000625"/>
          <p14:tracePt t="42300" x="893763" y="5010150"/>
          <p14:tracePt t="42302" x="919163" y="5018088"/>
          <p14:tracePt t="42318" x="1036638" y="5081588"/>
          <p14:tracePt t="42337" x="1143000" y="5126038"/>
          <p14:tracePt t="42351" x="1241425" y="5170488"/>
          <p14:tracePt t="42368" x="1330325" y="5205413"/>
          <p14:tracePt t="42384" x="1401763" y="5232400"/>
          <p14:tracePt t="42401" x="1446213" y="5241925"/>
          <p14:tracePt t="42418" x="1455738" y="5241925"/>
          <p14:tracePt t="42454" x="1465263" y="5241925"/>
          <p14:tracePt t="42471" x="1473200" y="5241925"/>
          <p14:tracePt t="42472" x="1490663" y="5241925"/>
          <p14:tracePt t="42484" x="1500188" y="5259388"/>
          <p14:tracePt t="42501" x="1536700" y="5259388"/>
          <p14:tracePt t="42518" x="1554163" y="5259388"/>
          <p14:tracePt t="42534" x="1581150" y="5259388"/>
          <p14:tracePt t="42552" x="1598613" y="5268913"/>
          <p14:tracePt t="42568" x="1616075" y="5268913"/>
          <p14:tracePt t="42585" x="1633538" y="5268913"/>
          <p14:tracePt t="42601" x="1660525" y="5268913"/>
          <p14:tracePt t="42618" x="1679575" y="5268913"/>
          <p14:tracePt t="42634" x="1697038" y="5268913"/>
          <p14:tracePt t="42651" x="1714500" y="5268913"/>
          <p14:tracePt t="42668" x="1724025" y="5268913"/>
          <p14:tracePt t="42685" x="1776413" y="5268913"/>
          <p14:tracePt t="42701" x="1830388" y="5268913"/>
          <p14:tracePt t="42719" x="1874838" y="5268913"/>
          <p14:tracePt t="42734" x="1919288" y="5268913"/>
          <p14:tracePt t="42751" x="1973263" y="5268913"/>
          <p14:tracePt t="42768" x="2017713" y="5268913"/>
          <p14:tracePt t="42784" x="2044700" y="5268913"/>
          <p14:tracePt t="42801" x="2071688" y="5268913"/>
          <p14:tracePt t="42825" x="2081213" y="5268913"/>
          <p14:tracePt t="42836" x="2098675" y="5268913"/>
          <p14:tracePt t="42851" x="2116138" y="5268913"/>
          <p14:tracePt t="42868" x="2152650" y="5268913"/>
          <p14:tracePt t="42884" x="2179638" y="5268913"/>
          <p14:tracePt t="42901" x="2197100" y="5268913"/>
          <p14:tracePt t="42918" x="2205038" y="5268913"/>
          <p14:tracePt t="42951" x="2214563" y="5268913"/>
          <p14:tracePt t="42953" x="2232025" y="5268913"/>
          <p14:tracePt t="42969" x="2268538" y="5268913"/>
          <p14:tracePt t="42984" x="2322513" y="5268913"/>
          <p14:tracePt t="43038" x="2330450" y="5268913"/>
          <p14:tracePt t="43051" x="2339975" y="5268913"/>
          <p14:tracePt t="43052" x="2347913" y="5268913"/>
          <p14:tracePt t="43238" x="2374900" y="5259388"/>
          <p14:tracePt t="43270" x="2357438" y="5251450"/>
          <p14:tracePt t="43283" x="2347913" y="5251450"/>
          <p14:tracePt t="43300" x="2339975" y="5251450"/>
          <p14:tracePt t="43302" x="2330450" y="5241925"/>
          <p14:tracePt t="43318" x="2303463" y="5241925"/>
          <p14:tracePt t="43336" x="2276475" y="5241925"/>
          <p14:tracePt t="43352" x="2268538" y="5241925"/>
          <p14:tracePt t="43368" x="2259013" y="5241925"/>
          <p14:tracePt t="43384" x="2251075" y="5241925"/>
          <p14:tracePt t="43431" x="2232025" y="5224463"/>
          <p14:tracePt t="43438" x="2224088" y="5224463"/>
          <p14:tracePt t="43442" x="2214563" y="5224463"/>
          <p14:tracePt t="43458" x="2160588" y="5214938"/>
          <p14:tracePt t="43505" x="2133600" y="5214938"/>
          <p14:tracePt t="43518" x="2116138" y="5214938"/>
          <p14:tracePt t="43534" x="2081213" y="5205413"/>
          <p14:tracePt t="43551" x="2054225" y="5205413"/>
          <p14:tracePt t="43567" x="2044700" y="5205413"/>
          <p14:tracePt t="43585" x="2017713" y="5197475"/>
          <p14:tracePt t="43601" x="2009775" y="5187950"/>
          <p14:tracePt t="43617" x="1990725" y="5187950"/>
          <p14:tracePt t="43635" x="1965325" y="5187950"/>
          <p14:tracePt t="43651" x="1938338" y="5187950"/>
          <p14:tracePt t="43668" x="1919288" y="5180013"/>
          <p14:tracePt t="43684" x="1901825" y="5180013"/>
          <p14:tracePt t="43701" x="1874838" y="5170488"/>
          <p14:tracePt t="43717" x="1857375" y="5170488"/>
          <p14:tracePt t="43735" x="1839913" y="5170488"/>
          <p14:tracePt t="43751" x="1812925" y="5170488"/>
          <p14:tracePt t="43767" x="1795463" y="5170488"/>
          <p14:tracePt t="44023" x="1768475" y="5170488"/>
          <p14:tracePt t="44024" x="1697038" y="5170488"/>
          <p14:tracePt t="44050" x="1643063" y="5170488"/>
          <p14:tracePt t="44052" x="1581150" y="5170488"/>
          <p14:tracePt t="44067" x="1536700" y="5170488"/>
          <p14:tracePt t="44085" x="1527175" y="5170488"/>
          <p14:tracePt t="44174" x="1517650" y="5170488"/>
          <p14:tracePt t="44285" x="1527175" y="5170488"/>
          <p14:tracePt t="44294" x="1554163" y="5153025"/>
          <p14:tracePt t="44302" x="1571625" y="5153025"/>
          <p14:tracePt t="44306" x="1598613" y="5143500"/>
          <p14:tracePt t="44317" x="1687513" y="5081588"/>
          <p14:tracePt t="44335" x="1751013" y="5027613"/>
          <p14:tracePt t="44352" x="1803400" y="4956175"/>
          <p14:tracePt t="44368" x="1857375" y="4875213"/>
          <p14:tracePt t="44384" x="1884363" y="4786313"/>
          <p14:tracePt t="44401" x="1893888" y="4697413"/>
          <p14:tracePt t="44418" x="1893888" y="4643438"/>
          <p14:tracePt t="44434" x="1893888" y="4545013"/>
          <p14:tracePt t="44451" x="1884363" y="4473575"/>
          <p14:tracePt t="44468" x="1822450" y="4375150"/>
          <p14:tracePt t="44484" x="1758950" y="4313238"/>
          <p14:tracePt t="44501" x="1652588" y="4241800"/>
          <p14:tracePt t="44518" x="1330325" y="4071938"/>
          <p14:tracePt t="44552" x="1231900" y="4054475"/>
          <p14:tracePt t="44569" x="1071563" y="4054475"/>
          <p14:tracePt t="44584" x="919163" y="4054475"/>
          <p14:tracePt t="44602" x="758825" y="4143375"/>
          <p14:tracePt t="44617" x="588963" y="4276725"/>
          <p14:tracePt t="44635" x="500063" y="4402138"/>
          <p14:tracePt t="44650" x="446088" y="4483100"/>
          <p14:tracePt t="44668" x="411163" y="4554538"/>
          <p14:tracePt t="44684" x="393700" y="4625975"/>
          <p14:tracePt t="44684" x="393700" y="4687888"/>
          <p14:tracePt t="44702" x="393700" y="4741863"/>
          <p14:tracePt t="44717" x="393700" y="4867275"/>
          <p14:tracePt t="44717" x="393700" y="4938713"/>
          <p14:tracePt t="44735" x="393700" y="5081588"/>
          <p14:tracePt t="44751" x="401638" y="5205413"/>
          <p14:tracePt t="44768" x="465138" y="5375275"/>
          <p14:tracePt t="44784" x="527050" y="5537200"/>
          <p14:tracePt t="44801" x="608013" y="5653088"/>
          <p14:tracePt t="44817" x="669925" y="5732463"/>
          <p14:tracePt t="44835" x="714375" y="5795963"/>
          <p14:tracePt t="44851" x="822325" y="5848350"/>
          <p14:tracePt t="44867" x="919163" y="5867400"/>
          <p14:tracePt t="44884" x="1062038" y="5884863"/>
          <p14:tracePt t="44901" x="1347788" y="5884863"/>
          <p14:tracePt t="44919" x="1517650" y="5884863"/>
          <p14:tracePt t="44934" x="1660525" y="5884863"/>
          <p14:tracePt t="44951" x="1785938" y="5857875"/>
          <p14:tracePt t="44967" x="1982788" y="5803900"/>
          <p14:tracePt t="44993" x="2089150" y="5751513"/>
          <p14:tracePt t="45010" x="2143125" y="5715000"/>
          <p14:tracePt t="45017" x="2232025" y="5643563"/>
          <p14:tracePt t="45034" x="2303463" y="5562600"/>
          <p14:tracePt t="45052" x="2366963" y="5473700"/>
          <p14:tracePt t="45067" x="2401888" y="5394325"/>
          <p14:tracePt t="45067" x="2428875" y="5340350"/>
          <p14:tracePt t="45086" x="2428875" y="5286375"/>
          <p14:tracePt t="45100" x="2428875" y="5160963"/>
          <p14:tracePt t="45100" x="2428875" y="5089525"/>
          <p14:tracePt t="45118" x="2428875" y="4965700"/>
          <p14:tracePt t="45133" x="2428875" y="4857750"/>
          <p14:tracePt t="45150" x="2401888" y="4741863"/>
          <p14:tracePt t="45167" x="2347913" y="4633913"/>
          <p14:tracePt t="45184" x="2276475" y="4510088"/>
          <p14:tracePt t="45201" x="2179638" y="4357688"/>
          <p14:tracePt t="45217" x="2062163" y="4224338"/>
          <p14:tracePt t="45234" x="1946275" y="4081463"/>
          <p14:tracePt t="45250" x="1830388" y="3983038"/>
          <p14:tracePt t="45267" x="1687513" y="3902075"/>
          <p14:tracePt t="45284" x="1589088" y="3857625"/>
          <p14:tracePt t="45284" x="1562100" y="3848100"/>
          <p14:tracePt t="45302" x="1473200" y="3848100"/>
          <p14:tracePt t="45317" x="1411288" y="3848100"/>
          <p14:tracePt t="45336" x="1347788" y="3857625"/>
          <p14:tracePt t="45351" x="1241425" y="3919538"/>
          <p14:tracePt t="45368" x="1152525" y="4000500"/>
          <p14:tracePt t="45383" x="1098550" y="4071938"/>
          <p14:tracePt t="45401" x="1071563" y="4116388"/>
          <p14:tracePt t="45417" x="1054100" y="4143375"/>
          <p14:tracePt t="45434" x="1027113" y="4205288"/>
          <p14:tracePt t="45450" x="990600" y="4303713"/>
          <p14:tracePt t="45468" x="973138" y="4438650"/>
          <p14:tracePt t="45484" x="955675" y="4572000"/>
          <p14:tracePt t="45501" x="955675" y="4697413"/>
          <p14:tracePt t="45517" x="955675" y="4884738"/>
          <p14:tracePt t="45535" x="955675" y="4983163"/>
          <p14:tracePt t="45551" x="955675" y="5062538"/>
          <p14:tracePt t="45568" x="973138" y="5160963"/>
          <p14:tracePt t="45584" x="1009650" y="5251450"/>
          <p14:tracePt t="45601" x="1027113" y="5295900"/>
          <p14:tracePt t="45619" x="1036638" y="5340350"/>
          <p14:tracePt t="45634" x="1062038" y="5384800"/>
          <p14:tracePt t="45651" x="1089025" y="5419725"/>
          <p14:tracePt t="45667" x="1125538" y="5456238"/>
          <p14:tracePt t="45685" x="1179513" y="5473700"/>
          <p14:tracePt t="45700" x="1204913" y="5500688"/>
          <p14:tracePt t="45700" x="1231900" y="5510213"/>
          <p14:tracePt t="45718" x="1276350" y="5527675"/>
          <p14:tracePt t="45734" x="1312863" y="5537200"/>
          <p14:tracePt t="45751" x="1366838" y="5554663"/>
          <p14:tracePt t="45767" x="1428750" y="5554663"/>
          <p14:tracePt t="45784" x="1490663" y="5554663"/>
          <p14:tracePt t="45800" x="1562100" y="5554663"/>
          <p14:tracePt t="45817" x="1643063" y="5554663"/>
          <p14:tracePt t="45835" x="1724025" y="5527675"/>
          <p14:tracePt t="45851" x="1768475" y="5500688"/>
          <p14:tracePt t="45867" x="1830388" y="5473700"/>
          <p14:tracePt t="45884" x="1911350" y="5419725"/>
          <p14:tracePt t="45900" x="1955800" y="5375275"/>
          <p14:tracePt t="45900" x="1973263" y="5357813"/>
          <p14:tracePt t="45919" x="2017713" y="5330825"/>
          <p14:tracePt t="45934" x="2036763" y="5313363"/>
          <p14:tracePt t="45951" x="2062163" y="5276850"/>
          <p14:tracePt t="45968" x="2089150" y="5241925"/>
          <p14:tracePt t="45984" x="2125663" y="5197475"/>
          <p14:tracePt t="46001" x="2133600" y="5170488"/>
          <p14:tracePt t="46017" x="2170113" y="5126038"/>
          <p14:tracePt t="46035" x="2187575" y="5037138"/>
          <p14:tracePt t="46064" x="2187575" y="5027613"/>
          <p14:tracePt t="46073" x="2205038" y="5018088"/>
          <p14:tracePt t="46084" x="2205038" y="4973638"/>
          <p14:tracePt t="46101" x="2205038" y="4956175"/>
          <p14:tracePt t="46117" x="2214563" y="4919663"/>
          <p14:tracePt t="46135" x="2214563" y="4894263"/>
          <p14:tracePt t="46151" x="2214563" y="4884738"/>
          <p14:tracePt t="46167" x="2214563" y="4867275"/>
          <p14:tracePt t="46206" x="2214563" y="4848225"/>
          <p14:tracePt t="46237" x="2214563" y="4840288"/>
          <p14:tracePt t="47398" x="2205038" y="4840288"/>
          <p14:tracePt t="47430" x="2197100" y="4840288"/>
          <p14:tracePt t="47446" x="2187575" y="4840288"/>
          <p14:tracePt t="47463" x="2179638" y="4840288"/>
          <p14:tracePt t="47478" x="2160588" y="4840288"/>
          <p14:tracePt t="47510" x="2152650" y="4840288"/>
          <p14:tracePt t="47525" x="2143125" y="4840288"/>
          <p14:tracePt t="47543" x="2133600" y="4830763"/>
          <p14:tracePt t="47550" x="2133600" y="4822825"/>
          <p14:tracePt t="47567" x="2108200" y="4822825"/>
          <p14:tracePt t="47568" x="2071688" y="4795838"/>
          <p14:tracePt t="47584" x="2009775" y="4786313"/>
          <p14:tracePt t="47600" x="1973263" y="4759325"/>
          <p14:tracePt t="47617" x="1946275" y="4741863"/>
          <p14:tracePt t="47634" x="1911350" y="4724400"/>
          <p14:tracePt t="47650" x="1901825" y="4714875"/>
          <p14:tracePt t="47668" x="1893888" y="4687888"/>
          <p14:tracePt t="47684" x="1874838" y="4608513"/>
          <p14:tracePt t="47701" x="1857375" y="4473575"/>
          <p14:tracePt t="47717" x="1812925" y="4232275"/>
          <p14:tracePt t="47735" x="1795463" y="4081463"/>
          <p14:tracePt t="47767" x="1795463" y="3946525"/>
          <p14:tracePt t="47770" x="1776413" y="3509963"/>
          <p14:tracePt t="47811" x="1776413" y="3429000"/>
          <p14:tracePt t="47817" x="1741488" y="3241675"/>
          <p14:tracePt t="47836" x="1741488" y="3098800"/>
          <p14:tracePt t="47850" x="1741488" y="2955925"/>
          <p14:tracePt t="47868" x="1741488" y="2813050"/>
          <p14:tracePt t="47883" x="1741488" y="2732088"/>
          <p14:tracePt t="47901" x="1741488" y="2643188"/>
          <p14:tracePt t="47917" x="1768475" y="2473325"/>
          <p14:tracePt t="47934" x="1812925" y="2286000"/>
          <p14:tracePt t="47950" x="1955800" y="2044700"/>
          <p14:tracePt t="47968" x="2081213" y="1803400"/>
          <p14:tracePt t="47984" x="2259013" y="1571625"/>
          <p14:tracePt t="48001" x="2393950" y="1366838"/>
          <p14:tracePt t="48018" x="2482850" y="1241425"/>
          <p14:tracePt t="48051" x="2509838" y="1223963"/>
          <p14:tracePt t="48053" x="2527300" y="1196975"/>
          <p14:tracePt t="48075" x="2536825" y="1196975"/>
          <p14:tracePt t="48085" x="2536825" y="1179513"/>
          <p14:tracePt t="48101" x="2554288" y="1169988"/>
          <p14:tracePt t="48101" x="2562225" y="1169988"/>
          <p14:tracePt t="48135" x="2581275" y="1160463"/>
          <p14:tracePt t="48137" x="2598738" y="1152525"/>
          <p14:tracePt t="48151" x="2625725" y="1143000"/>
          <p14:tracePt t="48167" x="2652713" y="1125538"/>
          <p14:tracePt t="48185" x="2687638" y="1116013"/>
          <p14:tracePt t="48201" x="2751138" y="1108075"/>
          <p14:tracePt t="48218" x="2786063" y="1098550"/>
          <p14:tracePt t="48234" x="2822575" y="1071563"/>
          <p14:tracePt t="48252" x="2857500" y="1071563"/>
          <p14:tracePt t="48267" x="2901950" y="1062038"/>
          <p14:tracePt t="48284" x="2938463" y="1044575"/>
          <p14:tracePt t="48300" x="2965450" y="1044575"/>
          <p14:tracePt t="48300" x="2973388" y="1044575"/>
          <p14:tracePt t="48319" x="3000375" y="1036638"/>
          <p14:tracePt t="48334" x="3036888" y="1036638"/>
          <p14:tracePt t="48351" x="3071813" y="1036638"/>
          <p14:tracePt t="48367" x="3089275" y="1036638"/>
          <p14:tracePt t="48384" x="3108325" y="1017588"/>
          <p14:tracePt t="48400" x="3125788" y="1017588"/>
          <p14:tracePt t="48417" x="3133725" y="1017588"/>
          <p14:tracePt t="48670" x="3143250" y="1000125"/>
          <p14:tracePt t="48677" x="3143250" y="990600"/>
          <p14:tracePt t="48685" x="3143250" y="982663"/>
          <p14:tracePt t="48689" x="3143250" y="955675"/>
          <p14:tracePt t="48700" x="3152775" y="928688"/>
          <p14:tracePt t="48717" x="3152775" y="919163"/>
          <p14:tracePt t="48734" x="3160713" y="911225"/>
          <p14:tracePt t="48869" x="3170238" y="901700"/>
          <p14:tracePt t="48909" x="3179763" y="901700"/>
          <p14:tracePt t="49005" x="3187700" y="893763"/>
          <p14:tracePt t="49142" x="3224213" y="874713"/>
          <p14:tracePt t="49150" x="3251200" y="857250"/>
          <p14:tracePt t="49151" x="3303588" y="857250"/>
          <p14:tracePt t="49167" x="3375025" y="839788"/>
          <p14:tracePt t="49191" x="3402013" y="830263"/>
          <p14:tracePt t="49200" x="3429000" y="822325"/>
          <p14:tracePt t="49223" x="3455988" y="822325"/>
          <p14:tracePt t="49234" x="3500438" y="822325"/>
          <p14:tracePt t="49250" x="3554413" y="822325"/>
          <p14:tracePt t="49267" x="3608388" y="822325"/>
          <p14:tracePt t="49283" x="3652838" y="822325"/>
          <p14:tracePt t="49300" x="3670300" y="822325"/>
          <p14:tracePt t="49317" x="3697288" y="822325"/>
          <p14:tracePt t="49336" x="3732213" y="822325"/>
          <p14:tracePt t="49350" x="3776663" y="803275"/>
          <p14:tracePt t="49368" x="3822700" y="803275"/>
          <p14:tracePt t="49383" x="3848100" y="795338"/>
          <p14:tracePt t="49401" x="3919538" y="795338"/>
          <p14:tracePt t="49417" x="4017963" y="795338"/>
          <p14:tracePt t="49434" x="4125913" y="795338"/>
          <p14:tracePt t="49450" x="4170363" y="795338"/>
          <p14:tracePt t="49467" x="4214813" y="795338"/>
          <p14:tracePt t="49483" x="4232275" y="795338"/>
          <p14:tracePt t="49500" x="4259263" y="795338"/>
          <p14:tracePt t="49517" x="4295775" y="795338"/>
          <p14:tracePt t="49534" x="4322763" y="795338"/>
          <p14:tracePt t="49575" x="4330700" y="795338"/>
          <p14:tracePt t="49576" x="4375150" y="795338"/>
          <p14:tracePt t="49611" x="4384675" y="795338"/>
          <p14:tracePt t="49618" x="4402138" y="795338"/>
          <p14:tracePt t="49633" x="4419600" y="795338"/>
          <p14:tracePt t="49651" x="4446588" y="795338"/>
          <p14:tracePt t="49667" x="4473575" y="795338"/>
          <p14:tracePt t="49684" x="4483100" y="795338"/>
          <p14:tracePt t="49700" x="4500563" y="795338"/>
          <p14:tracePt t="49700" x="4518025" y="795338"/>
          <p14:tracePt t="49718" x="4527550" y="795338"/>
          <p14:tracePt t="49718" x="4545013" y="795338"/>
          <p14:tracePt t="49733" x="4562475" y="795338"/>
          <p14:tracePt t="49751" x="4589463" y="795338"/>
          <p14:tracePt t="49790" x="4598988" y="795338"/>
          <p14:tracePt t="49806" x="4608513" y="795338"/>
          <p14:tracePt t="49809" x="4625975" y="795338"/>
          <p14:tracePt t="49817" x="4633913" y="795338"/>
          <p14:tracePt t="49834" x="4643438" y="795338"/>
          <p14:tracePt t="50190" x="4705350" y="795338"/>
          <p14:tracePt t="50193" x="4830763" y="795338"/>
          <p14:tracePt t="50210" x="4884738" y="795338"/>
          <p14:tracePt t="50228" x="4911725" y="795338"/>
          <p14:tracePt t="50233" x="4919663" y="795338"/>
          <p14:tracePt t="50250" x="4946650" y="795338"/>
          <p14:tracePt t="50268" x="4956175" y="795338"/>
          <p14:tracePt t="50335" x="4965700" y="795338"/>
          <p14:tracePt t="50350" x="4983163" y="795338"/>
          <p14:tracePt t="50678" x="5010150" y="795338"/>
          <p14:tracePt t="50689" x="5054600" y="795338"/>
          <p14:tracePt t="50691" x="5143500" y="812800"/>
          <p14:tracePt t="50707" x="5170488" y="830263"/>
          <p14:tracePt t="50717" x="5276850" y="919163"/>
          <p14:tracePt t="50734" x="5340350" y="965200"/>
          <p14:tracePt t="50751" x="5367338" y="1000125"/>
          <p14:tracePt t="50767" x="5394325" y="1036638"/>
          <p14:tracePt t="50784" x="5419725" y="1071563"/>
          <p14:tracePt t="50801" x="5446713" y="1108075"/>
          <p14:tracePt t="50817" x="5483225" y="1179513"/>
          <p14:tracePt t="50835" x="5510213" y="1250950"/>
          <p14:tracePt t="50850" x="5527675" y="1330325"/>
          <p14:tracePt t="50868" x="5562600" y="1419225"/>
          <p14:tracePt t="50883" x="5599113" y="1509713"/>
          <p14:tracePt t="50900" x="5616575" y="1544638"/>
          <p14:tracePt t="50917" x="5626100" y="1625600"/>
          <p14:tracePt t="50934" x="5643563" y="1714500"/>
          <p14:tracePt t="50950" x="5643563" y="1741488"/>
          <p14:tracePt t="50967" x="5653088" y="1768475"/>
          <p14:tracePt t="50984" x="5653088" y="1785938"/>
          <p14:tracePt t="51001" x="5670550" y="1812925"/>
          <p14:tracePt t="51017" x="5670550" y="1847850"/>
          <p14:tracePt t="51034" x="5688013" y="1901825"/>
          <p14:tracePt t="51050" x="5715000" y="1955800"/>
          <p14:tracePt t="51067" x="5776913" y="2081213"/>
          <p14:tracePt t="51155" x="5786438" y="2089150"/>
          <p14:tracePt t="51347" x="5795963" y="2089150"/>
          <p14:tracePt t="51382" x="5795963" y="2071688"/>
          <p14:tracePt t="51390" x="5795963" y="2062163"/>
          <p14:tracePt t="51392" x="5795963" y="2036763"/>
          <p14:tracePt t="51400" x="5795963" y="2017713"/>
          <p14:tracePt t="51418" x="5795963" y="1990725"/>
          <p14:tracePt t="51434" x="5795963" y="1982788"/>
          <p14:tracePt t="51450" x="5795963" y="1955800"/>
          <p14:tracePt t="51467" x="5795963" y="1938338"/>
          <p14:tracePt t="51484" x="5795963" y="1919288"/>
          <p14:tracePt t="51500" x="5795963" y="1911350"/>
          <p14:tracePt t="51517" x="5795963" y="1901825"/>
          <p14:tracePt t="51517" x="5795963" y="1884363"/>
          <p14:tracePt t="51534" x="5795963" y="1866900"/>
          <p14:tracePt t="51550" x="5795963" y="1830388"/>
          <p14:tracePt t="51567" x="5795963" y="1785938"/>
          <p14:tracePt t="51584" x="5795963" y="1731963"/>
          <p14:tracePt t="51600" x="5795963" y="1714500"/>
          <p14:tracePt t="51617" x="5776913" y="1670050"/>
          <p14:tracePt t="51634" x="5751513" y="1633538"/>
          <p14:tracePt t="51650" x="5741988" y="1625600"/>
          <p14:tracePt t="51667" x="5724525" y="1608138"/>
          <p14:tracePt t="51683" x="5697538" y="1589088"/>
          <p14:tracePt t="51700" x="5661025" y="1581150"/>
          <p14:tracePt t="51717" x="5616575" y="1562100"/>
          <p14:tracePt t="51735" x="5589588" y="1554163"/>
          <p14:tracePt t="51750" x="5537200" y="1544638"/>
          <p14:tracePt t="51768" x="5419725" y="1517650"/>
          <p14:tracePt t="51816" x="5394325" y="1517650"/>
          <p14:tracePt t="51818" x="5322888" y="1517650"/>
          <p14:tracePt t="51835" x="5251450" y="1517650"/>
          <p14:tracePt t="51850" x="5197475" y="1517650"/>
          <p14:tracePt t="51867" x="5126038" y="1517650"/>
          <p14:tracePt t="51884" x="5037138" y="1517650"/>
          <p14:tracePt t="51901" x="4938713" y="1517650"/>
          <p14:tracePt t="51917" x="4768850" y="1517650"/>
          <p14:tracePt t="51934" x="4643438" y="1517650"/>
          <p14:tracePt t="51950" x="4545013" y="1500188"/>
          <p14:tracePt t="51967" x="4429125" y="1500188"/>
          <p14:tracePt t="51983" x="4340225" y="1482725"/>
          <p14:tracePt t="52000" x="4205288" y="1482725"/>
          <p14:tracePt t="52017" x="4037013" y="1482725"/>
          <p14:tracePt t="52034" x="3822700" y="1482725"/>
          <p14:tracePt t="52051" x="3643313" y="1482725"/>
          <p14:tracePt t="52067" x="3536950" y="1482725"/>
          <p14:tracePt t="52084" x="3465513" y="1482725"/>
          <p14:tracePt t="52100" x="3411538" y="1482725"/>
          <p14:tracePt t="52117" x="3348038" y="1482725"/>
          <p14:tracePt t="52156" x="3251200" y="1633538"/>
          <p14:tracePt t="52309" x="3251200" y="1687513"/>
          <p14:tracePt t="52323" x="3241675" y="1724025"/>
          <p14:tracePt t="52334" x="3224213" y="1785938"/>
          <p14:tracePt t="52351" x="3197225" y="1857375"/>
          <p14:tracePt t="52367" x="3179763" y="1965325"/>
          <p14:tracePt t="52384" x="3143250" y="2044700"/>
          <p14:tracePt t="52400" x="3143250" y="2116138"/>
          <p14:tracePt t="52417" x="3125788" y="2179638"/>
          <p14:tracePt t="52434" x="3098800" y="2268538"/>
          <p14:tracePt t="52450" x="3062288" y="2374900"/>
          <p14:tracePt t="52467" x="3027363" y="2473325"/>
          <p14:tracePt t="52483" x="2990850" y="2598738"/>
          <p14:tracePt t="52500" x="2955925" y="2724150"/>
          <p14:tracePt t="52517" x="2919413" y="2901950"/>
          <p14:tracePt t="52534" x="2894013" y="3017838"/>
          <p14:tracePt t="52550" x="2874963" y="3143250"/>
          <p14:tracePt t="52568" x="2857500" y="3286125"/>
          <p14:tracePt t="52583" x="2840038" y="3446463"/>
          <p14:tracePt t="52600" x="2822575" y="3608388"/>
          <p14:tracePt t="52616" x="2786063" y="3776663"/>
          <p14:tracePt t="52633" x="2786063" y="3894138"/>
          <p14:tracePt t="52650" x="2786063" y="4037013"/>
          <p14:tracePt t="52668" x="2786063" y="4179888"/>
          <p14:tracePt t="52683" x="2786063" y="4276725"/>
          <p14:tracePt t="52700" x="2786063" y="4375150"/>
          <p14:tracePt t="52716" x="2813050" y="4527550"/>
          <p14:tracePt t="52734" x="2867025" y="4633913"/>
          <p14:tracePt t="52750" x="2919413" y="4732338"/>
          <p14:tracePt t="52767" x="2990850" y="4867275"/>
          <p14:tracePt t="52783" x="3062288" y="5000625"/>
          <p14:tracePt t="52800" x="3179763" y="5126038"/>
          <p14:tracePt t="52818" x="3322638" y="5295900"/>
          <p14:tracePt t="52833" x="3500438" y="5438775"/>
          <p14:tracePt t="52851" x="3670300" y="5554663"/>
          <p14:tracePt t="52867" x="3857625" y="5670550"/>
          <p14:tracePt t="52884" x="4037013" y="5768975"/>
          <p14:tracePt t="52900" x="4348163" y="5902325"/>
          <p14:tracePt t="52917" x="4840288" y="6045200"/>
          <p14:tracePt t="52934" x="5724525" y="6269038"/>
          <p14:tracePt t="52951" x="6215063" y="6357938"/>
          <p14:tracePt t="52967" x="6545263" y="6384925"/>
          <p14:tracePt t="52984" x="6786563" y="6384925"/>
          <p14:tracePt t="53000" x="6983413" y="6303963"/>
          <p14:tracePt t="53017" x="7232650" y="6161088"/>
          <p14:tracePt t="53033" x="7456488" y="6010275"/>
          <p14:tracePt t="53051" x="7715250" y="5813425"/>
          <p14:tracePt t="53066" x="7991475" y="5500688"/>
          <p14:tracePt t="53085" x="8242300" y="5116513"/>
          <p14:tracePt t="53100" x="8474075" y="4652963"/>
          <p14:tracePt t="53100" x="8528050" y="4384675"/>
          <p14:tracePt t="53118" x="8562975" y="4089400"/>
          <p14:tracePt t="53118" x="8589963" y="3830638"/>
          <p14:tracePt t="53134" x="8616950" y="3160713"/>
          <p14:tracePt t="53159" x="8616950" y="3017838"/>
          <p14:tracePt t="53167" x="8616950" y="2768600"/>
          <p14:tracePt t="53183" x="8501063" y="2411413"/>
          <p14:tracePt t="53200" x="8358188" y="2027238"/>
          <p14:tracePt t="53216" x="8197850" y="1687513"/>
          <p14:tracePt t="53234" x="7939088" y="1258888"/>
          <p14:tracePt t="53250" x="7751763" y="946150"/>
          <p14:tracePt t="53267" x="7000875" y="0"/>
          <p14:tracePt t="53353" x="6956425" y="0"/>
          <p14:tracePt t="53368" x="6902450" y="0"/>
          <p14:tracePt t="53384" x="6867525" y="0"/>
          <p14:tracePt t="53400" x="6831013" y="0"/>
          <p14:tracePt t="53417" x="6777038" y="0"/>
          <p14:tracePt t="53463" x="6769100" y="0"/>
          <p14:tracePt t="53478" x="6751638" y="0"/>
          <p14:tracePt t="53486" x="6742113" y="0"/>
          <p14:tracePt t="53503" x="6732588" y="0"/>
          <p14:tracePt t="53516" x="6724650" y="0"/>
          <p14:tracePt t="53518" x="6705600" y="0"/>
          <p14:tracePt t="53534" x="6670675" y="0"/>
          <p14:tracePt t="53550" x="6634163" y="0"/>
          <p14:tracePt t="53568" x="6581775" y="0"/>
          <p14:tracePt t="53585" x="6518275" y="17463"/>
          <p14:tracePt t="53600" x="6465888" y="26988"/>
          <p14:tracePt t="53618" x="6411913" y="61913"/>
          <p14:tracePt t="53634" x="6340475" y="80963"/>
          <p14:tracePt t="53650" x="6303963" y="107950"/>
          <p14:tracePt t="53666" x="6286500" y="125413"/>
          <p14:tracePt t="53683" x="6269038" y="133350"/>
          <p14:tracePt t="53700" x="6251575" y="160338"/>
          <p14:tracePt t="53717" x="6224588" y="223838"/>
          <p14:tracePt t="53733" x="6161088" y="339725"/>
          <p14:tracePt t="53750" x="6099175" y="401638"/>
          <p14:tracePt t="53766" x="6054725" y="482600"/>
          <p14:tracePt t="53784" x="6027738" y="561975"/>
          <p14:tracePt t="53800" x="5983288" y="642938"/>
          <p14:tracePt t="53817" x="5894388" y="758825"/>
          <p14:tracePt t="53834" x="5848350" y="847725"/>
          <p14:tracePt t="53850" x="5813425" y="973138"/>
          <p14:tracePt t="53866" x="5786438" y="1017588"/>
          <p14:tracePt t="53883" x="5768975" y="1054100"/>
          <p14:tracePt t="53900" x="5759450" y="1089025"/>
          <p14:tracePt t="53900" x="5741988" y="1108075"/>
          <p14:tracePt t="53918" x="5732463" y="1160463"/>
          <p14:tracePt t="53958" x="5715000" y="1179513"/>
          <p14:tracePt t="53960" x="5705475" y="1196975"/>
          <p14:tracePt t="53983" x="5697538" y="1214438"/>
          <p14:tracePt t="53984" x="5670550" y="1268413"/>
          <p14:tracePt t="54000" x="5626100" y="1366838"/>
          <p14:tracePt t="54017" x="5599113" y="1465263"/>
          <p14:tracePt t="54034" x="5562600" y="1571625"/>
          <p14:tracePt t="54050" x="5545138" y="1670050"/>
          <p14:tracePt t="54067" x="5510213" y="1751013"/>
          <p14:tracePt t="54083" x="5491163" y="1847850"/>
          <p14:tracePt t="54100" x="5456238" y="2000250"/>
          <p14:tracePt t="54117" x="5438775" y="2170113"/>
          <p14:tracePt t="54117" x="5438775" y="2214563"/>
          <p14:tracePt t="54134" x="5402263" y="2366963"/>
          <p14:tracePt t="54150" x="5384800" y="2509838"/>
          <p14:tracePt t="54167" x="5384800" y="2660650"/>
          <p14:tracePt t="54188" x="5357813" y="2822575"/>
          <p14:tracePt t="54200" x="5357813" y="2965450"/>
          <p14:tracePt t="54216" x="5357813" y="3081338"/>
          <p14:tracePt t="54234" x="5357813" y="3205163"/>
          <p14:tracePt t="54250" x="5357813" y="3322638"/>
          <p14:tracePt t="54267" x="5357813" y="3482975"/>
          <p14:tracePt t="54283" x="5384800" y="3616325"/>
          <p14:tracePt t="54301" x="5500688" y="3929063"/>
          <p14:tracePt t="54340" x="5545138" y="4027488"/>
          <p14:tracePt t="54350" x="5626100" y="4143375"/>
          <p14:tracePt t="54367" x="5688013" y="4268788"/>
          <p14:tracePt t="54383" x="5795963" y="4446588"/>
          <p14:tracePt t="54400" x="5911850" y="4633913"/>
          <p14:tracePt t="54417" x="6018213" y="4822825"/>
          <p14:tracePt t="54433" x="6143625" y="4965700"/>
          <p14:tracePt t="54450" x="6251575" y="5089525"/>
          <p14:tracePt t="54466" x="6357938" y="5197475"/>
          <p14:tracePt t="54483" x="6465888" y="5295900"/>
          <p14:tracePt t="54499" x="6581775" y="5367338"/>
          <p14:tracePt t="54517" x="6697663" y="5446713"/>
          <p14:tracePt t="54533" x="6902450" y="5537200"/>
          <p14:tracePt t="54551" x="7099300" y="5626100"/>
          <p14:tracePt t="54566" x="7358063" y="5688013"/>
          <p14:tracePt t="54584" x="7589838" y="5732463"/>
          <p14:tracePt t="54600" x="7769225" y="5768975"/>
          <p14:tracePt t="54618" x="7858125" y="5786438"/>
          <p14:tracePt t="54633" x="7947025" y="5803900"/>
          <p14:tracePt t="54651" x="8001000" y="5803900"/>
          <p14:tracePt t="54666" x="8134350" y="5803900"/>
          <p14:tracePt t="54684" x="8277225" y="5795963"/>
          <p14:tracePt t="54700" x="8439150" y="5759450"/>
          <p14:tracePt t="54717" x="8582025" y="5697538"/>
          <p14:tracePt t="54733" x="8823325" y="5491163"/>
          <p14:tracePt t="54751" x="8991600" y="5205413"/>
          <p14:tracePt t="54767" x="9134475" y="4786313"/>
          <p14:tracePt t="54784" x="9134475" y="4276725"/>
          <p14:tracePt t="54801" x="9134475" y="3776663"/>
          <p14:tracePt t="54833" x="9134475" y="3313113"/>
          <p14:tracePt t="54836" x="9134475" y="2803525"/>
          <p14:tracePt t="54850" x="9134475" y="2411413"/>
          <p14:tracePt t="54867" x="9134475" y="2116138"/>
          <p14:tracePt t="54883" x="9134475" y="1884363"/>
          <p14:tracePt t="54901" x="9126538" y="1679575"/>
          <p14:tracePt t="54917" x="9063038" y="1446213"/>
          <p14:tracePt t="54917" x="9001125" y="1330325"/>
          <p14:tracePt t="54934" x="8777288" y="911225"/>
          <p14:tracePt t="54950" x="8447088" y="446088"/>
          <p14:tracePt t="54968" x="8197850" y="80963"/>
          <p14:tracePt t="54984" x="7956550" y="0"/>
          <p14:tracePt t="55009" x="7894638" y="0"/>
          <p14:tracePt t="55017" x="7759700" y="0"/>
          <p14:tracePt t="55034" x="7562850" y="0"/>
          <p14:tracePt t="55066" x="7510463" y="0"/>
          <p14:tracePt t="55068" x="7402513" y="0"/>
          <p14:tracePt t="55083" x="7340600" y="0"/>
          <p14:tracePt t="55101" x="7242175" y="0"/>
          <p14:tracePt t="55117" x="7170738" y="0"/>
          <p14:tracePt t="55117" x="7126288" y="0"/>
          <p14:tracePt t="55135" x="7054850" y="0"/>
          <p14:tracePt t="55150" x="6875463" y="44450"/>
          <p14:tracePt t="55167" x="6786563" y="88900"/>
          <p14:tracePt t="55184" x="6688138" y="187325"/>
          <p14:tracePt t="55216" x="6626225" y="258763"/>
          <p14:tracePt t="55233" x="6599238" y="322263"/>
          <p14:tracePt t="55251" x="6581775" y="357188"/>
          <p14:tracePt t="55267" x="6581775" y="366713"/>
          <p14:tracePt t="55284" x="6572250" y="401638"/>
          <p14:tracePt t="55300" x="6572250" y="446088"/>
          <p14:tracePt t="55317" x="6554788" y="554038"/>
          <p14:tracePt t="55360" x="6545263" y="554038"/>
          <p14:tracePt t="55750" x="6527800" y="561975"/>
          <p14:tracePt t="55758" x="6500813" y="581025"/>
          <p14:tracePt t="55760" x="6465888" y="588963"/>
          <p14:tracePt t="55767" x="6357938" y="625475"/>
          <p14:tracePt t="55783" x="6286500" y="669925"/>
          <p14:tracePt t="55801" x="6188075" y="714375"/>
          <p14:tracePt t="55816" x="6143625" y="741363"/>
          <p14:tracePt t="55834" x="6081713" y="768350"/>
          <p14:tracePt t="55850" x="5965825" y="839788"/>
          <p14:tracePt t="55867" x="5875338" y="893763"/>
          <p14:tracePt t="55883" x="5741988" y="965200"/>
          <p14:tracePt t="55900" x="5608638" y="1036638"/>
          <p14:tracePt t="55917" x="5483225" y="1116013"/>
          <p14:tracePt t="55917" x="5429250" y="1152525"/>
          <p14:tracePt t="55934" x="5322888" y="1204913"/>
          <p14:tracePt t="55949" x="5251450" y="1231900"/>
          <p14:tracePt t="55966" x="5160963" y="1268413"/>
          <p14:tracePt t="55984" x="5081588" y="1276350"/>
          <p14:tracePt t="56000" x="5045075" y="1276350"/>
          <p14:tracePt t="56017" x="4991100" y="1295400"/>
          <p14:tracePt t="56033" x="4956175" y="1295400"/>
          <p14:tracePt t="56050" x="4822825" y="1322388"/>
          <p14:tracePt t="56084" x="4446588" y="1339850"/>
          <p14:tracePt t="56141" x="4411663" y="1339850"/>
          <p14:tracePt t="56151" x="4375150" y="1339850"/>
          <p14:tracePt t="56166" x="4348163" y="1339850"/>
          <p14:tracePt t="56184" x="4313238" y="1339850"/>
          <p14:tracePt t="56200" x="4143375" y="1339850"/>
          <p14:tracePt t="56236" x="4081463" y="1347788"/>
          <p14:tracePt t="56250" x="4017963" y="1357313"/>
          <p14:tracePt t="56267" x="3911600" y="1374775"/>
          <p14:tracePt t="56284" x="3795713" y="1401763"/>
          <p14:tracePt t="56300" x="3633788" y="1419225"/>
          <p14:tracePt t="56317" x="3438525" y="1446213"/>
          <p14:tracePt t="56317" x="3357563" y="1465263"/>
          <p14:tracePt t="56336" x="3259138" y="1482725"/>
          <p14:tracePt t="56350" x="3241675" y="1482725"/>
          <p14:tracePt t="56368" x="3214688" y="1482725"/>
          <p14:tracePt t="56382" x="3197225" y="1482725"/>
          <p14:tracePt t="56550" x="3205163" y="1482725"/>
          <p14:tracePt t="56574" x="3224213" y="1473200"/>
          <p14:tracePt t="56590" x="3232150" y="1465263"/>
          <p14:tracePt t="56598" x="3241675" y="1465263"/>
          <p14:tracePt t="56610" x="3251200" y="1446213"/>
          <p14:tracePt t="56612" x="3268663" y="1438275"/>
          <p14:tracePt t="56617" x="3313113" y="1411288"/>
          <p14:tracePt t="56634" x="3348038" y="1393825"/>
          <p14:tracePt t="56650" x="3367088" y="1374775"/>
          <p14:tracePt t="56666" x="3394075" y="1374775"/>
          <p14:tracePt t="56683" x="3402013" y="1366838"/>
          <p14:tracePt t="56700" x="3411538" y="1366838"/>
          <p14:tracePt t="56716" x="3429000" y="1347788"/>
          <p14:tracePt t="56716" x="3438525" y="1347788"/>
          <p14:tracePt t="56751" x="3446463" y="1339850"/>
          <p14:tracePt t="56753" x="3473450" y="1339850"/>
          <p14:tracePt t="56767" x="3509963" y="1322388"/>
          <p14:tracePt t="56784" x="3517900" y="1312863"/>
          <p14:tracePt t="56799" x="3544888" y="1295400"/>
          <p14:tracePt t="56838" x="3554413" y="1295400"/>
          <p14:tracePt t="56840" x="3562350" y="1285875"/>
          <p14:tracePt t="56850" x="3581400" y="1285875"/>
          <p14:tracePt t="57301" x="3589338" y="1285875"/>
          <p14:tracePt t="57303" x="3608388" y="1285875"/>
          <p14:tracePt t="57303" x="3616325" y="1285875"/>
          <p14:tracePt t="57367" x="3616325" y="1303338"/>
          <p14:tracePt t="57383" x="3616325" y="1322388"/>
          <p14:tracePt t="57401" x="3608388" y="1357313"/>
          <p14:tracePt t="57416" x="3581400" y="1393825"/>
          <p14:tracePt t="57433" x="3536950" y="1455738"/>
          <p14:tracePt t="57450" x="3473450" y="1517650"/>
          <p14:tracePt t="57467" x="3357563" y="1589088"/>
          <p14:tracePt t="57483" x="3313113" y="1625600"/>
          <p14:tracePt t="57501" x="3276600" y="1660525"/>
          <p14:tracePt t="57516" x="3251200" y="1679575"/>
          <p14:tracePt t="57516" x="3224213" y="1687513"/>
          <p14:tracePt t="57534" x="3205163" y="1704975"/>
          <p14:tracePt t="57550" x="3187700" y="1714500"/>
          <p14:tracePt t="57918" x="3197225" y="1714500"/>
          <p14:tracePt t="57926" x="3205163" y="1714500"/>
          <p14:tracePt t="58022" x="3224213" y="1714500"/>
          <p14:tracePt t="58206" x="3232150" y="1714500"/>
          <p14:tracePt t="58214" x="3241675" y="1714500"/>
          <p14:tracePt t="58223" x="3259138" y="1714500"/>
          <p14:tracePt t="58233" x="3268663" y="1714500"/>
          <p14:tracePt t="58250" x="3411538" y="1714500"/>
          <p14:tracePt t="58320" x="3419475" y="1714500"/>
          <p14:tracePt t="58407" x="3438525" y="1714500"/>
          <p14:tracePt t="58408" x="3446463" y="1714500"/>
          <p14:tracePt t="58416" x="3455988" y="1714500"/>
          <p14:tracePt t="58433" x="3473450" y="1731963"/>
          <p14:tracePt t="58450" x="3482975" y="1731963"/>
          <p14:tracePt t="58687" x="3490913" y="1731963"/>
          <p14:tracePt t="58694" x="3517900" y="1731963"/>
          <p14:tracePt t="58702" x="3544888" y="1741488"/>
          <p14:tracePt t="58773" x="3554413" y="1741488"/>
          <p14:tracePt t="58782" x="3571875" y="1758950"/>
          <p14:tracePt t="58790" x="3581400" y="1758950"/>
          <p14:tracePt t="58797" x="3589338" y="1758950"/>
          <p14:tracePt t="58804" x="3633788" y="1758950"/>
          <p14:tracePt t="58816" x="3697288" y="1758950"/>
          <p14:tracePt t="58833" x="3751263" y="1758950"/>
          <p14:tracePt t="58849" x="3795713" y="1758950"/>
          <p14:tracePt t="58867" x="3840163" y="1731963"/>
          <p14:tracePt t="58883" x="3884613" y="1714500"/>
          <p14:tracePt t="58900" x="3902075" y="1697038"/>
          <p14:tracePt t="58916" x="3929063" y="1687513"/>
          <p14:tracePt t="58933" x="3990975" y="1660525"/>
          <p14:tracePt t="58949" x="4000500" y="1652588"/>
          <p14:tracePt t="58967" x="4017963" y="1643063"/>
          <p14:tracePt t="59007" x="4027488" y="1633538"/>
          <p14:tracePt t="59016" x="4037013" y="1633538"/>
          <p14:tracePt t="59018" x="4071938" y="1625600"/>
          <p14:tracePt t="59034" x="4108450" y="1608138"/>
          <p14:tracePt t="59050" x="4133850" y="1598613"/>
          <p14:tracePt t="59066" x="4179888" y="1571625"/>
          <p14:tracePt t="59083" x="4197350" y="1562100"/>
          <p14:tracePt t="59099" x="4241800" y="1544638"/>
          <p14:tracePt t="59117" x="4251325" y="1536700"/>
          <p14:tracePt t="59526" x="4251325" y="1544638"/>
          <p14:tracePt t="59526" x="4241800" y="1562100"/>
          <p14:tracePt t="59543" x="4224338" y="1581150"/>
          <p14:tracePt t="59550" x="4224338" y="1589088"/>
          <p14:tracePt t="59566" x="4197350" y="1608138"/>
          <p14:tracePt t="59568" x="4187825" y="1633538"/>
          <p14:tracePt t="59583" x="4179888" y="1643063"/>
          <p14:tracePt t="59662" x="4179888" y="1652588"/>
          <p14:tracePt t="59870" x="4179888" y="1643063"/>
          <p14:tracePt t="59878" x="4187825" y="1633538"/>
          <p14:tracePt t="59878" x="4197350" y="1625600"/>
          <p14:tracePt t="59894" x="4205288" y="1616075"/>
          <p14:tracePt t="59905" x="4214813" y="1608138"/>
          <p14:tracePt t="59906" x="4232275" y="1598613"/>
          <p14:tracePt t="59916" x="4241800" y="1581150"/>
          <p14:tracePt t="59933" x="4251325" y="1554163"/>
          <p14:tracePt t="60006" x="4268788" y="1544638"/>
          <p14:tracePt t="60013" x="4268788" y="1536700"/>
          <p14:tracePt t="60054" x="4268788" y="1527175"/>
          <p14:tracePt t="60214" x="4286250" y="1527175"/>
          <p14:tracePt t="60222" x="4295775" y="1527175"/>
          <p14:tracePt t="60238" x="4303713" y="1527175"/>
          <p14:tracePt t="60240" x="4322763" y="1527175"/>
          <p14:tracePt t="60249" x="4348163" y="1562100"/>
          <p14:tracePt t="60266" x="4367213" y="1589088"/>
          <p14:tracePt t="60282" x="4375150" y="1633538"/>
          <p14:tracePt t="60299" x="4375150" y="1643063"/>
          <p14:tracePt t="60316" x="4394200" y="1670050"/>
          <p14:tracePt t="60340" x="4394200" y="1679575"/>
          <p14:tracePt t="60349" x="4394200" y="1741488"/>
          <p14:tracePt t="60367" x="4402138" y="1795463"/>
          <p14:tracePt t="60383" x="4419600" y="1847850"/>
          <p14:tracePt t="60400" x="4419600" y="1928813"/>
          <p14:tracePt t="60416" x="4419600" y="1965325"/>
          <p14:tracePt t="60433" x="4419600" y="2017713"/>
          <p14:tracePt t="60450" x="4419600" y="2062163"/>
          <p14:tracePt t="60467" x="4419600" y="2108200"/>
          <p14:tracePt t="60483" x="4419600" y="2152650"/>
          <p14:tracePt t="60500" x="4429125" y="2224088"/>
          <p14:tracePt t="60806" x="4438650" y="2232025"/>
          <p14:tracePt t="60814" x="4446588" y="2232025"/>
          <p14:tracePt t="60838" x="4456113" y="2232025"/>
          <p14:tracePt t="60840" x="4483100" y="2232025"/>
          <p14:tracePt t="60909" x="4491038" y="2214563"/>
          <p14:tracePt t="61158" x="4510088" y="2214563"/>
          <p14:tracePt t="61229" x="4554538" y="2214563"/>
          <p14:tracePt t="61238" x="4581525" y="2214563"/>
          <p14:tracePt t="61249" x="4589463" y="2214563"/>
          <p14:tracePt t="61251" x="4616450" y="2214563"/>
          <p14:tracePt t="61266" x="4625975" y="2214563"/>
          <p14:tracePt t="61283" x="4652963" y="2224088"/>
          <p14:tracePt t="61332" x="4660900" y="2224088"/>
          <p14:tracePt t="61334" x="4759325" y="2232025"/>
          <p14:tracePt t="61334" x="4768850" y="2232025"/>
          <p14:tracePt t="61334" x="4776788" y="2232025"/>
          <p14:tracePt t="61416" x="4848225" y="2241550"/>
          <p14:tracePt t="61574" x="4867275" y="2251075"/>
          <p14:tracePt t="61638" x="4884738" y="2259013"/>
          <p14:tracePt t="61663" x="4884738" y="2268538"/>
          <p14:tracePt t="61663" x="4894263" y="2268538"/>
          <p14:tracePt t="61695" x="4911725" y="2268538"/>
          <p14:tracePt t="61740" x="4919663" y="2268538"/>
          <p14:tracePt t="61759" x="4929188" y="2268538"/>
          <p14:tracePt t="61771" x="4946650" y="2268538"/>
          <p14:tracePt t="61815" x="4956175" y="2268538"/>
          <p14:tracePt t="62039" x="4956175" y="2259013"/>
          <p14:tracePt t="62061" x="4938713" y="2259013"/>
          <p14:tracePt t="62079" x="4929188" y="2241550"/>
          <p14:tracePt t="62092" x="4919663" y="2241550"/>
          <p14:tracePt t="62102" x="4902200" y="2241550"/>
          <p14:tracePt t="62104" x="4894263" y="2241550"/>
          <p14:tracePt t="62116" x="4884738" y="2241550"/>
          <p14:tracePt t="62133" x="4867275" y="2241550"/>
          <p14:tracePt t="62199" x="4857750" y="2241550"/>
          <p14:tracePt t="62214" x="4848225" y="2241550"/>
          <p14:tracePt t="62231" x="4830763" y="2232025"/>
          <p14:tracePt t="62246" x="4822825" y="2232025"/>
          <p14:tracePt t="62374" x="4813300" y="2232025"/>
          <p14:tracePt t="62381" x="4803775" y="2232025"/>
          <p14:tracePt t="62774" x="4776788" y="2232025"/>
          <p14:tracePt t="62776" x="4776788" y="2241550"/>
          <p14:tracePt t="62788" x="4768850" y="2251075"/>
          <p14:tracePt t="62799" x="4759325" y="2259013"/>
          <p14:tracePt t="62967" x="4751388" y="2276475"/>
          <p14:tracePt t="62974" x="4751388" y="2286000"/>
          <p14:tracePt t="62988" x="4751388" y="2312988"/>
          <p14:tracePt t="63031" x="4751388" y="2322513"/>
          <p14:tracePt t="63049" x="4741863" y="2339975"/>
          <p14:tracePt t="63053" x="4732338" y="2347913"/>
          <p14:tracePt t="63064" x="4732338" y="2357438"/>
          <p14:tracePt t="63094" x="4732338" y="2366963"/>
          <p14:tracePt t="63110" x="4732338" y="2374900"/>
          <p14:tracePt t="63127" x="4732338" y="2393950"/>
          <p14:tracePt t="63142" x="4724400" y="2401888"/>
          <p14:tracePt t="63158" x="4724400" y="2411413"/>
          <p14:tracePt t="63166" x="4724400" y="2428875"/>
          <p14:tracePt t="63167" x="4724400" y="2438400"/>
          <p14:tracePt t="63182" x="4724400" y="2455863"/>
          <p14:tracePt t="63199" x="4705350" y="2473325"/>
          <p14:tracePt t="63215" x="4705350" y="2482850"/>
          <p14:tracePt t="63252" x="4705350" y="2490788"/>
          <p14:tracePt t="63276" x="4705350" y="2509838"/>
          <p14:tracePt t="63302" x="4705350" y="2517775"/>
          <p14:tracePt t="63309" x="4705350" y="2527300"/>
          <p14:tracePt t="63319" x="4697413" y="2544763"/>
          <p14:tracePt t="63332" x="4697413" y="2554288"/>
          <p14:tracePt t="63334" x="4697413" y="2562225"/>
          <p14:tracePt t="63351" x="4697413" y="2589213"/>
          <p14:tracePt t="63366" x="4697413" y="2608263"/>
          <p14:tracePt t="63382" x="4697413" y="2625725"/>
          <p14:tracePt t="63399" x="4697413" y="2643188"/>
          <p14:tracePt t="63424" x="4697413" y="2660650"/>
          <p14:tracePt t="63454" x="4697413" y="2670175"/>
          <p14:tracePt t="63478" x="4697413" y="2679700"/>
          <p14:tracePt t="63494" x="4697413" y="2687638"/>
          <p14:tracePt t="63501" x="4697413" y="2714625"/>
          <p14:tracePt t="63533" x="4697413" y="2724150"/>
          <p14:tracePt t="63535" x="4697413" y="2741613"/>
          <p14:tracePt t="63549" x="4697413" y="2786063"/>
          <p14:tracePt t="63566" x="4697413" y="2830513"/>
          <p14:tracePt t="63582" x="4697413" y="2867025"/>
          <p14:tracePt t="63600" x="4697413" y="2874963"/>
          <p14:tracePt t="63616" x="4697413" y="2884488"/>
          <p14:tracePt t="63654" x="4697413" y="2894013"/>
          <p14:tracePt t="63686" x="4697413" y="2919413"/>
          <p14:tracePt t="63702" x="4697413" y="2928938"/>
          <p14:tracePt t="63711" x="4697413" y="2938463"/>
          <p14:tracePt t="63724" x="4697413" y="2955925"/>
          <p14:tracePt t="63734" x="4697413" y="2982913"/>
          <p14:tracePt t="63736" x="4697413" y="2990850"/>
          <p14:tracePt t="63749" x="4697413" y="3036888"/>
          <p14:tracePt t="63767" x="4697413" y="3071813"/>
          <p14:tracePt t="63815" x="4697413" y="3081338"/>
          <p14:tracePt t="63817" x="4697413" y="3098800"/>
          <p14:tracePt t="63834" x="4697413" y="3116263"/>
          <p14:tracePt t="63849" x="4697413" y="3143250"/>
          <p14:tracePt t="63866" x="4697413" y="3170238"/>
          <p14:tracePt t="63883" x="4697413" y="3179763"/>
          <p14:tracePt t="63899" x="4697413" y="3187700"/>
          <p14:tracePt t="63917" x="4697413" y="3205163"/>
          <p14:tracePt t="63932" x="4697413" y="3214688"/>
          <p14:tracePt t="63950" x="4697413" y="3224213"/>
          <p14:tracePt t="63965" x="4697413" y="3251200"/>
          <p14:tracePt t="63984" x="4697413" y="3268663"/>
          <p14:tracePt t="63999" x="4697413" y="3286125"/>
          <p14:tracePt t="64017" x="4697413" y="3295650"/>
          <p14:tracePt t="64032" x="4697413" y="3313113"/>
          <p14:tracePt t="64049" x="4697413" y="3330575"/>
          <p14:tracePt t="64066" x="4697413" y="3340100"/>
          <p14:tracePt t="64083" x="4697413" y="3357563"/>
          <p14:tracePt t="64100" x="4697413" y="3375025"/>
          <p14:tracePt t="64116" x="4697413" y="3394075"/>
          <p14:tracePt t="64132" x="4697413" y="3438525"/>
          <p14:tracePt t="64132" x="4697413" y="3446463"/>
          <p14:tracePt t="64150" x="4697413" y="3482975"/>
          <p14:tracePt t="64167" x="4697413" y="3509963"/>
          <p14:tracePt t="64183" x="4697413" y="3544888"/>
          <p14:tracePt t="64199" x="4697413" y="3571875"/>
          <p14:tracePt t="64216" x="4697413" y="3589338"/>
          <p14:tracePt t="64232" x="4697413" y="3598863"/>
          <p14:tracePt t="64249" x="4697413" y="3616325"/>
          <p14:tracePt t="64266" x="4697413" y="3625850"/>
          <p14:tracePt t="64301" x="4697413" y="3633788"/>
          <p14:tracePt t="64331" x="4697413" y="3652838"/>
          <p14:tracePt t="64342" x="4697413" y="3660775"/>
          <p14:tracePt t="64375" x="4697413" y="3670300"/>
          <p14:tracePt t="64382" x="4697413" y="3679825"/>
          <p14:tracePt t="64390" x="4697413" y="3697288"/>
          <p14:tracePt t="64397" x="4687888" y="3705225"/>
          <p14:tracePt t="64404" x="4687888" y="3732213"/>
          <p14:tracePt t="64416" x="4687888" y="3741738"/>
          <p14:tracePt t="64433" x="4670425" y="3759200"/>
          <p14:tracePt t="64455" x="4670425" y="3776663"/>
          <p14:tracePt t="64466" x="4670425" y="3786188"/>
          <p14:tracePt t="64482" x="4670425" y="3795713"/>
          <p14:tracePt t="64499" x="4670425" y="3822700"/>
          <p14:tracePt t="64515" x="4670425" y="3857625"/>
          <p14:tracePt t="64550" x="4670425" y="3867150"/>
          <p14:tracePt t="64552" x="4670425" y="3884613"/>
          <p14:tracePt t="64566" x="4670425" y="3894138"/>
          <p14:tracePt t="64582" x="4670425" y="3919538"/>
          <p14:tracePt t="64599" x="4670425" y="3938588"/>
          <p14:tracePt t="64616" x="4660900" y="3946525"/>
          <p14:tracePt t="64632" x="4660900" y="3956050"/>
          <p14:tracePt t="64670" x="4660900" y="3965575"/>
          <p14:tracePt t="64694" x="4660900" y="3983038"/>
          <p14:tracePt t="64706" x="4660900" y="3990975"/>
          <p14:tracePt t="64726" x="4679950" y="4000500"/>
          <p14:tracePt t="64741" x="4679950" y="4017963"/>
          <p14:tracePt t="64758" x="4679950" y="4027488"/>
          <p14:tracePt t="64767" x="4679950" y="4037013"/>
          <p14:tracePt t="64790" x="4679950" y="4044950"/>
          <p14:tracePt t="64823" x="4679950" y="4054475"/>
          <p14:tracePt t="64830" x="4679950" y="4062413"/>
          <p14:tracePt t="64838" x="4679950" y="4071938"/>
          <p14:tracePt t="64840" x="4679950" y="4081463"/>
          <p14:tracePt t="64850" x="4679950" y="4108450"/>
          <p14:tracePt t="64866" x="4679950" y="4116388"/>
          <p14:tracePt t="64883" x="4679950" y="4143375"/>
          <p14:tracePt t="64899" x="4679950" y="4160838"/>
          <p14:tracePt t="64940" x="4679950" y="4170363"/>
          <p14:tracePt t="64965" x="4687888" y="4187825"/>
          <p14:tracePt t="64982" x="4687888" y="4197350"/>
          <p14:tracePt t="65007" x="4687888" y="4205288"/>
          <p14:tracePt t="65022" x="4687888" y="4224338"/>
          <p14:tracePt t="65037" x="4687888" y="4232275"/>
          <p14:tracePt t="65049" x="4687888" y="4241800"/>
          <p14:tracePt t="65050" x="4687888" y="4251325"/>
          <p14:tracePt t="65066" x="4687888" y="4276725"/>
          <p14:tracePt t="65082" x="4687888" y="4303713"/>
          <p14:tracePt t="65100" x="4687888" y="4313238"/>
          <p14:tracePt t="65116" x="4687888" y="4340225"/>
          <p14:tracePt t="65133" x="4687888" y="4357688"/>
          <p14:tracePt t="65150" x="4687888" y="4456113"/>
          <p14:tracePt t="65150" x="4687888" y="4465638"/>
          <p14:tracePt t="65222" x="4687888" y="4473575"/>
          <p14:tracePt t="65234" x="4687888" y="4483100"/>
          <p14:tracePt t="65249" x="4687888" y="4527550"/>
          <p14:tracePt t="65266" x="4687888" y="4537075"/>
          <p14:tracePt t="65282" x="4687888" y="4545013"/>
          <p14:tracePt t="65299" x="4687888" y="4554538"/>
          <p14:tracePt t="65316" x="4687888" y="4572000"/>
          <p14:tracePt t="65316" x="4687888" y="4581525"/>
          <p14:tracePt t="65335" x="4687888" y="4589463"/>
          <p14:tracePt t="65349" x="4687888" y="4598988"/>
          <p14:tracePt t="65431" x="4687888" y="4616450"/>
          <p14:tracePt t="65446" x="4687888" y="4625975"/>
          <p14:tracePt t="65448" x="4687888" y="4660900"/>
          <p14:tracePt t="65475" x="4687888" y="4670425"/>
          <p14:tracePt t="65483" x="4687888" y="4697413"/>
          <p14:tracePt t="65500" x="4687888" y="4705350"/>
          <p14:tracePt t="65516" x="4687888" y="4759325"/>
          <p14:tracePt t="65547" x="4687888" y="4768850"/>
          <p14:tracePt t="65566" x="4687888" y="4776788"/>
          <p14:tracePt t="65598" x="4687888" y="4795838"/>
          <p14:tracePt t="65605" x="4687888" y="4822825"/>
          <p14:tracePt t="65613" x="4697413" y="4830763"/>
          <p14:tracePt t="66150" x="4705350" y="4830763"/>
          <p14:tracePt t="66405" x="4705350" y="4822825"/>
          <p14:tracePt t="66411" x="4705350" y="4813300"/>
          <p14:tracePt t="66414" x="4705350" y="4795838"/>
          <p14:tracePt t="66432" x="4705350" y="4768850"/>
          <p14:tracePt t="66450" x="4705350" y="4741863"/>
          <p14:tracePt t="66465" x="4705350" y="4732338"/>
          <p14:tracePt t="66502" x="4705350" y="4724400"/>
          <p14:tracePt t="66515" x="4714875" y="4705350"/>
          <p14:tracePt t="66517" x="4724400" y="4697413"/>
          <p14:tracePt t="66566" x="4724400" y="4687888"/>
          <p14:tracePt t="66607" x="4724400" y="4679950"/>
          <p14:tracePt t="66621" x="4724400" y="4660900"/>
          <p14:tracePt t="66629" x="4724400" y="4652963"/>
          <p14:tracePt t="66654" x="4724400" y="4643438"/>
          <p14:tracePt t="66693" x="4724400" y="4633913"/>
          <p14:tracePt t="66711" x="4724400" y="4608513"/>
          <p14:tracePt t="66720" x="4724400" y="4589463"/>
          <p14:tracePt t="66722" x="4724400" y="4581525"/>
          <p14:tracePt t="66732" x="4732338" y="4545013"/>
          <p14:tracePt t="66749" x="4732338" y="4500563"/>
          <p14:tracePt t="66767" x="4751388" y="4483100"/>
          <p14:tracePt t="66782" x="4751388" y="4473575"/>
          <p14:tracePt t="66799" x="4751388" y="4456113"/>
          <p14:tracePt t="66815" x="4751388" y="4446588"/>
          <p14:tracePt t="66832" x="4751388" y="4438650"/>
          <p14:tracePt t="66849" x="4751388" y="4429125"/>
          <p14:tracePt t="66866" x="4751388" y="4411663"/>
          <p14:tracePt t="66882" x="4751388" y="4402138"/>
          <p14:tracePt t="66898" x="4751388" y="4384675"/>
          <p14:tracePt t="66915" x="4751388" y="4340225"/>
          <p14:tracePt t="66915" x="4751388" y="4313238"/>
          <p14:tracePt t="66933" x="4751388" y="4286250"/>
          <p14:tracePt t="66949" x="4751388" y="4232275"/>
          <p14:tracePt t="66966" x="4751388" y="4187825"/>
          <p14:tracePt t="66982" x="4751388" y="4125913"/>
          <p14:tracePt t="66999" x="4751388" y="3938588"/>
          <p14:tracePt t="67040" x="4751388" y="3867150"/>
          <p14:tracePt t="67055" x="4751388" y="3840163"/>
          <p14:tracePt t="67065" x="4751388" y="3741738"/>
          <p14:tracePt t="67082" x="4751388" y="3643313"/>
          <p14:tracePt t="67099" x="4768850" y="3536950"/>
          <p14:tracePt t="67116" x="4776788" y="3419475"/>
          <p14:tracePt t="67132" x="4795838" y="3286125"/>
          <p14:tracePt t="67132" x="4813300" y="3224213"/>
          <p14:tracePt t="67150" x="4840288" y="3062288"/>
          <p14:tracePt t="67166" x="4857750" y="2911475"/>
          <p14:tracePt t="67183" x="4875213" y="2813050"/>
          <p14:tracePt t="67199" x="4884738" y="2759075"/>
          <p14:tracePt t="67216" x="4884738" y="2687638"/>
          <p14:tracePt t="67232" x="4902200" y="2589213"/>
          <p14:tracePt t="67249" x="4902200" y="2473325"/>
          <p14:tracePt t="67265" x="4902200" y="2330450"/>
          <p14:tracePt t="67283" x="4902200" y="2205038"/>
          <p14:tracePt t="67299" x="4902200" y="2089150"/>
          <p14:tracePt t="67316" x="4919663" y="1704975"/>
          <p14:tracePt t="67384" x="4919663" y="1670050"/>
          <p14:tracePt t="67526" x="4919663" y="1660525"/>
          <p14:tracePt t="67532" x="4902200" y="1660525"/>
          <p14:tracePt t="67548" x="4848225" y="1679575"/>
          <p14:tracePt t="67550" x="4813300" y="1731963"/>
          <p14:tracePt t="67550" x="4813300" y="1741488"/>
          <p14:tracePt t="67590" x="4803775" y="1758950"/>
          <p14:tracePt t="67607" x="4795838" y="1768475"/>
          <p14:tracePt t="67621" x="4795838" y="1785938"/>
          <p14:tracePt t="67645" x="4786313" y="1785938"/>
          <p14:tracePt t="67653" x="4786313" y="1795463"/>
          <p14:tracePt t="67659" x="4786313" y="1812925"/>
          <p14:tracePt t="67665" x="4776788" y="1857375"/>
          <p14:tracePt t="67682" x="4768850" y="1893888"/>
          <p14:tracePt t="67700" x="4751388" y="1965325"/>
          <p14:tracePt t="67715" x="4732338" y="2054225"/>
          <p14:tracePt t="67733" x="4705350" y="2133600"/>
          <p14:tracePt t="67748" x="4660900" y="2268538"/>
          <p14:tracePt t="67766" x="4625975" y="2401888"/>
          <p14:tracePt t="67782" x="4608513" y="2500313"/>
          <p14:tracePt t="67799" x="4598988" y="2571750"/>
          <p14:tracePt t="67815" x="4581525" y="2697163"/>
          <p14:tracePt t="67840" x="4581525" y="2724150"/>
          <p14:tracePt t="67849" x="4562475" y="2795588"/>
          <p14:tracePt t="67865" x="4545013" y="2894013"/>
          <p14:tracePt t="67882" x="4545013" y="2955925"/>
          <p14:tracePt t="67899" x="4527550" y="3036888"/>
          <p14:tracePt t="67916" x="4518025" y="3116263"/>
          <p14:tracePt t="67932" x="4500563" y="3232150"/>
          <p14:tracePt t="67932" x="4500563" y="3303588"/>
          <p14:tracePt t="67950" x="4483100" y="3367088"/>
          <p14:tracePt t="67965" x="4438650" y="3616325"/>
          <p14:tracePt t="67983" x="4419600" y="3732213"/>
          <p14:tracePt t="67999" x="4411663" y="3857625"/>
          <p14:tracePt t="68016" x="4411663" y="3956050"/>
          <p14:tracePt t="68032" x="4394200" y="4037013"/>
          <p14:tracePt t="68049" x="4375150" y="4108450"/>
          <p14:tracePt t="68065" x="4357688" y="4187825"/>
          <p14:tracePt t="68083" x="4357688" y="4259263"/>
          <p14:tracePt t="68099" x="4348163" y="4340225"/>
          <p14:tracePt t="68117" x="4348163" y="4394200"/>
          <p14:tracePt t="68132" x="4348163" y="4456113"/>
          <p14:tracePt t="68132" x="4348163" y="4465638"/>
          <p14:tracePt t="68172" x="4348163" y="4473575"/>
          <p14:tracePt t="68174" x="4348163" y="4491038"/>
          <p14:tracePt t="68182" x="4348163" y="4510088"/>
          <p14:tracePt t="68199" x="4348163" y="4545013"/>
          <p14:tracePt t="68216" x="4348163" y="4572000"/>
          <p14:tracePt t="68232" x="4348163" y="4608513"/>
          <p14:tracePt t="68249" x="4348163" y="4633913"/>
          <p14:tracePt t="68265" x="4348163" y="4643438"/>
          <p14:tracePt t="68367" x="4348163" y="4652963"/>
          <p14:tracePt t="68375" x="4348163" y="4670425"/>
          <p14:tracePt t="68377" x="4348163" y="4697413"/>
          <p14:tracePt t="68382" x="4348163" y="4732338"/>
          <p14:tracePt t="68400" x="4348163" y="4786313"/>
          <p14:tracePt t="68416" x="4348163" y="4822825"/>
          <p14:tracePt t="68433" x="4348163" y="4867275"/>
          <p14:tracePt t="68449" x="4348163" y="4884738"/>
          <p14:tracePt t="68479" x="4348163" y="4894263"/>
          <p14:tracePt t="68742" x="4357688" y="4902200"/>
          <p14:tracePt t="68747" x="4357688" y="4911725"/>
          <p14:tracePt t="68754" x="4367213" y="4911725"/>
          <p14:tracePt t="68829" x="4375150" y="4911725"/>
          <p14:tracePt t="68846" x="4384675" y="4919663"/>
          <p14:tracePt t="68847" x="4394200" y="4919663"/>
          <p14:tracePt t="68855" x="4411663" y="4938713"/>
          <p14:tracePt t="68865" x="4456113" y="4956175"/>
          <p14:tracePt t="68883" x="4491038" y="4973638"/>
          <p14:tracePt t="68899" x="4510088" y="4973638"/>
          <p14:tracePt t="68916" x="4518025" y="4973638"/>
          <p14:tracePt t="68932" x="4537075" y="4983163"/>
          <p14:tracePt t="68932" x="4545013" y="4983163"/>
          <p14:tracePt t="68950" x="4562475" y="4983163"/>
          <p14:tracePt t="68965" x="4589463" y="4983163"/>
          <p14:tracePt t="68982" x="4598988" y="4983163"/>
          <p14:tracePt t="68999" x="4625975" y="4983163"/>
          <p14:tracePt t="69015" x="4652963" y="4983163"/>
          <p14:tracePt t="69031" x="4687888" y="4956175"/>
          <p14:tracePt t="69049" x="4732338" y="4929188"/>
          <p14:tracePt t="69065" x="4759325" y="4911725"/>
          <p14:tracePt t="69082" x="4776788" y="4884738"/>
          <p14:tracePt t="69099" x="4803775" y="4840288"/>
          <p14:tracePt t="69116" x="4813300" y="4822825"/>
          <p14:tracePt t="69132" x="4830763" y="4776788"/>
          <p14:tracePt t="69149" x="4848225" y="4697413"/>
          <p14:tracePt t="69167" x="4875213" y="4589463"/>
          <p14:tracePt t="69182" x="4919663" y="4232275"/>
          <p14:tracePt t="69182" x="4919663" y="4160838"/>
          <p14:tracePt t="69230" x="4938713" y="4089400"/>
          <p14:tracePt t="69249" x="4938713" y="4044950"/>
          <p14:tracePt t="69250" x="4956175" y="3919538"/>
          <p14:tracePt t="69266" x="4973638" y="3776663"/>
          <p14:tracePt t="69282" x="4973638" y="3633788"/>
          <p14:tracePt t="69299" x="4973638" y="3490913"/>
          <p14:tracePt t="69315" x="4973638" y="3367088"/>
          <p14:tracePt t="69315" x="4973638" y="3322638"/>
          <p14:tracePt t="69334" x="4973638" y="3268663"/>
          <p14:tracePt t="69348" x="4973638" y="3152775"/>
          <p14:tracePt t="69367" x="4973638" y="3036888"/>
          <p14:tracePt t="69382" x="4973638" y="2938463"/>
          <p14:tracePt t="69399" x="4973638" y="2822575"/>
          <p14:tracePt t="69416" x="4973638" y="2724150"/>
          <p14:tracePt t="69432" x="4973638" y="2581275"/>
          <p14:tracePt t="69448" x="4973638" y="2438400"/>
          <p14:tracePt t="69465" x="4973638" y="2303463"/>
          <p14:tracePt t="69482" x="4973638" y="2170113"/>
          <p14:tracePt t="69499" x="4965700" y="2089150"/>
          <p14:tracePt t="69516" x="4875213" y="1758950"/>
          <p14:tracePt t="69616" x="4867275" y="1751013"/>
          <p14:tracePt t="69687" x="4867275" y="1741488"/>
          <p14:tracePt t="69774" x="4857750" y="1741488"/>
          <p14:tracePt t="69782" x="4830763" y="1741488"/>
          <p14:tracePt t="69790" x="4786313" y="1758950"/>
          <p14:tracePt t="69798" x="4768850" y="1758950"/>
          <p14:tracePt t="69804" x="4724400" y="1785938"/>
          <p14:tracePt t="69816" x="4705350" y="1812925"/>
          <p14:tracePt t="69831" x="4660900" y="1830388"/>
          <p14:tracePt t="69856" x="4643438" y="1857375"/>
          <p14:tracePt t="69865" x="4608513" y="1901825"/>
          <p14:tracePt t="69882" x="4554538" y="1990725"/>
          <p14:tracePt t="69899" x="4527550" y="2044700"/>
          <p14:tracePt t="69915" x="4500563" y="2133600"/>
          <p14:tracePt t="69932" x="4473575" y="2205038"/>
          <p14:tracePt t="69949" x="4465638" y="2322513"/>
          <p14:tracePt t="69966" x="4429125" y="2428875"/>
          <p14:tracePt t="69982" x="4384675" y="2554288"/>
          <p14:tracePt t="69999" x="4384675" y="2697163"/>
          <p14:tracePt t="70015" x="4384675" y="2894013"/>
          <p14:tracePt t="70043" x="4384675" y="2938463"/>
          <p14:tracePt t="70049" x="4384675" y="3017838"/>
          <p14:tracePt t="70082" x="4384675" y="3108325"/>
          <p14:tracePt t="70084" x="4384675" y="3179763"/>
          <p14:tracePt t="70100" x="4384675" y="3276600"/>
          <p14:tracePt t="70115" x="4384675" y="3357563"/>
          <p14:tracePt t="70132" x="4384675" y="3429000"/>
          <p14:tracePt t="70149" x="4367213" y="3527425"/>
          <p14:tracePt t="70149" x="4367213" y="3562350"/>
          <p14:tracePt t="70166" x="4357688" y="3633788"/>
          <p14:tracePt t="70183" x="4340225" y="3724275"/>
          <p14:tracePt t="70200" x="4322763" y="3830638"/>
          <p14:tracePt t="70215" x="4322763" y="3919538"/>
          <p14:tracePt t="70232" x="4303713" y="4010025"/>
          <p14:tracePt t="70248" x="4303713" y="4062413"/>
          <p14:tracePt t="70265" x="4286250" y="4116388"/>
          <p14:tracePt t="70282" x="4276725" y="4322763"/>
          <p14:tracePt t="70282" x="4276725" y="4348163"/>
          <p14:tracePt t="70335" x="4276725" y="4394200"/>
          <p14:tracePt t="70335" x="4276725" y="4402138"/>
          <p14:tracePt t="70349" x="4276725" y="4456113"/>
          <p14:tracePt t="70388" x="4276725" y="4473575"/>
          <p14:tracePt t="70390" x="4276725" y="4537075"/>
          <p14:tracePt t="70425" x="4276725" y="4562475"/>
          <p14:tracePt t="70440" x="4295775" y="4589463"/>
          <p14:tracePt t="70449" x="4295775" y="4608513"/>
          <p14:tracePt t="70465" x="4313238" y="4616450"/>
          <p14:tracePt t="70482" x="4313238" y="4625975"/>
          <p14:tracePt t="70499" x="4322763" y="4633913"/>
          <p14:tracePt t="70516" x="4330700" y="4652963"/>
          <p14:tracePt t="70532" x="4348163" y="4670425"/>
          <p14:tracePt t="70549" x="4357688" y="4705350"/>
          <p14:tracePt t="70549" x="4375150" y="4724400"/>
          <p14:tracePt t="70565" x="4402138" y="4751388"/>
          <p14:tracePt t="70582" x="4429125" y="4786313"/>
          <p14:tracePt t="70598" x="4545013" y="4929188"/>
          <p14:tracePt t="70671" x="4554538" y="4946650"/>
          <p14:tracePt t="70681" x="4562475" y="4956175"/>
          <p14:tracePt t="70698" x="4581525" y="4965700"/>
          <p14:tracePt t="70716" x="4608513" y="4973638"/>
          <p14:tracePt t="70732" x="4625975" y="4973638"/>
          <p14:tracePt t="70775" x="4633913" y="4973638"/>
          <p14:tracePt t="70791" x="4652963" y="4973638"/>
          <p14:tracePt t="70796" x="4660900" y="4973638"/>
          <p14:tracePt t="70815" x="4679950" y="4973638"/>
          <p14:tracePt t="70839" x="4697413" y="4973638"/>
          <p14:tracePt t="70862" x="4705350" y="4973638"/>
          <p14:tracePt t="70872" x="4714875" y="4973638"/>
          <p14:tracePt t="70874" x="4732338" y="4973638"/>
          <p14:tracePt t="70882" x="4751388" y="4973638"/>
          <p14:tracePt t="70899" x="4776788" y="4956175"/>
          <p14:tracePt t="70915" x="4795838" y="4938713"/>
          <p14:tracePt t="70933" x="4840288" y="4875213"/>
          <p14:tracePt t="70949" x="4902200" y="4786313"/>
          <p14:tracePt t="70967" x="4938713" y="4705350"/>
          <p14:tracePt t="70982" x="4973638" y="4562475"/>
          <p14:tracePt t="70999" x="4991100" y="4411663"/>
          <p14:tracePt t="71016" x="5010150" y="4268788"/>
          <p14:tracePt t="71032" x="5045075" y="4133850"/>
          <p14:tracePt t="71049" x="5045075" y="4027488"/>
          <p14:tracePt t="71066" x="5045075" y="3875088"/>
          <p14:tracePt t="71082" x="5045075" y="3732213"/>
          <p14:tracePt t="71099" x="5045075" y="3544888"/>
          <p14:tracePt t="71116" x="5037138" y="3419475"/>
          <p14:tracePt t="71132" x="5037138" y="3303588"/>
          <p14:tracePt t="71149" x="5037138" y="3205163"/>
          <p14:tracePt t="71165" x="5037138" y="3017838"/>
          <p14:tracePt t="71183" x="5027613" y="2857500"/>
          <p14:tracePt t="71198" x="5000625" y="2724150"/>
          <p14:tracePt t="71216" x="5000625" y="2608263"/>
          <p14:tracePt t="71232" x="5000625" y="2527300"/>
          <p14:tracePt t="71249" x="4973638" y="2419350"/>
          <p14:tracePt t="71265" x="4946650" y="2303463"/>
          <p14:tracePt t="71282" x="4946650" y="2232025"/>
          <p14:tracePt t="71298" x="4929188" y="2133600"/>
          <p14:tracePt t="71316" x="4919663" y="2081213"/>
          <p14:tracePt t="71332" x="4902200" y="2000250"/>
          <p14:tracePt t="71332" x="4884738" y="1955800"/>
          <p14:tracePt t="71351" x="4840288" y="1803400"/>
          <p14:tracePt t="71392" x="4840288" y="1795463"/>
          <p14:tracePt t="71398" x="4830763" y="1776413"/>
          <p14:tracePt t="71415" x="4830763" y="1768475"/>
          <p14:tracePt t="71461" x="4822825" y="1768475"/>
          <p14:tracePt t="71613" x="4803775" y="1776413"/>
          <p14:tracePt t="71621" x="4795838" y="1785938"/>
          <p14:tracePt t="71628" x="4786313" y="1795463"/>
          <p14:tracePt t="71628" x="4759325" y="1822450"/>
          <p14:tracePt t="71637" x="4751388" y="1830388"/>
          <p14:tracePt t="71648" x="4687888" y="1919288"/>
          <p14:tracePt t="71678" x="4670425" y="1938338"/>
          <p14:tracePt t="71687" x="4660900" y="1965325"/>
          <p14:tracePt t="71698" x="4633913" y="2000250"/>
          <p14:tracePt t="71715" x="4616450" y="2036763"/>
          <p14:tracePt t="71732" x="4598988" y="2044700"/>
          <p14:tracePt t="71748" x="4598988" y="2054225"/>
          <p14:tracePt t="71748" x="4589463" y="2062163"/>
          <p14:tracePt t="71806" x="4589463" y="2071688"/>
          <p14:tracePt t="71814" x="4581525" y="2081213"/>
          <p14:tracePt t="71814" x="4572000" y="2089150"/>
          <p14:tracePt t="71838" x="4562475" y="2098675"/>
          <p14:tracePt t="71861" x="4554538" y="2108200"/>
          <p14:tracePt t="71877" x="4554538" y="2116138"/>
          <p14:tracePt t="71883" x="4554538" y="2125663"/>
          <p14:tracePt t="71902" x="4537075" y="2133600"/>
          <p14:tracePt t="71918" x="4518025" y="2152650"/>
          <p14:tracePt t="71920" x="4510088" y="2160588"/>
          <p14:tracePt t="71932" x="4500563" y="2179638"/>
          <p14:tracePt t="71950" x="4483100" y="2187575"/>
          <p14:tracePt t="72278" x="4483100" y="2170113"/>
          <p14:tracePt t="72279" x="4473575" y="2160588"/>
          <p14:tracePt t="72298" x="4473575" y="2143125"/>
          <p14:tracePt t="72300" x="4473575" y="2116138"/>
          <p14:tracePt t="72315" x="4473575" y="2108200"/>
          <p14:tracePt t="72486" x="4465638" y="2098675"/>
          <p14:tracePt t="72491" x="4429125" y="2098675"/>
          <p14:tracePt t="72516" x="4411663" y="2098675"/>
          <p14:tracePt t="72532" x="4394200" y="2116138"/>
          <p14:tracePt t="72548" x="4375150" y="2116138"/>
          <p14:tracePt t="72548" x="4357688" y="2116138"/>
          <p14:tracePt t="73079" x="4340225" y="2125663"/>
          <p14:tracePt t="73080" x="4340225" y="2152650"/>
          <p14:tracePt t="73094" x="4330700" y="2179638"/>
          <p14:tracePt t="73099" x="4330700" y="2295525"/>
          <p14:tracePt t="73115" x="4330700" y="2438400"/>
          <p14:tracePt t="73132" x="4330700" y="2536825"/>
          <p14:tracePt t="73148" x="4330700" y="2598738"/>
          <p14:tracePt t="73148" x="4330700" y="2608263"/>
          <p14:tracePt t="73166" x="4330700" y="2633663"/>
          <p14:tracePt t="73182" x="4330700" y="2643188"/>
          <p14:tracePt t="73199" x="4330700" y="2679700"/>
          <p14:tracePt t="73215" x="4330700" y="2697163"/>
          <p14:tracePt t="73232" x="4330700" y="2714625"/>
          <p14:tracePt t="73248" x="4330700" y="2768600"/>
          <p14:tracePt t="73265" x="4348163" y="2813050"/>
          <p14:tracePt t="73281" x="4357688" y="2857500"/>
          <p14:tracePt t="73299" x="4357688" y="2901950"/>
          <p14:tracePt t="73314" x="4375150" y="2982913"/>
          <p14:tracePt t="73314" x="4394200" y="3009900"/>
          <p14:tracePt t="73348" x="4419600" y="3089275"/>
          <p14:tracePt t="73350" x="4419600" y="3116263"/>
          <p14:tracePt t="73350" x="4429125" y="3152775"/>
          <p14:tracePt t="73366" x="4438650" y="3187700"/>
          <p14:tracePt t="73381" x="4438650" y="3224213"/>
          <p14:tracePt t="73398" x="4438650" y="3276600"/>
          <p14:tracePt t="73415" x="4456113" y="3330575"/>
          <p14:tracePt t="73431" x="4465638" y="3384550"/>
          <p14:tracePt t="73448" x="4465638" y="3438525"/>
          <p14:tracePt t="73465" x="4483100" y="3482975"/>
          <p14:tracePt t="73481" x="4483100" y="3517900"/>
          <p14:tracePt t="73498" x="4483100" y="3571875"/>
          <p14:tracePt t="73515" x="4483100" y="3625850"/>
          <p14:tracePt t="73531" x="4483100" y="3679825"/>
          <p14:tracePt t="73549" x="4483100" y="3724275"/>
          <p14:tracePt t="73565" x="4483100" y="3803650"/>
          <p14:tracePt t="73565" x="4483100" y="3840163"/>
          <p14:tracePt t="73590" x="4483100" y="3919538"/>
          <p14:tracePt t="73607" x="4483100" y="3990975"/>
          <p14:tracePt t="73615" x="4483100" y="4133850"/>
          <p14:tracePt t="73631" x="4483100" y="4251325"/>
          <p14:tracePt t="73649" x="4483100" y="4375150"/>
          <p14:tracePt t="73665" x="4483100" y="4446588"/>
          <p14:tracePt t="73682" x="4483100" y="4483100"/>
          <p14:tracePt t="73698" x="4483100" y="4510088"/>
          <p14:tracePt t="73715" x="4483100" y="4527550"/>
          <p14:tracePt t="73731" x="4483100" y="4554538"/>
          <p14:tracePt t="73749" x="4483100" y="4572000"/>
          <p14:tracePt t="73764" x="4491038" y="4608513"/>
          <p14:tracePt t="73782" x="4510088" y="4652963"/>
          <p14:tracePt t="73798" x="4510088" y="4687888"/>
          <p14:tracePt t="73815" x="4510088" y="4724400"/>
          <p14:tracePt t="73831" x="4510088" y="4741863"/>
          <p14:tracePt t="73849" x="4518025" y="4759325"/>
          <p14:tracePt t="73865" x="4518025" y="4786313"/>
          <p14:tracePt t="73882" x="4527550" y="4803775"/>
          <p14:tracePt t="73938" x="4527550" y="4822825"/>
          <p14:tracePt t="73948" x="4527550" y="4830763"/>
          <p14:tracePt t="73948" x="4527550" y="4840288"/>
          <p14:tracePt t="73966" x="4545013" y="4867275"/>
          <p14:tracePt t="73981" x="4545013" y="4884738"/>
          <p14:tracePt t="73999" x="4554538" y="4902200"/>
          <p14:tracePt t="76310" x="4562475" y="4894263"/>
          <p14:tracePt t="76311" x="4562475" y="4840288"/>
          <p14:tracePt t="76331" x="4562475" y="4813300"/>
          <p14:tracePt t="76335" x="4562475" y="4768850"/>
          <p14:tracePt t="76348" x="4589463" y="4660900"/>
          <p14:tracePt t="76348" x="4616450" y="4589463"/>
          <p14:tracePt t="76366" x="4633913" y="4545013"/>
          <p14:tracePt t="76366" x="4652963" y="4456113"/>
          <p14:tracePt t="76382" x="4687888" y="4322763"/>
          <p14:tracePt t="76399" x="4751388" y="4125913"/>
          <p14:tracePt t="76415" x="4803775" y="3929063"/>
          <p14:tracePt t="76432" x="4875213" y="3652838"/>
          <p14:tracePt t="76448" x="4956175" y="3429000"/>
          <p14:tracePt t="76466" x="5018088" y="3187700"/>
          <p14:tracePt t="76481" x="5160963" y="2867025"/>
          <p14:tracePt t="76499" x="5375275" y="2490788"/>
          <p14:tracePt t="76515" x="5670550" y="2036763"/>
          <p14:tracePt t="76532" x="5965825" y="1571625"/>
          <p14:tracePt t="76548" x="6296025" y="1125538"/>
          <p14:tracePt t="76548" x="6394450" y="982663"/>
          <p14:tracePt t="76566" x="6473825" y="874713"/>
          <p14:tracePt t="76581" x="6688138" y="642938"/>
          <p14:tracePt t="76599" x="6786563" y="544513"/>
          <p14:tracePt t="76615" x="6831013" y="517525"/>
          <p14:tracePt t="76632" x="6858000" y="500063"/>
          <p14:tracePt t="76727" x="6867525" y="500063"/>
          <p14:tracePt t="76737" x="6894513" y="517525"/>
          <p14:tracePt t="76741" x="6938963" y="544513"/>
          <p14:tracePt t="76748" x="7072313" y="633413"/>
          <p14:tracePt t="76764" x="7269163" y="795338"/>
          <p14:tracePt t="76782" x="7394575" y="866775"/>
          <p14:tracePt t="76798" x="7456488" y="946150"/>
          <p14:tracePt t="76815" x="7491413" y="973138"/>
          <p14:tracePt t="76831" x="7527925" y="1027113"/>
          <p14:tracePt t="76849" x="7670800" y="1231900"/>
          <p14:tracePt t="76887" x="7724775" y="1322388"/>
          <p14:tracePt t="76889" x="7804150" y="1490663"/>
          <p14:tracePt t="76903" x="7831138" y="1571625"/>
          <p14:tracePt t="76915" x="7867650" y="1751013"/>
          <p14:tracePt t="76932" x="7885113" y="1965325"/>
          <p14:tracePt t="76949" x="7885113" y="2152650"/>
          <p14:tracePt t="76965" x="7885113" y="2374900"/>
          <p14:tracePt t="76982" x="7885113" y="2482850"/>
          <p14:tracePt t="76998" x="7885113" y="2562225"/>
          <p14:tracePt t="77015" x="7885113" y="2625725"/>
          <p14:tracePt t="77031" x="7885113" y="2679700"/>
          <p14:tracePt t="77048" x="7867650" y="2714625"/>
          <p14:tracePt t="77065" x="7858125" y="2768600"/>
          <p14:tracePt t="77082" x="7840663" y="2803525"/>
          <p14:tracePt t="77099" x="7796213" y="3000375"/>
          <p14:tracePt t="77155" x="7786688" y="3000375"/>
          <p14:tracePt t="77155" x="7786688" y="3009900"/>
          <p14:tracePt t="77198" x="7786688" y="3027363"/>
          <p14:tracePt t="78661" x="7786688" y="3036888"/>
          <p14:tracePt t="78665" x="7796213" y="3081338"/>
          <p14:tracePt t="78673" x="7813675" y="3133725"/>
          <p14:tracePt t="78681" x="7840663" y="3241675"/>
          <p14:tracePt t="78699" x="7848600" y="3322638"/>
          <p14:tracePt t="78715" x="7858125" y="3465513"/>
          <p14:tracePt t="78715" x="7858125" y="3509963"/>
          <p14:tracePt t="78750" x="7581900" y="4724400"/>
          <p14:tracePt t="78750" x="7562850" y="4822825"/>
          <p14:tracePt t="78831" x="7510463" y="4973638"/>
          <p14:tracePt t="78857" x="7473950" y="5081588"/>
          <p14:tracePt t="78903" x="7456488" y="5089525"/>
          <p14:tracePt t="78915" x="7419975" y="5143500"/>
          <p14:tracePt t="78932" x="7394575" y="5205413"/>
          <p14:tracePt t="78948" x="7323138" y="5276850"/>
          <p14:tracePt t="78948" x="7286625" y="5303838"/>
          <p14:tracePt t="78966" x="7242175" y="5348288"/>
          <p14:tracePt t="78981" x="7062788" y="5500688"/>
          <p14:tracePt t="78999" x="6929438" y="5572125"/>
          <p14:tracePt t="79015" x="6796088" y="5616575"/>
          <p14:tracePt t="79032" x="6653213" y="5688013"/>
          <p14:tracePt t="79047" x="6456363" y="5768975"/>
          <p14:tracePt t="79064" x="6259513" y="5840413"/>
          <p14:tracePt t="79081" x="5813425" y="5983288"/>
          <p14:tracePt t="79115" x="5259388" y="6062663"/>
          <p14:tracePt t="79137" x="4633913" y="6161088"/>
          <p14:tracePt t="79137" x="4483100" y="6161088"/>
          <p14:tracePt t="79166" x="4322763" y="6188075"/>
          <p14:tracePt t="79166" x="4160838" y="6205538"/>
          <p14:tracePt t="79182" x="3894138" y="6251575"/>
          <p14:tracePt t="79198" x="3589338" y="6276975"/>
          <p14:tracePt t="79215" x="3340100" y="6313488"/>
          <p14:tracePt t="79231" x="3214688" y="6330950"/>
          <p14:tracePt t="79248" x="3152775" y="6330950"/>
          <p14:tracePt t="79264" x="3125788" y="6330950"/>
          <p14:tracePt t="79281" x="3000375" y="6330950"/>
          <p14:tracePt t="79331" x="2946400" y="6303963"/>
          <p14:tracePt t="79573" x="3000375" y="6303963"/>
          <p14:tracePt t="79575" x="3098800" y="6340475"/>
          <p14:tracePt t="79597" x="3384550" y="6465888"/>
          <p14:tracePt t="79600" x="3660775" y="6608763"/>
          <p14:tracePt t="79614" x="3867150" y="6697663"/>
          <p14:tracePt t="79632" x="3965575" y="6742113"/>
          <p14:tracePt t="79647" x="3973513" y="6742113"/>
          <p14:tracePt t="79665" x="4017963" y="6751638"/>
          <p14:tracePt t="79681" x="4081463" y="6769100"/>
          <p14:tracePt t="79698" x="4152900" y="6769100"/>
          <p14:tracePt t="79714" x="4205288" y="6777038"/>
          <p14:tracePt t="79731" x="4241800" y="6777038"/>
          <p14:tracePt t="79747" x="4303713" y="6777038"/>
          <p14:tracePt t="79747" x="4340225" y="6777038"/>
          <p14:tracePt t="79765" x="4367213" y="6777038"/>
          <p14:tracePt t="79781" x="4438650" y="6777038"/>
          <p14:tracePt t="79798" x="4473575" y="6777038"/>
          <p14:tracePt t="79814" x="4510088" y="6777038"/>
          <p14:tracePt t="79831" x="4589463" y="6777038"/>
          <p14:tracePt t="79849" x="4660900" y="6777038"/>
          <p14:tracePt t="79864" x="4679950" y="6777038"/>
          <p14:tracePt t="79881" x="4705350" y="6759575"/>
          <p14:tracePt t="79897" x="4813300" y="6759575"/>
          <p14:tracePt t="79935" x="4857750" y="6759575"/>
          <p14:tracePt t="79948" x="4919663" y="6759575"/>
          <p14:tracePt t="79964" x="4973638" y="6742113"/>
          <p14:tracePt t="79964" x="5000625" y="6732588"/>
          <p14:tracePt t="79982" x="5037138" y="6732588"/>
          <p14:tracePt t="79997" x="5054600" y="6724650"/>
          <p14:tracePt t="80431" x="5062538" y="6715125"/>
          <p14:tracePt t="80432" x="5062538" y="6680200"/>
          <p14:tracePt t="80496" x="5062538" y="6643688"/>
          <p14:tracePt t="80514" x="5045075" y="6572250"/>
          <p14:tracePt t="80540" x="5037138" y="6554788"/>
          <p14:tracePt t="80547" x="5018088" y="6537325"/>
          <p14:tracePt t="80565" x="5010150" y="6518275"/>
          <p14:tracePt t="80581" x="5000625" y="6510338"/>
          <p14:tracePt t="80647" x="4991100" y="6510338"/>
          <p14:tracePt t="80649" x="4983163" y="6510338"/>
          <p14:tracePt t="80655" x="4973638" y="6510338"/>
          <p14:tracePt t="80664" x="4929188" y="6510338"/>
          <p14:tracePt t="80682" x="4875213" y="6510338"/>
          <p14:tracePt t="80698" x="4830763" y="6510338"/>
          <p14:tracePt t="80715" x="4795838" y="6518275"/>
          <p14:tracePt t="80731" x="4741863" y="6554788"/>
          <p14:tracePt t="80748" x="4714875" y="6572250"/>
          <p14:tracePt t="80764" x="4697413" y="6581775"/>
          <p14:tracePt t="80764" x="4687888" y="6599238"/>
          <p14:tracePt t="80958" x="4687888" y="6608763"/>
          <p14:tracePt t="80965" x="4705350" y="6608763"/>
          <p14:tracePt t="80970" x="4714875" y="6608763"/>
          <p14:tracePt t="80981" x="4768850" y="6616700"/>
          <p14:tracePt t="80998" x="4795838" y="6616700"/>
          <p14:tracePt t="81016" x="4830763" y="6616700"/>
          <p14:tracePt t="81031" x="4875213" y="6599238"/>
          <p14:tracePt t="81048" x="4946650" y="6554788"/>
          <p14:tracePt t="81065" x="5045075" y="6473825"/>
          <p14:tracePt t="81082" x="5153025" y="6375400"/>
          <p14:tracePt t="81099" x="5205413" y="6276975"/>
          <p14:tracePt t="81114" x="5259388" y="6180138"/>
          <p14:tracePt t="81132" x="5286375" y="6126163"/>
          <p14:tracePt t="81148" x="5286375" y="6081713"/>
          <p14:tracePt t="81165" x="5286375" y="6054725"/>
          <p14:tracePt t="81285" x="5276850" y="6054725"/>
          <p14:tracePt t="81294" x="5251450" y="6054725"/>
          <p14:tracePt t="81298" x="5224463" y="6054725"/>
          <p14:tracePt t="81314" x="5197475" y="6072188"/>
          <p14:tracePt t="81331" x="5099050" y="6089650"/>
          <p14:tracePt t="81331" x="5054600" y="6108700"/>
          <p14:tracePt t="81335" x="5010150" y="6116638"/>
          <p14:tracePt t="81348" x="4973638" y="6134100"/>
          <p14:tracePt t="81348" x="4956175" y="6143625"/>
          <p14:tracePt t="81382" x="4929188" y="6153150"/>
          <p14:tracePt t="81998" x="4929188" y="6161088"/>
          <p14:tracePt t="82006" x="4946650" y="6161088"/>
          <p14:tracePt t="82014" x="4991100" y="6161088"/>
          <p14:tracePt t="82021" x="5072063" y="6143625"/>
          <p14:tracePt t="82036" x="5180013" y="6062663"/>
          <p14:tracePt t="82048" x="5251450" y="5983288"/>
          <p14:tracePt t="82065" x="5276850" y="5929313"/>
          <p14:tracePt t="82081" x="5295900" y="5848350"/>
          <p14:tracePt t="82098" x="5303838" y="5813425"/>
          <p14:tracePt t="82114" x="5303838" y="5795963"/>
          <p14:tracePt t="82230" x="5295900" y="5795963"/>
          <p14:tracePt t="82238" x="5286375" y="5795963"/>
          <p14:tracePt t="82245" x="5241925" y="5795963"/>
          <p14:tracePt t="82255" x="5214938" y="5813425"/>
          <p14:tracePt t="82264" x="5170488" y="5840413"/>
          <p14:tracePt t="82281" x="5153025" y="5848350"/>
          <p14:tracePt t="82297" x="5116513" y="5867400"/>
          <p14:tracePt t="82315" x="5099050" y="5875338"/>
          <p14:tracePt t="82330" x="5072063" y="5902325"/>
          <p14:tracePt t="82349" x="5062538" y="5911850"/>
          <p14:tracePt t="82364" x="5045075" y="5929313"/>
          <p14:tracePt t="82446" x="5037138" y="5938838"/>
          <p14:tracePt t="82533" x="5027613" y="5946775"/>
          <p14:tracePt t="82536" x="5027613" y="5965825"/>
          <p14:tracePt t="82566" x="5027613" y="5973763"/>
          <p14:tracePt t="82568" x="5027613" y="5991225"/>
          <p14:tracePt t="82582" x="5027613" y="6010275"/>
          <p14:tracePt t="82598" x="5027613" y="6027738"/>
          <p14:tracePt t="82703" x="5027613" y="6054725"/>
          <p14:tracePt t="82711" x="5027613" y="6062663"/>
          <p14:tracePt t="82726" x="5027613" y="6072188"/>
          <p14:tracePt t="82728" x="5027613" y="6099175"/>
          <p14:tracePt t="82750" x="5027613" y="6108700"/>
          <p14:tracePt t="82752" x="5027613" y="6116638"/>
          <p14:tracePt t="82765" x="5027613" y="6143625"/>
          <p14:tracePt t="82781" x="5018088" y="6180138"/>
          <p14:tracePt t="82950" x="5018088" y="6188075"/>
          <p14:tracePt t="82952" x="5072063" y="6161088"/>
          <p14:tracePt t="82997" x="5089525" y="6143625"/>
          <p14:tracePt t="82999" x="5099050" y="6143625"/>
          <p14:tracePt t="83014" x="5108575" y="6134100"/>
          <p14:tracePt t="83031" x="5116513" y="6126163"/>
          <p14:tracePt t="83326" x="5108575" y="6126163"/>
          <p14:tracePt t="83343" x="5099050" y="6134100"/>
          <p14:tracePt t="83344" x="5089525" y="6143625"/>
          <p14:tracePt t="83354" x="5072063" y="6153150"/>
          <p14:tracePt t="83364" x="5054600" y="6188075"/>
          <p14:tracePt t="83364" x="5045075" y="6205538"/>
          <p14:tracePt t="83382" x="5037138" y="6205538"/>
          <p14:tracePt t="83398" x="5027613" y="6232525"/>
          <p14:tracePt t="84167" x="5045075" y="6232525"/>
          <p14:tracePt t="84169" x="5072063" y="6205538"/>
          <p14:tracePt t="84182" x="5081588" y="6197600"/>
          <p14:tracePt t="84184" x="5116513" y="6126163"/>
          <p14:tracePt t="84198" x="5143500" y="6081713"/>
          <p14:tracePt t="84215" x="5197475" y="6037263"/>
          <p14:tracePt t="84231" x="5224463" y="6000750"/>
          <p14:tracePt t="84247" x="5241925" y="5983288"/>
          <p14:tracePt t="84264" x="5251450" y="5956300"/>
          <p14:tracePt t="84281" x="5276850" y="5929313"/>
          <p14:tracePt t="84297" x="5303838" y="5902325"/>
          <p14:tracePt t="84314" x="5330825" y="5875338"/>
          <p14:tracePt t="84331" x="5394325" y="5848350"/>
          <p14:tracePt t="84348" x="5500688" y="5795963"/>
          <p14:tracePt t="84365" x="5634038" y="5732463"/>
          <p14:tracePt t="84381" x="5786438" y="5670550"/>
          <p14:tracePt t="84399" x="5884863" y="5616575"/>
          <p14:tracePt t="84414" x="6010275" y="5581650"/>
          <p14:tracePt t="84432" x="6134100" y="5562600"/>
          <p14:tracePt t="84447" x="6276975" y="5562600"/>
          <p14:tracePt t="84465" x="6402388" y="5562600"/>
          <p14:tracePt t="84481" x="6456363" y="5562600"/>
          <p14:tracePt t="84498" x="6500813" y="5562600"/>
          <p14:tracePt t="84513" x="6562725" y="5562600"/>
          <p14:tracePt t="84531" x="6653213" y="5562600"/>
          <p14:tracePt t="84547" x="6777038" y="5545138"/>
          <p14:tracePt t="84564" x="7385050" y="5367338"/>
          <p14:tracePt t="84658" x="7412038" y="5357813"/>
          <p14:tracePt t="84669" x="7439025" y="5357813"/>
          <p14:tracePt t="84681" x="7466013" y="5340350"/>
          <p14:tracePt t="84698" x="7500938" y="5330825"/>
          <p14:tracePt t="84715" x="7581900" y="5313363"/>
          <p14:tracePt t="84731" x="7661275" y="5286375"/>
          <p14:tracePt t="84748" x="7759700" y="5268913"/>
          <p14:tracePt t="84764" x="7885113" y="5232400"/>
          <p14:tracePt t="84764" x="7939088" y="5214938"/>
          <p14:tracePt t="84782" x="8045450" y="5180013"/>
          <p14:tracePt t="84798" x="8153400" y="5153025"/>
          <p14:tracePt t="84816" x="8259763" y="5116513"/>
          <p14:tracePt t="84831" x="8331200" y="5081588"/>
          <p14:tracePt t="84850" x="8367713" y="5062538"/>
          <p14:tracePt t="84864" x="8394700" y="5054600"/>
          <p14:tracePt t="84882" x="8402638" y="5045075"/>
          <p14:tracePt t="85303" x="8394700" y="5045075"/>
          <p14:tracePt t="85309" x="8385175" y="5045075"/>
          <p14:tracePt t="85336" x="8375650" y="5045075"/>
          <p14:tracePt t="85367" x="8358188" y="5045075"/>
          <p14:tracePt t="85387" x="8348663" y="5045075"/>
          <p14:tracePt t="85413" x="8340725" y="5054600"/>
          <p14:tracePt t="85814" x="8296275" y="5062538"/>
          <p14:tracePt t="85822" x="8259763" y="5072063"/>
          <p14:tracePt t="85830" x="8224838" y="5081588"/>
          <p14:tracePt t="85830" x="8188325" y="5099050"/>
          <p14:tracePt t="85847" x="8161338" y="5108575"/>
          <p14:tracePt t="85849" x="8081963" y="5126038"/>
          <p14:tracePt t="85865" x="8010525" y="5143500"/>
          <p14:tracePt t="85881" x="7939088" y="5170488"/>
          <p14:tracePt t="85907" x="7831138" y="5205413"/>
          <p14:tracePt t="85940" x="7813675" y="5214938"/>
          <p14:tracePt t="85948" x="7732713" y="5241925"/>
          <p14:tracePt t="85965" x="7670800" y="5259388"/>
          <p14:tracePt t="85981" x="7581900" y="5303838"/>
          <p14:tracePt t="85981" x="7537450" y="5330825"/>
          <p14:tracePt t="85998" x="7439025" y="5357813"/>
          <p14:tracePt t="86014" x="7153275" y="5483225"/>
          <p14:tracePt t="86064" x="7089775" y="5510213"/>
          <p14:tracePt t="86066" x="7010400" y="5554663"/>
          <p14:tracePt t="86081" x="6956425" y="5581650"/>
          <p14:tracePt t="86098" x="6894513" y="5599113"/>
          <p14:tracePt t="86114" x="6840538" y="5626100"/>
          <p14:tracePt t="86131" x="6759575" y="5680075"/>
          <p14:tracePt t="86148" x="6670675" y="5724525"/>
          <p14:tracePt t="86165" x="6562725" y="5776913"/>
          <p14:tracePt t="86181" x="6456363" y="5830888"/>
          <p14:tracePt t="86198" x="6375400" y="5857875"/>
          <p14:tracePt t="86214" x="6313488" y="5884863"/>
          <p14:tracePt t="86231" x="6259513" y="5902325"/>
          <p14:tracePt t="86248" x="6188075" y="5929313"/>
          <p14:tracePt t="86264" x="6143625" y="5946775"/>
          <p14:tracePt t="86281" x="6089650" y="5973763"/>
          <p14:tracePt t="86298" x="6045200" y="5991225"/>
          <p14:tracePt t="86314" x="6000750" y="5991225"/>
          <p14:tracePt t="86331" x="5973763" y="6000750"/>
          <p14:tracePt t="86364" x="5884863" y="6027738"/>
          <p14:tracePt t="86366" x="5840413" y="6037263"/>
          <p14:tracePt t="86366" x="5795963" y="6054725"/>
          <p14:tracePt t="86382" x="5768975" y="6062663"/>
          <p14:tracePt t="86382" x="5741988" y="6062663"/>
          <p14:tracePt t="86398" x="5688013" y="6062663"/>
          <p14:tracePt t="86415" x="5616575" y="6062663"/>
          <p14:tracePt t="86431" x="5562600" y="6062663"/>
          <p14:tracePt t="86448" x="5473700" y="6062663"/>
          <p14:tracePt t="86464" x="5402263" y="6062663"/>
          <p14:tracePt t="86481" x="5276850" y="6062663"/>
          <p14:tracePt t="86497" x="5108575" y="6062663"/>
          <p14:tracePt t="86515" x="4911725" y="6062663"/>
          <p14:tracePt t="86531" x="4633913" y="6062663"/>
          <p14:tracePt t="86557" x="4562475" y="6062663"/>
          <p14:tracePt t="86564" x="4446588" y="6062663"/>
          <p14:tracePt t="86581" x="4367213" y="6062663"/>
          <p14:tracePt t="86597" x="4286250" y="6062663"/>
          <p14:tracePt t="86615" x="4259263" y="6062663"/>
          <p14:tracePt t="86632" x="4241800" y="6062663"/>
          <p14:tracePt t="86647" x="4224338" y="6062663"/>
          <p14:tracePt t="86664" x="4205288" y="6062663"/>
          <p14:tracePt t="86681" x="4152900" y="6062663"/>
          <p14:tracePt t="86698" x="4108450" y="6062663"/>
          <p14:tracePt t="86714" x="4071938" y="6072188"/>
          <p14:tracePt t="86731" x="4044950" y="6072188"/>
          <p14:tracePt t="86748" x="4037013" y="6072188"/>
          <p14:tracePt t="86764" x="4010025" y="6089650"/>
          <p14:tracePt t="86781" x="4000500" y="6099175"/>
          <p14:tracePt t="86798" x="3983038" y="6099175"/>
          <p14:tracePt t="87349" x="3990975" y="6099175"/>
          <p14:tracePt t="87365" x="4010025" y="6099175"/>
          <p14:tracePt t="87370" x="4037013" y="6089650"/>
          <p14:tracePt t="87381" x="4116388" y="6054725"/>
          <p14:tracePt t="87398" x="4152900" y="6037263"/>
          <p14:tracePt t="87415" x="4197350" y="6010275"/>
          <p14:tracePt t="87432" x="4251325" y="6000750"/>
          <p14:tracePt t="87447" x="4295775" y="5973763"/>
          <p14:tracePt t="87465" x="4313238" y="5956300"/>
          <p14:tracePt t="87481" x="4330700" y="5956300"/>
          <p14:tracePt t="87498" x="4348163" y="5946775"/>
          <p14:tracePt t="87514" x="4394200" y="5929313"/>
          <p14:tracePt t="87531" x="4465638" y="5911850"/>
          <p14:tracePt t="87547" x="4518025" y="5902325"/>
          <p14:tracePt t="87571" x="4527550" y="5902325"/>
          <p14:tracePt t="87580" x="4554538" y="5894388"/>
          <p14:tracePt t="87580" x="4581525" y="5875338"/>
          <p14:tracePt t="87598" x="4616450" y="5875338"/>
          <p14:tracePt t="87614" x="4643438" y="5857875"/>
          <p14:tracePt t="87631" x="4670425" y="5857875"/>
          <p14:tracePt t="88238" x="4670425" y="5848350"/>
          <p14:tracePt t="88325" x="4679950" y="5848350"/>
          <p14:tracePt t="88398" x="4697413" y="5848350"/>
          <p14:tracePt t="88957" x="4697413" y="5857875"/>
          <p14:tracePt t="88966" x="4687888" y="5857875"/>
          <p14:tracePt t="88981" x="4679950" y="5857875"/>
          <p14:tracePt t="89021" x="4670425" y="5857875"/>
          <p14:tracePt t="89037" x="4660900" y="5867400"/>
          <p14:tracePt t="89047" x="4660900" y="5875338"/>
          <p14:tracePt t="89048" x="4652963" y="5875338"/>
          <p14:tracePt t="89064" x="4625975" y="5875338"/>
          <p14:tracePt t="89081" x="4616450" y="5884863"/>
          <p14:tracePt t="89098" x="4608513" y="5884863"/>
          <p14:tracePt t="89134" x="4589463" y="5884863"/>
          <p14:tracePt t="89136" x="4581525" y="5884863"/>
          <p14:tracePt t="89373" x="4572000" y="5894388"/>
          <p14:tracePt t="89390" x="4562475" y="5902325"/>
          <p14:tracePt t="89398" x="4545013" y="5919788"/>
          <p14:tracePt t="89400" x="4537075" y="5919788"/>
          <p14:tracePt t="89414" x="4527550" y="5929313"/>
          <p14:tracePt t="89430" x="4500563" y="5938838"/>
          <p14:tracePt t="89448" x="4483100" y="5946775"/>
          <p14:tracePt t="89463" x="4446588" y="5965825"/>
          <p14:tracePt t="89480" x="4429125" y="5991225"/>
          <p14:tracePt t="89496" x="4402138" y="6000750"/>
          <p14:tracePt t="89515" x="4375150" y="6018213"/>
          <p14:tracePt t="89530" x="4367213" y="6027738"/>
          <p14:tracePt t="89548" x="4348163" y="6037263"/>
          <p14:tracePt t="89563" x="4340225" y="6045200"/>
          <p14:tracePt t="89563" x="4330700" y="6045200"/>
          <p14:tracePt t="89623" x="4322763" y="6054725"/>
          <p14:tracePt t="89644" x="4313238" y="6062663"/>
          <p14:tracePt t="89657" x="4303713" y="6089650"/>
          <p14:tracePt t="89659" x="4295775" y="6089650"/>
          <p14:tracePt t="89664" x="4276725" y="6108700"/>
          <p14:tracePt t="89681" x="4268788" y="6116638"/>
          <p14:tracePt t="89697" x="4259263" y="6134100"/>
          <p14:tracePt t="89742" x="4259263" y="6143625"/>
          <p14:tracePt t="89752" x="4251325" y="6153150"/>
          <p14:tracePt t="89982" x="4268788" y="6134100"/>
          <p14:tracePt t="89982" x="4286250" y="6126163"/>
          <p14:tracePt t="89998" x="4313238" y="6108700"/>
          <p14:tracePt t="90006" x="4340225" y="6072188"/>
          <p14:tracePt t="90014" x="4375150" y="6037263"/>
          <p14:tracePt t="90020" x="4419600" y="5991225"/>
          <p14:tracePt t="90031" x="4446588" y="5956300"/>
          <p14:tracePt t="90047" x="4465638" y="5938838"/>
          <p14:tracePt t="90064" x="4473575" y="5929313"/>
          <p14:tracePt t="90080" x="4483100" y="5902325"/>
          <p14:tracePt t="90097" x="4491038" y="5894388"/>
          <p14:tracePt t="90113" x="4500563" y="5875338"/>
          <p14:tracePt t="90130" x="4518025" y="5857875"/>
          <p14:tracePt t="90147" x="4537075" y="5830888"/>
          <p14:tracePt t="90164" x="4554538" y="5803900"/>
          <p14:tracePt t="90164" x="4572000" y="5776913"/>
          <p14:tracePt t="90199" x="4572000" y="5759450"/>
          <p14:tracePt t="90200" x="4581525" y="5741988"/>
          <p14:tracePt t="90216" x="4581525" y="5724525"/>
          <p14:tracePt t="90230" x="4581525" y="5705475"/>
          <p14:tracePt t="90367" x="4572000" y="5705475"/>
          <p14:tracePt t="90373" x="4545013" y="5705475"/>
          <p14:tracePt t="90382" x="4510088" y="5705475"/>
          <p14:tracePt t="90384" x="4465638" y="5705475"/>
          <p14:tracePt t="90397" x="4438650" y="5732463"/>
          <p14:tracePt t="90414" x="4411663" y="5751513"/>
          <p14:tracePt t="90430" x="4394200" y="5751513"/>
          <p14:tracePt t="90447" x="4384675" y="5768975"/>
          <p14:tracePt t="90463" x="4375150" y="5786438"/>
          <p14:tracePt t="90480" x="4367213" y="5795963"/>
          <p14:tracePt t="90518" x="4348163" y="5813425"/>
          <p14:tracePt t="90533" x="4322763" y="5822950"/>
          <p14:tracePt t="90535" x="4322763" y="5840413"/>
          <p14:tracePt t="90547" x="4313238" y="5848350"/>
          <p14:tracePt t="90563" x="4303713" y="5857875"/>
          <p14:tracePt t="90581" x="4276725" y="5875338"/>
          <p14:tracePt t="90613" x="4268788" y="5894388"/>
          <p14:tracePt t="90615" x="4251325" y="5911850"/>
          <p14:tracePt t="90631" x="4232275" y="5911850"/>
          <p14:tracePt t="90647" x="4224338" y="5919788"/>
          <p14:tracePt t="90664" x="4197350" y="5929313"/>
          <p14:tracePt t="90680" x="4187825" y="5929313"/>
          <p14:tracePt t="90697" x="4170363" y="5929313"/>
          <p14:tracePt t="90714" x="4116388" y="5929313"/>
          <p14:tracePt t="90731" x="4081463" y="5929313"/>
          <p14:tracePt t="90747" x="4027488" y="5929313"/>
          <p14:tracePt t="90764" x="3973513" y="5929313"/>
          <p14:tracePt t="90780" x="3938588" y="5929313"/>
          <p14:tracePt t="90798" x="3929063" y="5929313"/>
          <p14:tracePt t="90924" x="3919538" y="5929313"/>
          <p14:tracePt t="90934" x="3911600" y="5929313"/>
          <p14:tracePt t="90979" x="3894138" y="5929313"/>
          <p14:tracePt t="90981" x="3867150" y="5929313"/>
          <p14:tracePt t="91004" x="3786188" y="5929313"/>
          <p14:tracePt t="91007" x="3741738" y="5929313"/>
          <p14:tracePt t="91014" x="3660775" y="5911850"/>
          <p14:tracePt t="91030" x="3589338" y="5911850"/>
          <p14:tracePt t="91048" x="3500438" y="5911850"/>
          <p14:tracePt t="91063" x="3446463" y="5911850"/>
          <p14:tracePt t="91080" x="3384550" y="5902325"/>
          <p14:tracePt t="91097" x="3348038" y="5902325"/>
          <p14:tracePt t="91115" x="3224213" y="5884863"/>
          <p14:tracePt t="91115" x="3187700" y="5884863"/>
          <p14:tracePt t="91161" x="3027363" y="5884863"/>
          <p14:tracePt t="91218" x="2973388" y="5884863"/>
          <p14:tracePt t="91231" x="2946400" y="5884863"/>
          <p14:tracePt t="91247" x="2938463" y="5884863"/>
          <p14:tracePt t="91263" x="2928938" y="5884863"/>
          <p14:tracePt t="91280" x="2911475" y="5884863"/>
          <p14:tracePt t="91297" x="2894013" y="5884863"/>
          <p14:tracePt t="91314" x="2884488" y="5884863"/>
          <p14:tracePt t="91330" x="2867025" y="5884863"/>
          <p14:tracePt t="91607" x="2867025" y="5867400"/>
          <p14:tracePt t="91614" x="2884488" y="5840413"/>
          <p14:tracePt t="91624" x="2901950" y="5822950"/>
          <p14:tracePt t="91631" x="2946400" y="5776913"/>
          <p14:tracePt t="91648" x="2973388" y="5759450"/>
          <p14:tracePt t="91806" x="2973388" y="5768975"/>
          <p14:tracePt t="91812" x="2973388" y="5776913"/>
          <p14:tracePt t="91830" x="2965450" y="5822950"/>
          <p14:tracePt t="91832" x="2938463" y="5848350"/>
          <p14:tracePt t="91863" x="2928938" y="5857875"/>
          <p14:tracePt t="91886" x="2919413" y="5867400"/>
          <p14:tracePt t="91934" x="2911475" y="5875338"/>
          <p14:tracePt t="91939" x="2911475" y="5894388"/>
          <p14:tracePt t="91950" x="2894013" y="5902325"/>
          <p14:tracePt t="91990" x="2884488" y="5902325"/>
          <p14:tracePt t="92958" x="2884488" y="5894388"/>
          <p14:tracePt t="92974" x="2894013" y="5894388"/>
          <p14:tracePt t="92983" x="2901950" y="5884863"/>
          <p14:tracePt t="92984" x="2911475" y="5884863"/>
          <p14:tracePt t="92984" x="2911475" y="5875338"/>
          <p14:tracePt t="92998" x="2919413" y="5875338"/>
          <p14:tracePt t="93525" x="2919413" y="5867400"/>
          <p14:tracePt t="93726" x="2919413" y="5857875"/>
          <p14:tracePt t="93732" x="2955925" y="5822950"/>
          <p14:tracePt t="93838" x="2965450" y="5822950"/>
          <p14:tracePt t="93878" x="2973388" y="5822950"/>
          <p14:tracePt t="93886" x="2990850" y="5822950"/>
          <p14:tracePt t="93902" x="3000375" y="5822950"/>
          <p14:tracePt t="93904" x="3009900" y="5822950"/>
          <p14:tracePt t="94084" x="3009900" y="5813425"/>
          <p14:tracePt t="94095" x="2990850" y="5813425"/>
          <p14:tracePt t="94109" x="2973388" y="5813425"/>
          <p14:tracePt t="94126" x="2965450" y="5813425"/>
          <p14:tracePt t="94141" x="2955925" y="5813425"/>
          <p14:tracePt t="94213" x="2938463" y="5813425"/>
          <p14:tracePt t="94229" x="2928938" y="5813425"/>
          <p14:tracePt t="94252" x="2919413" y="5813425"/>
          <p14:tracePt t="94276" x="2911475" y="5813425"/>
          <p14:tracePt t="94278" x="2894013" y="5813425"/>
          <p14:tracePt t="95190" x="2901950" y="5813425"/>
          <p14:tracePt t="95278" x="2911475" y="5813425"/>
          <p14:tracePt t="95542" x="2919413" y="5813425"/>
          <p14:tracePt t="95550" x="2965450" y="5813425"/>
          <p14:tracePt t="95588" x="2973388" y="5803900"/>
          <p14:tracePt t="95663" x="3000375" y="5803900"/>
          <p14:tracePt t="95665" x="3009900" y="5803900"/>
          <p14:tracePt t="95679" x="3044825" y="5803900"/>
          <p14:tracePt t="95697" x="3098800" y="5803900"/>
          <p14:tracePt t="95713" x="3143250" y="5803900"/>
          <p14:tracePt t="95730" x="3179763" y="5803900"/>
          <p14:tracePt t="95748" x="3214688" y="5803900"/>
          <p14:tracePt t="95763" x="3268663" y="5786438"/>
          <p14:tracePt t="95780" x="3340100" y="5786438"/>
          <p14:tracePt t="95813" x="3375025" y="5786438"/>
          <p14:tracePt t="95816" x="3562350" y="5786438"/>
          <p14:tracePt t="95898" x="3571875" y="5786438"/>
          <p14:tracePt t="95934" x="3589338" y="5786438"/>
          <p14:tracePt t="95949" x="3598863" y="5786438"/>
          <p14:tracePt t="95951" x="3608388" y="5786438"/>
          <p14:tracePt t="95963" x="3616325" y="5786438"/>
          <p14:tracePt t="95980" x="3633788" y="5786438"/>
          <p14:tracePt t="95997" x="3652838" y="5786438"/>
          <p14:tracePt t="96014" x="3660775" y="5786438"/>
          <p14:tracePt t="96030" x="3679825" y="5786438"/>
          <p14:tracePt t="96047" x="3687763" y="5786438"/>
          <p14:tracePt t="96086" x="3697288" y="5786438"/>
          <p14:tracePt t="96096" x="3705225" y="5786438"/>
          <p14:tracePt t="96118" x="3724275" y="5803900"/>
          <p14:tracePt t="96120" x="3732213" y="5803900"/>
          <p14:tracePt t="96131" x="3759200" y="5813425"/>
          <p14:tracePt t="96147" x="3768725" y="5813425"/>
          <p14:tracePt t="96164" x="3786188" y="5822950"/>
          <p14:tracePt t="96180" x="3813175" y="5840413"/>
          <p14:tracePt t="96180" x="3857625" y="5840413"/>
          <p14:tracePt t="96197" x="3919538" y="5867400"/>
          <p14:tracePt t="96214" x="3983038" y="5875338"/>
          <p14:tracePt t="96231" x="4017963" y="5894388"/>
          <p14:tracePt t="96247" x="4071938" y="5911850"/>
          <p14:tracePt t="96264" x="4108450" y="5911850"/>
          <p14:tracePt t="96280" x="4160838" y="5911850"/>
          <p14:tracePt t="96297" x="4197350" y="5919788"/>
          <p14:tracePt t="96313" x="4241800" y="5919788"/>
          <p14:tracePt t="96331" x="4276725" y="5919788"/>
          <p14:tracePt t="96347" x="4330700" y="5938838"/>
          <p14:tracePt t="96364" x="4367213" y="5938838"/>
          <p14:tracePt t="96380" x="4394200" y="5938838"/>
          <p14:tracePt t="96380" x="4402138" y="5938838"/>
          <p14:tracePt t="96398" x="4429125" y="5938838"/>
          <p14:tracePt t="96398" x="4446588" y="5938838"/>
          <p14:tracePt t="96413" x="4491038" y="5938838"/>
          <p14:tracePt t="96430" x="4537075" y="5938838"/>
          <p14:tracePt t="96446" x="4554538" y="5938838"/>
          <p14:tracePt t="96463" x="4572000" y="5938838"/>
          <p14:tracePt t="96479" x="4589463" y="5938838"/>
          <p14:tracePt t="96496" x="4616450" y="5938838"/>
          <p14:tracePt t="96514" x="4633913" y="5938838"/>
          <p14:tracePt t="96530" x="4652963" y="5938838"/>
          <p14:tracePt t="96546" x="4687888" y="5938838"/>
          <p14:tracePt t="96563" x="4714875" y="5946775"/>
          <p14:tracePt t="96580" x="4768850" y="5965825"/>
          <p14:tracePt t="96596" x="4894263" y="6000750"/>
          <p14:tracePt t="96615" x="4983163" y="6045200"/>
          <p14:tracePt t="96630" x="5045075" y="6072188"/>
          <p14:tracePt t="96649" x="5099050" y="6089650"/>
          <p14:tracePt t="96664" x="5126038" y="6099175"/>
          <p14:tracePt t="96681" x="5143500" y="6116638"/>
          <p14:tracePt t="96702" x="5187950" y="6126163"/>
          <p14:tracePt t="96713" x="5197475" y="6143625"/>
          <p14:tracePt t="96730" x="5214938" y="6143625"/>
          <p14:tracePt t="96747" x="5224463" y="6153150"/>
          <p14:tracePt t="96763" x="5232400" y="6153150"/>
          <p14:tracePt t="96780" x="5251450" y="6153150"/>
          <p14:tracePt t="96854" x="5259388" y="6153150"/>
          <p14:tracePt t="96871" x="5268913" y="6153150"/>
          <p14:tracePt t="96872" x="5276850" y="6153150"/>
          <p14:tracePt t="96901" x="5286375" y="6153150"/>
          <p14:tracePt t="96997" x="5303838" y="6153150"/>
          <p14:tracePt t="97030" x="5313363" y="6153150"/>
          <p14:tracePt t="97038" x="5330825" y="6153150"/>
          <p14:tracePt t="97047" x="5348288" y="6153150"/>
          <p14:tracePt t="97048" x="5419725" y="6153150"/>
          <p14:tracePt t="97064" x="5483225" y="6143625"/>
          <p14:tracePt t="97080" x="5537200" y="6134100"/>
          <p14:tracePt t="97097" x="5572125" y="6134100"/>
          <p14:tracePt t="97113" x="5626100" y="6134100"/>
          <p14:tracePt t="97131" x="5688013" y="6134100"/>
          <p14:tracePt t="97147" x="5759450" y="6134100"/>
          <p14:tracePt t="97164" x="5848350" y="6134100"/>
          <p14:tracePt t="97180" x="5902325" y="6134100"/>
          <p14:tracePt t="97180" x="5929313" y="6134100"/>
          <p14:tracePt t="97198" x="5946775" y="6134100"/>
          <p14:tracePt t="97213" x="5991225" y="6134100"/>
          <p14:tracePt t="97231" x="6045200" y="6134100"/>
          <p14:tracePt t="97246" x="6116638" y="6134100"/>
          <p14:tracePt t="97263" x="6188075" y="6134100"/>
          <p14:tracePt t="97280" x="6269038" y="6116638"/>
          <p14:tracePt t="97297" x="6313488" y="6108700"/>
          <p14:tracePt t="97314" x="6429375" y="6062663"/>
          <p14:tracePt t="97372" x="6456363" y="6062663"/>
          <p14:tracePt t="97381" x="6491288" y="6037263"/>
          <p14:tracePt t="97414" x="6518275" y="6018213"/>
          <p14:tracePt t="97416" x="6545263" y="5991225"/>
          <p14:tracePt t="97430" x="6572250" y="5965825"/>
          <p14:tracePt t="97448" x="6589713" y="5938838"/>
          <p14:tracePt t="97463" x="6599238" y="5911850"/>
          <p14:tracePt t="97480" x="6599238" y="5894388"/>
          <p14:tracePt t="97496" x="6608763" y="5867400"/>
          <p14:tracePt t="97513" x="6608763" y="5848350"/>
          <p14:tracePt t="97530" x="6608763" y="5822950"/>
          <p14:tracePt t="97547" x="6608763" y="5795963"/>
          <p14:tracePt t="97563" x="6608763" y="5776913"/>
          <p14:tracePt t="97581" x="6608763" y="5759450"/>
          <p14:tracePt t="97597" x="6608763" y="5732463"/>
          <p14:tracePt t="97614" x="6589713" y="5724525"/>
          <p14:tracePt t="97630" x="6554788" y="5705475"/>
          <p14:tracePt t="97647" x="6527800" y="5697538"/>
          <p14:tracePt t="97663" x="6510338" y="5688013"/>
          <p14:tracePt t="97680" x="6419850" y="5680075"/>
          <p14:tracePt t="97767" x="6411913" y="5680075"/>
          <p14:tracePt t="97768" x="6402388" y="5680075"/>
          <p14:tracePt t="97780" x="6375400" y="5680075"/>
          <p14:tracePt t="97796" x="6348413" y="5680075"/>
          <p14:tracePt t="97813" x="6313488" y="5680075"/>
          <p14:tracePt t="97830" x="6286500" y="5680075"/>
          <p14:tracePt t="97846" x="6259513" y="5680075"/>
          <p14:tracePt t="97864" x="6251575" y="5680075"/>
          <p14:tracePt t="97901" x="6242050" y="5680075"/>
          <p14:tracePt t="97903" x="6224588" y="5680075"/>
          <p14:tracePt t="97934" x="6215063" y="5680075"/>
          <p14:tracePt t="97951" x="6197600" y="5670550"/>
          <p14:tracePt t="97952" x="6188075" y="5661025"/>
          <p14:tracePt t="97963" x="6180138" y="5661025"/>
          <p14:tracePt t="97980" x="6153150" y="5661025"/>
          <p14:tracePt t="97980" x="6143625" y="5653088"/>
          <p14:tracePt t="97998" x="6134100" y="5643563"/>
          <p14:tracePt t="98013" x="6089650" y="5643563"/>
          <p14:tracePt t="98031" x="6072188" y="5626100"/>
          <p14:tracePt t="98047" x="6027738" y="5616575"/>
          <p14:tracePt t="98064" x="6000750" y="5608638"/>
          <p14:tracePt t="98080" x="5956300" y="5608638"/>
          <p14:tracePt t="98113" x="5929313" y="5608638"/>
          <p14:tracePt t="98115" x="5902325" y="5608638"/>
          <p14:tracePt t="98130" x="5848350" y="5608638"/>
          <p14:tracePt t="98147" x="5830888" y="5608638"/>
          <p14:tracePt t="98163" x="5803900" y="5589588"/>
          <p14:tracePt t="98180" x="5776913" y="5589588"/>
          <p14:tracePt t="98196" x="5751513" y="5589588"/>
          <p14:tracePt t="98215" x="5705475" y="5589588"/>
          <p14:tracePt t="98230" x="5688013" y="5589588"/>
          <p14:tracePt t="98248" x="5661025" y="5589588"/>
          <p14:tracePt t="98263" x="5626100" y="5589588"/>
          <p14:tracePt t="98281" x="5581650" y="5589588"/>
          <p14:tracePt t="98296" x="5554663" y="5589588"/>
          <p14:tracePt t="98314" x="5527675" y="5599113"/>
          <p14:tracePt t="98330" x="5527675" y="5608638"/>
          <p14:tracePt t="98348" x="5483225" y="5626100"/>
          <p14:tracePt t="98390" x="5473700" y="5634038"/>
          <p14:tracePt t="98398" x="5465763" y="5643563"/>
          <p14:tracePt t="98401" x="5456238" y="5653088"/>
          <p14:tracePt t="98413" x="5446713" y="5670550"/>
          <p14:tracePt t="98430" x="5419725" y="5688013"/>
          <p14:tracePt t="98447" x="5402263" y="5724525"/>
          <p14:tracePt t="98463" x="5384800" y="5751513"/>
          <p14:tracePt t="98480" x="5384800" y="5786438"/>
          <p14:tracePt t="98496" x="5367338" y="5803900"/>
          <p14:tracePt t="98513" x="5367338" y="5813425"/>
          <p14:tracePt t="98530" x="5367338" y="5840413"/>
          <p14:tracePt t="98566" x="5367338" y="5848350"/>
          <p14:tracePt t="98590" x="5367338" y="5857875"/>
          <p14:tracePt t="98593" x="5367338" y="5867400"/>
          <p14:tracePt t="98613" x="5367338" y="5884863"/>
          <p14:tracePt t="98614" x="5367338" y="5902325"/>
          <p14:tracePt t="98630" x="5375275" y="5902325"/>
          <p14:tracePt t="98647" x="5384800" y="5929313"/>
          <p14:tracePt t="98664" x="5384800" y="5946775"/>
          <p14:tracePt t="98680" x="5402263" y="5965825"/>
          <p14:tracePt t="98697" x="5429250" y="5991225"/>
          <p14:tracePt t="98713" x="5438775" y="5991225"/>
          <p14:tracePt t="98730" x="5446713" y="6000750"/>
          <p14:tracePt t="98747" x="5626100" y="6081713"/>
          <p14:tracePt t="98857" x="5795963" y="6116638"/>
          <p14:tracePt t="98907" x="5867400" y="6126163"/>
          <p14:tracePt t="98937" x="5894388" y="6126163"/>
          <p14:tracePt t="98947" x="6027738" y="6143625"/>
          <p14:tracePt t="98980" x="6072188" y="6143625"/>
          <p14:tracePt t="98982" x="6116638" y="6143625"/>
          <p14:tracePt t="98996" x="6188075" y="6161088"/>
          <p14:tracePt t="98996" x="6215063" y="6161088"/>
          <p14:tracePt t="99014" x="6259513" y="6161088"/>
          <p14:tracePt t="99030" x="6296025" y="6161088"/>
          <p14:tracePt t="99047" x="6323013" y="6161088"/>
          <p14:tracePt t="99063" x="6375400" y="6161088"/>
          <p14:tracePt t="99081" x="6446838" y="6161088"/>
          <p14:tracePt t="99130" x="6456363" y="6161088"/>
          <p14:tracePt t="99131" x="6473825" y="6161088"/>
          <p14:tracePt t="99148" x="6500813" y="6161088"/>
          <p14:tracePt t="99163" x="6537325" y="6161088"/>
          <p14:tracePt t="99198" x="6554788" y="6153150"/>
          <p14:tracePt t="99214" x="6562725" y="6143625"/>
          <p14:tracePt t="99231" x="6572250" y="6134100"/>
          <p14:tracePt t="99254" x="6581775" y="6126163"/>
          <p14:tracePt t="99269" x="6581775" y="6116638"/>
          <p14:tracePt t="99285" x="6589713" y="6099175"/>
          <p14:tracePt t="99302" x="6589713" y="6072188"/>
          <p14:tracePt t="99313" x="6589713" y="6062663"/>
          <p14:tracePt t="99314" x="6589713" y="6054725"/>
          <p14:tracePt t="99330" x="6589713" y="6027738"/>
          <p14:tracePt t="99347" x="6589713" y="6010275"/>
          <p14:tracePt t="99364" x="6589713" y="5983288"/>
          <p14:tracePt t="99387" x="6589713" y="5956300"/>
          <p14:tracePt t="99397" x="6589713" y="5938838"/>
          <p14:tracePt t="99413" x="6589713" y="5884863"/>
          <p14:tracePt t="99431" x="6572250" y="5848350"/>
          <p14:tracePt t="99446" x="6545263" y="5786438"/>
          <p14:tracePt t="99464" x="6518275" y="5732463"/>
          <p14:tracePt t="99479" x="6465888" y="5643563"/>
          <p14:tracePt t="99497" x="6429375" y="5572125"/>
          <p14:tracePt t="99513" x="6375400" y="5518150"/>
          <p14:tracePt t="99530" x="6330950" y="5473700"/>
          <p14:tracePt t="99546" x="6296025" y="5438775"/>
          <p14:tracePt t="99563" x="6232525" y="5402263"/>
          <p14:tracePt t="99580" x="6215063" y="5402263"/>
          <p14:tracePt t="99580" x="6205538" y="5402263"/>
          <p14:tracePt t="99613" x="6161088" y="5402263"/>
          <p14:tracePt t="99615" x="6126163" y="5402263"/>
          <p14:tracePt t="99630" x="6054725" y="5402263"/>
          <p14:tracePt t="99647" x="6018213" y="5402263"/>
          <p14:tracePt t="99663" x="5983288" y="5402263"/>
          <p14:tracePt t="99681" x="5956300" y="5402263"/>
          <p14:tracePt t="99696" x="5946775" y="5402263"/>
          <p14:tracePt t="99713" x="5929313" y="5402263"/>
          <p14:tracePt t="99729" x="5902325" y="5402263"/>
          <p14:tracePt t="99747" x="5875338" y="5402263"/>
          <p14:tracePt t="99762" x="5840413" y="5402263"/>
          <p14:tracePt t="99780" x="5803900" y="5402263"/>
          <p14:tracePt t="99796" x="5741988" y="5402263"/>
          <p14:tracePt t="99796" x="5705475" y="5411788"/>
          <p14:tracePt t="99814" x="5653088" y="5429250"/>
          <p14:tracePt t="99829" x="5599113" y="5446713"/>
          <p14:tracePt t="99847" x="5562600" y="5446713"/>
          <p14:tracePt t="99863" x="5510213" y="5483225"/>
          <p14:tracePt t="99937" x="5491163" y="5483225"/>
          <p14:tracePt t="99951" x="5483225" y="5491163"/>
          <p14:tracePt t="99990" x="5473700" y="5500688"/>
          <p14:tracePt t="99997" x="5465763" y="5500688"/>
          <p14:tracePt t="100000" x="5465763" y="5510213"/>
          <p14:tracePt t="100013" x="5438775" y="5545138"/>
          <p14:tracePt t="100029" x="5419725" y="5562600"/>
          <p14:tracePt t="100046" x="5402263" y="5589588"/>
          <p14:tracePt t="100062" x="5384800" y="5608638"/>
          <p14:tracePt t="100080" x="5367338" y="5616575"/>
          <p14:tracePt t="100096" x="5340350" y="5643563"/>
          <p14:tracePt t="100113" x="5303838" y="5680075"/>
          <p14:tracePt t="100130" x="5276850" y="5705475"/>
          <p14:tracePt t="100146" x="5251450" y="5724525"/>
          <p14:tracePt t="100163" x="5232400" y="5741988"/>
          <p14:tracePt t="100180" x="5214938" y="5751513"/>
          <p14:tracePt t="100196" x="5160963" y="5768975"/>
          <p14:tracePt t="100222" x="5153025" y="5776913"/>
          <p14:tracePt t="100230" x="5126038" y="5795963"/>
          <p14:tracePt t="100247" x="5116513" y="5795963"/>
          <p14:tracePt t="100264" x="5089525" y="5795963"/>
          <p14:tracePt t="100280" x="5081588" y="5795963"/>
          <p14:tracePt t="100297" x="5072063" y="5803900"/>
          <p14:tracePt t="100431" x="5062538" y="5803900"/>
          <p14:tracePt t="100446" x="5062538" y="5795963"/>
          <p14:tracePt t="100457" x="5062538" y="5786438"/>
          <p14:tracePt t="100463" x="5054600" y="5768975"/>
          <p14:tracePt t="100465" x="5054600" y="5751513"/>
          <p14:tracePt t="100480" x="5054600" y="5724525"/>
          <p14:tracePt t="100496" x="5037138" y="5697538"/>
          <p14:tracePt t="100513" x="5037138" y="5680075"/>
          <p14:tracePt t="100565" x="5027613" y="5661025"/>
          <p14:tracePt t="103214" x="5037138" y="5661025"/>
          <p14:tracePt t="103221" x="5099050" y="5705475"/>
          <p14:tracePt t="103229" x="5232400" y="5776913"/>
          <p14:tracePt t="103234" x="5456238" y="5902325"/>
          <p14:tracePt t="103246" x="5634038" y="5973763"/>
          <p14:tracePt t="103264" x="5751513" y="6018213"/>
          <p14:tracePt t="103279" x="5795963" y="6045200"/>
          <p14:tracePt t="103296" x="5822950" y="6054725"/>
          <p14:tracePt t="103313" x="5830888" y="6062663"/>
          <p14:tracePt t="103330" x="5857875" y="6072188"/>
          <p14:tracePt t="103347" x="5894388" y="6099175"/>
          <p14:tracePt t="103363" x="5929313" y="6108700"/>
          <p14:tracePt t="103379" x="5956300" y="6126163"/>
          <p14:tracePt t="103379" x="5991225" y="6143625"/>
          <p14:tracePt t="103398" x="6018213" y="6161088"/>
          <p14:tracePt t="103413" x="6089650" y="6188075"/>
          <p14:tracePt t="103431" x="6126163" y="6197600"/>
          <p14:tracePt t="103446" x="6161088" y="6215063"/>
          <p14:tracePt t="103464" x="6224588" y="6259513"/>
          <p14:tracePt t="103479" x="6296025" y="6269038"/>
          <p14:tracePt t="103496" x="6367463" y="6286500"/>
          <p14:tracePt t="103550" x="6375400" y="6286500"/>
          <p14:tracePt t="103552" x="6384925" y="6286500"/>
          <p14:tracePt t="103562" x="6419850" y="6286500"/>
          <p14:tracePt t="103579" x="6465888" y="6286500"/>
          <p14:tracePt t="103597" x="6510338" y="6276975"/>
          <p14:tracePt t="103613" x="6562725" y="6251575"/>
          <p14:tracePt t="103631" x="6626225" y="6224588"/>
          <p14:tracePt t="103647" x="6688138" y="6197600"/>
          <p14:tracePt t="103663" x="6751638" y="6170613"/>
          <p14:tracePt t="103679" x="6796088" y="6153150"/>
          <p14:tracePt t="103696" x="6848475" y="6134100"/>
          <p14:tracePt t="103713" x="6884988" y="6116638"/>
          <p14:tracePt t="103729" x="6919913" y="6099175"/>
          <p14:tracePt t="103747" x="6965950" y="6089650"/>
          <p14:tracePt t="103763" x="7037388" y="6081713"/>
          <p14:tracePt t="103781" x="7269163" y="6045200"/>
          <p14:tracePt t="103814" x="7331075" y="6045200"/>
          <p14:tracePt t="103816" x="7419975" y="6045200"/>
          <p14:tracePt t="103830" x="7537450" y="6045200"/>
          <p14:tracePt t="103848" x="7616825" y="6045200"/>
          <p14:tracePt t="103863" x="7670800" y="6037263"/>
          <p14:tracePt t="103881" x="7724775" y="6018213"/>
          <p14:tracePt t="103896" x="7786688" y="6018213"/>
          <p14:tracePt t="103913" x="7840663" y="6010275"/>
          <p14:tracePt t="103929" x="7885113" y="6010275"/>
          <p14:tracePt t="103947" x="7920038" y="6010275"/>
          <p14:tracePt t="103962" x="7974013" y="6010275"/>
          <p14:tracePt t="103979" x="8027988" y="6010275"/>
          <p14:tracePt t="103997" x="8099425" y="6010275"/>
          <p14:tracePt t="104013" x="8180388" y="6010275"/>
          <p14:tracePt t="104029" x="8251825" y="6010275"/>
          <p14:tracePt t="104046" x="8277225" y="6010275"/>
          <p14:tracePt t="104063" x="8304213" y="6000750"/>
          <p14:tracePt t="104079" x="8313738" y="5991225"/>
          <p14:tracePt t="104118" x="8323263" y="5983288"/>
          <p14:tracePt t="104134" x="8331200" y="5973763"/>
          <p14:tracePt t="104136" x="8340725" y="5965825"/>
          <p14:tracePt t="104166" x="8348663" y="5956300"/>
          <p14:tracePt t="104191" x="8348663" y="5946775"/>
          <p14:tracePt t="104193" x="8348663" y="5875338"/>
          <p14:tracePt t="104252" x="8348663" y="5857875"/>
          <p14:tracePt t="104253" x="8348663" y="5803900"/>
          <p14:tracePt t="104263" x="8348663" y="5776913"/>
          <p14:tracePt t="104279" x="8340725" y="5741988"/>
          <p14:tracePt t="104297" x="8323263" y="5715000"/>
          <p14:tracePt t="104313" x="8313738" y="5670550"/>
          <p14:tracePt t="104330" x="8277225" y="5643563"/>
          <p14:tracePt t="104348" x="8269288" y="5626100"/>
          <p14:tracePt t="104363" x="8251825" y="5608638"/>
          <p14:tracePt t="104380" x="8232775" y="5608638"/>
          <p14:tracePt t="104397" x="8215313" y="5599113"/>
          <p14:tracePt t="104413" x="8180388" y="5599113"/>
          <p14:tracePt t="104413" x="8161338" y="5589588"/>
          <p14:tracePt t="104437" x="8134350" y="5589588"/>
          <p14:tracePt t="104446" x="8099425" y="5589588"/>
          <p14:tracePt t="104462" x="8045450" y="5589588"/>
          <p14:tracePt t="104479" x="8010525" y="5589588"/>
          <p14:tracePt t="104495" x="7956550" y="5589588"/>
          <p14:tracePt t="104524" x="7947025" y="5589588"/>
          <p14:tracePt t="104529" x="7939088" y="5589588"/>
          <p14:tracePt t="104546" x="7920038" y="5589588"/>
          <p14:tracePt t="104562" x="7912100" y="5589588"/>
          <p14:tracePt t="104579" x="7894638" y="5589588"/>
          <p14:tracePt t="104595" x="7867650" y="5599113"/>
          <p14:tracePt t="104595" x="7858125" y="5599113"/>
          <p14:tracePt t="104628" x="7840663" y="5599113"/>
          <p14:tracePt t="104630" x="7813675" y="5599113"/>
          <p14:tracePt t="104670" x="7769225" y="5608638"/>
          <p14:tracePt t="104685" x="7751763" y="5616575"/>
          <p14:tracePt t="104701" x="7742238" y="5616575"/>
          <p14:tracePt t="104703" x="7732713" y="5616575"/>
          <p14:tracePt t="104712" x="7715250" y="5616575"/>
          <p14:tracePt t="104729" x="7697788" y="5626100"/>
          <p14:tracePt t="104746" x="7670800" y="5626100"/>
          <p14:tracePt t="104762" x="7643813" y="5643563"/>
          <p14:tracePt t="104779" x="7608888" y="5653088"/>
          <p14:tracePt t="104796" x="7599363" y="5653088"/>
          <p14:tracePt t="104828" x="7572375" y="5670550"/>
          <p14:tracePt t="104870" x="7545388" y="5680075"/>
          <p14:tracePt t="104872" x="7510463" y="5705475"/>
          <p14:tracePt t="104902" x="7500938" y="5715000"/>
          <p14:tracePt t="104912" x="7456488" y="5724525"/>
          <p14:tracePt t="104929" x="7446963" y="5741988"/>
          <p14:tracePt t="104945" x="7439025" y="5751513"/>
          <p14:tracePt t="104963" x="7429500" y="5759450"/>
          <p14:tracePt t="104978" x="7419975" y="5768975"/>
          <p14:tracePt t="104996" x="7412038" y="5776913"/>
          <p14:tracePt t="105045" x="7402513" y="5786438"/>
          <p14:tracePt t="105062" x="7394575" y="5795963"/>
          <p14:tracePt t="105069" x="7385050" y="5803900"/>
          <p14:tracePt t="105102" x="7385050" y="5813425"/>
          <p14:tracePt t="105117" x="7367588" y="5830888"/>
          <p14:tracePt t="105134" x="7367588" y="5840413"/>
          <p14:tracePt t="105150" x="7367588" y="5848350"/>
          <p14:tracePt t="105173" x="7367588" y="5867400"/>
          <p14:tracePt t="105190" x="7367588" y="5875338"/>
          <p14:tracePt t="105205" x="7367588" y="5884863"/>
          <p14:tracePt t="105262" x="7367588" y="5902325"/>
          <p14:tracePt t="105264" x="7394575" y="5929313"/>
          <p14:tracePt t="105290" x="7402513" y="5946775"/>
          <p14:tracePt t="105302" x="7429500" y="5956300"/>
          <p14:tracePt t="105331" x="7466013" y="5983288"/>
          <p14:tracePt t="105347" x="7483475" y="5991225"/>
          <p14:tracePt t="105362" x="7518400" y="6000750"/>
          <p14:tracePt t="105379" x="7554913" y="6018213"/>
          <p14:tracePt t="105396" x="7599363" y="6037263"/>
          <p14:tracePt t="105412" x="7616825" y="6037263"/>
          <p14:tracePt t="105429" x="7626350" y="6037263"/>
          <p14:tracePt t="105446" x="7653338" y="6045200"/>
          <p14:tracePt t="105462" x="7680325" y="6045200"/>
          <p14:tracePt t="105480" x="7715250" y="6045200"/>
          <p14:tracePt t="105496" x="7751763" y="6062663"/>
          <p14:tracePt t="105513" x="7777163" y="6062663"/>
          <p14:tracePt t="105529" x="7813675" y="6062663"/>
          <p14:tracePt t="105547" x="7867650" y="6062663"/>
          <p14:tracePt t="105562" x="7912100" y="6062663"/>
          <p14:tracePt t="105580" x="7947025" y="6062663"/>
          <p14:tracePt t="105596" x="8001000" y="6062663"/>
          <p14:tracePt t="105596" x="8027988" y="6062663"/>
          <p14:tracePt t="105629" x="8081963" y="6062663"/>
          <p14:tracePt t="105631" x="8108950" y="6062663"/>
          <p14:tracePt t="105647" x="8116888" y="6062663"/>
          <p14:tracePt t="105663" x="8134350" y="6062663"/>
          <p14:tracePt t="105680" x="8161338" y="6062663"/>
          <p14:tracePt t="105697" x="8188325" y="6062663"/>
          <p14:tracePt t="105713" x="8197850" y="6062663"/>
          <p14:tracePt t="105729" x="8215313" y="6054725"/>
          <p14:tracePt t="105746" x="8232775" y="6037263"/>
          <p14:tracePt t="105762" x="8242300" y="6027738"/>
          <p14:tracePt t="105779" x="8259763" y="6010275"/>
          <p14:tracePt t="105796" x="8277225" y="6000750"/>
          <p14:tracePt t="105812" x="8286750" y="5973763"/>
          <p14:tracePt t="105830" x="8296275" y="5965825"/>
          <p14:tracePt t="105846" x="8296275" y="5929313"/>
          <p14:tracePt t="105864" x="8296275" y="5919788"/>
          <p14:tracePt t="105879" x="8296275" y="5902325"/>
          <p14:tracePt t="105896" x="8296275" y="5875338"/>
          <p14:tracePt t="105912" x="8296275" y="5840413"/>
          <p14:tracePt t="105929" x="8296275" y="5813425"/>
          <p14:tracePt t="105945" x="8296275" y="5795963"/>
          <p14:tracePt t="105963" x="8296275" y="5786438"/>
          <p14:tracePt t="105978" x="8286750" y="5768975"/>
          <p14:tracePt t="105997" x="8277225" y="5759450"/>
          <p14:tracePt t="106012" x="8269288" y="5751513"/>
          <p14:tracePt t="106030" x="8259763" y="5751513"/>
          <p14:tracePt t="106047" x="8251825" y="5751513"/>
          <p14:tracePt t="106062" x="8232775" y="5751513"/>
          <p14:tracePt t="106080" x="8224838" y="5751513"/>
          <p14:tracePt t="106096" x="8205788" y="5751513"/>
          <p14:tracePt t="106112" x="8180388" y="5751513"/>
          <p14:tracePt t="106129" x="8170863" y="5751513"/>
          <p14:tracePt t="106147" x="8143875" y="5751513"/>
          <p14:tracePt t="106162" x="8134350" y="5751513"/>
          <p14:tracePt t="106180" x="8108950" y="5751513"/>
          <p14:tracePt t="106196" x="8099425" y="5732463"/>
          <p14:tracePt t="106213" x="8089900" y="5732463"/>
          <p14:tracePt t="106229" x="8062913" y="5732463"/>
          <p14:tracePt t="106246" x="8045450" y="5732463"/>
          <p14:tracePt t="106262" x="8027988" y="5724525"/>
          <p14:tracePt t="106280" x="8018463" y="5724525"/>
          <p14:tracePt t="106296" x="7991475" y="5715000"/>
          <p14:tracePt t="106312" x="7983538" y="5715000"/>
          <p14:tracePt t="106329" x="7974013" y="5705475"/>
          <p14:tracePt t="106362" x="7956550" y="5697538"/>
          <p14:tracePt t="106364" x="7929563" y="5680075"/>
          <p14:tracePt t="106407" x="7920038" y="5670550"/>
          <p14:tracePt t="106413" x="7912100" y="5670550"/>
          <p14:tracePt t="106415" x="7894638" y="5661025"/>
          <p14:tracePt t="106430" x="7867650" y="5653088"/>
          <p14:tracePt t="106446" x="7840663" y="5634038"/>
          <p14:tracePt t="106470" x="7813675" y="5616575"/>
          <p14:tracePt t="106479" x="7786688" y="5616575"/>
          <p14:tracePt t="106496" x="7732713" y="5608638"/>
          <p14:tracePt t="106512" x="7697788" y="5589588"/>
          <p14:tracePt t="106529" x="7643813" y="5581650"/>
          <p14:tracePt t="106546" x="7572375" y="5554663"/>
          <p14:tracePt t="106562" x="7527925" y="5537200"/>
          <p14:tracePt t="106579" x="7466013" y="5518150"/>
          <p14:tracePt t="106596" x="7429500" y="5518150"/>
          <p14:tracePt t="106612" x="7348538" y="5510213"/>
          <p14:tracePt t="106630" x="7277100" y="5510213"/>
          <p14:tracePt t="106646" x="7180263" y="5510213"/>
          <p14:tracePt t="106664" x="7108825" y="5510213"/>
          <p14:tracePt t="106679" x="7054850" y="5510213"/>
          <p14:tracePt t="106697" x="7018338" y="5510213"/>
          <p14:tracePt t="106712" x="7000875" y="5510213"/>
          <p14:tracePt t="106730" x="6991350" y="5510213"/>
          <p14:tracePt t="106798" x="6983413" y="5510213"/>
          <p14:tracePt t="106811" x="6973888" y="5510213"/>
          <p14:tracePt t="106829" x="6956425" y="5510213"/>
          <p14:tracePt t="106870" x="6938963" y="5510213"/>
          <p14:tracePt t="106886" x="6929438" y="5518150"/>
          <p14:tracePt t="106888" x="6911975" y="5527675"/>
          <p14:tracePt t="106905" x="6911975" y="5537200"/>
          <p14:tracePt t="106912" x="6902450" y="5537200"/>
          <p14:tracePt t="106930" x="6894513" y="5554663"/>
          <p14:tracePt t="106990" x="6894513" y="5562600"/>
          <p14:tracePt t="107142" x="6894513" y="5581650"/>
          <p14:tracePt t="107143" x="6894513" y="5589588"/>
          <p14:tracePt t="107152" x="6894513" y="5608638"/>
          <p14:tracePt t="107162" x="6894513" y="5626100"/>
          <p14:tracePt t="107179" x="6894513" y="5653088"/>
          <p14:tracePt t="107195" x="6894513" y="5661025"/>
          <p14:tracePt t="107212" x="6911975" y="5680075"/>
          <p14:tracePt t="107229" x="6911975" y="5697538"/>
          <p14:tracePt t="107246" x="6919913" y="5705475"/>
          <p14:tracePt t="107310" x="6929438" y="5715000"/>
          <p14:tracePt t="107320" x="6938963" y="5724525"/>
          <p14:tracePt t="107413" x="6946900" y="5732463"/>
          <p14:tracePt t="107430" x="6965950" y="5732463"/>
          <p14:tracePt t="107432" x="6965950" y="5741988"/>
          <p14:tracePt t="107445" x="7010400" y="5751513"/>
          <p14:tracePt t="107487" x="7027863" y="5759450"/>
          <p14:tracePt t="107495" x="7045325" y="5768975"/>
          <p14:tracePt t="107512" x="7072313" y="5776913"/>
          <p14:tracePt t="107530" x="7089775" y="5776913"/>
          <p14:tracePt t="107546" x="7108825" y="5786438"/>
          <p14:tracePt t="107580" x="7116763" y="5786438"/>
          <p14:tracePt t="107583" x="7126288" y="5786438"/>
          <p14:tracePt t="107612" x="7143750" y="5786438"/>
          <p14:tracePt t="107647" x="7153275" y="5786438"/>
          <p14:tracePt t="108174" x="7161213" y="5786438"/>
          <p14:tracePt t="108181" x="7232650" y="5803900"/>
          <p14:tracePt t="108190" x="7331075" y="5848350"/>
          <p14:tracePt t="108196" x="7473950" y="5884863"/>
          <p14:tracePt t="108212" x="7562850" y="5884863"/>
          <p14:tracePt t="108212" x="7599363" y="5902325"/>
          <p14:tracePt t="108230" x="7643813" y="5902325"/>
          <p14:tracePt t="108246" x="7661275" y="5902325"/>
          <p14:tracePt t="108264" x="7724775" y="5902325"/>
          <p14:tracePt t="108285" x="7777163" y="5902325"/>
          <p14:tracePt t="108296" x="7831138" y="5902325"/>
          <p14:tracePt t="108312" x="7867650" y="5902325"/>
          <p14:tracePt t="108329" x="7902575" y="5902325"/>
          <p14:tracePt t="108346" x="7929563" y="5902325"/>
          <p14:tracePt t="108362" x="7966075" y="5902325"/>
          <p14:tracePt t="108379" x="8018463" y="5902325"/>
          <p14:tracePt t="108397" x="8089900" y="5902325"/>
          <p14:tracePt t="108412" x="8143875" y="5902325"/>
          <p14:tracePt t="108412" x="8188325" y="5902325"/>
          <p14:tracePt t="108430" x="8286750" y="5902325"/>
          <p14:tracePt t="108446" x="8340725" y="5902325"/>
          <p14:tracePt t="108462" x="8367713" y="5902325"/>
          <p14:tracePt t="108480" x="8385175" y="5902325"/>
          <p14:tracePt t="108508" x="8394700" y="5894388"/>
          <p14:tracePt t="108524" x="8394700" y="5884863"/>
          <p14:tracePt t="108529" x="8412163" y="5875338"/>
          <p14:tracePt t="108547" x="8420100" y="5867400"/>
          <p14:tracePt t="108598" x="8420100" y="5848350"/>
          <p14:tracePt t="108613" x="8420100" y="5840413"/>
          <p14:tracePt t="108628" x="8420100" y="5813425"/>
          <p14:tracePt t="108655" x="8439150" y="5803900"/>
          <p14:tracePt t="108656" x="8439150" y="5795963"/>
          <p14:tracePt t="108662" x="8439150" y="5751513"/>
          <p14:tracePt t="108680" x="8439150" y="5732463"/>
          <p14:tracePt t="108695" x="8439150" y="5705475"/>
          <p14:tracePt t="108713" x="8439150" y="5688013"/>
          <p14:tracePt t="108729" x="8429625" y="5643563"/>
          <p14:tracePt t="108746" x="8402638" y="5626100"/>
          <p14:tracePt t="108762" x="8340725" y="5562600"/>
          <p14:tracePt t="108779" x="8313738" y="5527675"/>
          <p14:tracePt t="108796" x="8205788" y="5456238"/>
          <p14:tracePt t="108812" x="7956550" y="5340350"/>
          <p14:tracePt t="108830" x="7759700" y="5276850"/>
          <p14:tracePt t="108846" x="7589838" y="5241925"/>
          <p14:tracePt t="108863" x="7419975" y="5224463"/>
          <p14:tracePt t="108879" x="7251700" y="5224463"/>
          <p14:tracePt t="108896" x="7062788" y="5224463"/>
          <p14:tracePt t="108913" x="6919913" y="5224463"/>
          <p14:tracePt t="108929" x="6796088" y="5224463"/>
          <p14:tracePt t="108946" x="6653213" y="5224463"/>
          <p14:tracePt t="108963" x="6491288" y="5224463"/>
          <p14:tracePt t="108979" x="6054725" y="5313363"/>
          <p14:tracePt t="109052" x="5983288" y="5340350"/>
          <p14:tracePt t="109079" x="5973763" y="5357813"/>
          <p14:tracePt t="109081" x="5929313" y="5375275"/>
          <p14:tracePt t="109096" x="5902325" y="5419725"/>
          <p14:tracePt t="109112" x="5902325" y="5438775"/>
          <p14:tracePt t="109129" x="5875338" y="5491163"/>
          <p14:tracePt t="109146" x="5875338" y="5510213"/>
          <p14:tracePt t="109162" x="5857875" y="5527675"/>
          <p14:tracePt t="109179" x="5848350" y="5589588"/>
          <p14:tracePt t="109196" x="5840413" y="5634038"/>
          <p14:tracePt t="109212" x="5813425" y="5705475"/>
          <p14:tracePt t="109212" x="5803900" y="5741988"/>
          <p14:tracePt t="109247" x="5803900" y="5759450"/>
          <p14:tracePt t="109249" x="5786438" y="5786438"/>
          <p14:tracePt t="109263" x="5786438" y="5803900"/>
          <p14:tracePt t="109280" x="5786438" y="5848350"/>
          <p14:tracePt t="109296" x="5786438" y="5884863"/>
          <p14:tracePt t="109313" x="5776913" y="5902325"/>
          <p14:tracePt t="109329" x="5776913" y="5929313"/>
          <p14:tracePt t="109347" x="5776913" y="5938838"/>
          <p14:tracePt t="109362" x="5776913" y="5991225"/>
          <p14:tracePt t="109380" x="5776913" y="6037263"/>
          <p14:tracePt t="109396" x="5786438" y="6072188"/>
          <p14:tracePt t="109412" x="5795963" y="6099175"/>
          <p14:tracePt t="109428" x="5840413" y="6170613"/>
          <p14:tracePt t="109446" x="5902325" y="6224588"/>
          <p14:tracePt t="109462" x="5919788" y="6251575"/>
          <p14:tracePt t="109480" x="6000750" y="6296025"/>
          <p14:tracePt t="109503" x="6027738" y="6313488"/>
          <p14:tracePt t="109512" x="6072188" y="6330950"/>
          <p14:tracePt t="109529" x="6089650" y="6340475"/>
          <p14:tracePt t="109547" x="6134100" y="6340475"/>
          <p14:tracePt t="109562" x="6205538" y="6340475"/>
          <p14:tracePt t="109579" x="6276975" y="6340475"/>
          <p14:tracePt t="109595" x="6348413" y="6340475"/>
          <p14:tracePt t="109612" x="6483350" y="6330950"/>
          <p14:tracePt t="109647" x="6562725" y="6303963"/>
          <p14:tracePt t="109664" x="6608763" y="6276975"/>
          <p14:tracePt t="109679" x="6680200" y="6232525"/>
          <p14:tracePt t="109696" x="6751638" y="6153150"/>
          <p14:tracePt t="109712" x="6777038" y="6062663"/>
          <p14:tracePt t="109729" x="6813550" y="5946775"/>
          <p14:tracePt t="109746" x="6848475" y="5822950"/>
          <p14:tracePt t="109762" x="6848475" y="5724525"/>
          <p14:tracePt t="109778" x="6848475" y="5608638"/>
          <p14:tracePt t="109796" x="6848475" y="5545138"/>
          <p14:tracePt t="109812" x="6823075" y="5500688"/>
          <p14:tracePt t="109812" x="6813550" y="5491163"/>
          <p14:tracePt t="109830" x="6777038" y="5465763"/>
          <p14:tracePt t="109847" x="6751638" y="5456238"/>
          <p14:tracePt t="109863" x="6705600" y="5438775"/>
          <p14:tracePt t="109879" x="6616700" y="5419725"/>
          <p14:tracePt t="109896" x="6545263" y="5419725"/>
          <p14:tracePt t="109912" x="6438900" y="5402263"/>
          <p14:tracePt t="109929" x="6348413" y="5402263"/>
          <p14:tracePt t="109945" x="6259513" y="5402263"/>
          <p14:tracePt t="109962" x="6188075" y="5402263"/>
          <p14:tracePt t="109978" x="6108700" y="5465763"/>
          <p14:tracePt t="109996" x="6054725" y="5518150"/>
          <p14:tracePt t="110012" x="6027738" y="5572125"/>
          <p14:tracePt t="110012" x="6018213" y="5608638"/>
          <p14:tracePt t="110030" x="6000750" y="5705475"/>
          <p14:tracePt t="110047" x="5983288" y="5768975"/>
          <p14:tracePt t="110062" x="5983288" y="5803900"/>
          <p14:tracePt t="110158" x="6000750" y="5813425"/>
          <p14:tracePt t="110165" x="6018213" y="5822950"/>
          <p14:tracePt t="110165" x="6045200" y="5822950"/>
          <p14:tracePt t="110182" x="6089650" y="5822950"/>
          <p14:tracePt t="110183" x="6108700" y="5830888"/>
          <p14:tracePt t="110196" x="6161088" y="5848350"/>
          <p14:tracePt t="110212" x="6197600" y="5857875"/>
          <p14:tracePt t="110229" x="6232525" y="5875338"/>
          <p14:tracePt t="110247" x="6276975" y="5875338"/>
          <p14:tracePt t="110262" x="6286500" y="5884863"/>
          <p14:tracePt t="110279" x="6323013" y="5894388"/>
          <p14:tracePt t="110296" x="6348413" y="5902325"/>
          <p14:tracePt t="110313" x="6375400" y="5911850"/>
          <p14:tracePt t="110328" x="6402388" y="5919788"/>
          <p14:tracePt t="110346" x="6438900" y="5919788"/>
          <p14:tracePt t="110362" x="6456363" y="5938838"/>
          <p14:tracePt t="110378" x="6473825" y="5938838"/>
          <p14:tracePt t="110395" x="6491288" y="5946775"/>
          <p14:tracePt t="110395" x="6518275" y="5946775"/>
          <p14:tracePt t="110413" x="6527800" y="5946775"/>
          <p14:tracePt t="110429" x="6545263" y="5956300"/>
          <p14:tracePt t="110446" x="6554788" y="5956300"/>
          <p14:tracePt t="110462" x="6581775" y="5965825"/>
          <p14:tracePt t="110502" x="6589713" y="5965825"/>
          <p14:tracePt t="110518" x="6608763" y="5965825"/>
          <p14:tracePt t="110543" x="6616700" y="5965825"/>
          <p14:tracePt t="110565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body" idx="4294967295"/>
          </p:nvPr>
        </p:nvSpPr>
        <p:spPr>
          <a:xfrm>
            <a:off x="381000" y="1905000"/>
            <a:ext cx="8305800" cy="3200400"/>
          </a:xfrm>
          <a:prstGeom prst="rect">
            <a:avLst/>
          </a:prstGeom>
        </p:spPr>
        <p:txBody>
          <a:bodyPr/>
          <a:lstStyle/>
          <a:p>
            <a:pPr marL="575474" lvl="0" indent="-575474" defTabSz="905255">
              <a:spcBef>
                <a:spcPts val="500"/>
              </a:spcBef>
              <a:defRPr sz="1800"/>
            </a:pPr>
            <a:r>
              <a:rPr sz="2574" u="sng"/>
              <a:t>Population based</a:t>
            </a:r>
            <a:endParaRPr sz="1782"/>
          </a:p>
          <a:p>
            <a:pPr marL="339470" lvl="0" indent="-339470" defTabSz="905255">
              <a:spcBef>
                <a:spcPts val="600"/>
              </a:spcBef>
              <a:buSzTx/>
              <a:buNone/>
              <a:defRPr sz="1800"/>
            </a:pPr>
            <a:endParaRPr sz="2574"/>
          </a:p>
          <a:p>
            <a:pPr marL="575474" lvl="0" indent="-575474" defTabSz="905255">
              <a:spcBef>
                <a:spcPts val="500"/>
              </a:spcBef>
              <a:defRPr sz="1800"/>
            </a:pPr>
            <a:r>
              <a:rPr sz="2574"/>
              <a:t>Look for </a:t>
            </a:r>
            <a:r>
              <a:rPr sz="2574" u="sng"/>
              <a:t>variant allele</a:t>
            </a:r>
            <a:r>
              <a:rPr sz="2574"/>
              <a:t> in LD with disease</a:t>
            </a:r>
            <a:endParaRPr sz="1782"/>
          </a:p>
          <a:p>
            <a:pPr marL="339470" lvl="0" indent="-339470" defTabSz="905255">
              <a:spcBef>
                <a:spcPts val="600"/>
              </a:spcBef>
              <a:buSzTx/>
              <a:buNone/>
              <a:defRPr sz="1800"/>
            </a:pPr>
            <a:endParaRPr sz="2574"/>
          </a:p>
          <a:p>
            <a:pPr marL="575474" lvl="0" indent="-575474" defTabSz="905255">
              <a:spcBef>
                <a:spcPts val="500"/>
              </a:spcBef>
              <a:defRPr sz="1800"/>
            </a:pPr>
            <a:r>
              <a:rPr sz="2574"/>
              <a:t>If most affected individuals in a population </a:t>
            </a:r>
            <a:r>
              <a:rPr sz="2574" u="sng"/>
              <a:t>share the same mutant allele</a:t>
            </a:r>
            <a:r>
              <a:rPr sz="2574"/>
              <a:t>, then LD can be used to locate the chromosomal region harboring the disease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title" idx="4294967295"/>
          </p:nvPr>
        </p:nvSpPr>
        <p:spPr>
          <a:xfrm>
            <a:off x="685800" y="381000"/>
            <a:ext cx="81534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C2192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 dirty="0">
                <a:solidFill>
                  <a:srgbClr val="C21927"/>
                </a:solidFill>
              </a:rPr>
              <a:t>Linkage Disequilibrium Mapping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93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41" x="4562475" y="330200"/>
          <p14:tracePt t="9768" x="4537075" y="330200"/>
          <p14:tracePt t="9776" x="4510088" y="330200"/>
          <p14:tracePt t="9776" x="4491038" y="330200"/>
          <p14:tracePt t="9792" x="4465638" y="330200"/>
          <p14:tracePt t="9803" x="4411663" y="330200"/>
          <p14:tracePt t="9808" x="4303713" y="374650"/>
          <p14:tracePt t="9819" x="4251325" y="401638"/>
          <p14:tracePt t="9830" x="4133850" y="465138"/>
          <p14:tracePt t="9830" x="4062413" y="517525"/>
          <p14:tracePt t="9848" x="3929063" y="652463"/>
          <p14:tracePt t="9864" x="3759200" y="803275"/>
          <p14:tracePt t="9881" x="3589338" y="973138"/>
          <p14:tracePt t="9897" x="3438525" y="1160463"/>
          <p14:tracePt t="9914" x="3330575" y="1366838"/>
          <p14:tracePt t="9930" x="3259138" y="1562100"/>
          <p14:tracePt t="9947" x="3214688" y="1758950"/>
          <p14:tracePt t="9963" x="3179763" y="2000250"/>
          <p14:tracePt t="9981" x="3179763" y="2232025"/>
          <p14:tracePt t="9997" x="3179763" y="2482850"/>
          <p14:tracePt t="10014" x="3205163" y="2732088"/>
          <p14:tracePt t="10030" x="3251200" y="2919413"/>
          <p14:tracePt t="10030" x="3268663" y="2982913"/>
          <p14:tracePt t="10048" x="3286125" y="3027363"/>
          <p14:tracePt t="10064" x="3303588" y="3081338"/>
          <p14:tracePt t="10080" x="3330575" y="3089275"/>
          <p14:tracePt t="10097" x="3340100" y="3089275"/>
          <p14:tracePt t="10113" x="3348038" y="3089275"/>
          <p14:tracePt t="10130" x="3446463" y="3081338"/>
          <p14:tracePt t="10180" x="3465513" y="3071813"/>
          <p14:tracePt t="10196" x="3465513" y="3062288"/>
          <p14:tracePt t="10197" x="3500438" y="3054350"/>
          <p14:tracePt t="10213" x="3527425" y="3036888"/>
          <p14:tracePt t="10231" x="3562350" y="3009900"/>
          <p14:tracePt t="10248" x="3616325" y="2965450"/>
          <p14:tracePt t="10248" x="3633788" y="2946400"/>
          <p14:tracePt t="10265" x="3660775" y="2911475"/>
          <p14:tracePt t="10280" x="3697288" y="2830513"/>
          <p14:tracePt t="10298" x="3724275" y="2732088"/>
          <p14:tracePt t="10313" x="3751263" y="2616200"/>
          <p14:tracePt t="10331" x="3759200" y="2527300"/>
          <p14:tracePt t="10347" x="3759200" y="2455863"/>
          <p14:tracePt t="10364" x="3759200" y="2411413"/>
          <p14:tracePt t="10380" x="3759200" y="2366963"/>
          <p14:tracePt t="10397" x="3741738" y="2339975"/>
          <p14:tracePt t="10412" x="3724275" y="2339975"/>
          <p14:tracePt t="10430" x="3670300" y="2339975"/>
          <p14:tracePt t="10446" x="3598863" y="2339975"/>
          <p14:tracePt t="10446" x="3527425" y="2339975"/>
          <p14:tracePt t="10464" x="3375025" y="2374900"/>
          <p14:tracePt t="10480" x="3017838" y="2697163"/>
          <p14:tracePt t="10616" x="3017838" y="2724150"/>
          <p14:tracePt t="10616" x="3027363" y="2732088"/>
          <p14:tracePt t="10647" x="3036888" y="2751138"/>
          <p14:tracePt t="10671" x="3044825" y="2751138"/>
          <p14:tracePt t="10679" x="3054350" y="2751138"/>
          <p14:tracePt t="10685" x="3071813" y="2751138"/>
          <p14:tracePt t="10697" x="3098800" y="2751138"/>
          <p14:tracePt t="10714" x="3108325" y="2751138"/>
          <p14:tracePt t="10730" x="3133725" y="2751138"/>
          <p14:tracePt t="10747" x="3170238" y="2724150"/>
          <p14:tracePt t="10763" x="3179763" y="2697163"/>
          <p14:tracePt t="10780" x="3187700" y="2687638"/>
          <p14:tracePt t="10813" x="3187700" y="2660650"/>
          <p14:tracePt t="10814" x="3187700" y="2643188"/>
          <p14:tracePt t="10829" x="3187700" y="2616200"/>
          <p14:tracePt t="10829" x="3187700" y="2608263"/>
          <p14:tracePt t="10848" x="3187700" y="2581275"/>
          <p14:tracePt t="10862" x="3125788" y="2562225"/>
          <p14:tracePt t="10881" x="3054350" y="2562225"/>
          <p14:tracePt t="10897" x="2938463" y="2544763"/>
          <p14:tracePt t="10915" x="2795588" y="2544763"/>
          <p14:tracePt t="10931" x="2633663" y="2544763"/>
          <p14:tracePt t="10947" x="2562225" y="2589213"/>
          <p14:tracePt t="10963" x="2544763" y="2608263"/>
          <p14:tracePt t="10980" x="2527300" y="2633663"/>
          <p14:tracePt t="11015" x="2527300" y="2643188"/>
          <p14:tracePt t="11119" x="2544763" y="2643188"/>
          <p14:tracePt t="11119" x="2554288" y="2643188"/>
          <p14:tracePt t="11143" x="2562225" y="2643188"/>
          <p14:tracePt t="11151" x="2589213" y="2643188"/>
          <p14:tracePt t="11157" x="2598738" y="2633663"/>
          <p14:tracePt t="11163" x="2643188" y="2598738"/>
          <p14:tracePt t="11179" x="2670175" y="2562225"/>
          <p14:tracePt t="11197" x="2687638" y="2544763"/>
          <p14:tracePt t="11213" x="2687638" y="2517775"/>
          <p14:tracePt t="11231" x="2705100" y="2490788"/>
          <p14:tracePt t="11231" x="2705100" y="2482850"/>
          <p14:tracePt t="11248" x="2705100" y="2465388"/>
          <p14:tracePt t="11264" x="2705100" y="2438400"/>
          <p14:tracePt t="11280" x="2652713" y="2438400"/>
          <p14:tracePt t="11297" x="2536825" y="2438400"/>
          <p14:tracePt t="11313" x="2347913" y="2482850"/>
          <p14:tracePt t="11330" x="2054225" y="2660650"/>
          <p14:tracePt t="11346" x="1758950" y="2857500"/>
          <p14:tracePt t="11363" x="1571625" y="2982913"/>
          <p14:tracePt t="11380" x="1473200" y="3044825"/>
          <p14:tracePt t="11397" x="1465263" y="3054350"/>
          <p14:tracePt t="11413" x="1455738" y="3062288"/>
          <p14:tracePt t="11560" x="1465263" y="3062288"/>
          <p14:tracePt t="11568" x="1741488" y="2867025"/>
          <p14:tracePt t="11667" x="1776413" y="2830513"/>
          <p14:tracePt t="11711" x="1776413" y="2822575"/>
          <p14:tracePt t="11727" x="1776413" y="2813050"/>
          <p14:tracePt t="11734" x="1785938" y="2803525"/>
          <p14:tracePt t="11746" x="1785938" y="2786063"/>
          <p14:tracePt t="11747" x="1785938" y="2776538"/>
          <p14:tracePt t="11763" x="1785938" y="2768600"/>
          <p14:tracePt t="11798" x="1785938" y="2759075"/>
          <p14:tracePt t="11800" x="1785938" y="2751138"/>
          <p14:tracePt t="11813" x="1751013" y="2751138"/>
          <p14:tracePt t="11831" x="1704975" y="2751138"/>
          <p14:tracePt t="11847" x="1652588" y="2751138"/>
          <p14:tracePt t="11864" x="1633538" y="2741613"/>
          <p14:tracePt t="11880" x="1616075" y="2741613"/>
          <p14:tracePt t="11897" x="1608138" y="2741613"/>
          <p14:tracePt t="12095" x="1598613" y="2741613"/>
          <p14:tracePt t="12368" x="1589088" y="2732088"/>
          <p14:tracePt t="13056" x="1589088" y="2751138"/>
          <p14:tracePt t="13063" x="1581150" y="2776538"/>
          <p14:tracePt t="13071" x="1562100" y="2803525"/>
          <p14:tracePt t="13071" x="1544638" y="2840038"/>
          <p14:tracePt t="13080" x="1544638" y="2901950"/>
          <p14:tracePt t="13096" x="1517650" y="2965450"/>
          <p14:tracePt t="13114" x="1500188" y="3017838"/>
          <p14:tracePt t="13130" x="1490663" y="3044825"/>
          <p14:tracePt t="13147" x="1473200" y="3098800"/>
          <p14:tracePt t="13163" x="1465263" y="3160713"/>
          <p14:tracePt t="13181" x="1411288" y="3259138"/>
          <p14:tracePt t="13196" x="1374775" y="3367088"/>
          <p14:tracePt t="13213" x="1276350" y="3527425"/>
          <p14:tracePt t="13229" x="1204913" y="3714750"/>
          <p14:tracePt t="13229" x="1187450" y="3786188"/>
          <p14:tracePt t="13248" x="1143000" y="3867150"/>
          <p14:tracePt t="13263" x="1054100" y="4062413"/>
          <p14:tracePt t="13280" x="982663" y="4197350"/>
          <p14:tracePt t="13296" x="919163" y="4295775"/>
          <p14:tracePt t="13314" x="901700" y="4340225"/>
          <p14:tracePt t="13331" x="884238" y="4348163"/>
          <p14:tracePt t="13543" x="884238" y="4340225"/>
          <p14:tracePt t="13552" x="884238" y="4276725"/>
          <p14:tracePt t="13556" x="893763" y="4259263"/>
          <p14:tracePt t="13563" x="928688" y="4187825"/>
          <p14:tracePt t="13579" x="938213" y="4116388"/>
          <p14:tracePt t="13596" x="955675" y="4027488"/>
          <p14:tracePt t="13613" x="990600" y="3946525"/>
          <p14:tracePt t="13630" x="1000125" y="3902075"/>
          <p14:tracePt t="13646" x="1017588" y="3848100"/>
          <p14:tracePt t="13646" x="1017588" y="3840163"/>
          <p14:tracePt t="13664" x="1017588" y="3822700"/>
          <p14:tracePt t="13679" x="1044575" y="3786188"/>
          <p14:tracePt t="13697" x="1054100" y="3759200"/>
          <p14:tracePt t="13713" x="1054100" y="3751263"/>
          <p14:tracePt t="13730" x="1054100" y="3741738"/>
          <p14:tracePt t="13747" x="1054100" y="3732213"/>
          <p14:tracePt t="13856" x="1062038" y="3705225"/>
          <p14:tracePt t="13873" x="1098550" y="3697288"/>
          <p14:tracePt t="13880" x="1116013" y="3679825"/>
          <p14:tracePt t="13881" x="1152525" y="3679825"/>
          <p14:tracePt t="13897" x="1268413" y="3670300"/>
          <p14:tracePt t="13914" x="1438275" y="3670300"/>
          <p14:tracePt t="13929" x="1598613" y="3670300"/>
          <p14:tracePt t="13947" x="1724025" y="3670300"/>
          <p14:tracePt t="13963" x="1758950" y="3670300"/>
          <p14:tracePt t="14000" x="1768475" y="3670300"/>
          <p14:tracePt t="14006" x="1847850" y="3670300"/>
          <p14:tracePt t="14046" x="1857375" y="3670300"/>
          <p14:tracePt t="14063" x="1884363" y="3670300"/>
          <p14:tracePt t="14064" x="1893888" y="3670300"/>
          <p14:tracePt t="14079" x="1928813" y="3652838"/>
          <p14:tracePt t="14096" x="1938338" y="3652838"/>
          <p14:tracePt t="14143" x="1946275" y="3652838"/>
          <p14:tracePt t="14232" x="1955800" y="3643313"/>
          <p14:tracePt t="14239" x="1965325" y="3643313"/>
          <p14:tracePt t="14247" x="1973263" y="3643313"/>
          <p14:tracePt t="14255" x="1982788" y="3643313"/>
          <p14:tracePt t="14255" x="2009775" y="3643313"/>
          <p14:tracePt t="14263" x="2062163" y="3643313"/>
          <p14:tracePt t="14279" x="2125663" y="3625850"/>
          <p14:tracePt t="14313" x="2197100" y="3616325"/>
          <p14:tracePt t="14313" x="2232025" y="3616325"/>
          <p14:tracePt t="14330" x="2286000" y="3598863"/>
          <p14:tracePt t="14346" x="2330450" y="3598863"/>
          <p14:tracePt t="14364" x="2384425" y="3598863"/>
          <p14:tracePt t="14379" x="2438400" y="3598863"/>
          <p14:tracePt t="14397" x="2554288" y="3598863"/>
          <p14:tracePt t="14413" x="2652713" y="3598863"/>
          <p14:tracePt t="14429" x="2687638" y="3598863"/>
          <p14:tracePt t="14446" x="2705100" y="3598863"/>
          <p14:tracePt t="14446" x="2714625" y="3598863"/>
          <p14:tracePt t="14464" x="2741613" y="3598863"/>
          <p14:tracePt t="14480" x="2776538" y="3598863"/>
          <p14:tracePt t="14480" x="2795588" y="3598863"/>
          <p14:tracePt t="14513" x="2822575" y="3616325"/>
          <p14:tracePt t="14513" x="2840038" y="3616325"/>
          <p14:tracePt t="14530" x="2884488" y="3616325"/>
          <p14:tracePt t="14546" x="2919413" y="3616325"/>
          <p14:tracePt t="14563" x="2973388" y="3616325"/>
          <p14:tracePt t="14580" x="3009900" y="3616325"/>
          <p14:tracePt t="14597" x="3062288" y="3616325"/>
          <p14:tracePt t="14614" x="3089275" y="3616325"/>
          <p14:tracePt t="14629" x="3143250" y="3608388"/>
          <p14:tracePt t="14629" x="3170238" y="3608388"/>
          <p14:tracePt t="14648" x="3197225" y="3608388"/>
          <p14:tracePt t="14663" x="3259138" y="3608388"/>
          <p14:tracePt t="14680" x="3286125" y="3608388"/>
          <p14:tracePt t="14696" x="3295650" y="3608388"/>
          <p14:tracePt t="14713" x="3303588" y="3608388"/>
          <p14:tracePt t="14730" x="3330575" y="3608388"/>
          <p14:tracePt t="14747" x="3348038" y="3608388"/>
          <p14:tracePt t="14763" x="3375025" y="3608388"/>
          <p14:tracePt t="14780" x="3402013" y="3608388"/>
          <p14:tracePt t="14796" x="3419475" y="3608388"/>
          <p14:tracePt t="14813" x="3455988" y="3608388"/>
          <p14:tracePt t="14830" x="3509963" y="3608388"/>
          <p14:tracePt t="14830" x="3554413" y="3608388"/>
          <p14:tracePt t="14848" x="3608388" y="3608388"/>
          <p14:tracePt t="14863" x="3776663" y="3608388"/>
          <p14:tracePt t="14881" x="3848100" y="3608388"/>
          <p14:tracePt t="14896" x="3902075" y="3608388"/>
          <p14:tracePt t="14913" x="3983038" y="3608388"/>
          <p14:tracePt t="14929" x="4027488" y="3608388"/>
          <p14:tracePt t="14946" x="4071938" y="3608388"/>
          <p14:tracePt t="14963" x="4108450" y="3608388"/>
          <p14:tracePt t="14980" x="4116388" y="3608388"/>
          <p14:tracePt t="14997" x="4133850" y="3608388"/>
          <p14:tracePt t="15013" x="4143375" y="3608388"/>
          <p14:tracePt t="15030" x="4160838" y="3608388"/>
          <p14:tracePt t="15046" x="4197350" y="3608388"/>
          <p14:tracePt t="15063" x="4224338" y="3608388"/>
          <p14:tracePt t="15080" x="4232275" y="3608388"/>
          <p14:tracePt t="15591" x="4251325" y="3608388"/>
          <p14:tracePt t="15594" x="4286250" y="3608388"/>
          <p14:tracePt t="15594" x="4313238" y="3608388"/>
          <p14:tracePt t="15615" x="4483100" y="3625850"/>
          <p14:tracePt t="15683" x="4510088" y="3625850"/>
          <p14:tracePt t="15695" x="4527550" y="3625850"/>
          <p14:tracePt t="15712" x="4554538" y="3625850"/>
          <p14:tracePt t="15729" x="4608513" y="3625850"/>
          <p14:tracePt t="15746" x="4660900" y="3625850"/>
          <p14:tracePt t="15762" x="4714875" y="3625850"/>
          <p14:tracePt t="15779" x="4732338" y="3625850"/>
          <p14:tracePt t="15796" x="4751388" y="3643313"/>
          <p14:tracePt t="15812" x="4759325" y="3643313"/>
          <p14:tracePt t="15829" x="4768850" y="3643313"/>
          <p14:tracePt t="15846" x="4786313" y="3643313"/>
          <p14:tracePt t="15879" x="4795838" y="3643313"/>
          <p14:tracePt t="15880" x="4803775" y="3643313"/>
          <p14:tracePt t="15896" x="4830763" y="3643313"/>
          <p14:tracePt t="15912" x="4840288" y="3643313"/>
          <p14:tracePt t="15929" x="4848225" y="3643313"/>
          <p14:tracePt t="16367" x="4840288" y="3643313"/>
          <p14:tracePt t="16375" x="4822825" y="3643313"/>
          <p14:tracePt t="16391" x="4813300" y="3643313"/>
          <p14:tracePt t="16399" x="4803775" y="3643313"/>
          <p14:tracePt t="16403" x="4795838" y="3643313"/>
          <p14:tracePt t="16412" x="4776788" y="3643313"/>
          <p14:tracePt t="16447" x="4768850" y="3643313"/>
          <p14:tracePt t="16888" x="4786313" y="3643313"/>
          <p14:tracePt t="16896" x="4795838" y="3643313"/>
          <p14:tracePt t="16919" x="4822825" y="3633788"/>
          <p14:tracePt t="16936" x="4840288" y="3633788"/>
          <p14:tracePt t="16946" x="4848225" y="3633788"/>
          <p14:tracePt t="16947" x="4867275" y="3633788"/>
          <p14:tracePt t="16983" x="4875213" y="3633788"/>
          <p14:tracePt t="16999" x="4884738" y="3633788"/>
          <p14:tracePt t="17007" x="4929188" y="3633788"/>
          <p14:tracePt t="17019" x="4956175" y="3633788"/>
          <p14:tracePt t="17029" x="5276850" y="3616325"/>
          <p14:tracePt t="17029" x="5322888" y="3608388"/>
          <p14:tracePt t="17105" x="5357813" y="3589338"/>
          <p14:tracePt t="17113" x="5465763" y="3589338"/>
          <p14:tracePt t="17129" x="5661025" y="3571875"/>
          <p14:tracePt t="17147" x="5848350" y="3536950"/>
          <p14:tracePt t="17163" x="6089650" y="3536950"/>
          <p14:tracePt t="17179" x="6348413" y="3536950"/>
          <p14:tracePt t="17196" x="6581775" y="3536950"/>
          <p14:tracePt t="17214" x="6823075" y="3536950"/>
          <p14:tracePt t="17229" x="6965950" y="3536950"/>
          <p14:tracePt t="17229" x="7037388" y="3536950"/>
          <p14:tracePt t="17248" x="7081838" y="3536950"/>
          <p14:tracePt t="17263" x="7224713" y="3500438"/>
          <p14:tracePt t="17280" x="7277100" y="3500438"/>
          <p14:tracePt t="17297" x="7331075" y="3482975"/>
          <p14:tracePt t="17314" x="7402513" y="3473450"/>
          <p14:tracePt t="17329" x="7439025" y="3473450"/>
          <p14:tracePt t="17346" x="7473950" y="3473450"/>
          <p14:tracePt t="17363" x="7483475" y="3465513"/>
          <p14:tracePt t="17379" x="7510463" y="3465513"/>
          <p14:tracePt t="17397" x="7518400" y="3465513"/>
          <p14:tracePt t="17413" x="7527925" y="3465513"/>
          <p14:tracePt t="17815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 idx="4294967295"/>
          </p:nvPr>
        </p:nvSpPr>
        <p:spPr>
          <a:xfrm>
            <a:off x="1524000" y="2286000"/>
            <a:ext cx="5867400" cy="8382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 b="1" i="1">
                <a:solidFill>
                  <a:srgbClr val="C21927"/>
                </a:solidFill>
              </a:rPr>
              <a:t>Case-Control Studies</a:t>
            </a:r>
            <a:r>
              <a:rPr sz="2200">
                <a:solidFill>
                  <a:srgbClr val="C21927"/>
                </a:solidFill>
              </a:rPr>
              <a:t> </a:t>
            </a:r>
            <a:br>
              <a:rPr sz="2200">
                <a:solidFill>
                  <a:srgbClr val="C21927"/>
                </a:solidFill>
              </a:rPr>
            </a:br>
            <a:endParaRPr sz="2200">
              <a:solidFill>
                <a:srgbClr val="C21927"/>
              </a:solidFill>
            </a:endParaRPr>
          </a:p>
        </p:txBody>
      </p:sp>
      <p:sp>
        <p:nvSpPr>
          <p:cNvPr id="140" name="Shape 140"/>
          <p:cNvSpPr>
            <a:spLocks noGrp="1"/>
          </p:cNvSpPr>
          <p:nvPr>
            <p:ph type="body" idx="4294967295"/>
          </p:nvPr>
        </p:nvSpPr>
        <p:spPr>
          <a:xfrm>
            <a:off x="457200" y="3200400"/>
            <a:ext cx="8534400" cy="3352800"/>
          </a:xfrm>
          <a:prstGeom prst="rect">
            <a:avLst/>
          </a:prstGeom>
        </p:spPr>
        <p:txBody>
          <a:bodyPr/>
          <a:lstStyle/>
          <a:p>
            <a:pPr marL="581287" lvl="0" indent="-581287" defTabSz="457200">
              <a:spcBef>
                <a:spcPts val="600"/>
              </a:spcBef>
              <a:defRPr sz="1800"/>
            </a:pPr>
            <a:r>
              <a:rPr sz="2600"/>
              <a:t>Common method in epidemiology</a:t>
            </a:r>
          </a:p>
          <a:p>
            <a:pPr marL="581287" lvl="0" indent="-581287" defTabSz="457200">
              <a:spcBef>
                <a:spcPts val="600"/>
              </a:spcBef>
              <a:defRPr sz="1800"/>
            </a:pPr>
            <a:r>
              <a:rPr sz="2600"/>
              <a:t>Cases </a:t>
            </a:r>
          </a:p>
          <a:p>
            <a:pPr marL="581287" lvl="0" indent="-581287" defTabSz="457200">
              <a:spcBef>
                <a:spcPts val="600"/>
              </a:spcBef>
              <a:defRPr sz="1800"/>
            </a:pPr>
            <a:r>
              <a:rPr sz="2600"/>
              <a:t>Controls from the same population</a:t>
            </a:r>
          </a:p>
          <a:p>
            <a:pPr marL="1010807" lvl="1" indent="-553607" defTabSz="457200">
              <a:spcBef>
                <a:spcPts val="600"/>
              </a:spcBef>
              <a:defRPr sz="1800"/>
            </a:pPr>
            <a:r>
              <a:rPr sz="2600"/>
              <a:t>this implies that cases and controls should have similar genetic backgrounds</a:t>
            </a:r>
          </a:p>
        </p:txBody>
      </p:sp>
      <p:sp>
        <p:nvSpPr>
          <p:cNvPr id="141" name="Shape 141"/>
          <p:cNvSpPr/>
          <p:nvPr/>
        </p:nvSpPr>
        <p:spPr>
          <a:xfrm>
            <a:off x="1219200" y="393698"/>
            <a:ext cx="6858000" cy="169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3600">
                <a:solidFill>
                  <a:srgbClr val="C2192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C21927"/>
                </a:solidFill>
              </a:rPr>
              <a:t>Association studies: which allele of which gene is associated with the disease?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14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12" x="2928938" y="2251075"/>
          <p14:tracePt t="6153" x="2938463" y="2251075"/>
          <p14:tracePt t="6285" x="2955925" y="2251075"/>
          <p14:tracePt t="6297" x="3071813" y="2205038"/>
          <p14:tracePt t="6314" x="3205163" y="2160588"/>
          <p14:tracePt t="6329" x="3303588" y="2125663"/>
          <p14:tracePt t="6338" x="3455988" y="2062163"/>
          <p14:tracePt t="6354" x="3581400" y="2009775"/>
          <p14:tracePt t="6371" x="3732213" y="1938338"/>
          <p14:tracePt t="6387" x="3884613" y="1874838"/>
          <p14:tracePt t="6404" x="4054475" y="1822450"/>
          <p14:tracePt t="6421" x="4303713" y="1758950"/>
          <p14:tracePt t="6438" x="4491038" y="1697038"/>
          <p14:tracePt t="6454" x="4670425" y="1660525"/>
          <p14:tracePt t="6471" x="4840288" y="1608138"/>
          <p14:tracePt t="6487" x="4973638" y="1571625"/>
          <p14:tracePt t="6505" x="5180013" y="1517650"/>
          <p14:tracePt t="6523" x="5313363" y="1482725"/>
          <p14:tracePt t="6538" x="5438775" y="1465263"/>
          <p14:tracePt t="6555" x="5537200" y="1446213"/>
          <p14:tracePt t="6571" x="5634038" y="1428750"/>
          <p14:tracePt t="6589" x="5705475" y="1411288"/>
          <p14:tracePt t="6605" x="5795963" y="1411288"/>
          <p14:tracePt t="6622" x="5894388" y="1411288"/>
          <p14:tracePt t="6638" x="6027738" y="1411288"/>
          <p14:tracePt t="6655" x="6116638" y="1411288"/>
          <p14:tracePt t="6672" x="6134100" y="1411288"/>
          <p14:tracePt t="6689" x="6170613" y="1411288"/>
          <p14:tracePt t="6705" x="6242050" y="1411288"/>
          <p14:tracePt t="6722" x="6323013" y="1411288"/>
          <p14:tracePt t="6738" x="6367463" y="1428750"/>
          <p14:tracePt t="6755" x="6429375" y="1465263"/>
          <p14:tracePt t="6771" x="6465888" y="1473200"/>
          <p14:tracePt t="6788" x="6491288" y="1482725"/>
          <p14:tracePt t="6804" x="6518275" y="1500188"/>
          <p14:tracePt t="6822" x="6572250" y="1527175"/>
          <p14:tracePt t="6838" x="6661150" y="1581150"/>
          <p14:tracePt t="6855" x="6715125" y="1608138"/>
          <p14:tracePt t="6870" x="6751638" y="1625600"/>
          <p14:tracePt t="6888" x="6777038" y="1643063"/>
          <p14:tracePt t="6904" x="6796088" y="1660525"/>
          <p14:tracePt t="6921" x="6813550" y="1660525"/>
          <p14:tracePt t="6939" x="6813550" y="1670050"/>
          <p14:tracePt t="6977" x="6823075" y="1670050"/>
          <p14:tracePt t="6986" x="6823075" y="1679575"/>
          <p14:tracePt t="6993" x="6831013" y="1697038"/>
          <p14:tracePt t="7005" x="6840538" y="1697038"/>
          <p14:tracePt t="7021" x="6840538" y="1704975"/>
          <p14:tracePt t="7039" x="6848475" y="1724025"/>
          <p14:tracePt t="7054" x="6848475" y="1741488"/>
          <p14:tracePt t="7071" x="6848475" y="1751013"/>
          <p14:tracePt t="7088" x="6848475" y="1768475"/>
          <p14:tracePt t="7105" x="6848475" y="1795463"/>
          <p14:tracePt t="7122" x="6867525" y="1803400"/>
          <p14:tracePt t="7144" x="6867525" y="1830388"/>
          <p14:tracePt t="7155" x="6867525" y="1839913"/>
          <p14:tracePt t="7172" x="6867525" y="1866900"/>
          <p14:tracePt t="7187" x="6867525" y="1901825"/>
          <p14:tracePt t="7221" x="6867525" y="1928813"/>
          <p14:tracePt t="7238" x="6867525" y="1982788"/>
          <p14:tracePt t="7330" x="6867525" y="1990725"/>
          <p14:tracePt t="7330" x="6867525" y="2009775"/>
          <p14:tracePt t="7344" x="6867525" y="2027238"/>
          <p14:tracePt t="7355" x="6867525" y="2036763"/>
          <p14:tracePt t="7371" x="6867525" y="2054225"/>
          <p14:tracePt t="7412" x="6867525" y="2062163"/>
          <p14:tracePt t="7457" x="6875463" y="2071688"/>
          <p14:tracePt t="7473" x="6875463" y="2081213"/>
          <p14:tracePt t="7512" x="6875463" y="2089150"/>
          <p14:tracePt t="7529" x="6875463" y="2108200"/>
          <p14:tracePt t="7544" x="6875463" y="2116138"/>
          <p14:tracePt t="7545" x="6875463" y="2125663"/>
          <p14:tracePt t="7555" x="6875463" y="2143125"/>
          <p14:tracePt t="7571" x="6875463" y="2160588"/>
          <p14:tracePt t="7587" x="6875463" y="2170113"/>
          <p14:tracePt t="7633" x="6875463" y="2187575"/>
          <p14:tracePt t="7650" x="6875463" y="2197100"/>
          <p14:tracePt t="7663" x="6875463" y="2205038"/>
          <p14:tracePt t="7681" x="6875463" y="2224088"/>
          <p14:tracePt t="7690" x="6867525" y="2241550"/>
          <p14:tracePt t="7698" x="6813550" y="2276475"/>
          <p14:tracePt t="7721" x="6777038" y="2312988"/>
          <p14:tracePt t="7722" x="6724650" y="2339975"/>
          <p14:tracePt t="7739" x="6697663" y="2357438"/>
          <p14:tracePt t="7754" x="6670675" y="2366963"/>
          <p14:tracePt t="7772" x="6661150" y="2366963"/>
          <p14:tracePt t="7788" x="6653213" y="2366963"/>
          <p14:tracePt t="7804" x="6634163" y="2366963"/>
          <p14:tracePt t="7821" x="6626225" y="2366963"/>
          <p14:tracePt t="7838" x="6616700" y="2366963"/>
          <p14:tracePt t="7854" x="6589713" y="2357438"/>
          <p14:tracePt t="7871" x="6572250" y="2303463"/>
          <p14:tracePt t="7888" x="6537325" y="2224088"/>
          <p14:tracePt t="7888" x="6537325" y="2179638"/>
          <p14:tracePt t="7906" x="6518275" y="2125663"/>
          <p14:tracePt t="7921" x="6491288" y="1973263"/>
          <p14:tracePt t="7939" x="6473825" y="1874838"/>
          <p14:tracePt t="7954" x="6473825" y="1776413"/>
          <p14:tracePt t="7971" x="6473825" y="1679575"/>
          <p14:tracePt t="7988" x="6473825" y="1608138"/>
          <p14:tracePt t="8004" x="6473825" y="1554163"/>
          <p14:tracePt t="8021" x="6473825" y="1482725"/>
          <p14:tracePt t="8038" x="6473825" y="1428750"/>
          <p14:tracePt t="8055" x="6473825" y="1374775"/>
          <p14:tracePt t="8071" x="6491288" y="1330325"/>
          <p14:tracePt t="8088" x="6491288" y="1312863"/>
          <p14:tracePt t="8104" x="6510338" y="1295400"/>
          <p14:tracePt t="8104" x="6510338" y="1285875"/>
          <p14:tracePt t="8122" x="6537325" y="1250950"/>
          <p14:tracePt t="8138" x="6562725" y="1214438"/>
          <p14:tracePt t="8171" x="6589713" y="1187450"/>
          <p14:tracePt t="8171" x="6626225" y="1169988"/>
          <p14:tracePt t="8188" x="6661150" y="1160463"/>
          <p14:tracePt t="8204" x="6732588" y="1133475"/>
          <p14:tracePt t="8222" x="6813550" y="1133475"/>
          <p14:tracePt t="8238" x="6946900" y="1108075"/>
          <p14:tracePt t="8255" x="7375525" y="1108075"/>
          <p14:tracePt t="8302" x="7858125" y="1133475"/>
          <p14:tracePt t="8387" x="7920038" y="1160463"/>
          <p14:tracePt t="8388" x="8054975" y="1196975"/>
          <p14:tracePt t="8404" x="8126413" y="1214438"/>
          <p14:tracePt t="8421" x="8170863" y="1223963"/>
          <p14:tracePt t="8437" x="8188325" y="1223963"/>
          <p14:tracePt t="8455" x="8215313" y="1223963"/>
          <p14:tracePt t="8471" x="8232775" y="1223963"/>
          <p14:tracePt t="8488" x="8251825" y="1223963"/>
          <p14:tracePt t="8488" x="8259763" y="1223963"/>
          <p14:tracePt t="8522" x="8269288" y="1231900"/>
          <p14:tracePt t="8561" x="8277225" y="1231900"/>
          <p14:tracePt t="8769" x="8286750" y="1241425"/>
          <p14:tracePt t="8777" x="8277225" y="1258888"/>
          <p14:tracePt t="8786" x="8242300" y="1295400"/>
          <p14:tracePt t="8786" x="8143875" y="1347788"/>
          <p14:tracePt t="8794" x="8072438" y="1393825"/>
          <p14:tracePt t="8804" x="7875588" y="1490663"/>
          <p14:tracePt t="8821" x="7661275" y="1571625"/>
          <p14:tracePt t="8838" x="7429500" y="1625600"/>
          <p14:tracePt t="8854" x="7153275" y="1652588"/>
          <p14:tracePt t="8871" x="6956425" y="1687513"/>
          <p14:tracePt t="8889" x="6769100" y="1731963"/>
          <p14:tracePt t="8904" x="6483350" y="1751013"/>
          <p14:tracePt t="8924" x="6313488" y="1751013"/>
          <p14:tracePt t="8940" x="6099175" y="1751013"/>
          <p14:tracePt t="8955" x="5884863" y="1751013"/>
          <p14:tracePt t="8971" x="5643563" y="1751013"/>
          <p14:tracePt t="8989" x="5429250" y="1751013"/>
          <p14:tracePt t="9004" x="5187950" y="1751013"/>
          <p14:tracePt t="9022" x="4822825" y="1687513"/>
          <p14:tracePt t="9038" x="4562475" y="1652588"/>
          <p14:tracePt t="9055" x="4251325" y="1608138"/>
          <p14:tracePt t="9077" x="4160838" y="1589088"/>
          <p14:tracePt t="9088" x="3965575" y="1571625"/>
          <p14:tracePt t="9104" x="3786188" y="1536700"/>
          <p14:tracePt t="9104" x="3697288" y="1536700"/>
          <p14:tracePt t="9122" x="3536950" y="1517650"/>
          <p14:tracePt t="9138" x="3340100" y="1455738"/>
          <p14:tracePt t="9155" x="3125788" y="1438275"/>
          <p14:tracePt t="9171" x="2946400" y="1419225"/>
          <p14:tracePt t="9188" x="2786063" y="1401763"/>
          <p14:tracePt t="9204" x="2571750" y="1357313"/>
          <p14:tracePt t="9225" x="2401888" y="1357313"/>
          <p14:tracePt t="9238" x="2232025" y="1357313"/>
          <p14:tracePt t="9255" x="2009775" y="1339850"/>
          <p14:tracePt t="9271" x="1830388" y="1322388"/>
          <p14:tracePt t="9289" x="1633538" y="1322388"/>
          <p14:tracePt t="9319" x="1598613" y="1322388"/>
          <p14:tracePt t="9333" x="1571625" y="1322388"/>
          <p14:tracePt t="9354" x="1554163" y="1322388"/>
          <p14:tracePt t="9355" x="1509713" y="1322388"/>
          <p14:tracePt t="9372" x="1473200" y="1322388"/>
          <p14:tracePt t="9388" x="1446213" y="1322388"/>
          <p14:tracePt t="9405" x="1438275" y="1322388"/>
          <p14:tracePt t="9713" x="1455738" y="1322388"/>
          <p14:tracePt t="9719" x="1731963" y="1322388"/>
          <p14:tracePt t="9754" x="1990725" y="1322388"/>
          <p14:tracePt t="9756" x="2251075" y="1322388"/>
          <p14:tracePt t="9771" x="2544763" y="1322388"/>
          <p14:tracePt t="9789" x="2776538" y="1322388"/>
          <p14:tracePt t="9804" x="2973388" y="1322388"/>
          <p14:tracePt t="9822" x="3071813" y="1322388"/>
          <p14:tracePt t="9838" x="3125788" y="1322388"/>
          <p14:tracePt t="9855" x="3160713" y="1322388"/>
          <p14:tracePt t="9871" x="3187700" y="1322388"/>
          <p14:tracePt t="9889" x="3197225" y="1322388"/>
          <p14:tracePt t="10145" x="3224213" y="1322388"/>
          <p14:tracePt t="10153" x="3322638" y="1322388"/>
          <p14:tracePt t="10164" x="3429000" y="1322388"/>
          <p14:tracePt t="10187" x="3482975" y="1322388"/>
          <p14:tracePt t="10188" x="3652838" y="1322388"/>
          <p14:tracePt t="10204" x="3830638" y="1322388"/>
          <p14:tracePt t="10221" x="3983038" y="1322388"/>
          <p14:tracePt t="10239" x="4179888" y="1322388"/>
          <p14:tracePt t="10254" x="4367213" y="1322388"/>
          <p14:tracePt t="10272" x="4598988" y="1347788"/>
          <p14:tracePt t="10288" x="4938713" y="1401763"/>
          <p14:tracePt t="10288" x="5099050" y="1419225"/>
          <p14:tracePt t="10306" x="5537200" y="1482725"/>
          <p14:tracePt t="10331" x="5688013" y="1509713"/>
          <p14:tracePt t="10338" x="5956300" y="1571625"/>
          <p14:tracePt t="10355" x="6215063" y="1643063"/>
          <p14:tracePt t="10371" x="6367463" y="1697038"/>
          <p14:tracePt t="10388" x="6518275" y="1731963"/>
          <p14:tracePt t="10404" x="6634163" y="1768475"/>
          <p14:tracePt t="10420" x="6751638" y="1803400"/>
          <p14:tracePt t="10438" x="6894513" y="1839913"/>
          <p14:tracePt t="10454" x="7045325" y="1874838"/>
          <p14:tracePt t="10471" x="7412038" y="1955800"/>
          <p14:tracePt t="10471" x="7466013" y="1955800"/>
          <p14:tracePt t="10513" x="7527925" y="1973263"/>
          <p14:tracePt t="10520" x="7572375" y="1973263"/>
          <p14:tracePt t="10537" x="7589838" y="1973263"/>
          <p14:tracePt t="10841" x="7634288" y="1973263"/>
          <p14:tracePt t="10848" x="7688263" y="1973263"/>
          <p14:tracePt t="10857" x="7759700" y="1973263"/>
          <p14:tracePt t="10864" x="7831138" y="1955800"/>
          <p14:tracePt t="10870" x="7974013" y="1946275"/>
          <p14:tracePt t="10886" x="8108950" y="1928813"/>
          <p14:tracePt t="10907" x="8161338" y="1893888"/>
          <p14:tracePt t="10921" x="8197850" y="1893888"/>
          <p14:tracePt t="10940" x="8242300" y="1893888"/>
          <p14:tracePt t="10954" x="8277225" y="1893888"/>
          <p14:tracePt t="10973" x="8296275" y="1893888"/>
          <p14:tracePt t="11003" x="8323263" y="1893888"/>
          <p14:tracePt t="11144" x="8323263" y="1901825"/>
          <p14:tracePt t="11158" x="8304213" y="1928813"/>
          <p14:tracePt t="11185" x="8296275" y="1938338"/>
          <p14:tracePt t="11199" x="8286750" y="1955800"/>
          <p14:tracePt t="11203" x="8269288" y="1990725"/>
          <p14:tracePt t="11220" x="8251825" y="2009775"/>
          <p14:tracePt t="11236" x="8242300" y="2027238"/>
          <p14:tracePt t="11253" x="8242300" y="2036763"/>
          <p14:tracePt t="11270" x="8242300" y="2054225"/>
          <p14:tracePt t="11287" x="8242300" y="2071688"/>
          <p14:tracePt t="11303" x="8242300" y="2108200"/>
          <p14:tracePt t="11321" x="8242300" y="2152650"/>
          <p14:tracePt t="11345" x="8269288" y="2179638"/>
          <p14:tracePt t="11369" x="8269288" y="2187575"/>
          <p14:tracePt t="11370" x="8304213" y="2214563"/>
          <p14:tracePt t="11387" x="8367713" y="2276475"/>
          <p14:tracePt t="11403" x="8447088" y="2330450"/>
          <p14:tracePt t="11421" x="8518525" y="2366963"/>
          <p14:tracePt t="11436" x="8582025" y="2393950"/>
          <p14:tracePt t="11454" x="8582025" y="2401888"/>
          <p14:tracePt t="11470" x="8599488" y="2411413"/>
          <p14:tracePt t="11753" x="8599488" y="2446338"/>
          <p14:tracePt t="11760" x="8572500" y="2482850"/>
          <p14:tracePt t="11766" x="8545513" y="2544763"/>
          <p14:tracePt t="11770" x="8491538" y="2679700"/>
          <p14:tracePt t="11786" x="8447088" y="2768600"/>
          <p14:tracePt t="11804" x="8420100" y="2830513"/>
          <p14:tracePt t="11820" x="8402638" y="2867025"/>
          <p14:tracePt t="11837" x="8394700" y="2928938"/>
          <p14:tracePt t="11853" x="8375650" y="2973388"/>
          <p14:tracePt t="11871" x="8367713" y="3009900"/>
          <p14:tracePt t="11887" x="8367713" y="3017838"/>
          <p14:tracePt t="11921" x="8367713" y="3027363"/>
          <p14:tracePt t="11921" x="8358188" y="3044825"/>
          <p14:tracePt t="11936" x="8348663" y="3071813"/>
          <p14:tracePt t="11954" x="8313738" y="3116263"/>
          <p14:tracePt t="11970" x="8259763" y="3224213"/>
          <p14:tracePt t="11986" x="8205788" y="3330575"/>
          <p14:tracePt t="12003" x="8161338" y="3446463"/>
          <p14:tracePt t="12020" x="8126413" y="3527425"/>
          <p14:tracePt t="12037" x="8089900" y="3581400"/>
          <p14:tracePt t="12054" x="8081963" y="3598863"/>
          <p14:tracePt t="12296" x="8081963" y="3589338"/>
          <p14:tracePt t="12304" x="8180388" y="3429000"/>
          <p14:tracePt t="12327" x="8277225" y="3276600"/>
          <p14:tracePt t="12337" x="8367713" y="3125788"/>
          <p14:tracePt t="12353" x="8429625" y="3000375"/>
          <p14:tracePt t="12369" x="8474075" y="2894013"/>
          <p14:tracePt t="12387" x="8518525" y="2776538"/>
          <p14:tracePt t="12403" x="8545513" y="2705100"/>
          <p14:tracePt t="12420" x="8582025" y="2633663"/>
          <p14:tracePt t="12436" x="8589963" y="2554288"/>
          <p14:tracePt t="12453" x="8609013" y="2482850"/>
          <p14:tracePt t="12470" x="8609013" y="2428875"/>
          <p14:tracePt t="12486" x="8609013" y="2357438"/>
          <p14:tracePt t="12486" x="8609013" y="2339975"/>
          <p14:tracePt t="12504" x="8599488" y="2330450"/>
          <p14:tracePt t="12519" x="8562975" y="2303463"/>
          <p14:tracePt t="12537" x="8537575" y="2303463"/>
          <p14:tracePt t="12553" x="8466138" y="2303463"/>
          <p14:tracePt t="12571" x="8331200" y="2347913"/>
          <p14:tracePt t="12586" x="8170863" y="2509838"/>
          <p14:tracePt t="12603" x="8089900" y="2625725"/>
          <p14:tracePt t="12620" x="8054975" y="2724150"/>
          <p14:tracePt t="12637" x="8027988" y="2795588"/>
          <p14:tracePt t="12653" x="8010525" y="2911475"/>
          <p14:tracePt t="12686" x="7991475" y="2965450"/>
          <p14:tracePt t="12687" x="7991475" y="3036888"/>
          <p14:tracePt t="12687" x="7991475" y="3062288"/>
          <p14:tracePt t="12705" x="7991475" y="3089275"/>
          <p14:tracePt t="12720" x="7991475" y="3143250"/>
          <p14:tracePt t="12737" x="8010525" y="3179763"/>
          <p14:tracePt t="12753" x="8018463" y="3205163"/>
          <p14:tracePt t="12770" x="8027988" y="3214688"/>
          <p14:tracePt t="12825" x="8037513" y="3224213"/>
          <p14:tracePt t="12832" x="8045450" y="3232150"/>
          <p14:tracePt t="12840" x="8062913" y="3232150"/>
          <p14:tracePt t="12848" x="8099425" y="3232150"/>
          <p14:tracePt t="12853" x="8180388" y="3232150"/>
          <p14:tracePt t="12870" x="8277225" y="3232150"/>
          <p14:tracePt t="12887" x="8313738" y="3232150"/>
          <p14:tracePt t="12903" x="8358188" y="3224213"/>
          <p14:tracePt t="12903" x="8385175" y="3214688"/>
          <p14:tracePt t="12921" x="8429625" y="3179763"/>
          <p14:tracePt t="12936" x="8474075" y="3133725"/>
          <p14:tracePt t="12954" x="8491538" y="3108325"/>
          <p14:tracePt t="12970" x="8510588" y="3071813"/>
          <p14:tracePt t="12987" x="8528050" y="3044825"/>
          <p14:tracePt t="13003" x="8528050" y="3036888"/>
          <p14:tracePt t="13020" x="8528050" y="3027363"/>
          <p14:tracePt t="13037" x="8528050" y="3017838"/>
          <p14:tracePt t="13224" x="8528050" y="3009900"/>
          <p14:tracePt t="15960" x="8518525" y="3009900"/>
          <p14:tracePt t="15968" x="8483600" y="3044825"/>
          <p14:tracePt t="15976" x="8394700" y="3089275"/>
          <p14:tracePt t="15986" x="8277225" y="3133725"/>
          <p14:tracePt t="16003" x="8205788" y="3170238"/>
          <p14:tracePt t="16019" x="8116888" y="3197225"/>
          <p14:tracePt t="16037" x="8045450" y="3232150"/>
          <p14:tracePt t="16053" x="7991475" y="3259138"/>
          <p14:tracePt t="16069" x="7947025" y="3276600"/>
          <p14:tracePt t="16087" x="7894638" y="3295650"/>
          <p14:tracePt t="16103" x="7848600" y="3322638"/>
          <p14:tracePt t="16120" x="7823200" y="3330575"/>
          <p14:tracePt t="16136" x="7804150" y="3340100"/>
          <p14:tracePt t="16176" x="7786688" y="3340100"/>
          <p14:tracePt t="16179" x="7759700" y="3357563"/>
          <p14:tracePt t="16186" x="7724775" y="3375025"/>
          <p14:tracePt t="16203" x="7688263" y="3384550"/>
          <p14:tracePt t="16220" x="7653338" y="3402013"/>
          <p14:tracePt t="16236" x="7562850" y="3429000"/>
          <p14:tracePt t="16253" x="7439025" y="3465513"/>
          <p14:tracePt t="16270" x="7286625" y="3517900"/>
          <p14:tracePt t="16287" x="7143750" y="3562350"/>
          <p14:tracePt t="16303" x="7037388" y="3589338"/>
          <p14:tracePt t="16303" x="7018338" y="3589338"/>
          <p14:tracePt t="16321" x="6965950" y="3598863"/>
          <p14:tracePt t="16336" x="6911975" y="3608388"/>
          <p14:tracePt t="16359" x="6848475" y="3608388"/>
          <p14:tracePt t="16369" x="6769100" y="3625850"/>
          <p14:tracePt t="16386" x="6697663" y="3643313"/>
          <p14:tracePt t="16403" x="6599238" y="3652838"/>
          <p14:tracePt t="16419" x="6500813" y="3652838"/>
          <p14:tracePt t="16437" x="6330950" y="3652838"/>
          <p14:tracePt t="16453" x="6000750" y="3679825"/>
          <p14:tracePt t="16486" x="5875338" y="3697288"/>
          <p14:tracePt t="16503" x="5759450" y="3714750"/>
          <p14:tracePt t="16519" x="5581650" y="3741738"/>
          <p14:tracePt t="16538" x="5446713" y="3741738"/>
          <p14:tracePt t="16553" x="5313363" y="3741738"/>
          <p14:tracePt t="16570" x="5214938" y="3741738"/>
          <p14:tracePt t="16586" x="5099050" y="3741738"/>
          <p14:tracePt t="16604" x="4973638" y="3759200"/>
          <p14:tracePt t="16620" x="4803775" y="3776663"/>
          <p14:tracePt t="16648" x="4741863" y="3786188"/>
          <p14:tracePt t="16653" x="4652963" y="3795713"/>
          <p14:tracePt t="16671" x="4527550" y="3830638"/>
          <p14:tracePt t="16687" x="4429125" y="3848100"/>
          <p14:tracePt t="16704" x="4357688" y="3848100"/>
          <p14:tracePt t="16719" x="4251325" y="3867150"/>
          <p14:tracePt t="16737" x="4179888" y="3867150"/>
          <p14:tracePt t="16753" x="4143375" y="3867150"/>
          <p14:tracePt t="16769" x="4108450" y="3867150"/>
          <p14:tracePt t="16786" x="4054475" y="3875088"/>
          <p14:tracePt t="16803" x="4027488" y="3875088"/>
          <p14:tracePt t="16820" x="3973513" y="3875088"/>
          <p14:tracePt t="16836" x="3902075" y="3875088"/>
          <p14:tracePt t="16853" x="3803650" y="3875088"/>
          <p14:tracePt t="16869" x="3687763" y="3875088"/>
          <p14:tracePt t="16887" x="3589338" y="3875088"/>
          <p14:tracePt t="16903" x="3500438" y="3875088"/>
          <p14:tracePt t="16919" x="3402013" y="3875088"/>
          <p14:tracePt t="16936" x="3330575" y="3875088"/>
          <p14:tracePt t="16953" x="3286125" y="3875088"/>
          <p14:tracePt t="16969" x="3214688" y="3875088"/>
          <p14:tracePt t="16987" x="3143250" y="3875088"/>
          <p14:tracePt t="17002" x="3071813" y="3875088"/>
          <p14:tracePt t="17020" x="2973388" y="3875088"/>
          <p14:tracePt t="17036" x="2874963" y="3911600"/>
          <p14:tracePt t="17053" x="2776538" y="3911600"/>
          <p14:tracePt t="17069" x="2679700" y="3929063"/>
          <p14:tracePt t="17086" x="2589213" y="3946525"/>
          <p14:tracePt t="17103" x="2500313" y="3965575"/>
          <p14:tracePt t="17103" x="2473325" y="3965575"/>
          <p14:tracePt t="17121" x="2438400" y="3965575"/>
          <p14:tracePt t="17121" x="2419350" y="3973513"/>
          <p14:tracePt t="17137" x="2347913" y="3973513"/>
          <p14:tracePt t="17153" x="2286000" y="3990975"/>
          <p14:tracePt t="17169" x="2232025" y="3990975"/>
          <p14:tracePt t="17186" x="2197100" y="3990975"/>
          <p14:tracePt t="17203" x="2160588" y="3990975"/>
          <p14:tracePt t="17401" x="2205038" y="3990975"/>
          <p14:tracePt t="17408" x="2241550" y="3990975"/>
          <p14:tracePt t="17416" x="2312988" y="3965575"/>
          <p14:tracePt t="17424" x="2455863" y="3946525"/>
          <p14:tracePt t="17436" x="2554288" y="3929063"/>
          <p14:tracePt t="17453" x="2652713" y="3929063"/>
          <p14:tracePt t="17470" x="2768600" y="3929063"/>
          <p14:tracePt t="17486" x="2938463" y="3929063"/>
          <p14:tracePt t="17504" x="3081338" y="3929063"/>
          <p14:tracePt t="17519" x="3251200" y="3929063"/>
          <p14:tracePt t="17537" x="3394075" y="3929063"/>
          <p14:tracePt t="17553" x="3562350" y="3929063"/>
          <p14:tracePt t="17569" x="3795713" y="3929063"/>
          <p14:tracePt t="17586" x="4010025" y="3929063"/>
          <p14:tracePt t="17603" x="4152900" y="3929063"/>
          <p14:tracePt t="17619" x="4276725" y="3911600"/>
          <p14:tracePt t="17636" x="4357688" y="3894138"/>
          <p14:tracePt t="17654" x="4402138" y="3884613"/>
          <p14:tracePt t="17670" x="4446588" y="3884613"/>
          <p14:tracePt t="17687" x="4589463" y="3848100"/>
          <p14:tracePt t="17736" x="4625975" y="3848100"/>
          <p14:tracePt t="17737" x="4652963" y="3848100"/>
          <p14:tracePt t="17753" x="4670425" y="3840163"/>
          <p14:tracePt t="18376" x="4687888" y="3840163"/>
          <p14:tracePt t="18408" x="4697413" y="3840163"/>
          <p14:tracePt t="18416" x="4705350" y="3840163"/>
          <p14:tracePt t="18419" x="4714875" y="3840163"/>
          <p14:tracePt t="18436" x="4732338" y="3840163"/>
          <p14:tracePt t="18487" x="4741863" y="3840163"/>
          <p14:tracePt t="18496" x="4751388" y="3840163"/>
          <p14:tracePt t="18518" x="4768850" y="3840163"/>
          <p14:tracePt t="18518" x="4786313" y="3840163"/>
          <p14:tracePt t="18528" x="4803775" y="3840163"/>
          <p14:tracePt t="18536" x="4840288" y="3822700"/>
          <p14:tracePt t="18547" x="4867275" y="3822700"/>
          <p14:tracePt t="18553" x="4902200" y="3822700"/>
          <p14:tracePt t="18569" x="4946650" y="3813175"/>
          <p14:tracePt t="18587" x="5000625" y="3795713"/>
          <p14:tracePt t="18603" x="5072063" y="3795713"/>
          <p14:tracePt t="18620" x="5126038" y="3786188"/>
          <p14:tracePt t="18636" x="5180013" y="3786188"/>
          <p14:tracePt t="18653" x="5241925" y="3768725"/>
          <p14:tracePt t="18670" x="5313363" y="3768725"/>
          <p14:tracePt t="18687" x="5367338" y="3751263"/>
          <p14:tracePt t="18703" x="5394325" y="3751263"/>
          <p14:tracePt t="18703" x="5411788" y="3751263"/>
          <p14:tracePt t="18721" x="5419725" y="3741738"/>
          <p14:tracePt t="18736" x="5483225" y="3741738"/>
          <p14:tracePt t="18753" x="5500688" y="3741738"/>
          <p14:tracePt t="18770" x="5527675" y="3732213"/>
          <p14:tracePt t="18786" x="5537200" y="3732213"/>
          <p14:tracePt t="18802" x="5554663" y="3732213"/>
          <p14:tracePt t="18840" x="5562600" y="3732213"/>
          <p14:tracePt t="20169" x="5545138" y="3732213"/>
          <p14:tracePt t="20177" x="5537200" y="3732213"/>
          <p14:tracePt t="20601" x="5473700" y="3741738"/>
          <p14:tracePt t="20609" x="5394325" y="3759200"/>
          <p14:tracePt t="20617" x="5313363" y="3776663"/>
          <p14:tracePt t="20625" x="5062538" y="3830638"/>
          <p14:tracePt t="20637" x="4884738" y="3857625"/>
          <p14:tracePt t="20653" x="4714875" y="3875088"/>
          <p14:tracePt t="20671" x="4633913" y="3894138"/>
          <p14:tracePt t="20687" x="4581525" y="3894138"/>
          <p14:tracePt t="20704" x="4545013" y="3902075"/>
          <p14:tracePt t="20720" x="4456113" y="3919538"/>
          <p14:tracePt t="20738" x="4384675" y="3919538"/>
          <p14:tracePt t="20753" x="4330700" y="3929063"/>
          <p14:tracePt t="20771" x="4259263" y="3946525"/>
          <p14:tracePt t="20788" x="4170363" y="3965575"/>
          <p14:tracePt t="20803" x="4143375" y="3965575"/>
          <p14:tracePt t="20820" x="4081463" y="3973513"/>
          <p14:tracePt t="20837" x="4010025" y="3973513"/>
          <p14:tracePt t="20855" x="3956050" y="3990975"/>
          <p14:tracePt t="20870" x="3902075" y="3990975"/>
          <p14:tracePt t="20887" x="3848100" y="4010025"/>
          <p14:tracePt t="20903" x="3776663" y="4010025"/>
          <p14:tracePt t="20920" x="3679825" y="4037013"/>
          <p14:tracePt t="20937" x="3544888" y="4037013"/>
          <p14:tracePt t="20937" x="3455988" y="4054475"/>
          <p14:tracePt t="20954" x="3313113" y="4071938"/>
          <p14:tracePt t="20970" x="3143250" y="4116388"/>
          <p14:tracePt t="20987" x="3017838" y="4133850"/>
          <p14:tracePt t="21003" x="2946400" y="4143375"/>
          <p14:tracePt t="21020" x="2894013" y="4143375"/>
          <p14:tracePt t="21037" x="2840038" y="4160838"/>
          <p14:tracePt t="21054" x="2759075" y="4160838"/>
          <p14:tracePt t="21070" x="2670175" y="4179888"/>
          <p14:tracePt t="21088" x="2608263" y="4197350"/>
          <p14:tracePt t="21103" x="2554288" y="4197350"/>
          <p14:tracePt t="21120" x="2517775" y="4197350"/>
          <p14:tracePt t="21137" x="2500313" y="4205288"/>
          <p14:tracePt t="21154" x="2490788" y="4205288"/>
          <p14:tracePt t="21171" x="2465388" y="4205288"/>
          <p14:tracePt t="21209" x="2446338" y="4214813"/>
          <p14:tracePt t="21473" x="2446338" y="4205288"/>
          <p14:tracePt t="21481" x="2446338" y="4170363"/>
          <p14:tracePt t="21489" x="2527300" y="4125913"/>
          <p14:tracePt t="21506" x="2589213" y="4089400"/>
          <p14:tracePt t="21506" x="2625725" y="4054475"/>
          <p14:tracePt t="21520" x="2724150" y="4017963"/>
          <p14:tracePt t="21520" x="2751138" y="3983038"/>
          <p14:tracePt t="21537" x="2803525" y="3956050"/>
          <p14:tracePt t="21555" x="2847975" y="3929063"/>
          <p14:tracePt t="21570" x="2901950" y="3911600"/>
          <p14:tracePt t="21587" x="2928938" y="3902075"/>
          <p14:tracePt t="21603" x="2938463" y="3894138"/>
          <p14:tracePt t="21620" x="2946400" y="3884613"/>
          <p14:tracePt t="21637" x="2973388" y="3884613"/>
          <p14:tracePt t="21654" x="2990850" y="3867150"/>
          <p14:tracePt t="21671" x="3000375" y="3867150"/>
          <p14:tracePt t="21688" x="3009900" y="3867150"/>
          <p14:tracePt t="21725" x="3017838" y="3867150"/>
          <p14:tracePt t="21850" x="3036888" y="3867150"/>
          <p14:tracePt t="21898" x="3044825" y="3867150"/>
          <p14:tracePt t="21898" x="3054350" y="3867150"/>
          <p14:tracePt t="21922" x="3062288" y="3867150"/>
          <p14:tracePt t="21936" x="3081338" y="3867150"/>
          <p14:tracePt t="22009" x="3089275" y="3867150"/>
          <p14:tracePt t="22025" x="3098800" y="3867150"/>
          <p14:tracePt t="22049" x="3098800" y="3875088"/>
          <p14:tracePt t="22105" x="3108325" y="3875088"/>
          <p14:tracePt t="22169" x="3108325" y="3884613"/>
          <p14:tracePt t="22177" x="3108325" y="3911600"/>
          <p14:tracePt t="22185" x="3116263" y="3919538"/>
          <p14:tracePt t="22194" x="3116263" y="3938588"/>
          <p14:tracePt t="22203" x="3116263" y="3956050"/>
          <p14:tracePt t="22220" x="3125788" y="3973513"/>
          <p14:tracePt t="22237" x="3125788" y="3983038"/>
          <p14:tracePt t="22253" x="3125788" y="3990975"/>
          <p14:tracePt t="22288" x="3125788" y="4000500"/>
          <p14:tracePt t="22291" x="3125788" y="4017963"/>
          <p14:tracePt t="22303" x="2919413" y="4133850"/>
          <p14:tracePt t="22371" x="2867025" y="4143375"/>
          <p14:tracePt t="22388" x="2786063" y="4152900"/>
          <p14:tracePt t="22403" x="2724150" y="4160838"/>
          <p14:tracePt t="22421" x="2625725" y="4160838"/>
          <p14:tracePt t="22437" x="2482850" y="4160838"/>
          <p14:tracePt t="22454" x="2312988" y="4160838"/>
          <p14:tracePt t="22470" x="2170113" y="4160838"/>
          <p14:tracePt t="22487" x="2054225" y="4160838"/>
          <p14:tracePt t="22503" x="1955800" y="4152900"/>
          <p14:tracePt t="22521" x="1857375" y="4152900"/>
          <p14:tracePt t="22537" x="1724025" y="4152900"/>
          <p14:tracePt t="22555" x="1598613" y="4152900"/>
          <p14:tracePt t="22570" x="1517650" y="4170363"/>
          <p14:tracePt t="22587" x="1366838" y="4232275"/>
          <p14:tracePt t="22603" x="1223963" y="4313238"/>
          <p14:tracePt t="22620" x="1116013" y="4384675"/>
          <p14:tracePt t="22637" x="1027113" y="4446588"/>
          <p14:tracePt t="22654" x="1000125" y="4491038"/>
          <p14:tracePt t="22671" x="955675" y="4527550"/>
          <p14:tracePt t="22686" x="938213" y="4572000"/>
          <p14:tracePt t="22703" x="928688" y="4633913"/>
          <p14:tracePt t="22720" x="928688" y="4660900"/>
          <p14:tracePt t="22736" x="928688" y="4732338"/>
          <p14:tracePt t="22754" x="928688" y="4768850"/>
          <p14:tracePt t="22771" x="938213" y="4803775"/>
          <p14:tracePt t="22787" x="955675" y="4830763"/>
          <p14:tracePt t="22804" x="982663" y="4867275"/>
          <p14:tracePt t="22842" x="990600" y="4867275"/>
          <p14:tracePt t="22849" x="1000125" y="4875213"/>
          <p14:tracePt t="22881" x="1009650" y="4875213"/>
          <p14:tracePt t="22897" x="1017588" y="4875213"/>
          <p14:tracePt t="22913" x="1027113" y="4875213"/>
          <p14:tracePt t="22921" x="1044575" y="4875213"/>
          <p14:tracePt t="22930" x="1054100" y="4875213"/>
          <p14:tracePt t="22930" x="1062038" y="4875213"/>
          <p14:tracePt t="22938" x="1098550" y="4875213"/>
          <p14:tracePt t="22954" x="1160463" y="4875213"/>
          <p14:tracePt t="22970" x="1204913" y="4875213"/>
          <p14:tracePt t="22987" x="1241425" y="4857750"/>
          <p14:tracePt t="23003" x="1295400" y="4830763"/>
          <p14:tracePt t="23020" x="1339850" y="4813300"/>
          <p14:tracePt t="23038" x="1393825" y="4786313"/>
          <p14:tracePt t="23053" x="1455738" y="4759325"/>
          <p14:tracePt t="23070" x="1544638" y="4732338"/>
          <p14:tracePt t="23087" x="1571625" y="4714875"/>
          <p14:tracePt t="23104" x="1616075" y="4697413"/>
          <p14:tracePt t="23120" x="1679575" y="4687888"/>
          <p14:tracePt t="23137" x="1704975" y="4679950"/>
          <p14:tracePt t="23154" x="1741488" y="4660900"/>
          <p14:tracePt t="23170" x="1795463" y="4660900"/>
          <p14:tracePt t="23187" x="1830388" y="4652963"/>
          <p14:tracePt t="23203" x="1874838" y="4643438"/>
          <p14:tracePt t="23221" x="1911350" y="4633913"/>
          <p14:tracePt t="23237" x="1965325" y="4633913"/>
          <p14:tracePt t="23254" x="2000250" y="4633913"/>
          <p14:tracePt t="23270" x="2044700" y="4633913"/>
          <p14:tracePt t="23288" x="2108200" y="4633913"/>
          <p14:tracePt t="23312" x="2133600" y="4633913"/>
          <p14:tracePt t="23320" x="2160588" y="4633913"/>
          <p14:tracePt t="23336" x="2224088" y="4633913"/>
          <p14:tracePt t="23354" x="2241550" y="4633913"/>
          <p14:tracePt t="23370" x="2286000" y="4633913"/>
          <p14:tracePt t="23387" x="2357438" y="4633913"/>
          <p14:tracePt t="23387" x="2366963" y="4633913"/>
          <p14:tracePt t="23434" x="2419350" y="4633913"/>
          <p14:tracePt t="23486" x="2428875" y="4633913"/>
          <p14:tracePt t="23833" x="2438400" y="4633913"/>
          <p14:tracePt t="23841" x="2509838" y="4633913"/>
          <p14:tracePt t="23849" x="2571750" y="4633913"/>
          <p14:tracePt t="23853" x="2705100" y="4633913"/>
          <p14:tracePt t="23870" x="2884488" y="4633913"/>
          <p14:tracePt t="23887" x="3000375" y="4633913"/>
          <p14:tracePt t="23904" x="3098800" y="4633913"/>
          <p14:tracePt t="23921" x="3170238" y="4633913"/>
          <p14:tracePt t="23937" x="3340100" y="4633913"/>
          <p14:tracePt t="23954" x="3527425" y="4633913"/>
          <p14:tracePt t="23970" x="3741738" y="4633913"/>
          <p14:tracePt t="23987" x="3884613" y="4633913"/>
          <p14:tracePt t="24003" x="3983038" y="4633913"/>
          <p14:tracePt t="24020" x="4108450" y="4643438"/>
          <p14:tracePt t="24036" x="4251325" y="4643438"/>
          <p14:tracePt t="24054" x="4465638" y="4687888"/>
          <p14:tracePt t="24070" x="4705350" y="4687888"/>
          <p14:tracePt t="24087" x="4894263" y="4705350"/>
          <p14:tracePt t="24103" x="5018088" y="4705350"/>
          <p14:tracePt t="24121" x="5108575" y="4705350"/>
          <p14:tracePt t="24137" x="5303838" y="4705350"/>
          <p14:tracePt t="24154" x="5562600" y="4705350"/>
          <p14:tracePt t="24154" x="5661025" y="4705350"/>
          <p14:tracePt t="24187" x="5973763" y="4705350"/>
          <p14:tracePt t="24231" x="6000750" y="4705350"/>
          <p14:tracePt t="24236" x="6099175" y="4697413"/>
          <p14:tracePt t="24253" x="6286500" y="4697413"/>
          <p14:tracePt t="24270" x="6500813" y="4697413"/>
          <p14:tracePt t="24287" x="6732588" y="4697413"/>
          <p14:tracePt t="24303" x="6867525" y="4679950"/>
          <p14:tracePt t="24320" x="6991350" y="4652963"/>
          <p14:tracePt t="24320" x="7010400" y="4643438"/>
          <p14:tracePt t="24337" x="7089775" y="4616450"/>
          <p14:tracePt t="24353" x="7161213" y="4598988"/>
          <p14:tracePt t="24370" x="7242175" y="4581525"/>
          <p14:tracePt t="24386" x="7286625" y="4562475"/>
          <p14:tracePt t="24404" x="7340600" y="4537075"/>
          <p14:tracePt t="24420" x="7385050" y="4537075"/>
          <p14:tracePt t="24437" x="7429500" y="4510088"/>
          <p14:tracePt t="24453" x="7473950" y="4510088"/>
          <p14:tracePt t="24470" x="7518400" y="4491038"/>
          <p14:tracePt t="24503" x="7537450" y="4491038"/>
          <p14:tracePt t="26570" x="7554913" y="4500563"/>
          <p14:tracePt t="26576" x="7572375" y="4527550"/>
          <p14:tracePt t="26594" x="7581900" y="4616450"/>
          <p14:tracePt t="26595" x="7599363" y="4660900"/>
          <p14:tracePt t="26603" x="7616825" y="4830763"/>
          <p14:tracePt t="26636" x="7634288" y="4929188"/>
          <p14:tracePt t="26654" x="7653338" y="5037138"/>
          <p14:tracePt t="26670" x="7661275" y="5205413"/>
          <p14:tracePt t="26704" x="7680325" y="5303838"/>
          <p14:tracePt t="26720" x="7697788" y="5429250"/>
          <p14:tracePt t="26720" x="7715250" y="5483225"/>
          <p14:tracePt t="26738" x="7715250" y="5554663"/>
          <p14:tracePt t="26753" x="7751763" y="5680075"/>
          <p14:tracePt t="26771" x="7751763" y="5768975"/>
          <p14:tracePt t="26786" x="7751763" y="5867400"/>
          <p14:tracePt t="26804" x="7759700" y="5946775"/>
          <p14:tracePt t="26820" x="7759700" y="5983288"/>
          <p14:tracePt t="26837" x="7777163" y="6018213"/>
          <p14:tracePt t="27073" x="7777163" y="6010275"/>
          <p14:tracePt t="27113" x="7777163" y="6000750"/>
          <p14:tracePt t="27119" x="7769225" y="5983288"/>
          <p14:tracePt t="27137" x="7742238" y="5965825"/>
          <p14:tracePt t="27138" x="7616825" y="5911850"/>
          <p14:tracePt t="27154" x="7358063" y="5830888"/>
          <p14:tracePt t="27170" x="6867525" y="5741988"/>
          <p14:tracePt t="27187" x="6384925" y="5688013"/>
          <p14:tracePt t="27203" x="6205538" y="5653088"/>
          <p14:tracePt t="27220" x="6089650" y="5634038"/>
          <p14:tracePt t="27237" x="6037263" y="5634038"/>
          <p14:tracePt t="27254" x="5911850" y="5616575"/>
          <p14:tracePt t="27270" x="5768975" y="5581650"/>
          <p14:tracePt t="27288" x="5599113" y="5545138"/>
          <p14:tracePt t="27303" x="5446713" y="5527675"/>
          <p14:tracePt t="27321" x="5286375" y="5527675"/>
          <p14:tracePt t="27337" x="4929188" y="5527675"/>
          <p14:tracePt t="27354" x="4652963" y="5527675"/>
          <p14:tracePt t="27370" x="4429125" y="5527675"/>
          <p14:tracePt t="27387" x="4108450" y="5527675"/>
          <p14:tracePt t="27420" x="3956050" y="5527675"/>
          <p14:tracePt t="27437" x="3786188" y="5527675"/>
          <p14:tracePt t="27465" x="3741738" y="5527675"/>
          <p14:tracePt t="27470" x="3697288" y="5527675"/>
          <p14:tracePt t="27487" x="3687763" y="5527675"/>
          <p14:tracePt t="27585" x="3687763" y="5518150"/>
          <p14:tracePt t="27593" x="3697288" y="5491163"/>
          <p14:tracePt t="27600" x="3714750" y="5483225"/>
          <p14:tracePt t="27608" x="3759200" y="5402263"/>
          <p14:tracePt t="27619" x="3813175" y="5330825"/>
          <p14:tracePt t="27637" x="3884613" y="5241925"/>
          <p14:tracePt t="27653" x="3946525" y="5180013"/>
          <p14:tracePt t="27671" x="4000500" y="5126038"/>
          <p14:tracePt t="27686" x="4037013" y="5089525"/>
          <p14:tracePt t="27703" x="4081463" y="5072063"/>
          <p14:tracePt t="27719" x="4108450" y="5054600"/>
          <p14:tracePt t="27719" x="4116388" y="5054600"/>
          <p14:tracePt t="27737" x="4125913" y="5054600"/>
          <p14:tracePt t="27753" x="4160838" y="5045075"/>
          <p14:tracePt t="27792" x="4179888" y="5045075"/>
          <p14:tracePt t="27803" x="4224338" y="5045075"/>
          <p14:tracePt t="27820" x="4259263" y="5045075"/>
          <p14:tracePt t="27837" x="4322763" y="5045075"/>
          <p14:tracePt t="27853" x="4394200" y="5045075"/>
          <p14:tracePt t="27870" x="4465638" y="5045075"/>
          <p14:tracePt t="27887" x="4537075" y="5081588"/>
          <p14:tracePt t="27903" x="4608513" y="5089525"/>
          <p14:tracePt t="27921" x="4705350" y="5126038"/>
          <p14:tracePt t="27936" x="4830763" y="5160963"/>
          <p14:tracePt t="27954" x="4911725" y="5187950"/>
          <p14:tracePt t="27969" x="5045075" y="5224463"/>
          <p14:tracePt t="27995" x="5089525" y="5241925"/>
          <p14:tracePt t="28003" x="5170488" y="5259388"/>
          <p14:tracePt t="28020" x="5251450" y="5268913"/>
          <p14:tracePt t="28036" x="5330825" y="5303838"/>
          <p14:tracePt t="28053" x="5446713" y="5303838"/>
          <p14:tracePt t="28069" x="5572125" y="5340350"/>
          <p14:tracePt t="28087" x="5670550" y="5340350"/>
          <p14:tracePt t="28102" x="5724525" y="5340350"/>
          <p14:tracePt t="28121" x="5751513" y="5340350"/>
          <p14:tracePt t="28136" x="5786438" y="5340350"/>
          <p14:tracePt t="28154" x="5795963" y="5340350"/>
          <p14:tracePt t="28474" x="5803900" y="5340350"/>
          <p14:tracePt t="28481" x="6572250" y="5295900"/>
          <p14:tracePt t="28559" x="6858000" y="5295900"/>
          <p14:tracePt t="28603" x="6902450" y="5295900"/>
          <p14:tracePt t="28604" x="7062788" y="5330825"/>
          <p14:tracePt t="28619" x="7242175" y="5384800"/>
          <p14:tracePt t="28636" x="7375525" y="5438775"/>
          <p14:tracePt t="28652" x="7527925" y="5473700"/>
          <p14:tracePt t="28670" x="7653338" y="5510213"/>
          <p14:tracePt t="28686" x="7786688" y="5562600"/>
          <p14:tracePt t="28703" x="7902575" y="5599113"/>
          <p14:tracePt t="28719" x="7939088" y="5616575"/>
          <p14:tracePt t="28736" x="8001000" y="5626100"/>
          <p14:tracePt t="28736" x="8027988" y="5626100"/>
          <p14:tracePt t="28754" x="8037513" y="5626100"/>
          <p14:tracePt t="28770" x="8054975" y="5626100"/>
          <p14:tracePt t="28788" x="8099425" y="5626100"/>
          <p14:tracePt t="28803" x="8134350" y="5626100"/>
          <p14:tracePt t="28821" x="8188325" y="5626100"/>
          <p14:tracePt t="28837" x="8224838" y="5626100"/>
          <p14:tracePt t="28854" x="8304213" y="5626100"/>
          <p14:tracePt t="28870" x="8466138" y="5626100"/>
          <p14:tracePt t="28887" x="8680450" y="5626100"/>
          <p14:tracePt t="28903" x="8885238" y="5626100"/>
          <p14:tracePt t="28920" x="9028113" y="5626100"/>
          <p14:tracePt t="28936" x="9072563" y="5626100"/>
          <p14:tracePt t="28953" x="9082088" y="5626100"/>
          <p14:tracePt t="29107" x="9082088" y="5634038"/>
          <p14:tracePt t="29112" x="9063038" y="5653088"/>
          <p14:tracePt t="29122" x="9028113" y="5670550"/>
          <p14:tracePt t="29124" x="8894763" y="5705475"/>
          <p14:tracePt t="29139" x="8688388" y="5751513"/>
          <p14:tracePt t="29154" x="8474075" y="5803900"/>
          <p14:tracePt t="29171" x="8153400" y="5867400"/>
          <p14:tracePt t="29186" x="7920038" y="5884863"/>
          <p14:tracePt t="29204" x="7661275" y="5884863"/>
          <p14:tracePt t="29220" x="7340600" y="5884863"/>
          <p14:tracePt t="29237" x="6929438" y="5884863"/>
          <p14:tracePt t="29253" x="6438900" y="5884863"/>
          <p14:tracePt t="29270" x="5813425" y="5884863"/>
          <p14:tracePt t="29286" x="5133975" y="5884863"/>
          <p14:tracePt t="29303" x="4545013" y="5884863"/>
          <p14:tracePt t="29320" x="3983038" y="5973763"/>
          <p14:tracePt t="29320" x="3687763" y="6010275"/>
          <p14:tracePt t="29338" x="3419475" y="6062663"/>
          <p14:tracePt t="29353" x="2652713" y="6180138"/>
          <p14:tracePt t="29370" x="2330450" y="6224588"/>
          <p14:tracePt t="29386" x="2098675" y="6224588"/>
          <p14:tracePt t="29403" x="1990725" y="6224588"/>
          <p14:tracePt t="29419" x="1938338" y="6224588"/>
          <p14:tracePt t="29437" x="1893888" y="6251575"/>
          <p14:tracePt t="29453" x="1874838" y="6251575"/>
          <p14:tracePt t="29649" x="1866900" y="6259513"/>
          <p14:tracePt t="29650" x="1955800" y="6419850"/>
          <p14:tracePt t="29650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 idx="4294967295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 defTabSz="832102">
              <a:defRPr sz="1800"/>
            </a:lvl1pPr>
          </a:lstStyle>
          <a:p>
            <a:pPr lvl="0"/>
            <a:r>
              <a:t/>
            </a:r>
            <a:br/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372231" y="262690"/>
            <a:ext cx="8590794" cy="3754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 algn="ctr" defTabSz="457200"/>
            <a:r>
              <a:rPr sz="2400" dirty="0">
                <a:solidFill>
                  <a:srgbClr val="C21927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Linkage and association are different phenomena</a:t>
            </a:r>
            <a:endParaRPr dirty="0"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lvl="0" algn="ctr" defTabSz="457200"/>
            <a:endParaRPr sz="3200" b="1" dirty="0">
              <a:latin typeface="Calibri"/>
              <a:ea typeface="Calibri"/>
              <a:cs typeface="Calibri"/>
              <a:sym typeface="Calibri"/>
            </a:endParaRPr>
          </a:p>
          <a:p>
            <a:pPr lvl="0" algn="just" defTabSz="457200"/>
            <a:r>
              <a:rPr sz="16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- Association is a statistical statement about the co-occurrence of alleles or phenotypes </a:t>
            </a: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(</a:t>
            </a:r>
            <a:r>
              <a:rPr sz="1600" dirty="0" err="1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e.i.</a:t>
            </a: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allele </a:t>
            </a:r>
            <a:r>
              <a:rPr sz="16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A</a:t>
            </a: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is associated with disease </a:t>
            </a:r>
            <a:r>
              <a:rPr sz="16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D</a:t>
            </a: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if people who have </a:t>
            </a:r>
            <a:r>
              <a:rPr sz="16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D</a:t>
            </a: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also have more </a:t>
            </a:r>
            <a:r>
              <a:rPr sz="16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A</a:t>
            </a: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). The association can have many possible causes (not all genetics).</a:t>
            </a:r>
            <a:endParaRPr dirty="0"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lvl="0" algn="just" defTabSz="457200"/>
            <a:endParaRPr sz="1600" dirty="0"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lvl="0" algn="just" defTabSz="457200"/>
            <a:r>
              <a:rPr sz="16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- Linkage is a relationship between loc</a:t>
            </a: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i and does not of itself produce any association in the general population.</a:t>
            </a:r>
            <a:endParaRPr sz="1600" dirty="0"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lvl="0" algn="just" defTabSz="457200"/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Linkage creates association wit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hin families, but not among unrelated people.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lvl="0" algn="just" defTabSz="457200"/>
            <a:endParaRPr sz="1600" dirty="0">
              <a:solidFill>
                <a:srgbClr val="C219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 defTabSz="457200"/>
            <a:r>
              <a:rPr dirty="0">
                <a:solidFill>
                  <a:srgbClr val="C21927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However, if two supposedly unrelated people with disease </a:t>
            </a:r>
            <a:r>
              <a:rPr dirty="0">
                <a:solidFill>
                  <a:srgbClr val="C21927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D</a:t>
            </a:r>
            <a:r>
              <a:rPr dirty="0">
                <a:solidFill>
                  <a:srgbClr val="C21927"/>
                </a:solidFill>
                <a:latin typeface="Comic Sans MS"/>
                <a:ea typeface="Comic Sans MS"/>
                <a:cs typeface="Comic Sans MS"/>
                <a:sym typeface="Comic Sans MS"/>
              </a:rPr>
              <a:t> have inherited it from a distant common ancestor, they may well also tend to share particular ancestral alleles at loci closely linked to </a:t>
            </a:r>
            <a:r>
              <a:rPr dirty="0">
                <a:solidFill>
                  <a:srgbClr val="C21927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D </a:t>
            </a:r>
            <a:r>
              <a:rPr dirty="0">
                <a:solidFill>
                  <a:srgbClr val="C21927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(Linkage disequilibrium )</a:t>
            </a:r>
          </a:p>
        </p:txBody>
      </p:sp>
      <p:sp>
        <p:nvSpPr>
          <p:cNvPr id="145" name="Shape 145"/>
          <p:cNvSpPr/>
          <p:nvPr/>
        </p:nvSpPr>
        <p:spPr>
          <a:xfrm>
            <a:off x="2137530" y="4494443"/>
            <a:ext cx="6516725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Statistical association  can develop for different reason: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SzPct val="100000"/>
              <a:buFont typeface="Arial"/>
              <a:buChar char="•"/>
            </a:pP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direct cause-effect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SzPct val="100000"/>
              <a:buFont typeface="Arial"/>
              <a:buChar char="•"/>
            </a:pP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natural selection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SzPct val="100000"/>
              <a:buFont typeface="Arial"/>
              <a:buChar char="•"/>
            </a:pPr>
            <a:r>
              <a:rPr lang="it-IT" dirty="0"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smtClean="0">
                <a:latin typeface="Comic Sans MS"/>
                <a:ea typeface="Comic Sans MS"/>
                <a:cs typeface="Comic Sans MS"/>
                <a:sym typeface="Comic Sans MS"/>
              </a:rPr>
              <a:t>tratification</a:t>
            </a: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of the </a:t>
            </a: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population</a:t>
            </a:r>
            <a:endParaRPr lang="it-IT" dirty="0">
              <a:latin typeface="Calibri"/>
              <a:ea typeface="Comic Sans MS"/>
              <a:cs typeface="Calibri"/>
              <a:sym typeface="Calibri"/>
            </a:endParaRPr>
          </a:p>
          <a:p>
            <a:pPr marL="285750" lvl="0" indent="-285750">
              <a:buSzPct val="100000"/>
              <a:buFont typeface="Arial"/>
              <a:buChar char="•"/>
            </a:pPr>
            <a:r>
              <a:rPr dirty="0" smtClean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linkage </a:t>
            </a:r>
            <a:r>
              <a:rPr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disequilibrium</a:t>
            </a:r>
          </a:p>
        </p:txBody>
      </p:sp>
      <p:sp>
        <p:nvSpPr>
          <p:cNvPr id="146" name="Shape 146"/>
          <p:cNvSpPr/>
          <p:nvPr/>
        </p:nvSpPr>
        <p:spPr>
          <a:xfrm>
            <a:off x="1308520" y="6269531"/>
            <a:ext cx="6192692" cy="330201"/>
          </a:xfrm>
          <a:prstGeom prst="rect">
            <a:avLst/>
          </a:prstGeom>
          <a:ln w="12700">
            <a:solid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Association studies are based on the use of haplotypes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70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258" x="3232150" y="285750"/>
          <p14:tracePt t="12510" x="3224213" y="285750"/>
          <p14:tracePt t="12517" x="3214688" y="276225"/>
          <p14:tracePt t="12533" x="3187700" y="258763"/>
          <p14:tracePt t="12534" x="3170238" y="258763"/>
          <p14:tracePt t="12549" x="3098800" y="258763"/>
          <p14:tracePt t="12567" x="3000375" y="258763"/>
          <p14:tracePt t="12583" x="2840038" y="285750"/>
          <p14:tracePt t="12600" x="2687638" y="347663"/>
          <p14:tracePt t="12616" x="2571750" y="419100"/>
          <p14:tracePt t="12634" x="2482850" y="482600"/>
          <p14:tracePt t="12649" x="2401888" y="571500"/>
          <p14:tracePt t="12667" x="2276475" y="696913"/>
          <p14:tracePt t="12682" x="2116138" y="830263"/>
          <p14:tracePt t="12700" x="1946275" y="955675"/>
          <p14:tracePt t="12716" x="1608138" y="1196975"/>
          <p14:tracePt t="12734" x="1428750" y="1339850"/>
          <p14:tracePt t="12750" x="1285875" y="1446213"/>
          <p14:tracePt t="12771" x="1160463" y="1544638"/>
          <p14:tracePt t="12783" x="1054100" y="1616075"/>
          <p14:tracePt t="12799" x="990600" y="1660525"/>
          <p14:tracePt t="12816" x="965200" y="1687513"/>
          <p14:tracePt t="13069" x="965200" y="1660525"/>
          <p14:tracePt t="13077" x="938213" y="1643063"/>
          <p14:tracePt t="13085" x="928688" y="1625600"/>
          <p14:tracePt t="13093" x="928688" y="1616075"/>
          <p14:tracePt t="13101" x="901700" y="1473200"/>
          <p14:tracePt t="13146" x="901700" y="1465263"/>
          <p14:tracePt t="13213" x="901700" y="1455738"/>
          <p14:tracePt t="13221" x="911225" y="1446213"/>
          <p14:tracePt t="13229" x="938213" y="1438275"/>
          <p14:tracePt t="13233" x="1036638" y="1401763"/>
          <p14:tracePt t="13250" x="1214438" y="1384300"/>
          <p14:tracePt t="13267" x="1401763" y="1366838"/>
          <p14:tracePt t="13283" x="1544638" y="1347788"/>
          <p14:tracePt t="13300" x="1643063" y="1330325"/>
          <p14:tracePt t="13316" x="1795463" y="1330325"/>
          <p14:tracePt t="13334" x="1830388" y="1312863"/>
          <p14:tracePt t="13350" x="1901825" y="1312863"/>
          <p14:tracePt t="13367" x="1955800" y="1312863"/>
          <p14:tracePt t="13383" x="2036763" y="1295400"/>
          <p14:tracePt t="13401" x="2098675" y="1295400"/>
          <p14:tracePt t="13424" x="2108200" y="1295400"/>
          <p14:tracePt t="13433" x="2143125" y="1295400"/>
          <p14:tracePt t="13450" x="2187575" y="1295400"/>
          <p14:tracePt t="13467" x="2276475" y="1295400"/>
          <p14:tracePt t="13483" x="2312988" y="1295400"/>
          <p14:tracePt t="13500" x="2366963" y="1295400"/>
          <p14:tracePt t="13516" x="2455863" y="1295400"/>
          <p14:tracePt t="13533" x="2490788" y="1295400"/>
          <p14:tracePt t="13550" x="2509838" y="1295400"/>
          <p14:tracePt t="13566" x="2509838" y="1285875"/>
          <p14:tracePt t="13584" x="2527300" y="1285875"/>
          <p14:tracePt t="13829" x="2544763" y="1285875"/>
          <p14:tracePt t="13837" x="2571750" y="1285875"/>
          <p14:tracePt t="13840" x="2608263" y="1285875"/>
          <p14:tracePt t="13849" x="2679700" y="1285875"/>
          <p14:tracePt t="13866" x="2732088" y="1285875"/>
          <p14:tracePt t="13884" x="2751138" y="1285875"/>
          <p14:tracePt t="13899" x="2803525" y="1285875"/>
          <p14:tracePt t="13899" x="2822575" y="1285875"/>
          <p14:tracePt t="13917" x="2830513" y="1285875"/>
          <p14:tracePt t="13932" x="2894013" y="1276350"/>
          <p14:tracePt t="13950" x="2938463" y="1276350"/>
          <p14:tracePt t="13966" x="2955925" y="1258888"/>
          <p14:tracePt t="13983" x="2990850" y="1258888"/>
          <p14:tracePt t="14000" x="3054350" y="1250950"/>
          <p14:tracePt t="14016" x="3125788" y="1250950"/>
          <p14:tracePt t="14033" x="3197225" y="1250950"/>
          <p14:tracePt t="14050" x="3251200" y="1250950"/>
          <p14:tracePt t="14067" x="3322638" y="1250950"/>
          <p14:tracePt t="14083" x="3384550" y="1250950"/>
          <p14:tracePt t="14100" x="3446463" y="1250950"/>
          <p14:tracePt t="14116" x="3544888" y="1250950"/>
          <p14:tracePt t="14116" x="3589338" y="1250950"/>
          <p14:tracePt t="14150" x="3687763" y="1250950"/>
          <p14:tracePt t="14150" x="3759200" y="1250950"/>
          <p14:tracePt t="14167" x="3848100" y="1250950"/>
          <p14:tracePt t="14183" x="3875088" y="1250950"/>
          <p14:tracePt t="14200" x="3911600" y="1250950"/>
          <p14:tracePt t="14245" x="3929063" y="1250950"/>
          <p14:tracePt t="14462" x="3956050" y="1250950"/>
          <p14:tracePt t="14469" x="4000500" y="1250950"/>
          <p14:tracePt t="14489" x="4010025" y="1250950"/>
          <p14:tracePt t="14500" x="4037013" y="1250950"/>
          <p14:tracePt t="14500" x="4054475" y="1250950"/>
          <p14:tracePt t="14519" x="4071938" y="1250950"/>
          <p14:tracePt t="14533" x="4125913" y="1250950"/>
          <p14:tracePt t="14550" x="4143375" y="1250950"/>
          <p14:tracePt t="14566" x="4170363" y="1250950"/>
          <p14:tracePt t="14583" x="4179888" y="1250950"/>
          <p14:tracePt t="14599" x="4187825" y="1250950"/>
          <p14:tracePt t="14616" x="4214813" y="1250950"/>
          <p14:tracePt t="14633" x="4224338" y="1250950"/>
          <p14:tracePt t="14650" x="4241800" y="1250950"/>
          <p14:tracePt t="14666" x="4259263" y="1250950"/>
          <p14:tracePt t="14684" x="4286250" y="1250950"/>
          <p14:tracePt t="14699" x="4303713" y="1250950"/>
          <p14:tracePt t="14734" x="4313238" y="1250950"/>
          <p14:tracePt t="14735" x="4340225" y="1250950"/>
          <p14:tracePt t="15157" x="4367213" y="1250950"/>
          <p14:tracePt t="15165" x="4375150" y="1250950"/>
          <p14:tracePt t="15173" x="4446588" y="1250950"/>
          <p14:tracePt t="15183" x="4500563" y="1250950"/>
          <p14:tracePt t="15199" x="4537075" y="1250950"/>
          <p14:tracePt t="15216" x="4562475" y="1250950"/>
          <p14:tracePt t="15232" x="4589463" y="1250950"/>
          <p14:tracePt t="15250" x="4625975" y="1250950"/>
          <p14:tracePt t="15266" x="4643438" y="1250950"/>
          <p14:tracePt t="15284" x="4670425" y="1250950"/>
          <p14:tracePt t="15318" x="4679950" y="1250950"/>
          <p14:tracePt t="15319" x="4705350" y="1250950"/>
          <p14:tracePt t="15334" x="4724400" y="1250950"/>
          <p14:tracePt t="15334" x="4741863" y="1250950"/>
          <p14:tracePt t="15445" x="4751388" y="1250950"/>
          <p14:tracePt t="15942" x="4759325" y="1258888"/>
          <p14:tracePt t="15947" x="4776788" y="1258888"/>
          <p14:tracePt t="15955" x="4813300" y="1258888"/>
          <p14:tracePt t="15967" x="4867275" y="1258888"/>
          <p14:tracePt t="15983" x="4902200" y="1258888"/>
          <p14:tracePt t="15999" x="4938713" y="1258888"/>
          <p14:tracePt t="16017" x="4965700" y="1258888"/>
          <p14:tracePt t="16033" x="4991100" y="1258888"/>
          <p14:tracePt t="16049" x="5000625" y="1258888"/>
          <p14:tracePt t="16065" x="5037138" y="1258888"/>
          <p14:tracePt t="16082" x="5062538" y="1258888"/>
          <p14:tracePt t="16099" x="5116513" y="1258888"/>
          <p14:tracePt t="16119" x="5170488" y="1258888"/>
          <p14:tracePt t="16134" x="5313363" y="1258888"/>
          <p14:tracePt t="16134" x="5322888" y="1258888"/>
          <p14:tracePt t="16175" x="5330825" y="1258888"/>
          <p14:tracePt t="16183" x="5357813" y="1258888"/>
          <p14:tracePt t="16200" x="5367338" y="1258888"/>
          <p14:tracePt t="16358" x="5384800" y="1258888"/>
          <p14:tracePt t="16374" x="5394325" y="1258888"/>
          <p14:tracePt t="16383" x="5402263" y="1258888"/>
          <p14:tracePt t="16383" x="5438775" y="1258888"/>
          <p14:tracePt t="16400" x="5500688" y="1258888"/>
          <p14:tracePt t="16416" x="5616575" y="1276350"/>
          <p14:tracePt t="16434" x="5670550" y="1295400"/>
          <p14:tracePt t="16450" x="5724525" y="1295400"/>
          <p14:tracePt t="16467" x="5776913" y="1312863"/>
          <p14:tracePt t="16483" x="5848350" y="1312863"/>
          <p14:tracePt t="16499" x="5919788" y="1312863"/>
          <p14:tracePt t="16516" x="5973763" y="1312863"/>
          <p14:tracePt t="16534" x="6010275" y="1312863"/>
          <p14:tracePt t="16549" x="6143625" y="1312863"/>
          <p14:tracePt t="16603" x="6581775" y="1285875"/>
          <p14:tracePt t="16732" x="6608763" y="1276350"/>
          <p14:tracePt t="16750" x="6653213" y="1276350"/>
          <p14:tracePt t="16766" x="6680200" y="1276350"/>
          <p14:tracePt t="16783" x="6705600" y="1276350"/>
          <p14:tracePt t="16799" x="6724650" y="1268413"/>
          <p14:tracePt t="16816" x="6742113" y="1258888"/>
          <p14:tracePt t="16832" x="6759575" y="1250950"/>
          <p14:tracePt t="16870" x="6769100" y="1250950"/>
          <p14:tracePt t="16884" x="6786563" y="1250950"/>
          <p14:tracePt t="17100" x="6796088" y="1250950"/>
          <p14:tracePt t="17109" x="6823075" y="1250950"/>
          <p14:tracePt t="17117" x="6884988" y="1250950"/>
          <p14:tracePt t="17125" x="6956425" y="1250950"/>
          <p14:tracePt t="17125" x="7027863" y="1250950"/>
          <p14:tracePt t="17134" x="7153275" y="1250950"/>
          <p14:tracePt t="17149" x="7259638" y="1250950"/>
          <p14:tracePt t="17167" x="7375525" y="1250950"/>
          <p14:tracePt t="17167" x="7412038" y="1250950"/>
          <p14:tracePt t="17189" x="7456488" y="1250950"/>
          <p14:tracePt t="17199" x="7518400" y="1250950"/>
          <p14:tracePt t="17215" x="7599363" y="1250950"/>
          <p14:tracePt t="17242" x="7626350" y="1250950"/>
          <p14:tracePt t="17249" x="7653338" y="1250950"/>
          <p14:tracePt t="17266" x="7688263" y="1250950"/>
          <p14:tracePt t="17282" x="7732713" y="1250950"/>
          <p14:tracePt t="17304" x="7759700" y="1250950"/>
          <p14:tracePt t="17316" x="7804150" y="1250950"/>
          <p14:tracePt t="17316" x="7813675" y="1241425"/>
          <p14:tracePt t="17334" x="7848600" y="1241425"/>
          <p14:tracePt t="17350" x="7875588" y="1223963"/>
          <p14:tracePt t="17366" x="7885113" y="1223963"/>
          <p14:tracePt t="17383" x="7902575" y="1223963"/>
          <p14:tracePt t="17399" x="7920038" y="1223963"/>
          <p14:tracePt t="17416" x="7947025" y="1223963"/>
          <p14:tracePt t="17433" x="7966075" y="1223963"/>
          <p14:tracePt t="17449" x="7983538" y="1223963"/>
          <p14:tracePt t="17466" x="7991475" y="1214438"/>
          <p14:tracePt t="17483" x="8001000" y="1204913"/>
          <p14:tracePt t="17500" x="8010525" y="1204913"/>
          <p14:tracePt t="17500" x="8027988" y="1204913"/>
          <p14:tracePt t="17518" x="8037513" y="1204913"/>
          <p14:tracePt t="17533" x="8045450" y="1204913"/>
          <p14:tracePt t="17590" x="8054975" y="1204913"/>
          <p14:tracePt t="17765" x="8072438" y="1204913"/>
          <p14:tracePt t="17781" x="8081963" y="1204913"/>
          <p14:tracePt t="17797" x="8089900" y="1204913"/>
          <p14:tracePt t="17797" x="8099425" y="1204913"/>
          <p14:tracePt t="17813" x="8116888" y="1204913"/>
          <p14:tracePt t="17829" x="8143875" y="1204913"/>
          <p14:tracePt t="17836" x="8170863" y="1204913"/>
          <p14:tracePt t="17849" x="8180388" y="1204913"/>
          <p14:tracePt t="17850" x="8205788" y="1204913"/>
          <p14:tracePt t="17866" x="8242300" y="1204913"/>
          <p14:tracePt t="17882" x="8251825" y="1204913"/>
          <p14:tracePt t="17899" x="8304213" y="1204913"/>
          <p14:tracePt t="17920" x="8358188" y="1204913"/>
          <p14:tracePt t="17937" x="8412163" y="1204913"/>
          <p14:tracePt t="17950" x="8447088" y="1204913"/>
          <p14:tracePt t="17968" x="8466138" y="1204913"/>
          <p14:tracePt t="17983" x="8528050" y="1204913"/>
          <p14:tracePt t="18000" x="8582025" y="1204913"/>
          <p14:tracePt t="18017" x="8653463" y="1204913"/>
          <p14:tracePt t="18034" x="8688388" y="1204913"/>
          <p14:tracePt t="18049" x="8724900" y="1204913"/>
          <p14:tracePt t="18066" x="8769350" y="1204913"/>
          <p14:tracePt t="18082" x="8831263" y="1204913"/>
          <p14:tracePt t="18105" x="8840788" y="1204913"/>
          <p14:tracePt t="18115" x="8867775" y="1204913"/>
          <p14:tracePt t="18115" x="8875713" y="1204913"/>
          <p14:tracePt t="18149" x="8902700" y="1204913"/>
          <p14:tracePt t="18149" x="8912225" y="1204913"/>
          <p14:tracePt t="18166" x="8947150" y="1204913"/>
          <p14:tracePt t="18198" x="8966200" y="1204913"/>
          <p14:tracePt t="18205" x="8983663" y="1204913"/>
          <p14:tracePt t="18215" x="8991600" y="1204913"/>
          <p14:tracePt t="18232" x="9001125" y="1204913"/>
          <p14:tracePt t="18249" x="9018588" y="1196975"/>
          <p14:tracePt t="18265" x="9028113" y="1187450"/>
          <p14:tracePt t="18282" x="9045575" y="1187450"/>
          <p14:tracePt t="18299" x="9063038" y="1187450"/>
          <p14:tracePt t="18877" x="9072563" y="1187450"/>
          <p14:tracePt t="18888" x="9082088" y="1187450"/>
          <p14:tracePt t="18891" x="9082088" y="1179513"/>
          <p14:tracePt t="18899" x="9090025" y="1179513"/>
          <p14:tracePt t="18915" x="9109075" y="1179513"/>
          <p14:tracePt t="18915" x="9117013" y="1179513"/>
          <p14:tracePt t="18981" x="9126538" y="1179513"/>
          <p14:tracePt t="19142" x="9134475" y="1196975"/>
          <p14:tracePt t="19142" x="9134475" y="1204913"/>
          <p14:tracePt t="19166" x="9134475" y="1231900"/>
          <p14:tracePt t="19174" x="9134475" y="1241425"/>
          <p14:tracePt t="19181" x="9134475" y="1276350"/>
          <p14:tracePt t="19222" x="9134475" y="1285875"/>
          <p14:tracePt t="19230" x="9134475" y="1303338"/>
          <p14:tracePt t="19244" x="9134475" y="1312863"/>
          <p14:tracePt t="19250" x="9134475" y="1330325"/>
          <p14:tracePt t="19267" x="9134475" y="1357313"/>
          <p14:tracePt t="19284" x="9134475" y="1393825"/>
          <p14:tracePt t="19300" x="9134475" y="1411288"/>
          <p14:tracePt t="19318" x="9134475" y="1419225"/>
          <p14:tracePt t="19333" x="9126538" y="1438275"/>
          <p14:tracePt t="19374" x="9117013" y="1455738"/>
          <p14:tracePt t="19390" x="9109075" y="1465263"/>
          <p14:tracePt t="19398" x="9109075" y="1473200"/>
          <p14:tracePt t="19430" x="9099550" y="1482725"/>
          <p14:tracePt t="19454" x="9099550" y="1490663"/>
          <p14:tracePt t="19478" x="9082088" y="1490663"/>
          <p14:tracePt t="19486" x="9072563" y="1500188"/>
          <p14:tracePt t="19494" x="9063038" y="1500188"/>
          <p14:tracePt t="19500" x="9010650" y="1509713"/>
          <p14:tracePt t="19517" x="8885238" y="1527175"/>
          <p14:tracePt t="19517" x="8831263" y="1544638"/>
          <p14:tracePt t="19534" x="8759825" y="1544638"/>
          <p14:tracePt t="19534" x="8661400" y="1562100"/>
          <p14:tracePt t="19550" x="8447088" y="1562100"/>
          <p14:tracePt t="19568" x="8188325" y="1562100"/>
          <p14:tracePt t="19584" x="7920038" y="1562100"/>
          <p14:tracePt t="19602" x="7732713" y="1536700"/>
          <p14:tracePt t="19617" x="7608888" y="1517650"/>
          <p14:tracePt t="19634" x="6367463" y="1517650"/>
          <p14:tracePt t="19718" x="6269038" y="1517650"/>
          <p14:tracePt t="19719" x="5724525" y="1517650"/>
          <p14:tracePt t="19775" x="5616575" y="1517650"/>
          <p14:tracePt t="19783" x="5491163" y="1517650"/>
          <p14:tracePt t="19784" x="5251450" y="1517650"/>
          <p14:tracePt t="19800" x="5037138" y="1517650"/>
          <p14:tracePt t="19817" x="4830763" y="1517650"/>
          <p14:tracePt t="19833" x="4633913" y="1517650"/>
          <p14:tracePt t="19850" x="4473575" y="1517650"/>
          <p14:tracePt t="19867" x="4259263" y="1517650"/>
          <p14:tracePt t="19884" x="4044950" y="1517650"/>
          <p14:tracePt t="19900" x="3795713" y="1517650"/>
          <p14:tracePt t="19917" x="3544888" y="1517650"/>
          <p14:tracePt t="19934" x="3160713" y="1517650"/>
          <p14:tracePt t="19934" x="2867025" y="1517650"/>
          <p14:tracePt t="19951" x="2384425" y="1517650"/>
          <p14:tracePt t="19967" x="1946275" y="1517650"/>
          <p14:tracePt t="19984" x="1697038" y="1517650"/>
          <p14:tracePt t="20000" x="1536700" y="1517650"/>
          <p14:tracePt t="20018" x="1384300" y="1544638"/>
          <p14:tracePt t="20033" x="1223963" y="1581150"/>
          <p14:tracePt t="20051" x="1054100" y="1643063"/>
          <p14:tracePt t="20067" x="884238" y="1670050"/>
          <p14:tracePt t="20084" x="750888" y="1714500"/>
          <p14:tracePt t="20100" x="598488" y="1751013"/>
          <p14:tracePt t="20117" x="446088" y="1803400"/>
          <p14:tracePt t="20133" x="303213" y="1847850"/>
          <p14:tracePt t="20133" x="214313" y="1866900"/>
          <p14:tracePt t="20150" x="61913" y="1911350"/>
          <p14:tracePt t="20167" x="0" y="1955800"/>
          <p14:tracePt t="20184" x="0" y="2009775"/>
          <p14:tracePt t="20200" x="0" y="2054225"/>
          <p14:tracePt t="20217" x="0" y="2081213"/>
          <p14:tracePt t="20234" x="0" y="2098675"/>
          <p14:tracePt t="20251" x="0" y="2116138"/>
          <p14:tracePt t="20274" x="0" y="2125663"/>
          <p14:tracePt t="20283" x="0" y="2143125"/>
          <p14:tracePt t="20299" x="0" y="2152650"/>
          <p14:tracePt t="20317" x="0" y="2160588"/>
          <p14:tracePt t="20351" x="0" y="2179638"/>
          <p14:tracePt t="20351" x="0" y="2187575"/>
          <p14:tracePt t="20390" x="9525" y="2205038"/>
          <p14:tracePt t="20406" x="17463" y="2205038"/>
          <p14:tracePt t="20414" x="44450" y="2205038"/>
          <p14:tracePt t="20422" x="71438" y="2224088"/>
          <p14:tracePt t="20433" x="107950" y="2241550"/>
          <p14:tracePt t="20450" x="160338" y="2259013"/>
          <p14:tracePt t="20469" x="204788" y="2259013"/>
          <p14:tracePt t="20484" x="241300" y="2259013"/>
          <p14:tracePt t="20484" x="250825" y="2259013"/>
          <p14:tracePt t="20504" x="276225" y="2259013"/>
          <p14:tracePt t="20533" x="303213" y="2259013"/>
          <p14:tracePt t="20535" x="312738" y="2259013"/>
          <p14:tracePt t="20535" x="339725" y="2259013"/>
          <p14:tracePt t="20550" x="357188" y="2259013"/>
          <p14:tracePt t="20567" x="401638" y="2259013"/>
          <p14:tracePt t="20583" x="419100" y="2259013"/>
          <p14:tracePt t="20600" x="446088" y="2259013"/>
          <p14:tracePt t="20617" x="517525" y="2251075"/>
          <p14:tracePt t="20635" x="785813" y="2232025"/>
          <p14:tracePt t="20674" x="839788" y="2232025"/>
          <p14:tracePt t="20683" x="911225" y="2232025"/>
          <p14:tracePt t="20700" x="982663" y="2232025"/>
          <p14:tracePt t="20717" x="1017588" y="2232025"/>
          <p14:tracePt t="20733" x="1044575" y="2224088"/>
          <p14:tracePt t="21023" x="1071563" y="2224088"/>
          <p14:tracePt t="21031" x="1384300" y="2224088"/>
          <p14:tracePt t="21089" x="1411288" y="2224088"/>
          <p14:tracePt t="21100" x="1465263" y="2224088"/>
          <p14:tracePt t="21116" x="1517650" y="2224088"/>
          <p14:tracePt t="21133" x="1660525" y="2224088"/>
          <p14:tracePt t="21150" x="1785938" y="2224088"/>
          <p14:tracePt t="21168" x="1874838" y="2224088"/>
          <p14:tracePt t="21183" x="1928813" y="2224088"/>
          <p14:tracePt t="21201" x="1938338" y="2224088"/>
          <p14:tracePt t="21217" x="2009775" y="2224088"/>
          <p14:tracePt t="21242" x="2071688" y="2224088"/>
          <p14:tracePt t="21250" x="2197100" y="2232025"/>
          <p14:tracePt t="21267" x="2295525" y="2241550"/>
          <p14:tracePt t="21283" x="2393950" y="2259013"/>
          <p14:tracePt t="21300" x="2465388" y="2259013"/>
          <p14:tracePt t="21316" x="2589213" y="2276475"/>
          <p14:tracePt t="21316" x="2643188" y="2276475"/>
          <p14:tracePt t="21335" x="2786063" y="2295525"/>
          <p14:tracePt t="21367" x="2830513" y="2312988"/>
          <p14:tracePt t="21367" x="2874963" y="2312988"/>
          <p14:tracePt t="21383" x="2911475" y="2322513"/>
          <p14:tracePt t="21401" x="2928938" y="2322513"/>
          <p14:tracePt t="21417" x="2946400" y="2322513"/>
          <p14:tracePt t="21433" x="2965450" y="2322513"/>
          <p14:tracePt t="21450" x="2973388" y="2322513"/>
          <p14:tracePt t="21467" x="2982913" y="2322513"/>
          <p14:tracePt t="21483" x="3000375" y="2330450"/>
          <p14:tracePt t="21500" x="3009900" y="2339975"/>
          <p14:tracePt t="21500" x="3017838" y="2339975"/>
          <p14:tracePt t="21520" x="3027363" y="2339975"/>
          <p14:tracePt t="21575" x="3044825" y="2339975"/>
          <p14:tracePt t="21759" x="3071813" y="2339975"/>
          <p14:tracePt t="21767" x="3116263" y="2339975"/>
          <p14:tracePt t="21772" x="3143250" y="2339975"/>
          <p14:tracePt t="21783" x="3187700" y="2339975"/>
          <p14:tracePt t="21784" x="3251200" y="2339975"/>
          <p14:tracePt t="21800" x="3295650" y="2339975"/>
          <p14:tracePt t="21817" x="3313113" y="2339975"/>
          <p14:tracePt t="21833" x="3375025" y="2330450"/>
          <p14:tracePt t="21850" x="3429000" y="2330450"/>
          <p14:tracePt t="21866" x="3482975" y="2312988"/>
          <p14:tracePt t="21883" x="3517900" y="2312988"/>
          <p14:tracePt t="21900" x="3536950" y="2312988"/>
          <p14:tracePt t="21916" x="3554413" y="2303463"/>
          <p14:tracePt t="21916" x="3562350" y="2303463"/>
          <p14:tracePt t="21935" x="3589338" y="2303463"/>
          <p14:tracePt t="21950" x="3633788" y="2295525"/>
          <p14:tracePt t="21969" x="3679825" y="2295525"/>
          <p14:tracePt t="21985" x="3724275" y="2276475"/>
          <p14:tracePt t="22003" x="3768725" y="2276475"/>
          <p14:tracePt t="22020" x="3786188" y="2276475"/>
          <p14:tracePt t="22036" x="3848100" y="2268538"/>
          <p14:tracePt t="22082" x="3867150" y="2268538"/>
          <p14:tracePt t="22559" x="3884613" y="2268538"/>
          <p14:tracePt t="22575" x="3894138" y="2268538"/>
          <p14:tracePt t="22583" x="3902075" y="2268538"/>
          <p14:tracePt t="22584" x="3929063" y="2268538"/>
          <p14:tracePt t="22600" x="3946525" y="2268538"/>
          <p14:tracePt t="22617" x="3965575" y="2268538"/>
          <p14:tracePt t="22633" x="3973513" y="2268538"/>
          <p14:tracePt t="22671" x="3983038" y="2268538"/>
          <p14:tracePt t="22671" x="3990975" y="2268538"/>
          <p14:tracePt t="22683" x="4062413" y="2268538"/>
          <p14:tracePt t="22706" x="4071938" y="2268538"/>
          <p14:tracePt t="22716" x="4108450" y="2268538"/>
          <p14:tracePt t="22733" x="4133850" y="2268538"/>
          <p14:tracePt t="22750" x="4152900" y="2268538"/>
          <p14:tracePt t="22767" x="4170363" y="2268538"/>
          <p14:tracePt t="22814" x="4179888" y="2268538"/>
          <p14:tracePt t="23509" x="4241800" y="2268538"/>
          <p14:tracePt t="23518" x="4313238" y="2268538"/>
          <p14:tracePt t="23526" x="4384675" y="2268538"/>
          <p14:tracePt t="23530" x="4518025" y="2276475"/>
          <p14:tracePt t="23538" x="4705350" y="2303463"/>
          <p14:tracePt t="23538" x="4929188" y="2330450"/>
          <p14:tracePt t="23551" x="5384800" y="2438400"/>
          <p14:tracePt t="23568" x="5724525" y="2509838"/>
          <p14:tracePt t="23583" x="5867400" y="2527300"/>
          <p14:tracePt t="23601" x="5919788" y="2544763"/>
          <p14:tracePt t="23617" x="5929313" y="2544763"/>
          <p14:tracePt t="23663" x="5946775" y="2554288"/>
          <p14:tracePt t="23919" x="5956300" y="2554288"/>
          <p14:tracePt t="23926" x="5991225" y="2544763"/>
          <p14:tracePt t="23940" x="6027738" y="2527300"/>
          <p14:tracePt t="23942" x="6072188" y="2509838"/>
          <p14:tracePt t="23942" x="6116638" y="2500313"/>
          <p14:tracePt t="23951" x="6224588" y="2446338"/>
          <p14:tracePt t="23967" x="6375400" y="2401888"/>
          <p14:tracePt t="23967" x="6384925" y="2401888"/>
          <p14:tracePt t="24007" x="6411913" y="2401888"/>
          <p14:tracePt t="24008" x="6438900" y="2384425"/>
          <p14:tracePt t="24018" x="6483350" y="2366963"/>
          <p14:tracePt t="24034" x="6518275" y="2357438"/>
          <p14:tracePt t="24051" x="6599238" y="2339975"/>
          <p14:tracePt t="24066" x="6705600" y="2322513"/>
          <p14:tracePt t="24092" x="6724650" y="2322513"/>
          <p14:tracePt t="24100" x="6777038" y="2312988"/>
          <p14:tracePt t="24117" x="6813550" y="2312988"/>
          <p14:tracePt t="24133" x="6831013" y="2312988"/>
          <p14:tracePt t="24133" x="6840538" y="2312988"/>
          <p14:tracePt t="24151" x="6848475" y="2303463"/>
          <p14:tracePt t="24167" x="6858000" y="2303463"/>
          <p14:tracePt t="24184" x="6884988" y="2303463"/>
          <p14:tracePt t="24200" x="6902450" y="2303463"/>
          <p14:tracePt t="24217" x="6946900" y="2303463"/>
          <p14:tracePt t="24233" x="6983413" y="2303463"/>
          <p14:tracePt t="24250" x="7099300" y="2303463"/>
          <p14:tracePt t="24334" x="7224713" y="2303463"/>
          <p14:tracePt t="24350" x="7367588" y="2303463"/>
          <p14:tracePt t="24368" x="7537450" y="2303463"/>
          <p14:tracePt t="24396" x="7581900" y="2303463"/>
          <p14:tracePt t="24400" x="7616825" y="2303463"/>
          <p14:tracePt t="24417" x="7661275" y="2303463"/>
          <p14:tracePt t="24434" x="7697788" y="2303463"/>
          <p14:tracePt t="24450" x="7751763" y="2303463"/>
          <p14:tracePt t="24467" x="7840663" y="2303463"/>
          <p14:tracePt t="24483" x="7939088" y="2303463"/>
          <p14:tracePt t="24500" x="8062913" y="2303463"/>
          <p14:tracePt t="24517" x="8180388" y="2303463"/>
          <p14:tracePt t="24517" x="8232775" y="2303463"/>
          <p14:tracePt t="24535" x="8277225" y="2303463"/>
          <p14:tracePt t="24550" x="8375650" y="2303463"/>
          <p14:tracePt t="24568" x="8447088" y="2303463"/>
          <p14:tracePt t="24583" x="8501063" y="2303463"/>
          <p14:tracePt t="24600" x="8555038" y="2286000"/>
          <p14:tracePt t="24616" x="8599488" y="2276475"/>
          <p14:tracePt t="24633" x="8634413" y="2276475"/>
          <p14:tracePt t="24651" x="8680450" y="2259013"/>
          <p14:tracePt t="24666" x="8715375" y="2259013"/>
          <p14:tracePt t="24684" x="8732838" y="2259013"/>
          <p14:tracePt t="24700" x="8759825" y="2251075"/>
          <p14:tracePt t="24717" x="8769350" y="2251075"/>
          <p14:tracePt t="24734" x="8796338" y="2251075"/>
          <p14:tracePt t="24734" x="8804275" y="2251075"/>
          <p14:tracePt t="25231" x="8858250" y="2251075"/>
          <p14:tracePt t="25238" x="8947150" y="2251075"/>
          <p14:tracePt t="25250" x="9090025" y="2251075"/>
          <p14:tracePt t="25254" x="9134475" y="2251075"/>
          <p14:tracePt t="25266" x="9134475" y="2276475"/>
          <p14:tracePt t="25283" x="9134475" y="2295525"/>
          <p14:tracePt t="25462" x="9090025" y="2312988"/>
          <p14:tracePt t="25470" x="9018588" y="2312988"/>
          <p14:tracePt t="25478" x="8956675" y="2330450"/>
          <p14:tracePt t="25483" x="8777288" y="2347913"/>
          <p14:tracePt t="25500" x="8501063" y="2347913"/>
          <p14:tracePt t="25517" x="8099425" y="2401888"/>
          <p14:tracePt t="25533" x="7491413" y="2401888"/>
          <p14:tracePt t="25533" x="7242175" y="2401888"/>
          <p14:tracePt t="25551" x="6902450" y="2401888"/>
          <p14:tracePt t="25566" x="6643688" y="2401888"/>
          <p14:tracePt t="25584" x="6402388" y="2401888"/>
          <p14:tracePt t="25600" x="6134100" y="2401888"/>
          <p14:tracePt t="25617" x="5688013" y="2401888"/>
          <p14:tracePt t="25633" x="4919663" y="2401888"/>
          <p14:tracePt t="25650" x="4098925" y="2401888"/>
          <p14:tracePt t="25667" x="3348038" y="2401888"/>
          <p14:tracePt t="25683" x="2687638" y="2401888"/>
          <p14:tracePt t="25700" x="2179638" y="2401888"/>
          <p14:tracePt t="25717" x="1643063" y="2401888"/>
          <p14:tracePt t="25733" x="965200" y="2401888"/>
          <p14:tracePt t="25733" x="598488" y="2401888"/>
          <p14:tracePt t="25751" x="0" y="2401888"/>
          <p14:tracePt t="25862" x="0" y="2384425"/>
          <p14:tracePt t="25926" x="0" y="2393950"/>
          <p14:tracePt t="25951" x="0" y="2401888"/>
          <p14:tracePt t="26214" x="9525" y="2401888"/>
          <p14:tracePt t="26216" x="98425" y="2401888"/>
          <p14:tracePt t="26232" x="187325" y="2401888"/>
          <p14:tracePt t="26250" x="258763" y="2384425"/>
          <p14:tracePt t="26266" x="330200" y="2366963"/>
          <p14:tracePt t="26284" x="455613" y="2339975"/>
          <p14:tracePt t="26324" x="500063" y="2339975"/>
          <p14:tracePt t="26333" x="517525" y="2339975"/>
          <p14:tracePt t="26333" x="527050" y="2339975"/>
          <p14:tracePt t="26351" x="544513" y="2339975"/>
          <p14:tracePt t="26366" x="598488" y="2339975"/>
          <p14:tracePt t="26384" x="642938" y="2339975"/>
          <p14:tracePt t="26400" x="679450" y="2339975"/>
          <p14:tracePt t="26417" x="704850" y="2339975"/>
          <p14:tracePt t="27942" x="785813" y="2347913"/>
          <p14:tracePt t="27950" x="795338" y="2411413"/>
          <p14:tracePt t="27958" x="795338" y="2465388"/>
          <p14:tracePt t="27966" x="795338" y="2527300"/>
          <p14:tracePt t="27974" x="795338" y="2625725"/>
          <p14:tracePt t="27983" x="795338" y="2697163"/>
          <p14:tracePt t="28000" x="795338" y="2741613"/>
          <p14:tracePt t="28017" x="795338" y="2776538"/>
          <p14:tracePt t="28032" x="795338" y="2795588"/>
          <p14:tracePt t="28050" x="795338" y="2813050"/>
          <p14:tracePt t="28066" x="776288" y="2847975"/>
          <p14:tracePt t="28083" x="768350" y="2884488"/>
          <p14:tracePt t="28100" x="750888" y="2946400"/>
          <p14:tracePt t="28117" x="741363" y="3000375"/>
          <p14:tracePt t="28133" x="723900" y="3071813"/>
          <p14:tracePt t="28133" x="704850" y="3098800"/>
          <p14:tracePt t="28151" x="679450" y="3179763"/>
          <p14:tracePt t="28167" x="679450" y="3251200"/>
          <p14:tracePt t="28183" x="660400" y="3322638"/>
          <p14:tracePt t="28201" x="642938" y="3411538"/>
          <p14:tracePt t="28216" x="642938" y="3465513"/>
          <p14:tracePt t="28234" x="633413" y="3500438"/>
          <p14:tracePt t="28249" x="633413" y="3536950"/>
          <p14:tracePt t="28267" x="615950" y="3581400"/>
          <p14:tracePt t="28283" x="615950" y="3589338"/>
          <p14:tracePt t="28283" x="615950" y="3608388"/>
          <p14:tracePt t="28304" x="615950" y="3616325"/>
          <p14:tracePt t="28966" x="625475" y="3598863"/>
          <p14:tracePt t="28975" x="642938" y="3589338"/>
          <p14:tracePt t="28975" x="652463" y="3589338"/>
          <p14:tracePt t="28983" x="696913" y="3544888"/>
          <p14:tracePt t="29000" x="731838" y="3517900"/>
          <p14:tracePt t="29017" x="822325" y="3482975"/>
          <p14:tracePt t="29034" x="874713" y="3446463"/>
          <p14:tracePt t="29050" x="982663" y="3394075"/>
          <p14:tracePt t="29068" x="1071563" y="3357563"/>
          <p14:tracePt t="29084" x="1187450" y="3330575"/>
          <p14:tracePt t="29101" x="1322388" y="3322638"/>
          <p14:tracePt t="29116" x="1419225" y="3303588"/>
          <p14:tracePt t="29133" x="1482725" y="3295650"/>
          <p14:tracePt t="29149" x="1517650" y="3295650"/>
          <p14:tracePt t="29167" x="1571625" y="3276600"/>
          <p14:tracePt t="29183" x="1643063" y="3276600"/>
          <p14:tracePt t="29201" x="1704975" y="3259138"/>
          <p14:tracePt t="29221" x="1724025" y="3259138"/>
          <p14:tracePt t="29234" x="1751013" y="3251200"/>
          <p14:tracePt t="29250" x="1768475" y="3251200"/>
          <p14:tracePt t="29267" x="1785938" y="3251200"/>
          <p14:tracePt t="29302" x="1795463" y="3251200"/>
          <p14:tracePt t="29318" x="1803400" y="3251200"/>
          <p14:tracePt t="29335" x="1822450" y="3251200"/>
          <p14:tracePt t="29374" x="1830388" y="3251200"/>
          <p14:tracePt t="29383" x="1839913" y="3251200"/>
          <p14:tracePt t="29406" x="1857375" y="3251200"/>
          <p14:tracePt t="29414" x="2081213" y="3251200"/>
          <p14:tracePt t="29414" x="2133600" y="3251200"/>
          <p14:tracePt t="29518" x="2179638" y="3251200"/>
          <p14:tracePt t="29519" x="2205038" y="3251200"/>
          <p14:tracePt t="29532" x="2303463" y="3251200"/>
          <p14:tracePt t="29549" x="2419350" y="3251200"/>
          <p14:tracePt t="29566" x="2473325" y="3251200"/>
          <p14:tracePt t="29584" x="2509838" y="3251200"/>
          <p14:tracePt t="29599" x="2536825" y="3251200"/>
          <p14:tracePt t="29617" x="2562225" y="3251200"/>
          <p14:tracePt t="29633" x="2581275" y="3251200"/>
          <p14:tracePt t="29651" x="2625725" y="3251200"/>
          <p14:tracePt t="29667" x="2660650" y="3251200"/>
          <p14:tracePt t="29684" x="2679700" y="3251200"/>
          <p14:tracePt t="29699" x="2732088" y="3251200"/>
          <p14:tracePt t="29716" x="2759075" y="3251200"/>
          <p14:tracePt t="29733" x="2786063" y="3251200"/>
          <p14:tracePt t="29733" x="2795588" y="3251200"/>
          <p14:tracePt t="29775" x="2803525" y="3251200"/>
          <p14:tracePt t="29783" x="2813050" y="3251200"/>
          <p14:tracePt t="29784" x="2830513" y="3251200"/>
          <p14:tracePt t="29800" x="2840038" y="3251200"/>
          <p14:tracePt t="29816" x="2867025" y="3251200"/>
          <p14:tracePt t="29833" x="2874963" y="3251200"/>
          <p14:tracePt t="29882" x="2884488" y="3251200"/>
          <p14:tracePt t="30183" x="2894013" y="3251200"/>
          <p14:tracePt t="30191" x="2965450" y="3232150"/>
          <p14:tracePt t="30192" x="3036888" y="3232150"/>
          <p14:tracePt t="30200" x="3286125" y="3232150"/>
          <p14:tracePt t="30217" x="3509963" y="3232150"/>
          <p14:tracePt t="30238" x="3697288" y="3232150"/>
          <p14:tracePt t="30250" x="3840163" y="3232150"/>
          <p14:tracePt t="30266" x="3911600" y="3232150"/>
          <p14:tracePt t="30284" x="3983038" y="3232150"/>
          <p14:tracePt t="30299" x="4044950" y="3232150"/>
          <p14:tracePt t="30317" x="4098925" y="3232150"/>
          <p14:tracePt t="30333" x="4152900" y="3232150"/>
          <p14:tracePt t="30333" x="4160838" y="3232150"/>
          <p14:tracePt t="30351" x="4187825" y="3232150"/>
          <p14:tracePt t="30351" x="4214813" y="3232150"/>
          <p14:tracePt t="30367" x="4251325" y="3232150"/>
          <p14:tracePt t="30384" x="4303713" y="3224213"/>
          <p14:tracePt t="30411" x="4330700" y="3224213"/>
          <p14:tracePt t="30416" x="4367213" y="3205163"/>
          <p14:tracePt t="30432" x="4411663" y="3205163"/>
          <p14:tracePt t="30450" x="4429125" y="3197225"/>
          <p14:tracePt t="30465" x="4456113" y="3197225"/>
          <p14:tracePt t="30483" x="4491038" y="3197225"/>
          <p14:tracePt t="30499" x="4527550" y="3179763"/>
          <p14:tracePt t="31326" x="4554538" y="3179763"/>
          <p14:tracePt t="31334" x="4581525" y="3179763"/>
          <p14:tracePt t="31338" x="4608513" y="3179763"/>
          <p14:tracePt t="31349" x="4660900" y="3179763"/>
          <p14:tracePt t="31366" x="4697413" y="3179763"/>
          <p14:tracePt t="31383" x="4724400" y="3179763"/>
          <p14:tracePt t="31399" x="4732338" y="3179763"/>
          <p14:tracePt t="31416" x="4751388" y="3187700"/>
          <p14:tracePt t="31434" x="4759325" y="3187700"/>
          <p14:tracePt t="32278" x="4759325" y="3214688"/>
          <p14:tracePt t="32286" x="4759325" y="3224213"/>
          <p14:tracePt t="32294" x="4759325" y="3251200"/>
          <p14:tracePt t="32299" x="4759325" y="3286125"/>
          <p14:tracePt t="32316" x="4759325" y="3313113"/>
          <p14:tracePt t="32333" x="4759325" y="3322638"/>
          <p14:tracePt t="32351" x="4759325" y="3330575"/>
          <p14:tracePt t="32369" x="4759325" y="3348038"/>
          <p14:tracePt t="32383" x="4759325" y="3357563"/>
          <p14:tracePt t="32423" x="4759325" y="3367088"/>
          <p14:tracePt t="32432" x="4759325" y="3384550"/>
          <p14:tracePt t="32449" x="4759325" y="3402013"/>
          <p14:tracePt t="32467" x="4759325" y="3429000"/>
          <p14:tracePt t="32483" x="4759325" y="3465513"/>
          <p14:tracePt t="32499" x="4759325" y="3500438"/>
          <p14:tracePt t="32516" x="4759325" y="3554413"/>
          <p14:tracePt t="32533" x="4759325" y="3598863"/>
          <p14:tracePt t="32549" x="4759325" y="3625850"/>
          <p14:tracePt t="32566" x="4759325" y="3670300"/>
          <p14:tracePt t="32583" x="4759325" y="3687763"/>
          <p14:tracePt t="32599" x="4759325" y="3714750"/>
          <p14:tracePt t="32616" x="4759325" y="3741738"/>
          <p14:tracePt t="32634" x="4759325" y="3759200"/>
          <p14:tracePt t="32651" x="4759325" y="3786188"/>
          <p14:tracePt t="32667" x="4759325" y="3822700"/>
          <p14:tracePt t="32683" x="4759325" y="3867150"/>
          <p14:tracePt t="32699" x="4751388" y="3884613"/>
          <p14:tracePt t="32716" x="4751388" y="3911600"/>
          <p14:tracePt t="32733" x="4751388" y="3929063"/>
          <p14:tracePt t="32750" x="4732338" y="3973513"/>
          <p14:tracePt t="32766" x="4714875" y="4037013"/>
          <p14:tracePt t="32783" x="4705350" y="4062413"/>
          <p14:tracePt t="32799" x="4705350" y="4071938"/>
          <p14:tracePt t="32816" x="4687888" y="4116388"/>
          <p14:tracePt t="32832" x="4687888" y="4125913"/>
          <p14:tracePt t="32849" x="4679950" y="4152900"/>
          <p14:tracePt t="32867" x="4679950" y="4197350"/>
          <p14:tracePt t="36941" x="4670425" y="4197350"/>
          <p14:tracePt t="36954" x="4660900" y="4197350"/>
          <p14:tracePt t="36957" x="4652963" y="4197350"/>
          <p14:tracePt t="36965" x="4527550" y="4116388"/>
          <p14:tracePt t="37036" x="4491038" y="4098925"/>
          <p14:tracePt t="37048" x="4473575" y="4081463"/>
          <p14:tracePt t="37065" x="4456113" y="4071938"/>
          <p14:tracePt t="37081" x="4411663" y="4062413"/>
          <p14:tracePt t="37098" x="4375150" y="4044950"/>
          <p14:tracePt t="37115" x="4295775" y="4017963"/>
          <p14:tracePt t="37132" x="4214813" y="3965575"/>
          <p14:tracePt t="37148" x="4116388" y="3929063"/>
          <p14:tracePt t="37148" x="4062413" y="3919538"/>
          <p14:tracePt t="37166" x="3956050" y="3884613"/>
          <p14:tracePt t="37182" x="3840163" y="3848100"/>
          <p14:tracePt t="37199" x="3465513" y="3751263"/>
          <p14:tracePt t="37271" x="3438525" y="3751263"/>
          <p14:tracePt t="37281" x="3313113" y="3732213"/>
          <p14:tracePt t="37298" x="3197225" y="3714750"/>
          <p14:tracePt t="37315" x="3071813" y="3697288"/>
          <p14:tracePt t="37331" x="3027363" y="3679825"/>
          <p14:tracePt t="37348" x="2973388" y="3679825"/>
          <p14:tracePt t="37364" x="2928938" y="3679825"/>
          <p14:tracePt t="37382" x="2874963" y="3679825"/>
          <p14:tracePt t="37398" x="2776538" y="3679825"/>
          <p14:tracePt t="37415" x="2679700" y="3687763"/>
          <p14:tracePt t="37432" x="2643188" y="3705225"/>
          <p14:tracePt t="37449" x="2616200" y="3705225"/>
          <p14:tracePt t="37464" x="2581275" y="3714750"/>
          <p14:tracePt t="37481" x="2554288" y="3714750"/>
          <p14:tracePt t="37498" x="2500313" y="3714750"/>
          <p14:tracePt t="37516" x="2446338" y="3732213"/>
          <p14:tracePt t="37531" x="2357438" y="3732213"/>
          <p14:tracePt t="37554" x="2347913" y="3732213"/>
          <p14:tracePt t="37564" x="2251075" y="3732213"/>
          <p14:tracePt t="37582" x="2170113" y="3724275"/>
          <p14:tracePt t="37598" x="2089150" y="3687763"/>
          <p14:tracePt t="37614" x="2027238" y="3679825"/>
          <p14:tracePt t="37631" x="1982788" y="3660775"/>
          <p14:tracePt t="37648" x="1938338" y="3633788"/>
          <p14:tracePt t="37664" x="1884363" y="3616325"/>
          <p14:tracePt t="37681" x="1839913" y="3598863"/>
          <p14:tracePt t="37698" x="1803400" y="3581400"/>
          <p14:tracePt t="37714" x="1768475" y="3562350"/>
          <p14:tracePt t="37732" x="1758950" y="3554413"/>
          <p14:tracePt t="37965" x="1768475" y="3536950"/>
          <p14:tracePt t="37973" x="1785938" y="3536950"/>
          <p14:tracePt t="37986" x="1822450" y="3517900"/>
          <p14:tracePt t="37987" x="1893888" y="3500438"/>
          <p14:tracePt t="37998" x="2027238" y="3482975"/>
          <p14:tracePt t="38014" x="2160588" y="3465513"/>
          <p14:tracePt t="38032" x="2276475" y="3446463"/>
          <p14:tracePt t="38048" x="2303463" y="3446463"/>
          <p14:tracePt t="38065" x="2330450" y="3438525"/>
          <p14:tracePt t="38098" x="2339975" y="3438525"/>
          <p14:tracePt t="38099" x="2357438" y="3438525"/>
          <p14:tracePt t="38165" x="2366963" y="3438525"/>
          <p14:tracePt t="38438" x="2393950" y="3438525"/>
          <p14:tracePt t="38440" x="2455863" y="3438525"/>
          <p14:tracePt t="38458" x="2490788" y="3438525"/>
          <p14:tracePt t="38466" x="2544763" y="3438525"/>
          <p14:tracePt t="38481" x="2616200" y="3438525"/>
          <p14:tracePt t="38497" x="2660650" y="3429000"/>
          <p14:tracePt t="38515" x="2697163" y="3411538"/>
          <p14:tracePt t="38531" x="2795588" y="3411538"/>
          <p14:tracePt t="38547" x="2919413" y="3384550"/>
          <p14:tracePt t="38574" x="3000375" y="3384550"/>
          <p14:tracePt t="38591" x="3009900" y="3384550"/>
          <p14:tracePt t="38598" x="3036888" y="3375025"/>
          <p14:tracePt t="38615" x="3044825" y="3367088"/>
          <p14:tracePt t="38773" x="3054350" y="3367088"/>
          <p14:tracePt t="38781" x="3062288" y="3367088"/>
          <p14:tracePt t="38790" x="3089275" y="3367088"/>
          <p14:tracePt t="38798" x="3089275" y="3357563"/>
          <p14:tracePt t="38799" x="3116263" y="3357563"/>
          <p14:tracePt t="38814" x="3152775" y="3348038"/>
          <p14:tracePt t="38832" x="3197225" y="3330575"/>
          <p14:tracePt t="38847" x="3214688" y="3330575"/>
          <p14:tracePt t="38864" x="3259138" y="3330575"/>
          <p14:tracePt t="38880" x="3313113" y="3313113"/>
          <p14:tracePt t="38898" x="3367088" y="3313113"/>
          <p14:tracePt t="38915" x="3438525" y="3313113"/>
          <p14:tracePt t="38931" x="3473450" y="3313113"/>
          <p14:tracePt t="38948" x="3490913" y="3313113"/>
          <p14:tracePt t="38964" x="3544888" y="3313113"/>
          <p14:tracePt t="38982" x="3571875" y="3313113"/>
          <p14:tracePt t="38998" x="3581400" y="3313113"/>
          <p14:tracePt t="39015" x="3598863" y="3313113"/>
          <p14:tracePt t="39031" x="3616325" y="3313113"/>
          <p14:tracePt t="39047" x="3652838" y="3313113"/>
          <p14:tracePt t="39064" x="3670300" y="3313113"/>
          <p14:tracePt t="39082" x="3697288" y="3313113"/>
          <p14:tracePt t="39097" x="3705225" y="3313113"/>
          <p14:tracePt t="39114" x="3732213" y="3313113"/>
          <p14:tracePt t="39131" x="3786188" y="3313113"/>
          <p14:tracePt t="39149" x="3840163" y="3313113"/>
          <p14:tracePt t="39165" x="3875088" y="3313113"/>
          <p14:tracePt t="39669" x="3929063" y="3313113"/>
          <p14:tracePt t="39677" x="3938588" y="3313113"/>
          <p14:tracePt t="39682" x="3946525" y="3313113"/>
          <p14:tracePt t="39687" x="3956050" y="3313113"/>
          <p14:tracePt t="39697" x="3973513" y="3313113"/>
          <p14:tracePt t="39715" x="4010025" y="3322638"/>
          <p14:tracePt t="39733" x="4062413" y="3330575"/>
          <p14:tracePt t="39752" x="4071938" y="3330575"/>
          <p14:tracePt t="39765" x="4081463" y="3330575"/>
          <p14:tracePt t="39765" x="4098925" y="3330575"/>
          <p14:tracePt t="39805" x="4108450" y="3330575"/>
          <p14:tracePt t="39809" x="4116388" y="3330575"/>
          <p14:tracePt t="39815" x="4143375" y="3348038"/>
          <p14:tracePt t="39853" x="4152900" y="3348038"/>
          <p14:tracePt t="39949" x="4160838" y="3348038"/>
          <p14:tracePt t="39970" x="4179888" y="3357563"/>
          <p14:tracePt t="39971" x="4214813" y="3357563"/>
          <p14:tracePt t="39981" x="4276725" y="3384550"/>
          <p14:tracePt t="39997" x="4322763" y="3394075"/>
          <p14:tracePt t="40015" x="4367213" y="3411538"/>
          <p14:tracePt t="40031" x="4402138" y="3419475"/>
          <p14:tracePt t="40048" x="4429125" y="3438525"/>
          <p14:tracePt t="40064" x="4465638" y="3455988"/>
          <p14:tracePt t="40081" x="4527550" y="3465513"/>
          <p14:tracePt t="40097" x="4572000" y="3482975"/>
          <p14:tracePt t="40114" x="4608513" y="3490913"/>
          <p14:tracePt t="40132" x="4643438" y="3490913"/>
          <p14:tracePt t="40147" x="4670425" y="3509963"/>
          <p14:tracePt t="40147" x="4687888" y="3517900"/>
          <p14:tracePt t="40180" x="4705350" y="3517900"/>
          <p14:tracePt t="40182" x="4724400" y="3527425"/>
          <p14:tracePt t="40198" x="4751388" y="3527425"/>
          <p14:tracePt t="40214" x="4776788" y="3544888"/>
          <p14:tracePt t="40232" x="4803775" y="3544888"/>
          <p14:tracePt t="40285" x="4822825" y="3544888"/>
          <p14:tracePt t="40845" x="4848225" y="3554413"/>
          <p14:tracePt t="40853" x="4875213" y="3554413"/>
          <p14:tracePt t="40861" x="4919663" y="3554413"/>
          <p14:tracePt t="40864" x="4991100" y="3554413"/>
          <p14:tracePt t="40881" x="5062538" y="3554413"/>
          <p14:tracePt t="40897" x="5089525" y="3554413"/>
          <p14:tracePt t="40914" x="5099050" y="3554413"/>
          <p14:tracePt t="40933" x="5108575" y="3554413"/>
          <p14:tracePt t="40949" x="5133975" y="3554413"/>
          <p14:tracePt t="40949" x="5143500" y="3554413"/>
          <p14:tracePt t="40967" x="5170488" y="3554413"/>
          <p14:tracePt t="40991" x="5180013" y="3554413"/>
          <p14:tracePt t="40997" x="5232400" y="3554413"/>
          <p14:tracePt t="41022" x="5251450" y="3554413"/>
          <p14:tracePt t="41031" x="5348288" y="3554413"/>
          <p14:tracePt t="41048" x="5518150" y="3554413"/>
          <p14:tracePt t="41065" x="5732463" y="3554413"/>
          <p14:tracePt t="41081" x="5919788" y="3581400"/>
          <p14:tracePt t="41098" x="6018213" y="3598863"/>
          <p14:tracePt t="41114" x="6062663" y="3598863"/>
          <p14:tracePt t="41132" x="6081713" y="3598863"/>
          <p14:tracePt t="41147" x="6116638" y="3598863"/>
          <p14:tracePt t="41147" x="6143625" y="3598863"/>
          <p14:tracePt t="41165" x="6170613" y="3598863"/>
          <p14:tracePt t="41181" x="6197600" y="3598863"/>
          <p14:tracePt t="41237" x="6205538" y="3598863"/>
          <p14:tracePt t="41285" x="6215063" y="3598863"/>
          <p14:tracePt t="41301" x="6224588" y="3598863"/>
          <p14:tracePt t="41309" x="6242050" y="3598863"/>
          <p14:tracePt t="41314" x="6357938" y="3589338"/>
          <p14:tracePt t="41353" x="6510338" y="3571875"/>
          <p14:tracePt t="41379" x="6572250" y="3554413"/>
          <p14:tracePt t="41397" x="6697663" y="3554413"/>
          <p14:tracePt t="41398" x="6796088" y="3554413"/>
          <p14:tracePt t="41415" x="6919913" y="3554413"/>
          <p14:tracePt t="41431" x="7037388" y="3554413"/>
          <p14:tracePt t="41448" x="7205663" y="3554413"/>
          <p14:tracePt t="41464" x="7419975" y="3554413"/>
          <p14:tracePt t="41481" x="7562850" y="3554413"/>
          <p14:tracePt t="41498" x="7634288" y="3554413"/>
          <p14:tracePt t="41516" x="7732713" y="3554413"/>
          <p14:tracePt t="41531" x="8143875" y="3536950"/>
          <p14:tracePt t="41635" x="8188325" y="3536950"/>
          <p14:tracePt t="41664" x="8205788" y="3536950"/>
          <p14:tracePt t="41665" x="8242300" y="3536950"/>
          <p14:tracePt t="41681" x="8269288" y="3536950"/>
          <p14:tracePt t="41698" x="8277225" y="3536950"/>
          <p14:tracePt t="41714" x="8286750" y="3536950"/>
          <p14:tracePt t="41732" x="8313738" y="3536950"/>
          <p14:tracePt t="41748" x="8331200" y="3536950"/>
          <p14:tracePt t="41748" x="8340725" y="3536950"/>
          <p14:tracePt t="41781" x="8358188" y="3536950"/>
          <p14:tracePt t="41782" x="8394700" y="3536950"/>
          <p14:tracePt t="41799" x="8412163" y="3536950"/>
          <p14:tracePt t="41814" x="8420100" y="3536950"/>
          <p14:tracePt t="41831" x="8501063" y="3536950"/>
          <p14:tracePt t="41848" x="8599488" y="3536950"/>
          <p14:tracePt t="41865" x="8769350" y="3544888"/>
          <p14:tracePt t="41881" x="8875713" y="3554413"/>
          <p14:tracePt t="41898" x="8902700" y="3562350"/>
          <p14:tracePt t="41914" x="8912225" y="3562350"/>
          <p14:tracePt t="42205" x="8920163" y="3616325"/>
          <p14:tracePt t="42213" x="8912225" y="3643313"/>
          <p14:tracePt t="42221" x="8867775" y="3687763"/>
          <p14:tracePt t="42229" x="8759825" y="3759200"/>
          <p14:tracePt t="42238" x="8688388" y="3803650"/>
          <p14:tracePt t="42247" x="8439150" y="3929063"/>
          <p14:tracePt t="42264" x="8116888" y="4027488"/>
          <p14:tracePt t="42281" x="7705725" y="4133850"/>
          <p14:tracePt t="42297" x="7286625" y="4214813"/>
          <p14:tracePt t="42314" x="6848475" y="4268788"/>
          <p14:tracePt t="42331" x="6197600" y="4330700"/>
          <p14:tracePt t="42348" x="5608638" y="4357688"/>
          <p14:tracePt t="42364" x="4946650" y="4384675"/>
          <p14:tracePt t="42364" x="4581525" y="4384675"/>
          <p14:tracePt t="42381" x="3633788" y="4384675"/>
          <p14:tracePt t="42411" x="3170238" y="4384675"/>
          <p14:tracePt t="42424" x="2973388" y="4384675"/>
          <p14:tracePt t="42430" x="2517775" y="4384675"/>
          <p14:tracePt t="42447" x="2098675" y="4384675"/>
          <p14:tracePt t="42464" x="1758950" y="4384675"/>
          <p14:tracePt t="42480" x="1339850" y="4384675"/>
          <p14:tracePt t="42497" x="1027113" y="4384675"/>
          <p14:tracePt t="42514" x="776288" y="4402138"/>
          <p14:tracePt t="42531" x="465138" y="4438650"/>
          <p14:tracePt t="42563" x="401638" y="4446588"/>
          <p14:tracePt t="42563" x="357188" y="4446588"/>
          <p14:tracePt t="42565" x="214313" y="4446588"/>
          <p14:tracePt t="42581" x="61913" y="4446588"/>
          <p14:tracePt t="42598" x="0" y="4446588"/>
          <p14:tracePt t="42693" x="0" y="4438650"/>
          <p14:tracePt t="42725" x="0" y="4429125"/>
          <p14:tracePt t="42737" x="0" y="4411663"/>
          <p14:tracePt t="42741" x="0" y="4375150"/>
          <p14:tracePt t="42749" x="0" y="4313238"/>
          <p14:tracePt t="42764" x="0" y="4259263"/>
          <p14:tracePt t="42780" x="0" y="4224338"/>
          <p14:tracePt t="42797" x="0" y="4197350"/>
          <p14:tracePt t="42814" x="36513" y="4160838"/>
          <p14:tracePt t="42831" x="44450" y="4152900"/>
          <p14:tracePt t="42848" x="53975" y="4125913"/>
          <p14:tracePt t="42863" x="80963" y="4108450"/>
          <p14:tracePt t="42881" x="160338" y="4071938"/>
          <p14:tracePt t="42897" x="285750" y="4017963"/>
          <p14:tracePt t="42914" x="411163" y="3983038"/>
          <p14:tracePt t="42930" x="473075" y="3956050"/>
          <p14:tracePt t="42948" x="527050" y="3938588"/>
          <p14:tracePt t="42964" x="608013" y="3938588"/>
          <p14:tracePt t="42981" x="652463" y="3929063"/>
          <p14:tracePt t="42997" x="669925" y="3929063"/>
          <p14:tracePt t="43015" x="696913" y="3929063"/>
          <p14:tracePt t="43030" x="768350" y="3929063"/>
          <p14:tracePt t="43054" x="812800" y="3929063"/>
          <p14:tracePt t="43064" x="866775" y="3929063"/>
          <p14:tracePt t="43081" x="938213" y="3929063"/>
          <p14:tracePt t="43097" x="1027113" y="3929063"/>
          <p14:tracePt t="43114" x="1108075" y="3929063"/>
          <p14:tracePt t="43130" x="1179513" y="3929063"/>
          <p14:tracePt t="43148" x="1214438" y="3929063"/>
          <p14:tracePt t="43163" x="1223963" y="3929063"/>
          <p14:tracePt t="43421" x="1231900" y="3929063"/>
          <p14:tracePt t="43430" x="1303338" y="3929063"/>
          <p14:tracePt t="43437" x="1393825" y="3929063"/>
          <p14:tracePt t="43445" x="1633538" y="3929063"/>
          <p14:tracePt t="43453" x="1741488" y="3929063"/>
          <p14:tracePt t="43465" x="1982788" y="3929063"/>
          <p14:tracePt t="43480" x="2197100" y="3929063"/>
          <p14:tracePt t="43498" x="2330450" y="3929063"/>
          <p14:tracePt t="43521" x="2357438" y="3929063"/>
          <p14:tracePt t="43531" x="2393950" y="3911600"/>
          <p14:tracePt t="43547" x="2411413" y="3911600"/>
          <p14:tracePt t="43564" x="2428875" y="3902075"/>
          <p14:tracePt t="43580" x="2500313" y="3902075"/>
          <p14:tracePt t="43598" x="2527300" y="3894138"/>
          <p14:tracePt t="43615" x="2554288" y="3894138"/>
          <p14:tracePt t="43631" x="2581275" y="3894138"/>
          <p14:tracePt t="44165" x="2581275" y="3884613"/>
          <p14:tracePt t="44181" x="2589213" y="3884613"/>
          <p14:tracePt t="44261" x="2598738" y="3884613"/>
          <p14:tracePt t="44277" x="2608263" y="3884613"/>
          <p14:tracePt t="44301" x="2625725" y="3884613"/>
          <p14:tracePt t="44333" x="2633663" y="3884613"/>
          <p14:tracePt t="44373" x="2643188" y="3884613"/>
          <p14:tracePt t="44487" x="2687638" y="3884613"/>
          <p14:tracePt t="44492" x="2741613" y="3884613"/>
          <p14:tracePt t="44503" x="2786063" y="3884613"/>
          <p14:tracePt t="44503" x="2857500" y="3884613"/>
          <p14:tracePt t="44518" x="2928938" y="3884613"/>
          <p14:tracePt t="44519" x="3000375" y="3884613"/>
          <p14:tracePt t="44531" x="3089275" y="3867150"/>
          <p14:tracePt t="45030" x="3098800" y="3857625"/>
          <p14:tracePt t="45031" x="3295650" y="3813175"/>
          <p14:tracePt t="45070" x="3340100" y="3803650"/>
          <p14:tracePt t="45080" x="3402013" y="3795713"/>
          <p14:tracePt t="45097" x="3455988" y="3786188"/>
          <p14:tracePt t="45114" x="3500438" y="3786188"/>
          <p14:tracePt t="45131" x="3527425" y="3776663"/>
          <p14:tracePt t="45147" x="3554413" y="3768725"/>
          <p14:tracePt t="45164" x="3598863" y="3768725"/>
          <p14:tracePt t="45164" x="3625850" y="3759200"/>
          <p14:tracePt t="45182" x="3660775" y="3759200"/>
          <p14:tracePt t="45197" x="3687763" y="3759200"/>
          <p14:tracePt t="45214" x="3705225" y="3759200"/>
          <p14:tracePt t="45231" x="3714750" y="3759200"/>
          <p14:tracePt t="45247" x="3741738" y="3751263"/>
          <p14:tracePt t="45549" x="3741738" y="3741738"/>
          <p14:tracePt t="45564" x="3751263" y="3741738"/>
          <p14:tracePt t="45574" x="3751263" y="3751263"/>
          <p14:tracePt t="45773" x="3776663" y="3751263"/>
          <p14:tracePt t="45781" x="3840163" y="3751263"/>
          <p14:tracePt t="45789" x="3938588" y="3768725"/>
          <p14:tracePt t="45797" x="4037013" y="3786188"/>
          <p14:tracePt t="45798" x="4179888" y="3803650"/>
          <p14:tracePt t="45813" x="4375150" y="3822700"/>
          <p14:tracePt t="45831" x="4554538" y="3857625"/>
          <p14:tracePt t="45848" x="4643438" y="3875088"/>
          <p14:tracePt t="45913" x="4652963" y="3875088"/>
          <p14:tracePt t="45931" x="4679950" y="3875088"/>
          <p14:tracePt t="45946" x="4687888" y="3875088"/>
          <p14:tracePt t="46005" x="4697413" y="3875088"/>
          <p14:tracePt t="46861" x="4724400" y="3875088"/>
          <p14:tracePt t="46869" x="4741863" y="3875088"/>
          <p14:tracePt t="46876" x="4768850" y="3875088"/>
          <p14:tracePt t="46880" x="4803775" y="3875088"/>
          <p14:tracePt t="46897" x="4822825" y="3875088"/>
          <p14:tracePt t="46957" x="4830763" y="3875088"/>
          <p14:tracePt t="47420" x="4830763" y="3884613"/>
          <p14:tracePt t="47429" x="4857750" y="3884613"/>
          <p14:tracePt t="47437" x="4902200" y="3884613"/>
          <p14:tracePt t="47445" x="4956175" y="3884613"/>
          <p14:tracePt t="47445" x="5000625" y="3884613"/>
          <p14:tracePt t="47454" x="5027613" y="3884613"/>
          <p14:tracePt t="47464" x="5081588" y="3884613"/>
          <p14:tracePt t="47480" x="5108575" y="3884613"/>
          <p14:tracePt t="47499" x="5116513" y="3884613"/>
          <p14:tracePt t="47534" x="5126038" y="3884613"/>
          <p14:tracePt t="47550" x="5133975" y="3884613"/>
          <p14:tracePt t="47565" x="5153025" y="3884613"/>
          <p14:tracePt t="47566" x="5170488" y="3884613"/>
          <p14:tracePt t="47957" x="5187950" y="3884613"/>
          <p14:tracePt t="47989" x="5197475" y="3884613"/>
          <p14:tracePt t="47995" x="5205413" y="3884613"/>
          <p14:tracePt t="48021" x="5214938" y="3884613"/>
          <p14:tracePt t="48061" x="5232400" y="3884613"/>
          <p14:tracePt t="48245" x="5241925" y="3884613"/>
          <p14:tracePt t="48253" x="5286375" y="3884613"/>
          <p14:tracePt t="48254" x="5330825" y="3884613"/>
          <p14:tracePt t="48263" x="5429250" y="3884613"/>
          <p14:tracePt t="48280" x="5500688" y="3884613"/>
          <p14:tracePt t="48297" x="5554663" y="3884613"/>
          <p14:tracePt t="48313" x="5581650" y="3884613"/>
          <p14:tracePt t="48365" x="5589588" y="3884613"/>
          <p14:tracePt t="48378" x="5608638" y="3884613"/>
          <p14:tracePt t="48397" x="5616575" y="3884613"/>
          <p14:tracePt t="48398" x="5643563" y="3867150"/>
          <p14:tracePt t="48414" x="5653088" y="3867150"/>
          <p14:tracePt t="48693" x="5634038" y="3867150"/>
          <p14:tracePt t="48698" x="5608638" y="3867150"/>
          <p14:tracePt t="48698" x="5581650" y="3867150"/>
          <p14:tracePt t="48733" x="5562600" y="3867150"/>
          <p14:tracePt t="48734" x="5545138" y="3867150"/>
          <p14:tracePt t="48754" x="5527675" y="3867150"/>
          <p14:tracePt t="48764" x="5473700" y="3867150"/>
          <p14:tracePt t="48780" x="5375275" y="3884613"/>
          <p14:tracePt t="48797" x="5322888" y="3884613"/>
          <p14:tracePt t="48813" x="5268913" y="3884613"/>
          <p14:tracePt t="48831" x="5160963" y="3884613"/>
          <p14:tracePt t="48847" x="5010150" y="3884613"/>
          <p14:tracePt t="48864" x="4795838" y="3884613"/>
          <p14:tracePt t="48880" x="4491038" y="3884613"/>
          <p14:tracePt t="48897" x="3795713" y="3902075"/>
          <p14:tracePt t="49133" x="3867150" y="3911600"/>
          <p14:tracePt t="49141" x="4017963" y="3938588"/>
          <p14:tracePt t="49147" x="4983163" y="4081463"/>
          <p14:tracePt t="49191" x="5027613" y="4081463"/>
          <p14:tracePt t="49203" x="5126038" y="4098925"/>
          <p14:tracePt t="49214" x="5197475" y="4098925"/>
          <p14:tracePt t="49230" x="5268913" y="4098925"/>
          <p14:tracePt t="49247" x="5367338" y="4098925"/>
          <p14:tracePt t="49263" x="5510213" y="4098925"/>
          <p14:tracePt t="49281" x="5715000" y="4133850"/>
          <p14:tracePt t="49297" x="5813425" y="4152900"/>
          <p14:tracePt t="49314" x="5902325" y="4152900"/>
          <p14:tracePt t="49330" x="5973763" y="4152900"/>
          <p14:tracePt t="49373" x="5991225" y="4152900"/>
          <p14:tracePt t="49389" x="6000750" y="4152900"/>
          <p14:tracePt t="49406" x="6010275" y="4152900"/>
          <p14:tracePt t="49413" x="6018213" y="4152900"/>
          <p14:tracePt t="49414" x="6045200" y="4152900"/>
          <p14:tracePt t="49431" x="6072188" y="4160838"/>
          <p14:tracePt t="49447" x="6108700" y="4160838"/>
          <p14:tracePt t="49464" x="6116638" y="4160838"/>
          <p14:tracePt t="49480" x="6143625" y="4179888"/>
          <p14:tracePt t="49497" x="6224588" y="4187825"/>
          <p14:tracePt t="49513" x="6296025" y="4205288"/>
          <p14:tracePt t="49530" x="6419850" y="4224338"/>
          <p14:tracePt t="49547" x="6518275" y="4241800"/>
          <p14:tracePt t="49563" x="6599238" y="4259263"/>
          <p14:tracePt t="49580" x="6643688" y="4259263"/>
          <p14:tracePt t="49598" x="6670675" y="4259263"/>
          <p14:tracePt t="49613" x="6724650" y="4259263"/>
          <p14:tracePt t="49631" x="6796088" y="4259263"/>
          <p14:tracePt t="49647" x="6848475" y="4259263"/>
          <p14:tracePt t="49664" x="6884988" y="4259263"/>
          <p14:tracePt t="49680" x="6902450" y="4259263"/>
          <p14:tracePt t="49697" x="6911975" y="4259263"/>
          <p14:tracePt t="50437" x="6929438" y="4251325"/>
          <p14:tracePt t="50445" x="6938963" y="4241800"/>
          <p14:tracePt t="50453" x="6956425" y="4232275"/>
          <p14:tracePt t="50463" x="6965950" y="4224338"/>
          <p14:tracePt t="50509" x="6983413" y="4214813"/>
          <p14:tracePt t="50525" x="6991350" y="4205288"/>
          <p14:tracePt t="50541" x="7000875" y="4197350"/>
          <p14:tracePt t="51173" x="7010400" y="4197350"/>
          <p14:tracePt t="51181" x="7027863" y="4179888"/>
          <p14:tracePt t="51189" x="7027863" y="4170363"/>
          <p14:tracePt t="51189" x="7045325" y="4160838"/>
          <p14:tracePt t="51197" x="7054850" y="4143375"/>
          <p14:tracePt t="51213" x="7062788" y="4133850"/>
          <p14:tracePt t="51253" x="7081838" y="4116388"/>
          <p14:tracePt t="51485" x="7089775" y="4098925"/>
          <p14:tracePt t="51493" x="7099300" y="4089400"/>
          <p14:tracePt t="51501" x="7108825" y="4089400"/>
          <p14:tracePt t="51509" x="7126288" y="4071938"/>
          <p14:tracePt t="51533" x="7134225" y="4071938"/>
          <p14:tracePt t="51541" x="7153275" y="4071938"/>
          <p14:tracePt t="51547" x="7161213" y="4062413"/>
          <p14:tracePt t="51563" x="7170738" y="4054475"/>
          <p14:tracePt t="51613" x="7188200" y="4044950"/>
          <p14:tracePt t="51621" x="7197725" y="4044950"/>
          <p14:tracePt t="51629" x="7205663" y="4044950"/>
          <p14:tracePt t="51637" x="7242175" y="4017963"/>
          <p14:tracePt t="51647" x="7251700" y="4010025"/>
          <p14:tracePt t="51663" x="7259638" y="4000500"/>
          <p14:tracePt t="51709" x="7269163" y="3990975"/>
          <p14:tracePt t="54461" x="0" y="0"/>
        </p14:tracePtLst>
        <p14:tracePtLst>
          <p14:tracePt t="59525" x="4572000" y="3429000"/>
          <p14:tracePt t="59765" x="4562475" y="3429000"/>
          <p14:tracePt t="59806" x="4537075" y="3429000"/>
          <p14:tracePt t="59813" x="4419600" y="3429000"/>
          <p14:tracePt t="59813" x="4303713" y="3429000"/>
          <p14:tracePt t="59830" x="3965575" y="3465513"/>
          <p14:tracePt t="59846" x="3554413" y="3660775"/>
          <p14:tracePt t="59864" x="3197225" y="3875088"/>
          <p14:tracePt t="59879" x="2884488" y="4054475"/>
          <p14:tracePt t="59897" x="2751138" y="4197350"/>
          <p14:tracePt t="59913" x="2679700" y="4322763"/>
          <p14:tracePt t="59930" x="2633663" y="4473575"/>
          <p14:tracePt t="59946" x="2598738" y="4616450"/>
          <p14:tracePt t="59963" x="2581275" y="4768850"/>
          <p14:tracePt t="59979" x="2562225" y="4929188"/>
          <p14:tracePt t="59979" x="2562225" y="5027613"/>
          <p14:tracePt t="59997" x="2562225" y="5126038"/>
          <p14:tracePt t="59997" x="2562225" y="5241925"/>
          <p14:tracePt t="60014" x="2562225" y="5411788"/>
          <p14:tracePt t="60029" x="2562225" y="5589588"/>
          <p14:tracePt t="60046" x="2562225" y="6286500"/>
          <p14:tracePt t="60098" x="2562225" y="6483350"/>
          <p14:tracePt t="60129" x="2562225" y="6491288"/>
          <p14:tracePt t="60197" x="2562225" y="6500813"/>
          <p14:tracePt t="60205" x="2581275" y="6500813"/>
          <p14:tracePt t="60205" x="2608263" y="6500813"/>
          <p14:tracePt t="60221" x="2660650" y="6411913"/>
          <p14:tracePt t="60222" x="2724150" y="6330950"/>
          <p14:tracePt t="60229" x="2813050" y="6197600"/>
          <p14:tracePt t="60247" x="2901950" y="6072188"/>
          <p14:tracePt t="60263" x="2955925" y="5973763"/>
          <p14:tracePt t="60280" x="3009900" y="5894388"/>
          <p14:tracePt t="60296" x="3071813" y="5776913"/>
          <p14:tracePt t="60313" x="3133725" y="5680075"/>
          <p14:tracePt t="60329" x="3170238" y="5599113"/>
          <p14:tracePt t="60346" x="3179763" y="5562600"/>
          <p14:tracePt t="60363" x="3179763" y="5510213"/>
          <p14:tracePt t="60380" x="3179763" y="5456238"/>
          <p14:tracePt t="60396" x="3197225" y="5295900"/>
          <p14:tracePt t="60414" x="3197225" y="5241925"/>
          <p14:tracePt t="60429" x="3197225" y="5187950"/>
          <p14:tracePt t="60447" x="3170238" y="5089525"/>
          <p14:tracePt t="60463" x="3125788" y="5000625"/>
          <p14:tracePt t="60480" x="3044825" y="4911725"/>
          <p14:tracePt t="60496" x="2990850" y="4857750"/>
          <p14:tracePt t="60514" x="2938463" y="4840288"/>
          <p14:tracePt t="60529" x="2901950" y="4822825"/>
          <p14:tracePt t="60547" x="2847975" y="4822825"/>
          <p14:tracePt t="60563" x="2751138" y="4822825"/>
          <p14:tracePt t="60579" x="2660650" y="4822825"/>
          <p14:tracePt t="60596" x="2509838" y="4822825"/>
          <p14:tracePt t="60614" x="2438400" y="4822825"/>
          <p14:tracePt t="60631" x="2339975" y="4848225"/>
          <p14:tracePt t="60646" x="2197100" y="4938713"/>
          <p14:tracePt t="60663" x="2062163" y="5072063"/>
          <p14:tracePt t="60679" x="1946275" y="5241925"/>
          <p14:tracePt t="60697" x="1874838" y="5411788"/>
          <p14:tracePt t="60713" x="1847850" y="5545138"/>
          <p14:tracePt t="60730" x="1830388" y="5670550"/>
          <p14:tracePt t="60746" x="1839913" y="5741988"/>
          <p14:tracePt t="60763" x="1857375" y="5786438"/>
          <p14:tracePt t="60779" x="1866900" y="5822950"/>
          <p14:tracePt t="60796" x="1884363" y="5840413"/>
          <p14:tracePt t="60863" x="1893888" y="5840413"/>
          <p14:tracePt t="60869" x="1911350" y="5840413"/>
          <p14:tracePt t="60870" x="2205038" y="5813425"/>
          <p14:tracePt t="60870" x="2286000" y="5803900"/>
          <p14:tracePt t="60933" x="2330450" y="5786438"/>
          <p14:tracePt t="60934" x="2401888" y="5741988"/>
          <p14:tracePt t="60934" x="2455863" y="5705475"/>
          <p14:tracePt t="60950" x="2544763" y="5661025"/>
          <p14:tracePt t="60963" x="2705100" y="5483225"/>
          <p14:tracePt t="60986" x="2751138" y="5419725"/>
          <p14:tracePt t="60996" x="2830513" y="5268913"/>
          <p14:tracePt t="61013" x="2901950" y="5018088"/>
          <p14:tracePt t="61031" x="2919413" y="4848225"/>
          <p14:tracePt t="61047" x="2919413" y="4687888"/>
          <p14:tracePt t="61063" x="2911475" y="4518025"/>
          <p14:tracePt t="61080" x="2857500" y="4367213"/>
          <p14:tracePt t="61096" x="2795588" y="4251325"/>
          <p14:tracePt t="61113" x="2705100" y="4133850"/>
          <p14:tracePt t="61129" x="2571750" y="4044950"/>
          <p14:tracePt t="61147" x="2438400" y="3956050"/>
          <p14:tracePt t="61163" x="2330450" y="3911600"/>
          <p14:tracePt t="61198" x="2295525" y="3911600"/>
          <p14:tracePt t="61199" x="2241550" y="3911600"/>
          <p14:tracePt t="61199" x="2179638" y="3911600"/>
          <p14:tracePt t="61214" x="2009775" y="3911600"/>
          <p14:tracePt t="61230" x="1866900" y="3911600"/>
          <p14:tracePt t="61246" x="1758950" y="3911600"/>
          <p14:tracePt t="61263" x="1679575" y="3946525"/>
          <p14:tracePt t="61280" x="1589088" y="4027488"/>
          <p14:tracePt t="61296" x="1482725" y="4143375"/>
          <p14:tracePt t="61313" x="1401763" y="4295775"/>
          <p14:tracePt t="61329" x="1366838" y="4419600"/>
          <p14:tracePt t="61346" x="1347788" y="4554538"/>
          <p14:tracePt t="61362" x="1347788" y="4687888"/>
          <p14:tracePt t="61379" x="1347788" y="4803775"/>
          <p14:tracePt t="61396" x="1374775" y="5027613"/>
          <p14:tracePt t="61414" x="1428750" y="5153025"/>
          <p14:tracePt t="61431" x="1500188" y="5241925"/>
          <p14:tracePt t="61446" x="1536700" y="5322888"/>
          <p14:tracePt t="61464" x="1598613" y="5429250"/>
          <p14:tracePt t="61479" x="1652588" y="5537200"/>
          <p14:tracePt t="61496" x="1768475" y="5661025"/>
          <p14:tracePt t="61512" x="1911350" y="5822950"/>
          <p14:tracePt t="61530" x="2036763" y="5938838"/>
          <p14:tracePt t="61546" x="2160588" y="6000750"/>
          <p14:tracePt t="61563" x="2197100" y="6045200"/>
          <p14:tracePt t="61579" x="2214563" y="6045200"/>
          <p14:tracePt t="61596" x="2224088" y="6045200"/>
          <p14:tracePt t="61612" x="2259013" y="6054725"/>
          <p14:tracePt t="61629" x="2330450" y="6054725"/>
          <p14:tracePt t="61646" x="2446338" y="6054725"/>
          <p14:tracePt t="61663" x="2554288" y="6054725"/>
          <p14:tracePt t="61679" x="2625725" y="6054725"/>
          <p14:tracePt t="61696" x="2697163" y="6054725"/>
          <p14:tracePt t="61712" x="2732088" y="6054725"/>
          <p14:tracePt t="61729" x="2795588" y="6054725"/>
          <p14:tracePt t="61746" x="2901950" y="6054725"/>
          <p14:tracePt t="61763" x="3062288" y="6045200"/>
          <p14:tracePt t="61779" x="3170238" y="6027738"/>
          <p14:tracePt t="61796" x="3241675" y="6010275"/>
          <p14:tracePt t="61796" x="3276600" y="5991225"/>
          <p14:tracePt t="61814" x="3322638" y="5983288"/>
          <p14:tracePt t="61829" x="3375025" y="5938838"/>
          <p14:tracePt t="61847" x="3455988" y="5894388"/>
          <p14:tracePt t="61862" x="3527425" y="5848350"/>
          <p14:tracePt t="61880" x="3598863" y="5795963"/>
          <p14:tracePt t="61895" x="3938588" y="5518150"/>
          <p14:tracePt t="61964" x="3946525" y="5500688"/>
          <p14:tracePt t="61965" x="3990975" y="5446713"/>
          <p14:tracePt t="61986" x="4017963" y="5402263"/>
          <p14:tracePt t="61995" x="4081463" y="5303838"/>
          <p14:tracePt t="62014" x="4133850" y="5251450"/>
          <p14:tracePt t="62029" x="4170363" y="5180013"/>
          <p14:tracePt t="62047" x="4197350" y="5133975"/>
          <p14:tracePt t="62063" x="4224338" y="5089525"/>
          <p14:tracePt t="62080" x="4286250" y="5000625"/>
          <p14:tracePt t="62080" x="4303713" y="4983163"/>
          <p14:tracePt t="62132" x="4313238" y="4973638"/>
          <p14:tracePt t="62146" x="4340225" y="4938713"/>
          <p14:tracePt t="62146" x="4357688" y="4911725"/>
          <p14:tracePt t="62162" x="4394200" y="4848225"/>
          <p14:tracePt t="62179" x="4429125" y="4803775"/>
          <p14:tracePt t="62179" x="4438650" y="4776788"/>
          <p14:tracePt t="62198" x="4456113" y="4751388"/>
          <p14:tracePt t="62213" x="4465638" y="4724400"/>
          <p14:tracePt t="62230" x="4483100" y="4660900"/>
          <p14:tracePt t="62246" x="4483100" y="4562475"/>
          <p14:tracePt t="62272" x="4483100" y="4545013"/>
          <p14:tracePt t="62309" x="4483100" y="4527550"/>
          <p14:tracePt t="62317" x="4473575" y="4527550"/>
          <p14:tracePt t="62334" x="4446588" y="4527550"/>
          <p14:tracePt t="62334" x="4438650" y="4527550"/>
          <p14:tracePt t="62349" x="4357688" y="4527550"/>
          <p14:tracePt t="62362" x="4224338" y="4527550"/>
          <p14:tracePt t="62378" x="4125913" y="4510088"/>
          <p14:tracePt t="62396" x="4027488" y="4510088"/>
          <p14:tracePt t="62412" x="3884613" y="4510088"/>
          <p14:tracePt t="62429" x="3786188" y="4510088"/>
          <p14:tracePt t="62446" x="3616325" y="4554538"/>
          <p14:tracePt t="62462" x="3384550" y="4643438"/>
          <p14:tracePt t="62479" x="3125788" y="4751388"/>
          <p14:tracePt t="62496" x="2894013" y="4857750"/>
          <p14:tracePt t="62513" x="2759075" y="4929188"/>
          <p14:tracePt t="62529" x="2679700" y="4983163"/>
          <p14:tracePt t="62546" x="2598738" y="5027613"/>
          <p14:tracePt t="62563" x="2536825" y="5054600"/>
          <p14:tracePt t="62580" x="2455863" y="5089525"/>
          <p14:tracePt t="62595" x="2374900" y="5126038"/>
          <p14:tracePt t="62614" x="2374900" y="5133975"/>
          <p14:tracePt t="62629" x="2339975" y="5143500"/>
          <p14:tracePt t="62647" x="2303463" y="5153025"/>
          <p14:tracePt t="62662" x="2241550" y="5153025"/>
          <p14:tracePt t="62680" x="2160588" y="5187950"/>
          <p14:tracePt t="62696" x="2054225" y="5241925"/>
          <p14:tracePt t="62713" x="1928813" y="5276850"/>
          <p14:tracePt t="62729" x="1803400" y="5313363"/>
          <p14:tracePt t="62747" x="1697038" y="5348288"/>
          <p14:tracePt t="62762" x="1598613" y="5367338"/>
          <p14:tracePt t="62779" x="1544638" y="5367338"/>
          <p14:tracePt t="62795" x="1509713" y="5375275"/>
          <p14:tracePt t="62813" x="1500188" y="5375275"/>
          <p14:tracePt t="62828" x="1455738" y="5375275"/>
          <p14:tracePt t="62846" x="1419225" y="5375275"/>
          <p14:tracePt t="62862" x="1366838" y="5375275"/>
          <p14:tracePt t="62879" x="1322388" y="5375275"/>
          <p14:tracePt t="62896" x="1276350" y="5375275"/>
          <p14:tracePt t="62912" x="1241425" y="5375275"/>
          <p14:tracePt t="62929" x="1214438" y="5375275"/>
          <p14:tracePt t="62946" x="1143000" y="5367338"/>
          <p14:tracePt t="62964" x="1036638" y="5330825"/>
          <p14:tracePt t="62978" x="965200" y="5322888"/>
          <p14:tracePt t="62996" x="874713" y="5295900"/>
          <p14:tracePt t="62996" x="847725" y="5276850"/>
          <p14:tracePt t="63037" x="812800" y="5259388"/>
          <p14:tracePt t="63046" x="696913" y="5205413"/>
          <p14:tracePt t="63063" x="642938" y="5197475"/>
          <p14:tracePt t="63079" x="608013" y="5180013"/>
          <p14:tracePt t="63096" x="598488" y="5180013"/>
          <p14:tracePt t="63112" x="581025" y="5180013"/>
          <p14:tracePt t="63129" x="571500" y="5170488"/>
          <p14:tracePt t="63253" x="561975" y="5160963"/>
          <p14:tracePt t="63262" x="561975" y="5153025"/>
          <p14:tracePt t="63269" x="561975" y="5133975"/>
          <p14:tracePt t="63269" x="561975" y="5108575"/>
          <p14:tracePt t="63286" x="561975" y="5089525"/>
          <p14:tracePt t="63296" x="561975" y="5072063"/>
          <p14:tracePt t="63312" x="571500" y="5027613"/>
          <p14:tracePt t="63329" x="588963" y="5000625"/>
          <p14:tracePt t="63362" x="588963" y="4991100"/>
          <p14:tracePt t="63362" x="588963" y="4983163"/>
          <p14:tracePt t="63379" x="608013" y="4973638"/>
          <p14:tracePt t="63396" x="625475" y="4956175"/>
          <p14:tracePt t="63396" x="633413" y="4946650"/>
          <p14:tracePt t="63413" x="642938" y="4946650"/>
          <p14:tracePt t="63429" x="660400" y="4929188"/>
          <p14:tracePt t="63485" x="669925" y="4929188"/>
          <p14:tracePt t="63501" x="696913" y="4929188"/>
          <p14:tracePt t="63517" x="704850" y="4919663"/>
          <p14:tracePt t="63518" x="714375" y="4919663"/>
          <p14:tracePt t="63533" x="741363" y="4919663"/>
          <p14:tracePt t="63546" x="776288" y="4919663"/>
          <p14:tracePt t="63562" x="847725" y="4919663"/>
          <p14:tracePt t="63580" x="884238" y="4919663"/>
          <p14:tracePt t="63596" x="911225" y="4919663"/>
          <p14:tracePt t="63596" x="928688" y="4919663"/>
          <p14:tracePt t="63613" x="946150" y="4919663"/>
          <p14:tracePt t="63629" x="973138" y="4919663"/>
          <p14:tracePt t="63685" x="982663" y="4919663"/>
          <p14:tracePt t="63698" x="1017588" y="4919663"/>
          <p14:tracePt t="63712" x="1044575" y="4919663"/>
          <p14:tracePt t="63729" x="1081088" y="4919663"/>
          <p14:tracePt t="63746" x="1108075" y="4919663"/>
          <p14:tracePt t="63763" x="1133475" y="4938713"/>
          <p14:tracePt t="63779" x="1160463" y="4938713"/>
          <p14:tracePt t="63796" x="1179513" y="4946650"/>
          <p14:tracePt t="63812" x="1204913" y="4965700"/>
          <p14:tracePt t="63829" x="1231900" y="4965700"/>
          <p14:tracePt t="63846" x="1241425" y="4965700"/>
          <p14:tracePt t="63863" x="1276350" y="4973638"/>
          <p14:tracePt t="63879" x="1295400" y="4983163"/>
          <p14:tracePt t="63896" x="1322388" y="4983163"/>
          <p14:tracePt t="63913" x="1347788" y="5000625"/>
          <p14:tracePt t="63929" x="1366838" y="5000625"/>
          <p14:tracePt t="63946" x="1374775" y="5000625"/>
          <p14:tracePt t="63963" x="1393825" y="5000625"/>
          <p14:tracePt t="63979" x="1411288" y="5000625"/>
          <p14:tracePt t="64470" x="1411288" y="5010150"/>
          <p14:tracePt t="64479" x="1455738" y="5000625"/>
          <p14:tracePt t="64486" x="1490663" y="5000625"/>
          <p14:tracePt t="64493" x="1527175" y="5000625"/>
          <p14:tracePt t="64493" x="1581150" y="4983163"/>
          <p14:tracePt t="64502" x="1616075" y="4983163"/>
          <p14:tracePt t="64513" x="1670050" y="4983163"/>
          <p14:tracePt t="64530" x="1679575" y="4973638"/>
          <p14:tracePt t="64545" x="1704975" y="4973638"/>
          <p14:tracePt t="64563" x="1741488" y="4956175"/>
          <p14:tracePt t="64579" x="1751013" y="4956175"/>
          <p14:tracePt t="64596" x="1776413" y="4956175"/>
          <p14:tracePt t="64612" x="1812925" y="4956175"/>
          <p14:tracePt t="64630" x="1830388" y="4956175"/>
          <p14:tracePt t="64646" x="1857375" y="4946650"/>
          <p14:tracePt t="64663" x="1874838" y="4946650"/>
          <p14:tracePt t="65357" x="1830388" y="4946650"/>
          <p14:tracePt t="65361" x="1768475" y="4973638"/>
          <p14:tracePt t="65367" x="1697038" y="4983163"/>
          <p14:tracePt t="65378" x="1581150" y="5027613"/>
          <p14:tracePt t="65395" x="1500188" y="5062538"/>
          <p14:tracePt t="65411" x="1428750" y="5089525"/>
          <p14:tracePt t="65429" x="1366838" y="5116513"/>
          <p14:tracePt t="65445" x="1330325" y="5133975"/>
          <p14:tracePt t="65463" x="1258888" y="5160963"/>
          <p14:tracePt t="65463" x="1250950" y="5170488"/>
          <p14:tracePt t="65518" x="1250950" y="5180013"/>
          <p14:tracePt t="65529" x="1241425" y="5180013"/>
          <p14:tracePt t="65893" x="1258888" y="5180013"/>
          <p14:tracePt t="65901" x="1285875" y="5180013"/>
          <p14:tracePt t="65906" x="1295400" y="5180013"/>
          <p14:tracePt t="65912" x="1303338" y="5180013"/>
          <p14:tracePt t="65929" x="1347788" y="5180013"/>
          <p14:tracePt t="65946" x="1357313" y="5180013"/>
          <p14:tracePt t="65962" x="1374775" y="5180013"/>
          <p14:tracePt t="65979" x="1411288" y="5180013"/>
          <p14:tracePt t="65995" x="1438275" y="5180013"/>
          <p14:tracePt t="65995" x="1446213" y="5180013"/>
          <p14:tracePt t="66014" x="1465263" y="5180013"/>
          <p14:tracePt t="66029" x="1490663" y="5180013"/>
          <p14:tracePt t="66046" x="1517650" y="5197475"/>
          <p14:tracePt t="66062" x="1527175" y="5197475"/>
          <p14:tracePt t="66101" x="1544638" y="5197475"/>
          <p14:tracePt t="66237" x="1544638" y="5232400"/>
          <p14:tracePt t="66245" x="1527175" y="5259388"/>
          <p14:tracePt t="66253" x="1517650" y="5340350"/>
          <p14:tracePt t="66263" x="1482725" y="5394325"/>
          <p14:tracePt t="66279" x="1473200" y="5419725"/>
          <p14:tracePt t="66296" x="1465263" y="5429250"/>
          <p14:tracePt t="66320" x="1465263" y="5446713"/>
          <p14:tracePt t="66329" x="1446213" y="5456238"/>
          <p14:tracePt t="66365" x="1428750" y="5456238"/>
          <p14:tracePt t="66381" x="1428750" y="5465763"/>
          <p14:tracePt t="66383" x="1419225" y="5473700"/>
          <p14:tracePt t="66395" x="1374775" y="5483225"/>
          <p14:tracePt t="66412" x="1295400" y="5500688"/>
          <p14:tracePt t="66412" x="1241425" y="5518150"/>
          <p14:tracePt t="66429" x="1143000" y="5545138"/>
          <p14:tracePt t="66445" x="1017588" y="5581650"/>
          <p14:tracePt t="66462" x="893763" y="5616575"/>
          <p14:tracePt t="66478" x="785813" y="5634038"/>
          <p14:tracePt t="66495" x="642938" y="5653088"/>
          <p14:tracePt t="66514" x="517525" y="5688013"/>
          <p14:tracePt t="67037" x="527050" y="5688013"/>
          <p14:tracePt t="67046" x="536575" y="5688013"/>
          <p14:tracePt t="67057" x="554038" y="5688013"/>
          <p14:tracePt t="67062" x="561975" y="5688013"/>
          <p14:tracePt t="67078" x="571500" y="5688013"/>
          <p14:tracePt t="67095" x="581025" y="5688013"/>
          <p14:tracePt t="67112" x="608013" y="5688013"/>
          <p14:tracePt t="67129" x="660400" y="5680075"/>
          <p14:tracePt t="67145" x="830263" y="5661025"/>
          <p14:tracePt t="67162" x="990600" y="5643563"/>
          <p14:tracePt t="67178" x="1098550" y="5626100"/>
          <p14:tracePt t="67196" x="1204913" y="5608638"/>
          <p14:tracePt t="67211" x="1276350" y="5608638"/>
          <p14:tracePt t="67211" x="1303338" y="5599113"/>
          <p14:tracePt t="67229" x="1347788" y="5599113"/>
          <p14:tracePt t="67245" x="1366838" y="5599113"/>
          <p14:tracePt t="67262" x="1393825" y="5599113"/>
          <p14:tracePt t="67278" x="1411288" y="5599113"/>
          <p14:tracePt t="67295" x="1473200" y="5599113"/>
          <p14:tracePt t="67313" x="1571625" y="5599113"/>
          <p14:tracePt t="67329" x="1687513" y="5599113"/>
          <p14:tracePt t="67346" x="1768475" y="5599113"/>
          <p14:tracePt t="67362" x="1785938" y="5599113"/>
          <p14:tracePt t="67379" x="1822450" y="5599113"/>
          <p14:tracePt t="67412" x="1830388" y="5599113"/>
          <p14:tracePt t="67412" x="1839913" y="5589588"/>
          <p14:tracePt t="67925" x="1839913" y="5608638"/>
          <p14:tracePt t="67926" x="1822450" y="5616575"/>
          <p14:tracePt t="67941" x="1812925" y="5634038"/>
          <p14:tracePt t="67948" x="1785938" y="5643563"/>
          <p14:tracePt t="67963" x="1768475" y="5661025"/>
          <p14:tracePt t="67978" x="1751013" y="5670550"/>
          <p14:tracePt t="67996" x="1731963" y="5680075"/>
          <p14:tracePt t="68012" x="1724025" y="5688013"/>
          <p14:tracePt t="68205" x="1704975" y="5688013"/>
          <p14:tracePt t="68237" x="1687513" y="5688013"/>
          <p14:tracePt t="68925" x="1679575" y="5705475"/>
          <p14:tracePt t="68933" x="1679575" y="5724525"/>
          <p14:tracePt t="68941" x="1679575" y="5751513"/>
          <p14:tracePt t="68946" x="1679575" y="5786438"/>
          <p14:tracePt t="68962" x="1679575" y="5795963"/>
          <p14:tracePt t="68979" x="1679575" y="5803900"/>
          <p14:tracePt t="71486" x="1679575" y="5813425"/>
          <p14:tracePt t="72148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 idx="4294967295"/>
          </p:nvPr>
        </p:nvSpPr>
        <p:spPr>
          <a:xfrm>
            <a:off x="395536" y="620687"/>
            <a:ext cx="8229601" cy="9906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C2192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C21927"/>
                </a:solidFill>
              </a:rPr>
              <a:t>Linkage analysis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4294967295"/>
          </p:nvPr>
        </p:nvSpPr>
        <p:spPr>
          <a:xfrm>
            <a:off x="755576" y="1700808"/>
            <a:ext cx="7772401" cy="4087813"/>
          </a:xfrm>
          <a:prstGeom prst="rect">
            <a:avLst/>
          </a:prstGeom>
        </p:spPr>
        <p:txBody>
          <a:bodyPr/>
          <a:lstStyle/>
          <a:p>
            <a:pPr marL="339470" lvl="0" indent="-339470" defTabSz="452627">
              <a:buSzTx/>
              <a:buNone/>
              <a:defRPr sz="1800"/>
            </a:pPr>
            <a:endParaRPr sz="2100" dirty="0"/>
          </a:p>
          <a:p>
            <a:pPr marL="415694" lvl="0" indent="-415694" defTabSz="452627">
              <a:spcBef>
                <a:spcPts val="500"/>
              </a:spcBef>
              <a:defRPr sz="1800"/>
            </a:pPr>
            <a:r>
              <a:rPr sz="2300" dirty="0"/>
              <a:t>Uses a genetic marker map (a </a:t>
            </a:r>
            <a:r>
              <a:rPr sz="2300" u="sng" dirty="0"/>
              <a:t>map of polymorphic loci</a:t>
            </a:r>
            <a:r>
              <a:rPr sz="2300" dirty="0"/>
              <a:t>) </a:t>
            </a:r>
          </a:p>
          <a:p>
            <a:pPr marL="339470" lvl="0" indent="-339470" defTabSz="452627">
              <a:defRPr sz="1800"/>
            </a:pPr>
            <a:endParaRPr sz="2300" dirty="0"/>
          </a:p>
          <a:p>
            <a:pPr marL="415694" lvl="0" indent="-415694" defTabSz="452627">
              <a:spcBef>
                <a:spcPts val="500"/>
              </a:spcBef>
              <a:defRPr sz="1800"/>
            </a:pPr>
            <a:r>
              <a:rPr sz="2300" dirty="0"/>
              <a:t>Looks for co-segregation with a marker (polymorphic locus) </a:t>
            </a:r>
          </a:p>
          <a:p>
            <a:pPr marL="339470" lvl="0" indent="-339470" defTabSz="452627">
              <a:buSzTx/>
              <a:buNone/>
              <a:defRPr sz="1800"/>
            </a:pPr>
            <a:endParaRPr sz="2300" dirty="0"/>
          </a:p>
          <a:p>
            <a:pPr marL="415694" lvl="0" indent="-415694" defTabSz="452627">
              <a:spcBef>
                <a:spcPts val="500"/>
              </a:spcBef>
              <a:buClr>
                <a:srgbClr val="C21927"/>
              </a:buClr>
              <a:defRPr sz="1800"/>
            </a:pPr>
            <a:r>
              <a:rPr sz="2300" b="1" dirty="0">
                <a:solidFill>
                  <a:srgbClr val="C21927"/>
                </a:solidFill>
                <a:effectLst>
                  <a:outerShdw blurRad="38100" dist="37719" dir="2700000" rotWithShape="0">
                    <a:srgbClr val="C0C0C0"/>
                  </a:outerShdw>
                </a:effectLst>
              </a:rPr>
              <a:t>Simple Idea:</a:t>
            </a:r>
          </a:p>
          <a:p>
            <a:pPr marL="848526" lvl="1" indent="-395898" defTabSz="452627">
              <a:spcBef>
                <a:spcPts val="500"/>
              </a:spcBef>
              <a:buClr>
                <a:srgbClr val="C21927"/>
              </a:buClr>
              <a:defRPr sz="1800"/>
            </a:pPr>
            <a:r>
              <a:rPr sz="2300" b="1" dirty="0">
                <a:solidFill>
                  <a:srgbClr val="C21927"/>
                </a:solidFill>
                <a:effectLst>
                  <a:outerShdw blurRad="38100" dist="37719" dir="2700000" rotWithShape="0">
                    <a:srgbClr val="C0C0C0"/>
                  </a:outerShdw>
                </a:effectLst>
              </a:rPr>
              <a:t>To determine if marker allele at a </a:t>
            </a:r>
            <a:r>
              <a:rPr sz="2300" b="1" u="sng" dirty="0">
                <a:solidFill>
                  <a:srgbClr val="C21927"/>
                </a:solidFill>
                <a:effectLst>
                  <a:outerShdw blurRad="38100" dist="37719" dir="2700000" rotWithShape="0">
                    <a:srgbClr val="C0C0C0"/>
                  </a:outerShdw>
                </a:effectLst>
              </a:rPr>
              <a:t>known location travels with the disease</a:t>
            </a:r>
            <a:r>
              <a:rPr sz="2300" b="1" dirty="0">
                <a:solidFill>
                  <a:srgbClr val="C21927"/>
                </a:solidFill>
                <a:effectLst>
                  <a:outerShdw blurRad="38100" dist="37719" dir="2700000" rotWithShape="0">
                    <a:srgbClr val="C0C0C0"/>
                  </a:outerShdw>
                </a:effectLst>
              </a:rPr>
              <a:t> in a family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1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2737724" y="332655"/>
            <a:ext cx="3456389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0000"/>
                </a:solidFill>
              </a:rPr>
              <a:t>Linkage Analysis</a:t>
            </a:r>
          </a:p>
        </p:txBody>
      </p:sp>
      <p:sp>
        <p:nvSpPr>
          <p:cNvPr id="59" name="Shape 59"/>
          <p:cNvSpPr/>
          <p:nvPr/>
        </p:nvSpPr>
        <p:spPr>
          <a:xfrm>
            <a:off x="1526760" y="1107436"/>
            <a:ext cx="587831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 algn="ctr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To identify the chromosomal region in which the </a:t>
            </a:r>
            <a:r>
              <a:rPr b="1" dirty="0">
                <a:solidFill>
                  <a:srgbClr val="00B05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disease-gene</a:t>
            </a:r>
            <a:r>
              <a:rPr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is located without knowing its function</a:t>
            </a:r>
          </a:p>
        </p:txBody>
      </p:sp>
      <p:pic>
        <p:nvPicPr>
          <p:cNvPr id="7" name="Picture 2050" descr="Antonell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86" y="1915806"/>
            <a:ext cx="6824663" cy="462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42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40" x="4384675" y="3232150"/>
          <p14:tracePt t="14956" x="4367213" y="3214688"/>
          <p14:tracePt t="14969" x="4340225" y="3187700"/>
          <p14:tracePt t="14971" x="4160838" y="3027363"/>
          <p14:tracePt t="14993" x="4089400" y="2973388"/>
          <p14:tracePt t="15003" x="3983038" y="2901950"/>
          <p14:tracePt t="15003" x="3946525" y="2867025"/>
          <p14:tracePt t="15034" x="3902075" y="2840038"/>
          <p14:tracePt t="15035" x="3867150" y="2822575"/>
          <p14:tracePt t="15141" x="3857625" y="2813050"/>
          <p14:tracePt t="15148" x="3840163" y="2803525"/>
          <p14:tracePt t="15150" x="3813175" y="2786063"/>
          <p14:tracePt t="15167" x="3751263" y="2759075"/>
          <p14:tracePt t="15185" x="3643313" y="2724150"/>
          <p14:tracePt t="15200" x="3482975" y="2670175"/>
          <p14:tracePt t="15218" x="3357563" y="2633663"/>
          <p14:tracePt t="15234" x="3268663" y="2608263"/>
          <p14:tracePt t="15260" x="3259138" y="2589213"/>
          <p14:tracePt t="15267" x="3214688" y="2589213"/>
          <p14:tracePt t="15267" x="3179763" y="2571750"/>
          <p14:tracePt t="15285" x="3160713" y="2571750"/>
          <p14:tracePt t="15300" x="3044825" y="2562225"/>
          <p14:tracePt t="15318" x="2982913" y="2544763"/>
          <p14:tracePt t="15334" x="2946400" y="2544763"/>
          <p14:tracePt t="15351" x="2911475" y="2544763"/>
          <p14:tracePt t="15367" x="2867025" y="2544763"/>
          <p14:tracePt t="15384" x="2830513" y="2544763"/>
          <p14:tracePt t="15400" x="2795588" y="2544763"/>
          <p14:tracePt t="15417" x="2741613" y="2571750"/>
          <p14:tracePt t="15434" x="2714625" y="2616200"/>
          <p14:tracePt t="15451" x="2687638" y="2697163"/>
          <p14:tracePt t="15468" x="2670175" y="2714625"/>
          <p14:tracePt t="15483" x="2670175" y="2751138"/>
          <p14:tracePt t="15483" x="2660650" y="2751138"/>
          <p14:tracePt t="15532" x="2660650" y="2768600"/>
          <p14:tracePt t="15542" x="2670175" y="2786063"/>
          <p14:tracePt t="15542" x="2776538" y="2894013"/>
          <p14:tracePt t="15593" x="2786063" y="2894013"/>
          <p14:tracePt t="15601" x="2795588" y="2894013"/>
          <p14:tracePt t="15617" x="2803525" y="2894013"/>
          <p14:tracePt t="15634" x="2840038" y="2894013"/>
          <p14:tracePt t="15651" x="2946400" y="2830513"/>
          <p14:tracePt t="15668" x="3170238" y="2589213"/>
          <p14:tracePt t="15700" x="3303588" y="2393950"/>
          <p14:tracePt t="15701" x="3357563" y="2303463"/>
          <p14:tracePt t="15701" x="3411538" y="2224088"/>
          <p14:tracePt t="15717" x="3446463" y="2098675"/>
          <p14:tracePt t="15734" x="3500438" y="1893888"/>
          <p14:tracePt t="15784" x="3500438" y="1866900"/>
          <p14:tracePt t="15784" x="3500438" y="1822450"/>
          <p14:tracePt t="15801" x="3500438" y="1785938"/>
          <p14:tracePt t="15817" x="3500438" y="1768475"/>
          <p14:tracePt t="15835" x="3500438" y="1741488"/>
          <p14:tracePt t="15835" x="3500438" y="1714500"/>
          <p14:tracePt t="15854" x="3490913" y="1704975"/>
          <p14:tracePt t="15869" x="3402013" y="1643063"/>
          <p14:tracePt t="15887" x="3313113" y="1616075"/>
          <p14:tracePt t="15902" x="3214688" y="1581150"/>
          <p14:tracePt t="15920" x="3116263" y="1581150"/>
          <p14:tracePt t="15935" x="2990850" y="1581150"/>
          <p14:tracePt t="15953" x="2874963" y="1581150"/>
          <p14:tracePt t="15968" x="2724150" y="1608138"/>
          <p14:tracePt t="15987" x="2554288" y="1660525"/>
          <p14:tracePt t="16002" x="2428875" y="1697038"/>
          <p14:tracePt t="16019" x="2276475" y="1758950"/>
          <p14:tracePt t="16035" x="2098675" y="1830388"/>
          <p14:tracePt t="16059" x="2009775" y="1866900"/>
          <p14:tracePt t="16074" x="1955800" y="1884363"/>
          <p14:tracePt t="16084" x="1874838" y="1938338"/>
          <p14:tracePt t="16101" x="1822450" y="1990725"/>
          <p14:tracePt t="16125" x="1768475" y="2054225"/>
          <p14:tracePt t="16134" x="1741488" y="2133600"/>
          <p14:tracePt t="16150" x="1704975" y="2214563"/>
          <p14:tracePt t="16168" x="1697038" y="2303463"/>
          <p14:tracePt t="16184" x="1687513" y="2366963"/>
          <p14:tracePt t="16201" x="1687513" y="2438400"/>
          <p14:tracePt t="16218" x="1687513" y="2509838"/>
          <p14:tracePt t="16234" x="1714500" y="2633663"/>
          <p14:tracePt t="16257" x="1724025" y="2679700"/>
          <p14:tracePt t="16268" x="1741488" y="2724150"/>
          <p14:tracePt t="16284" x="1795463" y="2786063"/>
          <p14:tracePt t="16302" x="1830388" y="2830513"/>
          <p14:tracePt t="16317" x="1901825" y="2857500"/>
          <p14:tracePt t="16335" x="2017713" y="2911475"/>
          <p14:tracePt t="16356" x="2125663" y="2911475"/>
          <p14:tracePt t="16368" x="2259013" y="2928938"/>
          <p14:tracePt t="16384" x="2428875" y="2946400"/>
          <p14:tracePt t="16401" x="2571750" y="2946400"/>
          <p14:tracePt t="16417" x="2714625" y="2946400"/>
          <p14:tracePt t="16435" x="2813050" y="2946400"/>
          <p14:tracePt t="16450" x="2884488" y="2938463"/>
          <p14:tracePt t="16468" x="2973388" y="2911475"/>
          <p14:tracePt t="16484" x="3062288" y="2867025"/>
          <p14:tracePt t="16484" x="3081338" y="2847975"/>
          <p14:tracePt t="16501" x="3133725" y="2813050"/>
          <p14:tracePt t="16517" x="3187700" y="2759075"/>
          <p14:tracePt t="16534" x="3241675" y="2705100"/>
          <p14:tracePt t="16551" x="3268663" y="2643188"/>
          <p14:tracePt t="16569" x="3286125" y="2589213"/>
          <p14:tracePt t="16584" x="3313113" y="2527300"/>
          <p14:tracePt t="16601" x="3322638" y="2465388"/>
          <p14:tracePt t="16617" x="3357563" y="2276475"/>
          <p14:tracePt t="16766" x="3340100" y="2251075"/>
          <p14:tracePt t="16772" x="3241675" y="2205038"/>
          <p14:tracePt t="16791" x="3197225" y="2179638"/>
          <p14:tracePt t="16800" x="3071813" y="2108200"/>
          <p14:tracePt t="16818" x="2946400" y="2054225"/>
          <p14:tracePt t="16834" x="2867025" y="2017713"/>
          <p14:tracePt t="16851" x="2840038" y="2009775"/>
          <p14:tracePt t="16933" x="2830513" y="2009775"/>
          <p14:tracePt t="16941" x="2813050" y="1990725"/>
          <p14:tracePt t="16952" x="2768600" y="1973263"/>
          <p14:tracePt t="16953" x="2643188" y="1938338"/>
          <p14:tracePt t="16969" x="2446338" y="1901825"/>
          <p14:tracePt t="16986" x="2251075" y="1866900"/>
          <p14:tracePt t="17002" x="2108200" y="1847850"/>
          <p14:tracePt t="17019" x="2044700" y="1847850"/>
          <p14:tracePt t="17035" x="2036763" y="1847850"/>
          <p14:tracePt t="17052" x="2017713" y="1847850"/>
          <p14:tracePt t="17068" x="1965325" y="1874838"/>
          <p14:tracePt t="17101" x="1955800" y="1884363"/>
          <p14:tracePt t="17102" x="1928813" y="1901825"/>
          <p14:tracePt t="17141" x="1911350" y="1911350"/>
          <p14:tracePt t="17150" x="1911350" y="1928813"/>
          <p14:tracePt t="17157" x="1884363" y="1946275"/>
          <p14:tracePt t="17168" x="1866900" y="2000250"/>
          <p14:tracePt t="17184" x="1830388" y="2044700"/>
          <p14:tracePt t="17200" x="1795463" y="2125663"/>
          <p14:tracePt t="17217" x="1768475" y="2187575"/>
          <p14:tracePt t="17235" x="1751013" y="2268538"/>
          <p14:tracePt t="17267" x="1751013" y="2295525"/>
          <p14:tracePt t="17268" x="1751013" y="2322513"/>
          <p14:tracePt t="17284" x="1751013" y="2339975"/>
          <p14:tracePt t="17284" x="1751013" y="2347913"/>
          <p14:tracePt t="17318" x="1751013" y="2366963"/>
          <p14:tracePt t="17318" x="1751013" y="2384425"/>
          <p14:tracePt t="17334" x="1751013" y="2393950"/>
          <p14:tracePt t="17351" x="1751013" y="2419350"/>
          <p14:tracePt t="17368" x="1768475" y="2455863"/>
          <p14:tracePt t="17384" x="1822450" y="2509838"/>
          <p14:tracePt t="17400" x="1893888" y="2554288"/>
          <p14:tracePt t="17416" x="1946275" y="2589213"/>
          <p14:tracePt t="17433" x="2027238" y="2633663"/>
          <p14:tracePt t="17450" x="2089150" y="2643188"/>
          <p14:tracePt t="17468" x="2133600" y="2652713"/>
          <p14:tracePt t="17484" x="2205038" y="2652713"/>
          <p14:tracePt t="17484" x="2232025" y="2652713"/>
          <p14:tracePt t="17502" x="2330450" y="2652713"/>
          <p14:tracePt t="17518" x="2428875" y="2643188"/>
          <p14:tracePt t="17534" x="2509838" y="2608263"/>
          <p14:tracePt t="17552" x="2598738" y="2589213"/>
          <p14:tracePt t="17568" x="2670175" y="2562225"/>
          <p14:tracePt t="17585" x="2741613" y="2517775"/>
          <p14:tracePt t="17600" x="2822575" y="2482850"/>
          <p14:tracePt t="17618" x="2867025" y="2455863"/>
          <p14:tracePt t="17635" x="2911475" y="2428875"/>
          <p14:tracePt t="17652" x="2938463" y="2401888"/>
          <p14:tracePt t="17669" x="2955925" y="2374900"/>
          <p14:tracePt t="17686" x="2946400" y="2089150"/>
          <p14:tracePt t="17857" x="2938463" y="2081213"/>
          <p14:tracePt t="17942" x="2928938" y="2081213"/>
          <p14:tracePt t="17950" x="2919413" y="2081213"/>
          <p14:tracePt t="17957" x="2911475" y="2071688"/>
          <p14:tracePt t="17965" x="2867025" y="2054225"/>
          <p14:tracePt t="17975" x="2840038" y="2054225"/>
          <p14:tracePt t="17985" x="2803525" y="2044700"/>
          <p14:tracePt t="18003" x="2776538" y="2027238"/>
          <p14:tracePt t="18018" x="2768600" y="2027238"/>
          <p14:tracePt t="18037" x="2751138" y="2017713"/>
          <p14:tracePt t="18052" x="2741613" y="2017713"/>
          <p14:tracePt t="18071" x="2679700" y="2000250"/>
          <p14:tracePt t="18133" x="2660650" y="2000250"/>
          <p14:tracePt t="18141" x="2652713" y="2000250"/>
          <p14:tracePt t="18165" x="2643188" y="2000250"/>
          <p14:tracePt t="18181" x="2633663" y="2000250"/>
          <p14:tracePt t="18197" x="2616200" y="2000250"/>
          <p14:tracePt t="18213" x="2598738" y="2009775"/>
          <p14:tracePt t="18229" x="2598738" y="2017713"/>
          <p14:tracePt t="18241" x="2598738" y="2036763"/>
          <p14:tracePt t="18270" x="2589213" y="2044700"/>
          <p14:tracePt t="18270" x="2589213" y="2054225"/>
          <p14:tracePt t="18284" x="2589213" y="2062163"/>
          <p14:tracePt t="18301" x="2589213" y="2098675"/>
          <p14:tracePt t="18318" x="2589213" y="2143125"/>
          <p14:tracePt t="18334" x="2598738" y="2214563"/>
          <p14:tracePt t="18350" x="2670175" y="2286000"/>
          <p14:tracePt t="18367" x="2732088" y="2366963"/>
          <p14:tracePt t="18391" x="2768600" y="2384425"/>
          <p14:tracePt t="18401" x="2813050" y="2419350"/>
          <p14:tracePt t="18417" x="2857500" y="2455863"/>
          <p14:tracePt t="18434" x="2901950" y="2473325"/>
          <p14:tracePt t="18451" x="2928938" y="2500313"/>
          <p14:tracePt t="18467" x="2946400" y="2509838"/>
          <p14:tracePt t="18484" x="2955925" y="2527300"/>
          <p14:tracePt t="18500" x="3027363" y="2581275"/>
          <p14:tracePt t="18518" x="3089275" y="2608263"/>
          <p14:tracePt t="18536" x="3125788" y="2625725"/>
          <p14:tracePt t="18554" x="3143250" y="2643188"/>
          <p14:tracePt t="18571" x="3170238" y="2660650"/>
          <p14:tracePt t="18587" x="3197225" y="2697163"/>
          <p14:tracePt t="18603" x="3224213" y="2705100"/>
          <p14:tracePt t="18620" x="3268663" y="2724150"/>
          <p14:tracePt t="18635" x="3313113" y="2732088"/>
          <p14:tracePt t="18654" x="3340100" y="2732088"/>
          <p14:tracePt t="18669" x="3384550" y="2751138"/>
          <p14:tracePt t="18687" x="3473450" y="2776538"/>
          <p14:tracePt t="18734" x="3544888" y="2786063"/>
          <p14:tracePt t="18734" x="3608388" y="2803525"/>
          <p14:tracePt t="18751" x="3679825" y="2803525"/>
          <p14:tracePt t="18768" x="3741738" y="2822575"/>
          <p14:tracePt t="18783" x="3795713" y="2822575"/>
          <p14:tracePt t="18801" x="3813175" y="2822575"/>
          <p14:tracePt t="18817" x="3875088" y="2822575"/>
          <p14:tracePt t="18841" x="3894138" y="2822575"/>
          <p14:tracePt t="18850" x="4224338" y="2687638"/>
          <p14:tracePt t="18930" x="4241800" y="2687638"/>
          <p14:tracePt t="18934" x="4276725" y="2652713"/>
          <p14:tracePt t="18950" x="4313238" y="2643188"/>
          <p14:tracePt t="18968" x="4313238" y="2625725"/>
          <p14:tracePt t="18985" x="4330700" y="2616200"/>
          <p14:tracePt t="19004" x="4340225" y="2608263"/>
          <p14:tracePt t="19019" x="4357688" y="2589213"/>
          <p14:tracePt t="19037" x="4375150" y="2554288"/>
          <p14:tracePt t="19052" x="4394200" y="2544763"/>
          <p14:tracePt t="19052" x="4394200" y="2517775"/>
          <p14:tracePt t="19086" x="4411663" y="2509838"/>
          <p14:tracePt t="19087" x="4446588" y="2446338"/>
          <p14:tracePt t="19134" x="4456113" y="2438400"/>
          <p14:tracePt t="19134" x="4473575" y="2428875"/>
          <p14:tracePt t="19285" x="4491038" y="2438400"/>
          <p14:tracePt t="19286" x="4751388" y="2660650"/>
          <p14:tracePt t="19286" x="4840288" y="2705100"/>
          <p14:tracePt t="19334" x="5000625" y="2803525"/>
          <p14:tracePt t="19469" x="5018088" y="2813050"/>
          <p14:tracePt t="19486" x="5037138" y="2822575"/>
          <p14:tracePt t="19493" x="5045075" y="2840038"/>
          <p14:tracePt t="19501" x="5062538" y="2847975"/>
          <p14:tracePt t="19507" x="5081588" y="2867025"/>
          <p14:tracePt t="19517" x="5108575" y="2901950"/>
          <p14:tracePt t="19534" x="5133975" y="2955925"/>
          <p14:tracePt t="19551" x="5160963" y="3009900"/>
          <p14:tracePt t="19568" x="5180013" y="3036888"/>
          <p14:tracePt t="19584" x="5180013" y="3062288"/>
          <p14:tracePt t="19602" x="5187950" y="3089275"/>
          <p14:tracePt t="19617" x="5187950" y="3108325"/>
          <p14:tracePt t="19634" x="5187950" y="3116263"/>
          <p14:tracePt t="19650" x="5187950" y="3133725"/>
          <p14:tracePt t="19667" x="5187950" y="3143250"/>
          <p14:tracePt t="19684" x="5187950" y="3152775"/>
          <p14:tracePt t="19700" x="5126038" y="3268663"/>
          <p14:tracePt t="19754" x="5099050" y="3313113"/>
          <p14:tracePt t="19768" x="5054600" y="3348038"/>
          <p14:tracePt t="19784" x="4973638" y="3429000"/>
          <p14:tracePt t="19817" x="4786313" y="3544888"/>
          <p14:tracePt t="19879" x="4660900" y="3562350"/>
          <p14:tracePt t="19906" x="4616450" y="3562350"/>
          <p14:tracePt t="19917" x="4116388" y="3554413"/>
          <p14:tracePt t="20007" x="4037013" y="3517900"/>
          <p14:tracePt t="20034" x="3919538" y="3455988"/>
          <p14:tracePt t="20051" x="3830638" y="3411538"/>
          <p14:tracePt t="20067" x="3759200" y="3357563"/>
          <p14:tracePt t="20085" x="3724275" y="3303588"/>
          <p14:tracePt t="20100" x="3562350" y="3017838"/>
          <p14:tracePt t="20137" x="3490913" y="2894013"/>
          <p14:tracePt t="20151" x="3438525" y="2768600"/>
          <p14:tracePt t="20167" x="3419475" y="2660650"/>
          <p14:tracePt t="20191" x="3402013" y="2608263"/>
          <p14:tracePt t="20200" x="3375025" y="2554288"/>
          <p14:tracePt t="20217" x="3375025" y="2500313"/>
          <p14:tracePt t="20234" x="3357563" y="2473325"/>
          <p14:tracePt t="20374" x="3357563" y="2465388"/>
          <p14:tracePt t="20389" x="3357563" y="2446338"/>
          <p14:tracePt t="20397" x="3384550" y="2428875"/>
          <p14:tracePt t="20402" x="3446463" y="2411413"/>
          <p14:tracePt t="20417" x="3527425" y="2393950"/>
          <p14:tracePt t="20433" x="3616325" y="2393950"/>
          <p14:tracePt t="20450" x="3705225" y="2393950"/>
          <p14:tracePt t="20482" x="3724275" y="2393950"/>
          <p14:tracePt t="20502" x="3751263" y="2393950"/>
          <p14:tracePt t="20502" x="3768725" y="2401888"/>
          <p14:tracePt t="20517" x="3938588" y="2455863"/>
          <p14:tracePt t="20534" x="4037013" y="2482850"/>
          <p14:tracePt t="20550" x="4108450" y="2500313"/>
          <p14:tracePt t="20568" x="4133850" y="2517775"/>
          <p14:tracePt t="20585" x="4170363" y="2517775"/>
          <p14:tracePt t="20601" x="4214813" y="2527300"/>
          <p14:tracePt t="20617" x="4295775" y="2562225"/>
          <p14:tracePt t="20634" x="4402138" y="2581275"/>
          <p14:tracePt t="20650" x="4545013" y="2633663"/>
          <p14:tracePt t="20668" x="4608513" y="2652713"/>
          <p14:tracePt t="20683" x="4643438" y="2660650"/>
          <p14:tracePt t="20683" x="4660900" y="2670175"/>
          <p14:tracePt t="20702" x="4687888" y="2687638"/>
          <p14:tracePt t="20717" x="4776788" y="2732088"/>
          <p14:tracePt t="20734" x="4840288" y="2751138"/>
          <p14:tracePt t="20750" x="4894263" y="2776538"/>
          <p14:tracePt t="20767" x="4902200" y="2786063"/>
          <p14:tracePt t="20805" x="4911725" y="2786063"/>
          <p14:tracePt t="20813" x="4919663" y="2803525"/>
          <p14:tracePt t="20820" x="4938713" y="2822575"/>
          <p14:tracePt t="20834" x="5000625" y="2874963"/>
          <p14:tracePt t="20859" x="5027613" y="2919413"/>
          <p14:tracePt t="20876" x="5027613" y="2928938"/>
          <p14:tracePt t="20884" x="5045075" y="2955925"/>
          <p14:tracePt t="20900" x="5062538" y="2982913"/>
          <p14:tracePt t="20917" x="5062538" y="3009900"/>
          <p14:tracePt t="20934" x="5062538" y="3044825"/>
          <p14:tracePt t="20951" x="5062538" y="3098800"/>
          <p14:tracePt t="20967" x="5062538" y="3152775"/>
          <p14:tracePt t="20984" x="5045075" y="3232150"/>
          <p14:tracePt t="21000" x="4991100" y="3313113"/>
          <p14:tracePt t="21018" x="4973638" y="3357563"/>
          <p14:tracePt t="21033" x="4919663" y="3429000"/>
          <p14:tracePt t="21069" x="4857750" y="3465513"/>
          <p14:tracePt t="21103" x="4705350" y="3544888"/>
          <p14:tracePt t="21150" x="4545013" y="3608388"/>
          <p14:tracePt t="21183" x="4518025" y="3616325"/>
          <p14:tracePt t="24511" x="4510088" y="3616325"/>
          <p14:tracePt t="24512" x="4518025" y="3394075"/>
          <p14:tracePt t="24512" x="4518025" y="3384550"/>
          <p14:tracePt t="24592" x="4518025" y="3357563"/>
          <p14:tracePt t="27278" x="4518025" y="3348038"/>
          <p14:tracePt t="27286" x="4143375" y="3384550"/>
          <p14:tracePt t="27286" x="3990975" y="3411538"/>
          <p14:tracePt t="27317" x="3867150" y="3429000"/>
          <p14:tracePt t="27318" x="3724275" y="3446463"/>
          <p14:tracePt t="27335" x="3697288" y="3465513"/>
          <p14:tracePt t="27470" x="3670300" y="3473450"/>
          <p14:tracePt t="27478" x="3616325" y="3509963"/>
          <p14:tracePt t="27478" x="3562350" y="3527425"/>
          <p14:tracePt t="27495" x="3473450" y="3581400"/>
          <p14:tracePt t="27503" x="3394075" y="3608388"/>
          <p14:tracePt t="27511" x="3303588" y="3652838"/>
          <p14:tracePt t="27518" x="3125788" y="3759200"/>
          <p14:tracePt t="27518" x="3071813" y="3803650"/>
          <p14:tracePt t="27534" x="3000375" y="3894138"/>
          <p14:tracePt t="27552" x="2973388" y="3938588"/>
          <p14:tracePt t="27567" x="2965450" y="3965575"/>
          <p14:tracePt t="27585" x="2955925" y="3973513"/>
          <p14:tracePt t="27600" x="2946400" y="3990975"/>
          <p14:tracePt t="27654" x="2938463" y="4000500"/>
          <p14:tracePt t="27662" x="2911475" y="4017963"/>
          <p14:tracePt t="27670" x="2901950" y="4037013"/>
          <p14:tracePt t="27677" x="2894013" y="4044950"/>
          <p14:tracePt t="27684" x="2874963" y="4089400"/>
          <p14:tracePt t="27701" x="2857500" y="4116388"/>
          <p14:tracePt t="27701" x="2847975" y="4125913"/>
          <p14:tracePt t="27741" x="2847975" y="4133850"/>
          <p14:tracePt t="27838" x="2847975" y="4160838"/>
          <p14:tracePt t="27854" x="2847975" y="4170363"/>
          <p14:tracePt t="27870" x="2847975" y="4187825"/>
          <p14:tracePt t="28023" x="2857500" y="4187825"/>
          <p14:tracePt t="28023" x="2884488" y="4187825"/>
          <p14:tracePt t="28038" x="2894013" y="4187825"/>
          <p14:tracePt t="28046" x="2955925" y="4160838"/>
          <p14:tracePt t="28056" x="2982913" y="4116388"/>
          <p14:tracePt t="28062" x="3027363" y="4071938"/>
          <p14:tracePt t="28067" x="3098800" y="3956050"/>
          <p14:tracePt t="28084" x="3170238" y="3830638"/>
          <p14:tracePt t="28102" x="3197225" y="3751263"/>
          <p14:tracePt t="28117" x="3232150" y="3598863"/>
          <p14:tracePt t="28136" x="3251200" y="3527425"/>
          <p14:tracePt t="28152" x="3268663" y="3446463"/>
          <p14:tracePt t="28170" x="3268663" y="3375025"/>
          <p14:tracePt t="28185" x="3259138" y="3251200"/>
          <p14:tracePt t="28211" x="3224213" y="3205163"/>
          <p14:tracePt t="28217" x="3197225" y="3179763"/>
          <p14:tracePt t="28234" x="3160713" y="3143250"/>
          <p14:tracePt t="28250" x="3143250" y="3143250"/>
          <p14:tracePt t="28268" x="2965450" y="3214688"/>
          <p14:tracePt t="28318" x="2928938" y="3251200"/>
          <p14:tracePt t="28319" x="2803525" y="3375025"/>
          <p14:tracePt t="28335" x="2705100" y="3544888"/>
          <p14:tracePt t="28351" x="2633663" y="3724275"/>
          <p14:tracePt t="28367" x="2571750" y="3857625"/>
          <p14:tracePt t="28385" x="2536825" y="4000500"/>
          <p14:tracePt t="28400" x="2536825" y="4071938"/>
          <p14:tracePt t="28418" x="2517775" y="4197350"/>
          <p14:tracePt t="28439" x="2517775" y="4224338"/>
          <p14:tracePt t="28450" x="2517775" y="4276725"/>
          <p14:tracePt t="28467" x="2509838" y="4330700"/>
          <p14:tracePt t="28485" x="2509838" y="4384675"/>
          <p14:tracePt t="28501" x="2509838" y="4438650"/>
          <p14:tracePt t="28518" x="2509838" y="4510088"/>
          <p14:tracePt t="28534" x="2527300" y="4581525"/>
          <p14:tracePt t="28551" x="2544763" y="4625975"/>
          <p14:tracePt t="28567" x="2571750" y="4652963"/>
          <p14:tracePt t="28654" x="2581275" y="4652963"/>
          <p14:tracePt t="28663" x="2608263" y="4652963"/>
          <p14:tracePt t="28670" x="2633663" y="4670425"/>
          <p14:tracePt t="28672" x="2687638" y="4670425"/>
          <p14:tracePt t="28684" x="2724150" y="4670425"/>
          <p14:tracePt t="28700" x="2759075" y="4670425"/>
          <p14:tracePt t="28700" x="2776538" y="4670425"/>
          <p14:tracePt t="28718" x="2795588" y="4670425"/>
          <p14:tracePt t="28734" x="2813050" y="4652963"/>
          <p14:tracePt t="28751" x="2830513" y="4633913"/>
          <p14:tracePt t="28770" x="2867025" y="4598988"/>
          <p14:tracePt t="28785" x="2894013" y="4554538"/>
          <p14:tracePt t="28801" x="2938463" y="4465638"/>
          <p14:tracePt t="28817" x="2973388" y="4394200"/>
          <p14:tracePt t="28834" x="3081338" y="3929063"/>
          <p14:tracePt t="28938" x="3081338" y="3840163"/>
          <p14:tracePt t="28967" x="3081338" y="3795713"/>
          <p14:tracePt t="28984" x="3081338" y="3776663"/>
          <p14:tracePt t="29001" x="3081338" y="3741738"/>
          <p14:tracePt t="29017" x="3081338" y="3687763"/>
          <p14:tracePt t="29036" x="3081338" y="3625850"/>
          <p14:tracePt t="29052" x="3062288" y="3581400"/>
          <p14:tracePt t="29052" x="3054350" y="3562350"/>
          <p14:tracePt t="29073" x="3044825" y="3544888"/>
          <p14:tracePt t="29085" x="3044825" y="3527425"/>
          <p14:tracePt t="29101" x="3027363" y="3509963"/>
          <p14:tracePt t="29117" x="3027363" y="3500438"/>
          <p14:tracePt t="29135" x="3017838" y="3490913"/>
          <p14:tracePt t="29150" x="3009900" y="3482975"/>
          <p14:tracePt t="29167" x="3000375" y="3465513"/>
          <p14:tracePt t="29185" x="2990850" y="3455988"/>
          <p14:tracePt t="29201" x="2982913" y="3455988"/>
          <p14:tracePt t="29310" x="2973388" y="3455988"/>
          <p14:tracePt t="29317" x="2946400" y="3455988"/>
          <p14:tracePt t="29329" x="2901950" y="3455988"/>
          <p14:tracePt t="29334" x="2874963" y="3500438"/>
          <p14:tracePt t="29342" x="2822575" y="3589338"/>
          <p14:tracePt t="29351" x="2786063" y="3660775"/>
          <p14:tracePt t="29367" x="2768600" y="3679825"/>
          <p14:tracePt t="29385" x="2759075" y="3705225"/>
          <p14:tracePt t="29400" x="2751138" y="3724275"/>
          <p14:tracePt t="29418" x="2751138" y="3732213"/>
          <p14:tracePt t="29494" x="2751138" y="3741738"/>
          <p14:tracePt t="29502" x="2751138" y="3768725"/>
          <p14:tracePt t="29506" x="2751138" y="3776663"/>
          <p14:tracePt t="29516" x="2751138" y="3956050"/>
          <p14:tracePt t="29516" x="2751138" y="3983038"/>
          <p14:tracePt t="29575" x="2759075" y="3990975"/>
          <p14:tracePt t="29589" x="2759075" y="4037013"/>
          <p14:tracePt t="29600" x="2768600" y="4054475"/>
          <p14:tracePt t="29617" x="2786063" y="4098925"/>
          <p14:tracePt t="29634" x="2795588" y="4133850"/>
          <p14:tracePt t="29650" x="2795588" y="4160838"/>
          <p14:tracePt t="29667" x="2813050" y="4187825"/>
          <p14:tracePt t="29684" x="2822575" y="4224338"/>
          <p14:tracePt t="29701" x="2847975" y="4259263"/>
          <p14:tracePt t="29717" x="2867025" y="4286250"/>
          <p14:tracePt t="29717" x="2867025" y="4303713"/>
          <p14:tracePt t="29734" x="2894013" y="4348163"/>
          <p14:tracePt t="29750" x="2919413" y="4375150"/>
          <p14:tracePt t="29767" x="2946400" y="4394200"/>
          <p14:tracePt t="29785" x="2973388" y="4411663"/>
          <p14:tracePt t="29805" x="2990850" y="4419600"/>
          <p14:tracePt t="29918" x="3009900" y="4419600"/>
          <p14:tracePt t="29921" x="3241675" y="4251325"/>
          <p14:tracePt t="30031" x="3251200" y="4214813"/>
          <p14:tracePt t="30050" x="3268663" y="4187825"/>
          <p14:tracePt t="30051" x="3268663" y="4133850"/>
          <p14:tracePt t="30067" x="3286125" y="4089400"/>
          <p14:tracePt t="30067" x="3286125" y="4062413"/>
          <p14:tracePt t="30088" x="3286125" y="4037013"/>
          <p14:tracePt t="30101" x="3286125" y="4000500"/>
          <p14:tracePt t="30101" x="3286125" y="3965575"/>
          <p14:tracePt t="30119" x="3286125" y="3929063"/>
          <p14:tracePt t="30135" x="3276600" y="3894138"/>
          <p14:tracePt t="30151" x="3268663" y="3875088"/>
          <p14:tracePt t="30167" x="3268663" y="3867150"/>
          <p14:tracePt t="30185" x="3259138" y="3848100"/>
          <p14:tracePt t="30350" x="3251200" y="3848100"/>
          <p14:tracePt t="30358" x="3224213" y="3848100"/>
          <p14:tracePt t="30373" x="3116263" y="3929063"/>
          <p14:tracePt t="30375" x="3081338" y="3956050"/>
          <p14:tracePt t="30384" x="3000375" y="4010025"/>
          <p14:tracePt t="30400" x="2946400" y="4054475"/>
          <p14:tracePt t="30417" x="2919413" y="4125913"/>
          <p14:tracePt t="30441" x="2901950" y="4133850"/>
          <p14:tracePt t="30450" x="2894013" y="4160838"/>
          <p14:tracePt t="30467" x="2884488" y="4179888"/>
          <p14:tracePt t="30484" x="2884488" y="4187825"/>
          <p14:tracePt t="30598" x="2874963" y="4197350"/>
          <p14:tracePt t="30606" x="2874963" y="4205288"/>
          <p14:tracePt t="30614" x="2874963" y="4214813"/>
          <p14:tracePt t="30622" x="2874963" y="4259263"/>
          <p14:tracePt t="30634" x="2874963" y="4295775"/>
          <p14:tracePt t="30651" x="2884488" y="4348163"/>
          <p14:tracePt t="30674" x="2884488" y="4357688"/>
          <p14:tracePt t="30684" x="2894013" y="4367213"/>
          <p14:tracePt t="31910" x="2901950" y="4367213"/>
          <p14:tracePt t="31919" x="2911475" y="4367213"/>
          <p14:tracePt t="31934" x="2928938" y="4357688"/>
          <p14:tracePt t="31941" x="2928938" y="4330700"/>
          <p14:tracePt t="31943" x="2955925" y="4251325"/>
          <p14:tracePt t="31973" x="2955925" y="4205288"/>
          <p14:tracePt t="31973" x="2955925" y="4133850"/>
          <p14:tracePt t="31983" x="2955925" y="4081463"/>
          <p14:tracePt t="31984" x="2955925" y="3983038"/>
          <p14:tracePt t="32000" x="2955925" y="3911600"/>
          <p14:tracePt t="32017" x="2955925" y="3867150"/>
          <p14:tracePt t="32034" x="2955925" y="3803650"/>
          <p14:tracePt t="32050" x="2955925" y="3732213"/>
          <p14:tracePt t="32067" x="2955925" y="3643313"/>
          <p14:tracePt t="32084" x="2955925" y="3581400"/>
          <p14:tracePt t="32100" x="2938463" y="3500438"/>
          <p14:tracePt t="32100" x="2928938" y="3465513"/>
          <p14:tracePt t="32119" x="2911475" y="3438525"/>
          <p14:tracePt t="32119" x="2901950" y="3419475"/>
          <p14:tracePt t="32135" x="2840038" y="3259138"/>
          <p14:tracePt t="32222" x="2830513" y="3251200"/>
          <p14:tracePt t="32566" x="2830513" y="3268663"/>
          <p14:tracePt t="32574" x="2830513" y="3303588"/>
          <p14:tracePt t="32592" x="2830513" y="3313113"/>
          <p14:tracePt t="32600" x="2830513" y="3340100"/>
          <p14:tracePt t="32618" x="2830513" y="3348038"/>
          <p14:tracePt t="32633" x="2830513" y="3357563"/>
          <p14:tracePt t="32651" x="2840038" y="3384550"/>
          <p14:tracePt t="32667" x="2857500" y="3419475"/>
          <p14:tracePt t="32702" x="2857500" y="3429000"/>
          <p14:tracePt t="32703" x="2857500" y="3438525"/>
          <p14:tracePt t="32717" x="2867025" y="3465513"/>
          <p14:tracePt t="32733" x="2884488" y="3500438"/>
          <p14:tracePt t="32751" x="2884488" y="3536950"/>
          <p14:tracePt t="32767" x="2911475" y="3581400"/>
          <p14:tracePt t="32784" x="2919413" y="3608388"/>
          <p14:tracePt t="32800" x="2938463" y="3660775"/>
          <p14:tracePt t="32817" x="2965450" y="3687763"/>
          <p14:tracePt t="32833" x="2990850" y="3724275"/>
          <p14:tracePt t="32851" x="3000375" y="3759200"/>
          <p14:tracePt t="32867" x="3027363" y="3786188"/>
          <p14:tracePt t="32885" x="3062288" y="3840163"/>
          <p14:tracePt t="32900" x="3089275" y="3867150"/>
          <p14:tracePt t="32917" x="3108325" y="3902075"/>
          <p14:tracePt t="32935" x="3116263" y="3919538"/>
          <p14:tracePt t="32951" x="3133725" y="3938588"/>
          <p14:tracePt t="32968" x="3152775" y="3965575"/>
          <p14:tracePt t="32984" x="3197225" y="4027488"/>
          <p14:tracePt t="33001" x="3224213" y="4071938"/>
          <p14:tracePt t="33017" x="3259138" y="4108450"/>
          <p14:tracePt t="33034" x="3259138" y="4125913"/>
          <p14:tracePt t="33050" x="3276600" y="4160838"/>
          <p14:tracePt t="33067" x="3286125" y="4179888"/>
          <p14:tracePt t="33084" x="3286125" y="4187825"/>
          <p14:tracePt t="33119" x="3286125" y="4197350"/>
          <p14:tracePt t="33119" x="3286125" y="4205288"/>
          <p14:tracePt t="33199" x="3286125" y="4214813"/>
          <p14:tracePt t="33206" x="3017838" y="4483100"/>
          <p14:tracePt t="33526" x="3000375" y="4491038"/>
          <p14:tracePt t="33534" x="2965450" y="4518025"/>
          <p14:tracePt t="33542" x="2919413" y="4545013"/>
          <p14:tracePt t="33542" x="2867025" y="4581525"/>
          <p14:tracePt t="33551" x="2786063" y="4608513"/>
          <p14:tracePt t="33567" x="2776538" y="4625975"/>
          <p14:tracePt t="34062" x="2786063" y="4625975"/>
          <p14:tracePt t="34070" x="2813050" y="4625975"/>
          <p14:tracePt t="34084" x="2813050" y="4616450"/>
          <p14:tracePt t="34086" x="2830513" y="4608513"/>
          <p14:tracePt t="34238" x="2847975" y="4589463"/>
          <p14:tracePt t="34254" x="2857500" y="4589463"/>
          <p14:tracePt t="34278" x="2867025" y="4572000"/>
          <p14:tracePt t="34285" x="2874963" y="4554538"/>
          <p14:tracePt t="34302" x="2894013" y="4545013"/>
          <p14:tracePt t="34303" x="2946400" y="4473575"/>
          <p14:tracePt t="34303" x="2946400" y="4465638"/>
          <p14:tracePt t="34390" x="3000375" y="4357688"/>
          <p14:tracePt t="34454" x="3000375" y="4348163"/>
          <p14:tracePt t="34566" x="3000375" y="4340225"/>
          <p14:tracePt t="34574" x="3000375" y="4313238"/>
          <p14:tracePt t="34582" x="3000375" y="4286250"/>
          <p14:tracePt t="34590" x="3000375" y="4187825"/>
          <p14:tracePt t="34601" x="2965450" y="4098925"/>
          <p14:tracePt t="34617" x="2928938" y="4017963"/>
          <p14:tracePt t="34634" x="2894013" y="3946525"/>
          <p14:tracePt t="34650" x="2874963" y="3884613"/>
          <p14:tracePt t="34667" x="2867025" y="3867150"/>
          <p14:tracePt t="34684" x="2857500" y="3857625"/>
          <p14:tracePt t="34871" x="2847975" y="3848100"/>
          <p14:tracePt t="34887" x="2830513" y="3848100"/>
          <p14:tracePt t="34891" x="2813050" y="3894138"/>
          <p14:tracePt t="34900" x="2803525" y="3946525"/>
          <p14:tracePt t="34917" x="2786063" y="4010025"/>
          <p14:tracePt t="34917" x="2786063" y="4017963"/>
          <p14:tracePt t="34934" x="2786063" y="4027488"/>
          <p14:tracePt t="34950" x="2786063" y="4037013"/>
          <p14:tracePt t="35030" x="2786063" y="4062413"/>
          <p14:tracePt t="35038" x="2786063" y="4071938"/>
          <p14:tracePt t="35046" x="2786063" y="4089400"/>
          <p14:tracePt t="35050" x="2813050" y="4133850"/>
          <p14:tracePt t="35067" x="2847975" y="4170363"/>
          <p14:tracePt t="35085" x="2884488" y="4224338"/>
          <p14:tracePt t="35100" x="2911475" y="4241800"/>
          <p14:tracePt t="35118" x="2919413" y="4241800"/>
          <p14:tracePt t="35206" x="2928938" y="4241800"/>
          <p14:tracePt t="35215" x="2938463" y="4241800"/>
          <p14:tracePt t="35223" x="2965450" y="4232275"/>
          <p14:tracePt t="35223" x="2990850" y="4197350"/>
          <p14:tracePt t="35238" x="3027363" y="4098925"/>
          <p14:tracePt t="35250" x="3062288" y="4017963"/>
          <p14:tracePt t="35266" x="3071813" y="3965575"/>
          <p14:tracePt t="35284" x="3071813" y="3902075"/>
          <p14:tracePt t="35300" x="3071813" y="3875088"/>
          <p14:tracePt t="35430" x="3062288" y="3867150"/>
          <p14:tracePt t="35434" x="2857500" y="4081463"/>
          <p14:tracePt t="35489" x="2840038" y="4089400"/>
          <p14:tracePt t="35499" x="2830513" y="4116388"/>
          <p14:tracePt t="35678" x="2830513" y="4143375"/>
          <p14:tracePt t="35686" x="2830513" y="4152900"/>
          <p14:tracePt t="35691" x="2830513" y="4160838"/>
          <p14:tracePt t="35700" x="2830513" y="4179888"/>
          <p14:tracePt t="36526" x="2840038" y="4179888"/>
          <p14:tracePt t="36527" x="2857500" y="4160838"/>
          <p14:tracePt t="36549" x="2867025" y="4152900"/>
          <p14:tracePt t="36549" x="2874963" y="4133850"/>
          <p14:tracePt t="36583" x="2874963" y="4125913"/>
          <p14:tracePt t="38493" x="2884488" y="4125913"/>
          <p14:tracePt t="38501" x="2894013" y="4125913"/>
          <p14:tracePt t="54229" x="2928938" y="4098925"/>
          <p14:tracePt t="54237" x="2955925" y="4081463"/>
          <p14:tracePt t="54245" x="2990850" y="4054475"/>
          <p14:tracePt t="54255" x="3017838" y="4044950"/>
          <p14:tracePt t="54281" x="3027363" y="4037013"/>
          <p14:tracePt t="54541" x="3054350" y="4017963"/>
          <p14:tracePt t="54549" x="3125788" y="4017963"/>
          <p14:tracePt t="54557" x="3170238" y="4017963"/>
          <p14:tracePt t="54565" x="3224213" y="4017963"/>
          <p14:tracePt t="54565" x="3251200" y="4017963"/>
          <p14:tracePt t="54597" x="3276600" y="4017963"/>
          <p14:tracePt t="54637" x="3286125" y="4017963"/>
          <p14:tracePt t="54645" x="3330575" y="4017963"/>
          <p14:tracePt t="54653" x="3438525" y="4027488"/>
          <p14:tracePt t="54665" x="3589338" y="4071938"/>
          <p14:tracePt t="54681" x="3705225" y="4116388"/>
          <p14:tracePt t="54697" x="3751263" y="4133850"/>
          <p14:tracePt t="54714" x="3768725" y="4133850"/>
          <p14:tracePt t="54731" x="3768725" y="4143375"/>
          <p14:tracePt t="54748" x="3786188" y="4152900"/>
          <p14:tracePt t="54748" x="3803650" y="4160838"/>
          <p14:tracePt t="54765" x="3822700" y="4170363"/>
          <p14:tracePt t="54765" x="3830638" y="4179888"/>
          <p14:tracePt t="54781" x="3857625" y="4187825"/>
          <p14:tracePt t="54799" x="3884613" y="4214813"/>
          <p14:tracePt t="54814" x="3894138" y="4241800"/>
          <p14:tracePt t="54832" x="3938588" y="4303713"/>
          <p14:tracePt t="54848" x="3990975" y="4340225"/>
          <p14:tracePt t="54865" x="4027488" y="4411663"/>
          <p14:tracePt t="54881" x="4098925" y="4518025"/>
          <p14:tracePt t="54933" x="4108450" y="4527550"/>
          <p14:tracePt t="54934" x="4116388" y="4545013"/>
          <p14:tracePt t="54947" x="4143375" y="4589463"/>
          <p14:tracePt t="54947" x="4143375" y="4608513"/>
          <p14:tracePt t="54965" x="4152900" y="4616450"/>
          <p14:tracePt t="54981" x="4160838" y="4660900"/>
          <p14:tracePt t="54998" x="4170363" y="4687888"/>
          <p14:tracePt t="55014" x="4170363" y="4759325"/>
          <p14:tracePt t="55031" x="4170363" y="4813300"/>
          <p14:tracePt t="55048" x="4170363" y="4867275"/>
          <p14:tracePt t="55064" x="4170363" y="4919663"/>
          <p14:tracePt t="55082" x="4170363" y="4991100"/>
          <p14:tracePt t="55097" x="4170363" y="5027613"/>
          <p14:tracePt t="55114" x="4170363" y="5081588"/>
          <p14:tracePt t="55131" x="4143375" y="5126038"/>
          <p14:tracePt t="55148" x="4098925" y="5187950"/>
          <p14:tracePt t="55164" x="4000500" y="5241925"/>
          <p14:tracePt t="55181" x="3946525" y="5276850"/>
          <p14:tracePt t="55198" x="3894138" y="5313363"/>
          <p14:tracePt t="55215" x="3803650" y="5348288"/>
          <p14:tracePt t="55231" x="3643313" y="5402263"/>
          <p14:tracePt t="55248" x="3490913" y="5438775"/>
          <p14:tracePt t="55263" x="3313113" y="5483225"/>
          <p14:tracePt t="55281" x="3152775" y="5510213"/>
          <p14:tracePt t="55298" x="3054350" y="5527675"/>
          <p14:tracePt t="55315" x="2946400" y="5545138"/>
          <p14:tracePt t="55331" x="2874963" y="5562600"/>
          <p14:tracePt t="55348" x="2697163" y="5608638"/>
          <p14:tracePt t="55381" x="2643188" y="5626100"/>
          <p14:tracePt t="55382" x="2482850" y="5680075"/>
          <p14:tracePt t="55398" x="2366963" y="5724525"/>
          <p14:tracePt t="55414" x="2259013" y="5768975"/>
          <p14:tracePt t="55432" x="2179638" y="5840413"/>
          <p14:tracePt t="55448" x="2116138" y="5902325"/>
          <p14:tracePt t="55464" x="2081213" y="5938838"/>
          <p14:tracePt t="55481" x="2062163" y="5983288"/>
          <p14:tracePt t="55498" x="2054225" y="6037263"/>
          <p14:tracePt t="55513" x="2054225" y="6099175"/>
          <p14:tracePt t="55531" x="2054225" y="6180138"/>
          <p14:tracePt t="55547" x="2054225" y="6276975"/>
          <p14:tracePt t="55547" x="2054225" y="6330950"/>
          <p14:tracePt t="55565" x="2108200" y="6465888"/>
          <p14:tracePt t="55597" x="2152650" y="6572250"/>
          <p14:tracePt t="55598" x="2224088" y="6688138"/>
          <p14:tracePt t="55615" x="2268538" y="6796088"/>
          <p14:tracePt t="55632" x="2347913" y="6848475"/>
          <p14:tracePt t="55647" x="2393950" y="6848475"/>
          <p14:tracePt t="55665" x="2490788" y="6848475"/>
          <p14:tracePt t="55681" x="2625725" y="6848475"/>
          <p14:tracePt t="55698" x="2786063" y="6848475"/>
          <p14:tracePt t="55714" x="2955925" y="6848475"/>
          <p14:tracePt t="55731" x="3116263" y="6848475"/>
          <p14:tracePt t="55747" x="3241675" y="6848475"/>
          <p14:tracePt t="55747" x="3286125" y="6848475"/>
          <p14:tracePt t="55765" x="3313113" y="6848475"/>
          <p14:tracePt t="55780" x="3419475" y="6831013"/>
          <p14:tracePt t="55799" x="3482975" y="6804025"/>
          <p14:tracePt t="55814" x="3581400" y="6769100"/>
          <p14:tracePt t="55830" x="3652838" y="6732588"/>
          <p14:tracePt t="55847" x="3697288" y="6688138"/>
          <p14:tracePt t="55864" x="3724275" y="6661150"/>
          <p14:tracePt t="55882" x="3732213" y="6626225"/>
          <p14:tracePt t="55898" x="3732213" y="6572250"/>
          <p14:tracePt t="55915" x="3732213" y="6500813"/>
          <p14:tracePt t="55931" x="3732213" y="6402388"/>
          <p14:tracePt t="55948" x="3724275" y="6348413"/>
          <p14:tracePt t="55964" x="3670300" y="6259513"/>
          <p14:tracePt t="55981" x="3625850" y="6215063"/>
          <p14:tracePt t="55997" x="3571875" y="6143625"/>
          <p14:tracePt t="56015" x="3509963" y="6099175"/>
          <p14:tracePt t="56031" x="3438525" y="6062663"/>
          <p14:tracePt t="56048" x="3402013" y="6037263"/>
          <p14:tracePt t="56064" x="3357563" y="6027738"/>
          <p14:tracePt t="56082" x="3322638" y="6027738"/>
          <p14:tracePt t="56097" x="3232150" y="6010275"/>
          <p14:tracePt t="56115" x="3133725" y="5991225"/>
          <p14:tracePt t="56130" x="3081338" y="5991225"/>
          <p14:tracePt t="56148" x="3009900" y="5991225"/>
          <p14:tracePt t="56202" x="2973388" y="5991225"/>
          <p14:tracePt t="56214" x="2919413" y="5991225"/>
          <p14:tracePt t="56230" x="2795588" y="5991225"/>
          <p14:tracePt t="56254" x="2751138" y="5991225"/>
          <p14:tracePt t="56263" x="2625725" y="5991225"/>
          <p14:tracePt t="56281" x="2482850" y="6000750"/>
          <p14:tracePt t="56298" x="2347913" y="6018213"/>
          <p14:tracePt t="56313" x="2241550" y="6037263"/>
          <p14:tracePt t="56331" x="2116138" y="6054725"/>
          <p14:tracePt t="56347" x="1911350" y="6126163"/>
          <p14:tracePt t="56381" x="1857375" y="6143625"/>
          <p14:tracePt t="56381" x="1812925" y="6180138"/>
          <p14:tracePt t="56398" x="1758950" y="6259513"/>
          <p14:tracePt t="56414" x="1741488" y="6313488"/>
          <p14:tracePt t="56431" x="1731963" y="6367463"/>
          <p14:tracePt t="56447" x="1731963" y="6394450"/>
          <p14:tracePt t="56464" x="1731963" y="6402388"/>
          <p14:tracePt t="56480" x="1731963" y="6438900"/>
          <p14:tracePt t="56497" x="1731963" y="6483350"/>
          <p14:tracePt t="56513" x="1751013" y="6554788"/>
          <p14:tracePt t="56531" x="1982788" y="6751638"/>
          <p14:tracePt t="56565" x="2044700" y="6786563"/>
          <p14:tracePt t="56565" x="2133600" y="6823075"/>
          <p14:tracePt t="56580" x="2312988" y="6848475"/>
          <p14:tracePt t="56599" x="2393950" y="6848475"/>
          <p14:tracePt t="56614" x="2446338" y="6848475"/>
          <p14:tracePt t="56631" x="2482850" y="6848475"/>
          <p14:tracePt t="56647" x="2544763" y="6848475"/>
          <p14:tracePt t="56664" x="2616200" y="6848475"/>
          <p14:tracePt t="56680" x="2714625" y="6848475"/>
          <p14:tracePt t="56697" x="2830513" y="6848475"/>
          <p14:tracePt t="56714" x="2946400" y="6848475"/>
          <p14:tracePt t="56730" x="3027363" y="6848475"/>
          <p14:tracePt t="56747" x="3098800" y="6831013"/>
          <p14:tracePt t="56763" x="3143250" y="6804025"/>
          <p14:tracePt t="56763" x="3160713" y="6796088"/>
          <p14:tracePt t="56797" x="3197225" y="6769100"/>
          <p14:tracePt t="56814" x="3232150" y="6724650"/>
          <p14:tracePt t="56830" x="3286125" y="6634163"/>
          <p14:tracePt t="56848" x="3303588" y="6572250"/>
          <p14:tracePt t="56863" x="3340100" y="6465888"/>
          <p14:tracePt t="56881" x="3340100" y="6367463"/>
          <p14:tracePt t="56897" x="3340100" y="6276975"/>
          <p14:tracePt t="56914" x="3340100" y="6197600"/>
          <p14:tracePt t="56930" x="3340100" y="6143625"/>
          <p14:tracePt t="56948" x="3340100" y="6089650"/>
          <p14:tracePt t="56963" x="3322638" y="6037263"/>
          <p14:tracePt t="56963" x="3322638" y="6027738"/>
          <p14:tracePt t="56981" x="3303588" y="5991225"/>
          <p14:tracePt t="56997" x="3286125" y="5956300"/>
          <p14:tracePt t="57014" x="3251200" y="5929313"/>
          <p14:tracePt t="57030" x="3152775" y="5857875"/>
          <p14:tracePt t="57064" x="3125788" y="5857875"/>
          <p14:tracePt t="57080" x="3089275" y="5857875"/>
          <p14:tracePt t="57081" x="2955925" y="5840413"/>
          <p14:tracePt t="57097" x="2786063" y="5822950"/>
          <p14:tracePt t="57113" x="2643188" y="5822950"/>
          <p14:tracePt t="57131" x="2544763" y="5822950"/>
          <p14:tracePt t="57147" x="2465388" y="5822950"/>
          <p14:tracePt t="57164" x="2384425" y="5830888"/>
          <p14:tracePt t="57180" x="1982788" y="6286500"/>
          <p14:tracePt t="57269" x="1982788" y="6330950"/>
          <p14:tracePt t="57280" x="1973263" y="6394450"/>
          <p14:tracePt t="57298" x="1973263" y="6465888"/>
          <p14:tracePt t="57314" x="1973263" y="6554788"/>
          <p14:tracePt t="57332" x="1973263" y="6599238"/>
          <p14:tracePt t="57347" x="1973263" y="6634163"/>
          <p14:tracePt t="57347" x="1990725" y="6653213"/>
          <p14:tracePt t="57365" x="1990725" y="6661150"/>
          <p14:tracePt t="57380" x="2000250" y="6697663"/>
          <p14:tracePt t="57398" x="2017713" y="6732588"/>
          <p14:tracePt t="57414" x="2044700" y="6751638"/>
          <p14:tracePt t="57431" x="2089150" y="6823075"/>
          <p14:tracePt t="57447" x="2152650" y="6848475"/>
          <p14:tracePt t="57464" x="2224088" y="6848475"/>
          <p14:tracePt t="57481" x="2268538" y="6848475"/>
          <p14:tracePt t="57498" x="2286000" y="6848475"/>
          <p14:tracePt t="57514" x="2347913" y="6848475"/>
          <p14:tracePt t="57531" x="2411413" y="6848475"/>
          <p14:tracePt t="57548" x="2473325" y="6848475"/>
          <p14:tracePt t="57564" x="2517775" y="6848475"/>
          <p14:tracePt t="57564" x="2562225" y="6848475"/>
          <p14:tracePt t="57597" x="2633663" y="6848475"/>
          <p14:tracePt t="57598" x="2732088" y="6848475"/>
          <p14:tracePt t="57615" x="2830513" y="6848475"/>
          <p14:tracePt t="57631" x="2938463" y="6848475"/>
          <p14:tracePt t="57648" x="3044825" y="6848475"/>
          <p14:tracePt t="57664" x="3170238" y="6848475"/>
          <p14:tracePt t="57681" x="3313113" y="6823075"/>
          <p14:tracePt t="57697" x="3438525" y="6804025"/>
          <p14:tracePt t="57714" x="3517900" y="6786563"/>
          <p14:tracePt t="57731" x="3608388" y="6759575"/>
          <p14:tracePt t="57748" x="3660775" y="6724650"/>
          <p14:tracePt t="57763" x="3705225" y="6688138"/>
          <p14:tracePt t="57763" x="3741738" y="6670675"/>
          <p14:tracePt t="57781" x="3840163" y="6616700"/>
          <p14:tracePt t="57831" x="3867150" y="6589713"/>
          <p14:tracePt t="57831" x="3902075" y="6572250"/>
          <p14:tracePt t="57848" x="3911600" y="6554788"/>
          <p14:tracePt t="57864" x="3946525" y="6527800"/>
          <p14:tracePt t="57881" x="3973513" y="6518275"/>
          <p14:tracePt t="57897" x="4000500" y="6491288"/>
          <p14:tracePt t="57914" x="4037013" y="6465888"/>
          <p14:tracePt t="57932" x="4081463" y="6429375"/>
          <p14:tracePt t="57947" x="4133850" y="6384925"/>
          <p14:tracePt t="57947" x="4152900" y="6357938"/>
          <p14:tracePt t="57965" x="4187825" y="6330950"/>
          <p14:tracePt t="57980" x="4268788" y="6286500"/>
          <p14:tracePt t="57998" x="4295775" y="6269038"/>
          <p14:tracePt t="58016" x="4322763" y="6259513"/>
          <p14:tracePt t="58034" x="4340225" y="6251575"/>
          <p14:tracePt t="58049" x="4348163" y="6251575"/>
          <p14:tracePt t="58066" x="4384675" y="6232525"/>
          <p14:tracePt t="58082" x="4446588" y="6232525"/>
          <p14:tracePt t="58098" x="4545013" y="6232525"/>
          <p14:tracePt t="58114" x="4616450" y="6232525"/>
          <p14:tracePt t="58131" x="4670425" y="6232525"/>
          <p14:tracePt t="58147" x="4697413" y="6232525"/>
          <p14:tracePt t="58147" x="4714875" y="6232525"/>
          <p14:tracePt t="58165" x="4751388" y="6232525"/>
          <p14:tracePt t="58180" x="4867275" y="6232525"/>
          <p14:tracePt t="58198" x="4965700" y="6232525"/>
          <p14:tracePt t="58214" x="5018088" y="6232525"/>
          <p14:tracePt t="58230" x="5054600" y="6232525"/>
          <p14:tracePt t="58247" x="5081588" y="6232525"/>
          <p14:tracePt t="58264" x="5116513" y="6242050"/>
          <p14:tracePt t="58549" x="5099050" y="6242050"/>
          <p14:tracePt t="58565" x="5089525" y="6242050"/>
          <p14:tracePt t="58565" x="5081588" y="6242050"/>
          <p14:tracePt t="58613" x="5062538" y="6242050"/>
          <p14:tracePt t="59071" x="4983163" y="6242050"/>
          <p14:tracePt t="59093" x="4911725" y="6242050"/>
          <p14:tracePt t="59102" x="4867275" y="6242050"/>
          <p14:tracePt t="59109" x="4795838" y="6242050"/>
          <p14:tracePt t="59114" x="4697413" y="6242050"/>
          <p14:tracePt t="59132" x="4670425" y="6242050"/>
          <p14:tracePt t="59213" x="4652963" y="6242050"/>
          <p14:tracePt t="59215" x="4625975" y="6242050"/>
          <p14:tracePt t="59226" x="4438650" y="6242050"/>
          <p14:tracePt t="59255" x="4384675" y="6242050"/>
          <p14:tracePt t="59263" x="4251325" y="6197600"/>
          <p14:tracePt t="59297" x="4224338" y="6180138"/>
          <p14:tracePt t="59297" x="4089400" y="6126163"/>
          <p14:tracePt t="59314" x="3911600" y="6054725"/>
          <p14:tracePt t="59330" x="3697288" y="5991225"/>
          <p14:tracePt t="59347" x="3482975" y="5911850"/>
          <p14:tracePt t="59363" x="3108325" y="5813425"/>
          <p14:tracePt t="59399" x="3036888" y="5803900"/>
          <p14:tracePt t="59420" x="2982913" y="5803900"/>
          <p14:tracePt t="59430" x="2840038" y="5768975"/>
          <p14:tracePt t="59448" x="2714625" y="5751513"/>
          <p14:tracePt t="59464" x="2562225" y="5751513"/>
          <p14:tracePt t="59481" x="2446338" y="5732463"/>
          <p14:tracePt t="59497" x="2419350" y="5732463"/>
          <p14:tracePt t="59514" x="2411413" y="5732463"/>
          <p14:tracePt t="59549" x="2384425" y="5732463"/>
          <p14:tracePt t="59550" x="2374900" y="5732463"/>
          <p14:tracePt t="59563" x="2339975" y="5732463"/>
          <p14:tracePt t="59749" x="2347913" y="5732463"/>
          <p14:tracePt t="59757" x="2374900" y="5732463"/>
          <p14:tracePt t="59766" x="2384425" y="5732463"/>
          <p14:tracePt t="59766" x="2393950" y="5732463"/>
          <p14:tracePt t="59780" x="2490788" y="5724525"/>
          <p14:tracePt t="59799" x="2608263" y="5715000"/>
          <p14:tracePt t="59814" x="2768600" y="5715000"/>
          <p14:tracePt t="59831" x="2847975" y="5697538"/>
          <p14:tracePt t="59869" x="2874963" y="5697538"/>
          <p14:tracePt t="59877" x="2884488" y="5697538"/>
          <p14:tracePt t="59885" x="2938463" y="5688013"/>
          <p14:tracePt t="59897" x="3009900" y="5688013"/>
          <p14:tracePt t="59913" x="3036888" y="5688013"/>
          <p14:tracePt t="59931" x="3062288" y="5688013"/>
          <p14:tracePt t="59947" x="3071813" y="5688013"/>
          <p14:tracePt t="59964" x="3125788" y="5688013"/>
          <p14:tracePt t="59980" x="3187700" y="5688013"/>
          <p14:tracePt t="59998" x="3241675" y="5688013"/>
          <p14:tracePt t="60014" x="3251200" y="5688013"/>
          <p14:tracePt t="60031" x="3276600" y="5688013"/>
          <p14:tracePt t="60048" x="3313113" y="5688013"/>
          <p14:tracePt t="60064" x="3340100" y="5688013"/>
          <p14:tracePt t="60082" x="3375025" y="5688013"/>
          <p14:tracePt t="60097" x="3411538" y="5688013"/>
          <p14:tracePt t="60115" x="3473450" y="5705475"/>
          <p14:tracePt t="60130" x="3527425" y="5715000"/>
          <p14:tracePt t="60148" x="3581400" y="5732463"/>
          <p14:tracePt t="60164" x="3687763" y="5768975"/>
          <p14:tracePt t="60164" x="3732213" y="5786438"/>
          <p14:tracePt t="60181" x="3786188" y="5795963"/>
          <p14:tracePt t="60197" x="3803650" y="5795963"/>
          <p14:tracePt t="60237" x="3813175" y="5795963"/>
          <p14:tracePt t="60238" x="3822700" y="5813425"/>
          <p14:tracePt t="60247" x="3956050" y="5840413"/>
          <p14:tracePt t="60276" x="4027488" y="5857875"/>
          <p14:tracePt t="60280" x="4303713" y="5946775"/>
          <p14:tracePt t="60280" x="4384675" y="5965825"/>
          <p14:tracePt t="60339" x="4527550" y="5983288"/>
          <p14:tracePt t="60363" x="4581525" y="6000750"/>
          <p14:tracePt t="60364" x="4598988" y="6000750"/>
          <p14:tracePt t="60364" x="4608513" y="6000750"/>
          <p14:tracePt t="60397" x="4625975" y="6000750"/>
          <p14:tracePt t="60461" x="4633913" y="6000750"/>
          <p14:tracePt t="60464" x="4660900" y="6000750"/>
          <p14:tracePt t="60470" x="4687888" y="6000750"/>
          <p14:tracePt t="60480" x="4724400" y="6000750"/>
          <p14:tracePt t="60497" x="4751388" y="6000750"/>
          <p14:tracePt t="60581" x="4759325" y="6010275"/>
          <p14:tracePt t="60597" x="4768850" y="6010275"/>
          <p14:tracePt t="63892" x="4705350" y="6037263"/>
          <p14:tracePt t="63901" x="4625975" y="6054725"/>
          <p14:tracePt t="63909" x="4562475" y="6062663"/>
          <p14:tracePt t="63917" x="4446588" y="6072188"/>
          <p14:tracePt t="63988" x="4429125" y="6072188"/>
          <p14:tracePt t="64005" x="4419600" y="6072188"/>
          <p14:tracePt t="64013" x="4411663" y="6072188"/>
          <p14:tracePt t="64021" x="4384675" y="6072188"/>
          <p14:tracePt t="64030" x="4187825" y="6054725"/>
          <p14:tracePt t="64133" x="4170363" y="6054725"/>
          <p14:tracePt t="64173" x="4170363" y="6037263"/>
          <p14:tracePt t="64177" x="4170363" y="6027738"/>
          <p14:tracePt t="64181" x="4071938" y="5965825"/>
          <p14:tracePt t="64197" x="3990975" y="5902325"/>
          <p14:tracePt t="64214" x="3848100" y="5803900"/>
          <p14:tracePt t="64230" x="3697288" y="5741988"/>
          <p14:tracePt t="64247" x="3465513" y="5608638"/>
          <p14:tracePt t="66389" x="3455988" y="5608638"/>
          <p14:tracePt t="66412" x="3438525" y="5608638"/>
          <p14:tracePt t="66909" x="3429000" y="5608638"/>
          <p14:tracePt t="66917" x="3419475" y="5626100"/>
          <p14:tracePt t="67061" x="3411538" y="5626100"/>
          <p14:tracePt t="67065" x="3268663" y="4991100"/>
          <p14:tracePt t="67248" x="3313113" y="4938713"/>
          <p14:tracePt t="67283" x="3322638" y="4894263"/>
          <p14:tracePt t="67296" x="3348038" y="4867275"/>
          <p14:tracePt t="67313" x="3402013" y="4795838"/>
          <p14:tracePt t="67369" x="3411538" y="4786313"/>
          <p14:tracePt t="67379" x="3446463" y="4741863"/>
          <p14:tracePt t="67379" x="3455988" y="4741863"/>
          <p14:tracePt t="67405" x="3473450" y="4714875"/>
          <p14:tracePt t="67405" x="3482975" y="4687888"/>
          <p14:tracePt t="67453" x="3527425" y="4625975"/>
          <p14:tracePt t="67520" x="3571875" y="4589463"/>
          <p14:tracePt t="67574" x="3581400" y="4581525"/>
          <p14:tracePt t="67579" x="3598863" y="4572000"/>
          <p14:tracePt t="67595" x="3660775" y="4545013"/>
          <p14:tracePt t="67614" x="3679825" y="4545013"/>
          <p14:tracePt t="67765" x="3687763" y="4545013"/>
          <p14:tracePt t="67772" x="3830638" y="4545013"/>
          <p14:tracePt t="67795" x="3867150" y="4545013"/>
          <p14:tracePt t="67817" x="3946525" y="4562475"/>
          <p14:tracePt t="67879" x="4054475" y="4625975"/>
          <p14:tracePt t="67919" x="4071938" y="4625975"/>
          <p14:tracePt t="67930" x="4116388" y="4643438"/>
          <p14:tracePt t="67946" x="4268788" y="4768850"/>
          <p14:tracePt t="67992" x="4303713" y="4803775"/>
          <p14:tracePt t="67997" x="4330700" y="4830763"/>
          <p14:tracePt t="68013" x="4357688" y="4857750"/>
          <p14:tracePt t="68013" x="4367213" y="4875213"/>
          <p14:tracePt t="68046" x="4375150" y="4902200"/>
          <p14:tracePt t="68047" x="4429125" y="4991100"/>
          <p14:tracePt t="68252" x="4429125" y="5000625"/>
          <p14:tracePt t="68269" x="4429125" y="5010150"/>
          <p14:tracePt t="68277" x="4419600" y="5010150"/>
          <p14:tracePt t="68283" x="4375150" y="5018088"/>
          <p14:tracePt t="68306" x="4330700" y="5018088"/>
          <p14:tracePt t="68381" x="4322763" y="5018088"/>
          <p14:tracePt t="68389" x="4313238" y="5018088"/>
          <p14:tracePt t="68397" x="4276725" y="4991100"/>
          <p14:tracePt t="68406" x="4259263" y="4965700"/>
          <p14:tracePt t="68413" x="4232275" y="4902200"/>
          <p14:tracePt t="68430" x="4214813" y="4867275"/>
          <p14:tracePt t="68447" x="4187825" y="4759325"/>
          <p14:tracePt t="68496" x="4187825" y="4732338"/>
          <p14:tracePt t="68496" x="4187825" y="4697413"/>
          <p14:tracePt t="68513" x="4187825" y="4670425"/>
          <p14:tracePt t="68529" x="4187825" y="4633913"/>
          <p14:tracePt t="68547" x="4187825" y="4608513"/>
          <p14:tracePt t="68563" x="4187825" y="4589463"/>
          <p14:tracePt t="68581" x="4187825" y="4562475"/>
          <p14:tracePt t="68602" x="4187825" y="4554538"/>
          <p14:tracePt t="68613" x="4197350" y="4545013"/>
          <p14:tracePt t="68860" x="4214813" y="4545013"/>
          <p14:tracePt t="68861" x="4241800" y="4581525"/>
          <p14:tracePt t="68870" x="4251325" y="4589463"/>
          <p14:tracePt t="68879" x="4259263" y="4598988"/>
          <p14:tracePt t="68896" x="4268788" y="4608513"/>
          <p14:tracePt t="70445" x="4268788" y="4633913"/>
          <p14:tracePt t="70453" x="4268788" y="4670425"/>
          <p14:tracePt t="70464" x="4187825" y="4776788"/>
          <p14:tracePt t="70532" x="4187825" y="4795838"/>
          <p14:tracePt t="70546" x="4179888" y="4803775"/>
          <p14:tracePt t="70563" x="4160838" y="4840288"/>
          <p14:tracePt t="70581" x="4152900" y="4857750"/>
          <p14:tracePt t="70581" x="4152900" y="4884738"/>
          <p14:tracePt t="70598" x="4143375" y="4894263"/>
          <p14:tracePt t="70613" x="4125913" y="4929188"/>
          <p14:tracePt t="70631" x="4116388" y="4938713"/>
          <p14:tracePt t="70646" x="4116388" y="4946650"/>
          <p14:tracePt t="70664" x="4108450" y="4956175"/>
          <p14:tracePt t="70717" x="4108450" y="4973638"/>
          <p14:tracePt t="70733" x="4098925" y="4983163"/>
          <p14:tracePt t="70742" x="4089400" y="4983163"/>
          <p14:tracePt t="70749" x="4089400" y="4991100"/>
          <p14:tracePt t="70765" x="4081463" y="5000625"/>
          <p14:tracePt t="70966" x="4089400" y="4965700"/>
          <p14:tracePt t="70973" x="4098925" y="4929188"/>
          <p14:tracePt t="70981" x="4116388" y="4884738"/>
          <p14:tracePt t="70982" x="4125913" y="4857750"/>
          <p14:tracePt t="70996" x="4143375" y="4795838"/>
          <p14:tracePt t="71014" x="4152900" y="4786313"/>
          <p14:tracePt t="74490" x="4152900" y="4768850"/>
          <p14:tracePt t="74510" x="4152900" y="4759325"/>
          <p14:tracePt t="74518" x="4133850" y="4732338"/>
          <p14:tracePt t="74530" x="4125913" y="4724400"/>
          <p14:tracePt t="74533" x="4089400" y="4697413"/>
          <p14:tracePt t="74547" x="4071938" y="4687888"/>
          <p14:tracePt t="74564" x="4062413" y="4687888"/>
          <p14:tracePt t="74638" x="4037013" y="4687888"/>
          <p14:tracePt t="74646" x="3973513" y="4687888"/>
          <p14:tracePt t="74664" x="3946525" y="4687888"/>
          <p14:tracePt t="74673" x="3902075" y="4687888"/>
          <p14:tracePt t="74680" x="3848100" y="4687888"/>
          <p14:tracePt t="74698" x="3803650" y="4687888"/>
          <p14:tracePt t="74714" x="3786188" y="4705350"/>
          <p14:tracePt t="74731" x="3759200" y="4705350"/>
          <p14:tracePt t="74747" x="3732213" y="4714875"/>
          <p14:tracePt t="74765" x="3697288" y="4732338"/>
          <p14:tracePt t="74780" x="3660775" y="4732338"/>
          <p14:tracePt t="74780" x="3652838" y="4732338"/>
          <p14:tracePt t="74799" x="3625850" y="4751388"/>
          <p14:tracePt t="74847" x="3608388" y="4759325"/>
          <p14:tracePt t="74848" x="3554413" y="4795838"/>
          <p14:tracePt t="74864" x="3527425" y="4803775"/>
          <p14:tracePt t="74880" x="3465513" y="4830763"/>
          <p14:tracePt t="74897" x="3429000" y="4857750"/>
          <p14:tracePt t="74914" x="3340100" y="4919663"/>
          <p14:tracePt t="74937" x="3313113" y="4946650"/>
          <p14:tracePt t="74947" x="3276600" y="4973638"/>
          <p14:tracePt t="74964" x="3268663" y="4983163"/>
          <p14:tracePt t="74980" x="3241675" y="4991100"/>
          <p14:tracePt t="74997" x="3232150" y="5000625"/>
          <p14:tracePt t="75015" x="3224213" y="5010150"/>
          <p14:tracePt t="76214" x="3205163" y="5018088"/>
          <p14:tracePt t="76222" x="3197225" y="5018088"/>
          <p14:tracePt t="76230" x="3152775" y="5089525"/>
          <p14:tracePt t="76230" x="3143250" y="5116513"/>
          <p14:tracePt t="76247" x="3108325" y="5170488"/>
          <p14:tracePt t="76264" x="3071813" y="5241925"/>
          <p14:tracePt t="76280" x="3054350" y="5276850"/>
          <p14:tracePt t="76358" x="3054350" y="5286375"/>
          <p14:tracePt t="76366" x="3054350" y="5303838"/>
          <p14:tracePt t="76374" x="3036888" y="5313363"/>
          <p14:tracePt t="76382" x="3036888" y="5340350"/>
          <p14:tracePt t="76390" x="3027363" y="5384800"/>
          <p14:tracePt t="76397" x="3027363" y="5473700"/>
          <p14:tracePt t="76414" x="3027363" y="5562600"/>
          <p14:tracePt t="76431" x="3027363" y="5599113"/>
          <p14:tracePt t="76494" x="3027363" y="5608638"/>
          <p14:tracePt t="76502" x="3036888" y="5608638"/>
          <p14:tracePt t="76510" x="3054350" y="5608638"/>
          <p14:tracePt t="76518" x="3081338" y="5634038"/>
          <p14:tracePt t="76530" x="3116263" y="5643563"/>
          <p14:tracePt t="76546" x="3125788" y="5661025"/>
          <p14:tracePt t="76563" x="3143250" y="5661025"/>
          <p14:tracePt t="76613" x="3152775" y="5661025"/>
          <p14:tracePt t="76622" x="3160713" y="5670550"/>
          <p14:tracePt t="76629" x="3187700" y="5670550"/>
          <p14:tracePt t="76630" x="3232150" y="5697538"/>
          <p14:tracePt t="76648" x="3268663" y="5715000"/>
          <p14:tracePt t="76663" x="3322638" y="5732463"/>
          <p14:tracePt t="76681" x="3357563" y="5751513"/>
          <p14:tracePt t="76697" x="3375025" y="5751513"/>
          <p14:tracePt t="76714" x="3394075" y="5768975"/>
          <p14:tracePt t="76730" x="3419475" y="5768975"/>
          <p14:tracePt t="76748" x="3446463" y="5776913"/>
          <p14:tracePt t="76763" x="3509963" y="5786438"/>
          <p14:tracePt t="76781" x="3562350" y="5803900"/>
          <p14:tracePt t="76796" x="3581400" y="5813425"/>
          <p14:tracePt t="76796" x="3598863" y="5813425"/>
          <p14:tracePt t="76814" x="3633788" y="5830888"/>
          <p14:tracePt t="76830" x="3714750" y="5848350"/>
          <p14:tracePt t="76848" x="3813175" y="5867400"/>
          <p14:tracePt t="76864" x="3911600" y="5867400"/>
          <p14:tracePt t="76881" x="4000500" y="5867400"/>
          <p14:tracePt t="76897" x="4089400" y="5884863"/>
          <p14:tracePt t="76915" x="4473575" y="5919788"/>
          <p14:tracePt t="76915" x="4554538" y="5938838"/>
          <p14:tracePt t="76991" x="4581525" y="5938838"/>
          <p14:tracePt t="76998" x="4589463" y="5938838"/>
          <p14:tracePt t="77002" x="4608513" y="5938838"/>
          <p14:tracePt t="77013" x="4652963" y="5938838"/>
          <p14:tracePt t="77030" x="4660900" y="5938838"/>
          <p14:tracePt t="77047" x="4679950" y="5938838"/>
          <p14:tracePt t="77063" x="4697413" y="5929313"/>
          <p14:tracePt t="77081" x="4714875" y="5911850"/>
          <p14:tracePt t="77097" x="4751388" y="5894388"/>
          <p14:tracePt t="77114" x="4795838" y="5857875"/>
          <p14:tracePt t="77131" x="4840288" y="5813425"/>
          <p14:tracePt t="77147" x="4894263" y="5759450"/>
          <p14:tracePt t="77164" x="4946650" y="5715000"/>
          <p14:tracePt t="77180" x="4973638" y="5653088"/>
          <p14:tracePt t="77197" x="5000625" y="5608638"/>
          <p14:tracePt t="77213" x="5027613" y="5581650"/>
          <p14:tracePt t="77230" x="5027613" y="5572125"/>
          <p14:tracePt t="77246" x="5037138" y="5554663"/>
          <p14:tracePt t="77264" x="5037138" y="5527675"/>
          <p14:tracePt t="77280" x="5037138" y="5500688"/>
          <p14:tracePt t="77299" x="5037138" y="5446713"/>
          <p14:tracePt t="77313" x="5037138" y="5313363"/>
          <p14:tracePt t="77347" x="5018088" y="5276850"/>
          <p14:tracePt t="77363" x="5000625" y="5232400"/>
          <p14:tracePt t="77363" x="4973638" y="5180013"/>
          <p14:tracePt t="77380" x="4919663" y="5089525"/>
          <p14:tracePt t="77380" x="4867275" y="5037138"/>
          <p14:tracePt t="77398" x="4867275" y="5000625"/>
          <p14:tracePt t="77413" x="4714875" y="4875213"/>
          <p14:tracePt t="77432" x="4562475" y="4776788"/>
          <p14:tracePt t="77446" x="4429125" y="4724400"/>
          <p14:tracePt t="77464" x="4037013" y="4616450"/>
          <p14:tracePt t="77519" x="3973513" y="4598988"/>
          <p14:tracePt t="77519" x="3911600" y="4581525"/>
          <p14:tracePt t="77530" x="3830638" y="4562475"/>
          <p14:tracePt t="77547" x="3732213" y="4545013"/>
          <p14:tracePt t="77563" x="3643313" y="4527550"/>
          <p14:tracePt t="77582" x="3544888" y="4510088"/>
          <p14:tracePt t="77597" x="3438525" y="4500563"/>
          <p14:tracePt t="77597" x="3411538" y="4500563"/>
          <p14:tracePt t="77614" x="3394075" y="4500563"/>
          <p14:tracePt t="77630" x="3367088" y="4500563"/>
          <p14:tracePt t="77648" x="3348038" y="4500563"/>
          <p14:tracePt t="77663" x="3313113" y="4500563"/>
          <p14:tracePt t="77681" x="3268663" y="4500563"/>
          <p14:tracePt t="77697" x="3214688" y="4500563"/>
          <p14:tracePt t="77714" x="3133725" y="4510088"/>
          <p14:tracePt t="77730" x="3009900" y="4572000"/>
          <p14:tracePt t="77748" x="2928938" y="4643438"/>
          <p14:tracePt t="77763" x="2867025" y="4687888"/>
          <p14:tracePt t="77781" x="2822575" y="4786313"/>
          <p14:tracePt t="77797" x="2776538" y="4867275"/>
          <p14:tracePt t="77797" x="2776538" y="4884738"/>
          <p14:tracePt t="77815" x="2759075" y="4919663"/>
          <p14:tracePt t="77831" x="2759075" y="4965700"/>
          <p14:tracePt t="77868" x="2759075" y="4973638"/>
          <p14:tracePt t="77880" x="2759075" y="4991100"/>
          <p14:tracePt t="77897" x="2759075" y="5000625"/>
          <p14:tracePt t="77914" x="2759075" y="5027613"/>
          <p14:tracePt t="77931" x="2768600" y="5062538"/>
          <p14:tracePt t="77947" x="2776538" y="5099050"/>
          <p14:tracePt t="77964" x="2803525" y="5143500"/>
          <p14:tracePt t="77980" x="2822575" y="5180013"/>
          <p14:tracePt t="77997" x="2847975" y="5241925"/>
          <p14:tracePt t="78013" x="2894013" y="5348288"/>
          <p14:tracePt t="78031" x="2990850" y="5545138"/>
          <p14:tracePt t="78086" x="3000375" y="5581650"/>
          <p14:tracePt t="78087" x="3017838" y="5626100"/>
          <p14:tracePt t="78097" x="3054350" y="5688013"/>
          <p14:tracePt t="78113" x="3081338" y="5732463"/>
          <p14:tracePt t="78130" x="3089275" y="5741988"/>
          <p14:tracePt t="78147" x="3098800" y="5759450"/>
          <p14:tracePt t="78214" x="3108325" y="5759450"/>
          <p14:tracePt t="78218" x="3224213" y="5768975"/>
          <p14:tracePt t="78294" x="3232150" y="5768975"/>
          <p14:tracePt t="78310" x="3241675" y="5768975"/>
          <p14:tracePt t="78486" x="3295650" y="5759450"/>
          <p14:tracePt t="78490" x="3357563" y="5759450"/>
          <p14:tracePt t="78535" x="3357563" y="5751513"/>
          <p14:tracePt t="78547" x="3419475" y="5751513"/>
          <p14:tracePt t="78563" x="3490913" y="5751513"/>
          <p14:tracePt t="78597" x="3527425" y="5751513"/>
          <p14:tracePt t="78597" x="3562350" y="5751513"/>
          <p14:tracePt t="78629" x="3598863" y="5751513"/>
          <p14:tracePt t="78630" x="3643313" y="5741988"/>
          <p14:tracePt t="78647" x="3652838" y="5741988"/>
          <p14:tracePt t="78664" x="3697288" y="5741988"/>
          <p14:tracePt t="78681" x="3724275" y="5724525"/>
          <p14:tracePt t="78697" x="3768725" y="5724525"/>
          <p14:tracePt t="78713" x="3786188" y="5715000"/>
          <p14:tracePt t="78730" x="3795713" y="5715000"/>
          <p14:tracePt t="78747" x="3803650" y="5715000"/>
          <p14:tracePt t="78764" x="3830638" y="5715000"/>
          <p14:tracePt t="78779" x="3857625" y="5705475"/>
          <p14:tracePt t="78797" x="3867150" y="5705475"/>
          <p14:tracePt t="78870" x="3894138" y="5688013"/>
          <p14:tracePt t="78878" x="3919538" y="5688013"/>
          <p14:tracePt t="78892" x="3919538" y="5680075"/>
          <p14:tracePt t="78897" x="3938588" y="5670550"/>
          <p14:tracePt t="78914" x="3965575" y="5661025"/>
          <p14:tracePt t="78950" x="3973513" y="5653088"/>
          <p14:tracePt t="79014" x="3983038" y="5653088"/>
          <p14:tracePt t="79038" x="4000500" y="5643563"/>
          <p14:tracePt t="79054" x="4010025" y="5643563"/>
          <p14:tracePt t="79070" x="4037013" y="5643563"/>
          <p14:tracePt t="79080" x="4054475" y="5634038"/>
          <p14:tracePt t="79082" x="4071938" y="5626100"/>
          <p14:tracePt t="79096" x="4125913" y="5616575"/>
          <p14:tracePt t="79113" x="4152900" y="5608638"/>
          <p14:tracePt t="79130" x="4197350" y="5581650"/>
          <p14:tracePt t="79147" x="4232275" y="5545138"/>
          <p14:tracePt t="79163" x="4251325" y="5518150"/>
          <p14:tracePt t="79180" x="4276725" y="5473700"/>
          <p14:tracePt t="79196" x="4286250" y="5446713"/>
          <p14:tracePt t="79196" x="4286250" y="5438775"/>
          <p14:tracePt t="79214" x="4286250" y="5419725"/>
          <p14:tracePt t="79374" x="4286250" y="5411788"/>
          <p14:tracePt t="79382" x="4286250" y="5394325"/>
          <p14:tracePt t="79398" x="4286250" y="5375275"/>
          <p14:tracePt t="79405" x="4268788" y="5357813"/>
          <p14:tracePt t="79413" x="4241800" y="5313363"/>
          <p14:tracePt t="79430" x="4224338" y="5286375"/>
          <p14:tracePt t="79447" x="4205288" y="5259388"/>
          <p14:tracePt t="79463" x="4205288" y="5251450"/>
          <p14:tracePt t="79542" x="4197350" y="5232400"/>
          <p14:tracePt t="79550" x="4197350" y="5205413"/>
          <p14:tracePt t="79563" x="4197350" y="5197475"/>
          <p14:tracePt t="79564" x="4197350" y="5170488"/>
          <p14:tracePt t="79580" x="4197350" y="5133975"/>
          <p14:tracePt t="79597" x="4197350" y="5126038"/>
          <p14:tracePt t="79613" x="4197350" y="5116513"/>
          <p14:tracePt t="79750" x="4187825" y="5108575"/>
          <p14:tracePt t="79756" x="4170363" y="5108575"/>
          <p14:tracePt t="79766" x="4152900" y="5108575"/>
          <p14:tracePt t="79780" x="4143375" y="5108575"/>
          <p14:tracePt t="79790" x="4125913" y="5099050"/>
          <p14:tracePt t="79797" x="4116388" y="5099050"/>
          <p14:tracePt t="79966" x="4108450" y="5099050"/>
          <p14:tracePt t="79974" x="4081463" y="5081588"/>
          <p14:tracePt t="79981" x="3973513" y="5054600"/>
          <p14:tracePt t="80934" x="3965575" y="5054600"/>
          <p14:tracePt t="80942" x="3938588" y="5054600"/>
          <p14:tracePt t="80952" x="3894138" y="5062538"/>
          <p14:tracePt t="81003" x="3840163" y="5126038"/>
          <p14:tracePt t="81024" x="3822700" y="5126038"/>
          <p14:tracePt t="81030" x="3795713" y="5133975"/>
          <p14:tracePt t="81047" x="3768725" y="5160963"/>
          <p14:tracePt t="81063" x="3660775" y="5232400"/>
          <p14:tracePt t="81136" x="3633788" y="5232400"/>
          <p14:tracePt t="81151" x="3633788" y="5241925"/>
          <p14:tracePt t="81163" x="3625850" y="5241925"/>
          <p14:tracePt t="81180" x="3598863" y="5251450"/>
          <p14:tracePt t="81196" x="3544888" y="5276850"/>
          <p14:tracePt t="81213" x="3482975" y="5330825"/>
          <p14:tracePt t="81269" x="3455988" y="5367338"/>
          <p14:tracePt t="81329" x="3455988" y="5375275"/>
          <p14:tracePt t="81330" x="3455988" y="5394325"/>
          <p14:tracePt t="81346" x="3455988" y="5402263"/>
          <p14:tracePt t="81363" x="3455988" y="5438775"/>
          <p14:tracePt t="81379" x="3455988" y="5465763"/>
          <p14:tracePt t="81397" x="3473450" y="5510213"/>
          <p14:tracePt t="81413" x="3554413" y="5599113"/>
          <p14:tracePt t="81430" x="3581400" y="5626100"/>
          <p14:tracePt t="81446" x="3643313" y="5661025"/>
          <p14:tracePt t="81463" x="3652838" y="5670550"/>
          <p14:tracePt t="81480" x="3670300" y="5680075"/>
          <p14:tracePt t="81496" x="3714750" y="5688013"/>
          <p14:tracePt t="81529" x="3724275" y="5705475"/>
          <p14:tracePt t="81530" x="3759200" y="5715000"/>
          <p14:tracePt t="81546" x="3776663" y="5715000"/>
          <p14:tracePt t="81563" x="3803650" y="5715000"/>
          <p14:tracePt t="81579" x="3884613" y="5732463"/>
          <p14:tracePt t="81579" x="3938588" y="5732463"/>
          <p14:tracePt t="81598" x="4000500" y="5751513"/>
          <p14:tracePt t="81613" x="4143375" y="5768975"/>
          <p14:tracePt t="81631" x="4160838" y="5768975"/>
          <p14:tracePt t="81686" x="4179888" y="5768975"/>
          <p14:tracePt t="81710" x="4187825" y="5751513"/>
          <p14:tracePt t="81712" x="4197350" y="5732463"/>
          <p14:tracePt t="81719" x="4197350" y="5705475"/>
          <p14:tracePt t="81729" x="4197350" y="5608638"/>
          <p14:tracePt t="81746" x="4197350" y="5537200"/>
          <p14:tracePt t="81763" x="4197350" y="5419725"/>
          <p14:tracePt t="81780" x="4187825" y="5330825"/>
          <p14:tracePt t="81796" x="4179888" y="5251450"/>
          <p14:tracePt t="81796" x="4179888" y="5232400"/>
          <p14:tracePt t="81814" x="4179888" y="5205413"/>
          <p14:tracePt t="81814" x="4179888" y="5180013"/>
          <p14:tracePt t="81830" x="4152900" y="5108575"/>
          <p14:tracePt t="81847" x="4133850" y="5062538"/>
          <p14:tracePt t="81863" x="4116388" y="5018088"/>
          <p14:tracePt t="81880" x="4089400" y="4983163"/>
          <p14:tracePt t="81896" x="4081463" y="4956175"/>
          <p14:tracePt t="81913" x="4062413" y="4938713"/>
          <p14:tracePt t="81930" x="4037013" y="4911725"/>
          <p14:tracePt t="81947" x="4000500" y="4884738"/>
          <p14:tracePt t="81963" x="3938588" y="4884738"/>
          <p14:tracePt t="81980" x="3884613" y="4884738"/>
          <p14:tracePt t="81996" x="3813175" y="4884738"/>
          <p14:tracePt t="81996" x="3768725" y="4884738"/>
          <p14:tracePt t="82014" x="3724275" y="4884738"/>
          <p14:tracePt t="82014" x="3697288" y="4884738"/>
          <p14:tracePt t="82030" x="3616325" y="4894263"/>
          <p14:tracePt t="82046" x="3554413" y="4938713"/>
          <p14:tracePt t="82064" x="3482975" y="5000625"/>
          <p14:tracePt t="82080" x="3402013" y="5054600"/>
          <p14:tracePt t="82097" x="3330575" y="5108575"/>
          <p14:tracePt t="82112" x="3268663" y="5180013"/>
          <p14:tracePt t="82130" x="3241675" y="5232400"/>
          <p14:tracePt t="82146" x="3214688" y="5268913"/>
          <p14:tracePt t="82163" x="3214688" y="5286375"/>
          <p14:tracePt t="82179" x="3214688" y="5340350"/>
          <p14:tracePt t="82197" x="3214688" y="5375275"/>
          <p14:tracePt t="82213" x="3214688" y="5438775"/>
          <p14:tracePt t="82231" x="3214688" y="5491163"/>
          <p14:tracePt t="82246" x="3214688" y="5537200"/>
          <p14:tracePt t="82264" x="3241675" y="5581650"/>
          <p14:tracePt t="82280" x="3276600" y="5616575"/>
          <p14:tracePt t="82298" x="3608388" y="5965825"/>
          <p14:tracePt t="82396" x="3625850" y="5965825"/>
          <p14:tracePt t="82397" x="3697288" y="6027738"/>
          <p14:tracePt t="82413" x="3786188" y="6054725"/>
          <p14:tracePt t="82431" x="3822700" y="6054725"/>
          <p14:tracePt t="82446" x="3857625" y="6062663"/>
          <p14:tracePt t="82463" x="3884613" y="6062663"/>
          <p14:tracePt t="82480" x="3919538" y="6062663"/>
          <p14:tracePt t="82497" x="4054475" y="6062663"/>
          <p14:tracePt t="82520" x="4125913" y="6062663"/>
          <p14:tracePt t="82530" x="4295775" y="6062663"/>
          <p14:tracePt t="82546" x="4438650" y="6062663"/>
          <p14:tracePt t="82563" x="4510088" y="6062663"/>
          <p14:tracePt t="82598" x="4518025" y="6062663"/>
          <p14:tracePt t="82613" x="4537075" y="6062663"/>
          <p14:tracePt t="82613" x="4554538" y="6054725"/>
          <p14:tracePt t="82615" x="4572000" y="6037263"/>
          <p14:tracePt t="82615" x="4598988" y="6027738"/>
          <p14:tracePt t="82630" x="4625975" y="5991225"/>
          <p14:tracePt t="82648" x="4687888" y="5919788"/>
          <p14:tracePt t="82663" x="4714875" y="5822950"/>
          <p14:tracePt t="82681" x="4768850" y="5715000"/>
          <p14:tracePt t="82696" x="4786313" y="5608638"/>
          <p14:tracePt t="82714" x="4822825" y="5491163"/>
          <p14:tracePt t="82729" x="4822825" y="5419725"/>
          <p14:tracePt t="82746" x="4822825" y="5322888"/>
          <p14:tracePt t="82763" x="4822825" y="5251450"/>
          <p14:tracePt t="82781" x="4822825" y="5197475"/>
          <p14:tracePt t="82796" x="4786313" y="5116513"/>
          <p14:tracePt t="82796" x="4768850" y="5089525"/>
          <p14:tracePt t="82814" x="4759325" y="5062538"/>
          <p14:tracePt t="82814" x="4741863" y="5027613"/>
          <p14:tracePt t="82830" x="4724400" y="4983163"/>
          <p14:tracePt t="82846" x="4652963" y="4929188"/>
          <p14:tracePt t="82863" x="4581525" y="4884738"/>
          <p14:tracePt t="82880" x="4473575" y="4813300"/>
          <p14:tracePt t="82896" x="4394200" y="4786313"/>
          <p14:tracePt t="82913" x="4313238" y="4751388"/>
          <p14:tracePt t="82931" x="4276725" y="4741863"/>
          <p14:tracePt t="82946" x="4259263" y="4741863"/>
          <p14:tracePt t="82963" x="4187825" y="4741863"/>
          <p14:tracePt t="82979" x="4098925" y="4741863"/>
          <p14:tracePt t="82996" x="3911600" y="4768850"/>
          <p14:tracePt t="83013" x="3652838" y="4884738"/>
          <p14:tracePt t="83030" x="3509963" y="4946650"/>
          <p14:tracePt t="83047" x="3402013" y="5018088"/>
          <p14:tracePt t="83064" x="3357563" y="5081588"/>
          <p14:tracePt t="83079" x="3322638" y="5180013"/>
          <p14:tracePt t="83114" x="3322638" y="5322888"/>
          <p14:tracePt t="83131" x="3322638" y="5491163"/>
          <p14:tracePt t="83131" x="3367088" y="5554663"/>
          <p14:tracePt t="83135" x="3411538" y="5634038"/>
          <p14:tracePt t="83148" x="3455988" y="5705475"/>
          <p14:tracePt t="83164" x="3527425" y="5776913"/>
          <p14:tracePt t="83180" x="3589338" y="5813425"/>
          <p14:tracePt t="83197" x="3724275" y="5867400"/>
          <p14:tracePt t="83213" x="4017963" y="5965825"/>
          <p14:tracePt t="83231" x="4375150" y="6037263"/>
          <p14:tracePt t="83246" x="5027613" y="6143625"/>
          <p14:tracePt t="83275" x="5126038" y="6143625"/>
          <p14:tracePt t="83280" x="5224463" y="6143625"/>
          <p14:tracePt t="83296" x="5241925" y="6143625"/>
          <p14:tracePt t="83314" x="5259388" y="6143625"/>
          <p14:tracePt t="83330" x="5357813" y="6143625"/>
          <p14:tracePt t="83330" x="5411788" y="6143625"/>
          <p14:tracePt t="83366" x="5483225" y="6143625"/>
          <p14:tracePt t="83374" x="5545138" y="6143625"/>
          <p14:tracePt t="83380" x="5938838" y="6143625"/>
          <p14:tracePt t="83380" x="5946775" y="6143625"/>
          <p14:tracePt t="83454" x="5973763" y="6143625"/>
          <p14:tracePt t="83463" x="6027738" y="6143625"/>
          <p14:tracePt t="83480" x="6054725" y="6143625"/>
          <p14:tracePt t="83496" x="6062663" y="6143625"/>
          <p14:tracePt t="83558" x="6089650" y="6143625"/>
          <p14:tracePt t="83566" x="6099175" y="6143625"/>
          <p14:tracePt t="83570" x="6197600" y="6143625"/>
          <p14:tracePt t="83598" x="6232525" y="6143625"/>
          <p14:tracePt t="83599" x="6269038" y="6143625"/>
          <p14:tracePt t="83613" x="6330950" y="6143625"/>
          <p14:tracePt t="83613" x="6340475" y="6143625"/>
          <p14:tracePt t="83630" x="6394450" y="6143625"/>
          <p14:tracePt t="83653" x="6402388" y="6143625"/>
          <p14:tracePt t="83926" x="6384925" y="6143625"/>
          <p14:tracePt t="83934" x="6296025" y="6143625"/>
          <p14:tracePt t="83942" x="6161088" y="6134100"/>
          <p14:tracePt t="83950" x="5884863" y="6089650"/>
          <p14:tracePt t="83963" x="5643563" y="6072188"/>
          <p14:tracePt t="83980" x="5465763" y="6072188"/>
          <p14:tracePt t="83997" x="5375275" y="6054725"/>
          <p14:tracePt t="84013" x="5348288" y="6054725"/>
          <p14:tracePt t="84174" x="5411788" y="6054725"/>
          <p14:tracePt t="84179" x="5554663" y="6054725"/>
          <p14:tracePt t="84185" x="5822950" y="6054725"/>
          <p14:tracePt t="84196" x="6394450" y="6108700"/>
          <p14:tracePt t="84213" x="6786563" y="6153150"/>
          <p14:tracePt t="84229" x="6973888" y="6197600"/>
          <p14:tracePt t="84247" x="6991350" y="6197600"/>
          <p14:tracePt t="84302" x="7000875" y="6197600"/>
          <p14:tracePt t="84317" x="7010400" y="6197600"/>
          <p14:tracePt t="84454" x="6973888" y="6197600"/>
          <p14:tracePt t="84461" x="6402388" y="6197600"/>
          <p14:tracePt t="84461" x="6394450" y="6197600"/>
          <p14:tracePt t="84533" x="6367463" y="6197600"/>
          <p14:tracePt t="84710" x="6357938" y="6197600"/>
          <p14:tracePt t="84718" x="6367463" y="6205538"/>
          <p14:tracePt t="84723" x="6500813" y="6224588"/>
          <p14:tracePt t="84729" x="6804025" y="6242050"/>
          <p14:tracePt t="84746" x="6991350" y="6242050"/>
          <p14:tracePt t="84764" x="7054850" y="6242050"/>
          <p14:tracePt t="84878" x="7018338" y="6242050"/>
          <p14:tracePt t="84886" x="6938963" y="6242050"/>
          <p14:tracePt t="84896" x="6831013" y="6269038"/>
          <p14:tracePt t="84896" x="6554788" y="6286500"/>
          <p14:tracePt t="84913" x="6296025" y="6286500"/>
          <p14:tracePt t="84930" x="6170613" y="6286500"/>
          <p14:tracePt t="84946" x="6116638" y="6286500"/>
          <p14:tracePt t="85102" x="6134100" y="6286500"/>
          <p14:tracePt t="85110" x="6188075" y="6286500"/>
          <p14:tracePt t="85111" x="6224588" y="6286500"/>
          <p14:tracePt t="85129" x="6251575" y="6286500"/>
          <p14:tracePt t="85129" x="6269038" y="6286500"/>
          <p14:tracePt t="85147" x="6313488" y="6286500"/>
          <p14:tracePt t="91931" x="6286500" y="6303963"/>
          <p14:tracePt t="91934" x="6232525" y="6303963"/>
          <p14:tracePt t="91934" x="6215063" y="6303963"/>
          <p14:tracePt t="92054" x="6197600" y="6286500"/>
          <p14:tracePt t="92054" x="6188075" y="6276975"/>
          <p14:tracePt t="92063" x="6010275" y="5919788"/>
          <p14:tracePt t="92278" x="6000750" y="5911850"/>
          <p14:tracePt t="92294" x="5983288" y="5911850"/>
          <p14:tracePt t="92302" x="5929313" y="5911850"/>
          <p14:tracePt t="92303" x="5875338" y="5911850"/>
          <p14:tracePt t="92303" x="5786438" y="5911850"/>
          <p14:tracePt t="92338" x="5608638" y="5911850"/>
          <p14:tracePt t="92366" x="5537200" y="5938838"/>
          <p14:tracePt t="92374" x="5518150" y="5956300"/>
          <p14:tracePt t="92382" x="5456238" y="5983288"/>
          <p14:tracePt t="92396" x="5456238" y="5991225"/>
          <p14:tracePt t="92662" x="5465763" y="5991225"/>
          <p14:tracePt t="92670" x="5473700" y="5991225"/>
          <p14:tracePt t="92695" x="5483225" y="5991225"/>
          <p14:tracePt t="92914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-117463" y="662854"/>
            <a:ext cx="4849404" cy="5489403"/>
            <a:chOff x="98522" y="643444"/>
            <a:chExt cx="4848479" cy="5429238"/>
          </a:xfrm>
        </p:grpSpPr>
        <p:grpSp>
          <p:nvGrpSpPr>
            <p:cNvPr id="9224" name="Gruppo 5"/>
            <p:cNvGrpSpPr>
              <a:grpSpLocks/>
            </p:cNvGrpSpPr>
            <p:nvPr/>
          </p:nvGrpSpPr>
          <p:grpSpPr bwMode="auto">
            <a:xfrm>
              <a:off x="98522" y="643444"/>
              <a:ext cx="4848479" cy="5429238"/>
              <a:chOff x="98522" y="643444"/>
              <a:chExt cx="4848479" cy="5429238"/>
            </a:xfrm>
          </p:grpSpPr>
          <p:sp>
            <p:nvSpPr>
              <p:cNvPr id="9226" name="CasellaDiTesto 1"/>
              <p:cNvSpPr txBox="1">
                <a:spLocks noChangeArrowheads="1"/>
              </p:cNvSpPr>
              <p:nvPr/>
            </p:nvSpPr>
            <p:spPr bwMode="auto">
              <a:xfrm>
                <a:off x="365761" y="643444"/>
                <a:ext cx="3785891" cy="3046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4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MARKERS and  ALLELES</a:t>
                </a:r>
                <a:endParaRPr lang="it-IT" altLang="it-IT" sz="2400" dirty="0">
                  <a:solidFill>
                    <a:srgbClr val="FF0000"/>
                  </a:solidFill>
                  <a:latin typeface="Comic Sans MS" pitchFamily="66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 dirty="0">
                  <a:latin typeface="Comic Sans MS" pitchFamily="66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400" dirty="0">
                    <a:latin typeface="Comic Sans MS" pitchFamily="66" charset="0"/>
                  </a:rPr>
                  <a:t>5’ACGTGG</a:t>
                </a:r>
                <a:r>
                  <a:rPr lang="it-IT" altLang="it-IT" sz="2400" dirty="0">
                    <a:solidFill>
                      <a:srgbClr val="FF0000"/>
                    </a:solidFill>
                    <a:latin typeface="Comic Sans MS" pitchFamily="66" charset="0"/>
                  </a:rPr>
                  <a:t>T</a:t>
                </a:r>
                <a:r>
                  <a:rPr lang="it-IT" altLang="it-IT" sz="2400" dirty="0">
                    <a:latin typeface="Comic Sans MS" pitchFamily="66" charset="0"/>
                  </a:rPr>
                  <a:t>CAGGG 3’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400" dirty="0">
                    <a:latin typeface="Comic Sans MS" pitchFamily="66" charset="0"/>
                  </a:rPr>
                  <a:t>3’ACGTGG</a:t>
                </a:r>
                <a:r>
                  <a:rPr lang="it-IT" altLang="it-IT" sz="2400" dirty="0">
                    <a:solidFill>
                      <a:srgbClr val="FF0000"/>
                    </a:solidFill>
                    <a:latin typeface="Comic Sans MS" pitchFamily="66" charset="0"/>
                  </a:rPr>
                  <a:t>A</a:t>
                </a:r>
                <a:r>
                  <a:rPr lang="it-IT" altLang="it-IT" sz="2400" dirty="0">
                    <a:latin typeface="Comic Sans MS" pitchFamily="66" charset="0"/>
                  </a:rPr>
                  <a:t>CAGGG 5’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 dirty="0">
                  <a:latin typeface="Comic Sans MS" pitchFamily="66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 dirty="0">
                  <a:latin typeface="Comic Sans MS" pitchFamily="66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400" dirty="0">
                    <a:latin typeface="Comic Sans MS" pitchFamily="66" charset="0"/>
                  </a:rPr>
                  <a:t>5’ACGTGG</a:t>
                </a:r>
                <a:r>
                  <a:rPr lang="it-IT" altLang="it-IT" sz="2400" dirty="0">
                    <a:solidFill>
                      <a:srgbClr val="FF0000"/>
                    </a:solidFill>
                    <a:latin typeface="Comic Sans MS" pitchFamily="66" charset="0"/>
                  </a:rPr>
                  <a:t>CACA</a:t>
                </a:r>
                <a:r>
                  <a:rPr lang="it-IT" altLang="it-IT" sz="2400" dirty="0">
                    <a:latin typeface="Comic Sans MS" pitchFamily="66" charset="0"/>
                  </a:rPr>
                  <a:t>GG 3’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400" dirty="0">
                    <a:latin typeface="Comic Sans MS" pitchFamily="66" charset="0"/>
                  </a:rPr>
                  <a:t>5 ACGTGG</a:t>
                </a:r>
                <a:r>
                  <a:rPr lang="it-IT" altLang="it-IT" sz="2400" dirty="0">
                    <a:solidFill>
                      <a:srgbClr val="FF0000"/>
                    </a:solidFill>
                    <a:latin typeface="Comic Sans MS" pitchFamily="66" charset="0"/>
                  </a:rPr>
                  <a:t>CACACA</a:t>
                </a:r>
                <a:r>
                  <a:rPr lang="it-IT" altLang="it-IT" sz="2400" dirty="0">
                    <a:latin typeface="Comic Sans MS" pitchFamily="66" charset="0"/>
                  </a:rPr>
                  <a:t>GG 3’</a:t>
                </a:r>
              </a:p>
            </p:txBody>
          </p:sp>
          <p:sp>
            <p:nvSpPr>
              <p:cNvPr id="9227" name="CasellaDiTesto 2"/>
              <p:cNvSpPr txBox="1">
                <a:spLocks noChangeArrowheads="1"/>
              </p:cNvSpPr>
              <p:nvPr/>
            </p:nvSpPr>
            <p:spPr bwMode="auto">
              <a:xfrm>
                <a:off x="98522" y="4885509"/>
                <a:ext cx="4848479" cy="1187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it-IT" altLang="it-IT" sz="2400" dirty="0" smtClean="0">
                    <a:latin typeface="Comic Sans MS" pitchFamily="66" charset="0"/>
                  </a:rPr>
                  <a:t>More </a:t>
                </a:r>
                <a:r>
                  <a:rPr lang="it-IT" altLang="it-IT" sz="2400" dirty="0" err="1" smtClean="0">
                    <a:latin typeface="Comic Sans MS" pitchFamily="66" charset="0"/>
                  </a:rPr>
                  <a:t>than</a:t>
                </a:r>
                <a:r>
                  <a:rPr lang="it-IT" altLang="it-IT" sz="2400" dirty="0" smtClean="0">
                    <a:latin typeface="Comic Sans MS" pitchFamily="66" charset="0"/>
                  </a:rPr>
                  <a:t> </a:t>
                </a:r>
                <a:r>
                  <a:rPr lang="it-IT" altLang="it-IT" sz="2400" dirty="0" err="1" smtClean="0">
                    <a:latin typeface="Comic Sans MS" pitchFamily="66" charset="0"/>
                  </a:rPr>
                  <a:t>one</a:t>
                </a:r>
                <a:r>
                  <a:rPr lang="it-IT" altLang="it-IT" sz="2400" dirty="0" smtClean="0">
                    <a:latin typeface="Comic Sans MS" pitchFamily="66" charset="0"/>
                  </a:rPr>
                  <a:t> consecutive allele</a:t>
                </a:r>
                <a:endParaRPr lang="it-IT" altLang="it-IT" sz="2400" dirty="0">
                  <a:latin typeface="Comic Sans MS" pitchFamily="66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2400" dirty="0">
                  <a:latin typeface="Comic Sans MS" pitchFamily="66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it-IT" altLang="it-IT" sz="24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HAPLOTYPE</a:t>
                </a:r>
                <a:endParaRPr lang="it-IT" altLang="it-IT" sz="24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cxnSp>
          <p:nvCxnSpPr>
            <p:cNvPr id="5" name="Connettore 2 4"/>
            <p:cNvCxnSpPr/>
            <p:nvPr/>
          </p:nvCxnSpPr>
          <p:spPr>
            <a:xfrm>
              <a:off x="2522762" y="5473192"/>
              <a:ext cx="0" cy="152368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o 11"/>
          <p:cNvGrpSpPr/>
          <p:nvPr/>
        </p:nvGrpSpPr>
        <p:grpSpPr>
          <a:xfrm>
            <a:off x="4439264" y="1305013"/>
            <a:ext cx="4555387" cy="3957801"/>
            <a:chOff x="2455863" y="0"/>
            <a:chExt cx="6430438" cy="5987330"/>
          </a:xfrm>
        </p:grpSpPr>
        <p:sp>
          <p:nvSpPr>
            <p:cNvPr id="13" name="Rectangle 1036"/>
            <p:cNvSpPr>
              <a:spLocks noChangeArrowheads="1"/>
            </p:cNvSpPr>
            <p:nvPr/>
          </p:nvSpPr>
          <p:spPr bwMode="auto">
            <a:xfrm>
              <a:off x="8194674" y="0"/>
              <a:ext cx="602726" cy="2967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41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1107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8900" tIns="46037" rIns="88900" bIns="46037">
              <a:spAutoFit/>
            </a:bodyPr>
            <a:lstStyle>
              <a:lvl1pPr defTabSz="893763"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446088" defTabSz="893763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893763" defTabSz="893763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339850" defTabSz="893763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1790700" defTabSz="893763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2479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7051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1623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6195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it-IT" altLang="it-IT" sz="1050" b="1">
                  <a:latin typeface="Arial" charset="0"/>
                </a:rPr>
                <a:t>133</a:t>
              </a:r>
            </a:p>
            <a:p>
              <a:r>
                <a:rPr lang="it-IT" altLang="it-IT" sz="1050" b="1">
                  <a:latin typeface="Arial" charset="0"/>
                </a:rPr>
                <a:t>204</a:t>
              </a:r>
            </a:p>
            <a:p>
              <a:r>
                <a:rPr lang="it-IT" altLang="it-IT" sz="1050" b="1">
                  <a:latin typeface="Arial" charset="0"/>
                </a:rPr>
                <a:t>156</a:t>
              </a:r>
            </a:p>
            <a:p>
              <a:r>
                <a:rPr lang="it-IT" altLang="it-IT" sz="1050" b="1">
                  <a:latin typeface="Arial" charset="0"/>
                </a:rPr>
                <a:t>244</a:t>
              </a:r>
            </a:p>
            <a:p>
              <a:r>
                <a:rPr lang="it-IT" altLang="it-IT" sz="1050" b="1">
                  <a:latin typeface="Arial" charset="0"/>
                </a:rPr>
                <a:t>195</a:t>
              </a:r>
            </a:p>
            <a:p>
              <a:r>
                <a:rPr lang="it-IT" altLang="it-IT" sz="1050" b="1">
                  <a:latin typeface="Arial" charset="0"/>
                </a:rPr>
                <a:t>170</a:t>
              </a:r>
            </a:p>
            <a:p>
              <a:r>
                <a:rPr lang="it-IT" altLang="it-IT" sz="1050" b="1">
                  <a:latin typeface="Arial" charset="0"/>
                </a:rPr>
                <a:t>229</a:t>
              </a:r>
            </a:p>
            <a:p>
              <a:r>
                <a:rPr lang="it-IT" altLang="it-IT" sz="1050" b="1">
                  <a:latin typeface="Arial" charset="0"/>
                </a:rPr>
                <a:t>164</a:t>
              </a:r>
            </a:p>
            <a:p>
              <a:r>
                <a:rPr lang="it-IT" altLang="it-IT" sz="1050" b="1">
                  <a:latin typeface="Arial" charset="0"/>
                </a:rPr>
                <a:t>234</a:t>
              </a:r>
            </a:p>
            <a:p>
              <a:r>
                <a:rPr lang="it-IT" altLang="it-IT" sz="1050" b="1">
                  <a:latin typeface="Arial" charset="0"/>
                </a:rPr>
                <a:t>114</a:t>
              </a:r>
            </a:p>
            <a:p>
              <a:r>
                <a:rPr lang="it-IT" altLang="it-IT" sz="1050" b="1">
                  <a:latin typeface="Arial" charset="0"/>
                </a:rPr>
                <a:t>153</a:t>
              </a:r>
            </a:p>
          </p:txBody>
        </p:sp>
        <p:sp>
          <p:nvSpPr>
            <p:cNvPr id="14" name="Rectangle 1037"/>
            <p:cNvSpPr>
              <a:spLocks noChangeArrowheads="1"/>
            </p:cNvSpPr>
            <p:nvPr/>
          </p:nvSpPr>
          <p:spPr bwMode="auto">
            <a:xfrm>
              <a:off x="7691438" y="0"/>
              <a:ext cx="602726" cy="2967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41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1107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8900" tIns="46037" rIns="88900" bIns="46037">
              <a:spAutoFit/>
            </a:bodyPr>
            <a:lstStyle>
              <a:lvl1pPr defTabSz="893763"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446088" defTabSz="893763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893763" defTabSz="893763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339850" defTabSz="893763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1790700" defTabSz="893763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2479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7051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1623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6195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it-IT" altLang="it-IT" sz="1050" b="1">
                  <a:latin typeface="Arial" charset="0"/>
                </a:rPr>
                <a:t>133</a:t>
              </a:r>
            </a:p>
            <a:p>
              <a:r>
                <a:rPr lang="it-IT" altLang="it-IT" sz="1050" b="1">
                  <a:latin typeface="Arial" charset="0"/>
                </a:rPr>
                <a:t>202</a:t>
              </a:r>
            </a:p>
            <a:p>
              <a:r>
                <a:rPr lang="it-IT" altLang="it-IT" sz="1050" b="1">
                  <a:latin typeface="Arial" charset="0"/>
                </a:rPr>
                <a:t>154</a:t>
              </a:r>
            </a:p>
            <a:p>
              <a:r>
                <a:rPr lang="it-IT" altLang="it-IT" sz="1050" b="1">
                  <a:latin typeface="Arial" charset="0"/>
                </a:rPr>
                <a:t>252</a:t>
              </a:r>
            </a:p>
            <a:p>
              <a:r>
                <a:rPr lang="it-IT" altLang="it-IT" sz="1050" b="1">
                  <a:latin typeface="Arial" charset="0"/>
                </a:rPr>
                <a:t>185</a:t>
              </a:r>
            </a:p>
            <a:p>
              <a:r>
                <a:rPr lang="it-IT" altLang="it-IT" sz="1050" b="1">
                  <a:latin typeface="Arial" charset="0"/>
                </a:rPr>
                <a:t>170</a:t>
              </a:r>
            </a:p>
            <a:p>
              <a:r>
                <a:rPr lang="it-IT" altLang="it-IT" sz="1050" b="1">
                  <a:latin typeface="Arial" charset="0"/>
                </a:rPr>
                <a:t>217</a:t>
              </a:r>
            </a:p>
            <a:p>
              <a:r>
                <a:rPr lang="it-IT" altLang="it-IT" sz="1050" b="1">
                  <a:latin typeface="Arial" charset="0"/>
                </a:rPr>
                <a:t>164</a:t>
              </a:r>
            </a:p>
            <a:p>
              <a:r>
                <a:rPr lang="it-IT" altLang="it-IT" sz="1050" b="1">
                  <a:latin typeface="Arial" charset="0"/>
                </a:rPr>
                <a:t>224</a:t>
              </a:r>
            </a:p>
            <a:p>
              <a:r>
                <a:rPr lang="it-IT" altLang="it-IT" sz="1050" b="1">
                  <a:latin typeface="Arial" charset="0"/>
                </a:rPr>
                <a:t>120</a:t>
              </a:r>
            </a:p>
            <a:p>
              <a:r>
                <a:rPr lang="it-IT" altLang="it-IT" sz="1050" b="1">
                  <a:latin typeface="Arial" charset="0"/>
                </a:rPr>
                <a:t>167</a:t>
              </a:r>
            </a:p>
          </p:txBody>
        </p:sp>
        <p:sp>
          <p:nvSpPr>
            <p:cNvPr id="15" name="Rectangle 1026"/>
            <p:cNvSpPr>
              <a:spLocks noChangeArrowheads="1"/>
            </p:cNvSpPr>
            <p:nvPr/>
          </p:nvSpPr>
          <p:spPr bwMode="auto">
            <a:xfrm>
              <a:off x="5108575" y="119063"/>
              <a:ext cx="506413" cy="446087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41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050"/>
            </a:p>
          </p:txBody>
        </p:sp>
        <p:sp>
          <p:nvSpPr>
            <p:cNvPr id="16" name="Oval 1027"/>
            <p:cNvSpPr>
              <a:spLocks noChangeArrowheads="1"/>
            </p:cNvSpPr>
            <p:nvPr/>
          </p:nvSpPr>
          <p:spPr bwMode="auto">
            <a:xfrm>
              <a:off x="6958013" y="98425"/>
              <a:ext cx="539750" cy="477838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41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050"/>
            </a:p>
          </p:txBody>
        </p:sp>
        <p:sp>
          <p:nvSpPr>
            <p:cNvPr id="17" name="Oval 1028"/>
            <p:cNvSpPr>
              <a:spLocks noChangeArrowheads="1"/>
            </p:cNvSpPr>
            <p:nvPr/>
          </p:nvSpPr>
          <p:spPr bwMode="auto">
            <a:xfrm>
              <a:off x="4697413" y="2949575"/>
              <a:ext cx="541337" cy="477838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41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050"/>
            </a:p>
          </p:txBody>
        </p:sp>
        <p:sp>
          <p:nvSpPr>
            <p:cNvPr id="18" name="Line 1029"/>
            <p:cNvSpPr>
              <a:spLocks noChangeShapeType="1"/>
            </p:cNvSpPr>
            <p:nvPr/>
          </p:nvSpPr>
          <p:spPr bwMode="auto">
            <a:xfrm flipH="1">
              <a:off x="5651500" y="307975"/>
              <a:ext cx="12573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050"/>
            </a:p>
          </p:txBody>
        </p:sp>
        <p:sp>
          <p:nvSpPr>
            <p:cNvPr id="19" name="Rectangle 1030"/>
            <p:cNvSpPr>
              <a:spLocks noChangeArrowheads="1"/>
            </p:cNvSpPr>
            <p:nvPr/>
          </p:nvSpPr>
          <p:spPr bwMode="auto">
            <a:xfrm>
              <a:off x="7296150" y="2998788"/>
              <a:ext cx="506413" cy="446087"/>
            </a:xfrm>
            <a:prstGeom prst="rect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050"/>
            </a:p>
          </p:txBody>
        </p:sp>
        <p:sp>
          <p:nvSpPr>
            <p:cNvPr id="20" name="Rectangle 1031"/>
            <p:cNvSpPr>
              <a:spLocks noChangeArrowheads="1"/>
            </p:cNvSpPr>
            <p:nvPr/>
          </p:nvSpPr>
          <p:spPr bwMode="auto">
            <a:xfrm>
              <a:off x="4487864" y="20638"/>
              <a:ext cx="602726" cy="2967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41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1107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8900" tIns="46037" rIns="88900" bIns="46037">
              <a:spAutoFit/>
            </a:bodyPr>
            <a:lstStyle>
              <a:lvl1pPr defTabSz="893763"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446088" defTabSz="893763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893763" defTabSz="893763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339850" defTabSz="893763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1790700" defTabSz="893763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2479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7051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1623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6195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it-IT" altLang="it-IT" sz="1050" b="1">
                  <a:latin typeface="Arial" charset="0"/>
                </a:rPr>
                <a:t>135</a:t>
              </a:r>
            </a:p>
            <a:p>
              <a:r>
                <a:rPr lang="it-IT" altLang="it-IT" sz="1050" b="1">
                  <a:latin typeface="Arial" charset="0"/>
                </a:rPr>
                <a:t>194</a:t>
              </a:r>
            </a:p>
            <a:p>
              <a:r>
                <a:rPr lang="it-IT" altLang="it-IT" sz="1050" b="1">
                  <a:latin typeface="Arial" charset="0"/>
                </a:rPr>
                <a:t>150</a:t>
              </a:r>
            </a:p>
            <a:p>
              <a:r>
                <a:rPr lang="it-IT" altLang="it-IT" sz="1050" b="1">
                  <a:latin typeface="Arial" charset="0"/>
                </a:rPr>
                <a:t>250</a:t>
              </a:r>
            </a:p>
            <a:p>
              <a:r>
                <a:rPr lang="it-IT" altLang="it-IT" sz="1050" b="1">
                  <a:latin typeface="Arial" charset="0"/>
                </a:rPr>
                <a:t>179</a:t>
              </a:r>
            </a:p>
            <a:p>
              <a:r>
                <a:rPr lang="it-IT" altLang="it-IT" sz="1050" b="1">
                  <a:latin typeface="Arial" charset="0"/>
                </a:rPr>
                <a:t>170</a:t>
              </a:r>
            </a:p>
            <a:p>
              <a:r>
                <a:rPr lang="it-IT" altLang="it-IT" sz="1050" b="1">
                  <a:latin typeface="Arial" charset="0"/>
                </a:rPr>
                <a:t>219</a:t>
              </a:r>
            </a:p>
            <a:p>
              <a:r>
                <a:rPr lang="it-IT" altLang="it-IT" sz="1050" b="1">
                  <a:latin typeface="Arial" charset="0"/>
                </a:rPr>
                <a:t>164</a:t>
              </a:r>
            </a:p>
            <a:p>
              <a:r>
                <a:rPr lang="it-IT" altLang="it-IT" sz="1050" b="1">
                  <a:latin typeface="Arial" charset="0"/>
                </a:rPr>
                <a:t>234</a:t>
              </a:r>
            </a:p>
            <a:p>
              <a:r>
                <a:rPr lang="it-IT" altLang="it-IT" sz="1050" b="1">
                  <a:latin typeface="Arial" charset="0"/>
                </a:rPr>
                <a:t>120</a:t>
              </a:r>
            </a:p>
            <a:p>
              <a:r>
                <a:rPr lang="it-IT" altLang="it-IT" sz="1050" b="1">
                  <a:latin typeface="Arial" charset="0"/>
                </a:rPr>
                <a:t>157</a:t>
              </a:r>
            </a:p>
          </p:txBody>
        </p:sp>
        <p:sp>
          <p:nvSpPr>
            <p:cNvPr id="21" name="Line 1033"/>
            <p:cNvSpPr>
              <a:spLocks noChangeShapeType="1"/>
            </p:cNvSpPr>
            <p:nvPr/>
          </p:nvSpPr>
          <p:spPr bwMode="auto">
            <a:xfrm>
              <a:off x="4970463" y="2747963"/>
              <a:ext cx="0" cy="19526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050"/>
            </a:p>
          </p:txBody>
        </p:sp>
        <p:sp>
          <p:nvSpPr>
            <p:cNvPr id="22" name="Line 1034"/>
            <p:cNvSpPr>
              <a:spLocks noChangeShapeType="1"/>
            </p:cNvSpPr>
            <p:nvPr/>
          </p:nvSpPr>
          <p:spPr bwMode="auto">
            <a:xfrm>
              <a:off x="7548563" y="2759075"/>
              <a:ext cx="0" cy="2159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050"/>
            </a:p>
          </p:txBody>
        </p:sp>
        <p:sp>
          <p:nvSpPr>
            <p:cNvPr id="23" name="Line 1035"/>
            <p:cNvSpPr>
              <a:spLocks noChangeShapeType="1"/>
            </p:cNvSpPr>
            <p:nvPr/>
          </p:nvSpPr>
          <p:spPr bwMode="auto">
            <a:xfrm flipV="1">
              <a:off x="4987925" y="2749550"/>
              <a:ext cx="256381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050"/>
            </a:p>
          </p:txBody>
        </p:sp>
        <p:sp>
          <p:nvSpPr>
            <p:cNvPr id="24" name="Rectangle 1038"/>
            <p:cNvSpPr>
              <a:spLocks noChangeArrowheads="1"/>
            </p:cNvSpPr>
            <p:nvPr/>
          </p:nvSpPr>
          <p:spPr bwMode="auto">
            <a:xfrm>
              <a:off x="4052888" y="3006724"/>
              <a:ext cx="602726" cy="2967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41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1107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8900" tIns="46037" rIns="88900" bIns="46037">
              <a:spAutoFit/>
            </a:bodyPr>
            <a:lstStyle>
              <a:lvl1pPr defTabSz="893763"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446088" defTabSz="893763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893763" defTabSz="893763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339850" defTabSz="893763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1790700" defTabSz="893763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2479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7051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1623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6195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it-IT" altLang="it-IT" sz="1050" b="1" dirty="0">
                  <a:latin typeface="Arial" charset="0"/>
                </a:rPr>
                <a:t>133</a:t>
              </a:r>
            </a:p>
            <a:p>
              <a:r>
                <a:rPr lang="it-IT" altLang="it-IT" sz="1050" b="1" dirty="0">
                  <a:latin typeface="Arial" charset="0"/>
                </a:rPr>
                <a:t>202</a:t>
              </a:r>
            </a:p>
            <a:p>
              <a:r>
                <a:rPr lang="it-IT" altLang="it-IT" sz="1050" b="1" dirty="0">
                  <a:latin typeface="Arial" charset="0"/>
                </a:rPr>
                <a:t>154</a:t>
              </a:r>
            </a:p>
            <a:p>
              <a:r>
                <a:rPr lang="it-IT" altLang="it-IT" sz="1050" b="1" dirty="0">
                  <a:latin typeface="Arial" charset="0"/>
                </a:rPr>
                <a:t>252</a:t>
              </a:r>
            </a:p>
            <a:p>
              <a:r>
                <a:rPr lang="it-IT" altLang="it-IT" sz="1050" b="1" dirty="0">
                  <a:latin typeface="Arial" charset="0"/>
                </a:rPr>
                <a:t>185</a:t>
              </a:r>
            </a:p>
            <a:p>
              <a:r>
                <a:rPr lang="it-IT" altLang="it-IT" sz="1050" b="1" dirty="0">
                  <a:latin typeface="Arial" charset="0"/>
                </a:rPr>
                <a:t>170</a:t>
              </a:r>
            </a:p>
            <a:p>
              <a:r>
                <a:rPr lang="it-IT" altLang="it-IT" sz="1050" b="1" dirty="0">
                  <a:latin typeface="Arial" charset="0"/>
                </a:rPr>
                <a:t>217</a:t>
              </a:r>
            </a:p>
            <a:p>
              <a:r>
                <a:rPr lang="it-IT" altLang="it-IT" sz="1050" b="1" dirty="0">
                  <a:latin typeface="Arial" charset="0"/>
                </a:rPr>
                <a:t>164</a:t>
              </a:r>
            </a:p>
            <a:p>
              <a:r>
                <a:rPr lang="it-IT" altLang="it-IT" sz="1050" b="1" dirty="0">
                  <a:latin typeface="Arial" charset="0"/>
                </a:rPr>
                <a:t>224</a:t>
              </a:r>
            </a:p>
            <a:p>
              <a:r>
                <a:rPr lang="it-IT" altLang="it-IT" sz="1050" b="1" dirty="0">
                  <a:latin typeface="Arial" charset="0"/>
                </a:rPr>
                <a:t>120</a:t>
              </a:r>
            </a:p>
            <a:p>
              <a:r>
                <a:rPr lang="it-IT" altLang="it-IT" sz="1050" b="1" dirty="0">
                  <a:latin typeface="Arial" charset="0"/>
                </a:rPr>
                <a:t>167</a:t>
              </a:r>
            </a:p>
          </p:txBody>
        </p:sp>
        <p:sp>
          <p:nvSpPr>
            <p:cNvPr id="25" name="Rectangle 1039"/>
            <p:cNvSpPr>
              <a:spLocks noChangeArrowheads="1"/>
            </p:cNvSpPr>
            <p:nvPr/>
          </p:nvSpPr>
          <p:spPr bwMode="auto">
            <a:xfrm>
              <a:off x="3962400" y="20638"/>
              <a:ext cx="602726" cy="2967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41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1107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8900" tIns="46037" rIns="88900" bIns="46037">
              <a:spAutoFit/>
            </a:bodyPr>
            <a:lstStyle>
              <a:lvl1pPr defTabSz="893763"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446088" defTabSz="893763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893763" defTabSz="893763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339850" defTabSz="893763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1790700" defTabSz="893763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2479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7051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1623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6195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it-IT" altLang="it-IT" sz="1050" b="1">
                  <a:latin typeface="Arial" charset="0"/>
                </a:rPr>
                <a:t>133</a:t>
              </a:r>
            </a:p>
            <a:p>
              <a:r>
                <a:rPr lang="it-IT" altLang="it-IT" sz="1050" b="1">
                  <a:latin typeface="Arial" charset="0"/>
                </a:rPr>
                <a:t>202</a:t>
              </a:r>
            </a:p>
            <a:p>
              <a:r>
                <a:rPr lang="it-IT" altLang="it-IT" sz="1050" b="1">
                  <a:latin typeface="Arial" charset="0"/>
                </a:rPr>
                <a:t>160</a:t>
              </a:r>
            </a:p>
            <a:p>
              <a:r>
                <a:rPr lang="it-IT" altLang="it-IT" sz="1050" b="1">
                  <a:latin typeface="Arial" charset="0"/>
                </a:rPr>
                <a:t>244</a:t>
              </a:r>
            </a:p>
            <a:p>
              <a:r>
                <a:rPr lang="it-IT" altLang="it-IT" sz="1050" b="1">
                  <a:latin typeface="Arial" charset="0"/>
                </a:rPr>
                <a:t>183</a:t>
              </a:r>
            </a:p>
            <a:p>
              <a:r>
                <a:rPr lang="it-IT" altLang="it-IT" sz="1050" b="1">
                  <a:latin typeface="Arial" charset="0"/>
                </a:rPr>
                <a:t>170</a:t>
              </a:r>
            </a:p>
            <a:p>
              <a:r>
                <a:rPr lang="it-IT" altLang="it-IT" sz="1050" b="1">
                  <a:latin typeface="Arial" charset="0"/>
                </a:rPr>
                <a:t>217</a:t>
              </a:r>
            </a:p>
            <a:p>
              <a:r>
                <a:rPr lang="it-IT" altLang="it-IT" sz="1050" b="1">
                  <a:latin typeface="Arial" charset="0"/>
                </a:rPr>
                <a:t>164</a:t>
              </a:r>
            </a:p>
            <a:p>
              <a:r>
                <a:rPr lang="it-IT" altLang="it-IT" sz="1050" b="1">
                  <a:latin typeface="Arial" charset="0"/>
                </a:rPr>
                <a:t>228</a:t>
              </a:r>
            </a:p>
            <a:p>
              <a:r>
                <a:rPr lang="it-IT" altLang="it-IT" sz="1050" b="1">
                  <a:latin typeface="Arial" charset="0"/>
                </a:rPr>
                <a:t>127</a:t>
              </a:r>
            </a:p>
            <a:p>
              <a:r>
                <a:rPr lang="it-IT" altLang="it-IT" sz="1050" b="1">
                  <a:latin typeface="Arial" charset="0"/>
                </a:rPr>
                <a:t>169</a:t>
              </a:r>
            </a:p>
          </p:txBody>
        </p:sp>
        <p:sp>
          <p:nvSpPr>
            <p:cNvPr id="26" name="Rectangle 1040"/>
            <p:cNvSpPr>
              <a:spLocks noChangeArrowheads="1"/>
            </p:cNvSpPr>
            <p:nvPr/>
          </p:nvSpPr>
          <p:spPr bwMode="auto">
            <a:xfrm>
              <a:off x="7872413" y="2947987"/>
              <a:ext cx="602726" cy="2967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41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1107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8900" tIns="46037" rIns="88900" bIns="46037">
              <a:spAutoFit/>
            </a:bodyPr>
            <a:lstStyle>
              <a:lvl1pPr defTabSz="893763"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446088" defTabSz="893763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893763" defTabSz="893763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339850" defTabSz="893763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1790700" defTabSz="893763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2479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7051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1623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6195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it-IT" altLang="it-IT" sz="1050" b="1">
                  <a:latin typeface="Arial" charset="0"/>
                </a:rPr>
                <a:t>133</a:t>
              </a:r>
            </a:p>
            <a:p>
              <a:r>
                <a:rPr lang="it-IT" altLang="it-IT" sz="1050" b="1">
                  <a:latin typeface="Arial" charset="0"/>
                </a:rPr>
                <a:t>202</a:t>
              </a:r>
            </a:p>
            <a:p>
              <a:r>
                <a:rPr lang="it-IT" altLang="it-IT" sz="1050" b="1">
                  <a:latin typeface="Arial" charset="0"/>
                </a:rPr>
                <a:t>160</a:t>
              </a:r>
            </a:p>
            <a:p>
              <a:r>
                <a:rPr lang="it-IT" altLang="it-IT" sz="1050" b="1">
                  <a:latin typeface="Arial" charset="0"/>
                </a:rPr>
                <a:t>244</a:t>
              </a:r>
            </a:p>
            <a:p>
              <a:r>
                <a:rPr lang="it-IT" altLang="it-IT" sz="1050" b="1">
                  <a:latin typeface="Arial" charset="0"/>
                </a:rPr>
                <a:t>183</a:t>
              </a:r>
            </a:p>
            <a:p>
              <a:r>
                <a:rPr lang="it-IT" altLang="it-IT" sz="1050" b="1">
                  <a:latin typeface="Arial" charset="0"/>
                </a:rPr>
                <a:t>170</a:t>
              </a:r>
            </a:p>
            <a:p>
              <a:r>
                <a:rPr lang="it-IT" altLang="it-IT" sz="1050" b="1">
                  <a:latin typeface="Arial" charset="0"/>
                </a:rPr>
                <a:t>217</a:t>
              </a:r>
            </a:p>
            <a:p>
              <a:r>
                <a:rPr lang="it-IT" altLang="it-IT" sz="1050" b="1">
                  <a:latin typeface="Arial" charset="0"/>
                </a:rPr>
                <a:t>164</a:t>
              </a:r>
            </a:p>
            <a:p>
              <a:r>
                <a:rPr lang="it-IT" altLang="it-IT" sz="1050" b="1">
                  <a:latin typeface="Arial" charset="0"/>
                </a:rPr>
                <a:t>228</a:t>
              </a:r>
            </a:p>
            <a:p>
              <a:r>
                <a:rPr lang="it-IT" altLang="it-IT" sz="1050" b="1">
                  <a:latin typeface="Arial" charset="0"/>
                </a:rPr>
                <a:t>127</a:t>
              </a:r>
            </a:p>
            <a:p>
              <a:r>
                <a:rPr lang="it-IT" altLang="it-IT" sz="1050" b="1">
                  <a:latin typeface="Arial" charset="0"/>
                </a:rPr>
                <a:t>169</a:t>
              </a:r>
            </a:p>
          </p:txBody>
        </p:sp>
        <p:sp>
          <p:nvSpPr>
            <p:cNvPr id="27" name="Rectangle 1041"/>
            <p:cNvSpPr>
              <a:spLocks noChangeArrowheads="1"/>
            </p:cNvSpPr>
            <p:nvPr/>
          </p:nvSpPr>
          <p:spPr bwMode="auto">
            <a:xfrm>
              <a:off x="8283575" y="2947987"/>
              <a:ext cx="602726" cy="2967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41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1107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8900" tIns="46037" rIns="88900" bIns="46037">
              <a:spAutoFit/>
            </a:bodyPr>
            <a:lstStyle>
              <a:lvl1pPr defTabSz="893763"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446088" defTabSz="893763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893763" defTabSz="893763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339850" defTabSz="893763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1790700" defTabSz="893763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2479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7051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1623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6195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it-IT" altLang="it-IT" sz="1050" b="1">
                  <a:latin typeface="Arial" charset="0"/>
                </a:rPr>
                <a:t>133</a:t>
              </a:r>
            </a:p>
            <a:p>
              <a:endParaRPr lang="it-IT" altLang="it-IT" sz="1050" b="1">
                <a:latin typeface="Arial" charset="0"/>
              </a:endParaRPr>
            </a:p>
            <a:p>
              <a:endParaRPr lang="it-IT" altLang="it-IT" sz="1050" b="1">
                <a:latin typeface="Arial" charset="0"/>
              </a:endParaRPr>
            </a:p>
            <a:p>
              <a:endParaRPr lang="it-IT" altLang="it-IT" sz="1050" b="1">
                <a:latin typeface="Arial" charset="0"/>
              </a:endParaRPr>
            </a:p>
            <a:p>
              <a:endParaRPr lang="it-IT" altLang="it-IT" sz="1050" b="1">
                <a:latin typeface="Arial" charset="0"/>
              </a:endParaRPr>
            </a:p>
            <a:p>
              <a:endParaRPr lang="it-IT" altLang="it-IT" sz="1050" b="1">
                <a:latin typeface="Arial" charset="0"/>
              </a:endParaRPr>
            </a:p>
            <a:p>
              <a:endParaRPr lang="it-IT" altLang="it-IT" sz="1050" b="1">
                <a:latin typeface="Arial" charset="0"/>
              </a:endParaRPr>
            </a:p>
            <a:p>
              <a:r>
                <a:rPr lang="it-IT" altLang="it-IT" sz="1050" b="1">
                  <a:latin typeface="Arial" charset="0"/>
                </a:rPr>
                <a:t>164</a:t>
              </a:r>
            </a:p>
            <a:p>
              <a:r>
                <a:rPr lang="it-IT" altLang="it-IT" sz="1050" b="1">
                  <a:latin typeface="Arial" charset="0"/>
                </a:rPr>
                <a:t>224</a:t>
              </a:r>
            </a:p>
            <a:p>
              <a:r>
                <a:rPr lang="it-IT" altLang="it-IT" sz="1050" b="1">
                  <a:latin typeface="Arial" charset="0"/>
                </a:rPr>
                <a:t>120</a:t>
              </a:r>
            </a:p>
            <a:p>
              <a:r>
                <a:rPr lang="it-IT" altLang="it-IT" sz="1050" b="1">
                  <a:latin typeface="Arial" charset="0"/>
                </a:rPr>
                <a:t>167</a:t>
              </a:r>
            </a:p>
          </p:txBody>
        </p:sp>
        <p:sp>
          <p:nvSpPr>
            <p:cNvPr id="28" name="Rectangle 1042"/>
            <p:cNvSpPr>
              <a:spLocks noChangeArrowheads="1"/>
            </p:cNvSpPr>
            <p:nvPr/>
          </p:nvSpPr>
          <p:spPr bwMode="auto">
            <a:xfrm>
              <a:off x="2455863" y="3019425"/>
              <a:ext cx="1105393" cy="2967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41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1107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8900" tIns="46037" rIns="88900" bIns="46037">
              <a:spAutoFit/>
            </a:bodyPr>
            <a:lstStyle>
              <a:lvl1pPr defTabSz="893763"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446088" defTabSz="893763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893763" defTabSz="893763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339850" defTabSz="893763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1790700" defTabSz="893763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2479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7051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1623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6195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it-IT" altLang="it-IT" sz="1050" b="1" dirty="0">
                  <a:latin typeface="Arial" charset="0"/>
                </a:rPr>
                <a:t>D15S210</a:t>
              </a:r>
            </a:p>
            <a:p>
              <a:r>
                <a:rPr lang="it-IT" altLang="it-IT" sz="1050" b="1" dirty="0">
                  <a:latin typeface="Arial" charset="0"/>
                </a:rPr>
                <a:t>D15S128</a:t>
              </a:r>
            </a:p>
            <a:p>
              <a:r>
                <a:rPr lang="it-IT" altLang="it-IT" sz="1050" b="1" dirty="0">
                  <a:latin typeface="Arial" charset="0"/>
                </a:rPr>
                <a:t>D15S122</a:t>
              </a:r>
            </a:p>
            <a:p>
              <a:r>
                <a:rPr lang="it-IT" altLang="it-IT" sz="1050" b="1" dirty="0">
                  <a:latin typeface="Arial" charset="0"/>
                </a:rPr>
                <a:t>D15S11</a:t>
              </a:r>
            </a:p>
            <a:p>
              <a:r>
                <a:rPr lang="it-IT" altLang="it-IT" sz="1050" b="1" dirty="0">
                  <a:latin typeface="Arial" charset="0"/>
                </a:rPr>
                <a:t>GABR3</a:t>
              </a:r>
            </a:p>
            <a:p>
              <a:r>
                <a:rPr lang="it-IT" altLang="it-IT" sz="1050" b="1" dirty="0">
                  <a:latin typeface="Arial" charset="0"/>
                </a:rPr>
                <a:t>D15S97</a:t>
              </a:r>
            </a:p>
            <a:p>
              <a:r>
                <a:rPr lang="it-IT" altLang="it-IT" sz="1050" b="1" dirty="0">
                  <a:latin typeface="Arial" charset="0"/>
                </a:rPr>
                <a:t>D15S156</a:t>
              </a:r>
            </a:p>
            <a:p>
              <a:r>
                <a:rPr lang="it-IT" altLang="it-IT" sz="1050" b="1" dirty="0">
                  <a:latin typeface="Arial" charset="0"/>
                </a:rPr>
                <a:t>D15S219</a:t>
              </a:r>
            </a:p>
            <a:p>
              <a:r>
                <a:rPr lang="it-IT" altLang="it-IT" sz="1050" b="1" dirty="0">
                  <a:latin typeface="Arial" charset="0"/>
                </a:rPr>
                <a:t>D15S165</a:t>
              </a:r>
            </a:p>
            <a:p>
              <a:r>
                <a:rPr lang="it-IT" altLang="it-IT" sz="1050" b="1" dirty="0">
                  <a:latin typeface="Arial" charset="0"/>
                </a:rPr>
                <a:t>D15S98</a:t>
              </a:r>
            </a:p>
            <a:p>
              <a:r>
                <a:rPr lang="it-IT" altLang="it-IT" sz="1050" b="1" dirty="0">
                  <a:latin typeface="Arial" charset="0"/>
                </a:rPr>
                <a:t>D15S87</a:t>
              </a:r>
            </a:p>
          </p:txBody>
        </p:sp>
        <p:sp>
          <p:nvSpPr>
            <p:cNvPr id="29" name="Line 1053"/>
            <p:cNvSpPr>
              <a:spLocks noChangeShapeType="1"/>
            </p:cNvSpPr>
            <p:nvPr/>
          </p:nvSpPr>
          <p:spPr bwMode="auto">
            <a:xfrm>
              <a:off x="8559800" y="3281363"/>
              <a:ext cx="0" cy="138747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050"/>
            </a:p>
          </p:txBody>
        </p:sp>
        <p:sp>
          <p:nvSpPr>
            <p:cNvPr id="30" name="Line 1054"/>
            <p:cNvSpPr>
              <a:spLocks noChangeShapeType="1"/>
            </p:cNvSpPr>
            <p:nvPr/>
          </p:nvSpPr>
          <p:spPr bwMode="auto">
            <a:xfrm>
              <a:off x="6297613" y="312738"/>
              <a:ext cx="0" cy="24384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050"/>
            </a:p>
          </p:txBody>
        </p:sp>
        <p:sp>
          <p:nvSpPr>
            <p:cNvPr id="31" name="Rectangle 1056"/>
            <p:cNvSpPr>
              <a:spLocks noChangeArrowheads="1"/>
            </p:cNvSpPr>
            <p:nvPr/>
          </p:nvSpPr>
          <p:spPr bwMode="auto">
            <a:xfrm>
              <a:off x="3978275" y="249238"/>
              <a:ext cx="1030288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41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1107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050"/>
            </a:p>
          </p:txBody>
        </p:sp>
        <p:sp>
          <p:nvSpPr>
            <p:cNvPr id="32" name="Rectangle 1057"/>
            <p:cNvSpPr>
              <a:spLocks noChangeArrowheads="1"/>
            </p:cNvSpPr>
            <p:nvPr/>
          </p:nvSpPr>
          <p:spPr bwMode="auto">
            <a:xfrm>
              <a:off x="7708900" y="225425"/>
              <a:ext cx="1006475" cy="263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41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1107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050"/>
            </a:p>
          </p:txBody>
        </p:sp>
        <p:sp>
          <p:nvSpPr>
            <p:cNvPr id="33" name="Rectangle 1058"/>
            <p:cNvSpPr>
              <a:spLocks noChangeArrowheads="1"/>
            </p:cNvSpPr>
            <p:nvPr/>
          </p:nvSpPr>
          <p:spPr bwMode="auto">
            <a:xfrm>
              <a:off x="7772400" y="3181350"/>
              <a:ext cx="1025525" cy="239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41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1107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050"/>
            </a:p>
          </p:txBody>
        </p:sp>
        <p:sp>
          <p:nvSpPr>
            <p:cNvPr id="34" name="Rectangle 1064"/>
            <p:cNvSpPr>
              <a:spLocks noChangeArrowheads="1"/>
            </p:cNvSpPr>
            <p:nvPr/>
          </p:nvSpPr>
          <p:spPr bwMode="auto">
            <a:xfrm>
              <a:off x="3954463" y="101600"/>
              <a:ext cx="534987" cy="2794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050"/>
            </a:p>
          </p:txBody>
        </p:sp>
        <p:sp>
          <p:nvSpPr>
            <p:cNvPr id="35" name="Rectangle 1072"/>
            <p:cNvSpPr>
              <a:spLocks noChangeArrowheads="1"/>
            </p:cNvSpPr>
            <p:nvPr/>
          </p:nvSpPr>
          <p:spPr bwMode="auto">
            <a:xfrm>
              <a:off x="3548062" y="3003551"/>
              <a:ext cx="602726" cy="2967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41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1107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8900" tIns="46037" rIns="88900" bIns="46037">
              <a:spAutoFit/>
            </a:bodyPr>
            <a:lstStyle>
              <a:lvl1pPr defTabSz="893763"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446088" defTabSz="893763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893763" defTabSz="893763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339850" defTabSz="893763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1790700" defTabSz="893763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2479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7051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1623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619500" defTabSz="893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it-IT" altLang="it-IT" sz="1050" b="1">
                  <a:latin typeface="Arial" charset="0"/>
                </a:rPr>
                <a:t>133</a:t>
              </a:r>
            </a:p>
            <a:p>
              <a:r>
                <a:rPr lang="it-IT" altLang="it-IT" sz="1050" b="1">
                  <a:latin typeface="Arial" charset="0"/>
                </a:rPr>
                <a:t>202</a:t>
              </a:r>
            </a:p>
            <a:p>
              <a:r>
                <a:rPr lang="it-IT" altLang="it-IT" sz="1050" b="1">
                  <a:latin typeface="Arial" charset="0"/>
                </a:rPr>
                <a:t>160</a:t>
              </a:r>
            </a:p>
            <a:p>
              <a:r>
                <a:rPr lang="it-IT" altLang="it-IT" sz="1050" b="1">
                  <a:latin typeface="Arial" charset="0"/>
                </a:rPr>
                <a:t>244</a:t>
              </a:r>
            </a:p>
            <a:p>
              <a:r>
                <a:rPr lang="it-IT" altLang="it-IT" sz="1050" b="1">
                  <a:latin typeface="Arial" charset="0"/>
                </a:rPr>
                <a:t>183</a:t>
              </a:r>
            </a:p>
            <a:p>
              <a:r>
                <a:rPr lang="it-IT" altLang="it-IT" sz="1050" b="1">
                  <a:latin typeface="Arial" charset="0"/>
                </a:rPr>
                <a:t>170</a:t>
              </a:r>
            </a:p>
            <a:p>
              <a:r>
                <a:rPr lang="it-IT" altLang="it-IT" sz="1050" b="1">
                  <a:latin typeface="Arial" charset="0"/>
                </a:rPr>
                <a:t>217</a:t>
              </a:r>
            </a:p>
            <a:p>
              <a:r>
                <a:rPr lang="it-IT" altLang="it-IT" sz="1050" b="1">
                  <a:latin typeface="Arial" charset="0"/>
                </a:rPr>
                <a:t>164</a:t>
              </a:r>
            </a:p>
            <a:p>
              <a:r>
                <a:rPr lang="it-IT" altLang="it-IT" sz="1050" b="1">
                  <a:latin typeface="Arial" charset="0"/>
                </a:rPr>
                <a:t>228</a:t>
              </a:r>
            </a:p>
            <a:p>
              <a:r>
                <a:rPr lang="it-IT" altLang="it-IT" sz="1050" b="1">
                  <a:latin typeface="Arial" charset="0"/>
                </a:rPr>
                <a:t>127</a:t>
              </a:r>
            </a:p>
            <a:p>
              <a:r>
                <a:rPr lang="it-IT" altLang="it-IT" sz="1050" b="1">
                  <a:latin typeface="Arial" charset="0"/>
                </a:rPr>
                <a:t>169</a:t>
              </a:r>
            </a:p>
          </p:txBody>
        </p:sp>
        <p:sp>
          <p:nvSpPr>
            <p:cNvPr id="36" name="Rectangle 1074"/>
            <p:cNvSpPr>
              <a:spLocks noChangeArrowheads="1"/>
            </p:cNvSpPr>
            <p:nvPr/>
          </p:nvSpPr>
          <p:spPr bwMode="auto">
            <a:xfrm>
              <a:off x="7850188" y="2967038"/>
              <a:ext cx="536575" cy="289718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050"/>
            </a:p>
          </p:txBody>
        </p:sp>
        <p:sp>
          <p:nvSpPr>
            <p:cNvPr id="37" name="Rectangle 1075"/>
            <p:cNvSpPr>
              <a:spLocks noChangeArrowheads="1"/>
            </p:cNvSpPr>
            <p:nvPr/>
          </p:nvSpPr>
          <p:spPr bwMode="auto">
            <a:xfrm>
              <a:off x="3517900" y="3078163"/>
              <a:ext cx="565150" cy="282416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050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4024026" y="1537143"/>
            <a:ext cx="56681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SNP</a:t>
            </a:r>
            <a:endParaRPr kumimoji="0" lang="it-IT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omic Sans MS" panose="030F0702030302020204" pitchFamily="66" charset="0"/>
              <a:sym typeface="Avenir Roman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625819" y="3012547"/>
            <a:ext cx="123366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 </a:t>
            </a:r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repeat</a:t>
            </a:r>
            <a:endParaRPr kumimoji="0" lang="it-IT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omic Sans MS" panose="030F0702030302020204" pitchFamily="66" charset="0"/>
              <a:sym typeface="Avenir Roman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741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38"/>
    </mc:Choice>
    <mc:Fallback xmlns="">
      <p:transition spd="slow" advTm="109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831" x="4572000" y="3429000"/>
          <p14:tracePt t="18833" x="3946525" y="3724275"/>
          <p14:tracePt t="18893" x="3813175" y="3822700"/>
          <p14:tracePt t="18895" x="3705225" y="3894138"/>
          <p14:tracePt t="18911" x="3589338" y="3965575"/>
          <p14:tracePt t="18928" x="3394075" y="4054475"/>
          <p14:tracePt t="18944" x="2901950" y="4170363"/>
          <p14:tracePt t="18962" x="1866900" y="4313238"/>
          <p14:tracePt t="18977" x="465138" y="4510088"/>
          <p14:tracePt t="18994" x="0" y="4697413"/>
          <p14:tracePt t="19010" x="0" y="5205413"/>
          <p14:tracePt t="19035" x="0" y="5375275"/>
          <p14:tracePt t="19045" x="0" y="5608638"/>
          <p14:tracePt t="19060" x="0" y="5848350"/>
          <p14:tracePt t="19060" x="0" y="5946775"/>
          <p14:tracePt t="19079" x="0" y="6384925"/>
          <p14:tracePt t="19128" x="0" y="6634163"/>
          <p14:tracePt t="19230" x="0" y="6537325"/>
          <p14:tracePt t="19239" x="0" y="6384925"/>
          <p14:tracePt t="19247" x="0" y="6143625"/>
          <p14:tracePt t="19248" x="0" y="5867400"/>
          <p14:tracePt t="19260" x="0" y="5170488"/>
          <p14:tracePt t="19260" x="0" y="4759325"/>
          <p14:tracePt t="19279" x="0" y="4313238"/>
          <p14:tracePt t="19294" x="0" y="3322638"/>
          <p14:tracePt t="19311" x="98425" y="2840038"/>
          <p14:tracePt t="19327" x="312738" y="2465388"/>
          <p14:tracePt t="19344" x="473075" y="2241550"/>
          <p14:tracePt t="19360" x="615950" y="2071688"/>
          <p14:tracePt t="19377" x="830263" y="1901825"/>
          <p14:tracePt t="19394" x="1276350" y="1679575"/>
          <p14:tracePt t="19411" x="2322513" y="1347788"/>
          <p14:tracePt t="19435" x="3116263" y="1116013"/>
          <p14:tracePt t="19450" x="3438525" y="1017588"/>
          <p14:tracePt t="19461" x="4010025" y="901700"/>
          <p14:tracePt t="19477" x="4295775" y="830263"/>
          <p14:tracePt t="19477" x="4367213" y="812800"/>
          <p14:tracePt t="19495" x="4394200" y="812800"/>
          <p14:tracePt t="19510" x="4429125" y="812800"/>
          <p14:tracePt t="19510" x="4465638" y="812800"/>
          <p14:tracePt t="19551" x="4500563" y="830263"/>
          <p14:tracePt t="19552" x="4537075" y="884238"/>
          <p14:tracePt t="19561" x="4625975" y="990600"/>
          <p14:tracePt t="19577" x="4705350" y="1125538"/>
          <p14:tracePt t="19594" x="4776788" y="1312863"/>
          <p14:tracePt t="19611" x="4884738" y="1544638"/>
          <p14:tracePt t="19628" x="4991100" y="1812925"/>
          <p14:tracePt t="19644" x="5054600" y="2027238"/>
          <p14:tracePt t="19661" x="5116513" y="2224088"/>
          <p14:tracePt t="19677" x="5116513" y="2347913"/>
          <p14:tracePt t="19677" x="5116513" y="2393950"/>
          <p14:tracePt t="19695" x="5116513" y="2473325"/>
          <p14:tracePt t="19711" x="5054600" y="2544763"/>
          <p14:tracePt t="19728" x="4919663" y="2633663"/>
          <p14:tracePt t="19744" x="4724400" y="2732088"/>
          <p14:tracePt t="19761" x="4330700" y="2884488"/>
          <p14:tracePt t="19778" x="3759200" y="3098800"/>
          <p14:tracePt t="19794" x="2965450" y="3340100"/>
          <p14:tracePt t="19810" x="2187575" y="3581400"/>
          <p14:tracePt t="19827" x="1598613" y="3759200"/>
          <p14:tracePt t="19845" x="1330325" y="3813175"/>
          <p14:tracePt t="19860" x="1160463" y="3813175"/>
          <p14:tracePt t="19860" x="1062038" y="3795713"/>
          <p14:tracePt t="19879" x="973138" y="3724275"/>
          <p14:tracePt t="19894" x="723900" y="3375025"/>
          <p14:tracePt t="19911" x="633413" y="3133725"/>
          <p14:tracePt t="19927" x="598488" y="2894013"/>
          <p14:tracePt t="19945" x="598488" y="2660650"/>
          <p14:tracePt t="19961" x="598488" y="2446338"/>
          <p14:tracePt t="19978" x="608013" y="2232025"/>
          <p14:tracePt t="19994" x="660400" y="2036763"/>
          <p14:tracePt t="20011" x="714375" y="1919288"/>
          <p14:tracePt t="20027" x="758825" y="1839913"/>
          <p14:tracePt t="20045" x="795338" y="1785938"/>
          <p14:tracePt t="20060" x="803275" y="1758950"/>
          <p14:tracePt t="20060" x="830263" y="1731963"/>
          <p14:tracePt t="20079" x="847725" y="1714500"/>
          <p14:tracePt t="20094" x="955675" y="1660525"/>
          <p14:tracePt t="20132" x="1017588" y="1633538"/>
          <p14:tracePt t="20144" x="1098550" y="1616075"/>
          <p14:tracePt t="20160" x="1241425" y="1581150"/>
          <p14:tracePt t="20178" x="1473200" y="1536700"/>
          <p14:tracePt t="20237" x="1527175" y="1536700"/>
          <p14:tracePt t="20252" x="1554163" y="1536700"/>
          <p14:tracePt t="20260" x="1589088" y="1536700"/>
          <p14:tracePt t="20277" x="1687513" y="1536700"/>
          <p14:tracePt t="20277" x="1741488" y="1536700"/>
          <p14:tracePt t="20295" x="1866900" y="1562100"/>
          <p14:tracePt t="20310" x="1946275" y="1598613"/>
          <p14:tracePt t="20328" x="2009775" y="1608138"/>
          <p14:tracePt t="20344" x="2054225" y="1625600"/>
          <p14:tracePt t="20361" x="2108200" y="1643063"/>
          <p14:tracePt t="20377" x="2205038" y="1670050"/>
          <p14:tracePt t="20395" x="2303463" y="1697038"/>
          <p14:tracePt t="20411" x="2411413" y="1751013"/>
          <p14:tracePt t="20427" x="2455863" y="1776413"/>
          <p14:tracePt t="20444" x="2490788" y="1795463"/>
          <p14:tracePt t="20462" x="2527300" y="1812925"/>
          <p14:tracePt t="20477" x="2527300" y="1822450"/>
          <p14:tracePt t="20477" x="2536825" y="1822450"/>
          <p14:tracePt t="20542" x="2554288" y="1830388"/>
          <p14:tracePt t="20544" x="2608263" y="1839913"/>
          <p14:tracePt t="20552" x="2741613" y="1901825"/>
          <p14:tracePt t="20560" x="3295650" y="2071688"/>
          <p14:tracePt t="20577" x="3965575" y="2232025"/>
          <p14:tracePt t="20594" x="4510088" y="2347913"/>
          <p14:tracePt t="20610" x="4776788" y="2393950"/>
          <p14:tracePt t="20627" x="4884738" y="2411413"/>
          <p14:tracePt t="20768" x="4894263" y="2411413"/>
          <p14:tracePt t="20783" x="4911725" y="2411413"/>
          <p14:tracePt t="20784" x="4956175" y="2428875"/>
          <p14:tracePt t="20793" x="5037138" y="2428875"/>
          <p14:tracePt t="20810" x="5054600" y="2428875"/>
          <p14:tracePt t="20827" x="5062538" y="2428875"/>
          <p14:tracePt t="20894" x="5072063" y="2401888"/>
          <p14:tracePt t="20898" x="5072063" y="2374900"/>
          <p14:tracePt t="20910" x="5072063" y="2347913"/>
          <p14:tracePt t="20911" x="5027613" y="2268538"/>
          <p14:tracePt t="20927" x="4919663" y="2179638"/>
          <p14:tracePt t="20945" x="4776788" y="2108200"/>
          <p14:tracePt t="20960" x="4652963" y="2071688"/>
          <p14:tracePt t="20977" x="4537075" y="2054225"/>
          <p14:tracePt t="20994" x="4367213" y="2054225"/>
          <p14:tracePt t="21012" x="4152900" y="2054225"/>
          <p14:tracePt t="21028" x="3776663" y="2071688"/>
          <p14:tracePt t="21028" x="3536950" y="2125663"/>
          <p14:tracePt t="21048" x="3116263" y="2205038"/>
          <p14:tracePt t="21065" x="2901950" y="2268538"/>
          <p14:tracePt t="21083" x="2741613" y="2312988"/>
          <p14:tracePt t="21095" x="2589213" y="2357438"/>
          <p14:tracePt t="21111" x="2428875" y="2438400"/>
          <p14:tracePt t="21128" x="2251075" y="2490788"/>
          <p14:tracePt t="21143" x="2044700" y="2544763"/>
          <p14:tracePt t="21161" x="1670050" y="2643188"/>
          <p14:tracePt t="21201" x="1143000" y="2687638"/>
          <p14:tracePt t="21243" x="847725" y="2687638"/>
          <p14:tracePt t="21260" x="598488" y="2687638"/>
          <p14:tracePt t="21277" x="268288" y="2687638"/>
          <p14:tracePt t="21277" x="241300" y="2687638"/>
          <p14:tracePt t="21335" x="179388" y="2687638"/>
          <p14:tracePt t="21366" x="160338" y="2687638"/>
          <p14:tracePt t="21526" x="160338" y="2679700"/>
          <p14:tracePt t="21534" x="231775" y="2589213"/>
          <p14:tracePt t="21552" x="303213" y="2554288"/>
          <p14:tracePt t="21560" x="482600" y="2482850"/>
          <p14:tracePt t="21577" x="669925" y="2419350"/>
          <p14:tracePt t="21593" x="866775" y="2357438"/>
          <p14:tracePt t="21611" x="1054100" y="2330450"/>
          <p14:tracePt t="21627" x="1250950" y="2322513"/>
          <p14:tracePt t="21644" x="1438275" y="2322513"/>
          <p14:tracePt t="21660" x="1598613" y="2322513"/>
          <p14:tracePt t="21677" x="1751013" y="2322513"/>
          <p14:tracePt t="21694" x="1812925" y="2322513"/>
          <p14:tracePt t="21710" x="1822450" y="2322513"/>
          <p14:tracePt t="21727" x="1830388" y="2322513"/>
          <p14:tracePt t="21744" x="1857375" y="2339975"/>
          <p14:tracePt t="21830" x="1866900" y="2339975"/>
          <p14:tracePt t="21846" x="1874838" y="2339975"/>
          <p14:tracePt t="21854" x="1901825" y="2347913"/>
          <p14:tracePt t="21862" x="1901825" y="2366963"/>
          <p14:tracePt t="21866" x="1919288" y="2374900"/>
          <p14:tracePt t="21877" x="1955800" y="2419350"/>
          <p14:tracePt t="21893" x="2027238" y="2446338"/>
          <p14:tracePt t="21911" x="2081213" y="2446338"/>
          <p14:tracePt t="21944" x="2133600" y="2446338"/>
          <p14:tracePt t="21945" x="2205038" y="2446338"/>
          <p14:tracePt t="21961" x="2347913" y="2446338"/>
          <p14:tracePt t="21977" x="2589213" y="2446338"/>
          <p14:tracePt t="21995" x="3054350" y="2393950"/>
          <p14:tracePt t="22010" x="3554413" y="2339975"/>
          <p14:tracePt t="22027" x="4044950" y="2251075"/>
          <p14:tracePt t="22043" x="4340225" y="2232025"/>
          <p14:tracePt t="22043" x="4438650" y="2205038"/>
          <p14:tracePt t="22063" x="4527550" y="2205038"/>
          <p14:tracePt t="22079" x="4554538" y="2197100"/>
          <p14:tracePt t="22096" x="4581525" y="2197100"/>
          <p14:tracePt t="22112" x="4616450" y="2197100"/>
          <p14:tracePt t="22136" x="4625975" y="2197100"/>
          <p14:tracePt t="22143" x="4697413" y="2197100"/>
          <p14:tracePt t="22161" x="4867275" y="2197100"/>
          <p14:tracePt t="22177" x="5054600" y="2197100"/>
          <p14:tracePt t="22194" x="5197475" y="2205038"/>
          <p14:tracePt t="22210" x="5224463" y="2224088"/>
          <p14:tracePt t="22310" x="5197475" y="2251075"/>
          <p14:tracePt t="22312" x="5000625" y="2347913"/>
          <p14:tracePt t="22327" x="2608263" y="2884488"/>
          <p14:tracePt t="22410" x="2295525" y="2901950"/>
          <p14:tracePt t="22442" x="2205038" y="2901950"/>
          <p14:tracePt t="22450" x="2133600" y="2901950"/>
          <p14:tracePt t="22460" x="1776413" y="2901950"/>
          <p14:tracePt t="22495" x="1679575" y="2901950"/>
          <p14:tracePt t="22496" x="1509713" y="2901950"/>
          <p14:tracePt t="22511" x="1303338" y="2901950"/>
          <p14:tracePt t="22527" x="669925" y="2901950"/>
          <p14:tracePt t="22560" x="401638" y="2901950"/>
          <p14:tracePt t="22562" x="0" y="2901950"/>
          <p14:tracePt t="22766" x="17463" y="2901950"/>
          <p14:tracePt t="22776" x="80963" y="2901950"/>
          <p14:tracePt t="22783" x="204788" y="2867025"/>
          <p14:tracePt t="22790" x="419100" y="2813050"/>
          <p14:tracePt t="22794" x="1089025" y="2652713"/>
          <p14:tracePt t="22810" x="1919288" y="2517775"/>
          <p14:tracePt t="22828" x="2500313" y="2465388"/>
          <p14:tracePt t="22844" x="2751138" y="2419350"/>
          <p14:tracePt t="22860" x="2803525" y="2419350"/>
          <p14:tracePt t="22877" x="2813050" y="2419350"/>
          <p14:tracePt t="22982" x="2840038" y="2419350"/>
          <p14:tracePt t="22990" x="2938463" y="2419350"/>
          <p14:tracePt t="23000" x="3071813" y="2419350"/>
          <p14:tracePt t="23001" x="3286125" y="2419350"/>
          <p14:tracePt t="23010" x="3848100" y="2419350"/>
          <p14:tracePt t="23028" x="4384675" y="2419350"/>
          <p14:tracePt t="23044" x="4554538" y="2419350"/>
          <p14:tracePt t="23334" x="4581525" y="2401888"/>
          <p14:tracePt t="23348" x="4598988" y="2401888"/>
          <p14:tracePt t="23358" x="4608513" y="2393950"/>
          <p14:tracePt t="23367" x="4616450" y="2393950"/>
          <p14:tracePt t="23370" x="4625975" y="2384425"/>
          <p14:tracePt t="23614" x="4562475" y="2384425"/>
          <p14:tracePt t="23622" x="4446588" y="2393950"/>
          <p14:tracePt t="23628" x="4017963" y="2473325"/>
          <p14:tracePt t="23643" x="3490913" y="2527300"/>
          <p14:tracePt t="23661" x="3116263" y="2554288"/>
          <p14:tracePt t="23677" x="2857500" y="2571750"/>
          <p14:tracePt t="23677" x="2786063" y="2571750"/>
          <p14:tracePt t="23695" x="2633663" y="2571750"/>
          <p14:tracePt t="23710" x="2419350" y="2571750"/>
          <p14:tracePt t="23728" x="2062163" y="2571750"/>
          <p14:tracePt t="23743" x="1428750" y="2571750"/>
          <p14:tracePt t="23761" x="874713" y="2571750"/>
          <p14:tracePt t="23777" x="536575" y="2571750"/>
          <p14:tracePt t="23794" x="384175" y="2598738"/>
          <p14:tracePt t="23810" x="357188" y="2598738"/>
          <p14:tracePt t="24062" x="438150" y="2598738"/>
          <p14:tracePt t="24070" x="633413" y="2598738"/>
          <p14:tracePt t="24075" x="1071563" y="2598738"/>
          <p14:tracePt t="24082" x="1554163" y="2598738"/>
          <p14:tracePt t="24093" x="3125788" y="2571750"/>
          <p14:tracePt t="24111" x="3714750" y="2571750"/>
          <p14:tracePt t="24127" x="3875088" y="2554288"/>
          <p14:tracePt t="24144" x="3919538" y="2536825"/>
          <p14:tracePt t="24280" x="3938588" y="2536825"/>
          <p14:tracePt t="25147" x="3938588" y="2562225"/>
          <p14:tracePt t="25175" x="3902075" y="2589213"/>
          <p14:tracePt t="25176" x="3687763" y="2714625"/>
          <p14:tracePt t="25200" x="3598863" y="2759075"/>
          <p14:tracePt t="25211" x="3286125" y="2867025"/>
          <p14:tracePt t="25227" x="3000375" y="2938463"/>
          <p14:tracePt t="25244" x="2714625" y="3000375"/>
          <p14:tracePt t="25260" x="2401888" y="3027363"/>
          <p14:tracePt t="25277" x="2098675" y="3089275"/>
          <p14:tracePt t="25277" x="1946275" y="3089275"/>
          <p14:tracePt t="25295" x="1616075" y="3160713"/>
          <p14:tracePt t="25311" x="1241425" y="3241675"/>
          <p14:tracePt t="25328" x="874713" y="3340100"/>
          <p14:tracePt t="25344" x="536575" y="3438525"/>
          <p14:tracePt t="25361" x="196850" y="3536950"/>
          <p14:tracePt t="25377" x="0" y="3625850"/>
          <p14:tracePt t="25394" x="0" y="3697288"/>
          <p14:tracePt t="25410" x="0" y="3759200"/>
          <p14:tracePt t="25428" x="0" y="3840163"/>
          <p14:tracePt t="25444" x="0" y="3911600"/>
          <p14:tracePt t="25461" x="0" y="4010025"/>
          <p14:tracePt t="25477" x="0" y="4081463"/>
          <p14:tracePt t="25477" x="0" y="4108450"/>
          <p14:tracePt t="25495" x="0" y="4143375"/>
          <p14:tracePt t="25511" x="0" y="4170363"/>
          <p14:tracePt t="25528" x="0" y="4179888"/>
          <p14:tracePt t="25639" x="36513" y="4179888"/>
          <p14:tracePt t="25647" x="107950" y="4179888"/>
          <p14:tracePt t="25647" x="179388" y="4179888"/>
          <p14:tracePt t="25662" x="285750" y="4179888"/>
          <p14:tracePt t="25677" x="527050" y="4179888"/>
          <p14:tracePt t="25679" x="731838" y="4179888"/>
          <p14:tracePt t="25694" x="1169988" y="4170363"/>
          <p14:tracePt t="25712" x="1285875" y="4152900"/>
          <p14:tracePt t="25727" x="2133600" y="4081463"/>
          <p14:tracePt t="25874" x="2598738" y="4081463"/>
          <p14:tracePt t="25899" x="2938463" y="4081463"/>
          <p14:tracePt t="25911" x="3143250" y="4081463"/>
          <p14:tracePt t="25927" x="3214688" y="4081463"/>
          <p14:tracePt t="25944" x="3251200" y="4081463"/>
          <p14:tracePt t="25960" x="3286125" y="4081463"/>
          <p14:tracePt t="25977" x="3313113" y="4071938"/>
          <p14:tracePt t="25993" x="3348038" y="4054475"/>
          <p14:tracePt t="26010" x="3375025" y="4054475"/>
          <p14:tracePt t="26027" x="3473450" y="4037013"/>
          <p14:tracePt t="26044" x="3571875" y="4037013"/>
          <p14:tracePt t="26059" x="3687763" y="4017963"/>
          <p14:tracePt t="26077" x="3724275" y="4000500"/>
          <p14:tracePt t="26093" x="3741738" y="4000500"/>
          <p14:tracePt t="26438" x="3751263" y="4000500"/>
          <p14:tracePt t="26550" x="3768725" y="4000500"/>
          <p14:tracePt t="26552" x="3786188" y="4000500"/>
          <p14:tracePt t="26576" x="3813175" y="4000500"/>
          <p14:tracePt t="26578" x="3875088" y="4010025"/>
          <p14:tracePt t="26593" x="3929063" y="4010025"/>
          <p14:tracePt t="26610" x="3990975" y="4027488"/>
          <p14:tracePt t="26643" x="4000500" y="4027488"/>
          <p14:tracePt t="26644" x="4017963" y="4027488"/>
          <p14:tracePt t="26659" x="4027488" y="4027488"/>
          <p14:tracePt t="26676" x="4081463" y="4027488"/>
          <p14:tracePt t="26693" x="4179888" y="4027488"/>
          <p14:tracePt t="26711" x="4251325" y="4027488"/>
          <p14:tracePt t="26727" x="4286250" y="4027488"/>
          <p14:tracePt t="26744" x="4330700" y="4027488"/>
          <p14:tracePt t="26760" x="4367213" y="4027488"/>
          <p14:tracePt t="26778" x="4402138" y="4027488"/>
          <p14:tracePt t="28422" x="4394200" y="4027488"/>
          <p14:tracePt t="28430" x="4375150" y="4027488"/>
          <p14:tracePt t="28434" x="4367213" y="4027488"/>
          <p14:tracePt t="28443" x="4340225" y="4027488"/>
          <p14:tracePt t="28459" x="4330700" y="4037013"/>
          <p14:tracePt t="28496" x="4322763" y="4037013"/>
          <p14:tracePt t="28497" x="4241800" y="4062413"/>
          <p14:tracePt t="28511" x="4062413" y="4108450"/>
          <p14:tracePt t="28526" x="3776663" y="4125913"/>
          <p14:tracePt t="28545" x="3313113" y="4214813"/>
          <p14:tracePt t="28545" x="3098800" y="4232275"/>
          <p14:tracePt t="28567" x="2946400" y="4259263"/>
          <p14:tracePt t="28577" x="2679700" y="4276725"/>
          <p14:tracePt t="28593" x="2554288" y="4295775"/>
          <p14:tracePt t="28609" x="2490788" y="4313238"/>
          <p14:tracePt t="28626" x="2446338" y="4313238"/>
          <p14:tracePt t="28643" x="2295525" y="4313238"/>
          <p14:tracePt t="28660" x="1990725" y="4313238"/>
          <p14:tracePt t="28676" x="1608138" y="4313238"/>
          <p14:tracePt t="28693" x="1268413" y="4313238"/>
          <p14:tracePt t="28711" x="1223963" y="4322763"/>
          <p14:tracePt t="28774" x="1214438" y="4322763"/>
          <p14:tracePt t="29318" x="1223963" y="4322763"/>
          <p14:tracePt t="29331" x="1231900" y="4322763"/>
          <p14:tracePt t="29349" x="1231900" y="4313238"/>
          <p14:tracePt t="29382" x="1241425" y="4313238"/>
          <p14:tracePt t="29414" x="1250950" y="4313238"/>
          <p14:tracePt t="29422" x="1250950" y="4303713"/>
          <p14:tracePt t="29446" x="1258888" y="4303713"/>
          <p14:tracePt t="29478" x="1268413" y="4303713"/>
          <p14:tracePt t="29492" x="1285875" y="4286250"/>
          <p14:tracePt t="29525" x="1295400" y="4286250"/>
          <p14:tracePt t="29552" x="1303338" y="4286250"/>
          <p14:tracePt t="29902" x="1295400" y="4286250"/>
          <p14:tracePt t="29908" x="1258888" y="4295775"/>
          <p14:tracePt t="29926" x="1179513" y="4330700"/>
          <p14:tracePt t="29927" x="1116013" y="4348163"/>
          <p14:tracePt t="29944" x="1098550" y="4367213"/>
          <p14:tracePt t="30047" x="1089025" y="4367213"/>
          <p14:tracePt t="30197" x="1081088" y="4367213"/>
          <p14:tracePt t="30199" x="1081088" y="4089400"/>
          <p14:tracePt t="30267" x="1054100" y="3875088"/>
          <p14:tracePt t="30566" x="1044575" y="3867150"/>
          <p14:tracePt t="30636" x="1017588" y="3867150"/>
          <p14:tracePt t="30647" x="893763" y="3830638"/>
          <p14:tracePt t="30676" x="758825" y="3813175"/>
          <p14:tracePt t="30676" x="536575" y="3759200"/>
          <p14:tracePt t="30693" x="71438" y="3616325"/>
          <p14:tracePt t="30710" x="0" y="3527425"/>
          <p14:tracePt t="30712" x="0" y="3446463"/>
          <p14:tracePt t="30727" x="0" y="3402013"/>
          <p14:tracePt t="30744" x="0" y="3340100"/>
          <p14:tracePt t="30760" x="0" y="3286125"/>
          <p14:tracePt t="30777" x="0" y="3197225"/>
          <p14:tracePt t="30792" x="0" y="3108325"/>
          <p14:tracePt t="30810" x="0" y="2965450"/>
          <p14:tracePt t="30826" x="0" y="2795588"/>
          <p14:tracePt t="30843" x="53975" y="2625725"/>
          <p14:tracePt t="30860" x="125413" y="2446338"/>
          <p14:tracePt t="30877" x="223838" y="2322513"/>
          <p14:tracePt t="30893" x="285750" y="2232025"/>
          <p14:tracePt t="30893" x="330200" y="2179638"/>
          <p14:tracePt t="30911" x="401638" y="2108200"/>
          <p14:tracePt t="30926" x="536575" y="1990725"/>
          <p14:tracePt t="30943" x="652463" y="1893888"/>
          <p14:tracePt t="30959" x="776288" y="1822450"/>
          <p14:tracePt t="30977" x="874713" y="1768475"/>
          <p14:tracePt t="30993" x="946150" y="1758950"/>
          <p14:tracePt t="31010" x="1017588" y="1724025"/>
          <p14:tracePt t="31026" x="1116013" y="1704975"/>
          <p14:tracePt t="31044" x="1214438" y="1679575"/>
          <p14:tracePt t="31059" x="1312863" y="1660525"/>
          <p14:tracePt t="31076" x="1366838" y="1660525"/>
          <p14:tracePt t="31093" x="1438275" y="1643063"/>
          <p14:tracePt t="31093" x="1482725" y="1643063"/>
          <p14:tracePt t="31111" x="1509713" y="1643063"/>
          <p14:tracePt t="31127" x="1536700" y="1633538"/>
          <p14:tracePt t="31143" x="1571625" y="1633538"/>
          <p14:tracePt t="31161" x="1625600" y="1633538"/>
          <p14:tracePt t="31176" x="1697038" y="1633538"/>
          <p14:tracePt t="31194" x="1751013" y="1633538"/>
          <p14:tracePt t="31209" x="1776413" y="1633538"/>
          <p14:tracePt t="31227" x="1822450" y="1652588"/>
          <p14:tracePt t="31243" x="2081213" y="1893888"/>
          <p14:tracePt t="31291" x="2009775" y="2411413"/>
          <p14:tracePt t="31401" x="1946275" y="2438400"/>
          <p14:tracePt t="31426" x="1874838" y="2438400"/>
          <p14:tracePt t="31443" x="1776413" y="2438400"/>
          <p14:tracePt t="31460" x="1598613" y="2357438"/>
          <p14:tracePt t="31476" x="1438275" y="2251075"/>
          <p14:tracePt t="31493" x="1312863" y="2125663"/>
          <p14:tracePt t="31509" x="1250950" y="1884363"/>
          <p14:tracePt t="31527" x="1231900" y="1687513"/>
          <p14:tracePt t="31546" x="1241425" y="1517650"/>
          <p14:tracePt t="31572" x="1258888" y="1465263"/>
          <p14:tracePt t="31577" x="1295400" y="1411288"/>
          <p14:tracePt t="31593" x="1339850" y="1366838"/>
          <p14:tracePt t="31610" x="1419225" y="1339850"/>
          <p14:tracePt t="31626" x="1536700" y="1295400"/>
          <p14:tracePt t="31643" x="1652588" y="1268413"/>
          <p14:tracePt t="31660" x="1803400" y="1241425"/>
          <p14:tracePt t="31677" x="1919288" y="1231900"/>
          <p14:tracePt t="31693" x="2108200" y="1214438"/>
          <p14:tracePt t="31693" x="2251075" y="1214438"/>
          <p14:tracePt t="31711" x="2544763" y="1214438"/>
          <p14:tracePt t="31727" x="2840038" y="1214438"/>
          <p14:tracePt t="31744" x="3062288" y="1223963"/>
          <p14:tracePt t="31760" x="3205163" y="1241425"/>
          <p14:tracePt t="31777" x="3303588" y="1285875"/>
          <p14:tracePt t="31793" x="3348038" y="1312863"/>
          <p14:tracePt t="31810" x="3384550" y="1339850"/>
          <p14:tracePt t="31826" x="3429000" y="1401763"/>
          <p14:tracePt t="31844" x="3446463" y="1465263"/>
          <p14:tracePt t="31860" x="3473450" y="1554163"/>
          <p14:tracePt t="31877" x="3490913" y="1633538"/>
          <p14:tracePt t="31893" x="3490913" y="1714500"/>
          <p14:tracePt t="31893" x="3490913" y="1758950"/>
          <p14:tracePt t="31911" x="3490913" y="1812925"/>
          <p14:tracePt t="31926" x="3490913" y="1847850"/>
          <p14:tracePt t="31943" x="3490913" y="1874838"/>
          <p14:tracePt t="31961" x="3473450" y="1901825"/>
          <p14:tracePt t="31976" x="3446463" y="1928813"/>
          <p14:tracePt t="31994" x="3402013" y="1955800"/>
          <p14:tracePt t="32010" x="3322638" y="1973263"/>
          <p14:tracePt t="32027" x="3232150" y="2009775"/>
          <p14:tracePt t="32043" x="3108325" y="2027238"/>
          <p14:tracePt t="32061" x="3071813" y="2027238"/>
          <p14:tracePt t="32076" x="3044825" y="2027238"/>
          <p14:tracePt t="32093" x="3027363" y="2027238"/>
          <p14:tracePt t="32109" x="2955925" y="1928813"/>
          <p14:tracePt t="32127" x="2919413" y="1812925"/>
          <p14:tracePt t="32143" x="2901950" y="1679575"/>
          <p14:tracePt t="32160" x="2901950" y="1527175"/>
          <p14:tracePt t="32176" x="2911475" y="1419225"/>
          <p14:tracePt t="32193" x="2955925" y="1357313"/>
          <p14:tracePt t="32209" x="2973388" y="1322388"/>
          <p14:tracePt t="32227" x="3000375" y="1312863"/>
          <p14:tracePt t="32242" x="3054350" y="1295400"/>
          <p14:tracePt t="32260" x="3108325" y="1276350"/>
          <p14:tracePt t="32276" x="3133725" y="1268413"/>
          <p14:tracePt t="32276" x="3160713" y="1268413"/>
          <p14:tracePt t="32295" x="3170238" y="1268413"/>
          <p14:tracePt t="32309" x="3268663" y="1258888"/>
          <p14:tracePt t="32327" x="3340100" y="1241425"/>
          <p14:tracePt t="32343" x="3357563" y="1241425"/>
          <p14:tracePt t="32395" x="3071813" y="1768475"/>
          <p14:tracePt t="32519" x="3044825" y="1785938"/>
          <p14:tracePt t="32531" x="2965450" y="1839913"/>
          <p14:tracePt t="32544" x="2874963" y="1866900"/>
          <p14:tracePt t="32576" x="2857500" y="1866900"/>
          <p14:tracePt t="32577" x="2840038" y="1866900"/>
          <p14:tracePt t="32593" x="2759075" y="1866900"/>
          <p14:tracePt t="32610" x="2633663" y="1866900"/>
          <p14:tracePt t="32627" x="2517775" y="1866900"/>
          <p14:tracePt t="32644" x="2374900" y="1866900"/>
          <p14:tracePt t="32659" x="2276475" y="1866900"/>
          <p14:tracePt t="32677" x="2179638" y="1866900"/>
          <p14:tracePt t="32692" x="2062163" y="1866900"/>
          <p14:tracePt t="32692" x="1990725" y="1866900"/>
          <p14:tracePt t="32711" x="1893888" y="1866900"/>
          <p14:tracePt t="32726" x="1812925" y="1857375"/>
          <p14:tracePt t="32743" x="1785938" y="1847850"/>
          <p14:tracePt t="32760" x="1776413" y="1847850"/>
          <p14:tracePt t="32776" x="1768475" y="1847850"/>
          <p14:tracePt t="32793" x="1731963" y="1847850"/>
          <p14:tracePt t="32809" x="1714500" y="1847850"/>
          <p14:tracePt t="32826" x="1697038" y="1847850"/>
          <p14:tracePt t="32842" x="1633538" y="1847850"/>
          <p14:tracePt t="32859" x="1490663" y="1847850"/>
          <p14:tracePt t="32876" x="1258888" y="1847850"/>
          <p14:tracePt t="32893" x="1017588" y="1857375"/>
          <p14:tracePt t="32909" x="758825" y="1857375"/>
          <p14:tracePt t="32927" x="588963" y="1857375"/>
          <p14:tracePt t="32943" x="446088" y="1857375"/>
          <p14:tracePt t="32961" x="303213" y="1857375"/>
          <p14:tracePt t="32976" x="187325" y="1857375"/>
          <p14:tracePt t="32994" x="152400" y="1857375"/>
          <p14:tracePt t="33009" x="133350" y="1857375"/>
          <p14:tracePt t="33254" x="142875" y="1857375"/>
          <p14:tracePt t="33265" x="169863" y="1857375"/>
          <p14:tracePt t="33266" x="231775" y="1857375"/>
          <p14:tracePt t="33277" x="393700" y="1812925"/>
          <p14:tracePt t="33292" x="571500" y="1751013"/>
          <p14:tracePt t="33292" x="660400" y="1731963"/>
          <p14:tracePt t="33310" x="704850" y="1714500"/>
          <p14:tracePt t="33310" x="731838" y="1704975"/>
          <p14:tracePt t="33326" x="750888" y="1697038"/>
          <p14:tracePt t="33654" x="911225" y="1687513"/>
          <p14:tracePt t="33658" x="3160713" y="1687513"/>
          <p14:tracePt t="33711" x="3276600" y="1687513"/>
          <p14:tracePt t="33712" x="3330575" y="1687513"/>
          <p14:tracePt t="34021" x="3330575" y="1697038"/>
          <p14:tracePt t="34023" x="3205163" y="1751013"/>
          <p14:tracePt t="34043" x="3133725" y="1795463"/>
          <p14:tracePt t="34049" x="3054350" y="1830388"/>
          <p14:tracePt t="34059" x="2840038" y="1893888"/>
          <p14:tracePt t="34077" x="2616200" y="1946275"/>
          <p14:tracePt t="34092" x="2473325" y="1965325"/>
          <p14:tracePt t="34092" x="2446338" y="1965325"/>
          <p14:tracePt t="34110" x="2401888" y="1965325"/>
          <p14:tracePt t="34125" x="2295525" y="1982788"/>
          <p14:tracePt t="34143" x="2197100" y="2000250"/>
          <p14:tracePt t="34159" x="2108200" y="2009775"/>
          <p14:tracePt t="34177" x="2000250" y="2036763"/>
          <p14:tracePt t="34193" x="1919288" y="2044700"/>
          <p14:tracePt t="34211" x="1839913" y="2044700"/>
          <p14:tracePt t="34226" x="1751013" y="2062163"/>
          <p14:tracePt t="34244" x="1704975" y="2062163"/>
          <p14:tracePt t="34259" x="1687513" y="2062163"/>
          <p14:tracePt t="34277" x="1652588" y="2062163"/>
          <p14:tracePt t="34292" x="1608138" y="2062163"/>
          <p14:tracePt t="34292" x="1562100" y="2062163"/>
          <p14:tracePt t="34311" x="1517650" y="2062163"/>
          <p14:tracePt t="34326" x="1276350" y="2062163"/>
          <p14:tracePt t="34343" x="1160463" y="2062163"/>
          <p14:tracePt t="34359" x="1133475" y="2062163"/>
          <p14:tracePt t="34542" x="1152525" y="2062163"/>
          <p14:tracePt t="34550" x="1160463" y="2044700"/>
          <p14:tracePt t="34554" x="1179513" y="1973263"/>
          <p14:tracePt t="34587" x="1196975" y="1965325"/>
          <p14:tracePt t="34593" x="1204913" y="1955800"/>
          <p14:tracePt t="34609" x="1204913" y="1938338"/>
          <p14:tracePt t="34655" x="1204913" y="1928813"/>
          <p14:tracePt t="34734" x="1179513" y="1919288"/>
          <p14:tracePt t="34742" x="509588" y="1919288"/>
          <p14:tracePt t="34894" x="500063" y="1919288"/>
          <p14:tracePt t="34966" x="482600" y="1919288"/>
          <p14:tracePt t="34973" x="357188" y="1893888"/>
          <p14:tracePt t="34999" x="330200" y="1893888"/>
          <p14:tracePt t="35010" x="312738" y="1874838"/>
          <p14:tracePt t="35026" x="295275" y="1874838"/>
          <p14:tracePt t="35286" x="312738" y="1874838"/>
          <p14:tracePt t="35293" x="401638" y="1857375"/>
          <p14:tracePt t="35299" x="500063" y="1857375"/>
          <p14:tracePt t="35309" x="901700" y="1857375"/>
          <p14:tracePt t="35327" x="1044575" y="1857375"/>
          <p14:tracePt t="35343" x="1071563" y="1857375"/>
          <p14:tracePt t="35430" x="1081088" y="1857375"/>
          <p14:tracePt t="35446" x="1098550" y="1857375"/>
          <p14:tracePt t="35454" x="1116013" y="1857375"/>
          <p14:tracePt t="35457" x="1152525" y="1857375"/>
          <p14:tracePt t="35464" x="1196975" y="1857375"/>
          <p14:tracePt t="35476" x="1366838" y="1857375"/>
          <p14:tracePt t="35476" x="1465263" y="1857375"/>
          <p14:tracePt t="35494" x="1697038" y="1857375"/>
          <p14:tracePt t="35520" x="1751013" y="1857375"/>
          <p14:tracePt t="35531" x="1822450" y="1857375"/>
          <p14:tracePt t="35543" x="1874838" y="1857375"/>
          <p14:tracePt t="35561" x="1893888" y="1857375"/>
          <p14:tracePt t="35982" x="1919288" y="1847850"/>
          <p14:tracePt t="35990" x="2170113" y="1822450"/>
          <p14:tracePt t="36000" x="2330450" y="1803400"/>
          <p14:tracePt t="36009" x="2652713" y="1758950"/>
          <p14:tracePt t="36026" x="2938463" y="1731963"/>
          <p14:tracePt t="36044" x="3116263" y="1731963"/>
          <p14:tracePt t="36060" x="3214688" y="1731963"/>
          <p14:tracePt t="36077" x="3286125" y="1731963"/>
          <p14:tracePt t="36092" x="3313113" y="1731963"/>
          <p14:tracePt t="36110" x="3322638" y="1731963"/>
          <p14:tracePt t="36110" x="3330575" y="1731963"/>
          <p14:tracePt t="36127" x="3348038" y="1731963"/>
          <p14:tracePt t="36143" x="3357563" y="1731963"/>
          <p14:tracePt t="36160" x="3367088" y="1731963"/>
          <p14:tracePt t="36270" x="3375025" y="1741488"/>
          <p14:tracePt t="36281" x="3375025" y="1795463"/>
          <p14:tracePt t="36281" x="3295650" y="1874838"/>
          <p14:tracePt t="36295" x="3205163" y="1965325"/>
          <p14:tracePt t="36296" x="3089275" y="2044700"/>
          <p14:tracePt t="36309" x="2446338" y="2322513"/>
          <p14:tracePt t="36327" x="2108200" y="2419350"/>
          <p14:tracePt t="36343" x="1866900" y="2482850"/>
          <p14:tracePt t="36360" x="1670050" y="2500313"/>
          <p14:tracePt t="36376" x="1482725" y="2500313"/>
          <p14:tracePt t="36392" x="1339850" y="2500313"/>
          <p14:tracePt t="36409" x="1196975" y="2500313"/>
          <p14:tracePt t="36427" x="1027113" y="2500313"/>
          <p14:tracePt t="36442" x="795338" y="2500313"/>
          <p14:tracePt t="36460" x="500063" y="2500313"/>
          <p14:tracePt t="36475" x="231775" y="2500313"/>
          <p14:tracePt t="36493" x="17463" y="2500313"/>
          <p14:tracePt t="36519" x="0" y="2500313"/>
          <p14:tracePt t="36644" x="36513" y="2500313"/>
          <p14:tracePt t="36654" x="125413" y="2455863"/>
          <p14:tracePt t="36662" x="1133475" y="2179638"/>
          <p14:tracePt t="36737" x="1152525" y="2179638"/>
          <p14:tracePt t="36742" x="1160463" y="2179638"/>
          <p14:tracePt t="36759" x="1196975" y="2179638"/>
          <p14:tracePt t="36778" x="1312863" y="2179638"/>
          <p14:tracePt t="36802" x="1339850" y="2179638"/>
          <p14:tracePt t="36809" x="1411288" y="2197100"/>
          <p14:tracePt t="36825" x="1473200" y="2214563"/>
          <p14:tracePt t="36842" x="1598613" y="2232025"/>
          <p14:tracePt t="36860" x="1830388" y="2251075"/>
          <p14:tracePt t="36876" x="2133600" y="2295525"/>
          <p14:tracePt t="36892" x="2419350" y="2295525"/>
          <p14:tracePt t="36892" x="2571750" y="2295525"/>
          <p14:tracePt t="36910" x="2840038" y="2295525"/>
          <p14:tracePt t="36926" x="3027363" y="2295525"/>
          <p14:tracePt t="36943" x="3125788" y="2295525"/>
          <p14:tracePt t="36960" x="3160713" y="2295525"/>
          <p14:tracePt t="37662" x="3170238" y="2303463"/>
          <p14:tracePt t="37665" x="3170238" y="2357438"/>
          <p14:tracePt t="37693" x="3133725" y="2393950"/>
          <p14:tracePt t="37695" x="3116263" y="2411413"/>
          <p14:tracePt t="37695" x="3098800" y="2428875"/>
          <p14:tracePt t="37710" x="3071813" y="2455863"/>
          <p14:tracePt t="37726" x="3027363" y="2509838"/>
          <p14:tracePt t="37743" x="3017838" y="2536825"/>
          <p14:tracePt t="37759" x="3000375" y="2562225"/>
          <p14:tracePt t="37776" x="2990850" y="2581275"/>
          <p14:tracePt t="37792" x="2973388" y="2616200"/>
          <p14:tracePt t="37809" x="2946400" y="2679700"/>
          <p14:tracePt t="37826" x="2938463" y="2724150"/>
          <p14:tracePt t="37842" x="2901950" y="2795588"/>
          <p14:tracePt t="37859" x="2874963" y="2857500"/>
          <p14:tracePt t="37875" x="2840038" y="2919413"/>
          <p14:tracePt t="37892" x="2795588" y="2982913"/>
          <p14:tracePt t="37909" x="2751138" y="3116263"/>
          <p14:tracePt t="37927" x="2660650" y="3205163"/>
          <p14:tracePt t="37942" x="2598738" y="3276600"/>
          <p14:tracePt t="37960" x="2490788" y="3367088"/>
          <p14:tracePt t="37976" x="2347913" y="3446463"/>
          <p14:tracePt t="37993" x="2214563" y="3517900"/>
          <p14:tracePt t="38009" x="2081213" y="3571875"/>
          <p14:tracePt t="38026" x="2000250" y="3598863"/>
          <p14:tracePt t="38042" x="1901825" y="3633788"/>
          <p14:tracePt t="38060" x="1776413" y="3670300"/>
          <p14:tracePt t="38075" x="1625600" y="3705225"/>
          <p14:tracePt t="38093" x="1411288" y="3732213"/>
          <p14:tracePt t="38109" x="982663" y="3795713"/>
          <p14:tracePt t="38127" x="0" y="3840163"/>
          <p14:tracePt t="38255" x="0" y="3822700"/>
          <p14:tracePt t="38268" x="0" y="3813175"/>
          <p14:tracePt t="38269" x="0" y="3803650"/>
          <p14:tracePt t="38282" x="0" y="3795713"/>
          <p14:tracePt t="38292" x="0" y="3768725"/>
          <p14:tracePt t="38292" x="0" y="3759200"/>
          <p14:tracePt t="38310" x="0" y="3687763"/>
          <p14:tracePt t="38326" x="0" y="3616325"/>
          <p14:tracePt t="38343" x="0" y="3536950"/>
          <p14:tracePt t="38359" x="0" y="3429000"/>
          <p14:tracePt t="38376" x="0" y="3303588"/>
          <p14:tracePt t="38392" x="0" y="3205163"/>
          <p14:tracePt t="38410" x="0" y="3179763"/>
          <p14:tracePt t="38426" x="0" y="3170238"/>
          <p14:tracePt t="38442" x="0" y="3160713"/>
          <p14:tracePt t="38503" x="0" y="3143250"/>
          <p14:tracePt t="38582" x="0" y="3133725"/>
          <p14:tracePt t="38587" x="26988" y="3116263"/>
          <p14:tracePt t="38611" x="36513" y="3116263"/>
          <p14:tracePt t="38670" x="44450" y="3116263"/>
          <p14:tracePt t="38686" x="61913" y="3116263"/>
          <p14:tracePt t="38691" x="71438" y="3116263"/>
          <p14:tracePt t="38782" x="80963" y="3116263"/>
          <p14:tracePt t="38798" x="98425" y="3116263"/>
          <p14:tracePt t="38854" x="107950" y="3116263"/>
          <p14:tracePt t="38878" x="115888" y="3116263"/>
          <p14:tracePt t="38887" x="125413" y="3125788"/>
          <p14:tracePt t="38911" x="133350" y="3133725"/>
          <p14:tracePt t="38943" x="152400" y="3133725"/>
          <p14:tracePt t="38967" x="169863" y="3143250"/>
          <p14:tracePt t="39006" x="169863" y="3152775"/>
          <p14:tracePt t="39012" x="187325" y="3152775"/>
          <p14:tracePt t="39015" x="196850" y="3160713"/>
          <p14:tracePt t="39026" x="250825" y="3160713"/>
          <p14:tracePt t="39042" x="285750" y="3179763"/>
          <p14:tracePt t="39059" x="330200" y="3179763"/>
          <p14:tracePt t="39077" x="384175" y="3187700"/>
          <p14:tracePt t="39092" x="446088" y="3214688"/>
          <p14:tracePt t="39092" x="455613" y="3214688"/>
          <p14:tracePt t="39111" x="465138" y="3214688"/>
          <p14:tracePt t="39614" x="465138" y="3224213"/>
          <p14:tracePt t="39638" x="455613" y="3232150"/>
          <p14:tracePt t="39646" x="438150" y="3241675"/>
          <p14:tracePt t="39726" x="428625" y="3251200"/>
          <p14:tracePt t="40196" x="473075" y="3251200"/>
          <p14:tracePt t="40205" x="581025" y="3241675"/>
          <p14:tracePt t="40214" x="669925" y="3214688"/>
          <p14:tracePt t="40221" x="785813" y="3197225"/>
          <p14:tracePt t="40228" x="982663" y="3179763"/>
          <p14:tracePt t="40241" x="1071563" y="3160713"/>
          <p14:tracePt t="40333" x="1081088" y="3160713"/>
          <p14:tracePt t="40669" x="1125538" y="3160713"/>
          <p14:tracePt t="40669" x="1179513" y="3160713"/>
          <p14:tracePt t="40686" x="1250950" y="3160713"/>
          <p14:tracePt t="40692" x="1366838" y="3160713"/>
          <p14:tracePt t="40701" x="1465263" y="3160713"/>
          <p14:tracePt t="40701" x="1554163" y="3160713"/>
          <p14:tracePt t="40710" x="1625600" y="3170238"/>
          <p14:tracePt t="40724" x="1724025" y="3187700"/>
          <p14:tracePt t="40861" x="1751013" y="3187700"/>
          <p14:tracePt t="40861" x="1785938" y="3187700"/>
          <p14:tracePt t="40877" x="1847850" y="3187700"/>
          <p14:tracePt t="40885" x="1919288" y="3187700"/>
          <p14:tracePt t="40893" x="1965325" y="3187700"/>
          <p14:tracePt t="40893" x="2009775" y="3187700"/>
          <p14:tracePt t="40910" x="2062163" y="3187700"/>
          <p14:tracePt t="40924" x="2160588" y="3187700"/>
          <p14:tracePt t="40926" x="2232025" y="3187700"/>
          <p14:tracePt t="40942" x="2268538" y="3187700"/>
          <p14:tracePt t="41141" x="2295525" y="3187700"/>
          <p14:tracePt t="41151" x="2303463" y="3187700"/>
          <p14:tracePt t="41151" x="2322513" y="3187700"/>
          <p14:tracePt t="41166" x="2330450" y="3187700"/>
          <p14:tracePt t="41174" x="2357438" y="3187700"/>
          <p14:tracePt t="41175" x="2384425" y="3197225"/>
          <p14:tracePt t="41191" x="2411413" y="3214688"/>
          <p14:tracePt t="41207" x="2419350" y="3214688"/>
          <p14:tracePt t="41224" x="2455863" y="3214688"/>
          <p14:tracePt t="41240" x="2482850" y="3224213"/>
          <p14:tracePt t="41258" x="2490788" y="3224213"/>
          <p14:tracePt t="41613" x="2500313" y="3232150"/>
          <p14:tracePt t="41615" x="2455863" y="3268663"/>
          <p14:tracePt t="41648" x="2401888" y="3268663"/>
          <p14:tracePt t="41657" x="2312988" y="3295650"/>
          <p14:tracePt t="41675" x="2152650" y="3322638"/>
          <p14:tracePt t="41691" x="1982788" y="3340100"/>
          <p14:tracePt t="41691" x="1911350" y="3357563"/>
          <p14:tracePt t="41709" x="1803400" y="3375025"/>
          <p14:tracePt t="41724" x="1428750" y="3419475"/>
          <p14:tracePt t="41742" x="1214438" y="3455988"/>
          <p14:tracePt t="41767" x="1179513" y="3473450"/>
          <p14:tracePt t="41774" x="1143000" y="3482975"/>
          <p14:tracePt t="41791" x="1108075" y="3500438"/>
          <p14:tracePt t="41809" x="1062038" y="3509963"/>
          <p14:tracePt t="41825" x="965200" y="3544888"/>
          <p14:tracePt t="41841" x="839788" y="3598863"/>
          <p14:tracePt t="41857" x="731838" y="3633788"/>
          <p14:tracePt t="41875" x="633413" y="3687763"/>
          <p14:tracePt t="41891" x="571500" y="3714750"/>
          <p14:tracePt t="41908" x="527050" y="3724275"/>
          <p14:tracePt t="41924" x="490538" y="3741738"/>
          <p14:tracePt t="41942" x="455613" y="3751263"/>
          <p14:tracePt t="41960" x="393700" y="3776663"/>
          <p14:tracePt t="41975" x="347663" y="3803650"/>
          <p14:tracePt t="41992" x="339725" y="3813175"/>
          <p14:tracePt t="42007" x="295275" y="3830638"/>
          <p14:tracePt t="42025" x="258763" y="3857625"/>
          <p14:tracePt t="42041" x="231775" y="3884613"/>
          <p14:tracePt t="42197" x="250825" y="3867150"/>
          <p14:tracePt t="42205" x="295275" y="3822700"/>
          <p14:tracePt t="42213" x="347663" y="3803650"/>
          <p14:tracePt t="42225" x="393700" y="3776663"/>
          <p14:tracePt t="42241" x="428625" y="3751263"/>
          <p14:tracePt t="42258" x="473075" y="3741738"/>
          <p14:tracePt t="42274" x="490538" y="3732213"/>
          <p14:tracePt t="42291" x="536575" y="3732213"/>
          <p14:tracePt t="42307" x="544513" y="3714750"/>
          <p14:tracePt t="42325" x="561975" y="3714750"/>
          <p14:tracePt t="42341" x="615950" y="3714750"/>
          <p14:tracePt t="42359" x="660400" y="3705225"/>
          <p14:tracePt t="42375" x="679450" y="3705225"/>
          <p14:tracePt t="42391" x="696913" y="3705225"/>
          <p14:tracePt t="42409" x="714375" y="3705225"/>
          <p14:tracePt t="42424" x="750888" y="3705225"/>
          <p14:tracePt t="42441" x="822325" y="3705225"/>
          <p14:tracePt t="42457" x="901700" y="3705225"/>
          <p14:tracePt t="42474" x="982663" y="3724275"/>
          <p14:tracePt t="42493" x="1017588" y="3741738"/>
          <p14:tracePt t="42524" x="1027113" y="3741738"/>
          <p14:tracePt t="42541" x="1036638" y="3741738"/>
          <p14:tracePt t="42558" x="1125538" y="3751263"/>
          <p14:tracePt t="42610" x="1258888" y="3776663"/>
          <p14:tracePt t="43638" x="1295400" y="3768725"/>
          <p14:tracePt t="43645" x="1347788" y="3751263"/>
          <p14:tracePt t="43691" x="1366838" y="3751263"/>
          <p14:tracePt t="43982" x="1393825" y="3732213"/>
          <p14:tracePt t="43984" x="1411288" y="3724275"/>
          <p14:tracePt t="43998" x="1428750" y="3724275"/>
          <p14:tracePt t="44007" x="1473200" y="3714750"/>
          <p14:tracePt t="44025" x="1473200" y="3705225"/>
          <p14:tracePt t="44041" x="1490663" y="3705225"/>
          <p14:tracePt t="44059" x="1527175" y="3697288"/>
          <p14:tracePt t="44075" x="1554163" y="3679825"/>
          <p14:tracePt t="44091" x="1562100" y="3679825"/>
          <p14:tracePt t="44332" x="1643063" y="3679825"/>
          <p14:tracePt t="44342" x="1768475" y="3679825"/>
          <p14:tracePt t="44343" x="1884363" y="3679825"/>
          <p14:tracePt t="44357" x="2009775" y="3679825"/>
          <p14:tracePt t="44362" x="2214563" y="3679825"/>
          <p14:tracePt t="44374" x="2286000" y="3679825"/>
          <p14:tracePt t="44558" x="2312988" y="3679825"/>
          <p14:tracePt t="44566" x="2357438" y="3679825"/>
          <p14:tracePt t="44567" x="2411413" y="3679825"/>
          <p14:tracePt t="44574" x="2562225" y="3679825"/>
          <p14:tracePt t="44592" x="2732088" y="3679825"/>
          <p14:tracePt t="44608" x="2867025" y="3679825"/>
          <p14:tracePt t="44625" x="2884488" y="3679825"/>
          <p14:tracePt t="44875" x="2928938" y="3679825"/>
          <p14:tracePt t="44885" x="3027363" y="3679825"/>
          <p14:tracePt t="44893" x="3125788" y="3679825"/>
          <p14:tracePt t="44907" x="3313113" y="3679825"/>
          <p14:tracePt t="44909" x="3544888" y="3679825"/>
          <p14:tracePt t="47005" x="0" y="0"/>
        </p14:tracePtLst>
        <p14:tracePtLst>
          <p14:tracePt t="61692" x="1643063" y="3687763"/>
          <p14:tracePt t="61733" x="1633538" y="3687763"/>
          <p14:tracePt t="61741" x="1633538" y="3732213"/>
          <p14:tracePt t="61886" x="1616075" y="3751263"/>
          <p14:tracePt t="61888" x="1482725" y="3768725"/>
          <p14:tracePt t="61906" x="1241425" y="3822700"/>
          <p14:tracePt t="61906" x="946150" y="3857625"/>
          <p14:tracePt t="61910" x="642938" y="3884613"/>
          <p14:tracePt t="61923" x="107950" y="4062413"/>
          <p14:tracePt t="61940" x="0" y="4224338"/>
          <p14:tracePt t="61940" x="0" y="4322763"/>
          <p14:tracePt t="61957" x="0" y="4384675"/>
          <p14:tracePt t="61973" x="0" y="4581525"/>
          <p14:tracePt t="61991" x="0" y="4724400"/>
          <p14:tracePt t="62007" x="0" y="4894263"/>
          <p14:tracePt t="62023" x="9525" y="5037138"/>
          <p14:tracePt t="62040" x="44450" y="5197475"/>
          <p14:tracePt t="62057" x="61913" y="5375275"/>
          <p14:tracePt t="62073" x="88900" y="5643563"/>
          <p14:tracePt t="62090" x="133350" y="6037263"/>
          <p14:tracePt t="62107" x="339725" y="6804025"/>
          <p14:tracePt t="62123" x="696913" y="6848475"/>
          <p14:tracePt t="62140" x="1143000" y="6848475"/>
          <p14:tracePt t="62156" x="1955800" y="6848475"/>
          <p14:tracePt t="62174" x="2616200" y="6848475"/>
          <p14:tracePt t="62190" x="3330575" y="6848475"/>
          <p14:tracePt t="62207" x="4197350" y="6848475"/>
          <p14:tracePt t="62223" x="8205788" y="6848475"/>
          <p14:tracePt t="62283" x="9134475" y="6581775"/>
          <p14:tracePt t="62342" x="9134475" y="6510338"/>
          <p14:tracePt t="62343" x="9134475" y="6411913"/>
          <p14:tracePt t="62356" x="9134475" y="6232525"/>
          <p14:tracePt t="62376" x="9134475" y="5581650"/>
          <p14:tracePt t="62428" x="8858250" y="4751388"/>
          <p14:tracePt t="62473" x="8724900" y="4518025"/>
          <p14:tracePt t="62490" x="8572500" y="4330700"/>
          <p14:tracePt t="62506" x="8402638" y="4179888"/>
          <p14:tracePt t="62523" x="8134350" y="4037013"/>
          <p14:tracePt t="62540" x="7786688" y="3938588"/>
          <p14:tracePt t="62540" x="7527925" y="3884613"/>
          <p14:tracePt t="62557" x="6831013" y="3822700"/>
          <p14:tracePt t="62574" x="6108700" y="3822700"/>
          <p14:tracePt t="62591" x="5322888" y="3840163"/>
          <p14:tracePt t="62607" x="4545013" y="4081463"/>
          <p14:tracePt t="62624" x="3973513" y="4295775"/>
          <p14:tracePt t="62640" x="3571875" y="4545013"/>
          <p14:tracePt t="62657" x="3357563" y="4724400"/>
          <p14:tracePt t="62673" x="3286125" y="4867275"/>
          <p14:tracePt t="62690" x="3268663" y="4983163"/>
          <p14:tracePt t="62706" x="3268663" y="5108575"/>
          <p14:tracePt t="62724" x="3268663" y="5205413"/>
          <p14:tracePt t="62740" x="3375025" y="5367338"/>
          <p14:tracePt t="62779" x="3473450" y="5438775"/>
          <p14:tracePt t="62790" x="3616325" y="5537200"/>
          <p14:tracePt t="62807" x="3813175" y="5616575"/>
          <p14:tracePt t="62823" x="4125913" y="5680075"/>
          <p14:tracePt t="62840" x="4581525" y="5732463"/>
          <p14:tracePt t="62856" x="5126038" y="5768975"/>
          <p14:tracePt t="62873" x="5581650" y="5795963"/>
          <p14:tracePt t="62890" x="5894388" y="5795963"/>
          <p14:tracePt t="62907" x="6116638" y="5795963"/>
          <p14:tracePt t="62923" x="6313488" y="5786438"/>
          <p14:tracePt t="62940" x="6438900" y="5724525"/>
          <p14:tracePt t="62957" x="6626225" y="5599113"/>
          <p14:tracePt t="62974" x="6705600" y="5518150"/>
          <p14:tracePt t="62990" x="6751638" y="5456238"/>
          <p14:tracePt t="63007" x="6796088" y="5402263"/>
          <p14:tracePt t="63023" x="6858000" y="5322888"/>
          <p14:tracePt t="63041" x="6894513" y="5251450"/>
          <p14:tracePt t="63056" x="6938963" y="5187950"/>
          <p14:tracePt t="63074" x="6973888" y="5062538"/>
          <p14:tracePt t="63094" x="7010400" y="5010150"/>
          <p14:tracePt t="63107" x="7027863" y="4956175"/>
          <p14:tracePt t="63123" x="7045325" y="4911725"/>
          <p14:tracePt t="63141" x="7054850" y="4867275"/>
          <p14:tracePt t="63173" x="7062788" y="4840288"/>
          <p14:tracePt t="63174" x="7072313" y="4786313"/>
          <p14:tracePt t="63200" x="7089775" y="4759325"/>
          <p14:tracePt t="63207" x="7099300" y="4732338"/>
          <p14:tracePt t="63223" x="7099300" y="4724400"/>
          <p14:tracePt t="63333" x="7116763" y="4724400"/>
          <p14:tracePt t="63341" x="7126288" y="4741863"/>
          <p14:tracePt t="63363" x="7188200" y="4830763"/>
          <p14:tracePt t="63374" x="7205663" y="4857750"/>
          <p14:tracePt t="63376" x="7232650" y="4911725"/>
          <p14:tracePt t="63391" x="7251700" y="4938713"/>
          <p14:tracePt t="63391" x="7259638" y="4956175"/>
          <p14:tracePt t="63413" x="7277100" y="4965700"/>
          <p14:tracePt t="63424" x="7286625" y="4991100"/>
          <p14:tracePt t="63464" x="7358063" y="5160963"/>
          <p14:tracePt t="63521" x="7375525" y="5170488"/>
          <p14:tracePt t="63528" x="7385050" y="5197475"/>
          <p14:tracePt t="63539" x="7402513" y="5241925"/>
          <p14:tracePt t="63539" x="7412038" y="5268913"/>
          <p14:tracePt t="63559" x="7429500" y="5313363"/>
          <p14:tracePt t="63574" x="7446963" y="5357813"/>
          <p14:tracePt t="63590" x="7466013" y="5384800"/>
          <p14:tracePt t="63606" x="7473950" y="5419725"/>
          <p14:tracePt t="63623" x="7491413" y="5465763"/>
          <p14:tracePt t="63640" x="7510463" y="5510213"/>
          <p14:tracePt t="63656" x="7518400" y="5562600"/>
          <p14:tracePt t="63674" x="7518400" y="5599113"/>
          <p14:tracePt t="63689" x="7518400" y="5653088"/>
          <p14:tracePt t="63707" x="7518400" y="5688013"/>
          <p14:tracePt t="63723" x="7518400" y="5741988"/>
          <p14:tracePt t="63740" x="7518400" y="5768975"/>
          <p14:tracePt t="63757" x="7518400" y="5803900"/>
          <p14:tracePt t="63798" x="7510463" y="5830888"/>
          <p14:tracePt t="63799" x="7491413" y="5848350"/>
          <p14:tracePt t="63807" x="7439025" y="5875338"/>
          <p14:tracePt t="63823" x="7402513" y="5902325"/>
          <p14:tracePt t="63841" x="7375525" y="5911850"/>
          <p14:tracePt t="63879" x="7367588" y="5911850"/>
          <p14:tracePt t="63880" x="7340600" y="5911850"/>
          <p14:tracePt t="63890" x="7286625" y="5911850"/>
          <p14:tracePt t="63907" x="7215188" y="5911850"/>
          <p14:tracePt t="63923" x="7072313" y="5911850"/>
          <p14:tracePt t="63940" x="6902450" y="5911850"/>
          <p14:tracePt t="63956" x="6759575" y="5911850"/>
          <p14:tracePt t="63974" x="6661150" y="5911850"/>
          <p14:tracePt t="63990" x="6626225" y="5911850"/>
          <p14:tracePt t="64007" x="6581775" y="5911850"/>
          <p14:tracePt t="64023" x="6554788" y="5875338"/>
          <p14:tracePt t="64040" x="6491288" y="5776913"/>
          <p14:tracePt t="64057" x="6394450" y="5653088"/>
          <p14:tracePt t="64073" x="6242050" y="5429250"/>
          <p14:tracePt t="64090" x="6081713" y="5187950"/>
          <p14:tracePt t="64106" x="5956300" y="4956175"/>
          <p14:tracePt t="64124" x="5867400" y="4768850"/>
          <p14:tracePt t="64156" x="5840413" y="4732338"/>
          <p14:tracePt t="64237" x="5840413" y="4679950"/>
          <p14:tracePt t="64247" x="5840413" y="4670425"/>
          <p14:tracePt t="64249" x="5857875" y="4616450"/>
          <p14:tracePt t="64256" x="5973763" y="4491038"/>
          <p14:tracePt t="64273" x="6170613" y="4322763"/>
          <p14:tracePt t="64290" x="6340475" y="4125913"/>
          <p14:tracePt t="64306" x="6518275" y="3929063"/>
          <p14:tracePt t="64324" x="6661150" y="3786188"/>
          <p14:tracePt t="64339" x="6796088" y="3679825"/>
          <p14:tracePt t="64339" x="6823075" y="3670300"/>
          <p14:tracePt t="64358" x="6884988" y="3670300"/>
          <p14:tracePt t="64374" x="6938963" y="3670300"/>
          <p14:tracePt t="64390" x="7027863" y="3679825"/>
          <p14:tracePt t="64406" x="7197725" y="3911600"/>
          <p14:tracePt t="64432" x="7269163" y="4027488"/>
          <p14:tracePt t="64440" x="7510463" y="4625975"/>
          <p14:tracePt t="64473" x="7572375" y="5099050"/>
          <p14:tracePt t="64507" x="7572375" y="5232400"/>
          <p14:tracePt t="64523" x="7572375" y="5295900"/>
          <p14:tracePt t="64540" x="7537450" y="5367338"/>
          <p14:tracePt t="64562" x="7500938" y="5419725"/>
          <p14:tracePt t="64575" x="7483475" y="5419725"/>
          <p14:tracePt t="64590" x="7483475" y="5429250"/>
          <p14:tracePt t="64607" x="7456488" y="5438775"/>
          <p14:tracePt t="64623" x="7402513" y="5438775"/>
          <p14:tracePt t="64640" x="7296150" y="5438775"/>
          <p14:tracePt t="64656" x="7242175" y="5438775"/>
          <p14:tracePt t="64674" x="7197725" y="5419725"/>
          <p14:tracePt t="64690" x="7153275" y="5295900"/>
          <p14:tracePt t="64707" x="7116763" y="5108575"/>
          <p14:tracePt t="64723" x="7089775" y="4894263"/>
          <p14:tracePt t="64740" x="7089775" y="4679950"/>
          <p14:tracePt t="64757" x="7197725" y="4313238"/>
          <p14:tracePt t="64788" x="7296150" y="4179888"/>
          <p14:tracePt t="64799" x="7348538" y="4108450"/>
          <p14:tracePt t="64813" x="7429500" y="4010025"/>
          <p14:tracePt t="64823" x="7473950" y="3983038"/>
          <p14:tracePt t="64840" x="7483475" y="3983038"/>
          <p14:tracePt t="64856" x="7500938" y="3983038"/>
          <p14:tracePt t="64873" x="7537450" y="3983038"/>
          <p14:tracePt t="64890" x="7634288" y="4027488"/>
          <p14:tracePt t="64906" x="7759700" y="4152900"/>
          <p14:tracePt t="64923" x="7831138" y="4276725"/>
          <p14:tracePt t="64939" x="7875588" y="4438650"/>
          <p14:tracePt t="64957" x="7912100" y="4643438"/>
          <p14:tracePt t="64973" x="7947025" y="4929188"/>
          <p14:tracePt t="64990" x="7947025" y="5010150"/>
          <p14:tracePt t="65006" x="7947025" y="5018088"/>
          <p14:tracePt t="65244" x="7947025" y="4983163"/>
          <p14:tracePt t="65254" x="7947025" y="4973638"/>
          <p14:tracePt t="65255" x="7947025" y="4919663"/>
          <p14:tracePt t="65273" x="7947025" y="4875213"/>
          <p14:tracePt t="65289" x="7947025" y="4840288"/>
          <p14:tracePt t="65306" x="7947025" y="4813300"/>
          <p14:tracePt t="65322" x="7947025" y="4803775"/>
          <p14:tracePt t="65406" x="7947025" y="4776788"/>
          <p14:tracePt t="65414" x="7947025" y="4751388"/>
          <p14:tracePt t="65423" x="7947025" y="4724400"/>
          <p14:tracePt t="65424" x="7947025" y="4670425"/>
          <p14:tracePt t="65439" x="7947025" y="4598988"/>
          <p14:tracePt t="65456" x="7947025" y="4500563"/>
          <p14:tracePt t="65473" x="7947025" y="4446588"/>
          <p14:tracePt t="65489" x="7947025" y="4394200"/>
          <p14:tracePt t="65741" x="7920038" y="4384675"/>
          <p14:tracePt t="65749" x="7894638" y="4384675"/>
          <p14:tracePt t="65763" x="7848600" y="4384675"/>
          <p14:tracePt t="65765" x="7510463" y="4429125"/>
          <p14:tracePt t="65765" x="7412038" y="4456113"/>
          <p14:tracePt t="65798" x="7296150" y="4473575"/>
          <p14:tracePt t="65811" x="7072313" y="4500563"/>
          <p14:tracePt t="65823" x="6884988" y="4510088"/>
          <p14:tracePt t="65840" x="6742113" y="4510088"/>
          <p14:tracePt t="65858" x="6626225" y="4510088"/>
          <p14:tracePt t="65873" x="6456363" y="4465638"/>
          <p14:tracePt t="65890" x="6276975" y="4340225"/>
          <p14:tracePt t="65906" x="5830888" y="4017963"/>
          <p14:tracePt t="65923" x="5394325" y="3608388"/>
          <p14:tracePt t="65939" x="5108575" y="3214688"/>
          <p14:tracePt t="65939" x="4983163" y="3000375"/>
          <p14:tracePt t="65957" x="4894263" y="2840038"/>
          <p14:tracePt t="65973" x="4751388" y="2473325"/>
          <p14:tracePt t="65990" x="4714875" y="2347913"/>
          <p14:tracePt t="66006" x="4714875" y="2286000"/>
          <p14:tracePt t="66023" x="4714875" y="2259013"/>
          <p14:tracePt t="66039" x="4714875" y="2232025"/>
          <p14:tracePt t="66076" x="4714875" y="2224088"/>
          <p14:tracePt t="66078" x="4714875" y="2214563"/>
          <p14:tracePt t="66089" x="4714875" y="2170113"/>
          <p14:tracePt t="66105" x="4714875" y="2116138"/>
          <p14:tracePt t="66123" x="4714875" y="2044700"/>
          <p14:tracePt t="66139" x="4732338" y="1946275"/>
          <p14:tracePt t="66156" x="4732338" y="1866900"/>
          <p14:tracePt t="66156" x="4732338" y="1822450"/>
          <p14:tracePt t="66173" x="4732338" y="1751013"/>
          <p14:tracePt t="66189" x="4732338" y="1714500"/>
          <p14:tracePt t="66207" x="4741863" y="1660525"/>
          <p14:tracePt t="66222" x="4751388" y="1633538"/>
          <p14:tracePt t="66239" x="4759325" y="1581150"/>
          <p14:tracePt t="66239" x="4759325" y="1554163"/>
          <p14:tracePt t="66269" x="4776788" y="1509713"/>
          <p14:tracePt t="66277" x="4786313" y="1490663"/>
          <p14:tracePt t="66289" x="4803775" y="1401763"/>
          <p14:tracePt t="66306" x="4830763" y="1347788"/>
          <p14:tracePt t="66322" x="4857750" y="1295400"/>
          <p14:tracePt t="66340" x="4875213" y="1258888"/>
          <p14:tracePt t="66355" x="4911725" y="1231900"/>
          <p14:tracePt t="66355" x="4938713" y="1196975"/>
          <p14:tracePt t="66373" x="4983163" y="1187450"/>
          <p14:tracePt t="66389" x="5000625" y="1169988"/>
          <p14:tracePt t="66438" x="5027613" y="1169988"/>
          <p14:tracePt t="66440" x="5054600" y="1169988"/>
          <p14:tracePt t="66456" x="5099050" y="1169988"/>
          <p14:tracePt t="66459" x="5224463" y="1169988"/>
          <p14:tracePt t="66472" x="5330825" y="1169988"/>
          <p14:tracePt t="66489" x="5402263" y="1214438"/>
          <p14:tracePt t="66506" x="5545138" y="1312863"/>
          <p14:tracePt t="66531" x="5562600" y="1322388"/>
          <p14:tracePt t="66539" x="5581650" y="1339850"/>
          <p14:tracePt t="66539" x="5589588" y="1347788"/>
          <p14:tracePt t="66559" x="5599113" y="1357313"/>
          <p14:tracePt t="66638" x="5608638" y="1366838"/>
          <p14:tracePt t="66645" x="5626100" y="1384300"/>
          <p14:tracePt t="66657" x="5634038" y="1384300"/>
          <p14:tracePt t="66657" x="5643563" y="1384300"/>
          <p14:tracePt t="66758" x="5705475" y="1223963"/>
          <p14:tracePt t="67020" x="5705475" y="1231900"/>
          <p14:tracePt t="67028" x="5705475" y="1241425"/>
          <p14:tracePt t="67028" x="5705475" y="1250950"/>
          <p14:tracePt t="67045" x="5705475" y="1268413"/>
          <p14:tracePt t="67046" x="5705475" y="1276350"/>
          <p14:tracePt t="67056" x="5705475" y="1312863"/>
          <p14:tracePt t="67073" x="5705475" y="1339850"/>
          <p14:tracePt t="67089" x="5705475" y="1357313"/>
          <p14:tracePt t="67107" x="5705475" y="1401763"/>
          <p14:tracePt t="67123" x="5724525" y="1438275"/>
          <p14:tracePt t="67140" x="5724525" y="1473200"/>
          <p14:tracePt t="67156" x="5724525" y="1500188"/>
          <p14:tracePt t="67156" x="5732463" y="1527175"/>
          <p14:tracePt t="67173" x="5732463" y="1544638"/>
          <p14:tracePt t="67189" x="5732463" y="1562100"/>
          <p14:tracePt t="67207" x="5732463" y="1571625"/>
          <p14:tracePt t="67304" x="5741988" y="1589088"/>
          <p14:tracePt t="67331" x="5751513" y="1598613"/>
          <p14:tracePt t="67341" x="5751513" y="1616075"/>
          <p14:tracePt t="67342" x="5751513" y="1643063"/>
          <p14:tracePt t="67355" x="5759450" y="1697038"/>
          <p14:tracePt t="67373" x="5759450" y="1751013"/>
          <p14:tracePt t="67390" x="5776913" y="1803400"/>
          <p14:tracePt t="67406" x="5776913" y="1857375"/>
          <p14:tracePt t="67423" x="5776913" y="1901825"/>
          <p14:tracePt t="67439" x="5776913" y="1938338"/>
          <p14:tracePt t="67457" x="5776913" y="1946275"/>
          <p14:tracePt t="67472" x="5776913" y="1990725"/>
          <p14:tracePt t="67489" x="5776913" y="2027238"/>
          <p14:tracePt t="67505" x="5776913" y="2062163"/>
          <p14:tracePt t="67524" x="5776913" y="2170113"/>
          <p14:tracePt t="67562" x="5776913" y="2197100"/>
          <p14:tracePt t="67563" x="5776913" y="2224088"/>
          <p14:tracePt t="67572" x="5786438" y="2295525"/>
          <p14:tracePt t="67590" x="5786438" y="2330450"/>
          <p14:tracePt t="67606" x="5803900" y="2384425"/>
          <p14:tracePt t="67623" x="5803900" y="2419350"/>
          <p14:tracePt t="67639" x="5803900" y="2473325"/>
          <p14:tracePt t="67657" x="5803900" y="2517775"/>
          <p14:tracePt t="67672" x="5822950" y="2571750"/>
          <p14:tracePt t="67690" x="5822950" y="2608263"/>
          <p14:tracePt t="67706" x="5822950" y="2660650"/>
          <p14:tracePt t="67723" x="5822950" y="2687638"/>
          <p14:tracePt t="67739" x="5822950" y="2705100"/>
          <p14:tracePt t="67739" x="5822950" y="2724150"/>
          <p14:tracePt t="67758" x="5822950" y="2751138"/>
          <p14:tracePt t="67773" x="5822950" y="2795588"/>
          <p14:tracePt t="67807" x="5822950" y="2840038"/>
          <p14:tracePt t="67839" x="5822950" y="2946400"/>
          <p14:tracePt t="67922" x="5822950" y="2955925"/>
          <p14:tracePt t="67939" x="5822950" y="2965450"/>
          <p14:tracePt t="67939" x="5822950" y="2990850"/>
          <p14:tracePt t="67941" x="5822950" y="3009900"/>
          <p14:tracePt t="67955" x="5822950" y="3044825"/>
          <p14:tracePt t="67955" x="5822950" y="3071813"/>
          <p14:tracePt t="67973" x="5822950" y="3125788"/>
          <p14:tracePt t="67989" x="5822950" y="3179763"/>
          <p14:tracePt t="68007" x="5822950" y="3197225"/>
          <p14:tracePt t="68023" x="5822950" y="3214688"/>
          <p14:tracePt t="68039" x="5822950" y="3232150"/>
          <p14:tracePt t="68056" x="5822950" y="3259138"/>
          <p14:tracePt t="68073" x="5822950" y="3268663"/>
          <p14:tracePt t="68089" x="5822950" y="3295650"/>
          <p14:tracePt t="68107" x="5822950" y="3303588"/>
          <p14:tracePt t="68122" x="5822950" y="3340100"/>
          <p14:tracePt t="68163" x="5822950" y="3357563"/>
          <p14:tracePt t="68189" x="5822950" y="3375025"/>
          <p14:tracePt t="68191" x="5822950" y="3384550"/>
          <p14:tracePt t="68644" x="5822950" y="3367088"/>
          <p14:tracePt t="68653" x="5813425" y="3340100"/>
          <p14:tracePt t="68660" x="5813425" y="3330575"/>
          <p14:tracePt t="68672" x="5813425" y="3313113"/>
          <p14:tracePt t="68674" x="5803900" y="3268663"/>
          <p14:tracePt t="68689" x="5803900" y="3241675"/>
          <p14:tracePt t="68706" x="5803900" y="3214688"/>
          <p14:tracePt t="68722" x="5803900" y="3197225"/>
          <p14:tracePt t="68739" x="5803900" y="3152775"/>
          <p14:tracePt t="68756" x="5803900" y="3098800"/>
          <p14:tracePt t="68756" x="5803900" y="3054350"/>
          <p14:tracePt t="68774" x="5786438" y="2955925"/>
          <p14:tracePt t="68789" x="5786438" y="2867025"/>
          <p14:tracePt t="68807" x="5786438" y="2759075"/>
          <p14:tracePt t="68823" x="5786438" y="2598738"/>
          <p14:tracePt t="68857" x="5786438" y="2197100"/>
          <p14:tracePt t="68923" x="5768975" y="1874838"/>
          <p14:tracePt t="68972" x="5768975" y="1830388"/>
          <p14:tracePt t="68989" x="5768975" y="1751013"/>
          <p14:tracePt t="68991" x="5768975" y="1679575"/>
          <p14:tracePt t="69006" x="5768975" y="1625600"/>
          <p14:tracePt t="69022" x="5751513" y="1536700"/>
          <p14:tracePt t="69039" x="5751513" y="1482725"/>
          <p14:tracePt t="69056" x="5751513" y="1438275"/>
          <p14:tracePt t="69072" x="5751513" y="1393825"/>
          <p14:tracePt t="69090" x="5751513" y="1357313"/>
          <p14:tracePt t="69106" x="5751513" y="1339850"/>
          <p14:tracePt t="69123" x="5741988" y="1322388"/>
          <p14:tracePt t="69139" x="5741988" y="1303338"/>
          <p14:tracePt t="69156" x="5741988" y="1295400"/>
          <p14:tracePt t="69525" x="5741988" y="1303338"/>
          <p14:tracePt t="69533" x="5741988" y="1322388"/>
          <p14:tracePt t="69537" x="5741988" y="1357313"/>
          <p14:tracePt t="69558" x="5741988" y="1366838"/>
          <p14:tracePt t="69560" x="5741988" y="1374775"/>
          <p14:tracePt t="69560" x="5741988" y="1401763"/>
          <p14:tracePt t="69573" x="5741988" y="1428750"/>
          <p14:tracePt t="69589" x="5741988" y="1482725"/>
          <p14:tracePt t="69607" x="5741988" y="1517650"/>
          <p14:tracePt t="69622" x="5741988" y="1571625"/>
          <p14:tracePt t="69639" x="5741988" y="1608138"/>
          <p14:tracePt t="69656" x="5741988" y="1652588"/>
          <p14:tracePt t="69672" x="5741988" y="1687513"/>
          <p14:tracePt t="69689" x="5741988" y="1741488"/>
          <p14:tracePt t="69706" x="5732463" y="1785938"/>
          <p14:tracePt t="69722" x="5724525" y="1830388"/>
          <p14:tracePt t="69739" x="5724525" y="1866900"/>
          <p14:tracePt t="69756" x="5724525" y="1911350"/>
          <p14:tracePt t="69756" x="5724525" y="1938338"/>
          <p14:tracePt t="69774" x="5724525" y="1955800"/>
          <p14:tracePt t="69789" x="5724525" y="2017713"/>
          <p14:tracePt t="69806" x="5724525" y="2054225"/>
          <p14:tracePt t="69822" x="5724525" y="2089150"/>
          <p14:tracePt t="69839" x="5724525" y="2125663"/>
          <p14:tracePt t="69863" x="5724525" y="2133600"/>
          <p14:tracePt t="69872" x="5724525" y="2179638"/>
          <p14:tracePt t="69889" x="5724525" y="2205038"/>
          <p14:tracePt t="69906" x="5724525" y="2276475"/>
          <p14:tracePt t="69939" x="5724525" y="2330450"/>
          <p14:tracePt t="69979" x="5724525" y="2357438"/>
          <p14:tracePt t="69990" x="5724525" y="2366963"/>
          <p14:tracePt t="70006" x="5724525" y="2384425"/>
          <p14:tracePt t="70023" x="5724525" y="2401888"/>
          <p14:tracePt t="70039" x="5724525" y="2438400"/>
          <p14:tracePt t="70063" x="5724525" y="2446338"/>
          <p14:tracePt t="70072" x="5724525" y="2490788"/>
          <p14:tracePt t="70090" x="5724525" y="2589213"/>
          <p14:tracePt t="70131" x="5724525" y="2687638"/>
          <p14:tracePt t="70179" x="5724525" y="2714625"/>
          <p14:tracePt t="70205" x="5724525" y="2732088"/>
          <p14:tracePt t="70207" x="5724525" y="2751138"/>
          <p14:tracePt t="70293" x="5724525" y="2795588"/>
          <p14:tracePt t="70300" x="5724525" y="2803525"/>
          <p14:tracePt t="70305" x="5724525" y="2830513"/>
          <p14:tracePt t="70310" x="5724525" y="2840038"/>
          <p14:tracePt t="70322" x="5724525" y="2874963"/>
          <p14:tracePt t="70339" x="5724525" y="2911475"/>
          <p14:tracePt t="70389" x="5724525" y="2928938"/>
          <p14:tracePt t="70397" x="5724525" y="2955925"/>
          <p14:tracePt t="70397" x="5724525" y="2973388"/>
          <p14:tracePt t="70429" x="5724525" y="2982913"/>
          <p14:tracePt t="70430" x="5724525" y="2990850"/>
          <p14:tracePt t="70439" x="5724525" y="3009900"/>
          <p14:tracePt t="70517" x="5724525" y="3054350"/>
          <p14:tracePt t="70527" x="5724525" y="3062288"/>
          <p14:tracePt t="70531" x="5724525" y="3071813"/>
          <p14:tracePt t="70539" x="5724525" y="3098800"/>
          <p14:tracePt t="70556" x="5724525" y="3116263"/>
          <p14:tracePt t="70575" x="5724525" y="3133725"/>
          <p14:tracePt t="71492" x="5724525" y="3160713"/>
          <p14:tracePt t="71502" x="5724525" y="3187700"/>
          <p14:tracePt t="71503" x="5724525" y="3197225"/>
          <p14:tracePt t="71512" x="5732463" y="3205163"/>
          <p14:tracePt t="71522" x="5732463" y="3232150"/>
          <p14:tracePt t="71539" x="5732463" y="3241675"/>
          <p14:tracePt t="71894" x="5715000" y="3214688"/>
          <p14:tracePt t="71905" x="5688013" y="3205163"/>
          <p14:tracePt t="71905" x="5680075" y="3205163"/>
          <p14:tracePt t="71911" x="5634038" y="3187700"/>
          <p14:tracePt t="71940" x="5626100" y="3179763"/>
          <p14:tracePt t="71942" x="5608638" y="3160713"/>
          <p14:tracePt t="71957" x="5572125" y="3143250"/>
          <p14:tracePt t="71973" x="5518150" y="3098800"/>
          <p14:tracePt t="71996" x="5510213" y="3098800"/>
          <p14:tracePt t="72183" x="5500688" y="3098800"/>
          <p14:tracePt t="72190" x="5402263" y="2500313"/>
          <p14:tracePt t="72311" x="5402263" y="2384425"/>
          <p14:tracePt t="72332" x="5402263" y="2330450"/>
          <p14:tracePt t="72339" x="5402263" y="1822450"/>
          <p14:tracePt t="72408" x="5402263" y="1054100"/>
          <p14:tracePt t="72564" x="5402263" y="946150"/>
          <p14:tracePt t="72591" x="5402263" y="901700"/>
          <p14:tracePt t="72592" x="5402263" y="812800"/>
          <p14:tracePt t="72606" x="5402263" y="758825"/>
          <p14:tracePt t="72606" x="5402263" y="731838"/>
          <p14:tracePt t="72630" x="5402263" y="723900"/>
          <p14:tracePt t="72639" x="5402263" y="669925"/>
          <p14:tracePt t="72639" x="5402263" y="660400"/>
          <p14:tracePt t="72670" x="5402263" y="633413"/>
          <p14:tracePt t="72689" x="5411788" y="588963"/>
          <p14:tracePt t="72690" x="5438775" y="527050"/>
          <p14:tracePt t="72706" x="5456238" y="446088"/>
          <p14:tracePt t="72724" x="5465763" y="411163"/>
          <p14:tracePt t="72740" x="5473700" y="374650"/>
          <p14:tracePt t="72757" x="5473700" y="366713"/>
          <p14:tracePt t="72879" x="5483225" y="366713"/>
          <p14:tracePt t="72881" x="5491163" y="366713"/>
          <p14:tracePt t="72895" x="5537200" y="393700"/>
          <p14:tracePt t="72896" x="5545138" y="428625"/>
          <p14:tracePt t="72907" x="5599113" y="527050"/>
          <p14:tracePt t="72923" x="5653088" y="660400"/>
          <p14:tracePt t="72940" x="5688013" y="758825"/>
          <p14:tracePt t="72956" x="5732463" y="874713"/>
          <p14:tracePt t="72973" x="5759450" y="965200"/>
          <p14:tracePt t="72973" x="5776913" y="1017588"/>
          <p14:tracePt t="72990" x="5813425" y="1152525"/>
          <p14:tracePt t="73007" x="5867400" y="1295400"/>
          <p14:tracePt t="73023" x="5919788" y="1419225"/>
          <p14:tracePt t="73040" x="5956300" y="1500188"/>
          <p14:tracePt t="73057" x="5965825" y="1544638"/>
          <p14:tracePt t="73074" x="5991225" y="1581150"/>
          <p14:tracePt t="73406" x="5991225" y="1616075"/>
          <p14:tracePt t="73414" x="5991225" y="1643063"/>
          <p14:tracePt t="73419" x="5991225" y="1687513"/>
          <p14:tracePt t="73429" x="5991225" y="1830388"/>
          <p14:tracePt t="73439" x="5991225" y="1946275"/>
          <p14:tracePt t="73457" x="5991225" y="2044700"/>
          <p14:tracePt t="73473" x="5991225" y="2098675"/>
          <p14:tracePt t="73491" x="5991225" y="2143125"/>
          <p14:tracePt t="73506" x="5991225" y="2187575"/>
          <p14:tracePt t="73524" x="5991225" y="2224088"/>
          <p14:tracePt t="73539" x="5991225" y="2276475"/>
          <p14:tracePt t="73557" x="5991225" y="2347913"/>
          <p14:tracePt t="73557" x="5991225" y="2374900"/>
          <p14:tracePt t="73575" x="5991225" y="2473325"/>
          <p14:tracePt t="73591" x="5991225" y="2589213"/>
          <p14:tracePt t="73607" x="5983288" y="2705100"/>
          <p14:tracePt t="73623" x="5965825" y="2813050"/>
          <p14:tracePt t="73641" x="5965825" y="2894013"/>
          <p14:tracePt t="73657" x="5965825" y="2946400"/>
          <p14:tracePt t="73673" x="5965825" y="2982913"/>
          <p14:tracePt t="73690" x="5965825" y="3009900"/>
          <p14:tracePt t="73707" x="5965825" y="3027363"/>
          <p14:tracePt t="73723" x="5965825" y="3071813"/>
          <p14:tracePt t="73740" x="5965825" y="3108325"/>
          <p14:tracePt t="73757" x="5965825" y="3160713"/>
          <p14:tracePt t="73757" x="5965825" y="3187700"/>
          <p14:tracePt t="73774" x="5965825" y="3214688"/>
          <p14:tracePt t="73789" x="5956300" y="3268663"/>
          <p14:tracePt t="73807" x="5938838" y="3322638"/>
          <p14:tracePt t="73823" x="5938838" y="3340100"/>
          <p14:tracePt t="73841" x="5938838" y="3367088"/>
          <p14:tracePt t="73999" x="5919788" y="3367088"/>
          <p14:tracePt t="74000" x="5902325" y="3367088"/>
          <p14:tracePt t="74018" x="5894388" y="3367088"/>
          <p14:tracePt t="74023" x="5848350" y="3367088"/>
          <p14:tracePt t="74040" x="5840413" y="3367088"/>
          <p14:tracePt t="74102" x="5813425" y="3367088"/>
          <p14:tracePt t="74110" x="5803900" y="3367088"/>
          <p14:tracePt t="74118" x="5776913" y="3367088"/>
          <p14:tracePt t="74123" x="5715000" y="3367088"/>
          <p14:tracePt t="74139" x="5670550" y="3367088"/>
          <p14:tracePt t="74157" x="5643563" y="3367088"/>
          <p14:tracePt t="74173" x="5634038" y="3367088"/>
          <p14:tracePt t="74317" x="5616575" y="3357563"/>
          <p14:tracePt t="74326" x="5608638" y="3348038"/>
          <p14:tracePt t="74328" x="5599113" y="3348038"/>
          <p14:tracePt t="74342" x="5581650" y="3348038"/>
          <p14:tracePt t="74357" x="5572125" y="3340100"/>
          <p14:tracePt t="74373" x="5518150" y="3224213"/>
          <p14:tracePt t="74411" x="5483225" y="2874963"/>
          <p14:tracePt t="74504" x="5438775" y="2562225"/>
          <p14:tracePt t="74557" x="5419725" y="2401888"/>
          <p14:tracePt t="74557" x="5402263" y="2303463"/>
          <p14:tracePt t="74574" x="5375275" y="2224088"/>
          <p14:tracePt t="74589" x="5340350" y="1946275"/>
          <p14:tracePt t="74607" x="5340350" y="1652588"/>
          <p14:tracePt t="74643" x="5340350" y="1536700"/>
          <p14:tracePt t="74656" x="5340350" y="1455738"/>
          <p14:tracePt t="74673" x="5340350" y="1384300"/>
          <p14:tracePt t="74690" x="5340350" y="1339850"/>
          <p14:tracePt t="74707" x="5340350" y="1312863"/>
          <p14:tracePt t="74723" x="5348288" y="1250950"/>
          <p14:tracePt t="74740" x="5348288" y="1214438"/>
          <p14:tracePt t="74756" x="5348288" y="1204913"/>
          <p14:tracePt t="74950" x="5348288" y="1196975"/>
          <p14:tracePt t="74955" x="5367338" y="1196975"/>
          <p14:tracePt t="74973" x="5402263" y="1196975"/>
          <p14:tracePt t="74975" x="5411788" y="1196975"/>
          <p14:tracePt t="74989" x="5473700" y="1214438"/>
          <p14:tracePt t="75006" x="5510213" y="1231900"/>
          <p14:tracePt t="75024" x="5527675" y="1241425"/>
          <p14:tracePt t="75039" x="5562600" y="1258888"/>
          <p14:tracePt t="75056" x="5589588" y="1258888"/>
          <p14:tracePt t="75142" x="5599113" y="1258888"/>
          <p14:tracePt t="75174" x="5608638" y="1258888"/>
          <p14:tracePt t="75182" x="5608638" y="1268413"/>
          <p14:tracePt t="75190" x="5626100" y="1268413"/>
          <p14:tracePt t="75192" x="5680075" y="1268413"/>
          <p14:tracePt t="75206" x="5697538" y="1276350"/>
          <p14:tracePt t="75223" x="5724525" y="1276350"/>
          <p14:tracePt t="75239" x="5741988" y="1276350"/>
          <p14:tracePt t="75302" x="5759450" y="1276350"/>
          <p14:tracePt t="75306" x="5776913" y="1276350"/>
          <p14:tracePt t="75327" x="5786438" y="1276350"/>
          <p14:tracePt t="75328" x="5813425" y="1285875"/>
          <p14:tracePt t="75340" x="5840413" y="1285875"/>
          <p14:tracePt t="75357" x="5848350" y="1285875"/>
          <p14:tracePt t="75373" x="5875338" y="1303338"/>
          <p14:tracePt t="75373" x="5884863" y="1303338"/>
          <p14:tracePt t="75390" x="5929313" y="1312863"/>
          <p14:tracePt t="76046" x="5929313" y="1322388"/>
          <p14:tracePt t="76358" x="5929313" y="1357313"/>
          <p14:tracePt t="76363" x="5929313" y="1411288"/>
          <p14:tracePt t="76375" x="5929313" y="1446213"/>
          <p14:tracePt t="76376" x="5929313" y="1509713"/>
          <p14:tracePt t="76389" x="5884863" y="1822450"/>
          <p14:tracePt t="76426" x="5867400" y="1946275"/>
          <p14:tracePt t="76439" x="5867400" y="2044700"/>
          <p14:tracePt t="76456" x="5867400" y="2108200"/>
          <p14:tracePt t="76473" x="5867400" y="2133600"/>
          <p14:tracePt t="76489" x="5867400" y="2170113"/>
          <p14:tracePt t="76506" x="5867400" y="2214563"/>
          <p14:tracePt t="76523" x="5867400" y="2303463"/>
          <p14:tracePt t="76539" x="5867400" y="2401888"/>
          <p14:tracePt t="76557" x="5867400" y="2527300"/>
          <p14:tracePt t="76574" x="5867400" y="2643188"/>
          <p14:tracePt t="76591" x="5867400" y="2732088"/>
          <p14:tracePt t="76624" x="5867400" y="2759075"/>
          <p14:tracePt t="76637" x="5867400" y="2822575"/>
          <p14:tracePt t="76647" x="5857875" y="3081338"/>
          <p14:tracePt t="76727" x="5857875" y="3108325"/>
          <p14:tracePt t="76739" x="5848350" y="3152775"/>
          <p14:tracePt t="76756" x="5840413" y="3205163"/>
          <p14:tracePt t="76758" x="5840413" y="3214688"/>
          <p14:tracePt t="77478" x="5830888" y="3214688"/>
          <p14:tracePt t="77494" x="5803900" y="3197225"/>
          <p14:tracePt t="77506" x="5795963" y="3179763"/>
          <p14:tracePt t="77507" x="5724525" y="3133725"/>
          <p14:tracePt t="77524" x="5653088" y="3098800"/>
          <p14:tracePt t="77540" x="5599113" y="3062288"/>
          <p14:tracePt t="77574" x="5589588" y="3044825"/>
          <p14:tracePt t="77576" x="5572125" y="3036888"/>
          <p14:tracePt t="77606" x="5562600" y="3017838"/>
          <p14:tracePt t="77607" x="5554663" y="2938463"/>
          <p14:tracePt t="77623" x="5500688" y="2776538"/>
          <p14:tracePt t="77656" x="5483225" y="2714625"/>
          <p14:tracePt t="77657" x="5446713" y="2562225"/>
          <p14:tracePt t="77672" x="5367338" y="2303463"/>
          <p14:tracePt t="77699" x="5348288" y="2224088"/>
          <p14:tracePt t="77706" x="5268913" y="1955800"/>
          <p14:tracePt t="77739" x="5241925" y="1866900"/>
          <p14:tracePt t="77741" x="5197475" y="1704975"/>
          <p14:tracePt t="77757" x="5160963" y="1554163"/>
          <p14:tracePt t="77757" x="5143500" y="1509713"/>
          <p14:tracePt t="77775" x="5143500" y="1455738"/>
          <p14:tracePt t="77789" x="5143500" y="1374775"/>
          <p14:tracePt t="77807" x="5143500" y="1347788"/>
          <p14:tracePt t="77823" x="5143500" y="1330325"/>
          <p14:tracePt t="77840" x="5143500" y="1303338"/>
          <p14:tracePt t="77856" x="5224463" y="1223963"/>
          <p14:tracePt t="77898" x="5259388" y="1196975"/>
          <p14:tracePt t="77907" x="5367338" y="1133475"/>
          <p14:tracePt t="77922" x="5500688" y="1081088"/>
          <p14:tracePt t="77940" x="5653088" y="1017588"/>
          <p14:tracePt t="77956" x="5803900" y="982663"/>
          <p14:tracePt t="77973" x="5894388" y="955675"/>
          <p14:tracePt t="77989" x="6099175" y="955675"/>
          <p14:tracePt t="78007" x="6375400" y="955675"/>
          <p14:tracePt t="78023" x="6715125" y="955675"/>
          <p14:tracePt t="78040" x="6956425" y="955675"/>
          <p14:tracePt t="78056" x="7081838" y="955675"/>
          <p14:tracePt t="78074" x="7205663" y="982663"/>
          <p14:tracePt t="78089" x="7286625" y="1027113"/>
          <p14:tracePt t="78106" x="7394575" y="1098550"/>
          <p14:tracePt t="78123" x="7491413" y="1160463"/>
          <p14:tracePt t="78140" x="7527925" y="1196975"/>
          <p14:tracePt t="78156" x="7554913" y="1204913"/>
          <p14:tracePt t="78542" x="7572375" y="1214438"/>
          <p14:tracePt t="78550" x="7581900" y="1241425"/>
          <p14:tracePt t="78559" x="7616825" y="1295400"/>
          <p14:tracePt t="78560" x="7653338" y="1374775"/>
          <p14:tracePt t="78573" x="7732713" y="1527175"/>
          <p14:tracePt t="78573" x="7769225" y="1625600"/>
          <p14:tracePt t="78591" x="7823200" y="1751013"/>
          <p14:tracePt t="78607" x="7840663" y="1874838"/>
          <p14:tracePt t="78622" x="7858125" y="1919288"/>
          <p14:tracePt t="78640" x="7885113" y="1982788"/>
          <p14:tracePt t="78672" x="7885113" y="2000250"/>
          <p14:tracePt t="78674" x="7885113" y="2017713"/>
          <p14:tracePt t="78689" x="7885113" y="2044700"/>
          <p14:tracePt t="78706" x="7885113" y="2062163"/>
          <p14:tracePt t="78758" x="7885113" y="2081213"/>
          <p14:tracePt t="78766" x="7885113" y="2089150"/>
          <p14:tracePt t="78773" x="7885113" y="2133600"/>
          <p14:tracePt t="78775" x="7885113" y="2160588"/>
          <p14:tracePt t="78789" x="7858125" y="2286000"/>
          <p14:tracePt t="78807" x="7813675" y="2393950"/>
          <p14:tracePt t="78839" x="7796213" y="2428875"/>
          <p14:tracePt t="78841" x="7751763" y="2509838"/>
          <p14:tracePt t="78856" x="7688263" y="2598738"/>
          <p14:tracePt t="78885" x="7661275" y="2643188"/>
          <p14:tracePt t="78889" x="7581900" y="2724150"/>
          <p14:tracePt t="78907" x="7510463" y="2795588"/>
          <p14:tracePt t="78923" x="7251700" y="2919413"/>
          <p14:tracePt t="78959" x="7170738" y="2965450"/>
          <p14:tracePt t="78961" x="7099300" y="3000375"/>
          <p14:tracePt t="78973" x="6983413" y="3044825"/>
          <p14:tracePt t="78989" x="6840538" y="3089275"/>
          <p14:tracePt t="79007" x="6732588" y="3116263"/>
          <p14:tracePt t="79024" x="6616700" y="3116263"/>
          <p14:tracePt t="79039" x="6473825" y="3133725"/>
          <p14:tracePt t="79058" x="6348413" y="3160713"/>
          <p14:tracePt t="79072" x="6224588" y="3179763"/>
          <p14:tracePt t="79090" x="6099175" y="3214688"/>
          <p14:tracePt t="79106" x="6010275" y="3214688"/>
          <p14:tracePt t="79122" x="5867400" y="3232150"/>
          <p14:tracePt t="79139" x="5670550" y="3268663"/>
          <p14:tracePt t="79156" x="5491163" y="3268663"/>
          <p14:tracePt t="79172" x="5357813" y="3268663"/>
          <p14:tracePt t="79189" x="5303838" y="3268663"/>
          <p14:tracePt t="79206" x="5295900" y="3268663"/>
          <p14:tracePt t="79334" x="5286375" y="3259138"/>
          <p14:tracePt t="79342" x="5286375" y="3224213"/>
          <p14:tracePt t="79345" x="5348288" y="3071813"/>
          <p14:tracePt t="79362" x="5394325" y="2982913"/>
          <p14:tracePt t="79372" x="5491163" y="2786063"/>
          <p14:tracePt t="79372" x="5554663" y="2705100"/>
          <p14:tracePt t="79391" x="5643563" y="2571750"/>
          <p14:tracePt t="79406" x="5697538" y="2500313"/>
          <p14:tracePt t="79423" x="5751513" y="2438400"/>
          <p14:tracePt t="79440" x="5857875" y="2366963"/>
          <p14:tracePt t="79456" x="5991225" y="2295525"/>
          <p14:tracePt t="79473" x="6153150" y="2232025"/>
          <p14:tracePt t="79490" x="6286500" y="2197100"/>
          <p14:tracePt t="79507" x="6411913" y="2179638"/>
          <p14:tracePt t="79523" x="6626225" y="2179638"/>
          <p14:tracePt t="79540" x="6858000" y="2160588"/>
          <p14:tracePt t="79556" x="7108825" y="2143125"/>
          <p14:tracePt t="79556" x="7215188" y="2143125"/>
          <p14:tracePt t="79574" x="7296150" y="2143125"/>
          <p14:tracePt t="79589" x="7473950" y="2179638"/>
          <p14:tracePt t="79606" x="7518400" y="2214563"/>
          <p14:tracePt t="79622" x="7589838" y="2322513"/>
          <p14:tracePt t="79640" x="7680325" y="2536825"/>
          <p14:tracePt t="79656" x="7786688" y="2928938"/>
          <p14:tracePt t="79673" x="7867650" y="3357563"/>
          <p14:tracePt t="79689" x="7902575" y="3803650"/>
          <p14:tracePt t="79707" x="7902575" y="3973513"/>
          <p14:tracePt t="79722" x="7902575" y="4000500"/>
          <p14:tracePt t="79989" x="7875588" y="4044950"/>
          <p14:tracePt t="79991" x="7491413" y="4375150"/>
          <p14:tracePt t="80214" x="7483475" y="4375150"/>
          <p14:tracePt t="80222" x="7466013" y="4340225"/>
          <p14:tracePt t="80229" x="7419975" y="4295775"/>
          <p14:tracePt t="80238" x="7367588" y="4232275"/>
          <p14:tracePt t="80244" x="7232650" y="4044950"/>
          <p14:tracePt t="80256" x="7027863" y="3759200"/>
          <p14:tracePt t="80272" x="6751638" y="3367088"/>
          <p14:tracePt t="80289" x="6465888" y="2973388"/>
          <p14:tracePt t="80306" x="6197600" y="2616200"/>
          <p14:tracePt t="80322" x="5991225" y="2411413"/>
          <p14:tracePt t="80339" x="5857875" y="2303463"/>
          <p14:tracePt t="80356" x="5822950" y="2276475"/>
          <p14:tracePt t="80398" x="5813425" y="2268538"/>
          <p14:tracePt t="80422" x="5803900" y="2259013"/>
          <p14:tracePt t="80423" x="5786438" y="2232025"/>
          <p14:tracePt t="80440" x="5751513" y="2187575"/>
          <p14:tracePt t="80455" x="5724525" y="2108200"/>
          <p14:tracePt t="80473" x="5670550" y="1990725"/>
          <p14:tracePt t="80489" x="5589588" y="1812925"/>
          <p14:tracePt t="80507" x="5537200" y="1731963"/>
          <p14:tracePt t="80522" x="5527675" y="1679575"/>
          <p14:tracePt t="80686" x="5510213" y="1697038"/>
          <p14:tracePt t="80689" x="5510213" y="1822450"/>
          <p14:tracePt t="80722" x="5510213" y="1830388"/>
          <p14:tracePt t="80724" x="5510213" y="1884363"/>
          <p14:tracePt t="80823" x="5510213" y="1911350"/>
          <p14:tracePt t="80830" x="5527675" y="1938338"/>
          <p14:tracePt t="80831" x="5545138" y="1990725"/>
          <p14:tracePt t="80839" x="5599113" y="2071688"/>
          <p14:tracePt t="80856" x="5661025" y="2187575"/>
          <p14:tracePt t="80879" x="5688013" y="2224088"/>
          <p14:tracePt t="80889" x="5741988" y="2286000"/>
          <p14:tracePt t="80905" x="5830888" y="2339975"/>
          <p14:tracePt t="80923" x="5919788" y="2393950"/>
          <p14:tracePt t="80939" x="6000750" y="2446338"/>
          <p14:tracePt t="80956" x="6072188" y="2482850"/>
          <p14:tracePt t="80972" x="6188075" y="2544763"/>
          <p14:tracePt t="80972" x="6269038" y="2581275"/>
          <p14:tracePt t="80991" x="7473950" y="3081338"/>
          <p14:tracePt t="81055" x="7732713" y="3170238"/>
          <p14:tracePt t="81099" x="7804150" y="3179763"/>
          <p14:tracePt t="81106" x="8010525" y="3224213"/>
          <p14:tracePt t="81122" x="8259763" y="3241675"/>
          <p14:tracePt t="81139" x="8394700" y="3268663"/>
          <p14:tracePt t="81206" x="8412163" y="3330575"/>
          <p14:tracePt t="81215" x="8412163" y="3384550"/>
          <p14:tracePt t="81222" x="8412163" y="3517900"/>
          <p14:tracePt t="81239" x="8412163" y="3795713"/>
          <p14:tracePt t="81242" x="8412163" y="4160838"/>
          <p14:tracePt t="81256" x="8412163" y="4348163"/>
          <p14:tracePt t="81273" x="8439150" y="4419600"/>
          <p14:tracePt t="81289" x="8439150" y="4429125"/>
          <p14:tracePt t="81306" x="8474075" y="4465638"/>
          <p14:tracePt t="81322" x="8518525" y="4491038"/>
          <p14:tracePt t="81340" x="8528050" y="4500563"/>
          <p14:tracePt t="81431" x="8537575" y="4500563"/>
          <p14:tracePt t="81432" x="8510588" y="4473575"/>
          <p14:tracePt t="81456" x="8491538" y="4465638"/>
          <p14:tracePt t="81457" x="8420100" y="4429125"/>
          <p14:tracePt t="81473" x="8348663" y="4394200"/>
          <p14:tracePt t="81489" x="8251825" y="4330700"/>
          <p14:tracePt t="81506" x="8180388" y="4286250"/>
          <p14:tracePt t="81524" x="8153400" y="4268788"/>
          <p14:tracePt t="81539" x="8143875" y="4251325"/>
          <p14:tracePt t="81558" x="8116888" y="4197350"/>
          <p14:tracePt t="81572" x="8089900" y="4143375"/>
          <p14:tracePt t="81589" x="8062913" y="4037013"/>
          <p14:tracePt t="81607" x="8062913" y="4010025"/>
          <p14:tracePt t="81623" x="8062913" y="4000500"/>
          <p14:tracePt t="81639" x="8062913" y="3990975"/>
          <p14:tracePt t="81656" x="8062913" y="3973513"/>
          <p14:tracePt t="81672" x="8062913" y="3965575"/>
          <p14:tracePt t="81806" x="8072438" y="3956050"/>
          <p14:tracePt t="81812" x="8099425" y="3956050"/>
          <p14:tracePt t="81815" x="8108950" y="3946525"/>
          <p14:tracePt t="81822" x="8153400" y="3919538"/>
          <p14:tracePt t="81838" x="8170863" y="3902075"/>
          <p14:tracePt t="81857" x="8197850" y="3822700"/>
          <p14:tracePt t="81881" x="8215313" y="3768725"/>
          <p14:tracePt t="81889" x="8232775" y="3625850"/>
          <p14:tracePt t="81906" x="8232775" y="3438525"/>
          <p14:tracePt t="81923" x="8197850" y="3197225"/>
          <p14:tracePt t="81940" x="8116888" y="2973388"/>
          <p14:tracePt t="81956" x="8037513" y="2751138"/>
          <p14:tracePt t="81973" x="7894638" y="2571750"/>
          <p14:tracePt t="81989" x="7518400" y="2276475"/>
          <p14:tracePt t="82007" x="7188200" y="2108200"/>
          <p14:tracePt t="82022" x="7045325" y="2036763"/>
          <p14:tracePt t="82040" x="6946900" y="1955800"/>
          <p14:tracePt t="82056" x="6429375" y="1598613"/>
          <p14:tracePt t="82111" x="6323013" y="1536700"/>
          <p14:tracePt t="82122" x="6180138" y="1455738"/>
          <p14:tracePt t="82139" x="6072188" y="1411288"/>
          <p14:tracePt t="82156" x="5991225" y="1357313"/>
          <p14:tracePt t="82174" x="5894388" y="1312863"/>
          <p14:tracePt t="82189" x="5848350" y="1303338"/>
          <p14:tracePt t="82207" x="5830888" y="1285875"/>
          <p14:tracePt t="82222" x="5830888" y="1276350"/>
          <p14:tracePt t="82238" x="5822950" y="1276350"/>
          <p14:tracePt t="82256" x="5803900" y="1241425"/>
          <p14:tracePt t="82273" x="5759450" y="1187450"/>
          <p14:tracePt t="82289" x="5724525" y="1133475"/>
          <p14:tracePt t="82306" x="5626100" y="1044575"/>
          <p14:tracePt t="82322" x="5572125" y="1000125"/>
          <p14:tracePt t="82339" x="5518150" y="965200"/>
          <p14:tracePt t="82542" x="5518150" y="982663"/>
          <p14:tracePt t="82542" x="5518150" y="1000125"/>
          <p14:tracePt t="82559" x="5518150" y="1036638"/>
          <p14:tracePt t="82567" x="5518150" y="1062038"/>
          <p14:tracePt t="82574" x="5518150" y="1081088"/>
          <p14:tracePt t="82581" x="5518150" y="1089025"/>
          <p14:tracePt t="82588" x="5518150" y="1098550"/>
          <p14:tracePt t="82606" x="5518150" y="1125538"/>
          <p14:tracePt t="82623" x="5518150" y="1143000"/>
          <p14:tracePt t="82639" x="5518150" y="1187450"/>
          <p14:tracePt t="82661" x="5537200" y="1223963"/>
          <p14:tracePt t="82672" x="5554663" y="1295400"/>
          <p14:tracePt t="82689" x="5562600" y="1303338"/>
          <p14:tracePt t="82706" x="5581650" y="1339850"/>
          <p14:tracePt t="82722" x="5589588" y="1357313"/>
          <p14:tracePt t="82739" x="5608638" y="1401763"/>
          <p14:tracePt t="82769" x="5616575" y="1419225"/>
          <p14:tracePt t="82799" x="5616575" y="1438275"/>
          <p14:tracePt t="82801" x="5616575" y="1446213"/>
          <p14:tracePt t="82807" x="5634038" y="1455738"/>
          <p14:tracePt t="82823" x="5634038" y="1465263"/>
          <p14:tracePt t="82839" x="5643563" y="1490663"/>
          <p14:tracePt t="82856" x="5661025" y="1554163"/>
          <p14:tracePt t="82880" x="5670550" y="1571625"/>
          <p14:tracePt t="82889" x="5670550" y="1616075"/>
          <p14:tracePt t="82907" x="5688013" y="1660525"/>
          <p14:tracePt t="82922" x="5688013" y="1714500"/>
          <p14:tracePt t="82940" x="5688013" y="1731963"/>
          <p14:tracePt t="82955" x="5688013" y="1751013"/>
          <p14:tracePt t="82990" x="5697538" y="1751013"/>
          <p14:tracePt t="83022" x="5697538" y="1768475"/>
          <p14:tracePt t="83036" x="5697538" y="1776413"/>
          <p14:tracePt t="83047" x="5697538" y="1803400"/>
          <p14:tracePt t="83061" x="5697538" y="1830388"/>
          <p14:tracePt t="83063" x="5705475" y="1847850"/>
          <p14:tracePt t="83072" x="5705475" y="1911350"/>
          <p14:tracePt t="83088" x="5724525" y="1973263"/>
          <p14:tracePt t="83106" x="5724525" y="2027238"/>
          <p14:tracePt t="83122" x="5741988" y="2062163"/>
          <p14:tracePt t="83138" x="5741988" y="2098675"/>
          <p14:tracePt t="83155" x="5741988" y="2116138"/>
          <p14:tracePt t="83172" x="5741988" y="2125663"/>
          <p14:tracePt t="83172" x="5741988" y="2133600"/>
          <p14:tracePt t="83214" x="5751513" y="2152650"/>
          <p14:tracePt t="83230" x="5751513" y="2160588"/>
          <p14:tracePt t="83239" x="5751513" y="2170113"/>
          <p14:tracePt t="83241" x="5751513" y="2197100"/>
          <p14:tracePt t="83241" x="5751513" y="2205038"/>
          <p14:tracePt t="83263" x="5751513" y="2214563"/>
          <p14:tracePt t="83272" x="5751513" y="2232025"/>
          <p14:tracePt t="83290" x="5751513" y="2251075"/>
          <p14:tracePt t="83305" x="5751513" y="2259013"/>
          <p14:tracePt t="83322" x="5751513" y="2286000"/>
          <p14:tracePt t="83338" x="5751513" y="2322513"/>
          <p14:tracePt t="83356" x="5751513" y="2357438"/>
          <p14:tracePt t="83372" x="5751513" y="2393950"/>
          <p14:tracePt t="83407" x="5751513" y="2411413"/>
          <p14:tracePt t="83409" x="5751513" y="2438400"/>
          <p14:tracePt t="83433" x="5751513" y="2455863"/>
          <p14:tracePt t="83439" x="5751513" y="2509838"/>
          <p14:tracePt t="83457" x="5751513" y="2544763"/>
          <p14:tracePt t="83472" x="5751513" y="2581275"/>
          <p14:tracePt t="83472" x="5751513" y="2608263"/>
          <p14:tracePt t="83511" x="5751513" y="2616200"/>
          <p14:tracePt t="83513" x="5751513" y="2643188"/>
          <p14:tracePt t="83523" x="5751513" y="2670175"/>
          <p14:tracePt t="83539" x="5751513" y="2687638"/>
          <p14:tracePt t="83555" x="5751513" y="2724150"/>
          <p14:tracePt t="83555" x="5751513" y="2741613"/>
          <p14:tracePt t="83574" x="5751513" y="2751138"/>
          <p14:tracePt t="83589" x="5751513" y="2759075"/>
          <p14:tracePt t="83605" x="5751513" y="2786063"/>
          <p14:tracePt t="83623" x="5751513" y="2803525"/>
          <p14:tracePt t="83640" x="5751513" y="2847975"/>
          <p14:tracePt t="83656" x="5751513" y="2867025"/>
          <p14:tracePt t="83673" x="5751513" y="2911475"/>
          <p14:tracePt t="83689" x="5751513" y="2946400"/>
          <p14:tracePt t="83706" x="5751513" y="2973388"/>
          <p14:tracePt t="83722" x="5751513" y="2990850"/>
          <p14:tracePt t="83739" x="5751513" y="3009900"/>
          <p14:tracePt t="83756" x="5751513" y="3017838"/>
          <p14:tracePt t="83773" x="5751513" y="3054350"/>
          <p14:tracePt t="83807" x="5751513" y="3062288"/>
          <p14:tracePt t="83823" x="5751513" y="3071813"/>
          <p14:tracePt t="83824" x="5751513" y="3098800"/>
          <p14:tracePt t="83839" x="5751513" y="3116263"/>
          <p14:tracePt t="83855" x="5751513" y="3133725"/>
          <p14:tracePt t="83878" x="5751513" y="3143250"/>
          <p14:tracePt t="83918" x="5751513" y="3152775"/>
          <p14:tracePt t="83926" x="5751513" y="3170238"/>
          <p14:tracePt t="83943" x="5751513" y="3179763"/>
          <p14:tracePt t="84095" x="5751513" y="3224213"/>
          <p14:tracePt t="84103" x="5751513" y="3232150"/>
          <p14:tracePt t="84105" x="5751513" y="3259138"/>
          <p14:tracePt t="84214" x="5751513" y="3241675"/>
          <p14:tracePt t="84223" x="5751513" y="3197225"/>
          <p14:tracePt t="84230" x="5751513" y="3152775"/>
          <p14:tracePt t="84238" x="5751513" y="3116263"/>
          <p14:tracePt t="84246" x="5751513" y="3027363"/>
          <p14:tracePt t="84256" x="5751513" y="2911475"/>
          <p14:tracePt t="84272" x="5751513" y="2786063"/>
          <p14:tracePt t="84289" x="5751513" y="2643188"/>
          <p14:tracePt t="84306" x="5751513" y="2473325"/>
          <p14:tracePt t="84324" x="5751513" y="2330450"/>
          <p14:tracePt t="84339" x="5751513" y="2187575"/>
          <p14:tracePt t="84357" x="5751513" y="2098675"/>
          <p14:tracePt t="84372" x="5751513" y="2017713"/>
          <p14:tracePt t="84372" x="5751513" y="1973263"/>
          <p14:tracePt t="84390" x="5751513" y="1946275"/>
          <p14:tracePt t="84405" x="5751513" y="1822450"/>
          <p14:tracePt t="84434" x="5751513" y="1776413"/>
          <p14:tracePt t="84440" x="5751513" y="1704975"/>
          <p14:tracePt t="84456" x="5751513" y="1608138"/>
          <p14:tracePt t="84473" x="5751513" y="1527175"/>
          <p14:tracePt t="84489" x="5751513" y="1473200"/>
          <p14:tracePt t="84506" x="5751513" y="1419225"/>
          <p14:tracePt t="84522" x="5751513" y="1384300"/>
          <p14:tracePt t="84539" x="5751513" y="1357313"/>
          <p14:tracePt t="84556" x="5759450" y="1357313"/>
          <p14:tracePt t="84767" x="5759450" y="1366838"/>
          <p14:tracePt t="84775" x="5768975" y="1384300"/>
          <p14:tracePt t="84790" x="5768975" y="1509713"/>
          <p14:tracePt t="84822" x="5768975" y="1562100"/>
          <p14:tracePt t="84824" x="5768975" y="1643063"/>
          <p14:tracePt t="84839" x="5768975" y="1731963"/>
          <p14:tracePt t="84855" x="5786438" y="1830388"/>
          <p14:tracePt t="84880" x="5786438" y="1874838"/>
          <p14:tracePt t="84889" x="5786438" y="1946275"/>
          <p14:tracePt t="84905" x="5795963" y="2062163"/>
          <p14:tracePt t="84922" x="5803900" y="2133600"/>
          <p14:tracePt t="84939" x="5822950" y="2224088"/>
          <p14:tracePt t="84956" x="5822950" y="2276475"/>
          <p14:tracePt t="84972" x="5822950" y="2330450"/>
          <p14:tracePt t="84989" x="5822950" y="2419350"/>
          <p14:tracePt t="85006" x="5848350" y="2544763"/>
          <p14:tracePt t="85023" x="5848350" y="2598738"/>
          <p14:tracePt t="85039" x="5867400" y="2616200"/>
          <p14:tracePt t="85055" x="5875338" y="2660650"/>
          <p14:tracePt t="85072" x="5911850" y="2714625"/>
          <p14:tracePt t="85089" x="5973763" y="2803525"/>
          <p14:tracePt t="85105" x="6143625" y="2928938"/>
          <p14:tracePt t="85122" x="6446838" y="3089275"/>
          <p14:tracePt t="85144" x="6545263" y="3152775"/>
          <p14:tracePt t="85155" x="6777038" y="3276600"/>
          <p14:tracePt t="85172" x="7180263" y="3438525"/>
          <p14:tracePt t="85189" x="7715250" y="3589338"/>
          <p14:tracePt t="85205" x="8242300" y="3768725"/>
          <p14:tracePt t="85223" x="8367713" y="3795713"/>
          <p14:tracePt t="85238" x="8420100" y="3813175"/>
          <p14:tracePt t="85255" x="8483600" y="3830638"/>
          <p14:tracePt t="85271" x="8537575" y="3840163"/>
          <p14:tracePt t="85290" x="8572500" y="3857625"/>
          <p14:tracePt t="85306" x="8599488" y="3867150"/>
          <p14:tracePt t="85322" x="8634413" y="3867150"/>
          <p14:tracePt t="85340" x="8688388" y="3884613"/>
          <p14:tracePt t="85355" x="8769350" y="3911600"/>
          <p14:tracePt t="85373" x="8813800" y="3919538"/>
          <p14:tracePt t="85389" x="8840788" y="3919538"/>
          <p14:tracePt t="85462" x="8848725" y="3919538"/>
          <p14:tracePt t="85466" x="8920163" y="3768725"/>
          <p14:tracePt t="85545" x="8920163" y="3741738"/>
          <p14:tracePt t="85555" x="8920163" y="3687763"/>
          <p14:tracePt t="85555" x="8920163" y="3660775"/>
          <p14:tracePt t="85575" x="8920163" y="3643313"/>
          <p14:tracePt t="85589" x="8920163" y="3581400"/>
          <p14:tracePt t="85589" x="8902700" y="3562350"/>
          <p14:tracePt t="85606" x="8867775" y="3482975"/>
          <p14:tracePt t="85622" x="8840788" y="3446463"/>
          <p14:tracePt t="85639" x="8813800" y="3384550"/>
          <p14:tracePt t="85655" x="8804275" y="3357563"/>
          <p14:tracePt t="85672" x="8786813" y="3340100"/>
          <p14:tracePt t="85689" x="8759825" y="3295650"/>
          <p14:tracePt t="85705" x="8751888" y="3286125"/>
          <p14:tracePt t="85722" x="8732838" y="3251200"/>
          <p14:tracePt t="85758" x="8715375" y="3241675"/>
          <p14:tracePt t="85838" x="8705850" y="3241675"/>
          <p14:tracePt t="85846" x="8697913" y="3241675"/>
          <p14:tracePt t="85850" x="8680450" y="3241675"/>
          <p14:tracePt t="85855" x="8670925" y="3241675"/>
          <p14:tracePt t="85872" x="8661400" y="3241675"/>
          <p14:tracePt t="85889" x="8626475" y="3251200"/>
          <p14:tracePt t="85905" x="8572500" y="3357563"/>
          <p14:tracePt t="85923" x="8545513" y="3438525"/>
          <p14:tracePt t="85938" x="8510588" y="3517900"/>
          <p14:tracePt t="85956" x="8491538" y="3608388"/>
          <p14:tracePt t="85972" x="8483600" y="3652838"/>
          <p14:tracePt t="85972" x="8483600" y="3679825"/>
          <p14:tracePt t="85990" x="8483600" y="3687763"/>
          <p14:tracePt t="86005" x="8483600" y="3714750"/>
          <p14:tracePt t="86023" x="8483600" y="3732213"/>
          <p14:tracePt t="86039" x="8483600" y="3786188"/>
          <p14:tracePt t="86056" x="8483600" y="3830638"/>
          <p14:tracePt t="86071" x="8483600" y="3867150"/>
          <p14:tracePt t="86088" x="8501063" y="3894138"/>
          <p14:tracePt t="86105" x="8501063" y="3929063"/>
          <p14:tracePt t="86122" x="8537575" y="4000500"/>
          <p14:tracePt t="86139" x="8582025" y="4071938"/>
          <p14:tracePt t="86155" x="8626475" y="4160838"/>
          <p14:tracePt t="86172" x="8643938" y="4214813"/>
          <p14:tracePt t="86189" x="8653463" y="4276725"/>
          <p14:tracePt t="86207" x="8670925" y="4303713"/>
          <p14:tracePt t="86222" x="8670925" y="4348163"/>
          <p14:tracePt t="86240" x="8670925" y="4394200"/>
          <p14:tracePt t="86255" x="8670925" y="4446588"/>
          <p14:tracePt t="86273" x="8670925" y="4473575"/>
          <p14:tracePt t="86289" x="8670925" y="4491038"/>
          <p14:tracePt t="86306" x="8670925" y="4518025"/>
          <p14:tracePt t="86322" x="8661400" y="4554538"/>
          <p14:tracePt t="86339" x="8661400" y="4598988"/>
          <p14:tracePt t="86355" x="8653463" y="4616450"/>
          <p14:tracePt t="86373" x="8653463" y="4625975"/>
          <p14:tracePt t="86389" x="8643938" y="4679950"/>
          <p14:tracePt t="86450" x="8643938" y="4697413"/>
          <p14:tracePt t="86455" x="8599488" y="5126038"/>
          <p14:tracePt t="86556" x="8582025" y="5429250"/>
          <p14:tracePt t="86611" x="8582025" y="5554663"/>
          <p14:tracePt t="86623" x="8562975" y="5670550"/>
          <p14:tracePt t="86639" x="8555038" y="5724525"/>
          <p14:tracePt t="86656" x="8545513" y="5751513"/>
          <p14:tracePt t="86718" x="8545513" y="5776913"/>
          <p14:tracePt t="86719" x="8545513" y="5786438"/>
          <p14:tracePt t="86766" x="8537575" y="5786438"/>
          <p14:tracePt t="86777" x="8537575" y="5795963"/>
          <p14:tracePt t="86778" x="8537575" y="5813425"/>
          <p14:tracePt t="86789" x="8537575" y="5822950"/>
          <p14:tracePt t="86805" x="8537575" y="5840413"/>
          <p14:tracePt t="86823" x="8537575" y="5867400"/>
          <p14:tracePt t="86863" x="8537575" y="5875338"/>
          <p14:tracePt t="87111" x="8537575" y="5867400"/>
          <p14:tracePt t="87118" x="8537575" y="5848350"/>
          <p14:tracePt t="87126" x="8537575" y="5840413"/>
          <p14:tracePt t="87139" x="8537575" y="5822950"/>
          <p14:tracePt t="87175" x="8537575" y="5803900"/>
          <p14:tracePt t="87197" x="8537575" y="5795963"/>
          <p14:tracePt t="87214" x="8545513" y="5786438"/>
          <p14:tracePt t="87222" x="8545513" y="5776913"/>
          <p14:tracePt t="87239" x="8555038" y="5759450"/>
          <p14:tracePt t="87271" x="8562975" y="5751513"/>
          <p14:tracePt t="87278" x="8572500" y="5732463"/>
          <p14:tracePt t="87286" x="8599488" y="5688013"/>
          <p14:tracePt t="87295" x="8616950" y="5670550"/>
          <p14:tracePt t="87305" x="8634413" y="5643563"/>
          <p14:tracePt t="87322" x="8643938" y="5616575"/>
          <p14:tracePt t="87339" x="8653463" y="5608638"/>
          <p14:tracePt t="87355" x="8661400" y="5581650"/>
          <p14:tracePt t="87373" x="8697913" y="5554663"/>
          <p14:tracePt t="87392" x="8705850" y="5545138"/>
          <p14:tracePt t="87407" x="8724900" y="5518150"/>
          <p14:tracePt t="87424" x="8742363" y="5483225"/>
          <p14:tracePt t="87439" x="8777288" y="5438775"/>
          <p14:tracePt t="87456" x="8813800" y="5367338"/>
          <p14:tracePt t="87472" x="8840788" y="5251450"/>
          <p14:tracePt t="87517" x="8848725" y="5232400"/>
          <p14:tracePt t="87522" x="8885238" y="5054600"/>
          <p14:tracePt t="87588" x="8885238" y="5037138"/>
          <p14:tracePt t="87590" x="8894763" y="5000625"/>
          <p14:tracePt t="87638" x="8894763" y="4991100"/>
          <p14:tracePt t="87640" x="8894763" y="4956175"/>
          <p14:tracePt t="87655" x="8894763" y="4946650"/>
          <p14:tracePt t="87755" x="8894763" y="4919663"/>
          <p14:tracePt t="87782" x="8894763" y="4902200"/>
          <p14:tracePt t="87791" x="8894763" y="4894263"/>
          <p14:tracePt t="87798" x="8894763" y="4867275"/>
          <p14:tracePt t="87805" x="8894763" y="4786313"/>
          <p14:tracePt t="87822" x="8894763" y="4759325"/>
          <p14:tracePt t="87997" x="8912225" y="4776788"/>
          <p14:tracePt t="88005" x="8920163" y="4776788"/>
          <p14:tracePt t="88014" x="8920163" y="4795838"/>
          <p14:tracePt t="88021" x="8929688" y="4803775"/>
          <p14:tracePt t="88023" x="8966200" y="4857750"/>
          <p14:tracePt t="88039" x="8974138" y="4902200"/>
          <p14:tracePt t="88055" x="8991600" y="4938713"/>
          <p14:tracePt t="88073" x="9001125" y="4965700"/>
          <p14:tracePt t="88089" x="9001125" y="4973638"/>
          <p14:tracePt t="88105" x="9010650" y="4983163"/>
          <p14:tracePt t="88167" x="9010650" y="5000625"/>
          <p14:tracePt t="88174" x="9010650" y="5010150"/>
          <p14:tracePt t="88198" x="9010650" y="5018088"/>
          <p14:tracePt t="88566" x="9010650" y="4973638"/>
          <p14:tracePt t="88566" x="9010650" y="4946650"/>
          <p14:tracePt t="88574" x="8991600" y="4724400"/>
          <p14:tracePt t="88760" x="8983663" y="4724400"/>
          <p14:tracePt t="88782" x="8983663" y="4741863"/>
          <p14:tracePt t="88799" x="8912225" y="4991100"/>
          <p14:tracePt t="88806" x="8840788" y="5232400"/>
          <p14:tracePt t="88807" x="8796338" y="5465763"/>
          <p14:tracePt t="88822" x="8777288" y="5562600"/>
          <p14:tracePt t="88839" x="8777288" y="5572125"/>
          <p14:tracePt t="88950" x="8777288" y="5554663"/>
          <p14:tracePt t="88950" x="8777288" y="5527675"/>
          <p14:tracePt t="88966" x="8777288" y="5500688"/>
          <p14:tracePt t="88975" x="8777288" y="5473700"/>
          <p14:tracePt t="88982" x="8777288" y="5446713"/>
          <p14:tracePt t="88990" x="8786813" y="5384800"/>
          <p14:tracePt t="89005" x="8796338" y="5375275"/>
          <p14:tracePt t="89078" x="8796338" y="5367338"/>
          <p14:tracePt t="89087" x="8796338" y="5357813"/>
          <p14:tracePt t="89095" x="8796338" y="5330825"/>
          <p14:tracePt t="89097" x="8823325" y="5268913"/>
          <p14:tracePt t="89110" x="8823325" y="5251450"/>
          <p14:tracePt t="89122" x="8840788" y="5197475"/>
          <p14:tracePt t="89138" x="8848725" y="5143500"/>
          <p14:tracePt t="89155" x="8867775" y="5126038"/>
          <p14:tracePt t="89171" x="8867775" y="5108575"/>
          <p14:tracePt t="89270" x="8867775" y="5099050"/>
          <p14:tracePt t="89279" x="8867775" y="5081588"/>
          <p14:tracePt t="89281" x="8875713" y="5072063"/>
          <p14:tracePt t="89288" x="8875713" y="5054600"/>
          <p14:tracePt t="89305" x="8885238" y="5027613"/>
          <p14:tracePt t="89323" x="8885238" y="5018088"/>
          <p14:tracePt t="89359" x="8885238" y="5000625"/>
          <p14:tracePt t="89935" x="8885238" y="4965700"/>
          <p14:tracePt t="89942" x="8885238" y="4919663"/>
          <p14:tracePt t="89950" x="8885238" y="4884738"/>
          <p14:tracePt t="89955" x="8885238" y="4840288"/>
          <p14:tracePt t="89972" x="8885238" y="4813300"/>
          <p14:tracePt t="89989" x="8885238" y="4803775"/>
          <p14:tracePt t="90004" x="8885238" y="4786313"/>
          <p14:tracePt t="90022" x="8885238" y="4768850"/>
          <p14:tracePt t="90038" x="8885238" y="4732338"/>
          <p14:tracePt t="90056" x="8885238" y="4705350"/>
          <p14:tracePt t="90072" x="8885238" y="4652963"/>
          <p14:tracePt t="90088" x="8885238" y="4608513"/>
          <p14:tracePt t="90105" x="8885238" y="4562475"/>
          <p14:tracePt t="90123" x="8885238" y="4510088"/>
          <p14:tracePt t="90139" x="8885238" y="4491038"/>
          <p14:tracePt t="90156" x="8885238" y="4473575"/>
          <p14:tracePt t="90172" x="8885238" y="4446588"/>
          <p14:tracePt t="90190" x="8885238" y="4429125"/>
          <p14:tracePt t="90205" x="8885238" y="4367213"/>
          <p14:tracePt t="90223" x="8885238" y="4340225"/>
          <p14:tracePt t="90239" x="8875713" y="4322763"/>
          <p14:tracePt t="90366" x="8875713" y="4419600"/>
          <p14:tracePt t="90369" x="8875713" y="4679950"/>
          <p14:tracePt t="90386" x="8875713" y="4929188"/>
          <p14:tracePt t="90399" x="8885238" y="5126038"/>
          <p14:tracePt t="90420" x="8902700" y="5205413"/>
          <p14:tracePt t="90420" x="8902700" y="5214938"/>
          <p14:tracePt t="90646" x="8902700" y="5197475"/>
          <p14:tracePt t="90654" x="8902700" y="4822825"/>
          <p14:tracePt t="90712" x="8902700" y="4786313"/>
          <p14:tracePt t="90724" x="8848725" y="3160713"/>
          <p14:tracePt t="91003" x="8823325" y="3108325"/>
          <p14:tracePt t="91294" x="8823325" y="3133725"/>
          <p14:tracePt t="91299" x="8823325" y="3160713"/>
          <p14:tracePt t="91305" x="8804275" y="3179763"/>
          <p14:tracePt t="91322" x="8804275" y="3187700"/>
          <p14:tracePt t="91518" x="8804275" y="3197225"/>
          <p14:tracePt t="91533" x="8804275" y="3214688"/>
          <p14:tracePt t="91550" x="8804275" y="3224213"/>
          <p14:tracePt t="91556" x="8813800" y="3241675"/>
          <p14:tracePt t="91583" x="8823325" y="3259138"/>
          <p14:tracePt t="91589" x="8831263" y="3268663"/>
          <p14:tracePt t="91591" x="8831263" y="3286125"/>
          <p14:tracePt t="91605" x="8858250" y="3340100"/>
          <p14:tracePt t="91625" x="8858250" y="3384550"/>
          <p14:tracePt t="91639" x="8875713" y="3446463"/>
          <p14:tracePt t="91656" x="8894763" y="3544888"/>
          <p14:tracePt t="91656" x="8894763" y="3589338"/>
          <p14:tracePt t="91712" x="8912225" y="3608388"/>
          <p14:tracePt t="91721" x="8912225" y="3616325"/>
          <p14:tracePt t="91847" x="8912225" y="3625850"/>
          <p14:tracePt t="91855" x="8912225" y="3652838"/>
          <p14:tracePt t="92053" x="8912225" y="3625850"/>
          <p14:tracePt t="92055" x="8912225" y="3527425"/>
          <p14:tracePt t="92071" x="8912225" y="3411538"/>
          <p14:tracePt t="92087" x="8912225" y="3295650"/>
          <p14:tracePt t="92302" x="8912225" y="3313113"/>
          <p14:tracePt t="92310" x="8885238" y="3357563"/>
          <p14:tracePt t="92317" x="8885238" y="3384550"/>
          <p14:tracePt t="92322" x="8831263" y="3490913"/>
          <p14:tracePt t="92338" x="8777288" y="3616325"/>
          <p14:tracePt t="92354" x="8769350" y="3697288"/>
          <p14:tracePt t="92371" x="8769350" y="3714750"/>
          <p14:tracePt t="92388" x="8759825" y="3724275"/>
          <p14:tracePt t="92580" x="8751888" y="3741738"/>
          <p14:tracePt t="92582" x="8751888" y="3768725"/>
          <p14:tracePt t="92594" x="8751888" y="3884613"/>
          <p14:tracePt t="92615" x="8751888" y="3938588"/>
          <p14:tracePt t="92629" x="8751888" y="3946525"/>
          <p14:tracePt t="92638" x="8751888" y="3965575"/>
          <p14:tracePt t="92654" x="8751888" y="3983038"/>
          <p14:tracePt t="92671" x="8769350" y="4010025"/>
          <p14:tracePt t="92688" x="8804275" y="4062413"/>
          <p14:tracePt t="92724" x="8813800" y="4062413"/>
          <p14:tracePt t="92738" x="8823325" y="4071938"/>
          <p14:tracePt t="92775" x="8831263" y="4071938"/>
          <p14:tracePt t="92893" x="8840788" y="4081463"/>
          <p14:tracePt t="92896" x="8848725" y="4108450"/>
          <p14:tracePt t="92902" x="8858250" y="4125913"/>
          <p14:tracePt t="92921" x="8867775" y="4160838"/>
          <p14:tracePt t="92922" x="8894763" y="4224338"/>
          <p14:tracePt t="92939" x="8894763" y="4241800"/>
          <p14:tracePt t="93117" x="8894763" y="4251325"/>
          <p14:tracePt t="93125" x="8858250" y="4170363"/>
          <p14:tracePt t="93137" x="8823325" y="3857625"/>
          <p14:tracePt t="93137" x="8804275" y="3759200"/>
          <p14:tracePt t="93175" x="8786813" y="3251200"/>
          <p14:tracePt t="93254" x="8786813" y="3224213"/>
          <p14:tracePt t="93390" x="8786813" y="3232150"/>
          <p14:tracePt t="93397" x="8786813" y="3259138"/>
          <p14:tracePt t="93405" x="8786813" y="3286125"/>
          <p14:tracePt t="93405" x="8804275" y="3313113"/>
          <p14:tracePt t="93422" x="8804275" y="3340100"/>
          <p14:tracePt t="93423" x="8840788" y="3446463"/>
          <p14:tracePt t="93438" x="8840788" y="3517900"/>
          <p14:tracePt t="93455" x="8858250" y="3616325"/>
          <p14:tracePt t="93471" x="8858250" y="3714750"/>
          <p14:tracePt t="93488" x="8858250" y="3776663"/>
          <p14:tracePt t="93505" x="8858250" y="3867150"/>
          <p14:tracePt t="93521" x="8858250" y="3956050"/>
          <p14:tracePt t="93538" x="8858250" y="4037013"/>
          <p14:tracePt t="93556" x="8848725" y="4108450"/>
          <p14:tracePt t="93571" x="8848725" y="4160838"/>
          <p14:tracePt t="93588" x="8848725" y="4187825"/>
          <p14:tracePt t="93604" x="8848725" y="4197350"/>
          <p14:tracePt t="93728" x="8840788" y="4197350"/>
          <p14:tracePt t="95190" x="8840788" y="4187825"/>
          <p14:tracePt t="95199" x="8823325" y="4170363"/>
          <p14:tracePt t="95206" x="8759825" y="4116388"/>
          <p14:tracePt t="95222" x="8742363" y="4081463"/>
          <p14:tracePt t="95224" x="8688388" y="4027488"/>
          <p14:tracePt t="95238" x="8626475" y="3956050"/>
          <p14:tracePt t="95255" x="8589963" y="3929063"/>
          <p14:tracePt t="95271" x="8555038" y="3902075"/>
          <p14:tracePt t="95343" x="8518525" y="3902075"/>
          <p14:tracePt t="95349" x="8466138" y="3902075"/>
          <p14:tracePt t="95352" x="8296275" y="3929063"/>
          <p14:tracePt t="95391" x="8197850" y="3946525"/>
          <p14:tracePt t="95392" x="8099425" y="3990975"/>
          <p14:tracePt t="95406" x="7929563" y="4027488"/>
          <p14:tracePt t="95422" x="7688263" y="4125913"/>
          <p14:tracePt t="95439" x="7608888" y="4152900"/>
          <p14:tracePt t="95455" x="7599363" y="4160838"/>
          <p14:tracePt t="97047" x="7589838" y="4170363"/>
          <p14:tracePt t="97063" x="7581900" y="4160838"/>
          <p14:tracePt t="97065" x="7572375" y="4152900"/>
          <p14:tracePt t="97072" x="7375525" y="4037013"/>
          <p14:tracePt t="97111" x="7323138" y="4000500"/>
          <p14:tracePt t="97121" x="7170738" y="3884613"/>
          <p14:tracePt t="97138" x="6875463" y="3554413"/>
          <p14:tracePt t="97171" x="6384925" y="2652713"/>
          <p14:tracePt t="97223" x="6303963" y="2490788"/>
          <p14:tracePt t="97254" x="6242050" y="2339975"/>
          <p14:tracePt t="97256" x="6161088" y="2062163"/>
          <p14:tracePt t="97295" x="6143625" y="1893888"/>
          <p14:tracePt t="97318" x="6134100" y="1830388"/>
          <p14:tracePt t="97327" x="6126163" y="1768475"/>
          <p14:tracePt t="97337" x="6108700" y="1643063"/>
          <p14:tracePt t="97354" x="6089650" y="1517650"/>
          <p14:tracePt t="97371" x="6089650" y="1428750"/>
          <p14:tracePt t="97388" x="6089650" y="1258888"/>
          <p14:tracePt t="97409" x="6089650" y="1160463"/>
          <p14:tracePt t="97428" x="6099175" y="1062038"/>
          <p14:tracePt t="97438" x="6126163" y="990600"/>
          <p14:tracePt t="97455" x="6180138" y="919163"/>
          <p14:tracePt t="97471" x="6251575" y="830263"/>
          <p14:tracePt t="97488" x="6323013" y="758825"/>
          <p14:tracePt t="97504" x="6456363" y="679450"/>
          <p14:tracePt t="97521" x="6626225" y="625475"/>
          <p14:tracePt t="97538" x="6823075" y="588963"/>
          <p14:tracePt t="97554" x="7018338" y="527050"/>
          <p14:tracePt t="97572" x="7170738" y="482600"/>
          <p14:tracePt t="97589" x="7286625" y="473075"/>
          <p14:tracePt t="97604" x="8358188" y="517525"/>
          <p14:tracePt t="97660" x="8643938" y="581025"/>
          <p14:tracePt t="97671" x="8804275" y="625475"/>
          <p14:tracePt t="97688" x="8875713" y="669925"/>
          <p14:tracePt t="97704" x="9134475" y="1009650"/>
          <p14:tracePt t="97779" x="9134475" y="1062038"/>
          <p14:tracePt t="97781" x="9134475" y="1125538"/>
          <p14:tracePt t="97787" x="9134475" y="1303338"/>
          <p14:tracePt t="97804" x="9134475" y="1490663"/>
          <p14:tracePt t="97821" x="9134475" y="1928813"/>
          <p14:tracePt t="97848" x="9134475" y="2000250"/>
          <p14:tracePt t="97854" x="9134475" y="2125663"/>
          <p14:tracePt t="97872" x="9134475" y="2187575"/>
          <p14:tracePt t="97888" x="9134475" y="2268538"/>
          <p14:tracePt t="97904" x="9134475" y="2357438"/>
          <p14:tracePt t="97921" x="9134475" y="2473325"/>
          <p14:tracePt t="97939" x="9134475" y="2608263"/>
          <p14:tracePt t="97954" x="9134475" y="2741613"/>
          <p14:tracePt t="97971" x="9134475" y="2911475"/>
          <p14:tracePt t="97987" x="9134475" y="3071813"/>
          <p14:tracePt t="98005" x="9134475" y="3286125"/>
          <p14:tracePt t="98021" x="9126538" y="3633788"/>
          <p14:tracePt t="98038" x="9090025" y="3857625"/>
          <p14:tracePt t="98055" x="9018588" y="4116388"/>
          <p14:tracePt t="98071" x="8983663" y="4357688"/>
          <p14:tracePt t="98088" x="8920163" y="4562475"/>
          <p14:tracePt t="98104" x="8867775" y="4751388"/>
          <p14:tracePt t="98121" x="8796338" y="4911725"/>
          <p14:tracePt t="98138" x="8759825" y="4983163"/>
          <p14:tracePt t="98154" x="8705850" y="5054600"/>
          <p14:tracePt t="98171" x="8697913" y="5072063"/>
          <p14:tracePt t="98188" x="8634413" y="5197475"/>
          <p14:tracePt t="98220" x="8537575" y="5322888"/>
          <p14:tracePt t="98238" x="8447088" y="5438775"/>
          <p14:tracePt t="98255" x="8323263" y="5554663"/>
          <p14:tracePt t="98271" x="8143875" y="5697538"/>
          <p14:tracePt t="98289" x="8001000" y="5795963"/>
          <p14:tracePt t="98304" x="7875588" y="5857875"/>
          <p14:tracePt t="98322" x="7804150" y="5894388"/>
          <p14:tracePt t="98337" x="7705725" y="5956300"/>
          <p14:tracePt t="98355" x="7616825" y="5983288"/>
          <p14:tracePt t="98371" x="7500938" y="6037263"/>
          <p14:tracePt t="98388" x="7375525" y="6062663"/>
          <p14:tracePt t="98404" x="7259638" y="6126163"/>
          <p14:tracePt t="98421" x="7126288" y="6197600"/>
          <p14:tracePt t="98438" x="7062788" y="6224588"/>
          <p14:tracePt t="98454" x="6983413" y="6242050"/>
          <p14:tracePt t="98472" x="6875463" y="6276975"/>
          <p14:tracePt t="98489" x="6742113" y="6276975"/>
          <p14:tracePt t="98507" x="6688138" y="6276975"/>
          <p14:tracePt t="98523" x="6670675" y="6276975"/>
          <p14:tracePt t="98539" x="6626225" y="6242050"/>
          <p14:tracePt t="98554" x="6599238" y="6215063"/>
          <p14:tracePt t="98573" x="6562725" y="6161088"/>
          <p14:tracePt t="98588" x="6527800" y="6108700"/>
          <p14:tracePt t="98605" x="6510338" y="6045200"/>
          <p14:tracePt t="98621" x="6465888" y="5956300"/>
          <p14:tracePt t="98639" x="6438900" y="5894388"/>
          <p14:tracePt t="98654" x="6438900" y="5840413"/>
          <p14:tracePt t="98672" x="6438900" y="5724525"/>
          <p14:tracePt t="98721" x="6438900" y="5670550"/>
          <p14:tracePt t="98738" x="6438900" y="5653088"/>
          <p14:tracePt t="98754" x="6438900" y="5616575"/>
          <p14:tracePt t="98787" x="6438900" y="5572125"/>
          <p14:tracePt t="98789" x="6438900" y="5562600"/>
          <p14:tracePt t="98886" x="6456363" y="5562600"/>
          <p14:tracePt t="98918" x="6465888" y="5562600"/>
          <p14:tracePt t="103063" x="6473825" y="5537200"/>
          <p14:tracePt t="103064" x="6473825" y="5527675"/>
          <p14:tracePt t="103077" x="6473825" y="5456238"/>
          <p14:tracePt t="103087" x="6473825" y="5402263"/>
          <p14:tracePt t="103104" x="6473825" y="5340350"/>
          <p14:tracePt t="103358" x="6500813" y="5340350"/>
          <p14:tracePt t="103360" x="6545263" y="5340350"/>
          <p14:tracePt t="103386" x="6572250" y="5340350"/>
          <p14:tracePt t="103392" x="6589713" y="5340350"/>
          <p14:tracePt t="103404" x="6643688" y="5340350"/>
          <p14:tracePt t="103421" x="6670675" y="5367338"/>
          <p14:tracePt t="103437" x="6705600" y="5384800"/>
          <p14:tracePt t="103454" x="6732588" y="5402263"/>
          <p14:tracePt t="103470" x="6742113" y="5429250"/>
          <p14:tracePt t="103487" x="6751638" y="5473700"/>
          <p14:tracePt t="103504" x="6769100" y="5527675"/>
          <p14:tracePt t="103521" x="6769100" y="5581650"/>
          <p14:tracePt t="103537" x="6777038" y="5589588"/>
          <p14:tracePt t="103878" x="6786563" y="5589588"/>
          <p14:tracePt t="103886" x="6804025" y="5554663"/>
          <p14:tracePt t="103893" x="6804025" y="5510213"/>
          <p14:tracePt t="103903" x="6831013" y="5446713"/>
          <p14:tracePt t="103905" x="6858000" y="5340350"/>
          <p14:tracePt t="103921" x="6894513" y="5197475"/>
          <p14:tracePt t="103937" x="6929438" y="5099050"/>
          <p14:tracePt t="103953" x="6956425" y="4973638"/>
          <p14:tracePt t="103970" x="6983413" y="4902200"/>
          <p14:tracePt t="103987" x="7010400" y="4840288"/>
          <p14:tracePt t="104005" x="7045325" y="4768850"/>
          <p14:tracePt t="104005" x="7062788" y="4714875"/>
          <p14:tracePt t="104037" x="7072313" y="4652963"/>
          <p14:tracePt t="104039" x="7089775" y="4598988"/>
          <p14:tracePt t="104056" x="7134225" y="4527550"/>
          <p14:tracePt t="104085" x="7180263" y="4456113"/>
          <p14:tracePt t="104095" x="7188200" y="4429125"/>
          <p14:tracePt t="104104" x="7197725" y="4411663"/>
          <p14:tracePt t="104206" x="7205663" y="4419600"/>
          <p14:tracePt t="104211" x="7224713" y="4562475"/>
          <p14:tracePt t="104237" x="7224713" y="4803775"/>
          <p14:tracePt t="104254" x="7224713" y="5010150"/>
          <p14:tracePt t="104271" x="7188200" y="5187950"/>
          <p14:tracePt t="104288" x="7170738" y="5313363"/>
          <p14:tracePt t="104304" x="7161213" y="5348288"/>
          <p14:tracePt t="104422" x="7161213" y="5340350"/>
          <p14:tracePt t="104430" x="7161213" y="5313363"/>
          <p14:tracePt t="104437" x="7161213" y="5303838"/>
          <p14:tracePt t="104686" x="7161213" y="5322888"/>
          <p14:tracePt t="107312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2.png"/>
          <p:cNvPicPr/>
          <p:nvPr/>
        </p:nvPicPr>
        <p:blipFill>
          <a:blip r:embed="rId4">
            <a:extLst/>
          </a:blip>
          <a:srcRect t="21158"/>
          <a:stretch>
            <a:fillRect/>
          </a:stretch>
        </p:blipFill>
        <p:spPr>
          <a:xfrm>
            <a:off x="4609574" y="545385"/>
            <a:ext cx="4429129" cy="2378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3.png"/>
          <p:cNvPicPr/>
          <p:nvPr/>
        </p:nvPicPr>
        <p:blipFill>
          <a:blip r:embed="rId5">
            <a:extLst/>
          </a:blip>
          <a:srcRect l="6278" t="19954"/>
          <a:stretch>
            <a:fillRect/>
          </a:stretch>
        </p:blipFill>
        <p:spPr>
          <a:xfrm>
            <a:off x="489510" y="2623905"/>
            <a:ext cx="4817896" cy="2653066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539347" y="952849"/>
            <a:ext cx="4063339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Chromosomal region </a:t>
            </a:r>
            <a:r>
              <a:rPr u="sng">
                <a:latin typeface="Comic Sans MS Bold"/>
                <a:ea typeface="Comic Sans MS Bold"/>
                <a:cs typeface="Comic Sans MS Bold"/>
                <a:sym typeface="Comic Sans MS Bold"/>
              </a:rPr>
              <a:t>non in-linkage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with the disease</a:t>
            </a:r>
          </a:p>
        </p:txBody>
      </p:sp>
      <p:sp>
        <p:nvSpPr>
          <p:cNvPr id="66" name="Shape 66"/>
          <p:cNvSpPr/>
          <p:nvPr/>
        </p:nvSpPr>
        <p:spPr>
          <a:xfrm>
            <a:off x="4957276" y="3427638"/>
            <a:ext cx="406333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Chromosomal region</a:t>
            </a:r>
            <a:r>
              <a:rPr u="sng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u="sng">
                <a:latin typeface="Comic Sans MS Bold"/>
                <a:ea typeface="Comic Sans MS Bold"/>
                <a:cs typeface="Comic Sans MS Bold"/>
                <a:sym typeface="Comic Sans MS Bold"/>
              </a:rPr>
              <a:t>in-linkage</a:t>
            </a:r>
            <a:r>
              <a:rPr u="sng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with the disease</a:t>
            </a:r>
          </a:p>
        </p:txBody>
      </p:sp>
      <p:sp>
        <p:nvSpPr>
          <p:cNvPr id="67" name="Shape 67"/>
          <p:cNvSpPr/>
          <p:nvPr/>
        </p:nvSpPr>
        <p:spPr>
          <a:xfrm>
            <a:off x="550737" y="5557218"/>
            <a:ext cx="7851327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Meiotic recombination is exploited to define </a:t>
            </a:r>
            <a:r>
              <a:rPr u="sng">
                <a:latin typeface="Comic Sans MS Bold"/>
                <a:ea typeface="Comic Sans MS Bold"/>
                <a:cs typeface="Comic Sans MS Bold"/>
                <a:sym typeface="Comic Sans MS Bold"/>
              </a:rPr>
              <a:t>the small region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u="sng">
                <a:latin typeface="Comic Sans MS Bold"/>
                <a:ea typeface="Comic Sans MS Bold"/>
                <a:cs typeface="Comic Sans MS Bold"/>
                <a:sym typeface="Comic Sans MS Bold"/>
              </a:rPr>
              <a:t>in-linkage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 with the disease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00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22" x="2054225" y="1911350"/>
          <p14:tracePt t="6764" x="2054225" y="1919288"/>
          <p14:tracePt t="6836" x="2071688" y="1919288"/>
          <p14:tracePt t="6843" x="2143125" y="1901825"/>
          <p14:tracePt t="6884" x="2152650" y="1901825"/>
          <p14:tracePt t="6896" x="2160588" y="1893888"/>
          <p14:tracePt t="6913" x="2214563" y="1839913"/>
          <p14:tracePt t="6930" x="2276475" y="1776413"/>
          <p14:tracePt t="6946" x="2347913" y="1687513"/>
          <p14:tracePt t="6963" x="2500313" y="1500188"/>
          <p14:tracePt t="6980" x="2608263" y="1366838"/>
          <p14:tracePt t="6996" x="2724150" y="1231900"/>
          <p14:tracePt t="7014" x="2867025" y="1054100"/>
          <p14:tracePt t="7029" x="3027363" y="874713"/>
          <p14:tracePt t="7047" x="3187700" y="768350"/>
          <p14:tracePt t="7064" x="3340100" y="669925"/>
          <p14:tracePt t="7081" x="3625850" y="500063"/>
          <p14:tracePt t="7081" x="3724275" y="465138"/>
          <p14:tracePt t="7116" x="3929063" y="393700"/>
          <p14:tracePt t="7148" x="3983038" y="357188"/>
          <p14:tracePt t="7149" x="4152900" y="295275"/>
          <p14:tracePt t="7164" x="4259263" y="250825"/>
          <p14:tracePt t="7164" x="4402138" y="187325"/>
          <p14:tracePt t="7180" x="4751388" y="88900"/>
          <p14:tracePt t="7196" x="5000625" y="26988"/>
          <p14:tracePt t="7214" x="5170488" y="0"/>
          <p14:tracePt t="7230" x="5340350" y="0"/>
          <p14:tracePt t="7246" x="5491163" y="0"/>
          <p14:tracePt t="7263" x="5724525" y="0"/>
          <p14:tracePt t="7279" x="6018213" y="0"/>
          <p14:tracePt t="7296" x="6269038" y="0"/>
          <p14:tracePt t="7313" x="6777038" y="0"/>
          <p14:tracePt t="7339" x="6902450" y="0"/>
          <p14:tracePt t="7346" x="7269163" y="0"/>
          <p14:tracePt t="7364" x="7500938" y="26988"/>
          <p14:tracePt t="7380" x="7688263" y="44450"/>
          <p14:tracePt t="7396" x="7875588" y="107950"/>
          <p14:tracePt t="7413" x="8072438" y="160338"/>
          <p14:tracePt t="7430" x="8313738" y="231775"/>
          <p14:tracePt t="7446" x="8715375" y="411163"/>
          <p14:tracePt t="7463" x="9090025" y="536575"/>
          <p14:tracePt t="7479" x="9134475" y="679450"/>
          <p14:tracePt t="7497" x="9134475" y="768350"/>
          <p14:tracePt t="7514" x="9134475" y="901700"/>
          <p14:tracePt t="7533" x="9134475" y="946150"/>
          <p14:tracePt t="7546" x="9134475" y="1044575"/>
          <p14:tracePt t="7566" x="9134475" y="1133475"/>
          <p14:tracePt t="7580" x="9134475" y="1419225"/>
          <p14:tracePt t="7636" x="9134475" y="1473200"/>
          <p14:tracePt t="7646" x="9134475" y="1625600"/>
          <p14:tracePt t="7662" x="9134475" y="1812925"/>
          <p14:tracePt t="7680" x="9134475" y="2062163"/>
          <p14:tracePt t="7696" x="9072563" y="2347913"/>
          <p14:tracePt t="7712" x="8956675" y="2660650"/>
          <p14:tracePt t="7729" x="8858250" y="2884488"/>
          <p14:tracePt t="7746" x="8705850" y="3116263"/>
          <p14:tracePt t="7763" x="8510588" y="3402013"/>
          <p14:tracePt t="7781" x="8375650" y="3562350"/>
          <p14:tracePt t="7796" x="8251825" y="3687763"/>
          <p14:tracePt t="7814" x="8099425" y="3803650"/>
          <p14:tracePt t="7829" x="7912100" y="3911600"/>
          <p14:tracePt t="7847" x="7402513" y="4054475"/>
          <p14:tracePt t="7870" x="7170738" y="4081463"/>
          <p14:tracePt t="7879" x="6643688" y="4143375"/>
          <p14:tracePt t="7896" x="6045200" y="4170363"/>
          <p14:tracePt t="7913" x="5473700" y="4224338"/>
          <p14:tracePt t="7935" x="5375275" y="4224338"/>
          <p14:tracePt t="7946" x="5232400" y="4224338"/>
          <p14:tracePt t="7962" x="5062538" y="4160838"/>
          <p14:tracePt t="7980" x="4991100" y="4116388"/>
          <p14:tracePt t="7996" x="4919663" y="4037013"/>
          <p14:tracePt t="8013" x="4822825" y="3929063"/>
          <p14:tracePt t="8029" x="4714875" y="3768725"/>
          <p14:tracePt t="8046" x="4562475" y="3527425"/>
          <p14:tracePt t="8063" x="4384675" y="3303588"/>
          <p14:tracePt t="8080" x="4241800" y="3081338"/>
          <p14:tracePt t="8096" x="4098925" y="2894013"/>
          <p14:tracePt t="8113" x="3938588" y="2598738"/>
          <p14:tracePt t="8113" x="3902075" y="2544763"/>
          <p14:tracePt t="8148" x="3894138" y="2509838"/>
          <p14:tracePt t="8148" x="3884613" y="2473325"/>
          <p14:tracePt t="8164" x="3857625" y="2374900"/>
          <p14:tracePt t="8180" x="3857625" y="2276475"/>
          <p14:tracePt t="8197" x="3857625" y="2179638"/>
          <p14:tracePt t="8213" x="3857625" y="2054225"/>
          <p14:tracePt t="8230" x="3867150" y="1919288"/>
          <p14:tracePt t="8246" x="3946525" y="1741488"/>
          <p14:tracePt t="8263" x="4044950" y="1544638"/>
          <p14:tracePt t="8280" x="4179888" y="1357313"/>
          <p14:tracePt t="8297" x="4330700" y="1160463"/>
          <p14:tracePt t="8313" x="4518025" y="982663"/>
          <p14:tracePt t="8330" x="5268913" y="642938"/>
          <p14:tracePt t="8384" x="5537200" y="615950"/>
          <p14:tracePt t="8396" x="5875338" y="571500"/>
          <p14:tracePt t="8412" x="6126163" y="554038"/>
          <p14:tracePt t="8430" x="6340475" y="554038"/>
          <p14:tracePt t="8446" x="6491288" y="554038"/>
          <p14:tracePt t="8463" x="6697663" y="554038"/>
          <p14:tracePt t="8479" x="6929438" y="554038"/>
          <p14:tracePt t="8496" x="7170738" y="561975"/>
          <p14:tracePt t="8513" x="7412038" y="608013"/>
          <p14:tracePt t="8529" x="7608888" y="660400"/>
          <p14:tracePt t="8546" x="7840663" y="768350"/>
          <p14:tracePt t="8546" x="8018463" y="839788"/>
          <p14:tracePt t="8564" x="8331200" y="990600"/>
          <p14:tracePt t="8580" x="8537575" y="1089025"/>
          <p14:tracePt t="8596" x="8688388" y="1204913"/>
          <p14:tracePt t="8614" x="8769350" y="1250950"/>
          <p14:tracePt t="8630" x="8813800" y="1295400"/>
          <p14:tracePt t="8647" x="8813800" y="1322388"/>
          <p14:tracePt t="8663" x="8848725" y="1393825"/>
          <p14:tracePt t="8698" x="8848725" y="1446213"/>
          <p14:tracePt t="8714" x="8848725" y="1482725"/>
          <p14:tracePt t="8729" x="8848725" y="1536700"/>
          <p14:tracePt t="8747" x="8848725" y="1608138"/>
          <p14:tracePt t="8763" x="8848725" y="1758950"/>
          <p14:tracePt t="8780" x="8848725" y="1847850"/>
          <p14:tracePt t="8796" x="8848725" y="1919288"/>
          <p14:tracePt t="8813" x="8848725" y="1965325"/>
          <p14:tracePt t="8829" x="8840788" y="2009775"/>
          <p14:tracePt t="8847" x="8840788" y="2036763"/>
          <p14:tracePt t="8863" x="8831263" y="2116138"/>
          <p14:tracePt t="8880" x="8796338" y="2241550"/>
          <p14:tracePt t="8896" x="8759825" y="2366963"/>
          <p14:tracePt t="8913" x="8697913" y="2490788"/>
          <p14:tracePt t="8929" x="8653463" y="2598738"/>
          <p14:tracePt t="8946" x="8599488" y="2705100"/>
          <p14:tracePt t="8963" x="8491538" y="2867025"/>
          <p14:tracePt t="8981" x="8439150" y="2946400"/>
          <p14:tracePt t="8998" x="8323263" y="3009900"/>
          <p14:tracePt t="9013" x="8170863" y="3108325"/>
          <p14:tracePt t="9030" x="7947025" y="3170238"/>
          <p14:tracePt t="9046" x="7732713" y="3205163"/>
          <p14:tracePt t="9065" x="7491413" y="3224213"/>
          <p14:tracePt t="9079" x="7197725" y="3224213"/>
          <p14:tracePt t="9096" x="6510338" y="3205163"/>
          <p14:tracePt t="9113" x="5419725" y="3017838"/>
          <p14:tracePt t="9130" x="4429125" y="2732088"/>
          <p14:tracePt t="9146" x="3714750" y="2446338"/>
          <p14:tracePt t="9146" x="3527425" y="2357438"/>
          <p14:tracePt t="9164" x="3419475" y="2259013"/>
          <p14:tracePt t="9179" x="3259138" y="2017713"/>
          <p14:tracePt t="9197" x="3214688" y="1857375"/>
          <p14:tracePt t="9213" x="3197225" y="1724025"/>
          <p14:tracePt t="9230" x="3197225" y="1589088"/>
          <p14:tracePt t="9246" x="3224213" y="1446213"/>
          <p14:tracePt t="9263" x="3313113" y="1276350"/>
          <p14:tracePt t="9279" x="3419475" y="1133475"/>
          <p14:tracePt t="9297" x="3500438" y="1017588"/>
          <p14:tracePt t="9313" x="3581400" y="919163"/>
          <p14:tracePt t="9331" x="3670300" y="822325"/>
          <p14:tracePt t="9346" x="3759200" y="758825"/>
          <p14:tracePt t="9346" x="3776663" y="741363"/>
          <p14:tracePt t="9364" x="3894138" y="679450"/>
          <p14:tracePt t="9364" x="3946525" y="642938"/>
          <p14:tracePt t="9404" x="4017963" y="642938"/>
          <p14:tracePt t="9405" x="4071938" y="625475"/>
          <p14:tracePt t="9413" x="4187825" y="625475"/>
          <p14:tracePt t="9429" x="4357688" y="625475"/>
          <p14:tracePt t="9447" x="4500563" y="625475"/>
          <p14:tracePt t="9462" x="4714875" y="633413"/>
          <p14:tracePt t="9479" x="4929188" y="669925"/>
          <p14:tracePt t="9496" x="5108575" y="704850"/>
          <p14:tracePt t="9513" x="5295900" y="776288"/>
          <p14:tracePt t="9530" x="5465763" y="812800"/>
          <p14:tracePt t="9546" x="5608638" y="857250"/>
          <p14:tracePt t="9546" x="5653088" y="866775"/>
          <p14:tracePt t="9564" x="5795963" y="901700"/>
          <p14:tracePt t="9580" x="5848350" y="928688"/>
          <p14:tracePt t="9596" x="5911850" y="955675"/>
          <p14:tracePt t="9613" x="5946775" y="982663"/>
          <p14:tracePt t="9629" x="6000750" y="1027113"/>
          <p14:tracePt t="9647" x="6062663" y="1071563"/>
          <p14:tracePt t="9663" x="6108700" y="1089025"/>
          <p14:tracePt t="9680" x="6143625" y="1116013"/>
          <p14:tracePt t="9696" x="6197600" y="1152525"/>
          <p14:tracePt t="9714" x="6269038" y="1187450"/>
          <p14:tracePt t="9730" x="6330950" y="1204913"/>
          <p14:tracePt t="9730" x="6340475" y="1214438"/>
          <p14:tracePt t="9748" x="6348413" y="1214438"/>
          <p14:tracePt t="9763" x="6419850" y="1241425"/>
          <p14:tracePt t="9803" x="6438900" y="1241425"/>
          <p14:tracePt t="9900" x="6446838" y="1241425"/>
          <p14:tracePt t="9907" x="6456363" y="1241425"/>
          <p14:tracePt t="9915" x="6473825" y="1241425"/>
          <p14:tracePt t="9929" x="6510338" y="1241425"/>
          <p14:tracePt t="9930" x="6554788" y="1179513"/>
          <p14:tracePt t="9946" x="6589713" y="1133475"/>
          <p14:tracePt t="9946" x="6589713" y="1108075"/>
          <p14:tracePt t="9964" x="6608763" y="1098550"/>
          <p14:tracePt t="9979" x="6634163" y="1027113"/>
          <p14:tracePt t="9997" x="6643688" y="990600"/>
          <p14:tracePt t="10012" x="6643688" y="955675"/>
          <p14:tracePt t="10030" x="6643688" y="911225"/>
          <p14:tracePt t="10046" x="6626225" y="866775"/>
          <p14:tracePt t="10070" x="6599238" y="847725"/>
          <p14:tracePt t="10079" x="6527800" y="795338"/>
          <p14:tracePt t="10096" x="6446838" y="741363"/>
          <p14:tracePt t="10112" x="6330950" y="696913"/>
          <p14:tracePt t="10129" x="6242050" y="669925"/>
          <p14:tracePt t="10145" x="6062663" y="633413"/>
          <p14:tracePt t="10179" x="6037263" y="633413"/>
          <p14:tracePt t="10180" x="5983288" y="633413"/>
          <p14:tracePt t="10196" x="5956300" y="633413"/>
          <p14:tracePt t="10212" x="5911850" y="660400"/>
          <p14:tracePt t="10229" x="5884863" y="723900"/>
          <p14:tracePt t="10247" x="5867400" y="795338"/>
          <p14:tracePt t="10263" x="5848350" y="874713"/>
          <p14:tracePt t="10279" x="5848350" y="911225"/>
          <p14:tracePt t="10296" x="5848350" y="955675"/>
          <p14:tracePt t="10313" x="5848350" y="982663"/>
          <p14:tracePt t="10329" x="5857875" y="1027113"/>
          <p14:tracePt t="10347" x="5894388" y="1062038"/>
          <p14:tracePt t="10363" x="5929313" y="1098550"/>
          <p14:tracePt t="10363" x="5973763" y="1133475"/>
          <p14:tracePt t="10380" x="6197600" y="1223963"/>
          <p14:tracePt t="10380" x="6242050" y="1223963"/>
          <p14:tracePt t="10420" x="6323013" y="1258888"/>
          <p14:tracePt t="10429" x="6429375" y="1258888"/>
          <p14:tracePt t="10446" x="6537325" y="1276350"/>
          <p14:tracePt t="10462" x="6589713" y="1276350"/>
          <p14:tracePt t="10480" x="6608763" y="1276350"/>
          <p14:tracePt t="10496" x="6626225" y="1276350"/>
          <p14:tracePt t="10496" x="6643688" y="1268413"/>
          <p14:tracePt t="10532" x="6680200" y="1231900"/>
          <p14:tracePt t="10537" x="6688138" y="1223963"/>
          <p14:tracePt t="10549" x="6715125" y="1196975"/>
          <p14:tracePt t="10580" x="6715125" y="1187450"/>
          <p14:tracePt t="10581" x="6715125" y="1160463"/>
          <p14:tracePt t="10597" x="6715125" y="1125538"/>
          <p14:tracePt t="10619" x="6715125" y="1081088"/>
          <p14:tracePt t="10629" x="6715125" y="1036638"/>
          <p14:tracePt t="10645" x="6715125" y="982663"/>
          <p14:tracePt t="10664" x="6697663" y="973138"/>
          <p14:tracePt t="10680" x="6688138" y="955675"/>
          <p14:tracePt t="10696" x="6670675" y="955675"/>
          <p14:tracePt t="10787" x="6661150" y="946150"/>
          <p14:tracePt t="10843" x="6661150" y="955675"/>
          <p14:tracePt t="10851" x="6643688" y="990600"/>
          <p14:tracePt t="10862" x="6643688" y="1017588"/>
          <p14:tracePt t="10872" x="6643688" y="1044575"/>
          <p14:tracePt t="10878" x="6643688" y="1133475"/>
          <p14:tracePt t="10878" x="6643688" y="1160463"/>
          <p14:tracePt t="10915" x="6643688" y="1214438"/>
          <p14:tracePt t="10935" x="6643688" y="1241425"/>
          <p14:tracePt t="10945" x="6670675" y="1268413"/>
          <p14:tracePt t="10945" x="6670675" y="1285875"/>
          <p14:tracePt t="10962" x="6688138" y="1295400"/>
          <p14:tracePt t="10978" x="6705600" y="1322388"/>
          <p14:tracePt t="11018" x="6715125" y="1322388"/>
          <p14:tracePt t="11027" x="6724650" y="1322388"/>
          <p14:tracePt t="11034" x="6751638" y="1322388"/>
          <p14:tracePt t="11045" x="6769100" y="1322388"/>
          <p14:tracePt t="11063" x="6796088" y="1322388"/>
          <p14:tracePt t="11079" x="6804025" y="1322388"/>
          <p14:tracePt t="11094" x="6840538" y="1322388"/>
          <p14:tracePt t="11114" x="6884988" y="1322388"/>
          <p14:tracePt t="11129" x="6929438" y="1322388"/>
          <p14:tracePt t="11167" x="6938963" y="1322388"/>
          <p14:tracePt t="11378" x="6919913" y="1322388"/>
          <p14:tracePt t="11386" x="6875463" y="1322388"/>
          <p14:tracePt t="11394" x="6777038" y="1339850"/>
          <p14:tracePt t="11405" x="6510338" y="1374775"/>
          <p14:tracePt t="11444" x="6438900" y="1374775"/>
          <p14:tracePt t="11445" x="6330950" y="1374775"/>
          <p14:tracePt t="11461" x="6242050" y="1374775"/>
          <p14:tracePt t="11478" x="6126163" y="1374775"/>
          <p14:tracePt t="11495" x="6027738" y="1374775"/>
          <p14:tracePt t="11512" x="5973763" y="1374775"/>
          <p14:tracePt t="11528" x="5946775" y="1374775"/>
          <p14:tracePt t="11545" x="5938838" y="1374775"/>
          <p14:tracePt t="11565" x="5929313" y="1374775"/>
          <p14:tracePt t="11580" x="5911850" y="1374775"/>
          <p14:tracePt t="11715" x="5911850" y="1357313"/>
          <p14:tracePt t="11730" x="5911850" y="1339850"/>
          <p14:tracePt t="11738" x="5938838" y="1330325"/>
          <p14:tracePt t="11747" x="5956300" y="1330325"/>
          <p14:tracePt t="11751" x="5983288" y="1312863"/>
          <p14:tracePt t="11762" x="6045200" y="1295400"/>
          <p14:tracePt t="11778" x="6062663" y="1295400"/>
          <p14:tracePt t="11795" x="6099175" y="1295400"/>
          <p14:tracePt t="11812" x="6134100" y="1295400"/>
          <p14:tracePt t="11828" x="6188075" y="1322388"/>
          <p14:tracePt t="11845" x="6232525" y="1384300"/>
          <p14:tracePt t="11862" x="6303963" y="1490663"/>
          <p14:tracePt t="11878" x="6375400" y="1608138"/>
          <p14:tracePt t="11895" x="6483350" y="1795463"/>
          <p14:tracePt t="11937" x="6510338" y="1857375"/>
          <p14:tracePt t="11994" x="6518275" y="1874838"/>
          <p14:tracePt t="12011" x="6518275" y="1884363"/>
          <p14:tracePt t="12018" x="6518275" y="1893888"/>
          <p14:tracePt t="12028" x="6518275" y="1901825"/>
          <p14:tracePt t="12044" x="6537325" y="1928813"/>
          <p14:tracePt t="12046" x="6537325" y="1965325"/>
          <p14:tracePt t="12062" x="6554788" y="2027238"/>
          <p14:tracePt t="12079" x="6554788" y="2071688"/>
          <p14:tracePt t="12095" x="6562725" y="2089150"/>
          <p14:tracePt t="12112" x="6562725" y="2098675"/>
          <p14:tracePt t="12128" x="6572250" y="2133600"/>
          <p14:tracePt t="12146" x="6572250" y="2152650"/>
          <p14:tracePt t="12161" x="6581775" y="2170113"/>
          <p14:tracePt t="12161" x="6589713" y="2170113"/>
          <p14:tracePt t="12179" x="6599238" y="2187575"/>
          <p14:tracePt t="12195" x="6626225" y="2214563"/>
          <p14:tracePt t="12228" x="6680200" y="2241550"/>
          <p14:tracePt t="12284" x="6697663" y="2259013"/>
          <p14:tracePt t="12311" x="6705600" y="2259013"/>
          <p14:tracePt t="12329" x="6724650" y="2276475"/>
          <p14:tracePt t="12345" x="6751638" y="2286000"/>
          <p14:tracePt t="12362" x="6777038" y="2303463"/>
          <p14:tracePt t="12379" x="6823075" y="2330450"/>
          <p14:tracePt t="12396" x="6858000" y="2357438"/>
          <p14:tracePt t="12411" x="6894513" y="2384425"/>
          <p14:tracePt t="12429" x="6929438" y="2411413"/>
          <p14:tracePt t="12468" x="6938963" y="2411413"/>
          <p14:tracePt t="12478" x="6956425" y="2419350"/>
          <p14:tracePt t="12515" x="6965950" y="2419350"/>
          <p14:tracePt t="12538" x="6983413" y="2428875"/>
          <p14:tracePt t="12555" x="6991350" y="2428875"/>
          <p14:tracePt t="12562" x="7000875" y="2428875"/>
          <p14:tracePt t="12578" x="7027863" y="2428875"/>
          <p14:tracePt t="12579" x="7054850" y="2446338"/>
          <p14:tracePt t="12595" x="7116763" y="2465388"/>
          <p14:tracePt t="12621" x="7126288" y="2465388"/>
          <p14:tracePt t="12628" x="7161213" y="2482850"/>
          <p14:tracePt t="12645" x="7205663" y="2490788"/>
          <p14:tracePt t="12661" x="7242175" y="2509838"/>
          <p14:tracePt t="12678" x="7367588" y="2544763"/>
          <p14:tracePt t="12695" x="7537450" y="2598738"/>
          <p14:tracePt t="12711" x="7661275" y="2616200"/>
          <p14:tracePt t="12728" x="7759700" y="2633663"/>
          <p14:tracePt t="12745" x="7796213" y="2633663"/>
          <p14:tracePt t="12761" x="7804150" y="2633663"/>
          <p14:tracePt t="12761" x="7823200" y="2633663"/>
          <p14:tracePt t="12802" x="7831138" y="2633663"/>
          <p14:tracePt t="12834" x="7840663" y="2633663"/>
          <p14:tracePt t="12842" x="7858125" y="2633663"/>
          <p14:tracePt t="12866" x="7885113" y="2633663"/>
          <p14:tracePt t="12883" x="7902575" y="2633663"/>
          <p14:tracePt t="12902" x="7929563" y="2633663"/>
          <p14:tracePt t="12905" x="7939088" y="2633663"/>
          <p14:tracePt t="12912" x="8037513" y="2616200"/>
          <p14:tracePt t="12928" x="8348663" y="2581275"/>
          <p14:tracePt t="12962" x="8375650" y="2581275"/>
          <p14:tracePt t="12967" x="8402638" y="2562225"/>
          <p14:tracePt t="12967" x="8420100" y="2562225"/>
          <p14:tracePt t="13019" x="8429625" y="2562225"/>
          <p14:tracePt t="13027" x="8456613" y="2562225"/>
          <p14:tracePt t="13062" x="8466138" y="2554288"/>
          <p14:tracePt t="13090" x="8491538" y="2554288"/>
          <p14:tracePt t="13097" x="8501063" y="2554288"/>
          <p14:tracePt t="13101" x="8528050" y="2554288"/>
          <p14:tracePt t="13111" x="8537575" y="2554288"/>
          <p14:tracePt t="13128" x="8555038" y="2536825"/>
          <p14:tracePt t="13362" x="8518525" y="2536825"/>
          <p14:tracePt t="13370" x="8367713" y="2562225"/>
          <p14:tracePt t="13391" x="8296275" y="2562225"/>
          <p14:tracePt t="13394" x="8153400" y="2562225"/>
          <p14:tracePt t="13411" x="8045450" y="2581275"/>
          <p14:tracePt t="13428" x="7956550" y="2581275"/>
          <p14:tracePt t="13444" x="7858125" y="2581275"/>
          <p14:tracePt t="13461" x="7732713" y="2581275"/>
          <p14:tracePt t="13495" x="7688263" y="2581275"/>
          <p14:tracePt t="13496" x="7562850" y="2581275"/>
          <p14:tracePt t="13511" x="7446963" y="2581275"/>
          <p14:tracePt t="13529" x="7313613" y="2581275"/>
          <p14:tracePt t="13545" x="7134225" y="2581275"/>
          <p14:tracePt t="13563" x="6848475" y="2581275"/>
          <p14:tracePt t="13579" x="6705600" y="2581275"/>
          <p14:tracePt t="13594" x="6608763" y="2571750"/>
          <p14:tracePt t="13624" x="6554788" y="2562225"/>
          <p14:tracePt t="13633" x="6500813" y="2544763"/>
          <p14:tracePt t="13645" x="6419850" y="2517775"/>
          <p14:tracePt t="13661" x="6330950" y="2455863"/>
          <p14:tracePt t="13679" x="6232525" y="2374900"/>
          <p14:tracePt t="13695" x="6153150" y="2295525"/>
          <p14:tracePt t="13711" x="6062663" y="2170113"/>
          <p14:tracePt t="13727" x="5965825" y="2000250"/>
          <p14:tracePt t="13746" x="5884863" y="1839913"/>
          <p14:tracePt t="13761" x="5848350" y="1643063"/>
          <p14:tracePt t="13779" x="5830888" y="1544638"/>
          <p14:tracePt t="13795" x="5830888" y="1446213"/>
          <p14:tracePt t="13813" x="5840413" y="1374775"/>
          <p14:tracePt t="13828" x="5867400" y="1330325"/>
          <p14:tracePt t="13846" x="5884863" y="1268413"/>
          <p14:tracePt t="13861" x="5911850" y="1196975"/>
          <p14:tracePt t="13878" x="5946775" y="1116013"/>
          <p14:tracePt t="13895" x="5973763" y="1054100"/>
          <p14:tracePt t="13912" x="6018213" y="982663"/>
          <p14:tracePt t="13928" x="6089650" y="911225"/>
          <p14:tracePt t="13945" x="6134100" y="839788"/>
          <p14:tracePt t="13961" x="6161088" y="795338"/>
          <p14:tracePt t="13979" x="6180138" y="768350"/>
          <p14:tracePt t="13995" x="6180138" y="758825"/>
          <p14:tracePt t="14011" x="6180138" y="750888"/>
          <p14:tracePt t="14028" x="6180138" y="741363"/>
          <p14:tracePt t="14044" x="6188075" y="731838"/>
          <p14:tracePt t="14083" x="6188075" y="723900"/>
          <p14:tracePt t="14083" x="6188075" y="714375"/>
          <p14:tracePt t="14226" x="6188075" y="750888"/>
          <p14:tracePt t="14234" x="6259513" y="1268413"/>
          <p14:tracePt t="14331" x="6276975" y="1295400"/>
          <p14:tracePt t="14351" x="6276975" y="1312863"/>
          <p14:tracePt t="14361" x="6286500" y="1322388"/>
          <p14:tracePt t="14377" x="6286500" y="1330325"/>
          <p14:tracePt t="14395" x="6296025" y="1339850"/>
          <p14:tracePt t="14412" x="6323013" y="1366838"/>
          <p14:tracePt t="14428" x="6348413" y="1401763"/>
          <p14:tracePt t="14457" x="6626225" y="1589088"/>
          <p14:tracePt t="14508" x="6634163" y="1589088"/>
          <p14:tracePt t="14528" x="6661150" y="1608138"/>
          <p14:tracePt t="14529" x="6786563" y="1679575"/>
          <p14:tracePt t="14544" x="6991350" y="1751013"/>
          <p14:tracePt t="14564" x="7116763" y="1785938"/>
          <p14:tracePt t="14581" x="7215188" y="1822450"/>
          <p14:tracePt t="14596" x="7277100" y="1830388"/>
          <p14:tracePt t="14628" x="7286625" y="1830388"/>
          <p14:tracePt t="14645" x="7313613" y="1847850"/>
          <p14:tracePt t="14682" x="7323138" y="1847850"/>
          <p14:tracePt t="14706" x="7340600" y="1847850"/>
          <p14:tracePt t="14730" x="7348538" y="1847850"/>
          <p14:tracePt t="14738" x="7358063" y="1847850"/>
          <p14:tracePt t="14746" x="7367588" y="1847850"/>
          <p14:tracePt t="14761" x="7385050" y="1847850"/>
          <p14:tracePt t="14762" x="7439025" y="1847850"/>
          <p14:tracePt t="14762" x="7466013" y="1847850"/>
          <p14:tracePt t="14779" x="7500938" y="1847850"/>
          <p14:tracePt t="14795" x="7554913" y="1847850"/>
          <p14:tracePt t="14811" x="7626350" y="1847850"/>
          <p14:tracePt t="14828" x="7661275" y="1847850"/>
          <p14:tracePt t="14844" x="7670800" y="1847850"/>
          <p14:tracePt t="14862" x="7732713" y="1839913"/>
          <p14:tracePt t="14877" x="7769225" y="1839913"/>
          <p14:tracePt t="14894" x="7804150" y="1839913"/>
          <p14:tracePt t="14911" x="7823200" y="1839913"/>
          <p14:tracePt t="14963" x="7831138" y="1839913"/>
          <p14:tracePt t="14971" x="7840663" y="1839913"/>
          <p14:tracePt t="14987" x="7848600" y="1839913"/>
          <p14:tracePt t="15010" x="7867650" y="1839913"/>
          <p14:tracePt t="15034" x="7885113" y="1839913"/>
          <p14:tracePt t="15051" x="7885113" y="1847850"/>
          <p14:tracePt t="15053" x="7894638" y="1857375"/>
          <p14:tracePt t="15063" x="7894638" y="1884363"/>
          <p14:tracePt t="15078" x="7894638" y="1928813"/>
          <p14:tracePt t="15095" x="7894638" y="1965325"/>
          <p14:tracePt t="15110" x="7894638" y="2000250"/>
          <p14:tracePt t="15128" x="7894638" y="2044700"/>
          <p14:tracePt t="15144" x="7831138" y="2089150"/>
          <p14:tracePt t="15144" x="7769225" y="2116138"/>
          <p14:tracePt t="15162" x="7715250" y="2133600"/>
          <p14:tracePt t="15177" x="7518400" y="2214563"/>
          <p14:tracePt t="15195" x="7473950" y="2232025"/>
          <p14:tracePt t="15211" x="7340600" y="2268538"/>
          <p14:tracePt t="15244" x="7313613" y="2268538"/>
          <p14:tracePt t="15261" x="7277100" y="2286000"/>
          <p14:tracePt t="15262" x="7259638" y="2286000"/>
          <p14:tracePt t="15278" x="7232650" y="2286000"/>
          <p14:tracePt t="15294" x="7215188" y="2286000"/>
          <p14:tracePt t="15311" x="7072313" y="2286000"/>
          <p14:tracePt t="15327" x="6777038" y="2286000"/>
          <p14:tracePt t="15344" x="6465888" y="2286000"/>
          <p14:tracePt t="15361" x="6197600" y="2286000"/>
          <p14:tracePt t="15361" x="6089650" y="2303463"/>
          <p14:tracePt t="15379" x="5973763" y="2322513"/>
          <p14:tracePt t="15395" x="5911850" y="2339975"/>
          <p14:tracePt t="15443" x="5902325" y="2339975"/>
          <p14:tracePt t="15618" x="5902325" y="2347913"/>
          <p14:tracePt t="15627" x="5991225" y="2347913"/>
          <p14:tracePt t="15630" x="6394450" y="2347913"/>
          <p14:tracePt t="15644" x="7000875" y="2347913"/>
          <p14:tracePt t="15662" x="7439025" y="2347913"/>
          <p14:tracePt t="15678" x="7626350" y="2347913"/>
          <p14:tracePt t="15694" x="7670800" y="2347913"/>
          <p14:tracePt t="15711" x="7680325" y="2347913"/>
          <p14:tracePt t="15729" x="7715250" y="2347913"/>
          <p14:tracePt t="15745" x="7751763" y="2347913"/>
          <p14:tracePt t="15761" x="7804150" y="2347913"/>
          <p14:tracePt t="15778" x="7848600" y="2347913"/>
          <p14:tracePt t="15795" x="7867650" y="2347913"/>
          <p14:tracePt t="15811" x="7885113" y="2347913"/>
          <p14:tracePt t="16178" x="7894638" y="2347913"/>
          <p14:tracePt t="16810" x="7858125" y="2339975"/>
          <p14:tracePt t="16817" x="7831138" y="2339975"/>
          <p14:tracePt t="16828" x="7777163" y="2339975"/>
          <p14:tracePt t="16829" x="7661275" y="2339975"/>
          <p14:tracePt t="16844" x="7473950" y="2339975"/>
          <p14:tracePt t="16861" x="7205663" y="2339975"/>
          <p14:tracePt t="16877" x="6911975" y="2339975"/>
          <p14:tracePt t="16894" x="6715125" y="2339975"/>
          <p14:tracePt t="16911" x="6554788" y="2339975"/>
          <p14:tracePt t="16928" x="6367463" y="2339975"/>
          <p14:tracePt t="16928" x="6296025" y="2339975"/>
          <p14:tracePt t="16963" x="6197600" y="2322513"/>
          <p14:tracePt t="16964" x="6099175" y="2303463"/>
          <p14:tracePt t="16964" x="5983288" y="2286000"/>
          <p14:tracePt t="16979" x="5884863" y="2286000"/>
          <p14:tracePt t="16979" x="5732463" y="2259013"/>
          <p14:tracePt t="16994" x="5500688" y="2224088"/>
          <p14:tracePt t="17012" x="5276850" y="2179638"/>
          <p14:tracePt t="17028" x="5081588" y="2160588"/>
          <p14:tracePt t="17045" x="4894263" y="2125663"/>
          <p14:tracePt t="17062" x="4679950" y="2108200"/>
          <p14:tracePt t="17078" x="4429125" y="2062163"/>
          <p14:tracePt t="17094" x="4133850" y="2062163"/>
          <p14:tracePt t="17112" x="3848100" y="2044700"/>
          <p14:tracePt t="17128" x="3643313" y="2017713"/>
          <p14:tracePt t="17145" x="3500438" y="1973263"/>
          <p14:tracePt t="17161" x="3384550" y="1928813"/>
          <p14:tracePt t="17161" x="3330575" y="1911350"/>
          <p14:tracePt t="17179" x="3286125" y="1911350"/>
          <p14:tracePt t="17179" x="3232150" y="1911350"/>
          <p14:tracePt t="17194" x="3197225" y="1901825"/>
          <p14:tracePt t="17315" x="3187700" y="1893888"/>
          <p14:tracePt t="17452" x="3205163" y="1866900"/>
          <p14:tracePt t="17459" x="3259138" y="1812925"/>
          <p14:tracePt t="17461" x="3367088" y="1724025"/>
          <p14:tracePt t="17478" x="3465513" y="1643063"/>
          <p14:tracePt t="17496" x="3554413" y="1571625"/>
          <p14:tracePt t="17512" x="3616325" y="1527175"/>
          <p14:tracePt t="17529" x="3687763" y="1473200"/>
          <p14:tracePt t="17546" x="3759200" y="1428750"/>
          <p14:tracePt t="17546" x="3830638" y="1393825"/>
          <p14:tracePt t="17578" x="3875088" y="1366838"/>
          <p14:tracePt t="17580" x="3902075" y="1347788"/>
          <p14:tracePt t="17580" x="3938588" y="1339850"/>
          <p14:tracePt t="17596" x="3973513" y="1312863"/>
          <p14:tracePt t="17612" x="4017963" y="1285875"/>
          <p14:tracePt t="17629" x="4037013" y="1268413"/>
          <p14:tracePt t="17646" x="4054475" y="1258888"/>
          <p14:tracePt t="17663" x="4081463" y="1241425"/>
          <p14:tracePt t="17679" x="4116388" y="1223963"/>
          <p14:tracePt t="17695" x="4170363" y="1196975"/>
          <p14:tracePt t="17712" x="4232275" y="1152525"/>
          <p14:tracePt t="17727" x="4322763" y="1081088"/>
          <p14:tracePt t="17744" x="4394200" y="1036638"/>
          <p14:tracePt t="17761" x="4456113" y="990600"/>
          <p14:tracePt t="17761" x="4473575" y="990600"/>
          <p14:tracePt t="17779" x="4510088" y="965200"/>
          <p14:tracePt t="17794" x="4608513" y="911225"/>
          <p14:tracePt t="17811" x="4687888" y="874713"/>
          <p14:tracePt t="17828" x="4751388" y="830263"/>
          <p14:tracePt t="17846" x="4822825" y="795338"/>
          <p14:tracePt t="17862" x="4919663" y="750888"/>
          <p14:tracePt t="17878" x="5045075" y="679450"/>
          <p14:tracePt t="17894" x="5170488" y="598488"/>
          <p14:tracePt t="17912" x="5241925" y="536575"/>
          <p14:tracePt t="17927" x="5313363" y="500063"/>
          <p14:tracePt t="17945" x="5375275" y="465138"/>
          <p14:tracePt t="17961" x="5402263" y="455613"/>
          <p14:tracePt t="17985" x="5411788" y="446088"/>
          <p14:tracePt t="18443" x="5394325" y="446088"/>
          <p14:tracePt t="18443" x="5384800" y="455613"/>
          <p14:tracePt t="18452" x="5295900" y="490538"/>
          <p14:tracePt t="18496" x="5276850" y="509588"/>
          <p14:tracePt t="18512" x="5251450" y="527050"/>
          <p14:tracePt t="18529" x="5214938" y="527050"/>
          <p14:tracePt t="18545" x="5214938" y="536575"/>
          <p14:tracePt t="18563" x="5187950" y="544513"/>
          <p14:tracePt t="18586" x="5072063" y="615950"/>
          <p14:tracePt t="18634" x="5010150" y="625475"/>
          <p14:tracePt t="18646" x="4929188" y="642938"/>
          <p14:tracePt t="18662" x="4857750" y="669925"/>
          <p14:tracePt t="18679" x="4822825" y="687388"/>
          <p14:tracePt t="18695" x="4803775" y="687388"/>
          <p14:tracePt t="18712" x="4795838" y="696913"/>
          <p14:tracePt t="19036" x="4803775" y="704850"/>
          <p14:tracePt t="19043" x="4822825" y="750888"/>
          <p14:tracePt t="19055" x="4822825" y="768350"/>
          <p14:tracePt t="19063" x="4822825" y="822325"/>
          <p14:tracePt t="19078" x="4822825" y="874713"/>
          <p14:tracePt t="19095" x="4822825" y="911225"/>
          <p14:tracePt t="19112" x="4822825" y="938213"/>
          <p14:tracePt t="19130" x="4822825" y="973138"/>
          <p14:tracePt t="19145" x="4822825" y="1000125"/>
          <p14:tracePt t="19163" x="4822825" y="1027113"/>
          <p14:tracePt t="19178" x="4813300" y="1044575"/>
          <p14:tracePt t="19195" x="4813300" y="1054100"/>
          <p14:tracePt t="19236" x="4813300" y="1071563"/>
          <p14:tracePt t="19316" x="4813300" y="1081088"/>
          <p14:tracePt t="19332" x="4813300" y="1089025"/>
          <p14:tracePt t="19340" x="4803775" y="1116013"/>
          <p14:tracePt t="19467" x="4813300" y="1125538"/>
          <p14:tracePt t="19476" x="4830763" y="1125538"/>
          <p14:tracePt t="19478" x="4848225" y="1098550"/>
          <p14:tracePt t="19484" x="4875213" y="1054100"/>
          <p14:tracePt t="19495" x="4965700" y="946150"/>
          <p14:tracePt t="19513" x="5081588" y="768350"/>
          <p14:tracePt t="19535" x="5116513" y="714375"/>
          <p14:tracePt t="19546" x="5170488" y="633413"/>
          <p14:tracePt t="19562" x="5187950" y="588963"/>
          <p14:tracePt t="19579" x="5205413" y="554038"/>
          <p14:tracePt t="19620" x="5205413" y="544513"/>
          <p14:tracePt t="19660" x="5205413" y="527050"/>
          <p14:tracePt t="19667" x="5205413" y="509588"/>
          <p14:tracePt t="19669" x="5205413" y="500063"/>
          <p14:tracePt t="19679" x="5205413" y="482600"/>
          <p14:tracePt t="19696" x="5205413" y="438150"/>
          <p14:tracePt t="19732" x="5205413" y="428625"/>
          <p14:tracePt t="19733" x="5205413" y="419100"/>
          <p14:tracePt t="19745" x="5205413" y="401638"/>
          <p14:tracePt t="19762" x="5205413" y="393700"/>
          <p14:tracePt t="20460" x="5197475" y="393700"/>
          <p14:tracePt t="20467" x="5180013" y="419100"/>
          <p14:tracePt t="20473" x="5160963" y="438150"/>
          <p14:tracePt t="20478" x="5133975" y="500063"/>
          <p14:tracePt t="20495" x="5108575" y="536575"/>
          <p14:tracePt t="20513" x="5099050" y="561975"/>
          <p14:tracePt t="20528" x="5081588" y="588963"/>
          <p14:tracePt t="20546" x="5081588" y="598488"/>
          <p14:tracePt t="20562" x="5072063" y="608013"/>
          <p14:tracePt t="20579" x="5072063" y="625475"/>
          <p14:tracePt t="20596" x="5010150" y="768350"/>
          <p14:tracePt t="20678" x="4991100" y="812800"/>
          <p14:tracePt t="20696" x="4991100" y="830263"/>
          <p14:tracePt t="20713" x="4991100" y="847725"/>
          <p14:tracePt t="20748" x="4983163" y="857250"/>
          <p14:tracePt t="20828" x="4983163" y="866775"/>
          <p14:tracePt t="20835" x="4983163" y="874713"/>
          <p14:tracePt t="20843" x="4983163" y="884238"/>
          <p14:tracePt t="20851" x="4983163" y="928688"/>
          <p14:tracePt t="20862" x="4983163" y="982663"/>
          <p14:tracePt t="20879" x="4965700" y="1036638"/>
          <p14:tracePt t="20896" x="4946650" y="1108075"/>
          <p14:tracePt t="20929" x="4946650" y="1133475"/>
          <p14:tracePt t="20954" x="4929188" y="1169988"/>
          <p14:tracePt t="20984" x="4929188" y="1179513"/>
          <p14:tracePt t="20996" x="4929188" y="1187450"/>
          <p14:tracePt t="20997" x="4919663" y="1187450"/>
          <p14:tracePt t="21868" x="4919663" y="1179513"/>
          <p14:tracePt t="21875" x="4919663" y="1160463"/>
          <p14:tracePt t="21881" x="4919663" y="1116013"/>
          <p14:tracePt t="21895" x="4956175" y="1071563"/>
          <p14:tracePt t="21913" x="4991100" y="1017588"/>
          <p14:tracePt t="21928" x="5010150" y="1000125"/>
          <p14:tracePt t="21945" x="5018088" y="990600"/>
          <p14:tracePt t="21987" x="5037138" y="973138"/>
          <p14:tracePt t="22002" x="5045075" y="965200"/>
          <p14:tracePt t="22044" x="5054600" y="946150"/>
          <p14:tracePt t="22062" x="5081588" y="938213"/>
          <p14:tracePt t="22079" x="5126038" y="928688"/>
          <p14:tracePt t="22095" x="5160963" y="928688"/>
          <p14:tracePt t="22112" x="5197475" y="911225"/>
          <p14:tracePt t="22128" x="5224463" y="911225"/>
          <p14:tracePt t="22146" x="5251450" y="911225"/>
          <p14:tracePt t="22162" x="5286375" y="911225"/>
          <p14:tracePt t="22162" x="5330825" y="911225"/>
          <p14:tracePt t="22180" x="5375275" y="911225"/>
          <p14:tracePt t="22195" x="5438775" y="911225"/>
          <p14:tracePt t="22212" x="5465763" y="911225"/>
          <p14:tracePt t="22228" x="5473700" y="911225"/>
          <p14:tracePt t="22245" x="5510213" y="911225"/>
          <p14:tracePt t="22262" x="5572125" y="928688"/>
          <p14:tracePt t="22278" x="5616575" y="938213"/>
          <p14:tracePt t="22295" x="5626100" y="946150"/>
          <p14:tracePt t="22396" x="5634038" y="946150"/>
          <p14:tracePt t="22500" x="5680075" y="946150"/>
          <p14:tracePt t="22507" x="5705475" y="946150"/>
          <p14:tracePt t="22515" x="5751513" y="946150"/>
          <p14:tracePt t="22521" x="5795963" y="946150"/>
          <p14:tracePt t="22528" x="5919788" y="946150"/>
          <p14:tracePt t="22545" x="5991225" y="946150"/>
          <p14:tracePt t="22578" x="6062663" y="946150"/>
          <p14:tracePt t="22579" x="6089650" y="946150"/>
          <p14:tracePt t="22595" x="6134100" y="946150"/>
          <p14:tracePt t="22612" x="6197600" y="946150"/>
          <p14:tracePt t="22629" x="6269038" y="946150"/>
          <p14:tracePt t="22645" x="6357938" y="946150"/>
          <p14:tracePt t="22678" x="6438900" y="946150"/>
          <p14:tracePt t="22701" x="6473825" y="946150"/>
          <p14:tracePt t="22711" x="6537325" y="946150"/>
          <p14:tracePt t="22729" x="6626225" y="955675"/>
          <p14:tracePt t="22745" x="6742113" y="973138"/>
          <p14:tracePt t="22762" x="6867525" y="990600"/>
          <p14:tracePt t="22762" x="6929438" y="1000125"/>
          <p14:tracePt t="22780" x="6965950" y="1009650"/>
          <p14:tracePt t="22795" x="7045325" y="1027113"/>
          <p14:tracePt t="22813" x="7081838" y="1027113"/>
          <p14:tracePt t="22828" x="7108825" y="1036638"/>
          <p14:tracePt t="22846" x="7143750" y="1036638"/>
          <p14:tracePt t="22862" x="7180263" y="1036638"/>
          <p14:tracePt t="22879" x="7205663" y="1054100"/>
          <p14:tracePt t="22895" x="7215188" y="1054100"/>
          <p14:tracePt t="22911" x="7269163" y="1054100"/>
          <p14:tracePt t="22928" x="7313613" y="1062038"/>
          <p14:tracePt t="22945" x="7358063" y="1071563"/>
          <p14:tracePt t="22961" x="7385050" y="1071563"/>
          <p14:tracePt t="22978" x="7483475" y="1108075"/>
          <p14:tracePt t="22995" x="7705725" y="1143000"/>
          <p14:tracePt t="23012" x="7823200" y="1160463"/>
          <p14:tracePt t="23028" x="7912100" y="1179513"/>
          <p14:tracePt t="23053" x="7929563" y="1179513"/>
          <p14:tracePt t="23163" x="7929563" y="1187450"/>
          <p14:tracePt t="23436" x="7929563" y="1204913"/>
          <p14:tracePt t="23444" x="7929563" y="1231900"/>
          <p14:tracePt t="23444" x="7894638" y="1285875"/>
          <p14:tracePt t="23460" x="7867650" y="1330325"/>
          <p14:tracePt t="23467" x="7823200" y="1374775"/>
          <p14:tracePt t="23478" x="7769225" y="1428750"/>
          <p14:tracePt t="23483" x="7626350" y="1544638"/>
          <p14:tracePt t="23512" x="7581900" y="1571625"/>
          <p14:tracePt t="23512" x="7527925" y="1608138"/>
          <p14:tracePt t="23529" x="7466013" y="1633538"/>
          <p14:tracePt t="23545" x="7439025" y="1643063"/>
          <p14:tracePt t="23563" x="7394575" y="1660525"/>
          <p14:tracePt t="23595" x="7323138" y="1670050"/>
          <p14:tracePt t="23596" x="7224713" y="1687513"/>
          <p14:tracePt t="23613" x="7072313" y="1687513"/>
          <p14:tracePt t="23628" x="6813550" y="1687513"/>
          <p14:tracePt t="23646" x="6429375" y="1687513"/>
          <p14:tracePt t="23669" x="6313488" y="1687513"/>
          <p14:tracePt t="23678" x="6153150" y="1687513"/>
          <p14:tracePt t="23695" x="5983288" y="1687513"/>
          <p14:tracePt t="23712" x="5813425" y="1687513"/>
          <p14:tracePt t="23728" x="5697538" y="1687513"/>
          <p14:tracePt t="23746" x="5626100" y="1687513"/>
          <p14:tracePt t="23761" x="5527675" y="1687513"/>
          <p14:tracePt t="23779" x="5429250" y="1687513"/>
          <p14:tracePt t="23795" x="5322888" y="1687513"/>
          <p14:tracePt t="23813" x="5232400" y="1687513"/>
          <p14:tracePt t="23829" x="5116513" y="1704975"/>
          <p14:tracePt t="23847" x="5018088" y="1704975"/>
          <p14:tracePt t="23862" x="4983163" y="1724025"/>
          <p14:tracePt t="23879" x="4965700" y="1724025"/>
          <p14:tracePt t="24083" x="5010150" y="1724025"/>
          <p14:tracePt t="24092" x="5081588" y="1741488"/>
          <p14:tracePt t="24094" x="5180013" y="1758950"/>
          <p14:tracePt t="24112" x="5322888" y="1758950"/>
          <p14:tracePt t="24129" x="5537200" y="1758950"/>
          <p14:tracePt t="24145" x="5724525" y="1758950"/>
          <p14:tracePt t="24163" x="5857875" y="1758950"/>
          <p14:tracePt t="24178" x="6000750" y="1758950"/>
          <p14:tracePt t="24178" x="6108700" y="1758950"/>
          <p14:tracePt t="24196" x="6340475" y="1758950"/>
          <p14:tracePt t="24196" x="6465888" y="1758950"/>
          <p14:tracePt t="24220" x="6562725" y="1758950"/>
          <p14:tracePt t="24228" x="6724650" y="1776413"/>
          <p14:tracePt t="24245" x="6894513" y="1795463"/>
          <p14:tracePt t="24262" x="7134225" y="1839913"/>
          <p14:tracePt t="24278" x="7456488" y="1884363"/>
          <p14:tracePt t="24296" x="7777163" y="1928813"/>
          <p14:tracePt t="24311" x="8045450" y="1973263"/>
          <p14:tracePt t="24329" x="8180388" y="2009775"/>
          <p14:tracePt t="24345" x="8296275" y="2044700"/>
          <p14:tracePt t="24363" x="8412163" y="2071688"/>
          <p14:tracePt t="24378" x="8501063" y="2108200"/>
          <p14:tracePt t="24378" x="8528050" y="2108200"/>
          <p14:tracePt t="24396" x="8562975" y="2116138"/>
          <p14:tracePt t="24431" x="8572500" y="2116138"/>
          <p14:tracePt t="24445" x="8589963" y="2133600"/>
          <p14:tracePt t="24508" x="8599488" y="2143125"/>
          <p14:tracePt t="24509" x="8609013" y="2160588"/>
          <p14:tracePt t="24532" x="8616950" y="2170113"/>
          <p14:tracePt t="24547" x="8616950" y="2197100"/>
          <p14:tracePt t="24562" x="8616950" y="2205038"/>
          <p14:tracePt t="24580" x="8616950" y="2214563"/>
          <p14:tracePt t="24603" x="8616950" y="2224088"/>
          <p14:tracePt t="24620" x="8616950" y="2251075"/>
          <p14:tracePt t="24636" x="8572500" y="2259013"/>
          <p14:tracePt t="24637" x="8510588" y="2276475"/>
          <p14:tracePt t="24645" x="8170863" y="2357438"/>
          <p14:tracePt t="24668" x="7956550" y="2384425"/>
          <p14:tracePt t="24679" x="7589838" y="2438400"/>
          <p14:tracePt t="24695" x="6911975" y="2527300"/>
          <p14:tracePt t="24729" x="6697663" y="2554288"/>
          <p14:tracePt t="24746" x="6572250" y="2589213"/>
          <p14:tracePt t="24762" x="6491288" y="2589213"/>
          <p14:tracePt t="24779" x="6438900" y="2598738"/>
          <p14:tracePt t="24795" x="6330950" y="2616200"/>
          <p14:tracePt t="24813" x="6276975" y="2616200"/>
          <p14:tracePt t="24845" x="6205538" y="2616200"/>
          <p14:tracePt t="24846" x="6134100" y="2616200"/>
          <p14:tracePt t="24863" x="6062663" y="2616200"/>
          <p14:tracePt t="24878" x="5991225" y="2616200"/>
          <p14:tracePt t="24896" x="5929313" y="2625725"/>
          <p14:tracePt t="24912" x="5724525" y="2660650"/>
          <p14:tracePt t="24945" x="5465763" y="2776538"/>
          <p14:tracePt t="24994" x="5446713" y="2776538"/>
          <p14:tracePt t="25012" x="5429250" y="2795588"/>
          <p14:tracePt t="25276" x="5429250" y="2724150"/>
          <p14:tracePt t="25278" x="5384800" y="2419350"/>
          <p14:tracePt t="25296" x="5241925" y="1928813"/>
          <p14:tracePt t="25312" x="5072063" y="1482725"/>
          <p14:tracePt t="25328" x="4884738" y="1169988"/>
          <p14:tracePt t="25345" x="4822825" y="1054100"/>
          <p14:tracePt t="25362" x="4776788" y="990600"/>
          <p14:tracePt t="25379" x="4759325" y="946150"/>
          <p14:tracePt t="25395" x="4732338" y="901700"/>
          <p14:tracePt t="25413" x="4724400" y="866775"/>
          <p14:tracePt t="25436" x="4714875" y="847725"/>
          <p14:tracePt t="25445" x="4714875" y="830263"/>
          <p14:tracePt t="25462" x="4714875" y="812800"/>
          <p14:tracePt t="25479" x="4714875" y="768350"/>
          <p14:tracePt t="25495" x="4714875" y="723900"/>
          <p14:tracePt t="25519" x="4714875" y="696913"/>
          <p14:tracePt t="25528" x="4714875" y="642938"/>
          <p14:tracePt t="25546" x="4714875" y="608013"/>
          <p14:tracePt t="25562" x="4714875" y="554038"/>
          <p14:tracePt t="25579" x="4724400" y="544513"/>
          <p14:tracePt t="25619" x="4741863" y="527050"/>
          <p14:tracePt t="25644" x="4751388" y="527050"/>
          <p14:tracePt t="25645" x="4840288" y="527050"/>
          <p14:tracePt t="25669" x="4884738" y="527050"/>
          <p14:tracePt t="25678" x="4983163" y="527050"/>
          <p14:tracePt t="25695" x="5054600" y="527050"/>
          <p14:tracePt t="25712" x="5160963" y="527050"/>
          <p14:tracePt t="25748" x="5224463" y="536575"/>
          <p14:tracePt t="25749" x="5276850" y="536575"/>
          <p14:tracePt t="25762" x="5419725" y="571500"/>
          <p14:tracePt t="25778" x="5562600" y="608013"/>
          <p14:tracePt t="25778" x="5626100" y="625475"/>
          <p14:tracePt t="25796" x="5795963" y="669925"/>
          <p14:tracePt t="25811" x="5946775" y="714375"/>
          <p14:tracePt t="25829" x="6045200" y="731838"/>
          <p14:tracePt t="25845" x="6116638" y="750888"/>
          <p14:tracePt t="25863" x="6161088" y="750888"/>
          <p14:tracePt t="25878" x="6197600" y="768350"/>
          <p14:tracePt t="25895" x="6205538" y="768350"/>
          <p14:tracePt t="25912" x="6259513" y="768350"/>
          <p14:tracePt t="25929" x="6340475" y="776288"/>
          <p14:tracePt t="25944" x="6438900" y="776288"/>
          <p14:tracePt t="25962" x="6500813" y="776288"/>
          <p14:tracePt t="25978" x="6562725" y="776288"/>
          <p14:tracePt t="25978" x="6608763" y="776288"/>
          <p14:tracePt t="25996" x="6697663" y="776288"/>
          <p14:tracePt t="26012" x="6867525" y="776288"/>
          <p14:tracePt t="26040" x="7037388" y="776288"/>
          <p14:tracePt t="26103" x="7062788" y="776288"/>
          <p14:tracePt t="26111" x="7116763" y="776288"/>
          <p14:tracePt t="26128" x="7134225" y="776288"/>
          <p14:tracePt t="26180" x="7143750" y="776288"/>
          <p14:tracePt t="26187" x="7170738" y="776288"/>
          <p14:tracePt t="26195" x="7215188" y="776288"/>
          <p14:tracePt t="26203" x="7242175" y="776288"/>
          <p14:tracePt t="26203" x="7313613" y="776288"/>
          <p14:tracePt t="26212" x="7412038" y="795338"/>
          <p14:tracePt t="26228" x="7466013" y="812800"/>
          <p14:tracePt t="26246" x="7500938" y="812800"/>
          <p14:tracePt t="26261" x="7518400" y="812800"/>
          <p14:tracePt t="26924" x="7527925" y="822325"/>
          <p14:tracePt t="26932" x="7537450" y="830263"/>
          <p14:tracePt t="26948" x="7545388" y="830263"/>
          <p14:tracePt t="26949" x="7562850" y="830263"/>
          <p14:tracePt t="27780" x="7572375" y="830263"/>
          <p14:tracePt t="27795" x="7581900" y="830263"/>
          <p14:tracePt t="27803" x="7608888" y="847725"/>
          <p14:tracePt t="27810" x="7626350" y="857250"/>
          <p14:tracePt t="27828" x="7680325" y="874713"/>
          <p14:tracePt t="27829" x="7715250" y="884238"/>
          <p14:tracePt t="27845" x="7732713" y="884238"/>
          <p14:tracePt t="27861" x="7732713" y="893763"/>
          <p14:tracePt t="27947" x="7742238" y="893763"/>
          <p14:tracePt t="27955" x="7759700" y="919163"/>
          <p14:tracePt t="27955" x="7777163" y="928688"/>
          <p14:tracePt t="27979" x="7786688" y="928688"/>
          <p14:tracePt t="27980" x="7796213" y="955675"/>
          <p14:tracePt t="28011" x="7813675" y="965200"/>
          <p14:tracePt t="28032" x="7813675" y="990600"/>
          <p14:tracePt t="28036" x="7813675" y="1000125"/>
          <p14:tracePt t="28044" x="7823200" y="1000125"/>
          <p14:tracePt t="28062" x="7831138" y="1009650"/>
          <p14:tracePt t="28078" x="7831138" y="1017588"/>
          <p14:tracePt t="28148" x="7823200" y="1036638"/>
          <p14:tracePt t="28156" x="7759700" y="1089025"/>
          <p14:tracePt t="28182" x="7715250" y="1108075"/>
          <p14:tracePt t="28182" x="7670800" y="1125538"/>
          <p14:tracePt t="28196" x="7518400" y="1179513"/>
          <p14:tracePt t="28212" x="7269163" y="1258888"/>
          <p14:tracePt t="28237" x="7170738" y="1276350"/>
          <p14:tracePt t="28245" x="6983413" y="1339850"/>
          <p14:tracePt t="28263" x="6786563" y="1393825"/>
          <p14:tracePt t="28278" x="6697663" y="1393825"/>
          <p14:tracePt t="28295" x="6634163" y="1411288"/>
          <p14:tracePt t="28311" x="6562725" y="1411288"/>
          <p14:tracePt t="28328" x="6419850" y="1411288"/>
          <p14:tracePt t="28345" x="6126163" y="1411288"/>
          <p14:tracePt t="28362" x="5759450" y="1411288"/>
          <p14:tracePt t="28378" x="5510213" y="1411288"/>
          <p14:tracePt t="28378" x="5419725" y="1411288"/>
          <p14:tracePt t="28396" x="5322888" y="1411288"/>
          <p14:tracePt t="28412" x="5241925" y="1419225"/>
          <p14:tracePt t="28428" x="5153025" y="1428750"/>
          <p14:tracePt t="28445" x="4991100" y="1455738"/>
          <p14:tracePt t="28462" x="4562475" y="1517650"/>
          <p14:tracePt t="28462" x="4554538" y="1517650"/>
          <p14:tracePt t="28508" x="4518025" y="1527175"/>
          <p14:tracePt t="28519" x="4510088" y="1527175"/>
          <p14:tracePt t="28528" x="4322763" y="1544638"/>
          <p14:tracePt t="28594" x="4125913" y="1581150"/>
          <p14:tracePt t="28596" x="3956050" y="1598613"/>
          <p14:tracePt t="28612" x="3902075" y="1616075"/>
          <p14:tracePt t="28628" x="3867150" y="1616075"/>
          <p14:tracePt t="28732" x="3857625" y="1625600"/>
          <p14:tracePt t="29219" x="3857625" y="1633538"/>
          <p14:tracePt t="29228" x="3894138" y="1660525"/>
          <p14:tracePt t="29235" x="3911600" y="1687513"/>
          <p14:tracePt t="29244" x="3973513" y="1731963"/>
          <p14:tracePt t="29256" x="4071938" y="1776413"/>
          <p14:tracePt t="29311" x="4071938" y="1785938"/>
          <p14:tracePt t="29312" x="4098925" y="1776413"/>
          <p14:tracePt t="29328" x="4170363" y="1741488"/>
          <p14:tracePt t="29344" x="4330700" y="1643063"/>
          <p14:tracePt t="29369" x="4375150" y="1608138"/>
          <p14:tracePt t="29378" x="4446588" y="1571625"/>
          <p14:tracePt t="29378" x="4456113" y="1554163"/>
          <p14:tracePt t="29396" x="4491038" y="1527175"/>
          <p14:tracePt t="29396" x="4500563" y="1509713"/>
          <p14:tracePt t="29412" x="4527550" y="1455738"/>
          <p14:tracePt t="29428" x="4554538" y="1411288"/>
          <p14:tracePt t="29445" x="4572000" y="1374775"/>
          <p14:tracePt t="29461" x="4598988" y="1322388"/>
          <p14:tracePt t="29478" x="4643438" y="1241425"/>
          <p14:tracePt t="29510" x="4643438" y="1231900"/>
          <p14:tracePt t="29528" x="4652963" y="1214438"/>
          <p14:tracePt t="29528" x="4660900" y="1187450"/>
          <p14:tracePt t="29545" x="4660900" y="1179513"/>
          <p14:tracePt t="29561" x="4660900" y="1169988"/>
          <p14:tracePt t="29578" x="4679950" y="1143000"/>
          <p14:tracePt t="29603" x="4679950" y="1116013"/>
          <p14:tracePt t="29613" x="4697413" y="1081088"/>
          <p14:tracePt t="29634" x="4724400" y="1044575"/>
          <p14:tracePt t="29645" x="4776788" y="973138"/>
          <p14:tracePt t="29645" x="4786313" y="955675"/>
          <p14:tracePt t="29684" x="4813300" y="938213"/>
          <p14:tracePt t="29694" x="4840288" y="901700"/>
          <p14:tracePt t="29712" x="4857750" y="884238"/>
          <p14:tracePt t="29827" x="4867275" y="884238"/>
          <p14:tracePt t="30011" x="4884738" y="884238"/>
          <p14:tracePt t="30019" x="4983163" y="982663"/>
          <p14:tracePt t="30077" x="5010150" y="1009650"/>
          <p14:tracePt t="30078" x="5018088" y="1017588"/>
          <p14:tracePt t="30204" x="5037138" y="1036638"/>
          <p14:tracePt t="30219" x="5054600" y="1062038"/>
          <p14:tracePt t="30228" x="5062538" y="1071563"/>
          <p14:tracePt t="30229" x="5089525" y="1133475"/>
          <p14:tracePt t="30247" x="5108575" y="1187450"/>
          <p14:tracePt t="30262" x="5126038" y="1258888"/>
          <p14:tracePt t="30279" x="5143500" y="1303338"/>
          <p14:tracePt t="30295" x="5153025" y="1347788"/>
          <p14:tracePt t="30312" x="5170488" y="1374775"/>
          <p14:tracePt t="30328" x="5170488" y="1384300"/>
          <p14:tracePt t="30345" x="5170488" y="1419225"/>
          <p14:tracePt t="30361" x="5180013" y="1500188"/>
          <p14:tracePt t="30403" x="5187950" y="1509713"/>
          <p14:tracePt t="30412" x="5187950" y="1527175"/>
          <p14:tracePt t="30428" x="5187950" y="1544638"/>
          <p14:tracePt t="30445" x="5197475" y="1554163"/>
          <p14:tracePt t="30461" x="5197475" y="1562100"/>
          <p14:tracePt t="30478" x="5197475" y="1571625"/>
          <p14:tracePt t="30495" x="5197475" y="1598613"/>
          <p14:tracePt t="30527" x="5197475" y="1625600"/>
          <p14:tracePt t="30545" x="5205413" y="1652588"/>
          <p14:tracePt t="30561" x="5205413" y="1697038"/>
          <p14:tracePt t="30596" x="5205413" y="1704975"/>
          <p14:tracePt t="30597" x="5205413" y="1741488"/>
          <p14:tracePt t="30617" x="5205413" y="1776413"/>
          <p14:tracePt t="30628" x="5187950" y="1839913"/>
          <p14:tracePt t="30645" x="5160963" y="1928813"/>
          <p14:tracePt t="30662" x="5126038" y="2009775"/>
          <p14:tracePt t="30685" x="5116513" y="2036763"/>
          <p14:tracePt t="30696" x="5089525" y="2098675"/>
          <p14:tracePt t="30732" x="5081588" y="2116138"/>
          <p14:tracePt t="30733" x="5081588" y="2125663"/>
          <p14:tracePt t="30761" x="5081588" y="2133600"/>
          <p14:tracePt t="30778" x="5054600" y="2170113"/>
          <p14:tracePt t="30795" x="5054600" y="2179638"/>
          <p14:tracePt t="30812" x="5037138" y="2214563"/>
          <p14:tracePt t="30829" x="5037138" y="2232025"/>
          <p14:tracePt t="30845" x="5027613" y="2251075"/>
          <p14:tracePt t="30863" x="5027613" y="2303463"/>
          <p14:tracePt t="30878" x="5027613" y="2374900"/>
          <p14:tracePt t="30895" x="5027613" y="2428875"/>
          <p14:tracePt t="30912" x="5027613" y="2482850"/>
          <p14:tracePt t="30929" x="5027613" y="2536825"/>
          <p14:tracePt t="30945" x="5027613" y="2589213"/>
          <p14:tracePt t="30962" x="5027613" y="2616200"/>
          <p14:tracePt t="31164" x="5037138" y="2625725"/>
          <p14:tracePt t="31172" x="5089525" y="2589213"/>
          <p14:tracePt t="31196" x="5126038" y="2562225"/>
          <p14:tracePt t="31197" x="5143500" y="2536825"/>
          <p14:tracePt t="31197" x="5160963" y="2517775"/>
          <p14:tracePt t="31212" x="5214938" y="2482850"/>
          <p14:tracePt t="31228" x="5224463" y="2473325"/>
          <p14:tracePt t="31245" x="5232400" y="2465388"/>
          <p14:tracePt t="31261" x="5251450" y="2455863"/>
          <p14:tracePt t="32531" x="5232400" y="2455863"/>
          <p14:tracePt t="32539" x="4732338" y="2268538"/>
          <p14:tracePt t="32578" x="4537075" y="2197100"/>
          <p14:tracePt t="32595" x="4348163" y="2108200"/>
          <p14:tracePt t="32612" x="4340225" y="2108200"/>
          <p14:tracePt t="32628" x="4340225" y="2098675"/>
          <p14:tracePt t="32644" x="4330700" y="2089150"/>
          <p14:tracePt t="32661" x="4303713" y="2071688"/>
          <p14:tracePt t="32684" x="4286250" y="2062163"/>
          <p14:tracePt t="32694" x="4224338" y="2009775"/>
          <p14:tracePt t="32711" x="4133850" y="1946275"/>
          <p14:tracePt t="32727" x="3990975" y="1847850"/>
          <p14:tracePt t="32744" x="3741738" y="1714500"/>
          <p14:tracePt t="32761" x="3527425" y="1616075"/>
          <p14:tracePt t="32778" x="3330575" y="1517650"/>
          <p14:tracePt t="32794" x="3152775" y="1438275"/>
          <p14:tracePt t="32794" x="3081338" y="1419225"/>
          <p14:tracePt t="32812" x="2911475" y="1384300"/>
          <p14:tracePt t="32828" x="2732088" y="1330325"/>
          <p14:tracePt t="32845" x="2500313" y="1303338"/>
          <p14:tracePt t="32862" x="2286000" y="1285875"/>
          <p14:tracePt t="32887" x="2232025" y="1285875"/>
          <p14:tracePt t="32895" x="2152650" y="1285875"/>
          <p14:tracePt t="32895" x="2108200" y="1285875"/>
          <p14:tracePt t="32932" x="2081213" y="1285875"/>
          <p14:tracePt t="32933" x="2017713" y="1285875"/>
          <p14:tracePt t="32944" x="1911350" y="1285875"/>
          <p14:tracePt t="32961" x="1803400" y="1285875"/>
          <p14:tracePt t="32978" x="1751013" y="1285875"/>
          <p14:tracePt t="32994" x="1643063" y="1303338"/>
          <p14:tracePt t="33012" x="1571625" y="1339850"/>
          <p14:tracePt t="33028" x="1500188" y="1366838"/>
          <p14:tracePt t="33045" x="1455738" y="1384300"/>
          <p14:tracePt t="33062" x="1419225" y="1401763"/>
          <p14:tracePt t="33078" x="1411288" y="1419225"/>
          <p14:tracePt t="33094" x="1393825" y="1419225"/>
          <p14:tracePt t="33111" x="1374775" y="1438275"/>
          <p14:tracePt t="33127" x="1357313" y="1446213"/>
          <p14:tracePt t="33144" x="1357313" y="1465263"/>
          <p14:tracePt t="33235" x="1330325" y="1473200"/>
          <p14:tracePt t="33253" x="1312863" y="1482725"/>
          <p14:tracePt t="33268" x="1258888" y="1509713"/>
          <p14:tracePt t="33277" x="1214438" y="1517650"/>
          <p14:tracePt t="33278" x="1143000" y="1554163"/>
          <p14:tracePt t="33295" x="1089025" y="1581150"/>
          <p14:tracePt t="33311" x="1027113" y="1598613"/>
          <p14:tracePt t="33328" x="1017588" y="1598613"/>
          <p14:tracePt t="33467" x="1009650" y="1598613"/>
          <p14:tracePt t="33475" x="1000125" y="1598613"/>
          <p14:tracePt t="33482" x="982663" y="1598613"/>
          <p14:tracePt t="33484" x="946150" y="1581150"/>
          <p14:tracePt t="33493" x="901700" y="1544638"/>
          <p14:tracePt t="33511" x="874713" y="1509713"/>
          <p14:tracePt t="33528" x="857250" y="1490663"/>
          <p14:tracePt t="33543" x="847725" y="1482725"/>
          <p14:tracePt t="33561" x="830263" y="1473200"/>
          <p14:tracePt t="33836" x="830263" y="1446213"/>
          <p14:tracePt t="33859" x="830263" y="1438275"/>
          <p14:tracePt t="33859" x="830263" y="1428750"/>
          <p14:tracePt t="33875" x="830263" y="1419225"/>
          <p14:tracePt t="33884" x="839788" y="1411288"/>
          <p14:tracePt t="33892" x="874713" y="1384300"/>
          <p14:tracePt t="33902" x="893763" y="1374775"/>
          <p14:tracePt t="33911" x="938213" y="1347788"/>
          <p14:tracePt t="33928" x="955675" y="1330325"/>
          <p14:tracePt t="33944" x="973138" y="1322388"/>
          <p14:tracePt t="34004" x="990600" y="1322388"/>
          <p14:tracePt t="34118" x="1009650" y="1322388"/>
          <p14:tracePt t="34131" x="1054100" y="1322388"/>
          <p14:tracePt t="34139" x="1125538" y="1322388"/>
          <p14:tracePt t="34147" x="1312863" y="1322388"/>
          <p14:tracePt t="34161" x="1527175" y="1322388"/>
          <p14:tracePt t="34177" x="1670050" y="1322388"/>
          <p14:tracePt t="34194" x="1714500" y="1322388"/>
          <p14:tracePt t="34211" x="1731963" y="1322388"/>
          <p14:tracePt t="34228" x="1785938" y="1322388"/>
          <p14:tracePt t="34244" x="1857375" y="1322388"/>
          <p14:tracePt t="34261" x="1928813" y="1322388"/>
          <p14:tracePt t="34277" x="2000250" y="1322388"/>
          <p14:tracePt t="34295" x="2054225" y="1322388"/>
          <p14:tracePt t="34310" x="2125663" y="1322388"/>
          <p14:tracePt t="34328" x="2232025" y="1322388"/>
          <p14:tracePt t="34350" x="2251075" y="1322388"/>
          <p14:tracePt t="34361" x="2295525" y="1322388"/>
          <p14:tracePt t="34377" x="2303463" y="1322388"/>
          <p14:tracePt t="34395" x="2322513" y="1322388"/>
          <p14:tracePt t="34411" x="2347913" y="1322388"/>
          <p14:tracePt t="34427" x="2438400" y="1322388"/>
          <p14:tracePt t="34445" x="2608263" y="1322388"/>
          <p14:tracePt t="34461" x="2705100" y="1322388"/>
          <p14:tracePt t="34478" x="2732088" y="1322388"/>
          <p14:tracePt t="34494" x="2741613" y="1322388"/>
          <p14:tracePt t="35195" x="2759075" y="1322388"/>
          <p14:tracePt t="35216" x="2768600" y="1322388"/>
          <p14:tracePt t="35217" x="2776538" y="1322388"/>
          <p14:tracePt t="35227" x="2786063" y="1322388"/>
          <p14:tracePt t="35244" x="2795588" y="1312863"/>
          <p14:tracePt t="35260" x="2803525" y="1312863"/>
          <p14:tracePt t="35278" x="2813050" y="1312863"/>
          <p14:tracePt t="35419" x="2813050" y="1303338"/>
          <p14:tracePt t="35435" x="2822575" y="1303338"/>
          <p14:tracePt t="35451" x="2830513" y="1303338"/>
          <p14:tracePt t="35465" x="2840038" y="1303338"/>
          <p14:tracePt t="35467" x="2847975" y="1295400"/>
          <p14:tracePt t="35707" x="2867025" y="1285875"/>
          <p14:tracePt t="35715" x="2946400" y="1276350"/>
          <p14:tracePt t="35734" x="2973388" y="1276350"/>
          <p14:tracePt t="35744" x="2990850" y="1276350"/>
          <p14:tracePt t="35761" x="3000375" y="1276350"/>
          <p14:tracePt t="35803" x="3027363" y="1276350"/>
          <p14:tracePt t="35811" x="3062288" y="1276350"/>
          <p14:tracePt t="35811" x="3089275" y="1276350"/>
          <p14:tracePt t="35835" x="3116263" y="1276350"/>
          <p14:tracePt t="35836" x="3170238" y="1276350"/>
          <p14:tracePt t="35852" x="3197225" y="1276350"/>
          <p14:tracePt t="35861" x="3251200" y="1276350"/>
          <p14:tracePt t="35877" x="3322638" y="1276350"/>
          <p14:tracePt t="35895" x="3375025" y="1276350"/>
          <p14:tracePt t="35911" x="3419475" y="1276350"/>
          <p14:tracePt t="35928" x="3438525" y="1276350"/>
          <p14:tracePt t="35944" x="3446463" y="1276350"/>
          <p14:tracePt t="35961" x="3473450" y="1276350"/>
          <p14:tracePt t="35977" x="3500438" y="1276350"/>
          <p14:tracePt t="35994" x="3571875" y="1295400"/>
          <p14:tracePt t="36011" x="3660775" y="1303338"/>
          <p14:tracePt t="36028" x="3670300" y="1303338"/>
          <p14:tracePt t="36147" x="3697288" y="1312863"/>
          <p14:tracePt t="36443" x="3714750" y="1322388"/>
          <p14:tracePt t="36451" x="3768725" y="1330325"/>
          <p14:tracePt t="36459" x="3803650" y="1339850"/>
          <p14:tracePt t="36459" x="3867150" y="1357313"/>
          <p14:tracePt t="36468" x="3911600" y="1366838"/>
          <p14:tracePt t="36477" x="3990975" y="1384300"/>
          <p14:tracePt t="36515" x="3990975" y="1393825"/>
          <p14:tracePt t="36692" x="3990975" y="1411288"/>
          <p14:tracePt t="36693" x="3983038" y="1419225"/>
          <p14:tracePt t="36710" x="3973513" y="1438275"/>
          <p14:tracePt t="36711" x="3956050" y="1455738"/>
          <p14:tracePt t="36728" x="3919538" y="1482725"/>
          <p14:tracePt t="36755" x="3813175" y="1554163"/>
          <p14:tracePt t="36783" x="3776663" y="1562100"/>
          <p14:tracePt t="36794" x="3687763" y="1598613"/>
          <p14:tracePt t="36810" x="3527425" y="1633538"/>
          <p14:tracePt t="36828" x="3375025" y="1670050"/>
          <p14:tracePt t="36844" x="3205163" y="1714500"/>
          <p14:tracePt t="36861" x="3062288" y="1731963"/>
          <p14:tracePt t="36877" x="2867025" y="1751013"/>
          <p14:tracePt t="36894" x="2679700" y="1768475"/>
          <p14:tracePt t="36910" x="2509838" y="1785938"/>
          <p14:tracePt t="36927" x="2312988" y="1803400"/>
          <p14:tracePt t="36927" x="2286000" y="1803400"/>
          <p14:tracePt t="36956" x="2268538" y="1803400"/>
          <p14:tracePt t="37179" x="2330450" y="1803400"/>
          <p14:tracePt t="37187" x="3482975" y="1776413"/>
          <p14:tracePt t="37263" x="3724275" y="1776413"/>
          <p14:tracePt t="37277" x="3875088" y="1776413"/>
          <p14:tracePt t="37294" x="4081463" y="1776413"/>
          <p14:tracePt t="37310" x="4375150" y="1776413"/>
          <p14:tracePt t="37327" x="4608513" y="1776413"/>
          <p14:tracePt t="37343" x="4751388" y="1776413"/>
          <p14:tracePt t="37361" x="4875213" y="1758950"/>
          <p14:tracePt t="37378" x="4938713" y="1751013"/>
          <p14:tracePt t="37400" x="4965700" y="1751013"/>
          <p14:tracePt t="37411" x="5072063" y="1731963"/>
          <p14:tracePt t="37428" x="5143500" y="1714500"/>
          <p14:tracePt t="37444" x="5197475" y="1697038"/>
          <p14:tracePt t="37462" x="5232400" y="1697038"/>
          <p14:tracePt t="37477" x="5276850" y="1697038"/>
          <p14:tracePt t="37495" x="5330825" y="1687513"/>
          <p14:tracePt t="37510" x="5429250" y="1670050"/>
          <p14:tracePt t="37527" x="5545138" y="1652588"/>
          <p14:tracePt t="37543" x="5626100" y="1633538"/>
          <p14:tracePt t="37562" x="5697538" y="1633538"/>
          <p14:tracePt t="37577" x="5840413" y="1616075"/>
          <p14:tracePt t="37594" x="6045200" y="1598613"/>
          <p14:tracePt t="37611" x="6269038" y="1598613"/>
          <p14:tracePt t="37628" x="6348413" y="1581150"/>
          <p14:tracePt t="37644" x="6394450" y="1571625"/>
          <p14:tracePt t="37661" x="6446838" y="1554163"/>
          <p14:tracePt t="37677" x="6491288" y="1536700"/>
          <p14:tracePt t="37710" x="6518275" y="1536700"/>
          <p14:tracePt t="37711" x="6545263" y="1500188"/>
          <p14:tracePt t="37727" x="6599238" y="1490663"/>
          <p14:tracePt t="37744" x="6661150" y="1446213"/>
          <p14:tracePt t="37761" x="6742113" y="1419225"/>
          <p14:tracePt t="37778" x="6786563" y="1374775"/>
          <p14:tracePt t="37794" x="6813550" y="1339850"/>
          <p14:tracePt t="37794" x="6823075" y="1330325"/>
          <p14:tracePt t="37812" x="6831013" y="1312863"/>
          <p14:tracePt t="37812" x="6848475" y="1295400"/>
          <p14:tracePt t="37828" x="6875463" y="1258888"/>
          <p14:tracePt t="37845" x="6875463" y="1196975"/>
          <p14:tracePt t="37861" x="6875463" y="1125538"/>
          <p14:tracePt t="37878" x="6875463" y="1044575"/>
          <p14:tracePt t="37894" x="6875463" y="965200"/>
          <p14:tracePt t="37911" x="6875463" y="919163"/>
          <p14:tracePt t="37927" x="6875463" y="874713"/>
          <p14:tracePt t="37945" x="6875463" y="812800"/>
          <p14:tracePt t="38012" x="6867525" y="803275"/>
          <p14:tracePt t="38028" x="6858000" y="795338"/>
          <p14:tracePt t="38028" x="6848475" y="785813"/>
          <p14:tracePt t="38044" x="6840538" y="768350"/>
          <p14:tracePt t="38061" x="6831013" y="758825"/>
          <p14:tracePt t="38077" x="6823075" y="750888"/>
          <p14:tracePt t="38093" x="6823075" y="741363"/>
          <p14:tracePt t="38111" x="6823075" y="731838"/>
          <p14:tracePt t="38127" x="6813550" y="723900"/>
          <p14:tracePt t="38144" x="6796088" y="723900"/>
          <p14:tracePt t="38395" x="6751638" y="723900"/>
          <p14:tracePt t="38403" x="6348413" y="723900"/>
          <p14:tracePt t="38439" x="6276975" y="723900"/>
          <p14:tracePt t="38444" x="6242050" y="723900"/>
          <p14:tracePt t="38643" x="6232525" y="723900"/>
          <p14:tracePt t="38699" x="6232525" y="731838"/>
          <p14:tracePt t="38699" x="6232525" y="758825"/>
          <p14:tracePt t="38708" x="6232525" y="830263"/>
          <p14:tracePt t="38732" x="6232525" y="857250"/>
          <p14:tracePt t="38739" x="6242050" y="901700"/>
          <p14:tracePt t="38743" x="6251575" y="955675"/>
          <p14:tracePt t="38761" x="6269038" y="1009650"/>
          <p14:tracePt t="38778" x="6276975" y="1036638"/>
          <p14:tracePt t="38915" x="6296025" y="1062038"/>
          <p14:tracePt t="38925" x="6296025" y="1071563"/>
          <p14:tracePt t="38925" x="6303963" y="1089025"/>
          <p14:tracePt t="38939" x="6303963" y="1098550"/>
          <p14:tracePt t="38947" x="6303963" y="1108075"/>
          <p14:tracePt t="38960" x="6303963" y="1125538"/>
          <p14:tracePt t="38962" x="6313488" y="1125538"/>
          <p14:tracePt t="38977" x="6313488" y="1133475"/>
          <p14:tracePt t="39012" x="6323013" y="1143000"/>
          <p14:tracePt t="39043" x="6330950" y="1160463"/>
          <p14:tracePt t="39049" x="6340475" y="1169988"/>
          <p14:tracePt t="39083" x="6357938" y="1187450"/>
          <p14:tracePt t="39092" x="6367463" y="1196975"/>
          <p14:tracePt t="39115" x="6375400" y="1204913"/>
          <p14:tracePt t="39115" x="6384925" y="1214438"/>
          <p14:tracePt t="39139" x="6394450" y="1223963"/>
          <p14:tracePt t="39147" x="6402388" y="1231900"/>
          <p14:tracePt t="39154" x="6411913" y="1241425"/>
          <p14:tracePt t="39160" x="6438900" y="1295400"/>
          <p14:tracePt t="39177" x="6456363" y="1312863"/>
          <p14:tracePt t="39194" x="6483350" y="1347788"/>
          <p14:tracePt t="39210" x="6500813" y="1366838"/>
          <p14:tracePt t="40010" x="6500813" y="1374775"/>
          <p14:tracePt t="40082" x="6500813" y="1384300"/>
          <p14:tracePt t="40091" x="6500813" y="1411288"/>
          <p14:tracePt t="40092" x="6500813" y="1465263"/>
          <p14:tracePt t="40114" x="6465888" y="1527175"/>
          <p14:tracePt t="40133" x="6456363" y="1536700"/>
          <p14:tracePt t="40142" x="6456363" y="1544638"/>
          <p14:tracePt t="40160" x="6446838" y="1562100"/>
          <p14:tracePt t="40176" x="6419850" y="1589088"/>
          <p14:tracePt t="40193" x="6384925" y="1633538"/>
          <p14:tracePt t="40209" x="6296025" y="1704975"/>
          <p14:tracePt t="40209" x="6251575" y="1741488"/>
          <p14:tracePt t="40227" x="6180138" y="1803400"/>
          <p14:tracePt t="40243" x="6126163" y="1839913"/>
          <p14:tracePt t="40260" x="6081713" y="1874838"/>
          <p14:tracePt t="40278" x="6037263" y="1893888"/>
          <p14:tracePt t="40295" x="5983288" y="1928813"/>
          <p14:tracePt t="40310" x="5919788" y="1955800"/>
          <p14:tracePt t="40326" x="5813425" y="1990725"/>
          <p14:tracePt t="40343" x="5715000" y="2044700"/>
          <p14:tracePt t="40359" x="5634038" y="2081213"/>
          <p14:tracePt t="40376" x="5608638" y="2089150"/>
          <p14:tracePt t="40393" x="5599113" y="2089150"/>
          <p14:tracePt t="40410" x="5581650" y="2098675"/>
          <p14:tracePt t="40426" x="5518150" y="2152650"/>
          <p14:tracePt t="40464" x="5500688" y="2187575"/>
          <p14:tracePt t="40477" x="5491163" y="2187575"/>
          <p14:tracePt t="40492" x="5483225" y="2205038"/>
          <p14:tracePt t="40510" x="5473700" y="2224088"/>
          <p14:tracePt t="40562" x="5473700" y="2241550"/>
          <p14:tracePt t="40586" x="5473700" y="2251075"/>
          <p14:tracePt t="40595" x="5473700" y="2259013"/>
          <p14:tracePt t="40611" x="5473700" y="2268538"/>
          <p14:tracePt t="40611" x="5456238" y="2312988"/>
          <p14:tracePt t="40627" x="5456238" y="2330450"/>
          <p14:tracePt t="40643" x="5456238" y="2357438"/>
          <p14:tracePt t="40661" x="5456238" y="2393950"/>
          <p14:tracePt t="40676" x="5438775" y="2438400"/>
          <p14:tracePt t="40693" x="5429250" y="2509838"/>
          <p14:tracePt t="40733" x="5429250" y="2517775"/>
          <p14:tracePt t="40742" x="5429250" y="2544763"/>
          <p14:tracePt t="40759" x="5429250" y="2554288"/>
          <p14:tracePt t="40775" x="5419725" y="2571750"/>
          <p14:tracePt t="40834" x="5419725" y="2581275"/>
          <p14:tracePt t="40857" x="5419725" y="2589213"/>
          <p14:tracePt t="40866" x="5419725" y="2598738"/>
          <p14:tracePt t="40874" x="5419725" y="2616200"/>
          <p14:tracePt t="40884" x="5419725" y="2625725"/>
          <p14:tracePt t="40892" x="5419725" y="2652713"/>
          <p14:tracePt t="40909" x="5429250" y="2670175"/>
          <p14:tracePt t="40946" x="5429250" y="2687638"/>
          <p14:tracePt t="40971" x="5429250" y="2697163"/>
          <p14:tracePt t="40994" x="5438775" y="2697163"/>
          <p14:tracePt t="41003" x="5446713" y="2705100"/>
          <p14:tracePt t="41259" x="5456238" y="2732088"/>
          <p14:tracePt t="41267" x="5491163" y="2759075"/>
          <p14:tracePt t="41273" x="5491163" y="2776538"/>
          <p14:tracePt t="41281" x="5537200" y="2857500"/>
          <p14:tracePt t="41293" x="5589588" y="2901950"/>
          <p14:tracePt t="41310" x="5626100" y="2938463"/>
          <p14:tracePt t="41325" x="5634038" y="2955925"/>
          <p14:tracePt t="41450" x="5643563" y="2955925"/>
          <p14:tracePt t="41461" x="5653088" y="2955925"/>
          <p14:tracePt t="41476" x="5661025" y="2973388"/>
          <p14:tracePt t="41477" x="5732463" y="3009900"/>
          <p14:tracePt t="41515" x="5759450" y="3027363"/>
          <p14:tracePt t="41542" x="5786438" y="3036888"/>
          <p14:tracePt t="41543" x="5822950" y="3062288"/>
          <p14:tracePt t="41560" x="5840413" y="3062288"/>
          <p14:tracePt t="41576" x="5857875" y="3071813"/>
          <p14:tracePt t="41755" x="5894388" y="3081338"/>
          <p14:tracePt t="41762" x="5919788" y="3081338"/>
          <p14:tracePt t="41770" x="5965825" y="3081338"/>
          <p14:tracePt t="41778" x="6037263" y="3081338"/>
          <p14:tracePt t="41793" x="6108700" y="3081338"/>
          <p14:tracePt t="41809" x="6161088" y="3081338"/>
          <p14:tracePt t="41874" x="6180138" y="3081338"/>
          <p14:tracePt t="41971" x="6224588" y="3081338"/>
          <p14:tracePt t="41975" x="6296025" y="3081338"/>
          <p14:tracePt t="41981" x="6340475" y="3081338"/>
          <p14:tracePt t="41993" x="6483350" y="3081338"/>
          <p14:tracePt t="42010" x="6608763" y="3081338"/>
          <p14:tracePt t="42026" x="6680200" y="3081338"/>
          <p14:tracePt t="42043" x="6680200" y="3071813"/>
          <p14:tracePt t="42082" x="6697663" y="3071813"/>
          <p14:tracePt t="42091" x="6705600" y="3071813"/>
          <p14:tracePt t="42103" x="6715125" y="3071813"/>
          <p14:tracePt t="42109" x="6759575" y="3071813"/>
          <p14:tracePt t="42126" x="6813550" y="3071813"/>
          <p14:tracePt t="42143" x="6902450" y="3071813"/>
          <p14:tracePt t="42159" x="7000875" y="3071813"/>
          <p14:tracePt t="42176" x="7054850" y="3071813"/>
          <p14:tracePt t="42192" x="7089775" y="3071813"/>
          <p14:tracePt t="42192" x="7108825" y="3071813"/>
          <p14:tracePt t="42211" x="7116763" y="3071813"/>
          <p14:tracePt t="42226" x="7161213" y="3071813"/>
          <p14:tracePt t="42243" x="7188200" y="3071813"/>
          <p14:tracePt t="42259" x="7224713" y="3071813"/>
          <p14:tracePt t="42276" x="7375525" y="3071813"/>
          <p14:tracePt t="42316" x="7473950" y="3071813"/>
          <p14:tracePt t="42335" x="7527925" y="3071813"/>
          <p14:tracePt t="42342" x="7626350" y="3071813"/>
          <p14:tracePt t="42359" x="7661275" y="3071813"/>
          <p14:tracePt t="42376" x="7670800" y="3071813"/>
          <p14:tracePt t="42393" x="7680325" y="3071813"/>
          <p14:tracePt t="42409" x="7732713" y="3071813"/>
          <p14:tracePt t="42426" x="7751763" y="3071813"/>
          <p14:tracePt t="42442" x="7759700" y="3071813"/>
          <p14:tracePt t="42483" x="7769225" y="3071813"/>
          <p14:tracePt t="42483" x="7813675" y="3071813"/>
          <p14:tracePt t="42493" x="7912100" y="3071813"/>
          <p14:tracePt t="42509" x="7983538" y="3071813"/>
          <p14:tracePt t="42526" x="8018463" y="3071813"/>
          <p14:tracePt t="42542" x="8045450" y="3062288"/>
          <p14:tracePt t="42560" x="8054975" y="3062288"/>
          <p14:tracePt t="42576" x="8134350" y="3044825"/>
          <p14:tracePt t="42634" x="8143875" y="3044825"/>
          <p14:tracePt t="42642" x="8153400" y="3044825"/>
          <p14:tracePt t="42659" x="8197850" y="3036888"/>
          <p14:tracePt t="42676" x="8259763" y="3027363"/>
          <p14:tracePt t="42692" x="8331200" y="3017838"/>
          <p14:tracePt t="42726" x="8348663" y="3009900"/>
          <p14:tracePt t="42763" x="8367713" y="3000375"/>
          <p14:tracePt t="42764" x="8375650" y="3000375"/>
          <p14:tracePt t="42776" x="8402638" y="2982913"/>
          <p14:tracePt t="42792" x="8412163" y="2982913"/>
          <p14:tracePt t="42792" x="8420100" y="2973388"/>
          <p14:tracePt t="42826" x="8429625" y="2965450"/>
          <p14:tracePt t="42827" x="8447088" y="2955925"/>
          <p14:tracePt t="42843" x="8466138" y="2938463"/>
          <p14:tracePt t="42859" x="8501063" y="2928938"/>
          <p14:tracePt t="42877" x="8518525" y="2911475"/>
          <p14:tracePt t="42892" x="8528050" y="2901950"/>
          <p14:tracePt t="42910" x="8528050" y="2894013"/>
          <p14:tracePt t="42926" x="8537575" y="2867025"/>
          <p14:tracePt t="42942" x="8545513" y="2867025"/>
          <p14:tracePt t="42959" x="8545513" y="2857500"/>
          <p14:tracePt t="43067" x="8545513" y="2803525"/>
          <p14:tracePt t="43074" x="8545513" y="2786063"/>
          <p14:tracePt t="43082" x="8545513" y="2751138"/>
          <p14:tracePt t="43090" x="8545513" y="2724150"/>
          <p14:tracePt t="43090" x="8545513" y="2697163"/>
          <p14:tracePt t="43109" x="8545513" y="2687638"/>
          <p14:tracePt t="43110" x="8545513" y="2633663"/>
          <p14:tracePt t="43126" x="8537575" y="2598738"/>
          <p14:tracePt t="43142" x="8537575" y="2554288"/>
          <p14:tracePt t="43159" x="8528050" y="2517775"/>
          <p14:tracePt t="43176" x="8528050" y="2482850"/>
          <p14:tracePt t="43193" x="8518525" y="2455863"/>
          <p14:tracePt t="43209" x="8518525" y="2446338"/>
          <p14:tracePt t="43209" x="8518525" y="2438400"/>
          <p14:tracePt t="43227" x="8518525" y="2419350"/>
          <p14:tracePt t="43243" x="8518525" y="2401888"/>
          <p14:tracePt t="43260" x="8518525" y="2374900"/>
          <p14:tracePt t="43276" x="8510588" y="2347913"/>
          <p14:tracePt t="43293" x="8491538" y="2312988"/>
          <p14:tracePt t="43309" x="8491538" y="2276475"/>
          <p14:tracePt t="43326" x="8491538" y="2232025"/>
          <p14:tracePt t="43342" x="8466138" y="2187575"/>
          <p14:tracePt t="43360" x="8466138" y="2170113"/>
          <p14:tracePt t="43376" x="8456613" y="2133600"/>
          <p14:tracePt t="43394" x="8447088" y="2133600"/>
          <p14:tracePt t="43434" x="8447088" y="2116138"/>
          <p14:tracePt t="43442" x="8439150" y="2108200"/>
          <p14:tracePt t="43449" x="8429625" y="2089150"/>
          <p14:tracePt t="43459" x="8402638" y="2062163"/>
          <p14:tracePt t="43475" x="8394700" y="2036763"/>
          <p14:tracePt t="43493" x="8375650" y="2017713"/>
          <p14:tracePt t="43509" x="8367713" y="2000250"/>
          <p14:tracePt t="43525" x="8358188" y="1990725"/>
          <p14:tracePt t="43542" x="8348663" y="1990725"/>
          <p14:tracePt t="43560" x="8340725" y="1973263"/>
          <p14:tracePt t="43575" x="8331200" y="1955800"/>
          <p14:tracePt t="43592" x="8313738" y="1946275"/>
          <p14:tracePt t="43592" x="8313738" y="1938338"/>
          <p14:tracePt t="43626" x="8296275" y="1919288"/>
          <p14:tracePt t="43627" x="8277225" y="1893888"/>
          <p14:tracePt t="43644" x="8215313" y="1822450"/>
          <p14:tracePt t="43709" x="8089900" y="1687513"/>
          <p14:tracePt t="43758" x="8072438" y="1670050"/>
          <p14:tracePt t="43768" x="8037513" y="1652588"/>
          <p14:tracePt t="43776" x="7991475" y="1589088"/>
          <p14:tracePt t="43792" x="7929563" y="1544638"/>
          <p14:tracePt t="43810" x="7875588" y="1490663"/>
          <p14:tracePt t="43826" x="7804150" y="1438275"/>
          <p14:tracePt t="43843" x="7697788" y="1339850"/>
          <p14:tracePt t="43859" x="7545388" y="1250950"/>
          <p14:tracePt t="43876" x="7313613" y="1125538"/>
          <p14:tracePt t="43892" x="7089775" y="1017588"/>
          <p14:tracePt t="43909" x="6965950" y="946150"/>
          <p14:tracePt t="43925" x="6840538" y="893763"/>
          <p14:tracePt t="43942" x="6742113" y="857250"/>
          <p14:tracePt t="43959" x="6643688" y="822325"/>
          <p14:tracePt t="43976" x="6456363" y="785813"/>
          <p14:tracePt t="43993" x="6232525" y="704850"/>
          <p14:tracePt t="44009" x="6062663" y="669925"/>
          <p14:tracePt t="44009" x="5991225" y="669925"/>
          <p14:tracePt t="44027" x="5867400" y="633413"/>
          <p14:tracePt t="44042" x="5768975" y="598488"/>
          <p14:tracePt t="44061" x="5670550" y="581025"/>
          <p14:tracePt t="44076" x="5608638" y="561975"/>
          <p14:tracePt t="44093" x="5554663" y="561975"/>
          <p14:tracePt t="44109" x="5510213" y="561975"/>
          <p14:tracePt t="44127" x="5500688" y="554038"/>
          <p14:tracePt t="44143" x="5473700" y="554038"/>
          <p14:tracePt t="44160" x="5446713" y="554038"/>
          <p14:tracePt t="44175" x="5411788" y="554038"/>
          <p14:tracePt t="44192" x="5394325" y="554038"/>
          <p14:tracePt t="44209" x="5375275" y="554038"/>
          <p14:tracePt t="44209" x="5357813" y="554038"/>
          <p14:tracePt t="44227" x="5322888" y="554038"/>
          <p14:tracePt t="44242" x="5276850" y="561975"/>
          <p14:tracePt t="44259" x="5259388" y="571500"/>
          <p14:tracePt t="44275" x="5224463" y="581025"/>
          <p14:tracePt t="44292" x="5170488" y="598488"/>
          <p14:tracePt t="44308" x="5089525" y="625475"/>
          <p14:tracePt t="44325" x="5010150" y="642938"/>
          <p14:tracePt t="44342" x="4956175" y="652463"/>
          <p14:tracePt t="44359" x="4919663" y="669925"/>
          <p14:tracePt t="44375" x="4857750" y="696913"/>
          <p14:tracePt t="44392" x="4822825" y="714375"/>
          <p14:tracePt t="44409" x="4776788" y="741363"/>
          <p14:tracePt t="44426" x="4741863" y="750888"/>
          <p14:tracePt t="44465" x="4732338" y="758825"/>
          <p14:tracePt t="44476" x="4697413" y="768350"/>
          <p14:tracePt t="44492" x="4679950" y="785813"/>
          <p14:tracePt t="44531" x="4660900" y="795338"/>
          <p14:tracePt t="44546" x="4652963" y="795338"/>
          <p14:tracePt t="44559" x="4652963" y="803275"/>
          <p14:tracePt t="44560" x="4633913" y="822325"/>
          <p14:tracePt t="44576" x="4616450" y="839788"/>
          <p14:tracePt t="44592" x="4608513" y="847725"/>
          <p14:tracePt t="44609" x="4598988" y="847725"/>
          <p14:tracePt t="44626" x="4598988" y="857250"/>
          <p14:tracePt t="44912" x="4589463" y="874713"/>
          <p14:tracePt t="44923" x="4572000" y="893763"/>
          <p14:tracePt t="44931" x="4554538" y="928688"/>
          <p14:tracePt t="44942" x="4510088" y="982663"/>
          <p14:tracePt t="44959" x="4483100" y="1027113"/>
          <p14:tracePt t="44976" x="4465638" y="1054100"/>
          <p14:tracePt t="44992" x="4465638" y="1071563"/>
          <p14:tracePt t="45009" x="4456113" y="1081088"/>
          <p14:tracePt t="45083" x="4446588" y="1098550"/>
          <p14:tracePt t="45091" x="4438650" y="1108075"/>
          <p14:tracePt t="45099" x="4429125" y="1125538"/>
          <p14:tracePt t="45106" x="4419600" y="1143000"/>
          <p14:tracePt t="45106" x="4411663" y="1160463"/>
          <p14:tracePt t="45115" x="4402138" y="1169988"/>
          <p14:tracePt t="45126" x="4384675" y="1187450"/>
          <p14:tracePt t="45142" x="4367213" y="1214438"/>
          <p14:tracePt t="45160" x="4357688" y="1241425"/>
          <p14:tracePt t="45242" x="4357688" y="1258888"/>
          <p14:tracePt t="45258" x="4367213" y="1276350"/>
          <p14:tracePt t="45266" x="4367213" y="1295400"/>
          <p14:tracePt t="45274" x="4384675" y="1330325"/>
          <p14:tracePt t="45280" x="4411663" y="1411288"/>
          <p14:tracePt t="45292" x="4465638" y="1517650"/>
          <p14:tracePt t="45309" x="4518025" y="1616075"/>
          <p14:tracePt t="45325" x="4572000" y="1714500"/>
          <p14:tracePt t="45342" x="4581525" y="1741488"/>
          <p14:tracePt t="45359" x="4625975" y="1812925"/>
          <p14:tracePt t="45376" x="4643438" y="1847850"/>
          <p14:tracePt t="45392" x="4679950" y="1919288"/>
          <p14:tracePt t="45409" x="4705350" y="1955800"/>
          <p14:tracePt t="45425" x="4732338" y="2009775"/>
          <p14:tracePt t="45443" x="4759325" y="2054225"/>
          <p14:tracePt t="45458" x="4786313" y="2089150"/>
          <p14:tracePt t="45476" x="4813300" y="2143125"/>
          <p14:tracePt t="45492" x="4857750" y="2205038"/>
          <p14:tracePt t="45509" x="4884738" y="2268538"/>
          <p14:tracePt t="45509" x="4911725" y="2322513"/>
          <p14:tracePt t="45541" x="4973638" y="2455863"/>
          <p14:tracePt t="45574" x="4991100" y="2500313"/>
          <p14:tracePt t="45592" x="5010150" y="2544763"/>
          <p14:tracePt t="45593" x="5037138" y="2581275"/>
          <p14:tracePt t="45593" x="5037138" y="2598738"/>
          <p14:tracePt t="45626" x="5054600" y="2608263"/>
          <p14:tracePt t="45627" x="5062538" y="2616200"/>
          <p14:tracePt t="45642" x="5072063" y="2633663"/>
          <p14:tracePt t="45660" x="5081588" y="2660650"/>
          <p14:tracePt t="45676" x="5108575" y="2679700"/>
          <p14:tracePt t="45693" x="5108575" y="2687638"/>
          <p14:tracePt t="45709" x="5116513" y="2705100"/>
          <p14:tracePt t="45727" x="5133975" y="2714625"/>
          <p14:tracePt t="45765" x="5143500" y="2724150"/>
          <p14:tracePt t="45778" x="5153025" y="2732088"/>
          <p14:tracePt t="45786" x="5160963" y="2732088"/>
          <p14:tracePt t="45792" x="5160963" y="2741613"/>
          <p14:tracePt t="45826" x="5170488" y="2741613"/>
          <p14:tracePt t="45827" x="5205413" y="2751138"/>
          <p14:tracePt t="45842" x="5259388" y="2776538"/>
          <p14:tracePt t="45881" x="5268913" y="2776538"/>
          <p14:tracePt t="50283" x="5276850" y="2776538"/>
          <p14:tracePt t="52450" x="5276850" y="2768600"/>
          <p14:tracePt t="52459" x="5268913" y="2751138"/>
          <p14:tracePt t="52467" x="5259388" y="2751138"/>
          <p14:tracePt t="52474" x="5251450" y="2732088"/>
          <p14:tracePt t="52482" x="5241925" y="2724150"/>
          <p14:tracePt t="52492" x="5232400" y="2714625"/>
          <p14:tracePt t="52698" x="5232400" y="2705100"/>
          <p14:tracePt t="52738" x="5224463" y="2697163"/>
          <p14:tracePt t="52770" x="5214938" y="2687638"/>
          <p14:tracePt t="52773" x="5205413" y="2679700"/>
          <p14:tracePt t="52794" x="5197475" y="2670175"/>
          <p14:tracePt t="52795" x="5197475" y="2660650"/>
          <p14:tracePt t="52809" x="5187950" y="2652713"/>
          <p14:tracePt t="52882" x="5180013" y="2643188"/>
          <p14:tracePt t="52898" x="5160963" y="2625725"/>
          <p14:tracePt t="52901" x="5153025" y="2616200"/>
          <p14:tracePt t="52908" x="5081588" y="2554288"/>
          <p14:tracePt t="52925" x="4973638" y="2500313"/>
          <p14:tracePt t="52942" x="4867275" y="2428875"/>
          <p14:tracePt t="52958" x="4714875" y="2357438"/>
          <p14:tracePt t="52975" x="4537075" y="2295525"/>
          <p14:tracePt t="52991" x="4375150" y="2224088"/>
          <p14:tracePt t="53009" x="4232275" y="2187575"/>
          <p14:tracePt t="53025" x="4071938" y="2143125"/>
          <p14:tracePt t="53025" x="3983038" y="2108200"/>
          <p14:tracePt t="53043" x="3946525" y="2108200"/>
          <p14:tracePt t="53043" x="3894138" y="2089150"/>
          <p14:tracePt t="53059" x="3795713" y="2071688"/>
          <p14:tracePt t="53075" x="3670300" y="2054225"/>
          <p14:tracePt t="53091" x="3500438" y="2036763"/>
          <p14:tracePt t="53108" x="3313113" y="2017713"/>
          <p14:tracePt t="53125" x="3116263" y="1982788"/>
          <p14:tracePt t="53141" x="2946400" y="1965325"/>
          <p14:tracePt t="53159" x="2776538" y="1919288"/>
          <p14:tracePt t="53175" x="2589213" y="1901825"/>
          <p14:tracePt t="53192" x="2465388" y="1901825"/>
          <p14:tracePt t="53208" x="2393950" y="1901825"/>
          <p14:tracePt t="53225" x="2330450" y="1901825"/>
          <p14:tracePt t="53241" x="2187575" y="1901825"/>
          <p14:tracePt t="53259" x="2071688" y="1901825"/>
          <p14:tracePt t="53275" x="1965325" y="1884363"/>
          <p14:tracePt t="53296" x="1544638" y="1866900"/>
          <p14:tracePt t="53349" x="1517650" y="1866900"/>
          <p14:tracePt t="53358" x="1465263" y="1866900"/>
          <p14:tracePt t="53374" x="1419225" y="1866900"/>
          <p14:tracePt t="53392" x="1401763" y="1866900"/>
          <p14:tracePt t="53408" x="1347788" y="1866900"/>
          <p14:tracePt t="53425" x="1295400" y="1866900"/>
          <p14:tracePt t="53448" x="1241425" y="1866900"/>
          <p14:tracePt t="53459" x="1179513" y="1884363"/>
          <p14:tracePt t="53475" x="1098550" y="1901825"/>
          <p14:tracePt t="53491" x="1017588" y="1919288"/>
          <p14:tracePt t="53508" x="946150" y="1955800"/>
          <p14:tracePt t="53525" x="893763" y="1965325"/>
          <p14:tracePt t="53541" x="795338" y="2009775"/>
          <p14:tracePt t="53559" x="731838" y="2027238"/>
          <p14:tracePt t="53576" x="687388" y="2062163"/>
          <p14:tracePt t="53593" x="608013" y="2116138"/>
          <p14:tracePt t="53623" x="571500" y="2143125"/>
          <p14:tracePt t="53648" x="536575" y="2160588"/>
          <p14:tracePt t="53658" x="527050" y="2205038"/>
          <p14:tracePt t="53676" x="509588" y="2232025"/>
          <p14:tracePt t="53691" x="490538" y="2259013"/>
          <p14:tracePt t="53709" x="473075" y="2259013"/>
          <p14:tracePt t="53725" x="473075" y="2276475"/>
          <p14:tracePt t="53741" x="455613" y="2295525"/>
          <p14:tracePt t="53758" x="428625" y="2347913"/>
          <p14:tracePt t="53776" x="411163" y="2374900"/>
          <p14:tracePt t="53792" x="384175" y="2419350"/>
          <p14:tracePt t="53809" x="357188" y="2490788"/>
          <p14:tracePt t="53825" x="312738" y="2581275"/>
          <p14:tracePt t="53849" x="295275" y="2616200"/>
          <p14:tracePt t="53849" x="276225" y="2643188"/>
          <p14:tracePt t="53859" x="276225" y="2670175"/>
          <p14:tracePt t="53876" x="268288" y="2679700"/>
          <p14:tracePt t="53892" x="268288" y="2687638"/>
          <p14:tracePt t="53908" x="268288" y="2697163"/>
          <p14:tracePt t="53925" x="268288" y="2714625"/>
          <p14:tracePt t="53941" x="258763" y="2732088"/>
          <p14:tracePt t="53959" x="258763" y="2759075"/>
          <p14:tracePt t="53975" x="241300" y="2768600"/>
          <p14:tracePt t="53992" x="241300" y="2776538"/>
          <p14:tracePt t="54026" x="241300" y="2786063"/>
          <p14:tracePt t="54474" x="241300" y="2847975"/>
          <p14:tracePt t="54482" x="295275" y="2911475"/>
          <p14:tracePt t="54483" x="347663" y="2990850"/>
          <p14:tracePt t="54491" x="428625" y="3116263"/>
          <p14:tracePt t="54509" x="473075" y="3197225"/>
          <p14:tracePt t="54525" x="500063" y="3259138"/>
          <p14:tracePt t="54552" x="509588" y="3276600"/>
          <p14:tracePt t="54579" x="509588" y="3286125"/>
          <p14:tracePt t="54591" x="509588" y="3303588"/>
          <p14:tracePt t="54592" x="517525" y="3313113"/>
          <p14:tracePt t="54609" x="527050" y="3322638"/>
          <p14:tracePt t="54624" x="527050" y="3330575"/>
          <p14:tracePt t="54624" x="527050" y="3340100"/>
          <p14:tracePt t="54682" x="527050" y="3357563"/>
          <p14:tracePt t="54698" x="527050" y="3367088"/>
          <p14:tracePt t="54699" x="527050" y="3375025"/>
          <p14:tracePt t="54708" x="527050" y="3402013"/>
          <p14:tracePt t="54724" x="527050" y="3419475"/>
          <p14:tracePt t="54741" x="527050" y="3446463"/>
          <p14:tracePt t="54758" x="527050" y="3473450"/>
          <p14:tracePt t="54775" x="527050" y="3509963"/>
          <p14:tracePt t="54791" x="527050" y="3527425"/>
          <p14:tracePt t="54808" x="527050" y="3544888"/>
          <p14:tracePt t="54825" x="527050" y="3562350"/>
          <p14:tracePt t="54841" x="517525" y="3598863"/>
          <p14:tracePt t="54871" x="509588" y="3616325"/>
          <p14:tracePt t="54875" x="490538" y="3652838"/>
          <p14:tracePt t="54912" x="490538" y="3670300"/>
          <p14:tracePt t="54925" x="482600" y="3697288"/>
          <p14:tracePt t="54941" x="465138" y="3714750"/>
          <p14:tracePt t="54959" x="446088" y="3741738"/>
          <p14:tracePt t="54974" x="438150" y="3768725"/>
          <p14:tracePt t="54974" x="428625" y="3786188"/>
          <p14:tracePt t="55026" x="428625" y="3795713"/>
          <p14:tracePt t="55042" x="419100" y="3813175"/>
          <p14:tracePt t="55066" x="419100" y="3822700"/>
          <p14:tracePt t="55074" x="419100" y="3830638"/>
          <p14:tracePt t="55098" x="419100" y="3840163"/>
          <p14:tracePt t="55122" x="401638" y="3857625"/>
          <p14:tracePt t="55250" x="401638" y="3867150"/>
          <p14:tracePt t="55258" x="411163" y="3919538"/>
          <p14:tracePt t="55275" x="411163" y="3946525"/>
          <p14:tracePt t="55291" x="411163" y="3956050"/>
          <p14:tracePt t="55292" x="419100" y="3983038"/>
          <p14:tracePt t="55309" x="419100" y="3990975"/>
          <p14:tracePt t="55324" x="419100" y="4010025"/>
          <p14:tracePt t="55362" x="428625" y="4010025"/>
          <p14:tracePt t="56114" x="428625" y="4000500"/>
          <p14:tracePt t="56194" x="428625" y="3983038"/>
          <p14:tracePt t="56202" x="428625" y="3973513"/>
          <p14:tracePt t="56211" x="428625" y="3946525"/>
          <p14:tracePt t="56211" x="428625" y="3919538"/>
          <p14:tracePt t="56224" x="428625" y="3875088"/>
          <p14:tracePt t="56224" x="428625" y="3840163"/>
          <p14:tracePt t="56242" x="438150" y="3830638"/>
          <p14:tracePt t="56258" x="455613" y="3776663"/>
          <p14:tracePt t="56275" x="465138" y="3751263"/>
          <p14:tracePt t="56291" x="465138" y="3741738"/>
          <p14:tracePt t="56308" x="465138" y="3732213"/>
          <p14:tracePt t="56354" x="465138" y="3714750"/>
          <p14:tracePt t="56354" x="473075" y="3714750"/>
          <p14:tracePt t="56363" x="482600" y="3705225"/>
          <p14:tracePt t="56384" x="490538" y="3625850"/>
          <p14:tracePt t="56440" x="500063" y="3608388"/>
          <p14:tracePt t="56457" x="500063" y="3598863"/>
          <p14:tracePt t="56459" x="500063" y="3589338"/>
          <p14:tracePt t="56475" x="500063" y="3581400"/>
          <p14:tracePt t="56491" x="517525" y="3554413"/>
          <p14:tracePt t="56508" x="517525" y="3544888"/>
          <p14:tracePt t="56525" x="517525" y="3517900"/>
          <p14:tracePt t="56541" x="527050" y="3490913"/>
          <p14:tracePt t="56559" x="527050" y="3473450"/>
          <p14:tracePt t="56574" x="544513" y="3429000"/>
          <p14:tracePt t="56592" x="571500" y="3367088"/>
          <p14:tracePt t="56608" x="581025" y="3313113"/>
          <p14:tracePt t="56625" x="581025" y="3295650"/>
          <p14:tracePt t="56641" x="625475" y="3197225"/>
          <p14:tracePt t="56641" x="625475" y="3179763"/>
          <p14:tracePt t="56698" x="633413" y="3170238"/>
          <p14:tracePt t="56708" x="642938" y="3143250"/>
          <p14:tracePt t="56725" x="642938" y="3133725"/>
          <p14:tracePt t="56741" x="652463" y="3125788"/>
          <p14:tracePt t="56758" x="669925" y="3098800"/>
          <p14:tracePt t="56775" x="704850" y="3044825"/>
          <p14:tracePt t="56798" x="704850" y="3036888"/>
          <p14:tracePt t="56808" x="723900" y="3017838"/>
          <p14:tracePt t="57042" x="731838" y="3017838"/>
          <p14:tracePt t="57058" x="741363" y="3017838"/>
          <p14:tracePt t="57067" x="768350" y="3017838"/>
          <p14:tracePt t="57069" x="785813" y="3017838"/>
          <p14:tracePt t="57075" x="812800" y="3017838"/>
          <p14:tracePt t="57091" x="830263" y="3017838"/>
          <p14:tracePt t="57108" x="866775" y="3017838"/>
          <p14:tracePt t="57125" x="893763" y="3017838"/>
          <p14:tracePt t="57142" x="911225" y="3017838"/>
          <p14:tracePt t="57158" x="938213" y="3017838"/>
          <p14:tracePt t="57174" x="955675" y="3017838"/>
          <p14:tracePt t="57191" x="990600" y="3017838"/>
          <p14:tracePt t="57209" x="1062038" y="3017838"/>
          <p14:tracePt t="57224" x="1152525" y="3017838"/>
          <p14:tracePt t="57242" x="1204913" y="3017838"/>
          <p14:tracePt t="57258" x="1258888" y="3017838"/>
          <p14:tracePt t="57275" x="1276350" y="3017838"/>
          <p14:tracePt t="57291" x="1339850" y="3017838"/>
          <p14:tracePt t="57308" x="1411288" y="3017838"/>
          <p14:tracePt t="57325" x="1473200" y="3017838"/>
          <p14:tracePt t="57343" x="1517650" y="3027363"/>
          <p14:tracePt t="57360" x="1571625" y="3027363"/>
          <p14:tracePt t="57375" x="1670050" y="3027363"/>
          <p14:tracePt t="57397" x="1697038" y="3027363"/>
          <p14:tracePt t="57408" x="1741488" y="3027363"/>
          <p14:tracePt t="57425" x="1768475" y="3027363"/>
          <p14:tracePt t="57459" x="1874838" y="3027363"/>
          <p14:tracePt t="57508" x="1928813" y="3027363"/>
          <p14:tracePt t="57509" x="2017713" y="3027363"/>
          <p14:tracePt t="57525" x="2071688" y="3027363"/>
          <p14:tracePt t="57541" x="2108200" y="3027363"/>
          <p14:tracePt t="57559" x="2133600" y="3027363"/>
          <p14:tracePt t="57574" x="2170113" y="3027363"/>
          <p14:tracePt t="57592" x="2251075" y="3027363"/>
          <p14:tracePt t="57608" x="2286000" y="3036888"/>
          <p14:tracePt t="57625" x="2312988" y="3036888"/>
          <p14:tracePt t="57641" x="2322513" y="3036888"/>
          <p14:tracePt t="57641" x="2330450" y="3036888"/>
          <p14:tracePt t="57658" x="2384425" y="3036888"/>
          <p14:tracePt t="57674" x="2446338" y="3044825"/>
          <p14:tracePt t="57692" x="2465388" y="3054350"/>
          <p14:tracePt t="57979" x="2473325" y="3054350"/>
          <p14:tracePt t="58066" x="2473325" y="3071813"/>
          <p14:tracePt t="58074" x="2473325" y="3098800"/>
          <p14:tracePt t="58082" x="2473325" y="3125788"/>
          <p14:tracePt t="58090" x="2473325" y="3152775"/>
          <p14:tracePt t="58096" x="2465388" y="3205163"/>
          <p14:tracePt t="58108" x="2465388" y="3224213"/>
          <p14:tracePt t="58124" x="2455863" y="3251200"/>
          <p14:tracePt t="58186" x="2455863" y="3259138"/>
          <p14:tracePt t="58314" x="2455863" y="3286125"/>
          <p14:tracePt t="58322" x="2455863" y="3303588"/>
          <p14:tracePt t="58324" x="2455863" y="3313113"/>
          <p14:tracePt t="58341" x="2455863" y="3340100"/>
          <p14:tracePt t="58342" x="2455863" y="3375025"/>
          <p14:tracePt t="58359" x="2455863" y="3384550"/>
          <p14:tracePt t="58374" x="2455863" y="3411538"/>
          <p14:tracePt t="58392" x="2455863" y="3438525"/>
          <p14:tracePt t="58408" x="2455863" y="3446463"/>
          <p14:tracePt t="58425" x="2455863" y="3455988"/>
          <p14:tracePt t="58441" x="2455863" y="3465513"/>
          <p14:tracePt t="58458" x="2455863" y="3490913"/>
          <p14:tracePt t="58475" x="2455863" y="3500438"/>
          <p14:tracePt t="58491" x="2455863" y="3509963"/>
          <p14:tracePt t="58507" x="2455863" y="3527425"/>
          <p14:tracePt t="58524" x="2455863" y="3536950"/>
          <p14:tracePt t="58541" x="2455863" y="3554413"/>
          <p14:tracePt t="58558" x="2455863" y="3571875"/>
          <p14:tracePt t="58575" x="2455863" y="3598863"/>
          <p14:tracePt t="58591" x="2455863" y="3608388"/>
          <p14:tracePt t="58609" x="2455863" y="3633788"/>
          <p14:tracePt t="58624" x="2455863" y="3652838"/>
          <p14:tracePt t="58642" x="2455863" y="3679825"/>
          <p14:tracePt t="58658" x="2455863" y="3687763"/>
          <p14:tracePt t="58715" x="2455863" y="3697288"/>
          <p14:tracePt t="59802" x="2455863" y="3714750"/>
          <p14:tracePt t="59810" x="2455863" y="3732213"/>
          <p14:tracePt t="59824" x="2455863" y="3751263"/>
          <p14:tracePt t="59857" x="2455863" y="3759200"/>
          <p14:tracePt t="60059" x="2455863" y="3768725"/>
          <p14:tracePt t="60082" x="2455863" y="3776663"/>
          <p14:tracePt t="60107" x="2446338" y="3786188"/>
          <p14:tracePt t="60131" x="2446338" y="3795713"/>
          <p14:tracePt t="60347" x="2446338" y="3813175"/>
          <p14:tracePt t="60362" x="2428875" y="3830638"/>
          <p14:tracePt t="60615" x="2428875" y="3822700"/>
          <p14:tracePt t="60635" x="2428875" y="3813175"/>
          <p14:tracePt t="60643" x="2428875" y="3803650"/>
          <p14:tracePt t="60651" x="2428875" y="3776663"/>
          <p14:tracePt t="60651" x="2428875" y="3751263"/>
          <p14:tracePt t="60659" x="2428875" y="3679825"/>
          <p14:tracePt t="60675" x="2428875" y="3536950"/>
          <p14:tracePt t="60675" x="2428875" y="3517900"/>
          <p14:tracePt t="60714" x="2428875" y="3490913"/>
          <p14:tracePt t="60724" x="2428875" y="3429000"/>
          <p14:tracePt t="60746" x="2428875" y="3419475"/>
          <p14:tracePt t="60757" x="2428875" y="3394075"/>
          <p14:tracePt t="60774" x="2428875" y="3375025"/>
          <p14:tracePt t="60791" x="2428875" y="3348038"/>
          <p14:tracePt t="60828" x="2428875" y="3340100"/>
          <p14:tracePt t="60874" x="2428875" y="3330575"/>
          <p14:tracePt t="60889" x="2428875" y="3322638"/>
          <p14:tracePt t="60914" x="2419350" y="3313113"/>
          <p14:tracePt t="61002" x="2419350" y="3295650"/>
          <p14:tracePt t="61010" x="2438400" y="3108325"/>
          <p14:tracePt t="61122" x="2446338" y="3098800"/>
          <p14:tracePt t="61530" x="2438400" y="3098800"/>
          <p14:tracePt t="61538" x="2401888" y="3160713"/>
          <p14:tracePt t="61557" x="2374900" y="3187700"/>
          <p14:tracePt t="61559" x="2339975" y="3251200"/>
          <p14:tracePt t="61574" x="2322513" y="3276600"/>
          <p14:tracePt t="61591" x="2312988" y="3303588"/>
          <p14:tracePt t="61763" x="2312988" y="3313113"/>
          <p14:tracePt t="61780" x="2303463" y="3348038"/>
          <p14:tracePt t="61782" x="2303463" y="3367088"/>
          <p14:tracePt t="61791" x="2286000" y="3446463"/>
          <p14:tracePt t="61848" x="2276475" y="3455988"/>
          <p14:tracePt t="62090" x="2276475" y="3473450"/>
          <p14:tracePt t="62097" x="2357438" y="3536950"/>
          <p14:tracePt t="62370" x="2366963" y="3544888"/>
          <p14:tracePt t="62402" x="2366963" y="3554413"/>
          <p14:tracePt t="62414" x="2366963" y="3581400"/>
          <p14:tracePt t="62418" x="2366963" y="3589338"/>
          <p14:tracePt t="62424" x="2357438" y="3670300"/>
          <p14:tracePt t="62440" x="2347913" y="3714750"/>
          <p14:tracePt t="62440" x="2347913" y="3732213"/>
          <p14:tracePt t="62458" x="2339975" y="3751263"/>
          <p14:tracePt t="62474" x="2339975" y="3768725"/>
          <p14:tracePt t="63186" x="2339975" y="3776663"/>
          <p14:tracePt t="63189" x="2339975" y="3803650"/>
          <p14:tracePt t="63197" x="2339975" y="3830638"/>
          <p14:tracePt t="63207" x="2339975" y="3875088"/>
          <p14:tracePt t="63225" x="2322513" y="3894138"/>
          <p14:tracePt t="63241" x="2322513" y="3929063"/>
          <p14:tracePt t="63258" x="2322513" y="3946525"/>
          <p14:tracePt t="63258" x="2312988" y="3965575"/>
          <p14:tracePt t="63274" x="2312988" y="3983038"/>
          <p14:tracePt t="63291" x="2312988" y="4000500"/>
          <p14:tracePt t="63307" x="2312988" y="4027488"/>
          <p14:tracePt t="63324" x="2303463" y="4044950"/>
          <p14:tracePt t="63341" x="2295525" y="4062413"/>
          <p14:tracePt t="63357" x="2295525" y="4089400"/>
          <p14:tracePt t="63374" x="2286000" y="4125913"/>
          <p14:tracePt t="63392" x="2286000" y="4133850"/>
          <p14:tracePt t="63408" x="2286000" y="4160838"/>
          <p14:tracePt t="63425" x="2286000" y="4170363"/>
          <p14:tracePt t="63441" x="2286000" y="4187825"/>
          <p14:tracePt t="63722" x="2286000" y="4179888"/>
          <p14:tracePt t="63730" x="2286000" y="4152900"/>
          <p14:tracePt t="63734" x="2286000" y="4125913"/>
          <p14:tracePt t="63741" x="2295525" y="4054475"/>
          <p14:tracePt t="63757" x="2303463" y="3946525"/>
          <p14:tracePt t="63774" x="2322513" y="3875088"/>
          <p14:tracePt t="63790" x="2339975" y="3776663"/>
          <p14:tracePt t="63808" x="2339975" y="3724275"/>
          <p14:tracePt t="63824" x="2347913" y="3679825"/>
          <p14:tracePt t="63841" x="2347913" y="3625850"/>
          <p14:tracePt t="63858" x="2366963" y="3562350"/>
          <p14:tracePt t="63876" x="2366963" y="3536950"/>
          <p14:tracePt t="63891" x="2374900" y="3500438"/>
          <p14:tracePt t="63908" x="2374900" y="3473450"/>
          <p14:tracePt t="63924" x="2374900" y="3438525"/>
          <p14:tracePt t="63942" x="2374900" y="3394075"/>
          <p14:tracePt t="63958" x="2393950" y="3348038"/>
          <p14:tracePt t="63974" x="2401888" y="3303588"/>
          <p14:tracePt t="63992" x="2401888" y="3224213"/>
          <p14:tracePt t="64007" x="2419350" y="3170238"/>
          <p14:tracePt t="64025" x="2419350" y="3116263"/>
          <p14:tracePt t="64041" x="2428875" y="3098800"/>
          <p14:tracePt t="64041" x="2428875" y="3081338"/>
          <p14:tracePt t="64075" x="2428875" y="3071813"/>
          <p14:tracePt t="64075" x="2428875" y="3062288"/>
          <p14:tracePt t="64114" x="2428875" y="3044825"/>
          <p14:tracePt t="64130" x="2428875" y="3036888"/>
          <p14:tracePt t="64362" x="2401888" y="3036888"/>
          <p14:tracePt t="64370" x="2401888" y="3044825"/>
          <p14:tracePt t="64375" x="2384425" y="3062288"/>
          <p14:tracePt t="64392" x="2366963" y="3081338"/>
          <p14:tracePt t="64410" x="2347913" y="3098800"/>
          <p14:tracePt t="64425" x="2339975" y="3125788"/>
          <p14:tracePt t="64444" x="2330450" y="3133725"/>
          <p14:tracePt t="64484" x="2330450" y="3143250"/>
          <p14:tracePt t="64491" x="2303463" y="3170238"/>
          <p14:tracePt t="64508" x="2276475" y="3197225"/>
          <p14:tracePt t="64524" x="2251075" y="3232150"/>
          <p14:tracePt t="64541" x="2241550" y="3251200"/>
          <p14:tracePt t="64558" x="2241550" y="3259138"/>
          <p14:tracePt t="64962" x="2241550" y="3268663"/>
          <p14:tracePt t="65234" x="2241550" y="3286125"/>
          <p14:tracePt t="65241" x="2241550" y="3295650"/>
          <p14:tracePt t="65331" x="2241550" y="3303588"/>
          <p14:tracePt t="65418" x="2241550" y="3313113"/>
          <p14:tracePt t="65426" x="2241550" y="3330575"/>
          <p14:tracePt t="65450" x="2241550" y="3340100"/>
          <p14:tracePt t="65466" x="2241550" y="3348038"/>
          <p14:tracePt t="65810" x="2241550" y="3394075"/>
          <p14:tracePt t="65815" x="2241550" y="3446463"/>
          <p14:tracePt t="65833" x="2241550" y="3490913"/>
          <p14:tracePt t="65841" x="2241550" y="3527425"/>
          <p14:tracePt t="65857" x="2241550" y="3554413"/>
          <p14:tracePt t="65945" x="2241550" y="3571875"/>
          <p14:tracePt t="65970" x="2241550" y="3598863"/>
          <p14:tracePt t="65977" x="2241550" y="3608388"/>
          <p14:tracePt t="65979" x="2241550" y="3633788"/>
          <p14:tracePt t="65990" x="2241550" y="3670300"/>
          <p14:tracePt t="66006" x="2241550" y="3714750"/>
          <p14:tracePt t="66024" x="2241550" y="3732213"/>
          <p14:tracePt t="66024" x="2241550" y="3741738"/>
          <p14:tracePt t="66044" x="2241550" y="3759200"/>
          <p14:tracePt t="66059" x="2241550" y="3813175"/>
          <p14:tracePt t="66169" x="2241550" y="3822700"/>
          <p14:tracePt t="66179" x="2241550" y="3840163"/>
          <p14:tracePt t="66179" x="2241550" y="3902075"/>
          <p14:tracePt t="66215" x="2241550" y="3929063"/>
          <p14:tracePt t="66224" x="2224088" y="3965575"/>
          <p14:tracePt t="66241" x="2224088" y="3990975"/>
          <p14:tracePt t="66257" x="2224088" y="4010025"/>
          <p14:tracePt t="66275" x="2224088" y="4017963"/>
          <p14:tracePt t="66322" x="2224088" y="4037013"/>
          <p14:tracePt t="66322" x="2214563" y="4044950"/>
          <p14:tracePt t="66338" x="2214563" y="4054475"/>
          <p14:tracePt t="66346" x="2214563" y="4071938"/>
          <p14:tracePt t="66355" x="2214563" y="4089400"/>
          <p14:tracePt t="66363" x="2205038" y="4108450"/>
          <p14:tracePt t="66374" x="2197100" y="4125913"/>
          <p14:tracePt t="66390" x="2197100" y="4160838"/>
          <p14:tracePt t="66408" x="2197100" y="4179888"/>
          <p14:tracePt t="66424" x="2197100" y="4187825"/>
          <p14:tracePt t="66458" x="2197100" y="4197350"/>
          <p14:tracePt t="66475" x="2197100" y="4205288"/>
          <p14:tracePt t="68987" x="2187575" y="4251325"/>
          <p14:tracePt t="68991" x="2187575" y="4286250"/>
          <p14:tracePt t="68997" x="2170113" y="4322763"/>
          <p14:tracePt t="69006" x="2152650" y="4375150"/>
          <p14:tracePt t="69023" x="2143125" y="4411663"/>
          <p14:tracePt t="69041" x="2143125" y="4438650"/>
          <p14:tracePt t="69058" x="2133600" y="4456113"/>
          <p14:tracePt t="69122" x="2133600" y="4465638"/>
          <p14:tracePt t="69123" x="2116138" y="4537075"/>
          <p14:tracePt t="69150" x="2098675" y="4589463"/>
          <p14:tracePt t="69163" x="2089150" y="4616450"/>
          <p14:tracePt t="69174" x="2071688" y="4660900"/>
          <p14:tracePt t="69191" x="2062163" y="4724400"/>
          <p14:tracePt t="69207" x="2044700" y="4759325"/>
          <p14:tracePt t="69224" x="2044700" y="4795838"/>
          <p14:tracePt t="69474" x="2044700" y="4803775"/>
          <p14:tracePt t="69482" x="2054225" y="4803775"/>
          <p14:tracePt t="69507" x="2062163" y="4813300"/>
          <p14:tracePt t="69523" x="2071688" y="4822825"/>
          <p14:tracePt t="69530" x="2071688" y="4830763"/>
          <p14:tracePt t="69534" x="2089150" y="4848225"/>
          <p14:tracePt t="69540" x="2116138" y="4867275"/>
          <p14:tracePt t="69557" x="2133600" y="4884738"/>
          <p14:tracePt t="69834" x="2152650" y="4894263"/>
          <p14:tracePt t="69850" x="2179638" y="4894263"/>
          <p14:tracePt t="69856" x="2187575" y="4894263"/>
          <p14:tracePt t="69874" x="2241550" y="4894263"/>
          <p14:tracePt t="69875" x="2251075" y="4894263"/>
          <p14:tracePt t="69891" x="2268538" y="4894263"/>
          <p14:tracePt t="69938" x="2276475" y="4894263"/>
          <p14:tracePt t="69946" x="2286000" y="4894263"/>
          <p14:tracePt t="69952" x="2312988" y="4894263"/>
          <p14:tracePt t="69957" x="2366963" y="4894263"/>
          <p14:tracePt t="69973" x="2393950" y="4894263"/>
          <p14:tracePt t="69991" x="2401888" y="4884738"/>
          <p14:tracePt t="70007" x="2411413" y="4884738"/>
          <p14:tracePt t="70023" x="2428875" y="4884738"/>
          <p14:tracePt t="70040" x="2446338" y="4884738"/>
          <p14:tracePt t="70040" x="2465388" y="4884738"/>
          <p14:tracePt t="70130" x="2473325" y="4884738"/>
          <p14:tracePt t="70226" x="2482850" y="4884738"/>
          <p14:tracePt t="70314" x="2500313" y="4884738"/>
          <p14:tracePt t="70721" x="2482850" y="4884738"/>
          <p14:tracePt t="70731" x="2473325" y="4884738"/>
          <p14:tracePt t="70732" x="2465388" y="4884738"/>
          <p14:tracePt t="70778" x="2455863" y="4884738"/>
          <p14:tracePt t="70795" x="2438400" y="4884738"/>
          <p14:tracePt t="70810" x="2428875" y="4884738"/>
          <p14:tracePt t="70813" x="2393950" y="4884738"/>
          <p14:tracePt t="70850" x="2366963" y="4884738"/>
          <p14:tracePt t="70858" x="2347913" y="4884738"/>
          <p14:tracePt t="70873" x="2286000" y="4875213"/>
          <p14:tracePt t="70874" x="2187575" y="4857750"/>
          <p14:tracePt t="70890" x="2089150" y="4840288"/>
          <p14:tracePt t="70890" x="2062163" y="4840288"/>
          <p14:tracePt t="70914" x="2036763" y="4830763"/>
          <p14:tracePt t="70923" x="2000250" y="4830763"/>
          <p14:tracePt t="70940" x="1982788" y="4830763"/>
          <p14:tracePt t="71074" x="1973263" y="4830763"/>
          <p14:tracePt t="71410" x="2000250" y="4830763"/>
          <p14:tracePt t="71418" x="2027238" y="4840288"/>
          <p14:tracePt t="71424" x="2062163" y="4848225"/>
          <p14:tracePt t="71428" x="2089150" y="4857750"/>
          <p14:tracePt t="71439" x="2152650" y="4875213"/>
          <p14:tracePt t="71458" x="2187575" y="4894263"/>
          <p14:tracePt t="71473" x="2259013" y="4919663"/>
          <p14:tracePt t="71492" x="2268538" y="4929188"/>
          <p14:tracePt t="71531" x="2276475" y="4929188"/>
          <p14:tracePt t="71891" x="2303463" y="4929188"/>
          <p14:tracePt t="71899" x="2330450" y="4929188"/>
          <p14:tracePt t="71899" x="2374900" y="4929188"/>
          <p14:tracePt t="71907" x="2428875" y="4929188"/>
          <p14:tracePt t="71929" x="2455863" y="4929188"/>
          <p14:tracePt t="71942" x="2509838" y="4929188"/>
          <p14:tracePt t="71957" x="2544763" y="4929188"/>
          <p14:tracePt t="71975" x="2571750" y="4929188"/>
          <p14:tracePt t="71991" x="2625725" y="4929188"/>
          <p14:tracePt t="72008" x="2660650" y="4929188"/>
          <p14:tracePt t="72024" x="2705100" y="4929188"/>
          <p14:tracePt t="72042" x="2714625" y="4929188"/>
          <p14:tracePt t="72059" x="2741613" y="4929188"/>
          <p14:tracePt t="72059" x="2768600" y="4929188"/>
          <p14:tracePt t="72076" x="2795588" y="4929188"/>
          <p14:tracePt t="72091" x="2894013" y="4929188"/>
          <p14:tracePt t="72108" x="2928938" y="4929188"/>
          <p14:tracePt t="72124" x="2938463" y="4929188"/>
          <p14:tracePt t="72162" x="2946400" y="4929188"/>
          <p14:tracePt t="72179" x="2965450" y="4929188"/>
          <p14:tracePt t="72184" x="2973388" y="4929188"/>
          <p14:tracePt t="72195" x="3027363" y="4929188"/>
          <p14:tracePt t="72208" x="3062288" y="4929188"/>
          <p14:tracePt t="72224" x="3071813" y="4929188"/>
          <p14:tracePt t="72260" x="3089275" y="4929188"/>
          <p14:tracePt t="72261" x="3116263" y="4929188"/>
          <p14:tracePt t="72274" x="3197225" y="4929188"/>
          <p14:tracePt t="72292" x="3232150" y="4929188"/>
          <p14:tracePt t="72307" x="3268663" y="4929188"/>
          <p14:tracePt t="72325" x="3286125" y="4929188"/>
          <p14:tracePt t="72341" x="3303588" y="4929188"/>
          <p14:tracePt t="72358" x="3322638" y="4929188"/>
          <p14:tracePt t="72374" x="3357563" y="4929188"/>
          <p14:tracePt t="72391" x="3375025" y="4929188"/>
          <p14:tracePt t="72407" x="3419475" y="4929188"/>
          <p14:tracePt t="72425" x="3455988" y="4929188"/>
          <p14:tracePt t="72442" x="3473450" y="4929188"/>
          <p14:tracePt t="72458" x="3500438" y="4929188"/>
          <p14:tracePt t="72474" x="3536950" y="4929188"/>
          <p14:tracePt t="72541" x="3544888" y="4929188"/>
          <p14:tracePt t="72619" x="3554413" y="4929188"/>
          <p14:tracePt t="72629" x="3571875" y="4919663"/>
          <p14:tracePt t="72648" x="3581400" y="4919663"/>
          <p14:tracePt t="72658" x="3581400" y="4911725"/>
          <p14:tracePt t="72674" x="3598863" y="4894263"/>
          <p14:tracePt t="72692" x="3608388" y="4875213"/>
          <p14:tracePt t="72835" x="3598863" y="4857750"/>
          <p14:tracePt t="72875" x="3589338" y="4848225"/>
          <p14:tracePt t="72955" x="3581400" y="4848225"/>
          <p14:tracePt t="72963" x="3562350" y="4848225"/>
          <p14:tracePt t="72999" x="3554413" y="4848225"/>
          <p14:tracePt t="73008" x="3536950" y="4848225"/>
          <p14:tracePt t="73059" x="3527425" y="4848225"/>
          <p14:tracePt t="73083" x="3517900" y="4848225"/>
          <p14:tracePt t="73083" x="3500438" y="4848225"/>
          <p14:tracePt t="73099" x="3500438" y="4857750"/>
          <p14:tracePt t="73108" x="3490913" y="4867275"/>
          <p14:tracePt t="73125" x="3482975" y="4875213"/>
          <p14:tracePt t="73563" x="3482975" y="4884738"/>
          <p14:tracePt t="73619" x="3490913" y="4875213"/>
          <p14:tracePt t="73644" x="3500438" y="4867275"/>
          <p14:tracePt t="73653" x="3500438" y="4848225"/>
          <p14:tracePt t="73659" x="3509963" y="4840288"/>
          <p14:tracePt t="73667" x="3517900" y="4822825"/>
          <p14:tracePt t="73674" x="3554413" y="4768850"/>
          <p14:tracePt t="73691" x="3562350" y="4741863"/>
          <p14:tracePt t="73709" x="3562350" y="4714875"/>
          <p14:tracePt t="73835" x="3562350" y="4724400"/>
          <p14:tracePt t="73843" x="3562350" y="4751388"/>
          <p14:tracePt t="73849" x="3544888" y="4822825"/>
          <p14:tracePt t="73863" x="3527425" y="4857750"/>
          <p14:tracePt t="73874" x="3517900" y="4894263"/>
          <p14:tracePt t="73874" x="3517900" y="4902200"/>
          <p14:tracePt t="73891" x="3517900" y="4919663"/>
          <p14:tracePt t="73931" x="3517900" y="4929188"/>
          <p14:tracePt t="74139" x="3527425" y="4919663"/>
          <p14:tracePt t="74147" x="3544888" y="4911725"/>
          <p14:tracePt t="74150" x="3554413" y="4902200"/>
          <p14:tracePt t="74157" x="3571875" y="4875213"/>
          <p14:tracePt t="74175" x="3571875" y="4848225"/>
          <p14:tracePt t="74192" x="3571875" y="4840288"/>
          <p14:tracePt t="74427" x="3571875" y="4857750"/>
          <p14:tracePt t="74435" x="3544888" y="4875213"/>
          <p14:tracePt t="74443" x="3536950" y="4884738"/>
          <p14:tracePt t="74444" x="3527425" y="4894263"/>
          <p14:tracePt t="74457" x="3509963" y="4911725"/>
          <p14:tracePt t="74457" x="3500438" y="4919663"/>
          <p14:tracePt t="74492" x="3500438" y="4929188"/>
          <p14:tracePt t="74723" x="3490913" y="4919663"/>
          <p14:tracePt t="74726" x="3490913" y="4902200"/>
          <p14:tracePt t="74741" x="3490913" y="4894263"/>
          <p14:tracePt t="74742" x="3490913" y="4875213"/>
          <p14:tracePt t="74796" x="3482975" y="4867275"/>
          <p14:tracePt t="74899" x="3473450" y="4867275"/>
          <p14:tracePt t="74940" x="3473450" y="4875213"/>
          <p14:tracePt t="74947" x="3465513" y="4894263"/>
          <p14:tracePt t="74953" x="3455988" y="4902200"/>
          <p14:tracePt t="77811" x="3455988" y="4884738"/>
          <p14:tracePt t="77819" x="3455988" y="4875213"/>
          <p14:tracePt t="77827" x="3455988" y="4857750"/>
          <p14:tracePt t="77844" x="3455988" y="4848225"/>
          <p14:tracePt t="77868" x="3455988" y="4840288"/>
          <p14:tracePt t="77883" x="3455988" y="4830763"/>
          <p14:tracePt t="78107" x="3455988" y="4840288"/>
          <p14:tracePt t="78115" x="3455988" y="4857750"/>
          <p14:tracePt t="78115" x="3455988" y="4867275"/>
          <p14:tracePt t="78474" x="3465513" y="4875213"/>
          <p14:tracePt t="78854" x="3473450" y="4867275"/>
          <p14:tracePt t="78867" x="3482975" y="4830763"/>
          <p14:tracePt t="78875" x="3500438" y="4786313"/>
          <p14:tracePt t="78883" x="3517900" y="4751388"/>
          <p14:tracePt t="78891" x="3527425" y="4697413"/>
          <p14:tracePt t="79004" x="3536950" y="4697413"/>
          <p14:tracePt t="79035" x="3544888" y="4697413"/>
          <p14:tracePt t="79043" x="3544888" y="4705350"/>
          <p14:tracePt t="79059" x="3544888" y="4714875"/>
          <p14:tracePt t="79131" x="3544888" y="4724400"/>
          <p14:tracePt t="79179" x="3536950" y="4741863"/>
          <p14:tracePt t="79195" x="3536950" y="4751388"/>
          <p14:tracePt t="79203" x="3536950" y="4759325"/>
          <p14:tracePt t="79212" x="3536950" y="4768850"/>
          <p14:tracePt t="79216" x="3527425" y="4786313"/>
          <p14:tracePt t="79251" x="3527425" y="4795838"/>
          <p14:tracePt t="79371" x="3527425" y="4803775"/>
          <p14:tracePt t="79373" x="3527425" y="4822825"/>
          <p14:tracePt t="79390" x="3527425" y="4830763"/>
          <p14:tracePt t="79430" x="3527425" y="4848225"/>
          <p14:tracePt t="79651" x="3544888" y="4848225"/>
          <p14:tracePt t="79659" x="3554413" y="4840288"/>
          <p14:tracePt t="79663" x="3554413" y="4830763"/>
          <p14:tracePt t="79673" x="3589338" y="4786313"/>
          <p14:tracePt t="79691" x="3608388" y="4759325"/>
          <p14:tracePt t="79691" x="3625850" y="4732338"/>
          <p14:tracePt t="79708" x="3633788" y="4705350"/>
          <p14:tracePt t="79725" x="3643313" y="4687888"/>
          <p14:tracePt t="80404" x="3633788" y="4697413"/>
          <p14:tracePt t="80419" x="3625850" y="4705350"/>
          <p14:tracePt t="80556" x="3625850" y="4724400"/>
          <p14:tracePt t="80579" x="3616325" y="4724400"/>
          <p14:tracePt t="80588" x="3616325" y="4732338"/>
          <p14:tracePt t="86139" x="3608388" y="4732338"/>
          <p14:tracePt t="86180" x="3598863" y="4732338"/>
          <p14:tracePt t="86187" x="3589338" y="4732338"/>
          <p14:tracePt t="86243" x="3562350" y="4732338"/>
          <p14:tracePt t="86715" x="3571875" y="4732338"/>
          <p14:tracePt t="86716" x="3581400" y="4732338"/>
          <p14:tracePt t="86771" x="3589338" y="4732338"/>
          <p14:tracePt t="86775" x="3598863" y="4732338"/>
          <p14:tracePt t="86803" x="3608388" y="4732338"/>
          <p14:tracePt t="86827" x="3616325" y="4724400"/>
          <p14:tracePt t="86867" x="3625850" y="4724400"/>
          <p14:tracePt t="86872" x="3643313" y="4724400"/>
          <p14:tracePt t="86915" x="3652838" y="4724400"/>
          <p14:tracePt t="86937" x="3660775" y="4724400"/>
          <p14:tracePt t="87075" x="3679825" y="4724400"/>
          <p14:tracePt t="88115" x="3679825" y="4732338"/>
          <p14:tracePt t="88121" x="3679825" y="4759325"/>
          <p14:tracePt t="88140" x="3679825" y="4768850"/>
          <p14:tracePt t="88163" x="3679825" y="4776788"/>
          <p14:tracePt t="88923" x="3679825" y="4786313"/>
          <p14:tracePt t="89035" x="3687763" y="4786313"/>
          <p14:tracePt t="89043" x="3714750" y="4786313"/>
          <p14:tracePt t="89047" x="3741738" y="4776788"/>
          <p14:tracePt t="89057" x="3786188" y="4732338"/>
          <p14:tracePt t="89073" x="3822700" y="4705350"/>
          <p14:tracePt t="89073" x="3848100" y="4687888"/>
          <p14:tracePt t="89092" x="3848100" y="4679950"/>
          <p14:tracePt t="89106" x="3884613" y="4652963"/>
          <p14:tracePt t="89124" x="3894138" y="4643438"/>
          <p14:tracePt t="89139" x="3894138" y="4633913"/>
          <p14:tracePt t="89156" x="3902075" y="4633913"/>
          <p14:tracePt t="89364" x="3902075" y="4616450"/>
          <p14:tracePt t="89387" x="3911600" y="4598988"/>
          <p14:tracePt t="89411" x="3911600" y="4581525"/>
          <p14:tracePt t="89419" x="3919538" y="4562475"/>
          <p14:tracePt t="89427" x="3929063" y="4562475"/>
          <p14:tracePt t="89434" x="3946525" y="4510088"/>
          <p14:tracePt t="89462" x="3946525" y="4500563"/>
          <p14:tracePt t="90579" x="3946525" y="4465638"/>
          <p14:tracePt t="90579" x="3929063" y="4429125"/>
          <p14:tracePt t="90588" x="3867150" y="4375150"/>
          <p14:tracePt t="90606" x="3840163" y="4340225"/>
          <p14:tracePt t="90607" x="3759200" y="4241800"/>
          <p14:tracePt t="90624" x="3714750" y="4179888"/>
          <p14:tracePt t="90640" x="3687763" y="4152900"/>
          <p14:tracePt t="90656" x="3679825" y="4143375"/>
          <p14:tracePt t="90676" x="3670300" y="4125913"/>
          <p14:tracePt t="90676" x="3660775" y="4116388"/>
          <p14:tracePt t="90693" x="3652838" y="4116388"/>
          <p14:tracePt t="90707" x="3616325" y="4089400"/>
          <p14:tracePt t="90707" x="3608388" y="4089400"/>
          <p14:tracePt t="90724" x="3562350" y="4062413"/>
          <p14:tracePt t="90741" x="3509963" y="4044950"/>
          <p14:tracePt t="90758" x="3446463" y="4027488"/>
          <p14:tracePt t="90773" x="3411538" y="4027488"/>
          <p14:tracePt t="90791" x="3322638" y="4027488"/>
          <p14:tracePt t="90806" x="3152775" y="4062413"/>
          <p14:tracePt t="90824" x="2938463" y="4125913"/>
          <p14:tracePt t="90839" x="2751138" y="4214813"/>
          <p14:tracePt t="90857" x="2500313" y="4322763"/>
          <p14:tracePt t="90873" x="1990725" y="4545013"/>
          <p14:tracePt t="90906" x="1803400" y="4598988"/>
          <p14:tracePt t="90906" x="1724025" y="4633913"/>
          <p14:tracePt t="90924" x="1562100" y="4705350"/>
          <p14:tracePt t="90940" x="1446213" y="4786313"/>
          <p14:tracePt t="90957" x="1347788" y="4867275"/>
          <p14:tracePt t="90974" x="1322388" y="4911725"/>
          <p14:tracePt t="91027" x="1303338" y="4929188"/>
          <p14:tracePt t="91043" x="1303338" y="4938713"/>
          <p14:tracePt t="91044" x="1295400" y="5000625"/>
          <p14:tracePt t="91092" x="1295400" y="5010150"/>
          <p14:tracePt t="91140" x="1295400" y="5018088"/>
          <p14:tracePt t="9147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1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2600" y="860970"/>
            <a:ext cx="4183559" cy="4183561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>
            <a:off x="664468" y="279400"/>
            <a:ext cx="7332465" cy="428625"/>
          </a:xfrm>
          <a:prstGeom prst="rect">
            <a:avLst/>
          </a:prstGeom>
          <a:solidFill>
            <a:srgbClr val="FFFFFF"/>
          </a:solidFill>
          <a:ln>
            <a:solidFill/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400"/>
              </a:spcBef>
            </a:pP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Linkage Analysis is based on </a:t>
            </a:r>
            <a:r>
              <a:rPr sz="2400">
                <a:solidFill>
                  <a:srgbClr val="FF2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RECOMBINATION</a:t>
            </a:r>
          </a:p>
        </p:txBody>
      </p:sp>
      <p:sp>
        <p:nvSpPr>
          <p:cNvPr id="71" name="Shape 71"/>
          <p:cNvSpPr/>
          <p:nvPr/>
        </p:nvSpPr>
        <p:spPr>
          <a:xfrm>
            <a:off x="4885983" y="1064170"/>
            <a:ext cx="3785215" cy="128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>
                <a:solidFill>
                  <a:srgbClr val="FF26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Genetic mapping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</a:p>
          <a:p>
            <a:pPr lvl="0" algn="just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the aim is to discover </a:t>
            </a:r>
            <a:r>
              <a:rPr sz="1600" u="sng">
                <a:latin typeface="Comic Sans MS Bold"/>
                <a:ea typeface="Comic Sans MS Bold"/>
                <a:cs typeface="Comic Sans MS Bold"/>
                <a:sym typeface="Comic Sans MS Bold"/>
              </a:rPr>
              <a:t>how often two loci are separated by meiotic  recombination</a:t>
            </a:r>
          </a:p>
        </p:txBody>
      </p:sp>
      <p:sp>
        <p:nvSpPr>
          <p:cNvPr id="72" name="Shape 72"/>
          <p:cNvSpPr/>
          <p:nvPr/>
        </p:nvSpPr>
        <p:spPr>
          <a:xfrm>
            <a:off x="4785211" y="2406151"/>
            <a:ext cx="3986758" cy="229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52400" tIns="152400" rIns="152400" bIns="152400">
            <a:spAutoFit/>
          </a:bodyPr>
          <a:lstStyle/>
          <a:p>
            <a:pPr lvl="0" algn="just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If two loci are </a:t>
            </a:r>
            <a:r>
              <a:rPr sz="1600" u="sng">
                <a:latin typeface="Comic Sans MS Bold"/>
                <a:ea typeface="Comic Sans MS Bold"/>
                <a:cs typeface="Comic Sans MS Bold"/>
                <a:sym typeface="Comic Sans MS Bold"/>
              </a:rPr>
              <a:t>on different chromosome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they will segregate </a:t>
            </a:r>
            <a:r>
              <a:rPr sz="1600" u="sng">
                <a:latin typeface="Comic Sans MS Bold"/>
                <a:ea typeface="Comic Sans MS Bold"/>
                <a:cs typeface="Comic Sans MS Bold"/>
                <a:sym typeface="Comic Sans MS Bold"/>
              </a:rPr>
              <a:t>independently</a:t>
            </a:r>
            <a:endParaRPr sz="1600" u="sng">
              <a:latin typeface="Calibri"/>
              <a:ea typeface="Calibri"/>
              <a:cs typeface="Calibri"/>
              <a:sym typeface="Calibri"/>
            </a:endParaRPr>
          </a:p>
          <a:p>
            <a:pPr lvl="0" algn="just"/>
            <a:endParaRPr sz="1600" u="sng">
              <a:latin typeface="Calibri"/>
              <a:ea typeface="Calibri"/>
              <a:cs typeface="Calibri"/>
              <a:sym typeface="Calibri"/>
            </a:endParaRPr>
          </a:p>
          <a:p>
            <a:pPr lvl="0" algn="just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Children will have 50% chance to receive each of these loci.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0" algn="just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Recombination fraction is ⍬ = 0.5</a:t>
            </a:r>
          </a:p>
        </p:txBody>
      </p:sp>
      <p:sp>
        <p:nvSpPr>
          <p:cNvPr id="73" name="Shape 73"/>
          <p:cNvSpPr/>
          <p:nvPr/>
        </p:nvSpPr>
        <p:spPr>
          <a:xfrm>
            <a:off x="417526" y="5101271"/>
            <a:ext cx="8308948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If loci are on the </a:t>
            </a:r>
            <a:r>
              <a:rPr sz="1600"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same chromosome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they are expected to </a:t>
            </a:r>
            <a:r>
              <a:rPr sz="1600"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segregate together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(⍬= 0)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but due to </a:t>
            </a:r>
            <a:r>
              <a:rPr sz="1600" u="sng" dirty="0">
                <a:latin typeface="Comic Sans MS"/>
                <a:ea typeface="Comic Sans MS"/>
                <a:cs typeface="Comic Sans MS"/>
                <a:sym typeface="Comic Sans MS"/>
              </a:rPr>
              <a:t>meiotic recombination this </a:t>
            </a:r>
            <a:r>
              <a:rPr sz="1600"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does not always happen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(0 &lt;⍬ &lt; 0.5 )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/>
            <a:endParaRPr lang="it-IT" sz="16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further two loci are on the chromosome the more they </a:t>
            </a:r>
            <a:r>
              <a:rPr sz="1600" dirty="0" err="1">
                <a:latin typeface="Comic Sans MS"/>
                <a:ea typeface="Comic Sans MS"/>
                <a:cs typeface="Comic Sans MS"/>
                <a:sym typeface="Comic Sans MS"/>
              </a:rPr>
              <a:t>recombinate</a:t>
            </a:r>
            <a:endParaRPr sz="1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The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 ⍬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is a </a:t>
            </a:r>
            <a:r>
              <a:rPr sz="1600"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measure of the distance</a:t>
            </a:r>
            <a:r>
              <a:rPr sz="1600" u="sng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between two loci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41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9" x="4884738" y="3670300"/>
          <p14:tracePt t="3894" x="4884738" y="3625850"/>
          <p14:tracePt t="3900" x="4911725" y="3527425"/>
          <p14:tracePt t="3914" x="4946650" y="3438525"/>
          <p14:tracePt t="3922" x="4973638" y="3295650"/>
          <p14:tracePt t="3939" x="4983163" y="3179763"/>
          <p14:tracePt t="3955" x="4983163" y="3062288"/>
          <p14:tracePt t="3973" x="4983163" y="2965450"/>
          <p14:tracePt t="3988" x="4983163" y="2901950"/>
          <p14:tracePt t="3988" x="4983163" y="2867025"/>
          <p14:tracePt t="4006" x="4973638" y="2813050"/>
          <p14:tracePt t="4022" x="4946650" y="2768600"/>
          <p14:tracePt t="4040" x="4938713" y="2724150"/>
          <p14:tracePt t="4055" x="4911725" y="2687638"/>
          <p14:tracePt t="4072" x="4911725" y="2679700"/>
          <p14:tracePt t="4088" x="4911725" y="2660650"/>
          <p14:tracePt t="4238" x="4894263" y="2660650"/>
          <p14:tracePt t="4245" x="4894263" y="2652713"/>
          <p14:tracePt t="4245" x="4875213" y="2652713"/>
          <p14:tracePt t="4262" x="4830763" y="2652713"/>
          <p14:tracePt t="4272" x="4768850" y="2652713"/>
          <p14:tracePt t="4272" x="4572000" y="2608263"/>
          <p14:tracePt t="4289" x="4375150" y="2608263"/>
          <p14:tracePt t="4305" x="4197350" y="2608263"/>
          <p14:tracePt t="4322" x="4108450" y="2608263"/>
          <p14:tracePt t="4338" x="4098925" y="2608263"/>
          <p14:tracePt t="4382" x="4089400" y="2608263"/>
          <p14:tracePt t="4566" x="4071938" y="2608263"/>
          <p14:tracePt t="4574" x="4062413" y="2608263"/>
          <p14:tracePt t="4590" x="4054475" y="2608263"/>
          <p14:tracePt t="4766" x="4010025" y="2625725"/>
          <p14:tracePt t="4774" x="3911600" y="2625725"/>
          <p14:tracePt t="4782" x="3803650" y="2643188"/>
          <p14:tracePt t="4788" x="3429000" y="2697163"/>
          <p14:tracePt t="4805" x="2509838" y="2768600"/>
          <p14:tracePt t="5013" x="2490788" y="2768600"/>
          <p14:tracePt t="5031" x="2465388" y="2768600"/>
          <p14:tracePt t="5032" x="2419350" y="2768600"/>
          <p14:tracePt t="5040" x="2251075" y="2768600"/>
          <p14:tracePt t="5057" x="1946275" y="2732088"/>
          <p14:tracePt t="5072" x="1616075" y="2679700"/>
          <p14:tracePt t="5090" x="1411288" y="2643188"/>
          <p14:tracePt t="5106" x="1285875" y="2625725"/>
          <p14:tracePt t="5123" x="1258888" y="2625725"/>
          <p14:tracePt t="5139" x="1241425" y="2625725"/>
          <p14:tracePt t="5157" x="1214438" y="2625725"/>
          <p14:tracePt t="5173" x="1196975" y="2625725"/>
          <p14:tracePt t="5189" x="1179513" y="2625725"/>
          <p14:tracePt t="5189" x="1169988" y="2625725"/>
          <p14:tracePt t="5407" x="1160463" y="2625725"/>
          <p14:tracePt t="5409" x="1160463" y="2608263"/>
          <p14:tracePt t="5423" x="1160463" y="2589213"/>
          <p14:tracePt t="5424" x="1152525" y="2500313"/>
          <p14:tracePt t="5451" x="1152525" y="2473325"/>
          <p14:tracePt t="5456" x="1133475" y="2438400"/>
          <p14:tracePt t="5474" x="1125538" y="2411413"/>
          <p14:tracePt t="5490" x="1125538" y="2393950"/>
          <p14:tracePt t="5506" x="1116013" y="2384425"/>
          <p14:tracePt t="5638" x="1116013" y="2366963"/>
          <p14:tracePt t="5646" x="1098550" y="2330450"/>
          <p14:tracePt t="5662" x="1098550" y="2303463"/>
          <p14:tracePt t="5672" x="1098550" y="2251075"/>
          <p14:tracePt t="5689" x="1098550" y="2232025"/>
          <p14:tracePt t="5708" x="1089025" y="2205038"/>
          <p14:tracePt t="5723" x="1089025" y="2187575"/>
          <p14:tracePt t="5740" x="1089025" y="2160588"/>
          <p14:tracePt t="5756" x="1089025" y="2133600"/>
          <p14:tracePt t="5774" x="1089025" y="2116138"/>
          <p14:tracePt t="5790" x="1098550" y="2071688"/>
          <p14:tracePt t="5790" x="1108075" y="2054225"/>
          <p14:tracePt t="5839" x="1108075" y="2036763"/>
          <p14:tracePt t="5847" x="1108075" y="2027238"/>
          <p14:tracePt t="5854" x="1125538" y="2017713"/>
          <p14:tracePt t="5862" x="1133475" y="2009775"/>
          <p14:tracePt t="5872" x="1214438" y="1946275"/>
          <p14:tracePt t="5872" x="1241425" y="1946275"/>
          <p14:tracePt t="5959" x="1366838" y="1946275"/>
          <p14:tracePt t="6041" x="1490663" y="2000250"/>
          <p14:tracePt t="6065" x="1625600" y="2062163"/>
          <p14:tracePt t="6073" x="1812925" y="2170113"/>
          <p14:tracePt t="6090" x="2000250" y="2276475"/>
          <p14:tracePt t="6106" x="2098675" y="2374900"/>
          <p14:tracePt t="6124" x="2152650" y="2428875"/>
          <p14:tracePt t="6139" x="2179638" y="2455863"/>
          <p14:tracePt t="6156" x="2187575" y="2482850"/>
          <p14:tracePt t="6173" x="2214563" y="2517775"/>
          <p14:tracePt t="6192" x="2232025" y="2562225"/>
          <p14:tracePt t="6224" x="2251075" y="2581275"/>
          <p14:tracePt t="6241" x="2259013" y="2608263"/>
          <p14:tracePt t="6244" x="2276475" y="2616200"/>
          <p14:tracePt t="6256" x="2286000" y="2643188"/>
          <p14:tracePt t="6274" x="2303463" y="2670175"/>
          <p14:tracePt t="6289" x="2312988" y="2687638"/>
          <p14:tracePt t="6306" x="2322513" y="2705100"/>
          <p14:tracePt t="7030" x="2330450" y="2705100"/>
          <p14:tracePt t="7934" x="2339975" y="2705100"/>
          <p14:tracePt t="7938" x="2384425" y="2679700"/>
          <p14:tracePt t="7972" x="2401888" y="2670175"/>
          <p14:tracePt t="9247" x="2401888" y="2660650"/>
          <p14:tracePt t="9254" x="2401888" y="2652713"/>
          <p14:tracePt t="9262" x="2401888" y="2643188"/>
          <p14:tracePt t="9271" x="2401888" y="2625725"/>
          <p14:tracePt t="9272" x="2401888" y="2616200"/>
          <p14:tracePt t="9798" x="2411413" y="2608263"/>
          <p14:tracePt t="9814" x="2419350" y="2608263"/>
          <p14:tracePt t="9820" x="2598738" y="2544763"/>
          <p14:tracePt t="9844" x="2741613" y="2527300"/>
          <p14:tracePt t="9855" x="2894013" y="2509838"/>
          <p14:tracePt t="9958" x="2901950" y="2509838"/>
          <p14:tracePt t="10029" x="2911475" y="2509838"/>
          <p14:tracePt t="10037" x="2938463" y="2509838"/>
          <p14:tracePt t="10051" x="2955925" y="2509838"/>
          <p14:tracePt t="10055" x="2973388" y="2509838"/>
          <p14:tracePt t="10071" x="2973388" y="2517775"/>
          <p14:tracePt t="10253" x="3000375" y="2527300"/>
          <p14:tracePt t="10262" x="3017838" y="2544763"/>
          <p14:tracePt t="10269" x="3062288" y="2571750"/>
          <p14:tracePt t="10269" x="3089275" y="2589213"/>
          <p14:tracePt t="10278" x="3125788" y="2598738"/>
          <p14:tracePt t="10289" x="3179763" y="2625725"/>
          <p14:tracePt t="10965" x="3187700" y="2625725"/>
          <p14:tracePt t="10973" x="3330575" y="2589213"/>
          <p14:tracePt t="11029" x="3340100" y="2571750"/>
          <p14:tracePt t="11037" x="3348038" y="2562225"/>
          <p14:tracePt t="11349" x="3357563" y="2562225"/>
          <p14:tracePt t="12230" x="3384550" y="2562225"/>
          <p14:tracePt t="12239" x="3419475" y="2544763"/>
          <p14:tracePt t="12245" x="3429000" y="2544763"/>
          <p14:tracePt t="12254" x="3438525" y="2544763"/>
          <p14:tracePt t="12254" x="3465513" y="2544763"/>
          <p14:tracePt t="13366" x="3482975" y="2544763"/>
          <p14:tracePt t="13374" x="3625850" y="2517775"/>
          <p14:tracePt t="13393" x="3670300" y="2517775"/>
          <p14:tracePt t="13404" x="3751263" y="2500313"/>
          <p14:tracePt t="13404" x="3759200" y="2500313"/>
          <p14:tracePt t="13422" x="3768725" y="2500313"/>
          <p14:tracePt t="13638" x="3786188" y="2500313"/>
          <p14:tracePt t="13918" x="3768725" y="2500313"/>
          <p14:tracePt t="13924" x="3697288" y="2500313"/>
          <p14:tracePt t="13927" x="3616325" y="2500313"/>
          <p14:tracePt t="13938" x="3384550" y="2536825"/>
          <p14:tracePt t="13955" x="3152775" y="2536825"/>
          <p14:tracePt t="13972" x="2795588" y="2536825"/>
          <p14:tracePt t="14004" x="2697163" y="2536825"/>
          <p14:tracePt t="14005" x="2527300" y="2536825"/>
          <p14:tracePt t="14032" x="2517775" y="2536825"/>
          <p14:tracePt t="14038" x="2490788" y="2536825"/>
          <p14:tracePt t="14056" x="2419350" y="2536825"/>
          <p14:tracePt t="14071" x="2330450" y="2536825"/>
          <p14:tracePt t="14089" x="2251075" y="2536825"/>
          <p14:tracePt t="14105" x="2160588" y="2536825"/>
          <p14:tracePt t="14123" x="2081213" y="2536825"/>
          <p14:tracePt t="14138" x="1928813" y="2536825"/>
          <p14:tracePt t="14177" x="1758950" y="2536825"/>
          <p14:tracePt t="14222" x="1679575" y="2536825"/>
          <p14:tracePt t="14223" x="1608138" y="2536825"/>
          <p14:tracePt t="14223" x="1581150" y="2536825"/>
          <p14:tracePt t="14255" x="1554163" y="2536825"/>
          <p14:tracePt t="14255" x="1544638" y="2536825"/>
          <p14:tracePt t="14366" x="1544638" y="2500313"/>
          <p14:tracePt t="14371" x="1544638" y="2473325"/>
          <p14:tracePt t="14377" x="1544638" y="2446338"/>
          <p14:tracePt t="14388" x="1598613" y="2322513"/>
          <p14:tracePt t="14388" x="1633538" y="2268538"/>
          <p14:tracePt t="14406" x="1670050" y="2214563"/>
          <p14:tracePt t="14421" x="1758950" y="2054225"/>
          <p14:tracePt t="14439" x="1795463" y="2000250"/>
          <p14:tracePt t="14455" x="1830388" y="1955800"/>
          <p14:tracePt t="14472" x="1857375" y="1928813"/>
          <p14:tracePt t="14488" x="1874838" y="1884363"/>
          <p14:tracePt t="14505" x="1884363" y="1847850"/>
          <p14:tracePt t="14521" x="1901825" y="1812925"/>
          <p14:tracePt t="14539" x="1901825" y="1758950"/>
          <p14:tracePt t="14555" x="1919288" y="1697038"/>
          <p14:tracePt t="14572" x="1919288" y="1670050"/>
          <p14:tracePt t="14588" x="1919288" y="1633538"/>
          <p14:tracePt t="14588" x="1919288" y="1625600"/>
          <p14:tracePt t="14606" x="1919288" y="1598613"/>
          <p14:tracePt t="14621" x="1919288" y="1544638"/>
          <p14:tracePt t="14639" x="1919288" y="1527175"/>
          <p14:tracePt t="14655" x="1911350" y="1517650"/>
          <p14:tracePt t="14862" x="1911350" y="1490663"/>
          <p14:tracePt t="14870" x="2036763" y="1401763"/>
          <p14:tracePt t="14900" x="2116138" y="1366838"/>
          <p14:tracePt t="14912" x="2160588" y="1347788"/>
          <p14:tracePt t="14922" x="2232025" y="1322388"/>
          <p14:tracePt t="14938" x="2276475" y="1295400"/>
          <p14:tracePt t="14956" x="2322513" y="1276350"/>
          <p14:tracePt t="14971" x="2411413" y="1241425"/>
          <p14:tracePt t="14971" x="2455863" y="1214438"/>
          <p14:tracePt t="15004" x="2509838" y="1196975"/>
          <p14:tracePt t="15005" x="2608263" y="1179513"/>
          <p14:tracePt t="15005" x="2679700" y="1179513"/>
          <p14:tracePt t="15023" x="2768600" y="1143000"/>
          <p14:tracePt t="15038" x="2901950" y="1125538"/>
          <p14:tracePt t="15055" x="2982913" y="1098550"/>
          <p14:tracePt t="15071" x="3044825" y="1081088"/>
          <p14:tracePt t="15087" x="3108325" y="1062038"/>
          <p14:tracePt t="15104" x="3143250" y="1054100"/>
          <p14:tracePt t="15121" x="3152775" y="1054100"/>
          <p14:tracePt t="15137" x="3170238" y="1054100"/>
          <p14:tracePt t="15510" x="3071813" y="1054100"/>
          <p14:tracePt t="15518" x="2946400" y="1054100"/>
          <p14:tracePt t="15523" x="2509838" y="1054100"/>
          <p14:tracePt t="15538" x="2044700" y="1054100"/>
          <p14:tracePt t="15554" x="1697038" y="1054100"/>
          <p14:tracePt t="15571" x="1633538" y="1054100"/>
          <p14:tracePt t="15686" x="1633538" y="1044575"/>
          <p14:tracePt t="15757" x="1652588" y="1044575"/>
          <p14:tracePt t="15765" x="2152650" y="1009650"/>
          <p14:tracePt t="15765" x="2251075" y="1009650"/>
          <p14:tracePt t="15821" x="2339975" y="1009650"/>
          <p14:tracePt t="15822" x="2554288" y="1009650"/>
          <p14:tracePt t="15838" x="2741613" y="1009650"/>
          <p14:tracePt t="15854" x="2867025" y="1009650"/>
          <p14:tracePt t="15871" x="2901950" y="1009650"/>
          <p14:tracePt t="15888" x="2911475" y="1009650"/>
          <p14:tracePt t="15904" x="2928938" y="1009650"/>
          <p14:tracePt t="15921" x="2938463" y="1017588"/>
          <p14:tracePt t="15937" x="2955925" y="1017588"/>
          <p14:tracePt t="15954" x="3000375" y="1044575"/>
          <p14:tracePt t="15971" x="3054350" y="1062038"/>
          <p14:tracePt t="15988" x="3143250" y="1098550"/>
          <p14:tracePt t="16005" x="3259138" y="1125538"/>
          <p14:tracePt t="16020" x="3375025" y="1143000"/>
          <p14:tracePt t="16039" x="3411538" y="1169988"/>
          <p14:tracePt t="16055" x="3429000" y="1169988"/>
          <p14:tracePt t="17054" x="3438525" y="1169988"/>
          <p14:tracePt t="17061" x="3465513" y="1169988"/>
          <p14:tracePt t="17063" x="3509963" y="1169988"/>
          <p14:tracePt t="17071" x="3608388" y="1169988"/>
          <p14:tracePt t="17087" x="3643313" y="1169988"/>
          <p14:tracePt t="17105" x="3670300" y="1169988"/>
          <p14:tracePt t="18454" x="3660775" y="1169988"/>
          <p14:tracePt t="21200" x="3660775" y="1187450"/>
          <p14:tracePt t="21211" x="3660775" y="1204913"/>
          <p14:tracePt t="21215" x="3589338" y="1330325"/>
          <p14:tracePt t="21407" x="3589338" y="1339850"/>
          <p14:tracePt t="21415" x="3589338" y="1347788"/>
          <p14:tracePt t="21420" x="3589338" y="1374775"/>
          <p14:tracePt t="21428" x="3581400" y="1401763"/>
          <p14:tracePt t="21440" x="3571875" y="1419225"/>
          <p14:tracePt t="21459" x="3571875" y="1446213"/>
          <p14:tracePt t="21473" x="3554413" y="1473200"/>
          <p14:tracePt t="21799" x="3554413" y="1500188"/>
          <p14:tracePt t="21803" x="3554413" y="1527175"/>
          <p14:tracePt t="21811" x="3554413" y="1562100"/>
          <p14:tracePt t="21821" x="3554413" y="1670050"/>
          <p14:tracePt t="21839" x="3554413" y="1714500"/>
          <p14:tracePt t="22175" x="3554413" y="1741488"/>
          <p14:tracePt t="22182" x="3554413" y="1758950"/>
          <p14:tracePt t="22187" x="3544888" y="1776413"/>
          <p14:tracePt t="22194" x="3544888" y="1812925"/>
          <p14:tracePt t="22206" x="3527425" y="1866900"/>
          <p14:tracePt t="22222" x="3517900" y="1919288"/>
          <p14:tracePt t="22238" x="3509963" y="1938338"/>
          <p14:tracePt t="22535" x="3509963" y="1955800"/>
          <p14:tracePt t="22552" x="3509963" y="1965325"/>
          <p14:tracePt t="22554" x="3482975" y="2044700"/>
          <p14:tracePt t="22622" x="3482975" y="2062163"/>
          <p14:tracePt t="22638" x="3482975" y="2081213"/>
          <p14:tracePt t="22800" x="3482975" y="2089150"/>
          <p14:tracePt t="22815" x="3482975" y="2108200"/>
          <p14:tracePt t="22823" x="3490913" y="2125663"/>
          <p14:tracePt t="22927" x="3500438" y="2125663"/>
          <p14:tracePt t="22943" x="3527425" y="2133600"/>
          <p14:tracePt t="22951" x="3536950" y="2133600"/>
          <p14:tracePt t="22956" x="3554413" y="2133600"/>
          <p14:tracePt t="22971" x="3581400" y="2133600"/>
          <p14:tracePt t="22972" x="3608388" y="2152650"/>
          <p14:tracePt t="22988" x="3625850" y="2160588"/>
          <p14:tracePt t="23004" x="3643313" y="2160588"/>
          <p14:tracePt t="23047" x="3652838" y="2160588"/>
          <p14:tracePt t="23087" x="3660775" y="2179638"/>
          <p14:tracePt t="23094" x="3679825" y="2179638"/>
          <p14:tracePt t="23102" x="3697288" y="2187575"/>
          <p14:tracePt t="23115" x="3724275" y="2187575"/>
          <p14:tracePt t="23121" x="3768725" y="2197100"/>
          <p14:tracePt t="23138" x="3786188" y="2214563"/>
          <p14:tracePt t="23155" x="3830638" y="2214563"/>
          <p14:tracePt t="23171" x="3840163" y="2224088"/>
          <p14:tracePt t="23926" x="3822700" y="2224088"/>
          <p14:tracePt t="23935" x="3795713" y="2232025"/>
          <p14:tracePt t="23942" x="3741738" y="2232025"/>
          <p14:tracePt t="23947" x="3714750" y="2232025"/>
          <p14:tracePt t="23973" x="3705225" y="2232025"/>
          <p14:tracePt t="24087" x="3679825" y="2251075"/>
          <p14:tracePt t="24094" x="3633788" y="2251075"/>
          <p14:tracePt t="24104" x="3581400" y="2268538"/>
          <p14:tracePt t="24108" x="3384550" y="2303463"/>
          <p14:tracePt t="24121" x="3179763" y="2322513"/>
          <p14:tracePt t="24138" x="3027363" y="2347913"/>
          <p14:tracePt t="24155" x="2946400" y="2347913"/>
          <p14:tracePt t="24172" x="2830513" y="2347913"/>
          <p14:tracePt t="24188" x="2544763" y="2347913"/>
          <p14:tracePt t="24188" x="2295525" y="2347913"/>
          <p14:tracePt t="24206" x="2054225" y="2347913"/>
          <p14:tracePt t="24221" x="1616075" y="2347913"/>
          <p14:tracePt t="24221" x="1374775" y="2347913"/>
          <p14:tracePt t="24239" x="1108075" y="2330450"/>
          <p14:tracePt t="24254" x="965200" y="2312988"/>
          <p14:tracePt t="24272" x="928688" y="2312988"/>
          <p14:tracePt t="24342" x="919163" y="2303463"/>
          <p14:tracePt t="24382" x="919163" y="2286000"/>
          <p14:tracePt t="24390" x="919163" y="2268538"/>
          <p14:tracePt t="24396" x="911225" y="2241550"/>
          <p14:tracePt t="24405" x="847725" y="2143125"/>
          <p14:tracePt t="24421" x="750888" y="1973263"/>
          <p14:tracePt t="24439" x="687388" y="1857375"/>
          <p14:tracePt t="24455" x="669925" y="1731963"/>
          <p14:tracePt t="24472" x="669925" y="1652588"/>
          <p14:tracePt t="24488" x="669925" y="1581150"/>
          <p14:tracePt t="24504" x="669925" y="1554163"/>
          <p14:tracePt t="24520" x="679450" y="1517650"/>
          <p14:tracePt t="24538" x="687388" y="1482725"/>
          <p14:tracePt t="24556" x="714375" y="1438275"/>
          <p14:tracePt t="24570" x="731838" y="1411288"/>
          <p14:tracePt t="24589" x="758825" y="1366838"/>
          <p14:tracePt t="24605" x="803275" y="1339850"/>
          <p14:tracePt t="24622" x="812800" y="1330325"/>
          <p14:tracePt t="24887" x="803275" y="1330325"/>
          <p14:tracePt t="24895" x="803275" y="1339850"/>
          <p14:tracePt t="24911" x="803275" y="1347788"/>
          <p14:tracePt t="24926" x="803275" y="1357313"/>
          <p14:tracePt t="24999" x="803275" y="1374775"/>
          <p14:tracePt t="25004" x="803275" y="1411288"/>
          <p14:tracePt t="25020" x="795338" y="1482725"/>
          <p14:tracePt t="25073" x="785813" y="1527175"/>
          <p14:tracePt t="25119" x="785813" y="1536700"/>
          <p14:tracePt t="25126" x="785813" y="1562100"/>
          <p14:tracePt t="25131" x="776288" y="1598613"/>
          <p14:tracePt t="25138" x="768350" y="1625600"/>
          <p14:tracePt t="25155" x="750888" y="1679575"/>
          <p14:tracePt t="25172" x="741363" y="1704975"/>
          <p14:tracePt t="25188" x="731838" y="1731963"/>
          <p14:tracePt t="25206" x="731838" y="1741488"/>
          <p14:tracePt t="25221" x="731838" y="1758950"/>
          <p14:tracePt t="25238" x="723900" y="1758950"/>
          <p14:tracePt t="25238" x="723900" y="1776413"/>
          <p14:tracePt t="25255" x="696913" y="1812925"/>
          <p14:tracePt t="25272" x="679450" y="1857375"/>
          <p14:tracePt t="25288" x="660400" y="1911350"/>
          <p14:tracePt t="25305" x="633413" y="1955800"/>
          <p14:tracePt t="25320" x="625475" y="1982788"/>
          <p14:tracePt t="25338" x="615950" y="2009775"/>
          <p14:tracePt t="25354" x="588963" y="2044700"/>
          <p14:tracePt t="25391" x="588963" y="2054225"/>
          <p14:tracePt t="25566" x="608013" y="2044700"/>
          <p14:tracePt t="25574" x="625475" y="2017713"/>
          <p14:tracePt t="25580" x="633413" y="1990725"/>
          <p14:tracePt t="25588" x="652463" y="1901825"/>
          <p14:tracePt t="25604" x="669925" y="1847850"/>
          <p14:tracePt t="25621" x="679450" y="1795463"/>
          <p14:tracePt t="25637" x="687388" y="1704975"/>
          <p14:tracePt t="25655" x="696913" y="1643063"/>
          <p14:tracePt t="25671" x="696913" y="1589088"/>
          <p14:tracePt t="25688" x="696913" y="1536700"/>
          <p14:tracePt t="25704" x="696913" y="1509713"/>
          <p14:tracePt t="25721" x="696913" y="1500188"/>
          <p14:tracePt t="25737" x="696913" y="1465263"/>
          <p14:tracePt t="25754" x="696913" y="1419225"/>
          <p14:tracePt t="25771" x="696913" y="1366838"/>
          <p14:tracePt t="25788" x="696913" y="1347788"/>
          <p14:tracePt t="25804" x="696913" y="1330325"/>
          <p14:tracePt t="25821" x="696913" y="1303338"/>
          <p14:tracePt t="26023" x="696913" y="1312863"/>
          <p14:tracePt t="26029" x="642938" y="1509713"/>
          <p14:tracePt t="26066" x="625475" y="1562100"/>
          <p14:tracePt t="26071" x="588963" y="1643063"/>
          <p14:tracePt t="26088" x="581025" y="1697038"/>
          <p14:tracePt t="26105" x="571500" y="1795463"/>
          <p14:tracePt t="26105" x="571500" y="1812925"/>
          <p14:tracePt t="26207" x="554038" y="1884363"/>
          <p14:tracePt t="26261" x="554038" y="1919288"/>
          <p14:tracePt t="26271" x="544513" y="2017713"/>
          <p14:tracePt t="26325" x="544513" y="2044700"/>
          <p14:tracePt t="26339" x="544513" y="2081213"/>
          <p14:tracePt t="26355" x="544513" y="2089150"/>
          <p14:tracePt t="26371" x="544513" y="2116138"/>
          <p14:tracePt t="27277" x="544513" y="2098675"/>
          <p14:tracePt t="27278" x="615950" y="1955800"/>
          <p14:tracePt t="27278" x="633413" y="1928813"/>
          <p14:tracePt t="27335" x="642938" y="1901825"/>
          <p14:tracePt t="27343" x="652463" y="1884363"/>
          <p14:tracePt t="27354" x="669925" y="1847850"/>
          <p14:tracePt t="27371" x="669925" y="1822450"/>
          <p14:tracePt t="27388" x="696913" y="1776413"/>
          <p14:tracePt t="27388" x="704850" y="1758950"/>
          <p14:tracePt t="27437" x="704850" y="1741488"/>
          <p14:tracePt t="27439" x="723900" y="1714500"/>
          <p14:tracePt t="27454" x="731838" y="1660525"/>
          <p14:tracePt t="27473" x="750888" y="1616075"/>
          <p14:tracePt t="27488" x="750888" y="1608138"/>
          <p14:tracePt t="27505" x="750888" y="1598613"/>
          <p14:tracePt t="27614" x="750888" y="1589088"/>
          <p14:tracePt t="27814" x="750888" y="1598613"/>
          <p14:tracePt t="27830" x="750888" y="1608138"/>
          <p14:tracePt t="27846" x="750888" y="1633538"/>
          <p14:tracePt t="27854" x="750888" y="1670050"/>
          <p14:tracePt t="27863" x="750888" y="1704975"/>
          <p14:tracePt t="27871" x="750888" y="1758950"/>
          <p14:tracePt t="27888" x="731838" y="1901825"/>
          <p14:tracePt t="27925" x="731838" y="1973263"/>
          <p14:tracePt t="27937" x="731838" y="2027238"/>
          <p14:tracePt t="27955" x="731838" y="2062163"/>
          <p14:tracePt t="27970" x="731838" y="2089150"/>
          <p14:tracePt t="28206" x="776288" y="2071688"/>
          <p14:tracePt t="28214" x="803275" y="2054225"/>
          <p14:tracePt t="28222" x="884238" y="2017713"/>
          <p14:tracePt t="28230" x="938213" y="1982788"/>
          <p14:tracePt t="28230" x="1009650" y="1946275"/>
          <p14:tracePt t="28239" x="1143000" y="1874838"/>
          <p14:tracePt t="28254" x="1250950" y="1822450"/>
          <p14:tracePt t="28272" x="1312863" y="1768475"/>
          <p14:tracePt t="28288" x="1357313" y="1731963"/>
          <p14:tracePt t="28305" x="1374775" y="1724025"/>
          <p14:tracePt t="28343" x="1384300" y="1714500"/>
          <p14:tracePt t="28374" x="1401763" y="1697038"/>
          <p14:tracePt t="28388" x="1428750" y="1679575"/>
          <p14:tracePt t="28462" x="1438275" y="1670050"/>
          <p14:tracePt t="28695" x="1438275" y="1679575"/>
          <p14:tracePt t="28710" x="1438275" y="1724025"/>
          <p14:tracePt t="28710" x="1438275" y="1751013"/>
          <p14:tracePt t="28719" x="1438275" y="1795463"/>
          <p14:tracePt t="28738" x="1438275" y="1839913"/>
          <p14:tracePt t="28738" x="1428750" y="1982788"/>
          <p14:tracePt t="28738" x="1428750" y="1990725"/>
          <p14:tracePt t="28791" x="1428750" y="2000250"/>
          <p14:tracePt t="28927" x="1428750" y="2027238"/>
          <p14:tracePt t="28939" x="1428750" y="2036763"/>
          <p14:tracePt t="28966" x="1428750" y="2054225"/>
          <p14:tracePt t="30326" x="1428750" y="2044700"/>
          <p14:tracePt t="30334" x="1428750" y="2036763"/>
          <p14:tracePt t="30342" x="1455738" y="2000250"/>
          <p14:tracePt t="30354" x="1465263" y="1973263"/>
          <p14:tracePt t="30370" x="1482725" y="1965325"/>
          <p14:tracePt t="30406" x="1482725" y="1955800"/>
          <p14:tracePt t="30518" x="1490663" y="1938338"/>
          <p14:tracePt t="30526" x="1490663" y="1928813"/>
          <p14:tracePt t="30542" x="1509713" y="1901825"/>
          <p14:tracePt t="30545" x="1509713" y="1893888"/>
          <p14:tracePt t="30554" x="1517650" y="1884363"/>
          <p14:tracePt t="30571" x="1536700" y="1866900"/>
          <p14:tracePt t="30743" x="1536700" y="1839913"/>
          <p14:tracePt t="30750" x="1544638" y="1822450"/>
          <p14:tracePt t="30758" x="1554163" y="1795463"/>
          <p14:tracePt t="30863" x="1554163" y="1785938"/>
          <p14:tracePt t="32799" x="1544638" y="1830388"/>
          <p14:tracePt t="32807" x="1401763" y="1919288"/>
          <p14:tracePt t="32828" x="1384300" y="1938338"/>
          <p14:tracePt t="32838" x="1312863" y="1973263"/>
          <p14:tracePt t="32838" x="1303338" y="1990725"/>
          <p14:tracePt t="33775" x="1303338" y="1973263"/>
          <p14:tracePt t="33776" x="1250950" y="1500188"/>
          <p14:tracePt t="33895" x="1250950" y="1482725"/>
          <p14:tracePt t="33895" x="1268413" y="1455738"/>
          <p14:tracePt t="33905" x="1285875" y="1419225"/>
          <p14:tracePt t="33920" x="1303338" y="1393825"/>
          <p14:tracePt t="33937" x="1330325" y="1357313"/>
          <p14:tracePt t="33953" x="1374775" y="1312863"/>
          <p14:tracePt t="33971" x="1428750" y="1268413"/>
          <p14:tracePt t="33987" x="1509713" y="1179513"/>
          <p14:tracePt t="34022" x="1527175" y="1160463"/>
          <p14:tracePt t="34036" x="1544638" y="1143000"/>
          <p14:tracePt t="34038" x="1571625" y="1125538"/>
          <p14:tracePt t="34053" x="1608138" y="1089025"/>
          <p14:tracePt t="34071" x="1616075" y="1089025"/>
          <p14:tracePt t="34142" x="1633538" y="1089025"/>
          <p14:tracePt t="34166" x="1643063" y="1081088"/>
          <p14:tracePt t="34174" x="1652588" y="1081088"/>
          <p14:tracePt t="34182" x="1679575" y="1062038"/>
          <p14:tracePt t="34190" x="1758950" y="1009650"/>
          <p14:tracePt t="34212" x="1847850" y="990600"/>
          <p14:tracePt t="34253" x="1884363" y="982663"/>
          <p14:tracePt t="34254" x="1928813" y="965200"/>
          <p14:tracePt t="34271" x="1938338" y="965200"/>
          <p14:tracePt t="34470" x="1946275" y="965200"/>
          <p14:tracePt t="34478" x="2036763" y="965200"/>
          <p14:tracePt t="34481" x="2179638" y="965200"/>
          <p14:tracePt t="34487" x="2473325" y="965200"/>
          <p14:tracePt t="34504" x="2741613" y="965200"/>
          <p14:tracePt t="34521" x="2919413" y="990600"/>
          <p14:tracePt t="34537" x="2990850" y="1009650"/>
          <p14:tracePt t="34555" x="3009900" y="1009650"/>
          <p14:tracePt t="34571" x="3044825" y="1009650"/>
          <p14:tracePt t="34588" x="3170238" y="1027113"/>
          <p14:tracePt t="34604" x="3268663" y="1062038"/>
          <p14:tracePt t="34621" x="3348038" y="1062038"/>
          <p14:tracePt t="34637" x="3402013" y="1071563"/>
          <p14:tracePt t="34637" x="3429000" y="1089025"/>
          <p14:tracePt t="34654" x="3517900" y="1116013"/>
          <p14:tracePt t="34670" x="3633788" y="1143000"/>
          <p14:tracePt t="34687" x="3751263" y="1179513"/>
          <p14:tracePt t="34704" x="3848100" y="1204913"/>
          <p14:tracePt t="34720" x="3894138" y="1223963"/>
          <p14:tracePt t="34737" x="3919538" y="1223963"/>
          <p14:tracePt t="34754" x="3946525" y="1231900"/>
          <p14:tracePt t="34770" x="3965575" y="1241425"/>
          <p14:tracePt t="34787" x="3990975" y="1258888"/>
          <p14:tracePt t="34804" x="4010025" y="1258888"/>
          <p14:tracePt t="34821" x="4010025" y="1268413"/>
          <p14:tracePt t="34821" x="4027488" y="1276350"/>
          <p14:tracePt t="34855" x="4037013" y="1276350"/>
          <p14:tracePt t="34856" x="4044950" y="1295400"/>
          <p14:tracePt t="34983" x="4054475" y="1295400"/>
          <p14:tracePt t="34990" x="4054475" y="1303338"/>
          <p14:tracePt t="34993" x="4062413" y="1322388"/>
          <p14:tracePt t="35003" x="4081463" y="1357313"/>
          <p14:tracePt t="35020" x="4089400" y="1411288"/>
          <p14:tracePt t="35020" x="4089400" y="1428750"/>
          <p14:tracePt t="35054" x="4108450" y="1465263"/>
          <p14:tracePt t="35055" x="4108450" y="1473200"/>
          <p14:tracePt t="35055" x="4116388" y="1490663"/>
          <p14:tracePt t="35071" x="4116388" y="1500188"/>
          <p14:tracePt t="35087" x="4116388" y="1527175"/>
          <p14:tracePt t="35122" x="4125913" y="1527175"/>
          <p14:tracePt t="35137" x="4125913" y="1536700"/>
          <p14:tracePt t="35138" x="4125913" y="1571625"/>
          <p14:tracePt t="35155" x="4125913" y="1608138"/>
          <p14:tracePt t="35171" x="4143375" y="1633538"/>
          <p14:tracePt t="35187" x="4143375" y="1652588"/>
          <p14:tracePt t="35205" x="4143375" y="1679575"/>
          <p14:tracePt t="35221" x="4143375" y="1687513"/>
          <p14:tracePt t="35237" x="4143375" y="1714500"/>
          <p14:tracePt t="35259" x="4143375" y="1724025"/>
          <p14:tracePt t="35270" x="4143375" y="1731963"/>
          <p14:tracePt t="35288" x="4143375" y="1776413"/>
          <p14:tracePt t="35304" x="4143375" y="1795463"/>
          <p14:tracePt t="35321" x="4143375" y="1822450"/>
          <p14:tracePt t="35337" x="4143375" y="1839913"/>
          <p14:tracePt t="35354" x="4143375" y="1847850"/>
          <p14:tracePt t="35371" x="4143375" y="1866900"/>
          <p14:tracePt t="35388" x="4125913" y="1911350"/>
          <p14:tracePt t="35404" x="4081463" y="2036763"/>
          <p14:tracePt t="35452" x="4071938" y="2036763"/>
          <p14:tracePt t="35471" x="4062413" y="2054225"/>
          <p14:tracePt t="35472" x="4044950" y="2062163"/>
          <p14:tracePt t="35487" x="4044950" y="2071688"/>
          <p14:tracePt t="35504" x="4037013" y="2081213"/>
          <p14:tracePt t="35520" x="4017963" y="2116138"/>
          <p14:tracePt t="35537" x="3990975" y="2143125"/>
          <p14:tracePt t="35553" x="3973513" y="2160588"/>
          <p14:tracePt t="35571" x="3956050" y="2187575"/>
          <p14:tracePt t="35587" x="3929063" y="2205038"/>
          <p14:tracePt t="35604" x="3911600" y="2241550"/>
          <p14:tracePt t="35620" x="3894138" y="2251075"/>
          <p14:tracePt t="35638" x="3884613" y="2251075"/>
          <p14:tracePt t="36070" x="3902075" y="2251075"/>
          <p14:tracePt t="36078" x="3929063" y="2251075"/>
          <p14:tracePt t="36080" x="4089400" y="2251075"/>
          <p14:tracePt t="36103" x="4143375" y="2251075"/>
          <p14:tracePt t="36486" x="4143375" y="2259013"/>
          <p14:tracePt t="36494" x="4133850" y="2276475"/>
          <p14:tracePt t="36494" x="4125913" y="2276475"/>
          <p14:tracePt t="36520" x="4116388" y="2286000"/>
          <p14:tracePt t="36521" x="4098925" y="2286000"/>
          <p14:tracePt t="36537" x="4089400" y="2295525"/>
          <p14:tracePt t="36630" x="4062413" y="2295525"/>
          <p14:tracePt t="36638" x="4054475" y="2295525"/>
          <p14:tracePt t="36646" x="4044950" y="2295525"/>
          <p14:tracePt t="36654" x="4000500" y="2295525"/>
          <p14:tracePt t="36654" x="4000500" y="2286000"/>
          <p14:tracePt t="36671" x="3983038" y="2268538"/>
          <p14:tracePt t="36687" x="3983038" y="2241550"/>
          <p14:tracePt t="36705" x="3983038" y="2205038"/>
          <p14:tracePt t="36720" x="3983038" y="2179638"/>
          <p14:tracePt t="36737" x="3983038" y="2125663"/>
          <p14:tracePt t="36754" x="3983038" y="2054225"/>
          <p14:tracePt t="36770" x="3983038" y="1955800"/>
          <p14:tracePt t="36787" x="3983038" y="1884363"/>
          <p14:tracePt t="36804" x="3983038" y="1803400"/>
          <p14:tracePt t="36804" x="3983038" y="1776413"/>
          <p14:tracePt t="36839" x="3983038" y="1768475"/>
          <p14:tracePt t="36839" x="3983038" y="1751013"/>
          <p14:tracePt t="36853" x="3983038" y="1731963"/>
          <p14:tracePt t="36942" x="3983038" y="1724025"/>
          <p14:tracePt t="36951" x="3983038" y="1704975"/>
          <p14:tracePt t="36959" x="3983038" y="1679575"/>
          <p14:tracePt t="36970" x="3983038" y="1670050"/>
          <p14:tracePt t="36971" x="3983038" y="1633538"/>
          <p14:tracePt t="36988" x="3983038" y="1608138"/>
          <p14:tracePt t="37003" x="3983038" y="1571625"/>
          <p14:tracePt t="37021" x="3983038" y="1544638"/>
          <p14:tracePt t="37036" x="3983038" y="1527175"/>
          <p14:tracePt t="37036" x="3983038" y="1509713"/>
          <p14:tracePt t="37054" x="3983038" y="1490663"/>
          <p14:tracePt t="37070" x="3983038" y="1482725"/>
          <p14:tracePt t="37087" x="3990975" y="1384300"/>
          <p14:tracePt t="37145" x="4000500" y="1384300"/>
          <p14:tracePt t="37153" x="4000500" y="1357313"/>
          <p14:tracePt t="37171" x="4000500" y="1347788"/>
          <p14:tracePt t="37187" x="4010025" y="1339850"/>
          <p14:tracePt t="37230" x="4027488" y="1322388"/>
          <p14:tracePt t="37734" x="4044950" y="1312863"/>
          <p14:tracePt t="37743" x="4054475" y="1312863"/>
          <p14:tracePt t="37747" x="4071938" y="1312863"/>
          <p14:tracePt t="37753" x="4108450" y="1312863"/>
          <p14:tracePt t="38214" x="4108450" y="1322388"/>
          <p14:tracePt t="38226" x="4108450" y="1339850"/>
          <p14:tracePt t="38236" x="4108450" y="1357313"/>
          <p14:tracePt t="38253" x="4108450" y="1393825"/>
          <p14:tracePt t="38319" x="4108450" y="1401763"/>
          <p14:tracePt t="38382" x="4108450" y="1428750"/>
          <p14:tracePt t="38385" x="4108450" y="1438275"/>
          <p14:tracePt t="38393" x="4108450" y="1455738"/>
          <p14:tracePt t="38403" x="4108450" y="1490663"/>
          <p14:tracePt t="38438" x="4108450" y="1500188"/>
          <p14:tracePt t="38526" x="4125913" y="1536700"/>
          <p14:tracePt t="38534" x="4125913" y="1544638"/>
          <p14:tracePt t="38542" x="4152900" y="1581150"/>
          <p14:tracePt t="38553" x="4160838" y="1608138"/>
          <p14:tracePt t="38570" x="4160838" y="1616075"/>
          <p14:tracePt t="38586" x="4179888" y="1633538"/>
          <p14:tracePt t="38603" x="4179888" y="1643063"/>
          <p14:tracePt t="38620" x="4179888" y="1652588"/>
          <p14:tracePt t="38636" x="4179888" y="1660525"/>
          <p14:tracePt t="38636" x="4179888" y="1679575"/>
          <p14:tracePt t="38678" x="4179888" y="1697038"/>
          <p14:tracePt t="38686" x="4187825" y="1697038"/>
          <p14:tracePt t="38703" x="4187825" y="1724025"/>
          <p14:tracePt t="38704" x="4187825" y="1758950"/>
          <p14:tracePt t="38720" x="4187825" y="1785938"/>
          <p14:tracePt t="38737" x="4187825" y="1803400"/>
          <p14:tracePt t="38753" x="4187825" y="1839913"/>
          <p14:tracePt t="38772" x="4187825" y="1857375"/>
          <p14:tracePt t="38788" x="4187825" y="1866900"/>
          <p14:tracePt t="39134" x="4197350" y="1866900"/>
          <p14:tracePt t="39143" x="4214813" y="1866900"/>
          <p14:tracePt t="39160" x="4224338" y="1803400"/>
          <p14:tracePt t="39161" x="4241800" y="1776413"/>
          <p14:tracePt t="39171" x="4251325" y="1741488"/>
          <p14:tracePt t="39188" x="4268788" y="1679575"/>
          <p14:tracePt t="39204" x="4276725" y="1633538"/>
          <p14:tracePt t="39220" x="4276725" y="1527175"/>
          <p14:tracePt t="39277" x="4276725" y="1455738"/>
          <p14:tracePt t="39277" x="4276725" y="1446213"/>
          <p14:tracePt t="39831" x="4295775" y="1428750"/>
          <p14:tracePt t="39846" x="4295775" y="1438275"/>
          <p14:tracePt t="39854" x="4295775" y="1509713"/>
          <p14:tracePt t="39854" x="4286250" y="1517650"/>
          <p14:tracePt t="39886" x="4286250" y="1527175"/>
          <p14:tracePt t="39887" x="4286250" y="1544638"/>
          <p14:tracePt t="39904" x="4286250" y="1562100"/>
          <p14:tracePt t="39920" x="4286250" y="1571625"/>
          <p14:tracePt t="39937" x="4276725" y="1589088"/>
          <p14:tracePt t="39953" x="4268788" y="1616075"/>
          <p14:tracePt t="39970" x="4268788" y="1643063"/>
          <p14:tracePt t="39987" x="4251325" y="1670050"/>
          <p14:tracePt t="40003" x="4241800" y="1714500"/>
          <p14:tracePt t="40020" x="4214813" y="1785938"/>
          <p14:tracePt t="40037" x="4205288" y="1839913"/>
          <p14:tracePt t="40054" x="4179888" y="1893888"/>
          <p14:tracePt t="40054" x="4170363" y="1919288"/>
          <p14:tracePt t="40070" x="4160838" y="1946275"/>
          <p14:tracePt t="40088" x="4152900" y="1973263"/>
          <p14:tracePt t="40111" x="4152900" y="1990725"/>
          <p14:tracePt t="40120" x="4143375" y="2009775"/>
          <p14:tracePt t="40136" x="4143375" y="2027238"/>
          <p14:tracePt t="40154" x="4143375" y="2044700"/>
          <p14:tracePt t="40199" x="4143375" y="2062163"/>
          <p14:tracePt t="40222" x="4143375" y="2071688"/>
          <p14:tracePt t="40542" x="4152900" y="2081213"/>
          <p14:tracePt t="40550" x="4179888" y="2081213"/>
          <p14:tracePt t="40555" x="4232275" y="2081213"/>
          <p14:tracePt t="40570" x="4241800" y="2081213"/>
          <p14:tracePt t="40725" x="4259263" y="2081213"/>
          <p14:tracePt t="40742" x="4268788" y="2081213"/>
          <p14:tracePt t="40754" x="4276725" y="2081213"/>
          <p14:tracePt t="40799" x="4295775" y="2081213"/>
          <p14:tracePt t="40814" x="4303713" y="2081213"/>
          <p14:tracePt t="40819" x="4313238" y="2089150"/>
          <p14:tracePt t="40871" x="4330700" y="2089150"/>
          <p14:tracePt t="40879" x="4348163" y="2089150"/>
          <p14:tracePt t="40892" x="4357688" y="2089150"/>
          <p14:tracePt t="42477" x="4375150" y="2089150"/>
          <p14:tracePt t="42486" x="4384675" y="2089150"/>
          <p14:tracePt t="42487" x="4419600" y="2089150"/>
          <p14:tracePt t="42743" x="4429125" y="2089150"/>
          <p14:tracePt t="44149" x="0" y="0"/>
        </p14:tracePtLst>
        <p14:tracePtLst>
          <p14:tracePt t="45044" x="152400" y="3697288"/>
          <p14:tracePt t="45462" x="160338" y="3697288"/>
          <p14:tracePt t="45470" x="169863" y="3697288"/>
          <p14:tracePt t="45478" x="179388" y="3697288"/>
          <p14:tracePt t="45491" x="196850" y="3697288"/>
          <p14:tracePt t="45502" x="204788" y="3697288"/>
          <p14:tracePt t="45534" x="214313" y="3697288"/>
          <p14:tracePt t="45550" x="231775" y="3705225"/>
          <p14:tracePt t="45566" x="241300" y="3714750"/>
          <p14:tracePt t="45574" x="250825" y="3724275"/>
          <p14:tracePt t="45587" x="268288" y="3732213"/>
          <p14:tracePt t="45614" x="276225" y="3732213"/>
          <p14:tracePt t="45638" x="285750" y="3741738"/>
          <p14:tracePt t="45646" x="303213" y="3741738"/>
          <p14:tracePt t="45652" x="312738" y="3759200"/>
          <p14:tracePt t="45659" x="330200" y="3768725"/>
          <p14:tracePt t="45669" x="357188" y="3786188"/>
          <p14:tracePt t="45669" x="366713" y="3803650"/>
          <p14:tracePt t="45686" x="366713" y="3813175"/>
          <p14:tracePt t="45703" x="384175" y="3822700"/>
          <p14:tracePt t="45720" x="401638" y="3840163"/>
          <p14:tracePt t="45736" x="411163" y="3848100"/>
          <p14:tracePt t="45753" x="419100" y="3867150"/>
          <p14:tracePt t="45769" x="428625" y="3875088"/>
          <p14:tracePt t="45786" x="446088" y="3894138"/>
          <p14:tracePt t="45802" x="465138" y="3911600"/>
          <p14:tracePt t="45819" x="473075" y="3919538"/>
          <p14:tracePt t="45836" x="482600" y="3929063"/>
          <p14:tracePt t="45852" x="500063" y="3938588"/>
          <p14:tracePt t="45869" x="517525" y="3938588"/>
          <p14:tracePt t="45886" x="527050" y="3946525"/>
          <p14:tracePt t="46046" x="527050" y="3956050"/>
          <p14:tracePt t="46054" x="544513" y="3956050"/>
          <p14:tracePt t="46062" x="571500" y="3956050"/>
          <p14:tracePt t="46069" x="652463" y="3956050"/>
          <p14:tracePt t="46086" x="704850" y="3956050"/>
          <p14:tracePt t="46104" x="768350" y="3946525"/>
          <p14:tracePt t="46135" x="785813" y="3938588"/>
          <p14:tracePt t="46136" x="830263" y="3929063"/>
          <p14:tracePt t="46152" x="847725" y="3911600"/>
          <p14:tracePt t="46170" x="857250" y="3894138"/>
          <p14:tracePt t="46186" x="874713" y="3884613"/>
          <p14:tracePt t="46204" x="955675" y="3751263"/>
          <p14:tracePt t="46288" x="973138" y="3705225"/>
          <p14:tracePt t="46303" x="982663" y="3670300"/>
          <p14:tracePt t="46303" x="990600" y="3660775"/>
          <p14:tracePt t="46350" x="990600" y="3652838"/>
          <p14:tracePt t="46355" x="1017588" y="3608388"/>
          <p14:tracePt t="46374" x="1017588" y="3598863"/>
          <p14:tracePt t="46375" x="1027113" y="3581400"/>
          <p14:tracePt t="46385" x="1036638" y="3562350"/>
          <p14:tracePt t="46402" x="1044575" y="3536950"/>
          <p14:tracePt t="46419" x="1054100" y="3509963"/>
          <p14:tracePt t="46435" x="1071563" y="3500438"/>
          <p14:tracePt t="46452" x="1081088" y="3473450"/>
          <p14:tracePt t="46468" x="1098550" y="3429000"/>
          <p14:tracePt t="46486" x="1116013" y="3411538"/>
          <p14:tracePt t="46502" x="1133475" y="3394075"/>
          <p14:tracePt t="46520" x="1160463" y="3367088"/>
          <p14:tracePt t="46535" x="1196975" y="3340100"/>
          <p14:tracePt t="46552" x="1223963" y="3303588"/>
          <p14:tracePt t="46569" x="1285875" y="3276600"/>
          <p14:tracePt t="46586" x="1322388" y="3251200"/>
          <p14:tracePt t="46601" x="1384300" y="3214688"/>
          <p14:tracePt t="46619" x="1419225" y="3205163"/>
          <p14:tracePt t="46635" x="1446213" y="3197225"/>
          <p14:tracePt t="46652" x="1473200" y="3179763"/>
          <p14:tracePt t="46909" x="1490663" y="3205163"/>
          <p14:tracePt t="46917" x="1490663" y="3232150"/>
          <p14:tracePt t="46925" x="1490663" y="3276600"/>
          <p14:tracePt t="46930" x="1509713" y="3330575"/>
          <p14:tracePt t="46935" x="1509713" y="3384550"/>
          <p14:tracePt t="46951" x="1527175" y="3438525"/>
          <p14:tracePt t="46970" x="1527175" y="3490913"/>
          <p14:tracePt t="46985" x="1536700" y="3544888"/>
          <p14:tracePt t="47008" x="1536700" y="3554413"/>
          <p14:tracePt t="47018" x="1544638" y="3562350"/>
          <p14:tracePt t="47035" x="1544638" y="3571875"/>
          <p14:tracePt t="47051" x="1562100" y="3589338"/>
          <p14:tracePt t="47069" x="1562100" y="3608388"/>
          <p14:tracePt t="47085" x="1571625" y="3608388"/>
          <p14:tracePt t="47102" x="1581150" y="3616325"/>
          <p14:tracePt t="47102" x="1589088" y="3633788"/>
          <p14:tracePt t="47149" x="1598613" y="3633788"/>
          <p14:tracePt t="47156" x="1598613" y="3643313"/>
          <p14:tracePt t="47160" x="1608138" y="3643313"/>
          <p14:tracePt t="47168" x="1652588" y="3660775"/>
          <p14:tracePt t="47185" x="1724025" y="3687763"/>
          <p14:tracePt t="47203" x="1776413" y="3705225"/>
          <p14:tracePt t="47219" x="1812925" y="3714750"/>
          <p14:tracePt t="47235" x="1839913" y="3732213"/>
          <p14:tracePt t="47252" x="1866900" y="3732213"/>
          <p14:tracePt t="47268" x="1901825" y="3732213"/>
          <p14:tracePt t="47287" x="1982788" y="3741738"/>
          <p14:tracePt t="47302" x="2224088" y="3759200"/>
          <p14:tracePt t="47337" x="2357438" y="3776663"/>
          <p14:tracePt t="47370" x="2473325" y="3776663"/>
          <p14:tracePt t="47392" x="2544763" y="3776663"/>
          <p14:tracePt t="47402" x="2643188" y="3776663"/>
          <p14:tracePt t="47419" x="2714625" y="3776663"/>
          <p14:tracePt t="47435" x="2795588" y="3776663"/>
          <p14:tracePt t="47453" x="2946400" y="3776663"/>
          <p14:tracePt t="47469" x="3259138" y="3822700"/>
          <p14:tracePt t="47486" x="3419475" y="3848100"/>
          <p14:tracePt t="47502" x="3625850" y="3875088"/>
          <p14:tracePt t="47518" x="3795713" y="3894138"/>
          <p14:tracePt t="47536" x="3902075" y="3911600"/>
          <p14:tracePt t="47552" x="3946525" y="3929063"/>
          <p14:tracePt t="47569" x="3990975" y="3929063"/>
          <p14:tracePt t="47585" x="4044950" y="3938588"/>
          <p14:tracePt t="47602" x="4187825" y="3973513"/>
          <p14:tracePt t="47618" x="4357688" y="3990975"/>
          <p14:tracePt t="47635" x="4456113" y="4010025"/>
          <p14:tracePt t="47652" x="4510088" y="4027488"/>
          <p14:tracePt t="47669" x="4527550" y="4027488"/>
          <p14:tracePt t="51086" x="4510088" y="4027488"/>
          <p14:tracePt t="51086" x="4465638" y="3973513"/>
          <p14:tracePt t="51101" x="4446588" y="3902075"/>
          <p14:tracePt t="51109" x="4411663" y="3830638"/>
          <p14:tracePt t="51118" x="4375150" y="3751263"/>
          <p14:tracePt t="51124" x="4214813" y="3009900"/>
          <p14:tracePt t="51208" x="4197350" y="2867025"/>
          <p14:tracePt t="51226" x="4187825" y="2776538"/>
          <p14:tracePt t="51235" x="4179888" y="2598738"/>
          <p14:tracePt t="51251" x="4179888" y="2411413"/>
          <p14:tracePt t="51268" x="4179888" y="2224088"/>
          <p14:tracePt t="51285" x="4179888" y="2027238"/>
          <p14:tracePt t="51302" x="4179888" y="1928813"/>
          <p14:tracePt t="51319" x="4179888" y="1857375"/>
          <p14:tracePt t="51335" x="4179888" y="1768475"/>
          <p14:tracePt t="51352" x="4160838" y="1687513"/>
          <p14:tracePt t="51368" x="4160838" y="1571625"/>
          <p14:tracePt t="51385" x="4152900" y="1438275"/>
          <p14:tracePt t="51401" x="4133850" y="1374775"/>
          <p14:tracePt t="51533" x="4125913" y="1374775"/>
          <p14:tracePt t="51540" x="4116388" y="1384300"/>
          <p14:tracePt t="51543" x="4037013" y="1500188"/>
          <p14:tracePt t="51568" x="4000500" y="1571625"/>
          <p14:tracePt t="51568" x="3919538" y="1768475"/>
          <p14:tracePt t="51586" x="3848100" y="2089150"/>
          <p14:tracePt t="51601" x="3786188" y="2393950"/>
          <p14:tracePt t="51618" x="3741738" y="2687638"/>
          <p14:tracePt t="51634" x="3714750" y="2874963"/>
          <p14:tracePt t="51651" x="3679825" y="3251200"/>
          <p14:tracePt t="51708" x="3670300" y="3303588"/>
          <p14:tracePt t="51718" x="3670300" y="3348038"/>
          <p14:tracePt t="51735" x="3670300" y="3367088"/>
          <p14:tracePt t="51789" x="3670300" y="3394075"/>
          <p14:tracePt t="51789" x="3670300" y="3419475"/>
          <p14:tracePt t="51805" x="3670300" y="3429000"/>
          <p14:tracePt t="51813" x="3670300" y="3473450"/>
          <p14:tracePt t="51821" x="3670300" y="3527425"/>
          <p14:tracePt t="51828" x="3652838" y="3571875"/>
          <p14:tracePt t="51835" x="3625850" y="3732213"/>
          <p14:tracePt t="51851" x="3589338" y="3938588"/>
          <p14:tracePt t="51868" x="3554413" y="4205288"/>
          <p14:tracePt t="51884" x="3536950" y="4402138"/>
          <p14:tracePt t="51902" x="3536950" y="4419600"/>
          <p14:tracePt t="52918" x="3536950" y="4402138"/>
          <p14:tracePt t="52921" x="3536950" y="4348163"/>
          <p14:tracePt t="52927" x="3536950" y="4303713"/>
          <p14:tracePt t="52934" x="3536950" y="4152900"/>
          <p14:tracePt t="52952" x="3517900" y="3973513"/>
          <p14:tracePt t="52968" x="3500438" y="3822700"/>
          <p14:tracePt t="52985" x="3500438" y="3705225"/>
          <p14:tracePt t="53002" x="3500438" y="3581400"/>
          <p14:tracePt t="53019" x="3500438" y="3438525"/>
          <p14:tracePt t="53034" x="3482975" y="3303588"/>
          <p14:tracePt t="53052" x="3455988" y="3152775"/>
          <p14:tracePt t="53068" x="3419475" y="2955925"/>
          <p14:tracePt t="53068" x="3402013" y="2840038"/>
          <p14:tracePt t="53087" x="3357563" y="2714625"/>
          <p14:tracePt t="53102" x="3259138" y="2347913"/>
          <p14:tracePt t="53120" x="3179763" y="2187575"/>
          <p14:tracePt t="53135" x="3108325" y="2062163"/>
          <p14:tracePt t="53152" x="3044825" y="1982788"/>
          <p14:tracePt t="53168" x="2973388" y="1911350"/>
          <p14:tracePt t="53185" x="2938463" y="1884363"/>
          <p14:tracePt t="53202" x="2901950" y="1866900"/>
          <p14:tracePt t="53220" x="2884488" y="1857375"/>
          <p14:tracePt t="53235" x="2822575" y="1839913"/>
          <p14:tracePt t="53251" x="2776538" y="1803400"/>
          <p14:tracePt t="53268" x="2616200" y="1704975"/>
          <p14:tracePt t="53268" x="2536825" y="1679575"/>
          <p14:tracePt t="53285" x="2347913" y="1589088"/>
          <p14:tracePt t="53302" x="2197100" y="1536700"/>
          <p14:tracePt t="53318" x="2125663" y="1517650"/>
          <p14:tracePt t="53336" x="2116138" y="1517650"/>
          <p14:tracePt t="53381" x="2108200" y="1517650"/>
          <p14:tracePt t="53398" x="2098675" y="1517650"/>
          <p14:tracePt t="53400" x="2071688" y="1517650"/>
          <p14:tracePt t="53418" x="2036763" y="1517650"/>
          <p14:tracePt t="53435" x="2009775" y="1517650"/>
          <p14:tracePt t="53451" x="2000250" y="1517650"/>
          <p14:tracePt t="53469" x="1919288" y="1554163"/>
          <p14:tracePt t="53469" x="1901825" y="1562100"/>
          <p14:tracePt t="53534" x="1893888" y="1571625"/>
          <p14:tracePt t="53535" x="1857375" y="1598613"/>
          <p14:tracePt t="53551" x="1830388" y="1633538"/>
          <p14:tracePt t="53568" x="1812925" y="1670050"/>
          <p14:tracePt t="53585" x="1803400" y="1687513"/>
          <p14:tracePt t="53602" x="1803400" y="1704975"/>
          <p14:tracePt t="53618" x="1795463" y="1724025"/>
          <p14:tracePt t="53701" x="1795463" y="1731963"/>
          <p14:tracePt t="53709" x="1795463" y="1758950"/>
          <p14:tracePt t="53709" x="1795463" y="1785938"/>
          <p14:tracePt t="53726" x="1795463" y="1812925"/>
          <p14:tracePt t="53735" x="1795463" y="1830388"/>
          <p14:tracePt t="53735" x="1795463" y="1866900"/>
          <p14:tracePt t="53752" x="1795463" y="1884363"/>
          <p14:tracePt t="53767" x="1822450" y="1919288"/>
          <p14:tracePt t="53785" x="1822450" y="1928813"/>
          <p14:tracePt t="53837" x="1830388" y="1928813"/>
          <p14:tracePt t="54349" x="1803400" y="1955800"/>
          <p14:tracePt t="54358" x="1679575" y="2009775"/>
          <p14:tracePt t="54360" x="1509713" y="2062163"/>
          <p14:tracePt t="54368" x="1133475" y="2179638"/>
          <p14:tracePt t="54384" x="901700" y="2197100"/>
          <p14:tracePt t="54401" x="741363" y="2187575"/>
          <p14:tracePt t="54478" x="731838" y="2187575"/>
          <p14:tracePt t="54478" x="723900" y="2187575"/>
          <p14:tracePt t="54550" x="723900" y="2179638"/>
          <p14:tracePt t="54558" x="723900" y="2152650"/>
          <p14:tracePt t="54568" x="723900" y="2125663"/>
          <p14:tracePt t="54568" x="731838" y="2027238"/>
          <p14:tracePt t="54585" x="750888" y="1928813"/>
          <p14:tracePt t="54601" x="758825" y="1893888"/>
          <p14:tracePt t="54645" x="758825" y="1874838"/>
          <p14:tracePt t="54718" x="758825" y="1847850"/>
          <p14:tracePt t="54726" x="785813" y="1812925"/>
          <p14:tracePt t="54734" x="795338" y="1795463"/>
          <p14:tracePt t="54741" x="830263" y="1704975"/>
          <p14:tracePt t="54751" x="847725" y="1670050"/>
          <p14:tracePt t="54768" x="857250" y="1643063"/>
          <p14:tracePt t="54785" x="866775" y="1643063"/>
          <p14:tracePt t="54801" x="866775" y="1625600"/>
          <p14:tracePt t="54818" x="874713" y="1608138"/>
          <p14:tracePt t="54835" x="874713" y="1589088"/>
          <p14:tracePt t="54851" x="874713" y="1581150"/>
          <p14:tracePt t="55337" x="874713" y="1608138"/>
          <p14:tracePt t="55357" x="874713" y="1616075"/>
          <p14:tracePt t="55370" x="874713" y="1633538"/>
          <p14:tracePt t="55398" x="857250" y="1643063"/>
          <p14:tracePt t="55405" x="857250" y="1652588"/>
          <p14:tracePt t="55421" x="857250" y="1679575"/>
          <p14:tracePt t="55437" x="847725" y="1704975"/>
          <p14:tracePt t="55445" x="847725" y="1714500"/>
          <p14:tracePt t="55451" x="847725" y="1741488"/>
          <p14:tracePt t="55468" x="839788" y="1758950"/>
          <p14:tracePt t="55468" x="839788" y="1776413"/>
          <p14:tracePt t="55502" x="839788" y="1785938"/>
          <p14:tracePt t="55503" x="822325" y="1830388"/>
          <p14:tracePt t="55573" x="812800" y="1857375"/>
          <p14:tracePt t="55586" x="812800" y="1893888"/>
          <p14:tracePt t="55601" x="795338" y="1938338"/>
          <p14:tracePt t="55619" x="785813" y="1955800"/>
          <p14:tracePt t="55677" x="785813" y="1973263"/>
          <p14:tracePt t="55741" x="776288" y="1982788"/>
          <p14:tracePt t="55749" x="776288" y="1990725"/>
          <p14:tracePt t="55757" x="758825" y="2036763"/>
          <p14:tracePt t="55768" x="750888" y="2071688"/>
          <p14:tracePt t="55784" x="750888" y="2081213"/>
          <p14:tracePt t="55801" x="741363" y="2108200"/>
          <p14:tracePt t="57869" x="731838" y="2108200"/>
          <p14:tracePt t="57869" x="731838" y="2098675"/>
          <p14:tracePt t="58166" x="731838" y="2089150"/>
          <p14:tracePt t="58477" x="731838" y="2071688"/>
          <p14:tracePt t="58485" x="750888" y="2036763"/>
          <p14:tracePt t="58489" x="758825" y="2000250"/>
          <p14:tracePt t="58500" x="768350" y="1946275"/>
          <p14:tracePt t="58518" x="785813" y="1919288"/>
          <p14:tracePt t="58534" x="785813" y="1911350"/>
          <p14:tracePt t="58551" x="785813" y="1901825"/>
          <p14:tracePt t="58589" x="795338" y="1901825"/>
          <p14:tracePt t="58598" x="795338" y="1884363"/>
          <p14:tracePt t="58606" x="822325" y="1839913"/>
          <p14:tracePt t="58619" x="839788" y="1830388"/>
          <p14:tracePt t="58634" x="866775" y="1785938"/>
          <p14:tracePt t="58651" x="893763" y="1758950"/>
          <p14:tracePt t="58667" x="919163" y="1741488"/>
          <p14:tracePt t="58667" x="946150" y="1724025"/>
          <p14:tracePt t="58685" x="973138" y="1704975"/>
          <p14:tracePt t="58685" x="990600" y="1697038"/>
          <p14:tracePt t="58701" x="1000125" y="1697038"/>
          <p14:tracePt t="58718" x="1027113" y="1679575"/>
          <p14:tracePt t="58735" x="1044575" y="1660525"/>
          <p14:tracePt t="58735" x="1062038" y="1652588"/>
          <p14:tracePt t="58774" x="1071563" y="1652588"/>
          <p14:tracePt t="58801" x="1089025" y="1643063"/>
          <p14:tracePt t="58802" x="1133475" y="1616075"/>
          <p14:tracePt t="58819" x="1179513" y="1589088"/>
          <p14:tracePt t="58834" x="1223963" y="1581150"/>
          <p14:tracePt t="58852" x="1258888" y="1562100"/>
          <p14:tracePt t="58868" x="1268413" y="1554163"/>
          <p14:tracePt t="58918" x="1285875" y="1554163"/>
          <p14:tracePt t="59115" x="1330325" y="1554163"/>
          <p14:tracePt t="59133" x="1401763" y="1536700"/>
          <p14:tracePt t="59141" x="1455738" y="1536700"/>
          <p14:tracePt t="59150" x="1536700" y="1536700"/>
          <p14:tracePt t="59157" x="1670050" y="1536700"/>
          <p14:tracePt t="59168" x="1724025" y="1536700"/>
          <p14:tracePt t="59184" x="2241550" y="1536700"/>
          <p14:tracePt t="59184" x="2322513" y="1536700"/>
          <p14:tracePt t="59301" x="2401888" y="1536700"/>
          <p14:tracePt t="59318" x="2473325" y="1536700"/>
          <p14:tracePt t="59319" x="2517775" y="1536700"/>
          <p14:tracePt t="59334" x="2527300" y="1536700"/>
          <p14:tracePt t="59390" x="2536825" y="1536700"/>
          <p14:tracePt t="59421" x="2554288" y="1536700"/>
          <p14:tracePt t="59429" x="2562225" y="1536700"/>
          <p14:tracePt t="59437" x="2608263" y="1554163"/>
          <p14:tracePt t="59445" x="2705100" y="1571625"/>
          <p14:tracePt t="59451" x="2928938" y="1633538"/>
          <p14:tracePt t="59468" x="3143250" y="1670050"/>
          <p14:tracePt t="59485" x="3295650" y="1697038"/>
          <p14:tracePt t="59501" x="3402013" y="1724025"/>
          <p14:tracePt t="59519" x="3419475" y="1724025"/>
          <p14:tracePt t="59534" x="3438525" y="1731963"/>
          <p14:tracePt t="59551" x="3446463" y="1741488"/>
          <p14:tracePt t="59590" x="3455988" y="1741488"/>
          <p14:tracePt t="59591" x="3482975" y="1741488"/>
          <p14:tracePt t="59606" x="3633788" y="1751013"/>
          <p14:tracePt t="59618" x="3840163" y="1795463"/>
          <p14:tracePt t="59634" x="3990975" y="1830388"/>
          <p14:tracePt t="59652" x="4071938" y="1866900"/>
          <p14:tracePt t="59668" x="4098925" y="1874838"/>
          <p14:tracePt t="59685" x="4108450" y="1874838"/>
          <p14:tracePt t="59765" x="4116388" y="1884363"/>
          <p14:tracePt t="59767" x="4133850" y="1893888"/>
          <p14:tracePt t="59784" x="4152900" y="1901825"/>
          <p14:tracePt t="59784" x="4187825" y="1955800"/>
          <p14:tracePt t="59801" x="4214813" y="1990725"/>
          <p14:tracePt t="59818" x="4224338" y="2009775"/>
          <p14:tracePt t="59835" x="4232275" y="2009775"/>
          <p14:tracePt t="59989" x="4232275" y="2017713"/>
          <p14:tracePt t="59997" x="4232275" y="2036763"/>
          <p14:tracePt t="60005" x="4232275" y="2044700"/>
          <p14:tracePt t="60013" x="4232275" y="2071688"/>
          <p14:tracePt t="60021" x="4232275" y="2089150"/>
          <p14:tracePt t="60034" x="4232275" y="2108200"/>
          <p14:tracePt t="60050" x="4232275" y="2116138"/>
          <p14:tracePt t="60067" x="4232275" y="2125663"/>
          <p14:tracePt t="60101" x="4232275" y="2143125"/>
          <p14:tracePt t="60221" x="4224338" y="2170113"/>
          <p14:tracePt t="60229" x="4224338" y="2179638"/>
          <p14:tracePt t="60237" x="4205288" y="2205038"/>
          <p14:tracePt t="60250" x="4197350" y="2268538"/>
          <p14:tracePt t="60252" x="4179888" y="2303463"/>
          <p14:tracePt t="60267" x="4179888" y="2322513"/>
          <p14:tracePt t="63429" x="4179888" y="2330450"/>
          <p14:tracePt t="63477" x="4170363" y="2330450"/>
          <p14:tracePt t="63486" x="4170363" y="2312988"/>
          <p14:tracePt t="63487" x="4170363" y="2286000"/>
          <p14:tracePt t="63501" x="4170363" y="2268538"/>
          <p14:tracePt t="63509" x="4170363" y="2241550"/>
          <p14:tracePt t="63518" x="4170363" y="2232025"/>
          <p14:tracePt t="63534" x="4170363" y="2224088"/>
          <p14:tracePt t="63734" x="4170363" y="2197100"/>
          <p14:tracePt t="63741" x="4170363" y="2179638"/>
          <p14:tracePt t="63750" x="4170363" y="2152650"/>
          <p14:tracePt t="63751" x="4170363" y="2143125"/>
          <p14:tracePt t="63768" x="4170363" y="2133600"/>
          <p14:tracePt t="63949" x="4170363" y="2125663"/>
          <p14:tracePt t="63957" x="4170363" y="2098675"/>
          <p14:tracePt t="63973" x="4170363" y="2036763"/>
          <p14:tracePt t="63974" x="4152900" y="2000250"/>
          <p14:tracePt t="63984" x="4152900" y="1982788"/>
          <p14:tracePt t="64001" x="4152900" y="1965325"/>
          <p14:tracePt t="64017" x="4152900" y="1946275"/>
          <p14:tracePt t="64034" x="4152900" y="1938338"/>
          <p14:tracePt t="64070" x="4152900" y="1928813"/>
          <p14:tracePt t="64084" x="4152900" y="1919288"/>
          <p14:tracePt t="64085" x="4152900" y="1901825"/>
          <p14:tracePt t="64085" x="4152900" y="1874838"/>
          <p14:tracePt t="64102" x="4152900" y="1866900"/>
          <p14:tracePt t="64102" x="4152900" y="1857375"/>
          <p14:tracePt t="64118" x="4152900" y="1812925"/>
          <p14:tracePt t="64134" x="4152900" y="1795463"/>
          <p14:tracePt t="64152" x="4152900" y="1768475"/>
          <p14:tracePt t="64167" x="4152900" y="1758950"/>
          <p14:tracePt t="64222" x="4152900" y="1751013"/>
          <p14:tracePt t="64225" x="4152900" y="1652588"/>
          <p14:tracePt t="64413" x="4152900" y="1633538"/>
          <p14:tracePt t="64774" x="4152900" y="1643063"/>
          <p14:tracePt t="64791" x="4133850" y="1714500"/>
          <p14:tracePt t="64858" x="4133850" y="1724025"/>
          <p14:tracePt t="64950" x="4133850" y="1731963"/>
          <p14:tracePt t="64958" x="4125913" y="1751013"/>
          <p14:tracePt t="64967" x="4116388" y="1758950"/>
          <p14:tracePt t="64968" x="4116388" y="1776413"/>
          <p14:tracePt t="64984" x="4116388" y="1795463"/>
          <p14:tracePt t="65000" x="4108450" y="1812925"/>
          <p14:tracePt t="65397" x="4116388" y="1776413"/>
          <p14:tracePt t="65400" x="4125913" y="1633538"/>
          <p14:tracePt t="65469" x="4125913" y="1625600"/>
          <p14:tracePt t="65493" x="4125913" y="1608138"/>
          <p14:tracePt t="65501" x="4125913" y="1598613"/>
          <p14:tracePt t="65502" x="4133850" y="1581150"/>
          <p14:tracePt t="65517" x="4133850" y="1571625"/>
          <p14:tracePt t="65534" x="4133850" y="1562100"/>
          <p14:tracePt t="65550" x="4133850" y="1536700"/>
          <p14:tracePt t="65568" x="4133850" y="1527175"/>
          <p14:tracePt t="65583" x="4152900" y="1509713"/>
          <p14:tracePt t="65629" x="4152900" y="1490663"/>
          <p14:tracePt t="65653" x="4152900" y="1482725"/>
          <p14:tracePt t="66813" x="4152900" y="1500188"/>
          <p14:tracePt t="66821" x="4152900" y="1509713"/>
          <p14:tracePt t="66829" x="4152900" y="1517650"/>
          <p14:tracePt t="66835" x="4152900" y="1544638"/>
          <p14:tracePt t="66851" x="4152900" y="1554163"/>
          <p14:tracePt t="66893" x="4152900" y="1562100"/>
          <p14:tracePt t="66910" x="4143375" y="1571625"/>
          <p14:tracePt t="66925" x="4133850" y="1571625"/>
          <p14:tracePt t="66934" x="4133850" y="1589088"/>
          <p14:tracePt t="66936" x="4125913" y="1625600"/>
          <p14:tracePt t="66950" x="4125913" y="1652588"/>
          <p14:tracePt t="66967" x="4125913" y="1670050"/>
          <p14:tracePt t="66984" x="4116388" y="1679575"/>
          <p14:tracePt t="67110" x="4116388" y="1704975"/>
          <p14:tracePt t="67117" x="4116388" y="1731963"/>
          <p14:tracePt t="67125" x="4116388" y="1785938"/>
          <p14:tracePt t="67134" x="4116388" y="1839913"/>
          <p14:tracePt t="67150" x="4116388" y="1866900"/>
          <p14:tracePt t="67168" x="4108450" y="1884363"/>
          <p14:tracePt t="67398" x="4098925" y="1901825"/>
          <p14:tracePt t="67405" x="4098925" y="1973263"/>
          <p14:tracePt t="67417" x="4098925" y="2044700"/>
          <p14:tracePt t="67434" x="4098925" y="2098675"/>
          <p14:tracePt t="67450" x="4089400" y="2133600"/>
          <p14:tracePt t="67502" x="4089400" y="2152650"/>
          <p14:tracePt t="67742" x="4089400" y="2179638"/>
          <p14:tracePt t="67749" x="4089400" y="2205038"/>
          <p14:tracePt t="67757" x="4089400" y="2224088"/>
          <p14:tracePt t="67767" x="4089400" y="2232025"/>
          <p14:tracePt t="67784" x="4081463" y="2241550"/>
          <p14:tracePt t="68521" x="0" y="0"/>
        </p14:tracePtLst>
        <p14:tracePtLst>
          <p14:tracePt t="69373" x="250825" y="4643438"/>
          <p14:tracePt t="69621" x="258763" y="4633913"/>
          <p14:tracePt t="69629" x="268288" y="4625975"/>
          <p14:tracePt t="69645" x="285750" y="4616450"/>
          <p14:tracePt t="69653" x="312738" y="4598988"/>
          <p14:tracePt t="69655" x="322263" y="4589463"/>
          <p14:tracePt t="69667" x="357188" y="4572000"/>
          <p14:tracePt t="69683" x="366713" y="4554538"/>
          <p14:tracePt t="69806" x="374650" y="4554538"/>
          <p14:tracePt t="69813" x="384175" y="4554538"/>
          <p14:tracePt t="69816" x="438150" y="4554538"/>
          <p14:tracePt t="69833" x="536575" y="4554538"/>
          <p14:tracePt t="69850" x="633413" y="4554538"/>
          <p14:tracePt t="69866" x="704850" y="4572000"/>
          <p14:tracePt t="69883" x="768350" y="4589463"/>
          <p14:tracePt t="69998" x="776288" y="4589463"/>
          <p14:tracePt t="70013" x="785813" y="4589463"/>
          <p14:tracePt t="70022" x="803275" y="4589463"/>
          <p14:tracePt t="70134" x="812800" y="4589463"/>
          <p14:tracePt t="70142" x="822325" y="4589463"/>
          <p14:tracePt t="70142" x="830263" y="4598988"/>
          <p14:tracePt t="70541" x="822325" y="4598988"/>
          <p14:tracePt t="70566" x="812800" y="4589463"/>
          <p14:tracePt t="70581" x="785813" y="4581525"/>
          <p14:tracePt t="70584" x="785813" y="4572000"/>
          <p14:tracePt t="70600" x="785813" y="4562475"/>
          <p14:tracePt t="70600" x="776288" y="4537075"/>
          <p14:tracePt t="70617" x="776288" y="4500563"/>
          <p14:tracePt t="70633" x="776288" y="4456113"/>
          <p14:tracePt t="70651" x="776288" y="4402138"/>
          <p14:tracePt t="70667" x="776288" y="4367213"/>
          <p14:tracePt t="70683" x="776288" y="4322763"/>
          <p14:tracePt t="70700" x="776288" y="4286250"/>
          <p14:tracePt t="70700" x="776288" y="4276725"/>
          <p14:tracePt t="70718" x="776288" y="4251325"/>
          <p14:tracePt t="70718" x="776288" y="4241800"/>
          <p14:tracePt t="70733" x="776288" y="4214813"/>
          <p14:tracePt t="70751" x="776288" y="4205288"/>
          <p14:tracePt t="70766" x="776288" y="4170363"/>
          <p14:tracePt t="70784" x="776288" y="4152900"/>
          <p14:tracePt t="70800" x="795338" y="4098925"/>
          <p14:tracePt t="70817" x="812800" y="4044950"/>
          <p14:tracePt t="70833" x="839788" y="4000500"/>
          <p14:tracePt t="70851" x="839788" y="3965575"/>
          <p14:tracePt t="70867" x="847725" y="3946525"/>
          <p14:tracePt t="70884" x="847725" y="3938588"/>
          <p14:tracePt t="70900" x="847725" y="3929063"/>
          <p14:tracePt t="70917" x="857250" y="3911600"/>
          <p14:tracePt t="71358" x="857250" y="3929063"/>
          <p14:tracePt t="71365" x="857250" y="3983038"/>
          <p14:tracePt t="71374" x="857250" y="4017963"/>
          <p14:tracePt t="71385" x="857250" y="4062413"/>
          <p14:tracePt t="71399" x="857250" y="4108450"/>
          <p14:tracePt t="71565" x="857250" y="4116388"/>
          <p14:tracePt t="71581" x="857250" y="4125913"/>
          <p14:tracePt t="71589" x="857250" y="4143375"/>
          <p14:tracePt t="71597" x="857250" y="4152900"/>
          <p14:tracePt t="71605" x="857250" y="4170363"/>
          <p14:tracePt t="71616" x="857250" y="4205288"/>
          <p14:tracePt t="71633" x="857250" y="4214813"/>
          <p14:tracePt t="71650" x="857250" y="4224338"/>
          <p14:tracePt t="71765" x="839788" y="4241800"/>
          <p14:tracePt t="71781" x="839788" y="4251325"/>
          <p14:tracePt t="71789" x="839788" y="4259263"/>
          <p14:tracePt t="71800" x="839788" y="4268788"/>
          <p14:tracePt t="72021" x="839788" y="4241800"/>
          <p14:tracePt t="72029" x="830263" y="4214813"/>
          <p14:tracePt t="72037" x="830263" y="4170363"/>
          <p14:tracePt t="72045" x="812800" y="4116388"/>
          <p14:tracePt t="72053" x="812800" y="3990975"/>
          <p14:tracePt t="72068" x="795338" y="3919538"/>
          <p14:tracePt t="72083" x="776288" y="3875088"/>
          <p14:tracePt t="72083" x="776288" y="3867150"/>
          <p14:tracePt t="72101" x="776288" y="3857625"/>
          <p14:tracePt t="72116" x="776288" y="3830638"/>
          <p14:tracePt t="72133" x="768350" y="3830638"/>
          <p14:tracePt t="72341" x="768350" y="3822700"/>
          <p14:tracePt t="72348" x="750888" y="3822700"/>
          <p14:tracePt t="72358" x="731838" y="3848100"/>
          <p14:tracePt t="72359" x="714375" y="3875088"/>
          <p14:tracePt t="72374" x="687388" y="3946525"/>
          <p14:tracePt t="72384" x="669925" y="4010025"/>
          <p14:tracePt t="72400" x="660400" y="4071938"/>
          <p14:tracePt t="72418" x="660400" y="4081463"/>
          <p14:tracePt t="73711" x="669925" y="4089400"/>
          <p14:tracePt t="73718" x="687388" y="4089400"/>
          <p14:tracePt t="73724" x="758825" y="4081463"/>
          <p14:tracePt t="73724" x="847725" y="4062413"/>
          <p14:tracePt t="73734" x="1071563" y="4044950"/>
          <p14:tracePt t="73750" x="1312863" y="4044950"/>
          <p14:tracePt t="73767" x="1473200" y="4044950"/>
          <p14:tracePt t="73784" x="1527175" y="4044950"/>
          <p14:tracePt t="73801" x="1544638" y="4044950"/>
          <p14:tracePt t="73818" x="1554163" y="4044950"/>
          <p14:tracePt t="73855" x="1562100" y="4044950"/>
          <p14:tracePt t="73855" x="1571625" y="4044950"/>
          <p14:tracePt t="73867" x="1625600" y="4044950"/>
          <p14:tracePt t="73884" x="1751013" y="4044950"/>
          <p14:tracePt t="73884" x="1839913" y="4044950"/>
          <p14:tracePt t="73903" x="2044700" y="4044950"/>
          <p14:tracePt t="73920" x="2197100" y="4044950"/>
          <p14:tracePt t="73935" x="2268538" y="4044950"/>
          <p14:tracePt t="73954" x="2303463" y="4044950"/>
          <p14:tracePt t="73968" x="2322513" y="4044950"/>
          <p14:tracePt t="74006" x="2339975" y="4044950"/>
          <p14:tracePt t="74008" x="2384425" y="4044950"/>
          <p14:tracePt t="74017" x="2509838" y="4044950"/>
          <p14:tracePt t="74034" x="2652713" y="4044950"/>
          <p14:tracePt t="74051" x="2751138" y="4044950"/>
          <p14:tracePt t="74067" x="2803525" y="4044950"/>
          <p14:tracePt t="74085" x="2840038" y="4044950"/>
          <p14:tracePt t="74100" x="2894013" y="4044950"/>
          <p14:tracePt t="74100" x="2938463" y="4044950"/>
          <p14:tracePt t="74119" x="2982913" y="4044950"/>
          <p14:tracePt t="74134" x="3133725" y="4044950"/>
          <p14:tracePt t="74152" x="3295650" y="4044950"/>
          <p14:tracePt t="74168" x="3465513" y="4044950"/>
          <p14:tracePt t="74184" x="3581400" y="4044950"/>
          <p14:tracePt t="74201" x="3660775" y="4044950"/>
          <p14:tracePt t="74218" x="3679825" y="4044950"/>
          <p14:tracePt t="74235" x="3705225" y="4044950"/>
          <p14:tracePt t="74251" x="3714750" y="4044950"/>
          <p14:tracePt t="74286" x="3741738" y="4044950"/>
          <p14:tracePt t="74287" x="3776663" y="4044950"/>
          <p14:tracePt t="74301" x="3884613" y="4044950"/>
          <p14:tracePt t="74317" x="3990975" y="4044950"/>
          <p14:tracePt t="74335" x="4027488" y="4044950"/>
          <p14:tracePt t="74350" x="4054475" y="4044950"/>
          <p14:tracePt t="74368" x="4062413" y="4044950"/>
          <p14:tracePt t="74422" x="4071938" y="4044950"/>
          <p14:tracePt t="74911" x="4062413" y="4044950"/>
          <p14:tracePt t="74918" x="4044950" y="4044950"/>
          <p14:tracePt t="74926" x="4037013" y="4044950"/>
          <p14:tracePt t="74934" x="3990975" y="4062413"/>
          <p14:tracePt t="74951" x="3983038" y="4071938"/>
          <p14:tracePt t="74968" x="3965575" y="4071938"/>
          <p14:tracePt t="75037" x="3956050" y="4081463"/>
          <p14:tracePt t="75046" x="3929063" y="4081463"/>
          <p14:tracePt t="75054" x="3919538" y="4081463"/>
          <p14:tracePt t="75062" x="3884613" y="4098925"/>
          <p14:tracePt t="75067" x="3813175" y="4108450"/>
          <p14:tracePt t="75084" x="3741738" y="4108450"/>
          <p14:tracePt t="75101" x="3714750" y="4108450"/>
          <p14:tracePt t="77454" x="3705225" y="4116388"/>
          <p14:tracePt t="77462" x="3687763" y="4125913"/>
          <p14:tracePt t="77486" x="3697288" y="4125913"/>
          <p14:tracePt t="77502" x="3705225" y="4125913"/>
          <p14:tracePt t="77534" x="3714750" y="4125913"/>
          <p14:tracePt t="77550" x="3724275" y="4125913"/>
          <p14:tracePt t="77558" x="3741738" y="4125913"/>
          <p14:tracePt t="77574" x="3751263" y="4133850"/>
          <p14:tracePt t="77582" x="3768725" y="4133850"/>
          <p14:tracePt t="77670" x="3768725" y="4143375"/>
          <p14:tracePt t="77678" x="3822700" y="4170363"/>
          <p14:tracePt t="77678" x="3822700" y="4179888"/>
          <p14:tracePt t="77758" x="3840163" y="4179888"/>
          <p14:tracePt t="77822" x="3848100" y="4187825"/>
          <p14:tracePt t="77847" x="3848100" y="4197350"/>
          <p14:tracePt t="77850" x="3848100" y="4214813"/>
          <p14:tracePt t="77856" x="3848100" y="4241800"/>
          <p14:tracePt t="77867" x="3848100" y="4259263"/>
          <p14:tracePt t="77884" x="3848100" y="4286250"/>
          <p14:tracePt t="77901" x="3848100" y="4295775"/>
          <p14:tracePt t="77917" x="3857625" y="4303713"/>
          <p14:tracePt t="77984" x="3857625" y="4313238"/>
          <p14:tracePt t="77999" x="3857625" y="4330700"/>
          <p14:tracePt t="78007" x="3857625" y="4340225"/>
          <p14:tracePt t="78038" x="3857625" y="4348163"/>
          <p14:tracePt t="78053" x="3857625" y="4367213"/>
          <p14:tracePt t="78094" x="3857625" y="4375150"/>
          <p14:tracePt t="79838" x="0" y="0"/>
        </p14:tracePtLst>
        <p14:tracePtLst>
          <p14:tracePt t="81383" x="7653338" y="4259263"/>
          <p14:tracePt t="81519" x="7653338" y="4251325"/>
          <p14:tracePt t="81529" x="7653338" y="4232275"/>
          <p14:tracePt t="81532" x="7653338" y="4224338"/>
          <p14:tracePt t="81550" x="7653338" y="4197350"/>
          <p14:tracePt t="81551" x="7670800" y="4179888"/>
          <p14:tracePt t="81567" x="7670800" y="4170363"/>
          <p14:tracePt t="81671" x="7616825" y="4170363"/>
          <p14:tracePt t="81679" x="7510463" y="4187825"/>
          <p14:tracePt t="81686" x="7419975" y="4187825"/>
          <p14:tracePt t="81690" x="7323138" y="4214813"/>
          <p14:tracePt t="81700" x="6902450" y="4330700"/>
          <p14:tracePt t="81790" x="6894513" y="4340225"/>
          <p14:tracePt t="81798" x="6884988" y="4340225"/>
          <p14:tracePt t="81815" x="6875463" y="4340225"/>
          <p14:tracePt t="81819" x="6867525" y="4340225"/>
          <p14:tracePt t="81834" x="6840538" y="4340225"/>
          <p14:tracePt t="81834" x="6786563" y="4340225"/>
          <p14:tracePt t="81851" x="6715125" y="4340225"/>
          <p14:tracePt t="81867" x="6680200" y="4340225"/>
          <p14:tracePt t="81884" x="6653213" y="4340225"/>
          <p14:tracePt t="81900" x="6626225" y="4340225"/>
          <p14:tracePt t="81918" x="6572250" y="4357688"/>
          <p14:tracePt t="81934" x="6456363" y="4357688"/>
          <p14:tracePt t="81951" x="6357938" y="4357688"/>
          <p14:tracePt t="81967" x="6259513" y="4357688"/>
          <p14:tracePt t="81984" x="6188075" y="4357688"/>
          <p14:tracePt t="82000" x="6153150" y="4357688"/>
          <p14:tracePt t="82018" x="6108700" y="4357688"/>
          <p14:tracePt t="82079" x="6099175" y="4357688"/>
          <p14:tracePt t="82087" x="6089650" y="4357688"/>
          <p14:tracePt t="82095" x="6062663" y="4357688"/>
          <p14:tracePt t="82103" x="6037263" y="4357688"/>
          <p14:tracePt t="82107" x="5991225" y="4357688"/>
          <p14:tracePt t="82117" x="5894388" y="4367213"/>
          <p14:tracePt t="82134" x="5813425" y="4375150"/>
          <p14:tracePt t="82134" x="5741988" y="4375150"/>
          <p14:tracePt t="82151" x="5616575" y="4411663"/>
          <p14:tracePt t="82167" x="5554663" y="4429125"/>
          <p14:tracePt t="82184" x="5527675" y="4438650"/>
          <p14:tracePt t="82201" x="5518150" y="4438650"/>
          <p14:tracePt t="82239" x="5500688" y="4438650"/>
          <p14:tracePt t="82240" x="5473700" y="4438650"/>
          <p14:tracePt t="82250" x="5394325" y="4456113"/>
          <p14:tracePt t="82268" x="5330825" y="4483100"/>
          <p14:tracePt t="82583" x="5375275" y="4483100"/>
          <p14:tracePt t="82591" x="5419725" y="4483100"/>
          <p14:tracePt t="82592" x="5473700" y="4483100"/>
          <p14:tracePt t="82617" x="5589588" y="4483100"/>
          <p14:tracePt t="82617" x="5643563" y="4483100"/>
          <p14:tracePt t="82634" x="5680075" y="4483100"/>
          <p14:tracePt t="82651" x="5705475" y="4483100"/>
          <p14:tracePt t="82667" x="5822950" y="4483100"/>
          <p14:tracePt t="82684" x="5991225" y="4500563"/>
          <p14:tracePt t="82700" x="6161088" y="4537075"/>
          <p14:tracePt t="82700" x="6269038" y="4537075"/>
          <p14:tracePt t="82719" x="6626225" y="4537075"/>
          <p14:tracePt t="82826" x="6680200" y="4537075"/>
          <p14:tracePt t="82840" x="6697663" y="4537075"/>
          <p14:tracePt t="82851" x="6705600" y="4537075"/>
          <p14:tracePt t="82903" x="6715125" y="4537075"/>
          <p14:tracePt t="82927" x="6742113" y="4537075"/>
          <p14:tracePt t="82935" x="6751638" y="4537075"/>
          <p14:tracePt t="82940" x="6804025" y="4537075"/>
          <p14:tracePt t="82951" x="6902450" y="4537075"/>
          <p14:tracePt t="82967" x="6929438" y="4537075"/>
          <p14:tracePt t="82984" x="6938963" y="4537075"/>
          <p14:tracePt t="83862" x="6991350" y="4518025"/>
          <p14:tracePt t="83867" x="7323138" y="4438650"/>
          <p14:tracePt t="83924" x="7340600" y="4419600"/>
          <p14:tracePt t="83933" x="7348538" y="4419600"/>
          <p14:tracePt t="83974" x="7358063" y="4419600"/>
          <p14:tracePt t="83990" x="7375525" y="4411663"/>
          <p14:tracePt t="83993" x="7402513" y="4411663"/>
          <p14:tracePt t="84000" x="7439025" y="4394200"/>
          <p14:tracePt t="84017" x="7466013" y="4384675"/>
          <p14:tracePt t="84033" x="7500938" y="4384675"/>
          <p14:tracePt t="84071" x="7510463" y="4384675"/>
          <p14:tracePt t="84087" x="7518400" y="4375150"/>
          <p14:tracePt t="84090" x="7527925" y="4367213"/>
          <p14:tracePt t="84100" x="7545388" y="4357688"/>
          <p14:tracePt t="84382" x="7554913" y="4357688"/>
          <p14:tracePt t="84398" x="7527925" y="4375150"/>
          <p14:tracePt t="84406" x="7500938" y="4375150"/>
          <p14:tracePt t="84410" x="7491413" y="4375150"/>
          <p14:tracePt t="84417" x="7456488" y="4375150"/>
          <p14:tracePt t="84434" x="7419975" y="4375150"/>
          <p14:tracePt t="84451" x="7394575" y="4375150"/>
          <p14:tracePt t="84467" x="7385050" y="4367213"/>
          <p14:tracePt t="84490" x="7385050" y="4357688"/>
          <p14:tracePt t="84526" x="7367588" y="4357688"/>
          <p14:tracePt t="86502" x="7358063" y="4348163"/>
          <p14:tracePt t="86510" x="7259638" y="4348163"/>
          <p14:tracePt t="86518" x="7170738" y="4348163"/>
          <p14:tracePt t="86522" x="7099300" y="4348163"/>
          <p14:tracePt t="86533" x="7000875" y="4348163"/>
          <p14:tracePt t="86551" x="6956425" y="4348163"/>
          <p14:tracePt t="86615" x="6946900" y="4340225"/>
          <p14:tracePt t="86631" x="6929438" y="4330700"/>
          <p14:tracePt t="86646" x="6919913" y="4313238"/>
          <p14:tracePt t="86687" x="6919913" y="4303713"/>
          <p14:tracePt t="86966" x="6919913" y="4322763"/>
          <p14:tracePt t="86990" x="6919913" y="4340225"/>
          <p14:tracePt t="87006" x="6938963" y="4348163"/>
          <p14:tracePt t="87022" x="6946900" y="4357688"/>
          <p14:tracePt t="87037" x="6956425" y="4367213"/>
          <p14:tracePt t="87055" x="6965950" y="4375150"/>
          <p14:tracePt t="87087" x="6973888" y="4384675"/>
          <p14:tracePt t="87094" x="6983413" y="4384675"/>
          <p14:tracePt t="87135" x="6983413" y="4394200"/>
          <p14:tracePt t="87199" x="6991350" y="4394200"/>
          <p14:tracePt t="87206" x="7000875" y="4402138"/>
          <p14:tracePt t="87238" x="7010400" y="4402138"/>
          <p14:tracePt t="87247" x="7018338" y="4411663"/>
          <p14:tracePt t="87257" x="7027863" y="4429125"/>
          <p14:tracePt t="87334" x="7045325" y="4438650"/>
          <p14:tracePt t="88558" x="7054850" y="4438650"/>
          <p14:tracePt t="88566" x="7081838" y="4438650"/>
          <p14:tracePt t="88573" x="7153275" y="4438650"/>
          <p14:tracePt t="88583" x="7205663" y="4419600"/>
          <p14:tracePt t="88600" x="7251700" y="4419600"/>
          <p14:tracePt t="88617" x="7259638" y="4419600"/>
          <p14:tracePt t="88654" x="7269163" y="4419600"/>
          <p14:tracePt t="88678" x="7277100" y="4419600"/>
          <p14:tracePt t="88694" x="7296150" y="4411663"/>
          <p14:tracePt t="88698" x="7304088" y="4411663"/>
          <p14:tracePt t="88706" x="7313613" y="4411663"/>
          <p14:tracePt t="88717" x="7367588" y="4411663"/>
          <p14:tracePt t="88733" x="7412038" y="4411663"/>
          <p14:tracePt t="88750" x="7456488" y="4411663"/>
          <p14:tracePt t="88767" x="7483475" y="4411663"/>
          <p14:tracePt t="89263" x="7500938" y="4411663"/>
          <p14:tracePt t="89270" x="8037513" y="4411663"/>
          <p14:tracePt t="89318" x="8089900" y="4411663"/>
          <p14:tracePt t="89332" x="8134350" y="4411663"/>
          <p14:tracePt t="89333" x="8143875" y="4411663"/>
          <p14:tracePt t="89478" x="8161338" y="4411663"/>
          <p14:tracePt t="89486" x="8224838" y="4411663"/>
          <p14:tracePt t="89494" x="8269288" y="4411663"/>
          <p14:tracePt t="89500" x="8385175" y="4411663"/>
          <p14:tracePt t="89516" x="8412163" y="4429125"/>
          <p14:tracePt t="91478" x="8385175" y="4429125"/>
          <p14:tracePt t="91482" x="8375650" y="4429125"/>
          <p14:tracePt t="91502" x="8358188" y="4429125"/>
          <p14:tracePt t="91622" x="8340725" y="4429125"/>
          <p14:tracePt t="91630" x="8331200" y="4429125"/>
          <p14:tracePt t="91638" x="8304213" y="4429125"/>
          <p14:tracePt t="91649" x="8277225" y="4429125"/>
          <p14:tracePt t="91666" x="8251825" y="4438650"/>
          <p14:tracePt t="91684" x="8232775" y="4438650"/>
          <p14:tracePt t="91700" x="8180388" y="4456113"/>
          <p14:tracePt t="91718" x="8153400" y="4465638"/>
          <p14:tracePt t="91830" x="8143875" y="4465638"/>
          <p14:tracePt t="91839" x="8134350" y="4465638"/>
          <p14:tracePt t="91849" x="8116888" y="4465638"/>
          <p14:tracePt t="91850" x="8081963" y="4465638"/>
          <p14:tracePt t="91866" x="8054975" y="4465638"/>
          <p14:tracePt t="91883" x="8018463" y="4465638"/>
          <p14:tracePt t="91883" x="8010525" y="4465638"/>
          <p14:tracePt t="91934" x="7983538" y="4465638"/>
          <p14:tracePt t="91935" x="7974013" y="4465638"/>
          <p14:tracePt t="91949" x="7902575" y="4465638"/>
          <p14:tracePt t="91967" x="7848600" y="4465638"/>
          <p14:tracePt t="91982" x="7831138" y="4465638"/>
          <p14:tracePt t="92004" x="7786688" y="4465638"/>
          <p14:tracePt t="92016" x="7777163" y="4465638"/>
          <p14:tracePt t="92079" x="7759700" y="4456113"/>
          <p14:tracePt t="92095" x="7751763" y="4446588"/>
          <p14:tracePt t="92111" x="7742238" y="4446588"/>
          <p14:tracePt t="92951" x="7751763" y="4446588"/>
          <p14:tracePt t="92966" x="7759700" y="4438650"/>
          <p14:tracePt t="92974" x="7769225" y="4438650"/>
          <p14:tracePt t="92982" x="7777163" y="4438650"/>
          <p14:tracePt t="93030" x="7786688" y="4438650"/>
          <p14:tracePt t="93102" x="7804150" y="4438650"/>
          <p14:tracePt t="93110" x="7813675" y="4438650"/>
          <p14:tracePt t="93115" x="7823200" y="4438650"/>
          <p14:tracePt t="93121" x="7823200" y="4429125"/>
          <p14:tracePt t="93132" x="7831138" y="4429125"/>
          <p14:tracePt t="93132" x="7848600" y="4429125"/>
          <p14:tracePt t="93150" x="7858125" y="4429125"/>
          <p14:tracePt t="93166" x="7894638" y="4429125"/>
          <p14:tracePt t="93184" x="7902575" y="4429125"/>
          <p14:tracePt t="93200" x="7920038" y="4429125"/>
          <p14:tracePt t="93217" x="7929563" y="4429125"/>
          <p14:tracePt t="93278" x="7947025" y="4429125"/>
          <p14:tracePt t="94926" x="7956550" y="4429125"/>
          <p14:tracePt t="100750" x="7875588" y="4429125"/>
          <p14:tracePt t="100758" x="7661275" y="4429125"/>
          <p14:tracePt t="100764" x="7054850" y="4384675"/>
          <p14:tracePt t="100782" x="6796088" y="4322763"/>
          <p14:tracePt t="100783" x="6153150" y="4197350"/>
          <p14:tracePt t="100799" x="5786438" y="4098925"/>
          <p14:tracePt t="100815" x="5661025" y="4062413"/>
          <p14:tracePt t="100832" x="5626100" y="4044950"/>
          <p14:tracePt t="100848" x="5554663" y="4044950"/>
          <p14:tracePt t="100865" x="5303838" y="4010025"/>
          <p14:tracePt t="100881" x="4803775" y="3946525"/>
          <p14:tracePt t="100899" x="4133850" y="3911600"/>
          <p14:tracePt t="100915" x="3500438" y="3822700"/>
          <p14:tracePt t="100932" x="3133725" y="3776663"/>
          <p14:tracePt t="100949" x="2982913" y="3759200"/>
          <p14:tracePt t="100949" x="2938463" y="3759200"/>
          <p14:tracePt t="100967" x="2911475" y="3741738"/>
          <p14:tracePt t="100981" x="2840038" y="3741738"/>
          <p14:tracePt t="100999" x="2714625" y="3741738"/>
          <p14:tracePt t="101015" x="2490788" y="3741738"/>
          <p14:tracePt t="101032" x="2009775" y="3741738"/>
          <p14:tracePt t="101065" x="1812925" y="3741738"/>
          <p14:tracePt t="101065" x="1473200" y="3741738"/>
          <p14:tracePt t="101081" x="1160463" y="3741738"/>
          <p14:tracePt t="101098" x="946150" y="3741738"/>
          <p14:tracePt t="101131" x="803275" y="3751263"/>
          <p14:tracePt t="101132" x="687388" y="3776663"/>
          <p14:tracePt t="101132" x="652463" y="3786188"/>
          <p14:tracePt t="101150" x="571500" y="3803650"/>
          <p14:tracePt t="101165" x="295275" y="3840163"/>
          <p14:tracePt t="101310" x="285750" y="3848100"/>
          <p14:tracePt t="101398" x="285750" y="3875088"/>
          <p14:tracePt t="101407" x="303213" y="3894138"/>
          <p14:tracePt t="101408" x="322263" y="3911600"/>
          <p14:tracePt t="101421" x="384175" y="3983038"/>
          <p14:tracePt t="101432" x="465138" y="4054475"/>
          <p14:tracePt t="101450" x="536575" y="4116388"/>
          <p14:tracePt t="101465" x="608013" y="4152900"/>
          <p14:tracePt t="101483" x="660400" y="4160838"/>
          <p14:tracePt t="101499" x="723900" y="4197350"/>
          <p14:tracePt t="101515" x="741363" y="4197350"/>
          <p14:tracePt t="101533" x="795338" y="4197350"/>
          <p14:tracePt t="101549" x="884238" y="4205288"/>
          <p14:tracePt t="101572" x="911225" y="4205288"/>
          <p14:tracePt t="101582" x="1027113" y="4205288"/>
          <p14:tracePt t="101599" x="1098550" y="4205288"/>
          <p14:tracePt t="101615" x="1152525" y="4205288"/>
          <p14:tracePt t="101633" x="1204913" y="4205288"/>
          <p14:tracePt t="101649" x="1250950" y="4205288"/>
          <p14:tracePt t="101666" x="1303338" y="4205288"/>
          <p14:tracePt t="101682" x="1374775" y="4205288"/>
          <p14:tracePt t="101700" x="1446213" y="4205288"/>
          <p14:tracePt t="101716" x="1544638" y="4205288"/>
          <p14:tracePt t="101733" x="1598613" y="4205288"/>
          <p14:tracePt t="101748" x="1652588" y="4170363"/>
          <p14:tracePt t="101766" x="1670050" y="4170363"/>
          <p14:tracePt t="101766" x="1679575" y="4170363"/>
          <p14:tracePt t="101782" x="1687513" y="4160838"/>
          <p14:tracePt t="101799" x="1714500" y="4143375"/>
          <p14:tracePt t="101870" x="1731963" y="4133850"/>
          <p14:tracePt t="101882" x="1741488" y="4133850"/>
          <p14:tracePt t="101903" x="1758950" y="4116388"/>
          <p14:tracePt t="101918" x="1768475" y="4098925"/>
          <p14:tracePt t="101934" x="1785938" y="4098925"/>
          <p14:tracePt t="101950" x="1795463" y="4098925"/>
          <p14:tracePt t="101951" x="1803400" y="4098925"/>
          <p14:tracePt t="101998" x="1812925" y="4098925"/>
          <p14:tracePt t="102007" x="1857375" y="4098925"/>
          <p14:tracePt t="102013" x="1965325" y="4098925"/>
          <p14:tracePt t="102016" x="2214563" y="4098925"/>
          <p14:tracePt t="102032" x="2428875" y="4098925"/>
          <p14:tracePt t="102050" x="2598738" y="4098925"/>
          <p14:tracePt t="102073" x="2633663" y="4098925"/>
          <p14:tracePt t="102083" x="2660650" y="4098925"/>
          <p14:tracePt t="102098" x="2705100" y="4098925"/>
          <p14:tracePt t="102116" x="2776538" y="4108450"/>
          <p14:tracePt t="102132" x="2901950" y="4125913"/>
          <p14:tracePt t="102132" x="2973388" y="4143375"/>
          <p14:tracePt t="102150" x="3062288" y="4152900"/>
          <p14:tracePt t="102165" x="3205163" y="4170363"/>
          <p14:tracePt t="102165" x="3268663" y="4179888"/>
          <p14:tracePt t="102183" x="3348038" y="4197350"/>
          <p14:tracePt t="102198" x="3384550" y="4197350"/>
          <p14:tracePt t="102216" x="3411538" y="4205288"/>
          <p14:tracePt t="102232" x="3517900" y="4224338"/>
          <p14:tracePt t="102285" x="3536950" y="4224338"/>
          <p14:tracePt t="102299" x="3544888" y="4224338"/>
          <p14:tracePt t="102315" x="3554413" y="4224338"/>
          <p14:tracePt t="102333" x="3562350" y="4224338"/>
          <p14:tracePt t="102348" x="3660775" y="4224338"/>
          <p14:tracePt t="102381" x="3714750" y="4241800"/>
          <p14:tracePt t="102382" x="3894138" y="4259263"/>
          <p14:tracePt t="102400" x="4133850" y="4295775"/>
          <p14:tracePt t="102415" x="4295775" y="4322763"/>
          <p14:tracePt t="102432" x="4340225" y="4330700"/>
          <p14:tracePt t="102598" x="4348163" y="4330700"/>
          <p14:tracePt t="104398" x="4313238" y="4330700"/>
          <p14:tracePt t="104406" x="4303713" y="4330700"/>
          <p14:tracePt t="104414" x="4259263" y="4330700"/>
          <p14:tracePt t="104420" x="4224338" y="4313238"/>
          <p14:tracePt t="104431" x="4010025" y="4286250"/>
          <p14:tracePt t="104489" x="3902075" y="4268788"/>
          <p14:tracePt t="104515" x="3803650" y="4268788"/>
          <p14:tracePt t="104532" x="3660775" y="4259263"/>
          <p14:tracePt t="104549" x="3562350" y="4251325"/>
          <p14:tracePt t="104565" x="3473450" y="4251325"/>
          <p14:tracePt t="104565" x="3446463" y="4251325"/>
          <p14:tracePt t="104583" x="3367088" y="4232275"/>
          <p14:tracePt t="104598" x="3295650" y="4232275"/>
          <p14:tracePt t="104615" x="3224213" y="4232275"/>
          <p14:tracePt t="104632" x="3152775" y="4232275"/>
          <p14:tracePt t="104649" x="3054350" y="4232275"/>
          <p14:tracePt t="104665" x="2982913" y="4232275"/>
          <p14:tracePt t="104682" x="2911475" y="4232275"/>
          <p14:tracePt t="104698" x="2874963" y="4232275"/>
          <p14:tracePt t="104716" x="2857500" y="4232275"/>
          <p14:tracePt t="104732" x="2840038" y="4232275"/>
          <p14:tracePt t="104748" x="2751138" y="4232275"/>
          <p14:tracePt t="104791" x="2724150" y="4232275"/>
          <p14:tracePt t="104799" x="2608263" y="4232275"/>
          <p14:tracePt t="104825" x="2536825" y="4232275"/>
          <p14:tracePt t="104832" x="2411413" y="4232275"/>
          <p14:tracePt t="104848" x="2357438" y="4232275"/>
          <p14:tracePt t="104865" x="2339975" y="4232275"/>
          <p14:tracePt t="104881" x="2303463" y="4232275"/>
          <p14:tracePt t="104899" x="2259013" y="4232275"/>
          <p14:tracePt t="104915" x="2205038" y="4232275"/>
          <p14:tracePt t="104933" x="2133600" y="4232275"/>
          <p14:tracePt t="104948" x="2062163" y="4232275"/>
          <p14:tracePt t="104948" x="2054225" y="4232275"/>
          <p14:tracePt t="104967" x="2027238" y="4232275"/>
          <p14:tracePt t="104981" x="1973263" y="4232275"/>
          <p14:tracePt t="104999" x="1901825" y="4232275"/>
          <p14:tracePt t="105015" x="1830388" y="4232275"/>
          <p14:tracePt t="105032" x="1776413" y="4232275"/>
          <p14:tracePt t="105048" x="1741488" y="4232275"/>
          <p14:tracePt t="105065" x="1724025" y="4232275"/>
          <p14:tracePt t="105081" x="1704975" y="4232275"/>
          <p14:tracePt t="105098" x="1679575" y="4232275"/>
          <p14:tracePt t="105115" x="1571625" y="4232275"/>
          <p14:tracePt t="105148" x="1517650" y="4232275"/>
          <p14:tracePt t="105165" x="1482725" y="4232275"/>
          <p14:tracePt t="105182" x="1455738" y="4232275"/>
          <p14:tracePt t="105198" x="1438275" y="4232275"/>
          <p14:tracePt t="105247" x="1428750" y="4232275"/>
          <p14:tracePt t="105262" x="1419225" y="4232275"/>
          <p14:tracePt t="105270" x="1411288" y="4232275"/>
          <p14:tracePt t="105276" x="1393825" y="4232275"/>
          <p14:tracePt t="105282" x="1357313" y="4232275"/>
          <p14:tracePt t="105298" x="1339850" y="4232275"/>
          <p14:tracePt t="105315" x="1295400" y="4232275"/>
          <p14:tracePt t="105332" x="1258888" y="4232275"/>
          <p14:tracePt t="105349" x="1223963" y="4232275"/>
          <p14:tracePt t="105365" x="1116013" y="4232275"/>
          <p14:tracePt t="105392" x="1089025" y="4232275"/>
          <p14:tracePt t="105399" x="1036638" y="4232275"/>
          <p14:tracePt t="105415" x="990600" y="4232275"/>
          <p14:tracePt t="105431" x="955675" y="4232275"/>
          <p14:tracePt t="105630" x="938213" y="4232275"/>
          <p14:tracePt t="105638" x="901700" y="4232275"/>
          <p14:tracePt t="105646" x="893763" y="4232275"/>
          <p14:tracePt t="105654" x="847725" y="4232275"/>
          <p14:tracePt t="105665" x="812800" y="4232275"/>
          <p14:tracePt t="105682" x="795338" y="4232275"/>
          <p14:tracePt t="107599" x="795338" y="4224338"/>
          <p14:tracePt t="107630" x="803275" y="4224338"/>
          <p14:tracePt t="107662" x="812800" y="4224338"/>
          <p14:tracePt t="107677" x="812800" y="4214813"/>
          <p14:tracePt t="107774" x="822325" y="4214813"/>
          <p14:tracePt t="107790" x="839788" y="4205288"/>
          <p14:tracePt t="107822" x="847725" y="4205288"/>
          <p14:tracePt t="107878" x="857250" y="4205288"/>
          <p14:tracePt t="108119" x="866775" y="4197350"/>
          <p14:tracePt t="108126" x="866775" y="4187825"/>
          <p14:tracePt t="108134" x="884238" y="4179888"/>
          <p14:tracePt t="108142" x="901700" y="4170363"/>
          <p14:tracePt t="108157" x="928688" y="4143375"/>
          <p14:tracePt t="108181" x="946150" y="4133850"/>
          <p14:tracePt t="108198" x="955675" y="4133850"/>
          <p14:tracePt t="108215" x="973138" y="4125913"/>
          <p14:tracePt t="108232" x="982663" y="4116388"/>
          <p14:tracePt t="108271" x="1000125" y="4116388"/>
          <p14:tracePt t="108287" x="1000125" y="4108450"/>
          <p14:tracePt t="108288" x="1009650" y="4108450"/>
          <p14:tracePt t="108298" x="1027113" y="4108450"/>
          <p14:tracePt t="108315" x="1036638" y="4098925"/>
          <p14:tracePt t="108331" x="1044575" y="4098925"/>
          <p14:tracePt t="108519" x="1054100" y="4098925"/>
          <p14:tracePt t="108558" x="1071563" y="4098925"/>
          <p14:tracePt t="108590" x="1081088" y="4098925"/>
          <p14:tracePt t="108607" x="1089025" y="4098925"/>
          <p14:tracePt t="109590" x="1133475" y="4098925"/>
          <p14:tracePt t="109597" x="1204913" y="4098925"/>
          <p14:tracePt t="109615" x="1374775" y="4098925"/>
          <p14:tracePt t="109616" x="1517650" y="4098925"/>
          <p14:tracePt t="109632" x="1660525" y="4098925"/>
          <p14:tracePt t="109648" x="1714500" y="4098925"/>
          <p14:tracePt t="109665" x="1724025" y="4098925"/>
          <p14:tracePt t="109806" x="1741488" y="4098925"/>
          <p14:tracePt t="109814" x="1955800" y="4108450"/>
          <p14:tracePt t="109840" x="2027238" y="4143375"/>
          <p14:tracePt t="109848" x="2224088" y="4197350"/>
          <p14:tracePt t="109886" x="2295525" y="4197350"/>
          <p14:tracePt t="109898" x="2419350" y="4214813"/>
          <p14:tracePt t="109914" x="2598738" y="4276725"/>
          <p14:tracePt t="109931" x="2847975" y="4313238"/>
          <p14:tracePt t="109949" x="3125788" y="4357688"/>
          <p14:tracePt t="109964" x="3357563" y="4394200"/>
          <p14:tracePt t="109964" x="3446463" y="4394200"/>
          <p14:tracePt t="109983" x="3598863" y="4438650"/>
          <p14:tracePt t="109998" x="3741738" y="4438650"/>
          <p14:tracePt t="110015" x="3840163" y="4456113"/>
          <p14:tracePt t="110031" x="3965575" y="4465638"/>
          <p14:tracePt t="110049" x="4116388" y="4510088"/>
          <p14:tracePt t="110065" x="4259263" y="4527550"/>
          <p14:tracePt t="110081" x="4357688" y="4537075"/>
          <p14:tracePt t="110098" x="4411663" y="4537075"/>
          <p14:tracePt t="110115" x="4456113" y="4537075"/>
          <p14:tracePt t="110131" x="4465638" y="4537075"/>
          <p14:tracePt t="110149" x="4929188" y="4589463"/>
          <p14:tracePt t="110238" x="5018088" y="4608513"/>
          <p14:tracePt t="110248" x="5081588" y="4608513"/>
          <p14:tracePt t="110264" x="5205413" y="4625975"/>
          <p14:tracePt t="110281" x="5375275" y="4660900"/>
          <p14:tracePt t="110298" x="5581650" y="4670425"/>
          <p14:tracePt t="110315" x="5776913" y="4697413"/>
          <p14:tracePt t="110332" x="5973763" y="4741863"/>
          <p14:tracePt t="110348" x="6116638" y="4759325"/>
          <p14:tracePt t="110365" x="6251575" y="4776788"/>
          <p14:tracePt t="110394" x="6259513" y="4776788"/>
          <p14:tracePt t="110398" x="6323013" y="4776788"/>
          <p14:tracePt t="110415" x="6446838" y="4776788"/>
          <p14:tracePt t="110432" x="6626225" y="4795838"/>
          <p14:tracePt t="110448" x="6938963" y="4848225"/>
          <p14:tracePt t="110488" x="6973888" y="4848225"/>
          <p14:tracePt t="110489" x="7000875" y="4848225"/>
          <p14:tracePt t="110498" x="7018338" y="4857750"/>
          <p14:tracePt t="110534" x="7037388" y="4857750"/>
          <p14:tracePt t="110535" x="7062788" y="4857750"/>
          <p14:tracePt t="110548" x="7116763" y="4857750"/>
          <p14:tracePt t="110565" x="7259638" y="4884738"/>
          <p14:tracePt t="110581" x="7491413" y="4919663"/>
          <p14:tracePt t="110581" x="7562850" y="4919663"/>
          <p14:tracePt t="110599" x="7634288" y="4938713"/>
          <p14:tracePt t="110614" x="7661275" y="4938713"/>
          <p14:tracePt t="112286" x="0" y="0"/>
        </p14:tracePtLst>
        <p14:tracePtLst>
          <p14:tracePt t="113917" x="4572000" y="3429000"/>
          <p14:tracePt t="114294" x="4554538" y="3429000"/>
          <p14:tracePt t="114301" x="4537075" y="3482975"/>
          <p14:tracePt t="114303" x="4491038" y="3544888"/>
          <p14:tracePt t="114314" x="4125913" y="4205288"/>
          <p14:tracePt t="114314" x="3973513" y="4465638"/>
          <p14:tracePt t="114350" x="3840163" y="4679950"/>
          <p14:tracePt t="114364" x="3581400" y="5072063"/>
          <p14:tracePt t="114380" x="3259138" y="5483225"/>
          <p14:tracePt t="114414" x="3232150" y="5510213"/>
          <p14:tracePt t="114415" x="3160713" y="5581650"/>
          <p14:tracePt t="114432" x="3071813" y="5705475"/>
          <p14:tracePt t="114453" x="2965450" y="5830888"/>
          <p14:tracePt t="114467" x="2847975" y="5956300"/>
          <p14:tracePt t="114481" x="2751138" y="6054725"/>
          <p14:tracePt t="114499" x="2660650" y="6099175"/>
          <p14:tracePt t="114514" x="2581275" y="6153150"/>
          <p14:tracePt t="114531" x="1901825" y="6527800"/>
          <p14:tracePt t="114581" x="1054100" y="6848475"/>
          <p14:tracePt t="114581" x="1027113" y="6848475"/>
          <p14:tracePt t="114710" x="1027113" y="6840538"/>
          <p14:tracePt t="114726" x="1036638" y="6813550"/>
          <p14:tracePt t="114734" x="1044575" y="6804025"/>
          <p14:tracePt t="114742" x="1062038" y="6769100"/>
          <p14:tracePt t="114748" x="1071563" y="6751638"/>
          <p14:tracePt t="114764" x="1125538" y="6680200"/>
          <p14:tracePt t="114782" x="1169988" y="6643688"/>
          <p14:tracePt t="114798" x="1231900" y="6572250"/>
          <p14:tracePt t="114815" x="1312863" y="6545263"/>
          <p14:tracePt t="114831" x="1393825" y="6491288"/>
          <p14:tracePt t="114848" x="1509713" y="6465888"/>
          <p14:tracePt t="114864" x="1536700" y="6446838"/>
          <p14:tracePt t="114881" x="1589088" y="6429375"/>
          <p14:tracePt t="114897" x="1643063" y="6394450"/>
          <p14:tracePt t="114915" x="1724025" y="6367463"/>
          <p14:tracePt t="114930" x="1776413" y="6340475"/>
          <p14:tracePt t="114949" x="1795463" y="6330950"/>
          <p14:tracePt t="114964" x="1839913" y="6323013"/>
          <p14:tracePt t="114964" x="1884363" y="6286500"/>
          <p14:tracePt t="114983" x="1919288" y="6286500"/>
          <p14:tracePt t="114998" x="2089150" y="6251575"/>
          <p14:tracePt t="115015" x="2160588" y="6232525"/>
          <p14:tracePt t="115031" x="2259013" y="6215063"/>
          <p14:tracePt t="115048" x="2419350" y="6215063"/>
          <p14:tracePt t="115064" x="2813050" y="6197600"/>
          <p14:tracePt t="115080" x="3394075" y="6134100"/>
          <p14:tracePt t="115098" x="3679825" y="6089650"/>
          <p14:tracePt t="115114" x="3803650" y="6072188"/>
          <p14:tracePt t="115131" x="3840163" y="6062663"/>
          <p14:tracePt t="115147" x="3857625" y="6054725"/>
          <p14:tracePt t="115215" x="3867150" y="6054725"/>
          <p14:tracePt t="115223" x="3902075" y="6010275"/>
          <p14:tracePt t="115223" x="3938588" y="5973763"/>
          <p14:tracePt t="115239" x="3956050" y="5956300"/>
          <p14:tracePt t="115248" x="4044950" y="5857875"/>
          <p14:tracePt t="115283" x="4062413" y="5840413"/>
          <p14:tracePt t="115298" x="4071938" y="5822950"/>
          <p14:tracePt t="115422" x="4071938" y="5813425"/>
          <p14:tracePt t="115470" x="4054475" y="5813425"/>
          <p14:tracePt t="115478" x="4000500" y="5813425"/>
          <p14:tracePt t="115488" x="3990975" y="5813425"/>
          <p14:tracePt t="115497" x="3973513" y="5813425"/>
          <p14:tracePt t="115549" x="3965575" y="5813425"/>
          <p14:tracePt t="115566" x="3956050" y="5813425"/>
          <p14:tracePt t="115574" x="3938588" y="5813425"/>
          <p14:tracePt t="115580" x="3894138" y="5830888"/>
          <p14:tracePt t="115614" x="3848100" y="5840413"/>
          <p14:tracePt t="115615" x="3776663" y="5857875"/>
          <p14:tracePt t="115664" x="3768725" y="5857875"/>
          <p14:tracePt t="115709" x="3759200" y="5857875"/>
          <p14:tracePt t="116110" x="3759200" y="5867400"/>
          <p14:tracePt t="116119" x="3776663" y="5867400"/>
          <p14:tracePt t="116125" x="3822700" y="5867400"/>
          <p14:tracePt t="116130" x="3867150" y="5867400"/>
          <p14:tracePt t="116147" x="3884613" y="5867400"/>
          <p14:tracePt t="116165" x="3894138" y="5867400"/>
          <p14:tracePt t="116180" x="3919538" y="5867400"/>
          <p14:tracePt t="116198" x="3929063" y="5867400"/>
          <p14:tracePt t="116278" x="3946525" y="5867400"/>
          <p14:tracePt t="116283" x="4170363" y="5803900"/>
          <p14:tracePt t="116348" x="4251325" y="5776913"/>
          <p14:tracePt t="116470" x="4268788" y="5776913"/>
          <p14:tracePt t="116479" x="4295775" y="5776913"/>
          <p14:tracePt t="116480" x="4322763" y="5759450"/>
          <p14:tracePt t="116497" x="4348163" y="5759450"/>
          <p14:tracePt t="116497" x="4438650" y="5741988"/>
          <p14:tracePt t="116515" x="4562475" y="5732463"/>
          <p14:tracePt t="116531" x="4608513" y="5715000"/>
          <p14:tracePt t="116934" x="4633913" y="5715000"/>
          <p14:tracePt t="116942" x="4643438" y="5715000"/>
          <p14:tracePt t="116950" x="4670425" y="5715000"/>
          <p14:tracePt t="116955" x="4705350" y="5715000"/>
          <p14:tracePt t="116964" x="4768850" y="5715000"/>
          <p14:tracePt t="116981" x="4795838" y="5715000"/>
          <p14:tracePt t="117534" x="4822825" y="5715000"/>
          <p14:tracePt t="117542" x="4857750" y="5715000"/>
          <p14:tracePt t="117550" x="4875213" y="5715000"/>
          <p14:tracePt t="117558" x="4902200" y="5715000"/>
          <p14:tracePt t="117564" x="4938713" y="5715000"/>
          <p14:tracePt t="117580" x="4991100" y="5715000"/>
          <p14:tracePt t="117580" x="5018088" y="5705475"/>
          <p14:tracePt t="117718" x="5027613" y="5705475"/>
          <p14:tracePt t="117725" x="5045075" y="5705475"/>
          <p14:tracePt t="117734" x="5062538" y="5705475"/>
          <p14:tracePt t="117747" x="5081588" y="5705475"/>
          <p14:tracePt t="117750" x="5133975" y="5705475"/>
          <p14:tracePt t="117764" x="5224463" y="5705475"/>
          <p14:tracePt t="117801" x="5259388" y="5705475"/>
          <p14:tracePt t="117814" x="5295900" y="5705475"/>
          <p14:tracePt t="117831" x="5313363" y="5705475"/>
          <p14:tracePt t="117847" x="5330825" y="5688013"/>
          <p14:tracePt t="117864" x="5384800" y="5688013"/>
          <p14:tracePt t="117880" x="5446713" y="5680075"/>
          <p14:tracePt t="117922" x="5456238" y="5680075"/>
          <p14:tracePt t="117930" x="5473700" y="5680075"/>
          <p14:tracePt t="117947" x="5500688" y="5680075"/>
          <p14:tracePt t="117964" x="5545138" y="5680075"/>
          <p14:tracePt t="117981" x="5616575" y="5680075"/>
          <p14:tracePt t="117997" x="5715000" y="5680075"/>
          <p14:tracePt t="118015" x="5732463" y="5680075"/>
          <p14:tracePt t="118030" x="5751513" y="5680075"/>
          <p14:tracePt t="118047" x="5786438" y="5680075"/>
          <p14:tracePt t="118064" x="5875338" y="5680075"/>
          <p14:tracePt t="118081" x="6000750" y="5680075"/>
          <p14:tracePt t="118097" x="6099175" y="5680075"/>
          <p14:tracePt t="118114" x="6153150" y="5680075"/>
          <p14:tracePt t="118130" x="6205538" y="5661025"/>
          <p14:tracePt t="118148" x="6259513" y="5661025"/>
          <p14:tracePt t="118165" x="6330950" y="5661025"/>
          <p14:tracePt t="118165" x="6375400" y="5661025"/>
          <p14:tracePt t="118183" x="6402388" y="5661025"/>
          <p14:tracePt t="118199" x="6411913" y="5661025"/>
          <p14:tracePt t="118217" x="6419850" y="5661025"/>
          <p14:tracePt t="118232" x="6465888" y="5661025"/>
          <p14:tracePt t="118249" x="6518275" y="5670550"/>
          <p14:tracePt t="118266" x="6608763" y="5670550"/>
          <p14:tracePt t="118280" x="6732588" y="5705475"/>
          <p14:tracePt t="118297" x="6813550" y="5705475"/>
          <p14:tracePt t="118314" x="6831013" y="5705475"/>
          <p14:tracePt t="118330" x="6848475" y="5705475"/>
          <p14:tracePt t="118347" x="6858000" y="5705475"/>
          <p14:tracePt t="119062" x="6831013" y="5705475"/>
          <p14:tracePt t="119070" x="6804025" y="5705475"/>
          <p14:tracePt t="119080" x="6777038" y="5705475"/>
          <p14:tracePt t="119081" x="6724650" y="5705475"/>
          <p14:tracePt t="119097" x="6697663" y="5705475"/>
          <p14:tracePt t="119114" x="6688138" y="5705475"/>
          <p14:tracePt t="119130" x="6670675" y="5705475"/>
          <p14:tracePt t="119798" x="6643688" y="5697538"/>
          <p14:tracePt t="119805" x="6616700" y="5697538"/>
          <p14:tracePt t="119815" x="6589713" y="5697538"/>
          <p14:tracePt t="119815" x="6572250" y="5688013"/>
          <p14:tracePt t="119830" x="6572250" y="5680075"/>
          <p14:tracePt t="119847" x="6562725" y="5680075"/>
          <p14:tracePt t="119999" x="6545263" y="5680075"/>
          <p14:tracePt t="120014" x="6537325" y="5680075"/>
          <p14:tracePt t="120026" x="6527800" y="5680075"/>
          <p14:tracePt t="120037" x="6518275" y="5680075"/>
          <p14:tracePt t="120047" x="6500813" y="5680075"/>
          <p14:tracePt t="120094" x="6491288" y="5680075"/>
          <p14:tracePt t="120438" x="6510338" y="5680075"/>
          <p14:tracePt t="120445" x="6572250" y="5751513"/>
          <p14:tracePt t="120463" x="6589713" y="5795963"/>
          <p14:tracePt t="120702" x="6599238" y="5795963"/>
          <p14:tracePt t="120703" x="6562725" y="5768975"/>
          <p14:tracePt t="120771" x="6554788" y="5759450"/>
          <p14:tracePt t="120780" x="6545263" y="5759450"/>
          <p14:tracePt t="120814" x="6537325" y="5759450"/>
          <p14:tracePt t="120815" x="6527800" y="5759450"/>
          <p14:tracePt t="120831" x="6510338" y="5751513"/>
          <p14:tracePt t="120847" x="6500813" y="5751513"/>
          <p14:tracePt t="120910" x="6491288" y="5741988"/>
          <p14:tracePt t="121310" x="6500813" y="5741988"/>
          <p14:tracePt t="121311" x="6518275" y="5741988"/>
          <p14:tracePt t="121330" x="6562725" y="5741988"/>
          <p14:tracePt t="121330" x="6634163" y="5741988"/>
          <p14:tracePt t="121348" x="6705600" y="5741988"/>
          <p14:tracePt t="121364" x="6848475" y="5741988"/>
          <p14:tracePt t="121387" x="6902450" y="5741988"/>
          <p14:tracePt t="121397" x="6946900" y="5732463"/>
          <p14:tracePt t="121397" x="6956425" y="5732463"/>
          <p14:tracePt t="121415" x="6983413" y="5732463"/>
          <p14:tracePt t="121430" x="7027863" y="5732463"/>
          <p14:tracePt t="121430" x="7072313" y="5732463"/>
          <p14:tracePt t="121454" x="7099300" y="5732463"/>
          <p14:tracePt t="121463" x="7215188" y="5732463"/>
          <p14:tracePt t="121480" x="7331075" y="5732463"/>
          <p14:tracePt t="121497" x="7402513" y="5732463"/>
          <p14:tracePt t="121514" x="7456488" y="5732463"/>
          <p14:tracePt t="121530" x="7500938" y="5732463"/>
          <p14:tracePt t="121547" x="7518400" y="5732463"/>
          <p14:tracePt t="121564" x="7537450" y="5732463"/>
          <p14:tracePt t="121580" x="7545388" y="5732463"/>
          <p14:tracePt t="123142" x="7554913" y="5732463"/>
          <p14:tracePt t="124228" x="0" y="0"/>
        </p14:tracePtLst>
        <p14:tracePtLst>
          <p14:tracePt t="125697" x="4572000" y="3429000"/>
          <p14:tracePt t="125942" x="4572000" y="3455988"/>
          <p14:tracePt t="125949" x="4554538" y="3473450"/>
          <p14:tracePt t="125953" x="4500563" y="3509963"/>
          <p14:tracePt t="125964" x="4340225" y="3643313"/>
          <p14:tracePt t="125981" x="4062413" y="3875088"/>
          <p14:tracePt t="125997" x="3411538" y="4411663"/>
          <p14:tracePt t="126015" x="3116263" y="4786313"/>
          <p14:tracePt t="126030" x="2928938" y="5018088"/>
          <p14:tracePt t="126048" x="2830513" y="5197475"/>
          <p14:tracePt t="126063" x="2813050" y="5322888"/>
          <p14:tracePt t="126081" x="2795588" y="5438775"/>
          <p14:tracePt t="126097" x="2776538" y="5545138"/>
          <p14:tracePt t="126115" x="2759075" y="5616575"/>
          <p14:tracePt t="126130" x="2741613" y="5680075"/>
          <p14:tracePt t="126148" x="2741613" y="5741988"/>
          <p14:tracePt t="126164" x="2724150" y="5867400"/>
          <p14:tracePt t="126181" x="2608263" y="6224588"/>
          <p14:tracePt t="126214" x="2544763" y="6340475"/>
          <p14:tracePt t="126215" x="2438400" y="6589713"/>
          <p14:tracePt t="126230" x="2347913" y="6831013"/>
          <p14:tracePt t="126247" x="2303463" y="6848475"/>
          <p14:tracePt t="126263" x="2286000" y="6848475"/>
          <p14:tracePt t="126281" x="2268538" y="6848475"/>
          <p14:tracePt t="126298" x="2251075" y="6848475"/>
          <p14:tracePt t="126315" x="2241550" y="6848475"/>
          <p14:tracePt t="126438" x="2241550" y="6840538"/>
          <p14:tracePt t="126445" x="2339975" y="6661150"/>
          <p14:tracePt t="126445" x="2384425" y="6599238"/>
          <p14:tracePt t="126529" x="2643188" y="6411913"/>
          <p14:tracePt t="126562" x="2705100" y="6348413"/>
          <p14:tracePt t="126579" x="2768600" y="6303963"/>
          <p14:tracePt t="126580" x="2822575" y="6251575"/>
          <p14:tracePt t="126580" x="2857500" y="6224588"/>
          <p14:tracePt t="126614" x="2874963" y="6205538"/>
          <p14:tracePt t="126685" x="2901950" y="6197600"/>
          <p14:tracePt t="126694" x="2938463" y="6180138"/>
          <p14:tracePt t="126702" x="2973388" y="6161088"/>
          <p14:tracePt t="126710" x="3036888" y="6143625"/>
          <p14:tracePt t="126713" x="3232150" y="6089650"/>
          <p14:tracePt t="126731" x="3429000" y="6027738"/>
          <p14:tracePt t="126747" x="3589338" y="5983288"/>
          <p14:tracePt t="126764" x="3660775" y="5956300"/>
          <p14:tracePt t="126799" x="3670300" y="5956300"/>
          <p14:tracePt t="126878" x="3679825" y="5965825"/>
          <p14:tracePt t="126879" x="3786188" y="6062663"/>
          <p14:tracePt t="126913" x="3830638" y="6089650"/>
          <p14:tracePt t="126918" x="3848100" y="6108700"/>
          <p14:tracePt t="126930" x="3902075" y="6143625"/>
          <p14:tracePt t="126947" x="3911600" y="6161088"/>
          <p14:tracePt t="126963" x="3929063" y="6161088"/>
          <p14:tracePt t="126980" x="3938588" y="6161088"/>
          <p14:tracePt t="126997" x="3965575" y="6170613"/>
          <p14:tracePt t="126997" x="3983038" y="6170613"/>
          <p14:tracePt t="127015" x="4062413" y="6170613"/>
          <p14:tracePt t="127030" x="4205288" y="6170613"/>
          <p14:tracePt t="127047" x="4348163" y="6170613"/>
          <p14:tracePt t="127063" x="4518025" y="6170613"/>
          <p14:tracePt t="127080" x="4625975" y="6170613"/>
          <p14:tracePt t="127096" x="4670425" y="6161088"/>
          <p14:tracePt t="127113" x="4670425" y="6153150"/>
          <p14:tracePt t="127455" x="4697413" y="6153150"/>
          <p14:tracePt t="127463" x="4741863" y="6153150"/>
          <p14:tracePt t="127464" x="5259388" y="6153150"/>
          <p14:tracePt t="127505" x="5357813" y="6153150"/>
          <p14:tracePt t="127513" x="5473700" y="6153150"/>
          <p14:tracePt t="127530" x="5572125" y="6153150"/>
          <p14:tracePt t="127546" x="5822950" y="6126163"/>
          <p14:tracePt t="127602" x="5946775" y="6126163"/>
          <p14:tracePt t="127647" x="6000750" y="6126163"/>
          <p14:tracePt t="127649" x="6045200" y="6126163"/>
          <p14:tracePt t="127663" x="6099175" y="6126163"/>
          <p14:tracePt t="127680" x="6143625" y="6126163"/>
          <p14:tracePt t="127697" x="6215063" y="6126163"/>
          <p14:tracePt t="127715" x="6276975" y="6108700"/>
          <p14:tracePt t="127730" x="6330950" y="6108700"/>
          <p14:tracePt t="127748" x="6375400" y="6108700"/>
          <p14:tracePt t="127763" x="6411913" y="6108700"/>
          <p14:tracePt t="127799" x="6419850" y="6108700"/>
          <p14:tracePt t="127800" x="6429375" y="6108700"/>
          <p14:tracePt t="127814" x="6456363" y="6108700"/>
          <p14:tracePt t="128022" x="6500813" y="6108700"/>
          <p14:tracePt t="128022" x="6599238" y="6108700"/>
          <p14:tracePt t="128038" x="6715125" y="6108700"/>
          <p14:tracePt t="128046" x="6867525" y="6116638"/>
          <p14:tracePt t="128047" x="7402513" y="6205538"/>
          <p14:tracePt t="128064" x="7751763" y="6251575"/>
          <p14:tracePt t="128080" x="7894638" y="6269038"/>
          <p14:tracePt t="128097" x="7920038" y="6269038"/>
          <p14:tracePt t="128134" x="7929563" y="6269038"/>
          <p14:tracePt t="128910" x="7894638" y="6269038"/>
          <p14:tracePt t="128918" x="7616825" y="6313488"/>
          <p14:tracePt t="128936" x="7429500" y="6330950"/>
          <p14:tracePt t="128946" x="6973888" y="6384925"/>
          <p14:tracePt t="128964" x="6367463" y="6483350"/>
          <p14:tracePt t="128979" x="5759450" y="6572250"/>
          <p14:tracePt t="128997" x="5153025" y="6634163"/>
          <p14:tracePt t="129013" x="3938588" y="6759575"/>
          <p14:tracePt t="129031" x="2911475" y="6831013"/>
          <p14:tracePt t="129046" x="1803400" y="6831013"/>
          <p14:tracePt t="129063" x="741363" y="6831013"/>
          <p14:tracePt t="129080" x="17463" y="6831013"/>
          <p14:tracePt t="129096" x="0" y="6831013"/>
          <p14:tracePt t="129222" x="0" y="6813550"/>
          <p14:tracePt t="129238" x="0" y="6796088"/>
          <p14:tracePt t="129243" x="0" y="6786563"/>
          <p14:tracePt t="129270" x="0" y="6777038"/>
          <p14:tracePt t="129292" x="0" y="6759575"/>
          <p14:tracePt t="129326" x="0" y="6751638"/>
          <p14:tracePt t="129334" x="0" y="6705600"/>
          <p14:tracePt t="129349" x="0" y="6688138"/>
          <p14:tracePt t="129350" x="0" y="6670675"/>
          <p14:tracePt t="129374" x="0" y="6653213"/>
          <p14:tracePt t="129396" x="0" y="6643688"/>
          <p14:tracePt t="129430" x="0" y="6634163"/>
          <p14:tracePt t="129590" x="0" y="6616700"/>
          <p14:tracePt t="129607" x="0" y="6599238"/>
          <p14:tracePt t="129614" x="9525" y="6599238"/>
          <p14:tracePt t="129622" x="44450" y="6589713"/>
          <p14:tracePt t="129631" x="98425" y="6572250"/>
          <p14:tracePt t="129647" x="133350" y="6554788"/>
          <p14:tracePt t="129664" x="152400" y="6545263"/>
          <p14:tracePt t="129680" x="196850" y="6537325"/>
          <p14:tracePt t="129698" x="250825" y="6537325"/>
          <p14:tracePt t="129714" x="295275" y="6510338"/>
          <p14:tracePt t="129731" x="384175" y="6510338"/>
          <p14:tracePt t="129747" x="438150" y="6491288"/>
          <p14:tracePt t="129764" x="473075" y="6491288"/>
          <p14:tracePt t="129780" x="527050" y="6483350"/>
          <p14:tracePt t="129797" x="608013" y="6465888"/>
          <p14:tracePt t="129813" x="687388" y="6465888"/>
          <p14:tracePt t="129830" x="776288" y="6465888"/>
          <p14:tracePt t="129846" x="911225" y="6465888"/>
          <p14:tracePt t="129863" x="1044575" y="6465888"/>
          <p14:tracePt t="129879" x="1081088" y="6465888"/>
          <p14:tracePt t="129896" x="1098550" y="6456363"/>
          <p14:tracePt t="130086" x="1116013" y="6456363"/>
          <p14:tracePt t="130094" x="1143000" y="6456363"/>
          <p14:tracePt t="130102" x="1268413" y="6456363"/>
          <p14:tracePt t="130113" x="1482725" y="6456363"/>
          <p14:tracePt t="130129" x="1704975" y="6438900"/>
          <p14:tracePt t="130147" x="1893888" y="6411913"/>
          <p14:tracePt t="130163" x="2017713" y="6394450"/>
          <p14:tracePt t="130181" x="2081213" y="6384925"/>
          <p14:tracePt t="130196" x="2098675" y="6384925"/>
          <p14:tracePt t="130196" x="2116138" y="6384925"/>
          <p14:tracePt t="130215" x="2143125" y="6384925"/>
          <p14:tracePt t="130230" x="2259013" y="6384925"/>
          <p14:tracePt t="130248" x="2330450" y="6384925"/>
          <p14:tracePt t="130263" x="2357438" y="6384925"/>
          <p14:tracePt t="130670" x="2366963" y="6384925"/>
          <p14:tracePt t="130678" x="2393950" y="6384925"/>
          <p14:tracePt t="130678" x="2482850" y="6384925"/>
          <p14:tracePt t="130686" x="2589213" y="6384925"/>
          <p14:tracePt t="130696" x="2830513" y="6384925"/>
          <p14:tracePt t="130713" x="3044825" y="6384925"/>
          <p14:tracePt t="130731" x="3125788" y="6384925"/>
          <p14:tracePt t="130813" x="3133725" y="6384925"/>
          <p14:tracePt t="130870" x="3143250" y="6384925"/>
          <p14:tracePt t="130886" x="3170238" y="6384925"/>
          <p14:tracePt t="130896" x="3187700" y="6384925"/>
          <p14:tracePt t="130897" x="3232150" y="6384925"/>
          <p14:tracePt t="130914" x="3251200" y="6384925"/>
          <p14:tracePt t="131574" x="3259138" y="6384925"/>
          <p14:tracePt t="131581" x="4697413" y="6562725"/>
          <p14:tracePt t="131670" x="4714875" y="6572250"/>
          <p14:tracePt t="131950" x="4759325" y="6572250"/>
          <p14:tracePt t="131958" x="4983163" y="6545263"/>
          <p14:tracePt t="131985" x="5018088" y="6527800"/>
          <p14:tracePt t="131996" x="5027613" y="6527800"/>
          <p14:tracePt t="132013" x="5037138" y="6527800"/>
          <p14:tracePt t="132046" x="5045075" y="6527800"/>
          <p14:tracePt t="132070" x="5062538" y="6527800"/>
          <p14:tracePt t="132078" x="5108575" y="6527800"/>
          <p14:tracePt t="132078" x="5126038" y="6518275"/>
          <p14:tracePt t="132095" x="5180013" y="6518275"/>
          <p14:tracePt t="132112" x="5232400" y="6518275"/>
          <p14:tracePt t="132130" x="5259388" y="6518275"/>
          <p14:tracePt t="132179" x="5268913" y="6518275"/>
          <p14:tracePt t="132198" x="5286375" y="6510338"/>
          <p14:tracePt t="132206" x="5295900" y="6510338"/>
          <p14:tracePt t="132218" x="5303838" y="6510338"/>
          <p14:tracePt t="132219" x="5313363" y="6510338"/>
          <p14:tracePt t="132804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245271" y="199650"/>
            <a:ext cx="8653458" cy="825867"/>
          </a:xfrm>
          <a:prstGeom prst="rect">
            <a:avLst/>
          </a:prstGeom>
          <a:solidFill>
            <a:srgbClr val="FFFFFF"/>
          </a:solidFill>
          <a:ln>
            <a:solidFill/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400"/>
              </a:spcBef>
            </a:pP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Recombination will rarely separate loci which lie very close (⍬=0)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1400"/>
              </a:spcBef>
            </a:pP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Alleles on the same small chromosome segment tend to be transmitted as a block through a pedigree - called </a:t>
            </a:r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haplotype </a:t>
            </a: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-that can be tracked in families and </a:t>
            </a:r>
            <a:r>
              <a:rPr sz="1400" dirty="0" smtClean="0">
                <a:latin typeface="Comic Sans MS"/>
                <a:ea typeface="Comic Sans MS"/>
                <a:cs typeface="Comic Sans MS"/>
                <a:sym typeface="Comic Sans MS"/>
              </a:rPr>
              <a:t>populations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Shape 76"/>
          <p:cNvSpPr/>
          <p:nvPr/>
        </p:nvSpPr>
        <p:spPr>
          <a:xfrm>
            <a:off x="1017026" y="4768512"/>
            <a:ext cx="2812902" cy="1470026"/>
          </a:xfrm>
          <a:prstGeom prst="rect">
            <a:avLst/>
          </a:prstGeom>
          <a:solidFill>
            <a:srgbClr val="FFFFFF"/>
          </a:solidFill>
          <a:ln>
            <a:solidFill/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1000"/>
              </a:spcBef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The proportion of children who are recombinant is the </a:t>
            </a:r>
            <a:r>
              <a:rPr sz="1600" u="sng">
                <a:latin typeface="Comic Sans MS Bold"/>
                <a:ea typeface="Comic Sans MS Bold"/>
                <a:cs typeface="Comic Sans MS Bold"/>
                <a:sym typeface="Comic Sans MS Bold"/>
              </a:rPr>
              <a:t>recombination fraction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 between the two loci A and B during meiosis</a:t>
            </a:r>
          </a:p>
        </p:txBody>
      </p:sp>
      <p:pic>
        <p:nvPicPr>
          <p:cNvPr id="77" name="image4.png" descr="Recombinant2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6744" y="1739331"/>
            <a:ext cx="4599312" cy="2412364"/>
          </a:xfrm>
          <a:prstGeom prst="rect">
            <a:avLst/>
          </a:prstGeom>
          <a:ln>
            <a:solidFill>
              <a:srgbClr val="33CCFF"/>
            </a:solidFill>
            <a:miter/>
          </a:ln>
        </p:spPr>
      </p:pic>
      <p:sp>
        <p:nvSpPr>
          <p:cNvPr id="78" name="Shape 78"/>
          <p:cNvSpPr/>
          <p:nvPr/>
        </p:nvSpPr>
        <p:spPr>
          <a:xfrm>
            <a:off x="5874187" y="2766441"/>
            <a:ext cx="2934941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500" dirty="0"/>
              <a:t>How can we calculate the ⍬  ?</a:t>
            </a:r>
          </a:p>
        </p:txBody>
      </p:sp>
      <p:pic>
        <p:nvPicPr>
          <p:cNvPr id="79" name="image2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83967" y="4366976"/>
            <a:ext cx="4476196" cy="236453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/>
          <p:cNvSpPr txBox="1"/>
          <p:nvPr/>
        </p:nvSpPr>
        <p:spPr>
          <a:xfrm>
            <a:off x="6032090" y="3908323"/>
            <a:ext cx="1486941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⍬ 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venir Roman"/>
              </a:rPr>
              <a:t>= 2/7= 0,28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venir Roman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37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58" x="4313238" y="3670300"/>
          <p14:tracePt t="9399" x="4330700" y="3660775"/>
          <p14:tracePt t="9408" x="4357688" y="3643313"/>
          <p14:tracePt t="9410" x="4402138" y="3616325"/>
          <p14:tracePt t="10006" x="4402138" y="3625850"/>
          <p14:tracePt t="10013" x="4402138" y="3660775"/>
          <p14:tracePt t="10019" x="4348163" y="3902075"/>
          <p14:tracePt t="10056" x="4330700" y="3983038"/>
          <p14:tracePt t="10067" x="4313238" y="4054475"/>
          <p14:tracePt t="10083" x="4295775" y="4108450"/>
          <p14:tracePt t="10101" x="4286250" y="4125913"/>
          <p14:tracePt t="10117" x="4276725" y="4133850"/>
          <p14:tracePt t="10134" x="4268788" y="4143375"/>
          <p14:tracePt t="10150" x="4268788" y="4152900"/>
          <p14:tracePt t="10167" x="4259263" y="4170363"/>
          <p14:tracePt t="10183" x="4259263" y="4179888"/>
          <p14:tracePt t="10199" x="4241800" y="4197350"/>
          <p14:tracePt t="10217" x="4205288" y="4251325"/>
          <p14:tracePt t="10250" x="4170363" y="4295775"/>
          <p14:tracePt t="10281" x="4170363" y="4303713"/>
          <p14:tracePt t="10289" x="4160838" y="4322763"/>
          <p14:tracePt t="10300" x="4116388" y="4357688"/>
          <p14:tracePt t="10316" x="4037013" y="4429125"/>
          <p14:tracePt t="10334" x="3946525" y="4491038"/>
          <p14:tracePt t="10350" x="3840163" y="4562475"/>
          <p14:tracePt t="10367" x="3732213" y="4616450"/>
          <p14:tracePt t="10384" x="3633788" y="4652963"/>
          <p14:tracePt t="10399" x="3527425" y="4687888"/>
          <p14:tracePt t="10417" x="3490913" y="4697413"/>
          <p14:tracePt t="10433" x="3438525" y="4705350"/>
          <p14:tracePt t="10467" x="3367088" y="4714875"/>
          <p14:tracePt t="10501" x="3330575" y="4724400"/>
          <p14:tracePt t="10516" x="3286125" y="4724400"/>
          <p14:tracePt t="10518" x="3187700" y="4741863"/>
          <p14:tracePt t="10533" x="3071813" y="4759325"/>
          <p14:tracePt t="10551" x="2901950" y="4776788"/>
          <p14:tracePt t="10566" x="2697163" y="4822825"/>
          <p14:tracePt t="10584" x="2509838" y="4840288"/>
          <p14:tracePt t="10609" x="2465388" y="4840288"/>
          <p14:tracePt t="10617" x="2357438" y="4875213"/>
          <p14:tracePt t="10633" x="2286000" y="4875213"/>
          <p14:tracePt t="10650" x="2232025" y="4884738"/>
          <p14:tracePt t="10683" x="2205038" y="4902200"/>
          <p14:tracePt t="10683" x="2152650" y="4911725"/>
          <p14:tracePt t="10700" x="2000250" y="4965700"/>
          <p14:tracePt t="10718" x="1946275" y="4965700"/>
          <p14:tracePt t="10718" x="1919288" y="4983163"/>
          <p14:tracePt t="10733" x="1822450" y="5010150"/>
          <p14:tracePt t="10750" x="1724025" y="5037138"/>
          <p14:tracePt t="10775" x="1704975" y="5037138"/>
          <p14:tracePt t="10783" x="1660525" y="5054600"/>
          <p14:tracePt t="10800" x="1608138" y="5072063"/>
          <p14:tracePt t="10816" x="1536700" y="5089525"/>
          <p14:tracePt t="10835" x="1473200" y="5116513"/>
          <p14:tracePt t="10850" x="1384300" y="5160963"/>
          <p14:tracePt t="10867" x="1303338" y="5197475"/>
          <p14:tracePt t="10883" x="1231900" y="5241925"/>
          <p14:tracePt t="10900" x="1143000" y="5295900"/>
          <p14:tracePt t="10916" x="1017588" y="5375275"/>
          <p14:tracePt t="10916" x="965200" y="5384800"/>
          <p14:tracePt t="10950" x="946150" y="5411788"/>
          <p14:tracePt t="10950" x="919163" y="5438775"/>
          <p14:tracePt t="10967" x="893763" y="5465763"/>
          <p14:tracePt t="10983" x="866775" y="5483225"/>
          <p14:tracePt t="11000" x="830263" y="5518150"/>
          <p14:tracePt t="11016" x="822325" y="5545138"/>
          <p14:tracePt t="11034" x="795338" y="5581650"/>
          <p14:tracePt t="11050" x="795338" y="5608638"/>
          <p14:tracePt t="11067" x="785813" y="5616575"/>
          <p14:tracePt t="11101" x="785813" y="5626100"/>
          <p14:tracePt t="11510" x="785813" y="5608638"/>
          <p14:tracePt t="11517" x="822325" y="5572125"/>
          <p14:tracePt t="11525" x="839788" y="5545138"/>
          <p14:tracePt t="11533" x="901700" y="5456238"/>
          <p14:tracePt t="11550" x="928688" y="5394325"/>
          <p14:tracePt t="11567" x="938213" y="5357813"/>
          <p14:tracePt t="11583" x="1009650" y="5232400"/>
          <p14:tracePt t="11625" x="1017588" y="5224463"/>
          <p14:tracePt t="11634" x="1036638" y="5205413"/>
          <p14:tracePt t="11650" x="1062038" y="5170488"/>
          <p14:tracePt t="11675" x="1062038" y="5153025"/>
          <p14:tracePt t="11683" x="1071563" y="5126038"/>
          <p14:tracePt t="11700" x="1089025" y="5108575"/>
          <p14:tracePt t="11716" x="1125538" y="5081588"/>
          <p14:tracePt t="11735" x="1143000" y="5062538"/>
          <p14:tracePt t="11750" x="1160463" y="5037138"/>
          <p14:tracePt t="11767" x="1169988" y="5010150"/>
          <p14:tracePt t="11783" x="1179513" y="5000625"/>
          <p14:tracePt t="11800" x="1187450" y="4991100"/>
          <p14:tracePt t="12357" x="1196975" y="4991100"/>
          <p14:tracePt t="12365" x="1214438" y="5000625"/>
          <p14:tracePt t="12367" x="1241425" y="5018088"/>
          <p14:tracePt t="12383" x="1268413" y="5018088"/>
          <p14:tracePt t="12400" x="1285875" y="5027613"/>
          <p14:tracePt t="12416" x="1339850" y="5045075"/>
          <p14:tracePt t="12433" x="1384300" y="5054600"/>
          <p14:tracePt t="12450" x="1401763" y="5054600"/>
          <p14:tracePt t="12467" x="1438275" y="5062538"/>
          <p14:tracePt t="12483" x="1465263" y="5062538"/>
          <p14:tracePt t="12500" x="1509713" y="5081588"/>
          <p14:tracePt t="12516" x="1589088" y="5081588"/>
          <p14:tracePt t="12534" x="1643063" y="5099050"/>
          <p14:tracePt t="12550" x="1697038" y="5108575"/>
          <p14:tracePt t="12568" x="1776413" y="5108575"/>
          <p14:tracePt t="12583" x="1830388" y="5108575"/>
          <p14:tracePt t="12601" x="1847850" y="5108575"/>
          <p14:tracePt t="12616" x="1857375" y="5108575"/>
          <p14:tracePt t="12640" x="1874838" y="5126038"/>
          <p14:tracePt t="12650" x="1919288" y="5126038"/>
          <p14:tracePt t="12692" x="1938338" y="5126038"/>
          <p14:tracePt t="12700" x="2000250" y="5126038"/>
          <p14:tracePt t="12716" x="2054225" y="5126038"/>
          <p14:tracePt t="12716" x="2081213" y="5126038"/>
          <p14:tracePt t="12734" x="2160588" y="5116513"/>
          <p14:tracePt t="12750" x="2197100" y="5116513"/>
          <p14:tracePt t="12766" x="2224088" y="5116513"/>
          <p14:tracePt t="12783" x="2251075" y="5099050"/>
          <p14:tracePt t="12799" x="2259013" y="5099050"/>
          <p14:tracePt t="12861" x="2286000" y="5099050"/>
          <p14:tracePt t="12869" x="2295525" y="5099050"/>
          <p14:tracePt t="12869" x="2322513" y="5089525"/>
          <p14:tracePt t="12885" x="2347913" y="5089525"/>
          <p14:tracePt t="12886" x="2366963" y="5089525"/>
          <p14:tracePt t="12899" x="2419350" y="5089525"/>
          <p14:tracePt t="12899" x="2446338" y="5072063"/>
          <p14:tracePt t="12917" x="2473325" y="5072063"/>
          <p14:tracePt t="12933" x="2536825" y="5072063"/>
          <p14:tracePt t="12950" x="2544763" y="5072063"/>
          <p14:tracePt t="12966" x="2562225" y="5072063"/>
          <p14:tracePt t="13117" x="2581275" y="5062538"/>
          <p14:tracePt t="13125" x="2625725" y="5062538"/>
          <p14:tracePt t="13133" x="2652713" y="5062538"/>
          <p14:tracePt t="13139" x="2776538" y="5045075"/>
          <p14:tracePt t="13149" x="2965450" y="5027613"/>
          <p14:tracePt t="13167" x="3179763" y="5010150"/>
          <p14:tracePt t="13183" x="3348038" y="4965700"/>
          <p14:tracePt t="13200" x="3429000" y="4965700"/>
          <p14:tracePt t="13216" x="3438525" y="4956175"/>
          <p14:tracePt t="13233" x="3446463" y="4956175"/>
          <p14:tracePt t="13250" x="3465513" y="4956175"/>
          <p14:tracePt t="13267" x="3517900" y="4965700"/>
          <p14:tracePt t="13283" x="3571875" y="4965700"/>
          <p14:tracePt t="13301" x="3625850" y="4973638"/>
          <p14:tracePt t="13317" x="3705225" y="4991100"/>
          <p14:tracePt t="13335" x="3795713" y="5010150"/>
          <p14:tracePt t="13350" x="3884613" y="5010150"/>
          <p14:tracePt t="13367" x="3938588" y="5018088"/>
          <p14:tracePt t="13383" x="3956050" y="5018088"/>
          <p14:tracePt t="13399" x="3983038" y="5027613"/>
          <p14:tracePt t="13478" x="3990975" y="5027613"/>
          <p14:tracePt t="13829" x="4000500" y="5037138"/>
          <p14:tracePt t="13837" x="3983038" y="5054600"/>
          <p14:tracePt t="13840" x="3965575" y="5072063"/>
          <p14:tracePt t="13850" x="3894138" y="5089525"/>
          <p14:tracePt t="13866" x="3848100" y="5116513"/>
          <p14:tracePt t="13883" x="3768725" y="5143500"/>
          <p14:tracePt t="13899" x="3670300" y="5180013"/>
          <p14:tracePt t="13899" x="3643313" y="5180013"/>
          <p14:tracePt t="13917" x="3589338" y="5197475"/>
          <p14:tracePt t="13917" x="3544888" y="5205413"/>
          <p14:tracePt t="13934" x="3419475" y="5232400"/>
          <p14:tracePt t="13949" x="3276600" y="5251450"/>
          <p14:tracePt t="13967" x="3160713" y="5259388"/>
          <p14:tracePt t="13982" x="3054350" y="5268913"/>
          <p14:tracePt t="14000" x="2955925" y="5276850"/>
          <p14:tracePt t="14016" x="2830513" y="5295900"/>
          <p14:tracePt t="14033" x="2687638" y="5295900"/>
          <p14:tracePt t="14049" x="2544763" y="5295900"/>
          <p14:tracePt t="14066" x="2401888" y="5295900"/>
          <p14:tracePt t="14083" x="2205038" y="5295900"/>
          <p14:tracePt t="14099" x="2062163" y="5295900"/>
          <p14:tracePt t="14116" x="2009775" y="5295900"/>
          <p14:tracePt t="14116" x="1982788" y="5295900"/>
          <p14:tracePt t="14133" x="1928813" y="5295900"/>
          <p14:tracePt t="14149" x="1874838" y="5295900"/>
          <p14:tracePt t="14166" x="1830388" y="5295900"/>
          <p14:tracePt t="14182" x="1751013" y="5295900"/>
          <p14:tracePt t="14200" x="1616075" y="5295900"/>
          <p14:tracePt t="14216" x="1446213" y="5295900"/>
          <p14:tracePt t="14233" x="1347788" y="5295900"/>
          <p14:tracePt t="14249" x="1295400" y="5295900"/>
          <p14:tracePt t="14266" x="1285875" y="5295900"/>
          <p14:tracePt t="14633" x="1303338" y="5295900"/>
          <p14:tracePt t="14638" x="1455738" y="5295900"/>
          <p14:tracePt t="14655" x="1581150" y="5295900"/>
          <p14:tracePt t="14666" x="1795463" y="5295900"/>
          <p14:tracePt t="14688" x="1822450" y="5295900"/>
          <p14:tracePt t="14700" x="1839913" y="5295900"/>
          <p14:tracePt t="14732" x="1857375" y="5295900"/>
          <p14:tracePt t="15852" x="1857375" y="5276850"/>
          <p14:tracePt t="15861" x="1857375" y="5251450"/>
          <p14:tracePt t="15869" x="1857375" y="5224463"/>
          <p14:tracePt t="15877" x="1857375" y="5197475"/>
          <p14:tracePt t="15884" x="1822450" y="5116513"/>
          <p14:tracePt t="15899" x="1795463" y="5054600"/>
          <p14:tracePt t="15916" x="1768475" y="5000625"/>
          <p14:tracePt t="15916" x="1751013" y="4965700"/>
          <p14:tracePt t="15934" x="1724025" y="4875213"/>
          <p14:tracePt t="15950" x="1670050" y="4768850"/>
          <p14:tracePt t="15966" x="1608138" y="4652963"/>
          <p14:tracePt t="15984" x="1554163" y="4527550"/>
          <p14:tracePt t="15999" x="1500188" y="4402138"/>
          <p14:tracePt t="16016" x="1465263" y="4276725"/>
          <p14:tracePt t="16033" x="1428750" y="4152900"/>
          <p14:tracePt t="16050" x="1401763" y="4010025"/>
          <p14:tracePt t="16066" x="1393825" y="3884613"/>
          <p14:tracePt t="16083" x="1393825" y="3714750"/>
          <p14:tracePt t="16099" x="1393825" y="3536950"/>
          <p14:tracePt t="16116" x="1393825" y="3330575"/>
          <p14:tracePt t="16133" x="1465263" y="3133725"/>
          <p14:tracePt t="16133" x="1527175" y="3009900"/>
          <p14:tracePt t="16149" x="1608138" y="2830513"/>
          <p14:tracePt t="16166" x="1714500" y="2589213"/>
          <p14:tracePt t="16183" x="1857375" y="2366963"/>
          <p14:tracePt t="16199" x="2044700" y="2116138"/>
          <p14:tracePt t="16217" x="2295525" y="1830388"/>
          <p14:tracePt t="16232" x="2482850" y="1625600"/>
          <p14:tracePt t="16249" x="2751138" y="1401763"/>
          <p14:tracePt t="16266" x="3205163" y="1098550"/>
          <p14:tracePt t="16300" x="3303588" y="1044575"/>
          <p14:tracePt t="16302" x="3473450" y="965200"/>
          <p14:tracePt t="16320" x="3589338" y="919163"/>
          <p14:tracePt t="16334" x="3660775" y="901700"/>
          <p14:tracePt t="16349" x="3751263" y="901700"/>
          <p14:tracePt t="16378" x="3803650" y="901700"/>
          <p14:tracePt t="16382" x="3929063" y="901700"/>
          <p14:tracePt t="16399" x="4062413" y="901700"/>
          <p14:tracePt t="16415" x="4152900" y="901700"/>
          <p14:tracePt t="16433" x="4268788" y="938213"/>
          <p14:tracePt t="16449" x="4348163" y="982663"/>
          <p14:tracePt t="16466" x="4446588" y="1044575"/>
          <p14:tracePt t="16482" x="4562475" y="1125538"/>
          <p14:tracePt t="16500" x="4705350" y="1231900"/>
          <p14:tracePt t="16516" x="4894263" y="1401763"/>
          <p14:tracePt t="16533" x="4991100" y="1500188"/>
          <p14:tracePt t="16549" x="5045075" y="1608138"/>
          <p14:tracePt t="16566" x="5126038" y="1731963"/>
          <p14:tracePt t="16582" x="5197475" y="1839913"/>
          <p14:tracePt t="16599" x="5224463" y="1946275"/>
          <p14:tracePt t="16615" x="5268913" y="2295525"/>
          <p14:tracePt t="16615" x="5268913" y="2330450"/>
          <p14:tracePt t="16733" x="5259388" y="2562225"/>
          <p14:tracePt t="16766" x="5241925" y="2660650"/>
          <p14:tracePt t="16791" x="5241925" y="2705100"/>
          <p14:tracePt t="16799" x="5224463" y="2759075"/>
          <p14:tracePt t="16799" x="5224463" y="2830513"/>
          <p14:tracePt t="16816" x="5205413" y="2901950"/>
          <p14:tracePt t="16833" x="5187950" y="2946400"/>
          <p14:tracePt t="16850" x="5187950" y="2990850"/>
          <p14:tracePt t="16866" x="5170488" y="3027363"/>
          <p14:tracePt t="16883" x="5160963" y="3062288"/>
          <p14:tracePt t="16899" x="5143500" y="3125788"/>
          <p14:tracePt t="16916" x="5133975" y="3160713"/>
          <p14:tracePt t="16933" x="5116513" y="3197225"/>
          <p14:tracePt t="16933" x="5108575" y="3214688"/>
          <p14:tracePt t="16949" x="5108575" y="3251200"/>
          <p14:tracePt t="16966" x="5089525" y="3286125"/>
          <p14:tracePt t="16982" x="5081588" y="3330575"/>
          <p14:tracePt t="16999" x="5062538" y="3375025"/>
          <p14:tracePt t="17016" x="5045075" y="3438525"/>
          <p14:tracePt t="17032" x="5018088" y="3527425"/>
          <p14:tracePt t="17049" x="4983163" y="3625850"/>
          <p14:tracePt t="17065" x="4965700" y="3714750"/>
          <p14:tracePt t="17082" x="4946650" y="3776663"/>
          <p14:tracePt t="17099" x="4919663" y="3848100"/>
          <p14:tracePt t="17116" x="4867275" y="3946525"/>
          <p14:tracePt t="17149" x="4848225" y="3973513"/>
          <p14:tracePt t="17150" x="4830763" y="4027488"/>
          <p14:tracePt t="17166" x="4795838" y="4062413"/>
          <p14:tracePt t="17182" x="4751388" y="4108450"/>
          <p14:tracePt t="17200" x="4705350" y="4143375"/>
          <p14:tracePt t="17215" x="4625975" y="4179888"/>
          <p14:tracePt t="17233" x="4562475" y="4224338"/>
          <p14:tracePt t="17249" x="4446588" y="4286250"/>
          <p14:tracePt t="17266" x="4330700" y="4322763"/>
          <p14:tracePt t="17282" x="4214813" y="4375150"/>
          <p14:tracePt t="17300" x="4062413" y="4402138"/>
          <p14:tracePt t="17315" x="3902075" y="4446588"/>
          <p14:tracePt t="17315" x="3803650" y="4465638"/>
          <p14:tracePt t="17334" x="3652838" y="4483100"/>
          <p14:tracePt t="17349" x="3562350" y="4483100"/>
          <p14:tracePt t="17367" x="3394075" y="4483100"/>
          <p14:tracePt t="17399" x="3027363" y="4402138"/>
          <p14:tracePt t="17432" x="2697163" y="4276725"/>
          <p14:tracePt t="17449" x="2428875" y="4170363"/>
          <p14:tracePt t="17466" x="2170113" y="4062413"/>
          <p14:tracePt t="17482" x="1965325" y="3956050"/>
          <p14:tracePt t="17499" x="1839913" y="3902075"/>
          <p14:tracePt t="17516" x="1731963" y="3848100"/>
          <p14:tracePt t="17532" x="1625600" y="3795713"/>
          <p14:tracePt t="17550" x="1509713" y="3732213"/>
          <p14:tracePt t="17565" x="1357313" y="3633788"/>
          <p14:tracePt t="17583" x="1062038" y="3465513"/>
          <p14:tracePt t="17599" x="812800" y="3348038"/>
          <p14:tracePt t="17617" x="679450" y="3251200"/>
          <p14:tracePt t="17633" x="571500" y="3160713"/>
          <p14:tracePt t="17650" x="500063" y="3089275"/>
          <p14:tracePt t="17666" x="411163" y="3017838"/>
          <p14:tracePt t="17684" x="312738" y="2938463"/>
          <p14:tracePt t="17700" x="204788" y="2822575"/>
          <p14:tracePt t="17700" x="196850" y="2813050"/>
          <p14:tracePt t="17750" x="179388" y="2776538"/>
          <p14:tracePt t="17751" x="115888" y="2500313"/>
          <p14:tracePt t="17751" x="115888" y="2455863"/>
          <p14:tracePt t="17836" x="115888" y="2428875"/>
          <p14:tracePt t="17838" x="115888" y="2347913"/>
          <p14:tracePt t="17857" x="115888" y="2312988"/>
          <p14:tracePt t="17866" x="125413" y="2232025"/>
          <p14:tracePt t="17883" x="160338" y="2133600"/>
          <p14:tracePt t="17900" x="179388" y="2027238"/>
          <p14:tracePt t="17916" x="231775" y="1946275"/>
          <p14:tracePt t="17933" x="268288" y="1857375"/>
          <p14:tracePt t="17950" x="295275" y="1812925"/>
          <p14:tracePt t="17967" x="339725" y="1776413"/>
          <p14:tracePt t="17982" x="393700" y="1724025"/>
          <p14:tracePt t="18000" x="465138" y="1679575"/>
          <p14:tracePt t="18016" x="536575" y="1643063"/>
          <p14:tracePt t="18033" x="642938" y="1571625"/>
          <p14:tracePt t="18049" x="768350" y="1517650"/>
          <p14:tracePt t="18067" x="847725" y="1482725"/>
          <p14:tracePt t="18082" x="928688" y="1473200"/>
          <p14:tracePt t="18100" x="973138" y="1446213"/>
          <p14:tracePt t="18116" x="1017588" y="1446213"/>
          <p14:tracePt t="18116" x="1054100" y="1428750"/>
          <p14:tracePt t="18134" x="1098550" y="1419225"/>
          <p14:tracePt t="18150" x="1152525" y="1411288"/>
          <p14:tracePt t="18166" x="1241425" y="1384300"/>
          <p14:tracePt t="18182" x="1339850" y="1384300"/>
          <p14:tracePt t="18199" x="1393825" y="1384300"/>
          <p14:tracePt t="18216" x="1428750" y="1384300"/>
          <p14:tracePt t="18233" x="1482725" y="1384300"/>
          <p14:tracePt t="18249" x="1554163" y="1384300"/>
          <p14:tracePt t="18266" x="1608138" y="1384300"/>
          <p14:tracePt t="18282" x="1652588" y="1384300"/>
          <p14:tracePt t="18299" x="1687513" y="1384300"/>
          <p14:tracePt t="18316" x="1724025" y="1384300"/>
          <p14:tracePt t="18316" x="1751013" y="1384300"/>
          <p14:tracePt t="18334" x="1795463" y="1384300"/>
          <p14:tracePt t="18351" x="1830388" y="1384300"/>
          <p14:tracePt t="18366" x="1884363" y="1384300"/>
          <p14:tracePt t="18384" x="1938338" y="1384300"/>
          <p14:tracePt t="18399" x="1973263" y="1401763"/>
          <p14:tracePt t="18417" x="2000250" y="1401763"/>
          <p14:tracePt t="18433" x="2160588" y="1428750"/>
          <p14:tracePt t="18499" x="2179638" y="1446213"/>
          <p14:tracePt t="18500" x="2224088" y="1446213"/>
          <p14:tracePt t="18517" x="2286000" y="1455738"/>
          <p14:tracePt t="18532" x="2357438" y="1455738"/>
          <p14:tracePt t="18550" x="2384425" y="1473200"/>
          <p14:tracePt t="18566" x="2419350" y="1473200"/>
          <p14:tracePt t="18582" x="2482850" y="1482725"/>
          <p14:tracePt t="18599" x="2554288" y="1482725"/>
          <p14:tracePt t="18616" x="2608263" y="1500188"/>
          <p14:tracePt t="18632" x="2643188" y="1500188"/>
          <p14:tracePt t="18649" x="2652713" y="1500188"/>
          <p14:tracePt t="18837" x="2670175" y="1500188"/>
          <p14:tracePt t="18845" x="2732088" y="1500188"/>
          <p14:tracePt t="18853" x="3197225" y="1500188"/>
          <p14:tracePt t="18892" x="3402013" y="1536700"/>
          <p14:tracePt t="18916" x="3500438" y="1536700"/>
          <p14:tracePt t="18916" x="3527425" y="1554163"/>
          <p14:tracePt t="18934" x="3562350" y="1554163"/>
          <p14:tracePt t="18949" x="3660775" y="1562100"/>
          <p14:tracePt t="18967" x="3714750" y="1581150"/>
          <p14:tracePt t="18982" x="3813175" y="1598613"/>
          <p14:tracePt t="18999" x="3902075" y="1616075"/>
          <p14:tracePt t="19016" x="4000500" y="1616075"/>
          <p14:tracePt t="19032" x="4197350" y="1652588"/>
          <p14:tracePt t="19049" x="4411663" y="1687513"/>
          <p14:tracePt t="19066" x="4581525" y="1751013"/>
          <p14:tracePt t="19083" x="4705350" y="1785938"/>
          <p14:tracePt t="19100" x="4830763" y="1822450"/>
          <p14:tracePt t="19116" x="4919663" y="1847850"/>
          <p14:tracePt t="19116" x="4965700" y="1847850"/>
          <p14:tracePt t="19134" x="5224463" y="1938338"/>
          <p14:tracePt t="19176" x="5276850" y="1955800"/>
          <p14:tracePt t="19183" x="5375275" y="1973263"/>
          <p14:tracePt t="19199" x="5429250" y="2000250"/>
          <p14:tracePt t="19217" x="5510213" y="2036763"/>
          <p14:tracePt t="19232" x="5589588" y="2071688"/>
          <p14:tracePt t="19250" x="5634038" y="2098675"/>
          <p14:tracePt t="19266" x="5643563" y="2108200"/>
          <p14:tracePt t="19317" x="5653088" y="2133600"/>
          <p14:tracePt t="19325" x="5670550" y="2160588"/>
          <p14:tracePt t="19337" x="5670550" y="2187575"/>
          <p14:tracePt t="19338" x="5670550" y="2251075"/>
          <p14:tracePt t="19349" x="5670550" y="2330450"/>
          <p14:tracePt t="19365" x="5670550" y="2393950"/>
          <p14:tracePt t="19382" x="5626100" y="2473325"/>
          <p14:tracePt t="19399" x="5572125" y="2571750"/>
          <p14:tracePt t="19416" x="5500688" y="2679700"/>
          <p14:tracePt t="19432" x="5446713" y="2776538"/>
          <p14:tracePt t="19449" x="5384800" y="2847975"/>
          <p14:tracePt t="19466" x="5348288" y="2901950"/>
          <p14:tracePt t="19483" x="5313363" y="2928938"/>
          <p14:tracePt t="19499" x="5232400" y="2973388"/>
          <p14:tracePt t="19516" x="5116513" y="3027363"/>
          <p14:tracePt t="19516" x="5018088" y="3062288"/>
          <p14:tracePt t="19534" x="4830763" y="3108325"/>
          <p14:tracePt t="19550" x="4545013" y="3187700"/>
          <p14:tracePt t="19550" x="4429125" y="3205163"/>
          <p14:tracePt t="19592" x="4348163" y="3205163"/>
          <p14:tracePt t="19592" x="4251325" y="3224213"/>
          <p14:tracePt t="19599" x="4027488" y="3241675"/>
          <p14:tracePt t="19616" x="3822700" y="3241675"/>
          <p14:tracePt t="19633" x="3633788" y="3241675"/>
          <p14:tracePt t="19649" x="3465513" y="3241675"/>
          <p14:tracePt t="19666" x="3232150" y="3241675"/>
          <p14:tracePt t="19682" x="3036888" y="3214688"/>
          <p14:tracePt t="19699" x="2822575" y="3179763"/>
          <p14:tracePt t="19716" x="2303463" y="3116263"/>
          <p14:tracePt t="19749" x="2197100" y="3098800"/>
          <p14:tracePt t="19750" x="1973263" y="3036888"/>
          <p14:tracePt t="19766" x="1776413" y="2982913"/>
          <p14:tracePt t="19782" x="1581150" y="2938463"/>
          <p14:tracePt t="19799" x="1401763" y="2894013"/>
          <p14:tracePt t="19822" x="1339850" y="2874963"/>
          <p14:tracePt t="19838" x="1312863" y="2867025"/>
          <p14:tracePt t="19850" x="1258888" y="2840038"/>
          <p14:tracePt t="19866" x="1160463" y="2795588"/>
          <p14:tracePt t="19882" x="1027113" y="2732088"/>
          <p14:tracePt t="19899" x="893763" y="2679700"/>
          <p14:tracePt t="19916" x="795338" y="2625725"/>
          <p14:tracePt t="19932" x="615950" y="2536825"/>
          <p14:tracePt t="19950" x="571500" y="2509838"/>
          <p14:tracePt t="19966" x="544513" y="2482850"/>
          <p14:tracePt t="19998" x="544513" y="2455863"/>
          <p14:tracePt t="20017" x="544513" y="2401888"/>
          <p14:tracePt t="20032" x="544513" y="2347913"/>
          <p14:tracePt t="20050" x="527050" y="2286000"/>
          <p14:tracePt t="20066" x="527050" y="2197100"/>
          <p14:tracePt t="20083" x="527050" y="2143125"/>
          <p14:tracePt t="20099" x="536575" y="2062163"/>
          <p14:tracePt t="20117" x="561975" y="1982788"/>
          <p14:tracePt t="20133" x="598488" y="1911350"/>
          <p14:tracePt t="20133" x="615950" y="1884363"/>
          <p14:tracePt t="20150" x="625475" y="1839913"/>
          <p14:tracePt t="20166" x="625475" y="1803400"/>
          <p14:tracePt t="20183" x="633413" y="1776413"/>
          <p14:tracePt t="20199" x="652463" y="1768475"/>
          <p14:tracePt t="20235" x="652463" y="1758950"/>
          <p14:tracePt t="20253" x="660400" y="1741488"/>
          <p14:tracePt t="20269" x="660400" y="1714500"/>
          <p14:tracePt t="20282" x="679450" y="1704975"/>
          <p14:tracePt t="20282" x="679450" y="1697038"/>
          <p14:tracePt t="20300" x="679450" y="1679575"/>
          <p14:tracePt t="20509" x="679450" y="1687513"/>
          <p14:tracePt t="20517" x="679450" y="1697038"/>
          <p14:tracePt t="20524" x="679450" y="1724025"/>
          <p14:tracePt t="20532" x="679450" y="1776413"/>
          <p14:tracePt t="20548" x="652463" y="1857375"/>
          <p14:tracePt t="20567" x="642938" y="1901825"/>
          <p14:tracePt t="20583" x="642938" y="1938338"/>
          <p14:tracePt t="20600" x="625475" y="2054225"/>
          <p14:tracePt t="20655" x="625475" y="2089150"/>
          <p14:tracePt t="20685" x="625475" y="2098675"/>
          <p14:tracePt t="20686" x="625475" y="2108200"/>
          <p14:tracePt t="20699" x="625475" y="2116138"/>
          <p14:tracePt t="20717" x="625475" y="2160588"/>
          <p14:tracePt t="20743" x="615950" y="2187575"/>
          <p14:tracePt t="20755" x="615950" y="2214563"/>
          <p14:tracePt t="20766" x="598488" y="2286000"/>
          <p14:tracePt t="20798" x="598488" y="2339975"/>
          <p14:tracePt t="20799" x="588963" y="2384425"/>
          <p14:tracePt t="20816" x="588963" y="2419350"/>
          <p14:tracePt t="20869" x="588963" y="2428875"/>
          <p14:tracePt t="21221" x="588963" y="2419350"/>
          <p14:tracePt t="21227" x="588963" y="2411413"/>
          <p14:tracePt t="21237" x="588963" y="2384425"/>
          <p14:tracePt t="21245" x="588963" y="2366963"/>
          <p14:tracePt t="21253" x="598488" y="2330450"/>
          <p14:tracePt t="21266" x="625475" y="2286000"/>
          <p14:tracePt t="21282" x="652463" y="2241550"/>
          <p14:tracePt t="21300" x="687388" y="2205038"/>
          <p14:tracePt t="21316" x="696913" y="2170113"/>
          <p14:tracePt t="21316" x="704850" y="2152650"/>
          <p14:tracePt t="21334" x="723900" y="2133600"/>
          <p14:tracePt t="21334" x="731838" y="2125663"/>
          <p14:tracePt t="21349" x="750888" y="2089150"/>
          <p14:tracePt t="21366" x="768350" y="2054225"/>
          <p14:tracePt t="21382" x="785813" y="2036763"/>
          <p14:tracePt t="21399" x="785813" y="2027238"/>
          <p14:tracePt t="21415" x="795338" y="2017713"/>
          <p14:tracePt t="21432" x="803275" y="2000250"/>
          <p14:tracePt t="21449" x="803275" y="1990725"/>
          <p14:tracePt t="21466" x="839788" y="1955800"/>
          <p14:tracePt t="21482" x="893763" y="1938338"/>
          <p14:tracePt t="21499" x="911225" y="1911350"/>
          <p14:tracePt t="21517" x="938213" y="1884363"/>
          <p14:tracePt t="21532" x="946150" y="1874838"/>
          <p14:tracePt t="22085" x="946150" y="1901825"/>
          <p14:tracePt t="22091" x="946150" y="1955800"/>
          <p14:tracePt t="22108" x="946150" y="1973263"/>
          <p14:tracePt t="22115" x="946150" y="2027238"/>
          <p14:tracePt t="22115" x="946150" y="2036763"/>
          <p14:tracePt t="22134" x="946150" y="2044700"/>
          <p14:tracePt t="22149" x="946150" y="2054225"/>
          <p14:tracePt t="22165" x="946150" y="2071688"/>
          <p14:tracePt t="22237" x="946150" y="2089150"/>
          <p14:tracePt t="22245" x="946150" y="2108200"/>
          <p14:tracePt t="22252" x="946150" y="2133600"/>
          <p14:tracePt t="22266" x="946150" y="2143125"/>
          <p14:tracePt t="22267" x="946150" y="2197100"/>
          <p14:tracePt t="22282" x="946150" y="2232025"/>
          <p14:tracePt t="22299" x="946150" y="2276475"/>
          <p14:tracePt t="22316" x="946150" y="2286000"/>
          <p14:tracePt t="22316" x="946150" y="2295525"/>
          <p14:tracePt t="24076" x="946150" y="2276475"/>
          <p14:tracePt t="24079" x="946150" y="2251075"/>
          <p14:tracePt t="24089" x="946150" y="2205038"/>
          <p14:tracePt t="24103" x="946150" y="2179638"/>
          <p14:tracePt t="24117" x="946150" y="2116138"/>
          <p14:tracePt t="24133" x="946150" y="2089150"/>
          <p14:tracePt t="24151" x="946150" y="2081213"/>
          <p14:tracePt t="24358" x="946150" y="2098675"/>
          <p14:tracePt t="24364" x="946150" y="2116138"/>
          <p14:tracePt t="24377" x="946150" y="2125663"/>
          <p14:tracePt t="24383" x="946150" y="2143125"/>
          <p14:tracePt t="24400" x="946150" y="2160588"/>
          <p14:tracePt t="24416" x="946150" y="2187575"/>
          <p14:tracePt t="24433" x="946150" y="2205038"/>
          <p14:tracePt t="24449" x="946150" y="2259013"/>
          <p14:tracePt t="24467" x="938213" y="2312988"/>
          <p14:tracePt t="24482" x="928688" y="2339975"/>
          <p14:tracePt t="24500" x="928688" y="2357438"/>
          <p14:tracePt t="24542" x="928688" y="2366963"/>
          <p14:tracePt t="24991" x="928688" y="2347913"/>
          <p14:tracePt t="24998" x="982663" y="2286000"/>
          <p14:tracePt t="25016" x="1009650" y="2259013"/>
          <p14:tracePt t="25033" x="1036638" y="2232025"/>
          <p14:tracePt t="25050" x="1054100" y="2224088"/>
          <p14:tracePt t="25206" x="1062038" y="2205038"/>
          <p14:tracePt t="25462" x="1071563" y="2205038"/>
          <p14:tracePt t="25478" x="1071563" y="2214563"/>
          <p14:tracePt t="25482" x="1071563" y="2241550"/>
          <p14:tracePt t="25499" x="1071563" y="2268538"/>
          <p14:tracePt t="25500" x="1062038" y="2295525"/>
          <p14:tracePt t="25517" x="1054100" y="2322513"/>
          <p14:tracePt t="25533" x="1054100" y="2339975"/>
          <p14:tracePt t="25550" x="1054100" y="2366963"/>
          <p14:tracePt t="25566" x="1036638" y="2374900"/>
          <p14:tracePt t="25584" x="1027113" y="2401888"/>
          <p14:tracePt t="25600" x="1027113" y="2419350"/>
          <p14:tracePt t="25617" x="990600" y="2455863"/>
          <p14:tracePt t="25633" x="982663" y="2465388"/>
          <p14:tracePt t="25650" x="946150" y="2509838"/>
          <p14:tracePt t="25666" x="911225" y="2527300"/>
          <p14:tracePt t="25683" x="901700" y="2536825"/>
          <p14:tracePt t="25699" x="893763" y="2544763"/>
          <p14:tracePt t="25717" x="884238" y="2544763"/>
          <p14:tracePt t="25918" x="884238" y="2554288"/>
          <p14:tracePt t="25926" x="893763" y="2527300"/>
          <p14:tracePt t="25950" x="982663" y="2393950"/>
          <p14:tracePt t="25967" x="1062038" y="2322513"/>
          <p14:tracePt t="25999" x="1116013" y="2268538"/>
          <p14:tracePt t="26001" x="1143000" y="2232025"/>
          <p14:tracePt t="26016" x="1169988" y="2205038"/>
          <p14:tracePt t="26033" x="1223963" y="2179638"/>
          <p14:tracePt t="26050" x="1231900" y="2170113"/>
          <p14:tracePt t="26067" x="1258888" y="2152650"/>
          <p14:tracePt t="26083" x="1276350" y="2152650"/>
          <p14:tracePt t="26100" x="1285875" y="2143125"/>
          <p14:tracePt t="26116" x="1312863" y="2143125"/>
          <p14:tracePt t="26133" x="1366838" y="2143125"/>
          <p14:tracePt t="26149" x="1401763" y="2125663"/>
          <p14:tracePt t="26167" x="1428750" y="2125663"/>
          <p14:tracePt t="26206" x="1438275" y="2125663"/>
          <p14:tracePt t="26214" x="1446213" y="2116138"/>
          <p14:tracePt t="26238" x="1455738" y="2116138"/>
          <p14:tracePt t="26262" x="1473200" y="2116138"/>
          <p14:tracePt t="26502" x="1473200" y="2125663"/>
          <p14:tracePt t="26510" x="1473200" y="2152650"/>
          <p14:tracePt t="26518" x="1473200" y="2170113"/>
          <p14:tracePt t="26526" x="1473200" y="2197100"/>
          <p14:tracePt t="26534" x="1473200" y="2232025"/>
          <p14:tracePt t="26534" x="1473200" y="2259013"/>
          <p14:tracePt t="26566" x="1473200" y="2295525"/>
          <p14:tracePt t="26567" x="1473200" y="2347913"/>
          <p14:tracePt t="26583" x="1473200" y="2374900"/>
          <p14:tracePt t="26600" x="1473200" y="2393950"/>
          <p14:tracePt t="26616" x="1473200" y="2419350"/>
          <p14:tracePt t="26640" x="1473200" y="2428875"/>
          <p14:tracePt t="26649" x="1473200" y="2438400"/>
          <p14:tracePt t="26665" x="1473200" y="2482850"/>
          <p14:tracePt t="26683" x="1473200" y="2500313"/>
          <p14:tracePt t="26699" x="1473200" y="2544763"/>
          <p14:tracePt t="26715" x="1473200" y="2562225"/>
          <p14:tracePt t="26733" x="1473200" y="2589213"/>
          <p14:tracePt t="26749" x="1473200" y="2598738"/>
          <p14:tracePt t="26766" x="1473200" y="2608263"/>
          <p14:tracePt t="26799" x="1473200" y="2625725"/>
          <p14:tracePt t="26822" x="1473200" y="2633663"/>
          <p14:tracePt t="26839" x="1473200" y="2643188"/>
          <p14:tracePt t="26857" x="1490663" y="2652713"/>
          <p14:tracePt t="26860" x="1490663" y="2670175"/>
          <p14:tracePt t="26866" x="1490663" y="2679700"/>
          <p14:tracePt t="26883" x="1490663" y="2705100"/>
          <p14:tracePt t="26900" x="1490663" y="2714625"/>
          <p14:tracePt t="26934" x="1490663" y="2724150"/>
          <p14:tracePt t="27302" x="1509713" y="2732088"/>
          <p14:tracePt t="27311" x="1554163" y="2768600"/>
          <p14:tracePt t="27318" x="1670050" y="2822575"/>
          <p14:tracePt t="27326" x="1776413" y="2867025"/>
          <p14:tracePt t="27334" x="1973263" y="2946400"/>
          <p14:tracePt t="27334" x="2027238" y="2982913"/>
          <p14:tracePt t="27351" x="2089150" y="3000375"/>
          <p14:tracePt t="27366" x="2098675" y="3000375"/>
          <p14:tracePt t="27814" x="2125663" y="3009900"/>
          <p14:tracePt t="27823" x="2160588" y="3009900"/>
          <p14:tracePt t="27823" x="2205038" y="3009900"/>
          <p14:tracePt t="27833" x="2330450" y="3009900"/>
          <p14:tracePt t="27851" x="2446338" y="3009900"/>
          <p14:tracePt t="27867" x="2544763" y="3009900"/>
          <p14:tracePt t="27883" x="2571750" y="3009900"/>
          <p14:tracePt t="27966" x="2581275" y="3009900"/>
          <p14:tracePt t="27974" x="2589213" y="3009900"/>
          <p14:tracePt t="27978" x="2616200" y="3009900"/>
          <p14:tracePt t="27983" x="2652713" y="3009900"/>
          <p14:tracePt t="27999" x="2679700" y="3009900"/>
          <p14:tracePt t="28017" x="2697163" y="3009900"/>
          <p14:tracePt t="28582" x="2687638" y="3017838"/>
          <p14:tracePt t="28586" x="2660650" y="3027363"/>
          <p14:tracePt t="28615" x="2652713" y="3044825"/>
          <p14:tracePt t="28616" x="2633663" y="3044825"/>
          <p14:tracePt t="28632" x="2608263" y="3054350"/>
          <p14:tracePt t="28718" x="2598738" y="3054350"/>
          <p14:tracePt t="28734" x="2581275" y="3054350"/>
          <p14:tracePt t="28742" x="2571750" y="3054350"/>
          <p14:tracePt t="28750" x="2562225" y="3054350"/>
          <p14:tracePt t="28751" x="2536825" y="3054350"/>
          <p14:tracePt t="28766" x="2527300" y="3054350"/>
          <p14:tracePt t="28806" x="2517775" y="3054350"/>
          <p14:tracePt t="28810" x="2500313" y="3044825"/>
          <p14:tracePt t="28816" x="2446338" y="3027363"/>
          <p14:tracePt t="28832" x="2366963" y="2990850"/>
          <p14:tracePt t="28851" x="2241550" y="2955925"/>
          <p14:tracePt t="28865" x="2108200" y="2919413"/>
          <p14:tracePt t="28883" x="2036763" y="2901950"/>
          <p14:tracePt t="28899" x="2000250" y="2894013"/>
          <p14:tracePt t="28916" x="1990725" y="2884488"/>
          <p14:tracePt t="28932" x="1982788" y="2884488"/>
          <p14:tracePt t="28949" x="1946275" y="2884488"/>
          <p14:tracePt t="28966" x="1901825" y="2884488"/>
          <p14:tracePt t="28989" x="1847850" y="2867025"/>
          <p14:tracePt t="28999" x="1776413" y="2867025"/>
          <p14:tracePt t="29016" x="1724025" y="2867025"/>
          <p14:tracePt t="29032" x="1670050" y="2867025"/>
          <p14:tracePt t="29049" x="1616075" y="2867025"/>
          <p14:tracePt t="29065" x="1536700" y="2867025"/>
          <p14:tracePt t="29082" x="1490663" y="2867025"/>
          <p14:tracePt t="29099" x="1455738" y="2867025"/>
          <p14:tracePt t="29222" x="1446213" y="2867025"/>
          <p14:tracePt t="29225" x="1446213" y="2822575"/>
          <p14:tracePt t="29249" x="1428750" y="2795588"/>
          <p14:tracePt t="29249" x="1428750" y="2679700"/>
          <p14:tracePt t="29266" x="1428750" y="2544763"/>
          <p14:tracePt t="29282" x="1428750" y="2393950"/>
          <p14:tracePt t="29299" x="1438275" y="2241550"/>
          <p14:tracePt t="29315" x="1455738" y="2125663"/>
          <p14:tracePt t="29315" x="1465263" y="2098675"/>
          <p14:tracePt t="29335" x="1473200" y="2089150"/>
          <p14:tracePt t="29454" x="1473200" y="2108200"/>
          <p14:tracePt t="29455" x="1473200" y="2179638"/>
          <p14:tracePt t="29471" x="1465263" y="2224088"/>
          <p14:tracePt t="29483" x="1446213" y="2330450"/>
          <p14:tracePt t="29499" x="1446213" y="2401888"/>
          <p14:tracePt t="29516" x="1428750" y="2438400"/>
          <p14:tracePt t="29532" x="1428750" y="2482850"/>
          <p14:tracePt t="29532" x="1428750" y="2500313"/>
          <p14:tracePt t="29566" x="1419225" y="2544763"/>
          <p14:tracePt t="29567" x="1419225" y="2598738"/>
          <p14:tracePt t="29583" x="1401763" y="2652713"/>
          <p14:tracePt t="29599" x="1393825" y="2724150"/>
          <p14:tracePt t="29616" x="1393825" y="2803525"/>
          <p14:tracePt t="29633" x="1374775" y="2919413"/>
          <p14:tracePt t="29664" x="1357313" y="3062288"/>
          <p14:tracePt t="29732" x="1357313" y="3071813"/>
          <p14:tracePt t="29733" x="1357313" y="3098800"/>
          <p14:tracePt t="29733" x="1357313" y="3108325"/>
          <p14:tracePt t="29750" x="1357313" y="3143250"/>
          <p14:tracePt t="29766" x="1357313" y="3170238"/>
          <p14:tracePt t="29790" x="1357313" y="3197225"/>
          <p14:tracePt t="29967" x="1366838" y="3187700"/>
          <p14:tracePt t="29974" x="1384300" y="3152775"/>
          <p14:tracePt t="29982" x="1411288" y="3062288"/>
          <p14:tracePt t="29995" x="1419225" y="3017838"/>
          <p14:tracePt t="29999" x="1446213" y="2928938"/>
          <p14:tracePt t="30016" x="1482725" y="2830513"/>
          <p14:tracePt t="30032" x="1490663" y="2751138"/>
          <p14:tracePt t="30049" x="1509713" y="2679700"/>
          <p14:tracePt t="30066" x="1544638" y="2598738"/>
          <p14:tracePt t="30082" x="1581150" y="2490788"/>
          <p14:tracePt t="30100" x="1589088" y="2393950"/>
          <p14:tracePt t="30116" x="1608138" y="2347913"/>
          <p14:tracePt t="30133" x="1625600" y="2322513"/>
          <p14:tracePt t="30278" x="1625600" y="2339975"/>
          <p14:tracePt t="30282" x="1625600" y="2347913"/>
          <p14:tracePt t="30299" x="1625600" y="2374900"/>
          <p14:tracePt t="30300" x="1625600" y="2446338"/>
          <p14:tracePt t="30317" x="1625600" y="2544763"/>
          <p14:tracePt t="30333" x="1625600" y="2643188"/>
          <p14:tracePt t="30333" x="1625600" y="2687638"/>
          <p14:tracePt t="30350" x="1625600" y="2732088"/>
          <p14:tracePt t="30350" x="1625600" y="2759075"/>
          <p14:tracePt t="30366" x="1625600" y="2840038"/>
          <p14:tracePt t="30383" x="1625600" y="2884488"/>
          <p14:tracePt t="30399" x="1625600" y="2938463"/>
          <p14:tracePt t="30416" x="1633538" y="2982913"/>
          <p14:tracePt t="30432" x="1633538" y="3009900"/>
          <p14:tracePt t="30449" x="1633538" y="3027363"/>
          <p14:tracePt t="30486" x="1633538" y="3036888"/>
          <p14:tracePt t="30502" x="1633538" y="3054350"/>
          <p14:tracePt t="30694" x="1652588" y="3027363"/>
          <p14:tracePt t="30698" x="1670050" y="2901950"/>
          <p14:tracePt t="30730" x="1697038" y="2751138"/>
          <p14:tracePt t="30769" x="1697038" y="2562225"/>
          <p14:tracePt t="30879" x="1697038" y="2554288"/>
          <p14:tracePt t="30902" x="1704975" y="2544763"/>
          <p14:tracePt t="31126" x="1697038" y="2544763"/>
          <p14:tracePt t="31139" x="1679575" y="2581275"/>
          <p14:tracePt t="31142" x="1679575" y="2598738"/>
          <p14:tracePt t="31149" x="1679575" y="2670175"/>
          <p14:tracePt t="31166" x="1660525" y="2751138"/>
          <p14:tracePt t="31183" x="1660525" y="2795588"/>
          <p14:tracePt t="31199" x="1660525" y="2847975"/>
          <p14:tracePt t="31217" x="1660525" y="2901950"/>
          <p14:tracePt t="31232" x="1660525" y="2990850"/>
          <p14:tracePt t="31250" x="1660525" y="3062288"/>
          <p14:tracePt t="31266" x="1660525" y="3133725"/>
          <p14:tracePt t="31283" x="1660525" y="3160713"/>
          <p14:tracePt t="31316" x="1660525" y="3170238"/>
          <p14:tracePt t="31317" x="1660525" y="3187700"/>
          <p14:tracePt t="31502" x="1660525" y="3179763"/>
          <p14:tracePt t="31510" x="1660525" y="3170238"/>
          <p14:tracePt t="31518" x="1660525" y="3116263"/>
          <p14:tracePt t="31533" x="1660525" y="3108325"/>
          <p14:tracePt t="31549" x="1670050" y="3054350"/>
          <p14:tracePt t="31550" x="1670050" y="3027363"/>
          <p14:tracePt t="31550" x="1670050" y="2982913"/>
          <p14:tracePt t="31567" x="1687513" y="2919413"/>
          <p14:tracePt t="31583" x="1687513" y="2847975"/>
          <p14:tracePt t="31600" x="1697038" y="2813050"/>
          <p14:tracePt t="31615" x="1704975" y="2776538"/>
          <p14:tracePt t="31633" x="1704975" y="2768600"/>
          <p14:tracePt t="31649" x="1704975" y="2751138"/>
          <p14:tracePt t="31666" x="1704975" y="2741613"/>
          <p14:tracePt t="31902" x="1704975" y="2776538"/>
          <p14:tracePt t="31910" x="1697038" y="2840038"/>
          <p14:tracePt t="31916" x="1687513" y="2911475"/>
          <p14:tracePt t="31932" x="1670050" y="3017838"/>
          <p14:tracePt t="31949" x="1670050" y="3089275"/>
          <p14:tracePt t="31966" x="1652588" y="3160713"/>
          <p14:tracePt t="31983" x="1652588" y="3170238"/>
          <p14:tracePt t="32166" x="1652588" y="3143250"/>
          <p14:tracePt t="32174" x="1652588" y="3116263"/>
          <p14:tracePt t="32182" x="1652588" y="3062288"/>
          <p14:tracePt t="32190" x="1652588" y="2973388"/>
          <p14:tracePt t="32199" x="1652588" y="2919413"/>
          <p14:tracePt t="32216" x="1652588" y="2847975"/>
          <p14:tracePt t="32232" x="1652588" y="2822575"/>
          <p14:tracePt t="32249" x="1652588" y="2813050"/>
          <p14:tracePt t="32758" x="1652588" y="2795588"/>
          <p14:tracePt t="32766" x="1704975" y="2751138"/>
          <p14:tracePt t="32779" x="1731963" y="2741613"/>
          <p14:tracePt t="32782" x="1785938" y="2714625"/>
          <p14:tracePt t="32799" x="1812925" y="2705100"/>
          <p14:tracePt t="32822" x="1822450" y="2705100"/>
          <p14:tracePt t="32950" x="1847850" y="2705100"/>
          <p14:tracePt t="32956" x="1982788" y="2714625"/>
          <p14:tracePt t="32997" x="2036763" y="2724150"/>
          <p14:tracePt t="33016" x="2098675" y="2751138"/>
          <p14:tracePt t="33016" x="2170113" y="2768600"/>
          <p14:tracePt t="33033" x="2268538" y="2786063"/>
          <p14:tracePt t="33049" x="2366963" y="2803525"/>
          <p14:tracePt t="33066" x="2438400" y="2822575"/>
          <p14:tracePt t="33083" x="2473325" y="2822575"/>
          <p14:tracePt t="33100" x="2490788" y="2830513"/>
          <p14:tracePt t="33116" x="2517775" y="2830513"/>
          <p14:tracePt t="33132" x="2571750" y="2830513"/>
          <p14:tracePt t="33149" x="2625725" y="2847975"/>
          <p14:tracePt t="33149" x="2633663" y="2847975"/>
          <p14:tracePt t="33167" x="2652713" y="2847975"/>
          <p14:tracePt t="33271" x="2679700" y="2847975"/>
          <p14:tracePt t="33278" x="2687638" y="2847975"/>
          <p14:tracePt t="33286" x="2741613" y="2847975"/>
          <p14:tracePt t="33304" x="2751138" y="2847975"/>
          <p14:tracePt t="33315" x="2813050" y="2813050"/>
          <p14:tracePt t="33315" x="2822575" y="2803525"/>
          <p14:tracePt t="33334" x="2830513" y="2795588"/>
          <p14:tracePt t="33348" x="2840038" y="2786063"/>
          <p14:tracePt t="33348" x="2847975" y="2768600"/>
          <p14:tracePt t="33367" x="2847975" y="2741613"/>
          <p14:tracePt t="33383" x="2847975" y="2687638"/>
          <p14:tracePt t="33400" x="2840038" y="2616200"/>
          <p14:tracePt t="33417" x="2786063" y="2562225"/>
          <p14:tracePt t="33432" x="2741613" y="2517775"/>
          <p14:tracePt t="33449" x="2643188" y="2446338"/>
          <p14:tracePt t="33465" x="2517775" y="2366963"/>
          <p14:tracePt t="33483" x="2312988" y="2251075"/>
          <p14:tracePt t="33499" x="2187575" y="2179638"/>
          <p14:tracePt t="33516" x="2098675" y="2125663"/>
          <p14:tracePt t="33532" x="2062163" y="2089150"/>
          <p14:tracePt t="33550" x="2017713" y="2044700"/>
          <p14:tracePt t="33566" x="1990725" y="2017713"/>
          <p14:tracePt t="33662" x="1982788" y="2009775"/>
          <p14:tracePt t="33673" x="1982788" y="2000250"/>
          <p14:tracePt t="33683" x="2062163" y="1955800"/>
          <p14:tracePt t="33698" x="2241550" y="1938338"/>
          <p14:tracePt t="33717" x="2428875" y="1901825"/>
          <p14:tracePt t="33733" x="2643188" y="1901825"/>
          <p14:tracePt t="33749" x="2786063" y="1901825"/>
          <p14:tracePt t="33766" x="2847975" y="1901825"/>
          <p14:tracePt t="33783" x="2894013" y="1901825"/>
          <p14:tracePt t="33799" x="3027363" y="1901825"/>
          <p14:tracePt t="33827" x="3187700" y="1901825"/>
          <p14:tracePt t="33842" x="3295650" y="1911350"/>
          <p14:tracePt t="33849" x="3544888" y="1955800"/>
          <p14:tracePt t="33866" x="3660775" y="1973263"/>
          <p14:tracePt t="33882" x="3741738" y="2009775"/>
          <p14:tracePt t="33899" x="3840163" y="2044700"/>
          <p14:tracePt t="33916" x="4017963" y="2098675"/>
          <p14:tracePt t="33933" x="4205288" y="2187575"/>
          <p14:tracePt t="33948" x="4295775" y="2251075"/>
          <p14:tracePt t="33948" x="4348163" y="2303463"/>
          <p14:tracePt t="33966" x="4411663" y="2374900"/>
          <p14:tracePt t="33982" x="4473575" y="2536825"/>
          <p14:tracePt t="34000" x="4562475" y="2724150"/>
          <p14:tracePt t="34015" x="4643438" y="2911475"/>
          <p14:tracePt t="34033" x="4705350" y="3446463"/>
          <p14:tracePt t="34033" x="4705350" y="3536950"/>
          <p14:tracePt t="34086" x="4705350" y="3643313"/>
          <p14:tracePt t="34099" x="4687888" y="3830638"/>
          <p14:tracePt t="34116" x="4616450" y="4027488"/>
          <p14:tracePt t="34133" x="4545013" y="4187825"/>
          <p14:tracePt t="34149" x="4465638" y="4286250"/>
          <p14:tracePt t="34149" x="4419600" y="4313238"/>
          <p14:tracePt t="34167" x="4322763" y="4367213"/>
          <p14:tracePt t="34182" x="4224338" y="4367213"/>
          <p14:tracePt t="34199" x="4054475" y="4367213"/>
          <p14:tracePt t="34217" x="3724275" y="4367213"/>
          <p14:tracePt t="34232" x="3044825" y="4276725"/>
          <p14:tracePt t="34251" x="2197100" y="4179888"/>
          <p14:tracePt t="34267" x="1500188" y="4116388"/>
          <p14:tracePt t="34283" x="1089025" y="4116388"/>
          <p14:tracePt t="34298" x="955675" y="4116388"/>
          <p14:tracePt t="34358" x="938213" y="4116388"/>
          <p14:tracePt t="35006" x="938213" y="4108450"/>
          <p14:tracePt t="35014" x="830263" y="4071938"/>
          <p14:tracePt t="35022" x="768350" y="4054475"/>
          <p14:tracePt t="35031" x="652463" y="4017963"/>
          <p14:tracePt t="35049" x="633413" y="4017963"/>
          <p14:tracePt t="35398" x="625475" y="4000500"/>
          <p14:tracePt t="35414" x="625475" y="3990975"/>
          <p14:tracePt t="35422" x="625475" y="3965575"/>
          <p14:tracePt t="35430" x="625475" y="3919538"/>
          <p14:tracePt t="35439" x="625475" y="3894138"/>
          <p14:tracePt t="35449" x="625475" y="3840163"/>
          <p14:tracePt t="35465" x="625475" y="3786188"/>
          <p14:tracePt t="35482" x="625475" y="3768725"/>
          <p14:tracePt t="35879" x="608013" y="3786188"/>
          <p14:tracePt t="35881" x="581025" y="3894138"/>
          <p14:tracePt t="35904" x="581025" y="3911600"/>
          <p14:tracePt t="35916" x="561975" y="3946525"/>
          <p14:tracePt t="35932" x="561975" y="3956050"/>
          <p14:tracePt t="36533" x="561975" y="3938588"/>
          <p14:tracePt t="36541" x="561975" y="3929063"/>
          <p14:tracePt t="36549" x="561975" y="3902075"/>
          <p14:tracePt t="36553" x="561975" y="3875088"/>
          <p14:tracePt t="36564" x="571500" y="3848100"/>
          <p14:tracePt t="37189" x="581025" y="3848100"/>
          <p14:tracePt t="37197" x="598488" y="3848100"/>
          <p14:tracePt t="37213" x="608013" y="3848100"/>
          <p14:tracePt t="37221" x="615950" y="3848100"/>
          <p14:tracePt t="37349" x="625475" y="3848100"/>
          <p14:tracePt t="37350" x="642938" y="3848100"/>
          <p14:tracePt t="37381" x="652463" y="3848100"/>
          <p14:tracePt t="38053" x="652463" y="3857625"/>
          <p14:tracePt t="38358" x="633413" y="3867150"/>
          <p14:tracePt t="38368" x="625475" y="3884613"/>
          <p14:tracePt t="38445" x="625475" y="3894138"/>
          <p14:tracePt t="38781" x="625475" y="3884613"/>
          <p14:tracePt t="38789" x="633413" y="3875088"/>
          <p14:tracePt t="38805" x="642938" y="3857625"/>
          <p14:tracePt t="38908" x="652463" y="3848100"/>
          <p14:tracePt t="39029" x="669925" y="3848100"/>
          <p14:tracePt t="39037" x="696913" y="3848100"/>
          <p14:tracePt t="39045" x="741363" y="3822700"/>
          <p14:tracePt t="39045" x="750888" y="3803650"/>
          <p14:tracePt t="39069" x="758825" y="3803650"/>
          <p14:tracePt t="39077" x="776288" y="3803650"/>
          <p14:tracePt t="39081" x="776288" y="3795713"/>
          <p14:tracePt t="39097" x="785813" y="3795713"/>
          <p14:tracePt t="39115" x="803275" y="3776663"/>
          <p14:tracePt t="39131" x="839788" y="3759200"/>
          <p14:tracePt t="39196" x="857250" y="3751263"/>
          <p14:tracePt t="39221" x="874713" y="3741738"/>
          <p14:tracePt t="39229" x="893763" y="3741738"/>
          <p14:tracePt t="39237" x="901700" y="3741738"/>
          <p14:tracePt t="39248" x="919163" y="3724275"/>
          <p14:tracePt t="39264" x="946150" y="3714750"/>
          <p14:tracePt t="39281" x="965200" y="3705225"/>
          <p14:tracePt t="39297" x="982663" y="3705225"/>
          <p14:tracePt t="39314" x="1000125" y="3687763"/>
          <p14:tracePt t="39332" x="1017588" y="3687763"/>
          <p14:tracePt t="39348" x="1044575" y="3679825"/>
          <p14:tracePt t="39364" x="1071563" y="3679825"/>
          <p14:tracePt t="39414" x="1081088" y="3679825"/>
          <p14:tracePt t="39425" x="1089025" y="3670300"/>
          <p14:tracePt t="39448" x="1116013" y="3670300"/>
          <p14:tracePt t="39464" x="1116013" y="3660775"/>
          <p14:tracePt t="39486" x="1125538" y="3652838"/>
          <p14:tracePt t="39498" x="1133475" y="3652838"/>
          <p14:tracePt t="39499" x="1160463" y="3652838"/>
          <p14:tracePt t="39515" x="1196975" y="3652838"/>
          <p14:tracePt t="39531" x="1223963" y="3652838"/>
          <p14:tracePt t="39547" x="1250950" y="3652838"/>
          <p14:tracePt t="39564" x="1276350" y="3643313"/>
          <p14:tracePt t="39581" x="1303338" y="3643313"/>
          <p14:tracePt t="39598" x="1322388" y="3643313"/>
          <p14:tracePt t="39614" x="1357313" y="3643313"/>
          <p14:tracePt t="39631" x="1374775" y="3643313"/>
          <p14:tracePt t="39647" x="1384300" y="3643313"/>
          <p14:tracePt t="39664" x="1393825" y="3643313"/>
          <p14:tracePt t="39681" x="1419225" y="3643313"/>
          <p14:tracePt t="39698" x="1438275" y="3643313"/>
          <p14:tracePt t="39714" x="1455738" y="3643313"/>
          <p14:tracePt t="39885" x="1465263" y="3643313"/>
          <p14:tracePt t="39917" x="1473200" y="3643313"/>
          <p14:tracePt t="39965" x="1482725" y="3643313"/>
          <p14:tracePt t="39989" x="1500188" y="3643313"/>
          <p14:tracePt t="40005" x="1509713" y="3643313"/>
          <p14:tracePt t="40008" x="1517650" y="3643313"/>
          <p14:tracePt t="40045" x="1527175" y="3643313"/>
          <p14:tracePt t="40058" x="1544638" y="3643313"/>
          <p14:tracePt t="40058" x="1554163" y="3643313"/>
          <p14:tracePt t="40077" x="1562100" y="3643313"/>
          <p14:tracePt t="40087" x="1589088" y="3643313"/>
          <p14:tracePt t="40093" x="1598613" y="3643313"/>
          <p14:tracePt t="40101" x="1643063" y="3643313"/>
          <p14:tracePt t="40114" x="1687513" y="3643313"/>
          <p14:tracePt t="40131" x="1714500" y="3643313"/>
          <p14:tracePt t="40148" x="1741488" y="3643313"/>
          <p14:tracePt t="40164" x="1803400" y="3643313"/>
          <p14:tracePt t="40216" x="1847850" y="3643313"/>
          <p14:tracePt t="40231" x="1857375" y="3643313"/>
          <p14:tracePt t="40247" x="1893888" y="3643313"/>
          <p14:tracePt t="40264" x="2009775" y="3643313"/>
          <p14:tracePt t="40281" x="2205038" y="3643313"/>
          <p14:tracePt t="40297" x="2428875" y="3643313"/>
          <p14:tracePt t="40314" x="2643188" y="3643313"/>
          <p14:tracePt t="40332" x="2741613" y="3643313"/>
          <p14:tracePt t="40348" x="2776538" y="3643313"/>
          <p14:tracePt t="40348" x="2795588" y="3643313"/>
          <p14:tracePt t="40366" x="2822575" y="3643313"/>
          <p14:tracePt t="40381" x="2901950" y="3643313"/>
          <p14:tracePt t="40399" x="2973388" y="3643313"/>
          <p14:tracePt t="40414" x="3089275" y="3643313"/>
          <p14:tracePt t="40431" x="3232150" y="3643313"/>
          <p14:tracePt t="40447" x="3438525" y="3643313"/>
          <p14:tracePt t="40464" x="3633788" y="3643313"/>
          <p14:tracePt t="40480" x="3840163" y="3643313"/>
          <p14:tracePt t="40498" x="3973513" y="3643313"/>
          <p14:tracePt t="40514" x="4116388" y="3643313"/>
          <p14:tracePt t="40537" x="4160838" y="3643313"/>
          <p14:tracePt t="40547" x="4286250" y="3643313"/>
          <p14:tracePt t="40564" x="4375150" y="3633788"/>
          <p14:tracePt t="40580" x="4402138" y="3625850"/>
          <p14:tracePt t="40773" x="4429125" y="3625850"/>
          <p14:tracePt t="40782" x="4438650" y="3625850"/>
          <p14:tracePt t="40789" x="4465638" y="3625850"/>
          <p14:tracePt t="40797" x="4518025" y="3625850"/>
          <p14:tracePt t="40805" x="4679950" y="3625850"/>
          <p14:tracePt t="40815" x="4867275" y="3625850"/>
          <p14:tracePt t="40832" x="4973638" y="3633788"/>
          <p14:tracePt t="40848" x="5054600" y="3652838"/>
          <p14:tracePt t="40886" x="5062538" y="3652838"/>
          <p14:tracePt t="40917" x="5081588" y="3652838"/>
          <p14:tracePt t="40949" x="5089525" y="3652838"/>
          <p14:tracePt t="41045" x="5099050" y="3652838"/>
          <p14:tracePt t="41070" x="5116513" y="3652838"/>
          <p14:tracePt t="41087" x="5126038" y="3652838"/>
          <p14:tracePt t="41102" x="5133975" y="3652838"/>
          <p14:tracePt t="41117" x="5143500" y="3652838"/>
          <p14:tracePt t="42173" x="5133975" y="3652838"/>
          <p14:tracePt t="42189" x="5126038" y="3652838"/>
          <p14:tracePt t="42206" x="5099050" y="3652838"/>
          <p14:tracePt t="42213" x="5081588" y="3652838"/>
          <p14:tracePt t="42213" x="5072063" y="3652838"/>
          <p14:tracePt t="42230" x="5027613" y="3652838"/>
          <p14:tracePt t="42231" x="4929188" y="3633788"/>
          <p14:tracePt t="42248" x="4822825" y="3616325"/>
          <p14:tracePt t="42264" x="4724400" y="3598863"/>
          <p14:tracePt t="42281" x="4652963" y="3581400"/>
          <p14:tracePt t="42297" x="4554538" y="3562350"/>
          <p14:tracePt t="42314" x="4438650" y="3544888"/>
          <p14:tracePt t="42331" x="4330700" y="3544888"/>
          <p14:tracePt t="42348" x="4116388" y="3509963"/>
          <p14:tracePt t="42348" x="4017963" y="3490913"/>
          <p14:tracePt t="42381" x="3919538" y="3473450"/>
          <p14:tracePt t="42382" x="3608388" y="3473450"/>
          <p14:tracePt t="42410" x="3490913" y="3446463"/>
          <p14:tracePt t="42414" x="3187700" y="3429000"/>
          <p14:tracePt t="42448" x="3152775" y="3429000"/>
          <p14:tracePt t="42470" x="3054350" y="3429000"/>
          <p14:tracePt t="42480" x="3027363" y="3429000"/>
          <p14:tracePt t="42481" x="2919413" y="3429000"/>
          <p14:tracePt t="42497" x="2724150" y="3429000"/>
          <p14:tracePt t="42514" x="2536825" y="3429000"/>
          <p14:tracePt t="42530" x="2322513" y="3429000"/>
          <p14:tracePt t="42548" x="2133600" y="3429000"/>
          <p14:tracePt t="42564" x="1911350" y="3429000"/>
          <p14:tracePt t="42581" x="1741488" y="3429000"/>
          <p14:tracePt t="42597" x="1571625" y="3429000"/>
          <p14:tracePt t="42614" x="1393825" y="3429000"/>
          <p14:tracePt t="42631" x="1231900" y="3429000"/>
          <p14:tracePt t="42647" x="1133475" y="3429000"/>
          <p14:tracePt t="42664" x="1062038" y="3429000"/>
          <p14:tracePt t="42717" x="1044575" y="3429000"/>
          <p14:tracePt t="42733" x="1036638" y="3429000"/>
          <p14:tracePt t="42750" x="1027113" y="3429000"/>
          <p14:tracePt t="42765" x="1017588" y="3429000"/>
          <p14:tracePt t="42766" x="1000125" y="3429000"/>
          <p14:tracePt t="42780" x="965200" y="3429000"/>
          <p14:tracePt t="42798" x="911225" y="3429000"/>
          <p14:tracePt t="42814" x="893763" y="3429000"/>
          <p14:tracePt t="42832" x="866775" y="3429000"/>
          <p14:tracePt t="43453" x="884238" y="3429000"/>
          <p14:tracePt t="43463" x="901700" y="3429000"/>
          <p14:tracePt t="43470" x="928688" y="3429000"/>
          <p14:tracePt t="43480" x="973138" y="3429000"/>
          <p14:tracePt t="43480" x="1089025" y="3429000"/>
          <p14:tracePt t="43498" x="1214438" y="3429000"/>
          <p14:tracePt t="43514" x="1330325" y="3429000"/>
          <p14:tracePt t="43531" x="1357313" y="3429000"/>
          <p14:tracePt t="43547" x="1366838" y="3429000"/>
          <p14:tracePt t="43564" x="1384300" y="3429000"/>
          <p14:tracePt t="43605" x="1411288" y="3429000"/>
          <p14:tracePt t="43613" x="1419225" y="3429000"/>
          <p14:tracePt t="43620" x="1455738" y="3429000"/>
          <p14:tracePt t="43630" x="1490663" y="3429000"/>
          <p14:tracePt t="43647" x="1509713" y="3429000"/>
          <p14:tracePt t="43665" x="1527175" y="3429000"/>
          <p14:tracePt t="43680" x="1562100" y="3429000"/>
          <p14:tracePt t="43698" x="1704975" y="3429000"/>
          <p14:tracePt t="43754" x="1731963" y="3429000"/>
          <p14:tracePt t="43780" x="1768475" y="3429000"/>
          <p14:tracePt t="43782" x="1803400" y="3429000"/>
          <p14:tracePt t="43797" x="1857375" y="3429000"/>
          <p14:tracePt t="43815" x="1919288" y="3429000"/>
          <p14:tracePt t="43832" x="1973263" y="3429000"/>
          <p14:tracePt t="43848" x="2071688" y="3429000"/>
          <p14:tracePt t="43874" x="2098675" y="3429000"/>
          <p14:tracePt t="43881" x="2152650" y="3429000"/>
          <p14:tracePt t="43897" x="2187575" y="3429000"/>
          <p14:tracePt t="43914" x="2214563" y="3429000"/>
          <p14:tracePt t="43931" x="2251075" y="3429000"/>
          <p14:tracePt t="43948" x="2286000" y="3429000"/>
          <p14:tracePt t="43963" x="2330450" y="3429000"/>
          <p14:tracePt t="43963" x="2339975" y="3429000"/>
          <p14:tracePt t="43981" x="2393950" y="3429000"/>
          <p14:tracePt t="43997" x="2428875" y="3429000"/>
          <p14:tracePt t="44014" x="2517775" y="3429000"/>
          <p14:tracePt t="44030" x="2643188" y="3429000"/>
          <p14:tracePt t="44056" x="2670175" y="3429000"/>
          <p14:tracePt t="44064" x="2768600" y="3429000"/>
          <p14:tracePt t="44081" x="2822575" y="3429000"/>
          <p14:tracePt t="44097" x="2884488" y="3429000"/>
          <p14:tracePt t="44119" x="2911475" y="3429000"/>
          <p14:tracePt t="44131" x="2946400" y="3429000"/>
          <p14:tracePt t="44148" x="3000375" y="3429000"/>
          <p14:tracePt t="44164" x="3081338" y="3429000"/>
          <p14:tracePt t="44164" x="3108325" y="3429000"/>
          <p14:tracePt t="44181" x="3152775" y="3429000"/>
          <p14:tracePt t="44198" x="3197225" y="3429000"/>
          <p14:tracePt t="44214" x="3214688" y="3429000"/>
          <p14:tracePt t="44231" x="3232150" y="3429000"/>
          <p14:tracePt t="44247" x="3251200" y="3429000"/>
          <p14:tracePt t="44265" x="3276600" y="3429000"/>
          <p14:tracePt t="44280" x="3313113" y="3429000"/>
          <p14:tracePt t="44298" x="3367088" y="3429000"/>
          <p14:tracePt t="44314" x="3419475" y="3429000"/>
          <p14:tracePt t="44314" x="3429000" y="3429000"/>
          <p14:tracePt t="44350" x="3446463" y="3429000"/>
          <p14:tracePt t="44351" x="3455988" y="3429000"/>
          <p14:tracePt t="44365" x="3500438" y="3429000"/>
          <p14:tracePt t="44382" x="3544888" y="3429000"/>
          <p14:tracePt t="44398" x="3581400" y="3429000"/>
          <p14:tracePt t="44414" x="3616325" y="3429000"/>
          <p14:tracePt t="44431" x="3660775" y="3429000"/>
          <p14:tracePt t="44447" x="3724275" y="3429000"/>
          <p14:tracePt t="44465" x="4133850" y="3429000"/>
          <p14:tracePt t="44514" x="4259263" y="3429000"/>
          <p14:tracePt t="44547" x="4303713" y="3429000"/>
          <p14:tracePt t="44547" x="4340225" y="3429000"/>
          <p14:tracePt t="44563" x="4419600" y="3429000"/>
          <p14:tracePt t="44582" x="4491038" y="3429000"/>
          <p14:tracePt t="44597" x="4545013" y="3429000"/>
          <p14:tracePt t="44614" x="4581525" y="3429000"/>
          <p14:tracePt t="44630" x="4633913" y="3429000"/>
          <p14:tracePt t="44648" x="4724400" y="3429000"/>
          <p14:tracePt t="44664" x="4830763" y="3429000"/>
          <p14:tracePt t="44680" x="4911725" y="3429000"/>
          <p14:tracePt t="44698" x="5000625" y="3429000"/>
          <p14:tracePt t="44715" x="5081588" y="3429000"/>
          <p14:tracePt t="44731" x="5143500" y="3429000"/>
          <p14:tracePt t="44748" x="5170488" y="3429000"/>
          <p14:tracePt t="44763" x="5180013" y="3429000"/>
          <p14:tracePt t="46125" x="5180013" y="3438525"/>
          <p14:tracePt t="46133" x="5160963" y="3446463"/>
          <p14:tracePt t="46141" x="5143500" y="3465513"/>
          <p14:tracePt t="46141" x="5089525" y="3509963"/>
          <p14:tracePt t="46149" x="5062538" y="3527425"/>
          <p14:tracePt t="46164" x="4983163" y="3581400"/>
          <p14:tracePt t="46164" x="4946650" y="3608388"/>
          <p14:tracePt t="46181" x="4894263" y="3643313"/>
          <p14:tracePt t="46197" x="4848225" y="3670300"/>
          <p14:tracePt t="46215" x="4830763" y="3687763"/>
          <p14:tracePt t="46231" x="4795838" y="3714750"/>
          <p14:tracePt t="46248" x="4759325" y="3741738"/>
          <p14:tracePt t="46263" x="4660900" y="3786188"/>
          <p14:tracePt t="46281" x="4562475" y="3830638"/>
          <p14:tracePt t="46297" x="4446588" y="3884613"/>
          <p14:tracePt t="46314" x="4313238" y="3938588"/>
          <p14:tracePt t="46331" x="4224338" y="3990975"/>
          <p14:tracePt t="46348" x="4170363" y="4000500"/>
          <p14:tracePt t="46363" x="4133850" y="4017963"/>
          <p14:tracePt t="46363" x="4125913" y="4017963"/>
          <p14:tracePt t="46382" x="4062413" y="4027488"/>
          <p14:tracePt t="46397" x="3973513" y="4027488"/>
          <p14:tracePt t="46414" x="3894138" y="4062413"/>
          <p14:tracePt t="46431" x="3813175" y="4081463"/>
          <p14:tracePt t="46447" x="3759200" y="4089400"/>
          <p14:tracePt t="46464" x="3679825" y="4108450"/>
          <p14:tracePt t="46480" x="3616325" y="4116388"/>
          <p14:tracePt t="46497" x="3554413" y="4125913"/>
          <p14:tracePt t="46514" x="3455988" y="4143375"/>
          <p14:tracePt t="46531" x="3330575" y="4152900"/>
          <p14:tracePt t="46548" x="3259138" y="4152900"/>
          <p14:tracePt t="46564" x="3160713" y="4152900"/>
          <p14:tracePt t="46581" x="3017838" y="4152900"/>
          <p14:tracePt t="46598" x="2919413" y="4152900"/>
          <p14:tracePt t="46614" x="2840038" y="4152900"/>
          <p14:tracePt t="46632" x="2751138" y="4152900"/>
          <p14:tracePt t="46647" x="2652713" y="4152900"/>
          <p14:tracePt t="46665" x="2554288" y="4152900"/>
          <p14:tracePt t="46680" x="2482850" y="4152900"/>
          <p14:tracePt t="46698" x="2384425" y="4152900"/>
          <p14:tracePt t="46714" x="2312988" y="4152900"/>
          <p14:tracePt t="46731" x="2214563" y="4152900"/>
          <p14:tracePt t="46747" x="2071688" y="4152900"/>
          <p14:tracePt t="46764" x="1928813" y="4179888"/>
          <p14:tracePt t="46780" x="1776413" y="4179888"/>
          <p14:tracePt t="46798" x="1724025" y="4179888"/>
          <p14:tracePt t="46814" x="1704975" y="4179888"/>
          <p14:tracePt t="46833" x="1687513" y="4179888"/>
          <p14:tracePt t="46847" x="1679575" y="4179888"/>
          <p14:tracePt t="47133" x="1697038" y="4179888"/>
          <p14:tracePt t="47133" x="1704975" y="4179888"/>
          <p14:tracePt t="47150" x="1714500" y="4179888"/>
          <p14:tracePt t="47157" x="1731963" y="4179888"/>
          <p14:tracePt t="47165" x="1758950" y="4179888"/>
          <p14:tracePt t="47173" x="1785938" y="4179888"/>
          <p14:tracePt t="47180" x="1839913" y="4179888"/>
          <p14:tracePt t="47197" x="1919288" y="4179888"/>
          <p14:tracePt t="47214" x="1938338" y="4187825"/>
          <p14:tracePt t="47230" x="1955800" y="4187825"/>
          <p14:tracePt t="47277" x="1965325" y="4197350"/>
          <p14:tracePt t="47293" x="1990725" y="4197350"/>
          <p14:tracePt t="47309" x="2000250" y="4197350"/>
          <p14:tracePt t="47325" x="2009775" y="4197350"/>
          <p14:tracePt t="47341" x="2027238" y="4197350"/>
          <p14:tracePt t="47357" x="2036763" y="4197350"/>
          <p14:tracePt t="47364" x="2054225" y="4197350"/>
          <p14:tracePt t="47370" x="2062163" y="4197350"/>
          <p14:tracePt t="47380" x="2125663" y="4197350"/>
          <p14:tracePt t="47398" x="2197100" y="4197350"/>
          <p14:tracePt t="47414" x="2295525" y="4179888"/>
          <p14:tracePt t="47431" x="2347913" y="4179888"/>
          <p14:tracePt t="47447" x="2393950" y="4160838"/>
          <p14:tracePt t="47597" x="2401888" y="4160838"/>
          <p14:tracePt t="47931" x="2393950" y="4160838"/>
          <p14:tracePt t="47950" x="2374900" y="4160838"/>
          <p14:tracePt t="47957" x="2357438" y="4179888"/>
          <p14:tracePt t="47965" x="2330450" y="4214813"/>
          <p14:tracePt t="47971" x="2322513" y="4251325"/>
          <p14:tracePt t="47971" x="2295525" y="4251325"/>
          <p14:tracePt t="47981" x="2295525" y="4276725"/>
          <p14:tracePt t="47981" x="2286000" y="4276725"/>
          <p14:tracePt t="47998" x="2276475" y="4286250"/>
          <p14:tracePt t="48157" x="2276475" y="4303713"/>
          <p14:tracePt t="48653" x="2286000" y="4295775"/>
          <p14:tracePt t="48661" x="2286000" y="4286250"/>
          <p14:tracePt t="48669" x="2303463" y="4251325"/>
          <p14:tracePt t="48680" x="2303463" y="4224338"/>
          <p14:tracePt t="48925" x="2303463" y="4214813"/>
          <p14:tracePt t="48925" x="2303463" y="4187825"/>
          <p14:tracePt t="48941" x="2303463" y="4170363"/>
          <p14:tracePt t="48949" x="2303463" y="4160838"/>
          <p14:tracePt t="48963" x="2303463" y="4125913"/>
          <p14:tracePt t="48965" x="2303463" y="4116388"/>
          <p14:tracePt t="48980" x="2303463" y="4089400"/>
          <p14:tracePt t="49046" x="2303463" y="4081463"/>
          <p14:tracePt t="49149" x="2303463" y="4062413"/>
          <p14:tracePt t="49149" x="2322513" y="4037013"/>
          <p14:tracePt t="49157" x="2330450" y="3884613"/>
          <p14:tracePt t="49157" x="2330450" y="3840163"/>
          <p14:tracePt t="49213" x="2330450" y="3822700"/>
          <p14:tracePt t="49214" x="2330450" y="3786188"/>
          <p14:tracePt t="49230" x="2330450" y="3759200"/>
          <p14:tracePt t="49247" x="2330450" y="3751263"/>
          <p14:tracePt t="49293" x="2330450" y="3741738"/>
          <p14:tracePt t="49301" x="2330450" y="3724275"/>
          <p14:tracePt t="49309" x="2330450" y="3714750"/>
          <p14:tracePt t="49333" x="2330450" y="3705225"/>
          <p14:tracePt t="49525" x="2330450" y="3724275"/>
          <p14:tracePt t="49533" x="2330450" y="3759200"/>
          <p14:tracePt t="49533" x="2330450" y="3786188"/>
          <p14:tracePt t="49548" x="2347913" y="3822700"/>
          <p14:tracePt t="49563" x="2347913" y="3867150"/>
          <p14:tracePt t="49579" x="2366963" y="3946525"/>
          <p14:tracePt t="49579" x="2366963" y="3965575"/>
          <p14:tracePt t="49581" x="2366963" y="3990975"/>
          <p14:tracePt t="49596" x="2374900" y="4054475"/>
          <p14:tracePt t="49614" x="2393950" y="4133850"/>
          <p14:tracePt t="49630" x="2393950" y="4187825"/>
          <p14:tracePt t="49647" x="2401888" y="4241800"/>
          <p14:tracePt t="49663" x="2401888" y="4286250"/>
          <p14:tracePt t="49680" x="2419350" y="4322763"/>
          <p14:tracePt t="49697" x="2419350" y="4348163"/>
          <p14:tracePt t="49714" x="2419350" y="4367213"/>
          <p14:tracePt t="49731" x="2419350" y="4384675"/>
          <p14:tracePt t="49731" x="2428875" y="4394200"/>
          <p14:tracePt t="49973" x="2438400" y="4402138"/>
          <p14:tracePt t="49981" x="2652713" y="4446588"/>
          <p14:tracePt t="50002" x="2919413" y="4518025"/>
          <p14:tracePt t="50013" x="3384550" y="4598988"/>
          <p14:tracePt t="50031" x="3867150" y="4660900"/>
          <p14:tracePt t="50047" x="4125913" y="4679950"/>
          <p14:tracePt t="50064" x="4214813" y="4679950"/>
          <p14:tracePt t="50080" x="4241800" y="4679950"/>
          <p14:tracePt t="50097" x="4251325" y="4679950"/>
          <p14:tracePt t="50113" x="4276725" y="4660900"/>
          <p14:tracePt t="50131" x="4303713" y="4608513"/>
          <p14:tracePt t="50147" x="4348163" y="4500563"/>
          <p14:tracePt t="50163" x="4367213" y="4411663"/>
          <p14:tracePt t="50180" x="4367213" y="4276725"/>
          <p14:tracePt t="50206" x="4367213" y="4268788"/>
          <p14:tracePt t="50214" x="4367213" y="4241800"/>
          <p14:tracePt t="50253" x="4367213" y="4232275"/>
          <p14:tracePt t="50263" x="4367213" y="4224338"/>
          <p14:tracePt t="50269" x="4367213" y="4205288"/>
          <p14:tracePt t="50306" x="4367213" y="4187825"/>
          <p14:tracePt t="50333" x="4357688" y="4179888"/>
          <p14:tracePt t="50334" x="4348163" y="4160838"/>
          <p14:tracePt t="50346" x="4322763" y="4133850"/>
          <p14:tracePt t="50380" x="4303713" y="4125913"/>
          <p14:tracePt t="50404" x="4303713" y="4116388"/>
          <p14:tracePt t="50405" x="4303713" y="4108450"/>
          <p14:tracePt t="50413" x="4303713" y="4098925"/>
          <p14:tracePt t="50430" x="4303713" y="4071938"/>
          <p14:tracePt t="50447" x="4303713" y="4062413"/>
          <p14:tracePt t="50464" x="4303713" y="4054475"/>
          <p14:tracePt t="50525" x="4303713" y="4044950"/>
          <p14:tracePt t="50531" x="4303713" y="4037013"/>
          <p14:tracePt t="51541" x="4303713" y="4027488"/>
          <p14:tracePt t="51613" x="4322763" y="4027488"/>
          <p14:tracePt t="51629" x="4330700" y="4027488"/>
          <p14:tracePt t="51637" x="4340225" y="4027488"/>
          <p14:tracePt t="51644" x="4367213" y="4037013"/>
          <p14:tracePt t="51644" x="4384675" y="4037013"/>
          <p14:tracePt t="51653" x="4419600" y="4044950"/>
          <p14:tracePt t="51663" x="4483100" y="4062413"/>
          <p14:tracePt t="51680" x="4527550" y="4081463"/>
          <p14:tracePt t="51696" x="4608513" y="4089400"/>
          <p14:tracePt t="51713" x="4679950" y="4108450"/>
          <p14:tracePt t="51730" x="4724400" y="4125913"/>
          <p14:tracePt t="51747" x="4776788" y="4125913"/>
          <p14:tracePt t="51763" x="4830763" y="4133850"/>
          <p14:tracePt t="51780" x="4902200" y="4133850"/>
          <p14:tracePt t="51797" x="5099050" y="4170363"/>
          <p14:tracePt t="51815" x="5197475" y="4187825"/>
          <p14:tracePt t="51831" x="5224463" y="4187825"/>
          <p14:tracePt t="51893" x="5232400" y="4187825"/>
          <p14:tracePt t="51933" x="5259388" y="4187825"/>
          <p14:tracePt t="51939" x="5276850" y="4187825"/>
          <p14:tracePt t="51949" x="5303838" y="4187825"/>
          <p14:tracePt t="51949" x="5330825" y="4187825"/>
          <p14:tracePt t="51963" x="5367338" y="4187825"/>
          <p14:tracePt t="51963" x="5411788" y="4187825"/>
          <p14:tracePt t="51981" x="5438775" y="4187825"/>
          <p14:tracePt t="51996" x="5518150" y="4187825"/>
          <p14:tracePt t="52014" x="5589588" y="4179888"/>
          <p14:tracePt t="52030" x="5688013" y="4160838"/>
          <p14:tracePt t="52047" x="5751513" y="4160838"/>
          <p14:tracePt t="52063" x="5759450" y="4160838"/>
          <p14:tracePt t="52701" x="5768975" y="4152900"/>
          <p14:tracePt t="52709" x="5776913" y="4152900"/>
          <p14:tracePt t="52717" x="5795963" y="4152900"/>
          <p14:tracePt t="52725" x="5822950" y="4170363"/>
          <p14:tracePt t="52733" x="5867400" y="4197350"/>
          <p14:tracePt t="52747" x="5938838" y="4232275"/>
          <p14:tracePt t="52763" x="5991225" y="4268788"/>
          <p14:tracePt t="52763" x="6010275" y="4276725"/>
          <p14:tracePt t="52781" x="6027738" y="4286250"/>
          <p14:tracePt t="52796" x="6037263" y="4295775"/>
          <p14:tracePt t="52814" x="6045200" y="4295775"/>
          <p14:tracePt t="52829" x="6072188" y="4313238"/>
          <p14:tracePt t="52829" x="6081713" y="4313238"/>
          <p14:tracePt t="52854" x="6089650" y="4322763"/>
          <p14:tracePt t="52863" x="6153150" y="4330700"/>
          <p14:tracePt t="52886" x="6269038" y="4348163"/>
          <p14:tracePt t="52919" x="6296025" y="4348163"/>
          <p14:tracePt t="52919" x="6323013" y="4348163"/>
          <p14:tracePt t="52930" x="6357938" y="4367213"/>
          <p14:tracePt t="52947" x="6402388" y="4367213"/>
          <p14:tracePt t="52963" x="6429375" y="4367213"/>
          <p14:tracePt t="52980" x="6456363" y="4367213"/>
          <p14:tracePt t="52980" x="6465888" y="4367213"/>
          <p14:tracePt t="52998" x="6483350" y="4367213"/>
          <p14:tracePt t="53013" x="6500813" y="4367213"/>
          <p14:tracePt t="53030" x="6510338" y="4367213"/>
          <p14:tracePt t="53149" x="6527800" y="4357688"/>
          <p14:tracePt t="53155" x="6554788" y="4348163"/>
          <p14:tracePt t="53155" x="6554788" y="4330700"/>
          <p14:tracePt t="53237" x="6572250" y="4330700"/>
          <p14:tracePt t="53245" x="6581775" y="4313238"/>
          <p14:tracePt t="53259" x="6589713" y="4303713"/>
          <p14:tracePt t="53263" x="6608763" y="4295775"/>
          <p14:tracePt t="53279" x="6616700" y="4295775"/>
          <p14:tracePt t="53317" x="6634163" y="4286250"/>
          <p14:tracePt t="53329" x="6643688" y="4276725"/>
          <p14:tracePt t="53331" x="6653213" y="4268788"/>
          <p14:tracePt t="53346" x="6680200" y="4259263"/>
          <p14:tracePt t="53363" x="6688138" y="4251325"/>
          <p14:tracePt t="54310" x="6715125" y="4251325"/>
          <p14:tracePt t="54311" x="6751638" y="4232275"/>
          <p14:tracePt t="54329" x="6804025" y="4205288"/>
          <p14:tracePt t="54330" x="6848475" y="4160838"/>
          <p14:tracePt t="54347" x="6875463" y="4133850"/>
          <p14:tracePt t="54363" x="6902450" y="4081463"/>
          <p14:tracePt t="54380" x="6911975" y="4054475"/>
          <p14:tracePt t="54397" x="6911975" y="4044950"/>
          <p14:tracePt t="54397" x="6911975" y="4037013"/>
          <p14:tracePt t="54433" x="6911975" y="4017963"/>
          <p14:tracePt t="54453" x="6919913" y="4000500"/>
          <p14:tracePt t="54470" x="6919913" y="3983038"/>
          <p14:tracePt t="54470" x="6919913" y="3973513"/>
          <p14:tracePt t="54480" x="6919913" y="3965575"/>
          <p14:tracePt t="54621" x="6911975" y="3973513"/>
          <p14:tracePt t="54629" x="6902450" y="3990975"/>
          <p14:tracePt t="54630" x="6884988" y="4017963"/>
          <p14:tracePt t="54646" x="6867525" y="4062413"/>
          <p14:tracePt t="54663" x="6867525" y="4081463"/>
          <p14:tracePt t="54679" x="6858000" y="4125913"/>
          <p14:tracePt t="54697" x="6840538" y="4179888"/>
          <p14:tracePt t="54713" x="6840538" y="4251325"/>
          <p14:tracePt t="54730" x="6831013" y="4286250"/>
          <p14:tracePt t="54746" x="6813550" y="4330700"/>
          <p14:tracePt t="54763" x="6804025" y="4340225"/>
          <p14:tracePt t="54780" x="6804025" y="4348163"/>
          <p14:tracePt t="54780" x="6804025" y="4367213"/>
          <p14:tracePt t="54797" x="6804025" y="4384675"/>
          <p14:tracePt t="54813" x="6804025" y="4402138"/>
          <p14:tracePt t="55085" x="6813550" y="4402138"/>
          <p14:tracePt t="55093" x="6840538" y="4402138"/>
          <p14:tracePt t="55101" x="6965950" y="4394200"/>
          <p14:tracePt t="55114" x="7126288" y="4375150"/>
          <p14:tracePt t="55130" x="7286625" y="4357688"/>
          <p14:tracePt t="55148" x="7394575" y="4340225"/>
          <p14:tracePt t="55163" x="7412038" y="4340225"/>
          <p14:tracePt t="55677" x="7367588" y="4348163"/>
          <p14:tracePt t="55685" x="7296150" y="4348163"/>
          <p14:tracePt t="55686" x="7215188" y="4340225"/>
          <p14:tracePt t="55696" x="7072313" y="4303713"/>
          <p14:tracePt t="55713" x="6991350" y="4286250"/>
          <p14:tracePt t="55730" x="6965950" y="4268788"/>
          <p14:tracePt t="55797" x="6956425" y="4268788"/>
          <p14:tracePt t="55813" x="6946900" y="4268788"/>
          <p14:tracePt t="55821" x="6938963" y="4268788"/>
          <p14:tracePt t="55829" x="6919913" y="4276725"/>
          <p14:tracePt t="55837" x="6911975" y="4276725"/>
          <p14:tracePt t="55846" x="6902450" y="4276725"/>
          <p14:tracePt t="56053" x="6894513" y="4276725"/>
          <p14:tracePt t="56061" x="6894513" y="4286250"/>
          <p14:tracePt t="56061" x="6911975" y="4295775"/>
          <p14:tracePt t="56079" x="6956425" y="4303713"/>
          <p14:tracePt t="56080" x="7000875" y="4322763"/>
          <p14:tracePt t="56096" x="7054850" y="4340225"/>
          <p14:tracePt t="56113" x="7161213" y="4357688"/>
          <p14:tracePt t="56130" x="7197725" y="4357688"/>
          <p14:tracePt t="56147" x="7215188" y="4357688"/>
          <p14:tracePt t="56163" x="7232650" y="4367213"/>
          <p14:tracePt t="56179" x="7251700" y="4367213"/>
          <p14:tracePt t="56197" x="7277100" y="4367213"/>
          <p14:tracePt t="56197" x="7304088" y="4367213"/>
          <p14:tracePt t="56213" x="7375525" y="4367213"/>
          <p14:tracePt t="56231" x="7429500" y="4367213"/>
          <p14:tracePt t="56246" x="7446963" y="4367213"/>
          <p14:tracePt t="56263" x="7466013" y="4367213"/>
          <p14:tracePt t="56280" x="7483475" y="4367213"/>
          <p14:tracePt t="56297" x="7483475" y="4375150"/>
          <p14:tracePt t="56541" x="7500938" y="4384675"/>
          <p14:tracePt t="56546" x="7527925" y="4375150"/>
          <p14:tracePt t="56562" x="7562850" y="4357688"/>
          <p14:tracePt t="56563" x="7581900" y="4348163"/>
          <p14:tracePt t="56580" x="7608888" y="4348163"/>
          <p14:tracePt t="56596" x="7634288" y="4340225"/>
          <p14:tracePt t="56749" x="7643813" y="4330700"/>
          <p14:tracePt t="56877" x="7653338" y="4330700"/>
          <p14:tracePt t="56997" x="7661275" y="4330700"/>
          <p14:tracePt t="57005" x="7680325" y="4330700"/>
          <p14:tracePt t="57013" x="7705725" y="4330700"/>
          <p14:tracePt t="57021" x="7751763" y="4322763"/>
          <p14:tracePt t="57030" x="7769225" y="4303713"/>
          <p14:tracePt t="57046" x="7796213" y="4295775"/>
          <p14:tracePt t="58125" x="7813675" y="4295775"/>
          <p14:tracePt t="59400" x="0" y="0"/>
        </p14:tracePtLst>
        <p14:tracePtLst>
          <p14:tracePt t="61430" x="2965450" y="6848475"/>
          <p14:tracePt t="61517" x="2982913" y="6848475"/>
          <p14:tracePt t="61533" x="2990850" y="6848475"/>
          <p14:tracePt t="61557" x="3000375" y="6848475"/>
          <p14:tracePt t="61568" x="3009900" y="6848475"/>
          <p14:tracePt t="61569" x="3009900" y="6840538"/>
          <p14:tracePt t="61579" x="3027363" y="6831013"/>
          <p14:tracePt t="61741" x="3044825" y="6823075"/>
          <p14:tracePt t="61749" x="3098800" y="6823075"/>
          <p14:tracePt t="61757" x="3170238" y="6804025"/>
          <p14:tracePt t="61762" x="3276600" y="6751638"/>
          <p14:tracePt t="61779" x="3375025" y="6715125"/>
          <p14:tracePt t="61796" x="3482975" y="6661150"/>
          <p14:tracePt t="61812" x="3670300" y="6537325"/>
          <p14:tracePt t="61831" x="3867150" y="6456363"/>
          <p14:tracePt t="61846" x="4054475" y="6357938"/>
          <p14:tracePt t="61863" x="4205288" y="6269038"/>
          <p14:tracePt t="61879" x="4295775" y="6205538"/>
          <p14:tracePt t="61897" x="4367213" y="6143625"/>
          <p14:tracePt t="61912" x="4419600" y="6089650"/>
          <p14:tracePt t="61929" x="4438650" y="6062663"/>
          <p14:tracePt t="61946" x="4456113" y="6037263"/>
          <p14:tracePt t="61981" x="4456113" y="6010275"/>
          <p14:tracePt t="61982" x="4473575" y="6000750"/>
          <p14:tracePt t="61996" x="4473575" y="5956300"/>
          <p14:tracePt t="62013" x="4483100" y="5894388"/>
          <p14:tracePt t="62040" x="4483100" y="5884863"/>
          <p14:tracePt t="62046" x="4483100" y="5830888"/>
          <p14:tracePt t="62062" x="4483100" y="5795963"/>
          <p14:tracePt t="62079" x="4483100" y="5759450"/>
          <p14:tracePt t="62126" x="4483100" y="5751513"/>
          <p14:tracePt t="62136" x="4473575" y="5751513"/>
          <p14:tracePt t="62137" x="4446588" y="5751513"/>
          <p14:tracePt t="62147" x="4429125" y="5751513"/>
          <p14:tracePt t="62162" x="4375150" y="5751513"/>
          <p14:tracePt t="62179" x="4348163" y="5751513"/>
          <p14:tracePt t="62196" x="4330700" y="5751513"/>
          <p14:tracePt t="62325" x="4340225" y="5751513"/>
          <p14:tracePt t="62332" x="4446588" y="5751513"/>
          <p14:tracePt t="62374" x="4456113" y="5751513"/>
          <p14:tracePt t="62381" x="4465638" y="5751513"/>
          <p14:tracePt t="62389" x="4491038" y="5751513"/>
          <p14:tracePt t="62397" x="4554538" y="5715000"/>
          <p14:tracePt t="62413" x="4697413" y="5634038"/>
          <p14:tracePt t="62429" x="4759325" y="5572125"/>
          <p14:tracePt t="62446" x="4795838" y="5500688"/>
          <p14:tracePt t="62462" x="4830763" y="5394325"/>
          <p14:tracePt t="62479" x="4867275" y="5313363"/>
          <p14:tracePt t="62495" x="4884738" y="5214938"/>
          <p14:tracePt t="62512" x="4884738" y="5160963"/>
          <p14:tracePt t="62529" x="4884738" y="5133975"/>
          <p14:tracePt t="62546" x="4884738" y="5126038"/>
          <p14:tracePt t="62733" x="4875213" y="5133975"/>
          <p14:tracePt t="62740" x="4867275" y="5170488"/>
          <p14:tracePt t="62749" x="4830763" y="5251450"/>
          <p14:tracePt t="62761" x="4830763" y="5322888"/>
          <p14:tracePt t="62779" x="4813300" y="5402263"/>
          <p14:tracePt t="62779" x="4813300" y="5446713"/>
          <p14:tracePt t="62798" x="4803775" y="5483225"/>
          <p14:tracePt t="62812" x="4795838" y="5634038"/>
          <p14:tracePt t="62846" x="4786313" y="5741988"/>
          <p14:tracePt t="62846" x="4786313" y="5857875"/>
          <p14:tracePt t="62862" x="4786313" y="5983288"/>
          <p14:tracePt t="62879" x="4786313" y="6099175"/>
          <p14:tracePt t="62896" x="4786313" y="6205538"/>
          <p14:tracePt t="62913" x="4803775" y="6303963"/>
          <p14:tracePt t="62935" x="4803775" y="6330950"/>
          <p14:tracePt t="62946" x="4822825" y="6375400"/>
          <p14:tracePt t="62962" x="4822825" y="6394450"/>
          <p14:tracePt t="62979" x="4822825" y="6419850"/>
          <p14:tracePt t="62996" x="4822825" y="6446838"/>
          <p14:tracePt t="63013" x="4830763" y="6456363"/>
          <p14:tracePt t="63029" x="4830763" y="6473825"/>
          <p14:tracePt t="63047" x="4830763" y="6500813"/>
          <p14:tracePt t="63062" x="4830763" y="6510338"/>
          <p14:tracePt t="63079" x="4830763" y="6518275"/>
          <p14:tracePt t="63197" x="4840288" y="6483350"/>
          <p14:tracePt t="63204" x="4848225" y="6429375"/>
          <p14:tracePt t="63213" x="4848225" y="6394450"/>
          <p14:tracePt t="63221" x="4848225" y="6323013"/>
          <p14:tracePt t="63229" x="4848225" y="6251575"/>
          <p14:tracePt t="63246" x="4848225" y="6180138"/>
          <p14:tracePt t="63262" x="4848225" y="6081713"/>
          <p14:tracePt t="63279" x="4840288" y="5938838"/>
          <p14:tracePt t="63314" x="4822825" y="5830888"/>
          <p14:tracePt t="63329" x="4803775" y="5732463"/>
          <p14:tracePt t="63346" x="4803775" y="5661025"/>
          <p14:tracePt t="63363" x="4786313" y="5572125"/>
          <p14:tracePt t="63379" x="4768850" y="5483225"/>
          <p14:tracePt t="63379" x="4768850" y="5456238"/>
          <p14:tracePt t="63398" x="4768850" y="5429250"/>
          <p14:tracePt t="63412" x="4759325" y="5348288"/>
          <p14:tracePt t="63430" x="4759325" y="5303838"/>
          <p14:tracePt t="63446" x="4759325" y="5197475"/>
          <p14:tracePt t="63502" x="4759325" y="5180013"/>
          <p14:tracePt t="63512" x="4759325" y="5160963"/>
          <p14:tracePt t="63513" x="4759325" y="5133975"/>
          <p14:tracePt t="63529" x="4759325" y="5108575"/>
          <p14:tracePt t="63546" x="4759325" y="5099050"/>
          <p14:tracePt t="63709" x="4741863" y="5108575"/>
          <p14:tracePt t="63713" x="4741863" y="5153025"/>
          <p14:tracePt t="63719" x="4741863" y="5205413"/>
          <p14:tracePt t="63729" x="4732338" y="5276850"/>
          <p14:tracePt t="63746" x="4714875" y="5375275"/>
          <p14:tracePt t="63762" x="4697413" y="5500688"/>
          <p14:tracePt t="63779" x="4679950" y="5608638"/>
          <p14:tracePt t="63796" x="4670425" y="5705475"/>
          <p14:tracePt t="63812" x="4660900" y="5840413"/>
          <p14:tracePt t="63833" x="4660900" y="5938838"/>
          <p14:tracePt t="63850" x="4643438" y="6054725"/>
          <p14:tracePt t="63864" x="4625975" y="6143625"/>
          <p14:tracePt t="63883" x="4625975" y="6215063"/>
          <p14:tracePt t="63896" x="4625975" y="6251575"/>
          <p14:tracePt t="63913" x="4625975" y="6269038"/>
          <p14:tracePt t="63929" x="4625975" y="6286500"/>
          <p14:tracePt t="63946" x="4625975" y="6296025"/>
          <p14:tracePt t="64173" x="4625975" y="6251575"/>
          <p14:tracePt t="64181" x="4625975" y="6180138"/>
          <p14:tracePt t="64189" x="4633913" y="6126163"/>
          <p14:tracePt t="64195" x="4652963" y="5956300"/>
          <p14:tracePt t="64212" x="4687888" y="5786438"/>
          <p14:tracePt t="64230" x="4687888" y="5688013"/>
          <p14:tracePt t="64246" x="4705350" y="5581650"/>
          <p14:tracePt t="64263" x="4724400" y="5483225"/>
          <p14:tracePt t="64279" x="4724400" y="5411788"/>
          <p14:tracePt t="64297" x="4724400" y="5340350"/>
          <p14:tracePt t="64312" x="4724400" y="5268913"/>
          <p14:tracePt t="64330" x="4724400" y="5214938"/>
          <p14:tracePt t="64346" x="4724400" y="5180013"/>
          <p14:tracePt t="64362" x="4724400" y="5153025"/>
          <p14:tracePt t="64541" x="4724400" y="5180013"/>
          <p14:tracePt t="64543" x="4687888" y="5465763"/>
          <p14:tracePt t="64602" x="4687888" y="5537200"/>
          <p14:tracePt t="64612" x="4670425" y="5715000"/>
          <p14:tracePt t="64629" x="4670425" y="5857875"/>
          <p14:tracePt t="64647" x="4670425" y="5965825"/>
          <p14:tracePt t="64662" x="4670425" y="6072188"/>
          <p14:tracePt t="64680" x="4670425" y="6143625"/>
          <p14:tracePt t="64695" x="4670425" y="6197600"/>
          <p14:tracePt t="64713" x="4670425" y="6251575"/>
          <p14:tracePt t="64728" x="4670425" y="6269038"/>
          <p14:tracePt t="64746" x="4670425" y="6286500"/>
          <p14:tracePt t="64761" x="4670425" y="6313488"/>
          <p14:tracePt t="64779" x="4670425" y="6330950"/>
          <p14:tracePt t="64795" x="4679950" y="6357938"/>
          <p14:tracePt t="64795" x="4679950" y="6367463"/>
          <p14:tracePt t="64830" x="4679950" y="6375400"/>
          <p14:tracePt t="64830" x="4679950" y="6402388"/>
          <p14:tracePt t="64847" x="4697413" y="6429375"/>
          <p14:tracePt t="64862" x="4697413" y="6438900"/>
          <p14:tracePt t="65062" x="4697413" y="6419850"/>
          <p14:tracePt t="65062" x="4741863" y="6099175"/>
          <p14:tracePt t="65114" x="4741863" y="5491163"/>
          <p14:tracePt t="65169" x="4741863" y="5411788"/>
          <p14:tracePt t="65179" x="4741863" y="5313363"/>
          <p14:tracePt t="65196" x="4741863" y="5276850"/>
          <p14:tracePt t="65212" x="4741863" y="5259388"/>
          <p14:tracePt t="66341" x="4741863" y="5268913"/>
          <p14:tracePt t="66349" x="4741863" y="5286375"/>
          <p14:tracePt t="66365" x="4741863" y="5303838"/>
          <p14:tracePt t="66381" x="4741863" y="5313363"/>
          <p14:tracePt t="66405" x="4741863" y="5322888"/>
          <p14:tracePt t="66437" x="4741863" y="5330825"/>
          <p14:tracePt t="66453" x="4732338" y="5357813"/>
          <p14:tracePt t="66477" x="4732338" y="5367338"/>
          <p14:tracePt t="66485" x="4714875" y="5384800"/>
          <p14:tracePt t="66493" x="4714875" y="5394325"/>
          <p14:tracePt t="66500" x="4705350" y="5419725"/>
          <p14:tracePt t="66512" x="4687888" y="5446713"/>
          <p14:tracePt t="66529" x="4660900" y="5473700"/>
          <p14:tracePt t="66545" x="4660900" y="5491163"/>
          <p14:tracePt t="66562" x="4660900" y="5500688"/>
          <p14:tracePt t="66613" x="4660900" y="5510213"/>
          <p14:tracePt t="66629" x="4652963" y="5510213"/>
          <p14:tracePt t="66645" x="4652963" y="5527675"/>
          <p14:tracePt t="66725" x="4652963" y="5537200"/>
          <p14:tracePt t="67229" x="4652963" y="5545138"/>
          <p14:tracePt t="67231" x="4643438" y="5545138"/>
          <p14:tracePt t="67341" x="4633913" y="5545138"/>
          <p14:tracePt t="71917" x="4643438" y="5537200"/>
          <p14:tracePt t="71941" x="4652963" y="5537200"/>
          <p14:tracePt t="72021" x="4660900" y="5537200"/>
          <p14:tracePt t="72021" x="4670425" y="5537200"/>
          <p14:tracePt t="72029" x="4697413" y="5537200"/>
          <p14:tracePt t="72062" x="4705350" y="5537200"/>
          <p14:tracePt t="72093" x="4724400" y="5537200"/>
          <p14:tracePt t="72095" x="4732338" y="5545138"/>
          <p14:tracePt t="72197" x="4741863" y="5545138"/>
          <p14:tracePt t="72733" x="4768850" y="5545138"/>
          <p14:tracePt t="72735" x="5205413" y="5616575"/>
          <p14:tracePt t="72781" x="5303838" y="5616575"/>
          <p14:tracePt t="72795" x="5394325" y="5634038"/>
          <p14:tracePt t="72797" x="5545138" y="5653088"/>
          <p14:tracePt t="72812" x="5661025" y="5670550"/>
          <p14:tracePt t="72828" x="5786438" y="5688013"/>
          <p14:tracePt t="72847" x="5830888" y="5688013"/>
          <p14:tracePt t="72862" x="5867400" y="5705475"/>
          <p14:tracePt t="72878" x="5919788" y="5705475"/>
          <p14:tracePt t="72896" x="6027738" y="5715000"/>
          <p14:tracePt t="72917" x="6054725" y="5715000"/>
          <p14:tracePt t="72928" x="6161088" y="5715000"/>
          <p14:tracePt t="72945" x="6215063" y="5732463"/>
          <p14:tracePt t="72962" x="6251575" y="5732463"/>
          <p14:tracePt t="72978" x="6269038" y="5732463"/>
          <p14:tracePt t="72996" x="6303963" y="5732463"/>
          <p14:tracePt t="73011" x="6313488" y="5732463"/>
          <p14:tracePt t="73011" x="6340475" y="5741988"/>
          <p14:tracePt t="73029" x="6367463" y="5741988"/>
          <p14:tracePt t="73050" x="6402388" y="5741988"/>
          <p14:tracePt t="73061" x="6465888" y="5741988"/>
          <p14:tracePt t="73078" x="6572250" y="5741988"/>
          <p14:tracePt t="73095" x="6670675" y="5741988"/>
          <p14:tracePt t="73111" x="6724650" y="5741988"/>
          <p14:tracePt t="73129" x="6751638" y="5741988"/>
          <p14:tracePt t="73145" x="6769100" y="5741988"/>
          <p14:tracePt t="73161" x="6813550" y="5741988"/>
          <p14:tracePt t="73201" x="6823075" y="5741988"/>
          <p14:tracePt t="73211" x="6848475" y="5741988"/>
          <p14:tracePt t="73234" x="6875463" y="5759450"/>
          <p14:tracePt t="73246" x="6911975" y="5768975"/>
          <p14:tracePt t="73261" x="6965950" y="5768975"/>
          <p14:tracePt t="73279" x="6983413" y="5776913"/>
          <p14:tracePt t="73295" x="6991350" y="5786438"/>
          <p14:tracePt t="73372" x="7000875" y="5786438"/>
          <p14:tracePt t="73381" x="7010400" y="5786438"/>
          <p14:tracePt t="73405" x="7027863" y="5786438"/>
          <p14:tracePt t="73413" x="7037388" y="5795963"/>
          <p14:tracePt t="73453" x="7045325" y="5795963"/>
          <p14:tracePt t="75134" x="7054850" y="5803900"/>
          <p14:tracePt t="75246" x="7054850" y="5813425"/>
          <p14:tracePt t="75256" x="7045325" y="5813425"/>
          <p14:tracePt t="75302" x="7037388" y="5822950"/>
          <p14:tracePt t="75486" x="7027863" y="5830888"/>
          <p14:tracePt t="75494" x="7000875" y="5830888"/>
          <p14:tracePt t="75502" x="6973888" y="5830888"/>
          <p14:tracePt t="75510" x="6919913" y="5840413"/>
          <p14:tracePt t="75510" x="6894513" y="5857875"/>
          <p14:tracePt t="75519" x="6848475" y="5857875"/>
          <p14:tracePt t="75528" x="6786563" y="5875338"/>
          <p14:tracePt t="75545" x="6697663" y="5902325"/>
          <p14:tracePt t="75562" x="6634163" y="5938838"/>
          <p14:tracePt t="75579" x="6626225" y="5938838"/>
          <p14:tracePt t="75612" x="6608763" y="5938838"/>
          <p14:tracePt t="75644" x="6599238" y="5938838"/>
          <p14:tracePt t="75664" x="6589713" y="5938838"/>
          <p14:tracePt t="75671" x="6562725" y="5938838"/>
          <p14:tracePt t="75672" x="6537325" y="5938838"/>
          <p14:tracePt t="75679" x="6340475" y="5973763"/>
          <p14:tracePt t="75712" x="6180138" y="6010275"/>
          <p14:tracePt t="75729" x="6116638" y="6010275"/>
          <p14:tracePt t="75747" x="6072188" y="6018213"/>
          <p14:tracePt t="75762" x="6045200" y="6018213"/>
          <p14:tracePt t="75780" x="6027738" y="6018213"/>
          <p14:tracePt t="75796" x="5973763" y="6018213"/>
          <p14:tracePt t="75813" x="5867400" y="6018213"/>
          <p14:tracePt t="75829" x="5634038" y="6062663"/>
          <p14:tracePt t="75829" x="5518150" y="6081713"/>
          <p14:tracePt t="75862" x="5303838" y="6116638"/>
          <p14:tracePt t="75863" x="5133975" y="6134100"/>
          <p14:tracePt t="75880" x="5037138" y="6153150"/>
          <p14:tracePt t="75896" x="4946650" y="6170613"/>
          <p14:tracePt t="75912" x="4894263" y="6180138"/>
          <p14:tracePt t="75929" x="4679950" y="6269038"/>
          <p14:tracePt t="75971" x="4625975" y="6286500"/>
          <p14:tracePt t="75979" x="4572000" y="6296025"/>
          <p14:tracePt t="75995" x="4562475" y="6296025"/>
          <p14:tracePt t="76012" x="4554538" y="6296025"/>
          <p14:tracePt t="76030" x="4537075" y="6296025"/>
          <p14:tracePt t="76055" x="4518025" y="6303963"/>
          <p14:tracePt t="76062" x="4473575" y="6323013"/>
          <p14:tracePt t="76079" x="4394200" y="6357938"/>
          <p14:tracePt t="76096" x="4286250" y="6411913"/>
          <p14:tracePt t="76112" x="4232275" y="6419850"/>
          <p14:tracePt t="76129" x="4214813" y="6438900"/>
          <p14:tracePt t="76462" x="4232275" y="6438900"/>
          <p14:tracePt t="76470" x="4330700" y="6419850"/>
          <p14:tracePt t="76517" x="4340225" y="6419850"/>
          <p14:tracePt t="76529" x="4348163" y="6419850"/>
          <p14:tracePt t="76546" x="4367213" y="6411913"/>
          <p14:tracePt t="76563" x="4384675" y="6411913"/>
          <p14:tracePt t="76581" x="4411663" y="6411913"/>
          <p14:tracePt t="76597" x="4465638" y="6394450"/>
          <p14:tracePt t="76597" x="4491038" y="6394450"/>
          <p14:tracePt t="76615" x="4545013" y="6394450"/>
          <p14:tracePt t="76631" x="4572000" y="6384925"/>
          <p14:tracePt t="76648" x="4608513" y="6384925"/>
          <p14:tracePt t="76664" x="4643438" y="6384925"/>
          <p14:tracePt t="76682" x="4660900" y="6375400"/>
          <p14:tracePt t="77006" x="4670425" y="6375400"/>
          <p14:tracePt t="77014" x="4679950" y="6375400"/>
          <p14:tracePt t="77031" x="4687888" y="6375400"/>
          <p14:tracePt t="77032" x="4705350" y="6375400"/>
          <p14:tracePt t="77174" x="4714875" y="6375400"/>
          <p14:tracePt t="77390" x="4724400" y="6375400"/>
          <p14:tracePt t="77405" x="4732338" y="6375400"/>
          <p14:tracePt t="77422" x="4741863" y="6375400"/>
          <p14:tracePt t="77510" x="4751388" y="6375400"/>
          <p14:tracePt t="77574" x="4759325" y="6375400"/>
          <p14:tracePt t="77639" x="4768850" y="6375400"/>
          <p14:tracePt t="77655" x="4776788" y="6375400"/>
          <p14:tracePt t="77661" x="4786313" y="6384925"/>
          <p14:tracePt t="77718" x="4803775" y="6384925"/>
          <p14:tracePt t="77725" x="4813300" y="6384925"/>
          <p14:tracePt t="77728" x="4822825" y="6384925"/>
          <p14:tracePt t="78015" x="4840288" y="6384925"/>
          <p14:tracePt t="78030" x="4848225" y="6384925"/>
          <p14:tracePt t="78038" x="4867275" y="6384925"/>
          <p14:tracePt t="78069" x="4884738" y="6402388"/>
          <p14:tracePt t="78080" x="4894263" y="6402388"/>
          <p14:tracePt t="78096" x="4902200" y="6402388"/>
          <p14:tracePt t="79094" x="4919663" y="6411913"/>
          <p14:tracePt t="79102" x="4929188" y="6411913"/>
          <p14:tracePt t="79103" x="4956175" y="6429375"/>
          <p14:tracePt t="79112" x="5027613" y="6429375"/>
          <p14:tracePt t="79129" x="5153025" y="6438900"/>
          <p14:tracePt t="79146" x="5276850" y="6456363"/>
          <p14:tracePt t="79161" x="5286375" y="6456363"/>
          <p14:tracePt t="79302" x="5313363" y="6473825"/>
          <p14:tracePt t="79310" x="5394325" y="6491288"/>
          <p14:tracePt t="79323" x="5446713" y="6510338"/>
          <p14:tracePt t="79329" x="5572125" y="6545263"/>
          <p14:tracePt t="79345" x="5697538" y="6581775"/>
          <p14:tracePt t="79363" x="5759450" y="6589713"/>
          <p14:tracePt t="79379" x="5795963" y="6589713"/>
          <p14:tracePt t="79397" x="5803900" y="6599238"/>
          <p14:tracePt t="79486" x="5822950" y="6599238"/>
          <p14:tracePt t="79502" x="5840413" y="6599238"/>
          <p14:tracePt t="79510" x="5848350" y="6599238"/>
          <p14:tracePt t="79514" x="5867400" y="6599238"/>
          <p14:tracePt t="79528" x="5894388" y="6599238"/>
          <p14:tracePt t="79529" x="5902325" y="6599238"/>
          <p14:tracePt t="79545" x="5919788" y="6599238"/>
          <p14:tracePt t="79562" x="5946775" y="6599238"/>
          <p14:tracePt t="79578" x="5991225" y="6599238"/>
          <p14:tracePt t="79595" x="6037263" y="6599238"/>
          <p14:tracePt t="79595" x="6081713" y="6599238"/>
          <p14:tracePt t="79615" x="6153150" y="6599238"/>
          <p14:tracePt t="79630" x="6242050" y="6599238"/>
          <p14:tracePt t="79649" x="6276975" y="6599238"/>
          <p14:tracePt t="79664" x="6286500" y="6599238"/>
          <p14:tracePt t="79679" x="6296025" y="6599238"/>
          <p14:tracePt t="80662" x="6303963" y="6599238"/>
          <p14:tracePt t="80667" x="6313488" y="6599238"/>
          <p14:tracePt t="80671" x="6330950" y="6599238"/>
          <p14:tracePt t="80681" x="6367463" y="6599238"/>
          <p14:tracePt t="80697" x="6375400" y="6599238"/>
          <p14:tracePt t="80715" x="6384925" y="6599238"/>
          <p14:tracePt t="80729" x="6483350" y="6616700"/>
          <p14:tracePt t="80788" x="6759575" y="6634163"/>
          <p14:tracePt t="80845" x="6823075" y="6643688"/>
          <p14:tracePt t="80859" x="6840538" y="6643688"/>
          <p14:tracePt t="80862" x="6884988" y="6643688"/>
          <p14:tracePt t="80878" x="6894513" y="6643688"/>
          <p14:tracePt t="80895" x="6902450" y="6643688"/>
          <p14:tracePt t="80912" x="6919913" y="6643688"/>
          <p14:tracePt t="80929" x="6929438" y="6643688"/>
          <p14:tracePt t="80945" x="6946900" y="6643688"/>
          <p14:tracePt t="80962" x="6991350" y="6643688"/>
          <p14:tracePt t="80978" x="7062788" y="6661150"/>
          <p14:tracePt t="80996" x="7099300" y="6661150"/>
          <p14:tracePt t="81012" x="7126288" y="6670675"/>
          <p14:tracePt t="81988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450999" y="2155867"/>
            <a:ext cx="8418619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The mathematical relationship between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recombination fraction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genetic map distance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is described by the mapping function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b="1" dirty="0">
                <a:latin typeface="Comic Sans MS Bold"/>
                <a:ea typeface="Comic Sans MS Bold"/>
                <a:cs typeface="Comic Sans MS Bold"/>
                <a:sym typeface="Comic Sans MS Bold"/>
              </a:rPr>
              <a:t>Haldane function 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d= 0.5ln (1- 2⍬)</a:t>
            </a:r>
          </a:p>
        </p:txBody>
      </p:sp>
      <p:sp>
        <p:nvSpPr>
          <p:cNvPr id="82" name="Shape 82"/>
          <p:cNvSpPr/>
          <p:nvPr/>
        </p:nvSpPr>
        <p:spPr>
          <a:xfrm>
            <a:off x="450999" y="1022562"/>
            <a:ext cx="8418619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algn="ctr">
              <a:defRPr sz="1800"/>
            </a:pPr>
            <a:r>
              <a:rPr lang="en-US" dirty="0"/>
              <a:t>Recombination fraction defines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genetic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distance</a:t>
            </a:r>
          </a:p>
          <a:p>
            <a:pPr algn="ctr">
              <a:defRPr sz="1800"/>
            </a:pPr>
            <a:endParaRPr lang="en-US" dirty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ctr">
              <a:defRPr sz="1800"/>
            </a:pPr>
            <a:r>
              <a:rPr sz="1600" dirty="0" smtClean="0">
                <a:solidFill>
                  <a:schemeClr val="tx1"/>
                </a:solidFill>
              </a:rPr>
              <a:t>Two </a:t>
            </a:r>
            <a:r>
              <a:rPr sz="1600" dirty="0">
                <a:solidFill>
                  <a:schemeClr val="tx1"/>
                </a:solidFill>
              </a:rPr>
              <a:t>loci which show 1% of </a:t>
            </a:r>
            <a:r>
              <a:rPr sz="1600" dirty="0" smtClean="0">
                <a:solidFill>
                  <a:schemeClr val="tx1"/>
                </a:solidFill>
              </a:rPr>
              <a:t>recombination </a:t>
            </a:r>
            <a:r>
              <a:rPr lang="it-IT" sz="1600" dirty="0" smtClean="0">
                <a:solidFill>
                  <a:schemeClr val="tx1"/>
                </a:solidFill>
              </a:rPr>
              <a:t>=   </a:t>
            </a:r>
            <a:r>
              <a:rPr sz="1600" dirty="0" smtClean="0">
                <a:solidFill>
                  <a:schemeClr val="tx1"/>
                </a:solidFill>
              </a:rPr>
              <a:t>1</a:t>
            </a:r>
            <a:r>
              <a:rPr sz="1600" dirty="0" smtClean="0">
                <a:solidFill>
                  <a:srgbClr val="FF0000"/>
                </a:solidFill>
              </a:rPr>
              <a:t> </a:t>
            </a:r>
            <a:r>
              <a:rPr sz="1600" b="1" dirty="0" err="1">
                <a:solidFill>
                  <a:srgbClr val="FF0000"/>
                </a:solidFill>
              </a:rPr>
              <a:t>centimorgan</a:t>
            </a:r>
            <a:r>
              <a:rPr sz="1600" dirty="0">
                <a:solidFill>
                  <a:srgbClr val="FF0000"/>
                </a:solidFill>
              </a:rPr>
              <a:t> </a:t>
            </a:r>
            <a:r>
              <a:rPr sz="1600" dirty="0">
                <a:solidFill>
                  <a:schemeClr val="tx1"/>
                </a:solidFill>
              </a:rPr>
              <a:t>distance (</a:t>
            </a:r>
            <a:r>
              <a:rPr sz="1600" dirty="0" err="1">
                <a:solidFill>
                  <a:schemeClr val="tx1"/>
                </a:solidFill>
              </a:rPr>
              <a:t>cM</a:t>
            </a:r>
            <a:r>
              <a:rPr sz="1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3" name="Shape 83"/>
          <p:cNvSpPr/>
          <p:nvPr/>
        </p:nvSpPr>
        <p:spPr>
          <a:xfrm>
            <a:off x="1799272" y="4428944"/>
            <a:ext cx="5722075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algn="ctr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However there is i</a:t>
            </a:r>
            <a:r>
              <a:rPr u="sng" dirty="0">
                <a:latin typeface="Comic Sans MS"/>
                <a:ea typeface="Comic Sans MS"/>
                <a:cs typeface="Comic Sans MS"/>
                <a:sym typeface="Comic Sans MS"/>
              </a:rPr>
              <a:t>nterference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during crossing-over </a:t>
            </a:r>
            <a:endParaRPr lang="it-IT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ctr"/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since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one chiasma can inhibit another…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b="1" dirty="0" err="1">
                <a:latin typeface="Comic Sans MS Bold"/>
                <a:ea typeface="Comic Sans MS Bold"/>
                <a:cs typeface="Comic Sans MS Bold"/>
                <a:sym typeface="Comic Sans MS Bold"/>
              </a:rPr>
              <a:t>Kosambi</a:t>
            </a:r>
            <a:r>
              <a:rPr b="1" dirty="0">
                <a:latin typeface="Comic Sans MS Bold"/>
                <a:ea typeface="Comic Sans MS Bold"/>
                <a:cs typeface="Comic Sans MS Bold"/>
                <a:sym typeface="Comic Sans MS Bold"/>
              </a:rPr>
              <a:t> function 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d=0.25ln[(1+2⍬)/(1-2⍬)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92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15" x="4867275" y="3581400"/>
          <p14:tracePt t="8671" x="4902200" y="3509963"/>
          <p14:tracePt t="8679" x="5027613" y="3446463"/>
          <p14:tracePt t="8684" x="5483225" y="3179763"/>
          <p14:tracePt t="8702" x="6296025" y="2776538"/>
          <p14:tracePt t="8720" x="6670675" y="2598738"/>
          <p14:tracePt t="8736" x="6813550" y="2473325"/>
          <p14:tracePt t="8754" x="6884988" y="2357438"/>
          <p14:tracePt t="8769" x="6902450" y="2241550"/>
          <p14:tracePt t="8786" x="6919913" y="2089150"/>
          <p14:tracePt t="8802" x="6919913" y="1973263"/>
          <p14:tracePt t="8819" x="6919913" y="1884363"/>
          <p14:tracePt t="8836" x="6902450" y="1751013"/>
          <p14:tracePt t="8853" x="6769100" y="1581150"/>
          <p14:tracePt t="8869" x="6510338" y="1322388"/>
          <p14:tracePt t="8869" x="6313488" y="1187450"/>
          <p14:tracePt t="8887" x="6126163" y="1071563"/>
          <p14:tracePt t="8903" x="5394325" y="669925"/>
          <p14:tracePt t="8921" x="4822825" y="374650"/>
          <p14:tracePt t="8936" x="4232275" y="152400"/>
          <p14:tracePt t="8953" x="3633788" y="36513"/>
          <p14:tracePt t="8969" x="2581275" y="0"/>
          <p14:tracePt t="9008" x="2482850" y="0"/>
          <p14:tracePt t="9019" x="2241550" y="36513"/>
          <p14:tracePt t="9036" x="2044700" y="88900"/>
          <p14:tracePt t="9052" x="1857375" y="133350"/>
          <p14:tracePt t="9069" x="1660525" y="187325"/>
          <p14:tracePt t="9086" x="1455738" y="268288"/>
          <p14:tracePt t="9104" x="1393825" y="312738"/>
          <p14:tracePt t="9120" x="1250950" y="473075"/>
          <p14:tracePt t="9170" x="1250950" y="509588"/>
          <p14:tracePt t="9186" x="1250950" y="561975"/>
          <p14:tracePt t="9203" x="1250950" y="615950"/>
          <p14:tracePt t="9219" x="1250950" y="687388"/>
          <p14:tracePt t="9237" x="1250950" y="803275"/>
          <p14:tracePt t="9254" x="1258888" y="928688"/>
          <p14:tracePt t="9254" x="1276350" y="982663"/>
          <p14:tracePt t="9272" x="1303338" y="1241425"/>
          <p14:tracePt t="9318" x="1303338" y="1276350"/>
          <p14:tracePt t="9325" x="1322388" y="1401763"/>
          <p14:tracePt t="9336" x="1339850" y="1482725"/>
          <p14:tracePt t="9352" x="1357313" y="1554163"/>
          <p14:tracePt t="9369" x="1374775" y="1660525"/>
          <p14:tracePt t="9386" x="1411288" y="1768475"/>
          <p14:tracePt t="9403" x="1473200" y="1901825"/>
          <p14:tracePt t="9423" x="1536700" y="2009775"/>
          <p14:tracePt t="9437" x="1581150" y="2081213"/>
          <p14:tracePt t="9437" x="1598613" y="2133600"/>
          <p14:tracePt t="9456" x="1616075" y="2143125"/>
          <p14:tracePt t="9469" x="1704975" y="2205038"/>
          <p14:tracePt t="9503" x="1731963" y="2205038"/>
          <p14:tracePt t="9504" x="1785938" y="2224088"/>
          <p14:tracePt t="9520" x="1839913" y="2224088"/>
          <p14:tracePt t="9536" x="2009775" y="2224088"/>
          <p14:tracePt t="9565" x="2081213" y="2205038"/>
          <p14:tracePt t="9569" x="2214563" y="2143125"/>
          <p14:tracePt t="9587" x="2374900" y="2044700"/>
          <p14:tracePt t="9602" x="2517775" y="1965325"/>
          <p14:tracePt t="9620" x="2625725" y="1893888"/>
          <p14:tracePt t="9636" x="2687638" y="1830388"/>
          <p14:tracePt t="9653" x="2705100" y="1795463"/>
          <p14:tracePt t="9669" x="2705100" y="1776413"/>
          <p14:tracePt t="9669" x="2724150" y="1758950"/>
          <p14:tracePt t="9687" x="2724150" y="1751013"/>
          <p14:tracePt t="9735" x="2724150" y="1741488"/>
          <p14:tracePt t="9830" x="2660650" y="1731963"/>
          <p14:tracePt t="9834" x="2589213" y="1724025"/>
          <p14:tracePt t="9842" x="2500313" y="1697038"/>
          <p14:tracePt t="9852" x="2312988" y="1652588"/>
          <p14:tracePt t="9869" x="2116138" y="1633538"/>
          <p14:tracePt t="9886" x="1901825" y="1633538"/>
          <p14:tracePt t="9886" x="1812925" y="1633538"/>
          <p14:tracePt t="9904" x="1660525" y="1633538"/>
          <p14:tracePt t="9919" x="1517650" y="1643063"/>
          <p14:tracePt t="9938" x="1393825" y="1697038"/>
          <p14:tracePt t="9953" x="1268413" y="1776413"/>
          <p14:tracePt t="9970" x="1108075" y="1901825"/>
          <p14:tracePt t="10095" x="1098550" y="1901825"/>
          <p14:tracePt t="10111" x="1098550" y="1928813"/>
          <p14:tracePt t="10125" x="1098550" y="1938338"/>
          <p14:tracePt t="10126" x="1098550" y="1990725"/>
          <p14:tracePt t="10135" x="1108075" y="2044700"/>
          <p14:tracePt t="10153" x="1125538" y="2081213"/>
          <p14:tracePt t="10169" x="1125538" y="2089150"/>
          <p14:tracePt t="10263" x="1133475" y="2089150"/>
          <p14:tracePt t="10271" x="1187450" y="2089150"/>
          <p14:tracePt t="10287" x="1231900" y="2089150"/>
          <p14:tracePt t="10288" x="1276350" y="2089150"/>
          <p14:tracePt t="10302" x="1411288" y="2054225"/>
          <p14:tracePt t="10320" x="1536700" y="2017713"/>
          <p14:tracePt t="10336" x="1625600" y="1990725"/>
          <p14:tracePt t="10360" x="1652588" y="1990725"/>
          <p14:tracePt t="10369" x="1731963" y="1955800"/>
          <p14:tracePt t="10386" x="1768475" y="1955800"/>
          <p14:tracePt t="10402" x="1822450" y="1955800"/>
          <p14:tracePt t="10419" x="1847850" y="1946275"/>
          <p14:tracePt t="10436" x="1866900" y="1946275"/>
          <p14:tracePt t="10452" x="1919288" y="1928813"/>
          <p14:tracePt t="10469" x="1982788" y="1928813"/>
          <p14:tracePt t="10487" x="2036763" y="1911350"/>
          <p14:tracePt t="10502" x="2071688" y="1911350"/>
          <p14:tracePt t="10847" x="2089150" y="1911350"/>
          <p14:tracePt t="10858" x="2116138" y="1911350"/>
          <p14:tracePt t="10859" x="2143125" y="1911350"/>
          <p14:tracePt t="10868" x="2214563" y="1911350"/>
          <p14:tracePt t="10885" x="2295525" y="1911350"/>
          <p14:tracePt t="10905" x="2312988" y="1911350"/>
          <p14:tracePt t="10924" x="2322513" y="1911350"/>
          <p14:tracePt t="10983" x="2330450" y="1911350"/>
          <p14:tracePt t="10986" x="2446338" y="1911350"/>
          <p14:tracePt t="11035" x="2490788" y="1928813"/>
          <p14:tracePt t="11036" x="2571750" y="1928813"/>
          <p14:tracePt t="11052" x="2670175" y="1946275"/>
          <p14:tracePt t="11069" x="2724150" y="1946275"/>
          <p14:tracePt t="11069" x="2741613" y="1946275"/>
          <p14:tracePt t="11087" x="2768600" y="1946275"/>
          <p14:tracePt t="11103" x="2776538" y="1946275"/>
          <p14:tracePt t="11120" x="2786063" y="1946275"/>
          <p14:tracePt t="11135" x="2803525" y="1946275"/>
          <p14:tracePt t="11153" x="2813050" y="1946275"/>
          <p14:tracePt t="11447" x="2857500" y="1946275"/>
          <p14:tracePt t="11455" x="2884488" y="1946275"/>
          <p14:tracePt t="11463" x="2911475" y="1946275"/>
          <p14:tracePt t="11469" x="2990850" y="1946275"/>
          <p14:tracePt t="11485" x="3044825" y="1946275"/>
          <p14:tracePt t="11485" x="3071813" y="1946275"/>
          <p14:tracePt t="11503" x="3143250" y="1928813"/>
          <p14:tracePt t="11535" x="3179763" y="1911350"/>
          <p14:tracePt t="11599" x="3187700" y="1911350"/>
          <p14:tracePt t="11743" x="3214688" y="1901825"/>
          <p14:tracePt t="11751" x="3232150" y="1901825"/>
          <p14:tracePt t="11758" x="3276600" y="1901825"/>
          <p14:tracePt t="11768" x="3295650" y="1901825"/>
          <p14:tracePt t="11786" x="3313113" y="1901825"/>
          <p14:tracePt t="12127" x="3340100" y="1901825"/>
          <p14:tracePt t="12143" x="3348038" y="1901825"/>
          <p14:tracePt t="12144" x="3357563" y="1901825"/>
          <p14:tracePt t="12152" x="3384550" y="1901825"/>
          <p14:tracePt t="12170" x="3394075" y="1901825"/>
          <p14:tracePt t="12185" x="3402013" y="1901825"/>
          <p14:tracePt t="12263" x="3419475" y="1901825"/>
          <p14:tracePt t="12271" x="3429000" y="1901825"/>
          <p14:tracePt t="12279" x="3438525" y="1901825"/>
          <p14:tracePt t="12287" x="3455988" y="1901825"/>
          <p14:tracePt t="12301" x="3465513" y="1901825"/>
          <p14:tracePt t="12303" x="3473450" y="1901825"/>
          <p14:tracePt t="12319" x="3500438" y="1901825"/>
          <p14:tracePt t="12336" x="3509963" y="1901825"/>
          <p14:tracePt t="12352" x="3544888" y="1901825"/>
          <p14:tracePt t="12370" x="3946525" y="1919288"/>
          <p14:tracePt t="12408" x="4017963" y="1919288"/>
          <p14:tracePt t="12419" x="4098925" y="1938338"/>
          <p14:tracePt t="12437" x="4125913" y="1946275"/>
          <p14:tracePt t="12598" x="4143375" y="1946275"/>
          <p14:tracePt t="12606" x="4170363" y="1938338"/>
          <p14:tracePt t="12614" x="4197350" y="1938338"/>
          <p14:tracePt t="12618" x="4268788" y="1919288"/>
          <p14:tracePt t="12635" x="4313238" y="1911350"/>
          <p14:tracePt t="12652" x="4348163" y="1911350"/>
          <p14:tracePt t="12669" x="4394200" y="1901825"/>
          <p14:tracePt t="12959" x="4419600" y="1901825"/>
          <p14:tracePt t="12967" x="4510088" y="1884363"/>
          <p14:tracePt t="12977" x="4589463" y="1884363"/>
          <p14:tracePt t="12987" x="4732338" y="1866900"/>
          <p14:tracePt t="13004" x="4813300" y="1866900"/>
          <p14:tracePt t="13215" x="4830763" y="1866900"/>
          <p14:tracePt t="13232" x="4840288" y="1866900"/>
          <p14:tracePt t="13296" x="4848225" y="1866900"/>
          <p14:tracePt t="13303" x="4857750" y="1866900"/>
          <p14:tracePt t="13328" x="4867275" y="1866900"/>
          <p14:tracePt t="13335" x="4875213" y="1874838"/>
          <p14:tracePt t="13351" x="4902200" y="1893888"/>
          <p14:tracePt t="13375" x="4911725" y="1893888"/>
          <p14:tracePt t="13386" x="4929188" y="1901825"/>
          <p14:tracePt t="13402" x="4946650" y="1919288"/>
          <p14:tracePt t="13419" x="4973638" y="1919288"/>
          <p14:tracePt t="13435" x="4983163" y="1928813"/>
          <p14:tracePt t="13453" x="4991100" y="1938338"/>
          <p14:tracePt t="13470" x="5010150" y="1946275"/>
          <p14:tracePt t="13470" x="5018088" y="1946275"/>
          <p14:tracePt t="13503" x="5027613" y="1946275"/>
          <p14:tracePt t="13504" x="5045075" y="1955800"/>
          <p14:tracePt t="13742" x="5062538" y="1965325"/>
          <p14:tracePt t="13751" x="5251450" y="1938338"/>
          <p14:tracePt t="13751" x="5322888" y="1938338"/>
          <p14:tracePt t="13776" x="5348288" y="1938338"/>
          <p14:tracePt t="13785" x="5419725" y="1919288"/>
          <p14:tracePt t="13803" x="5446713" y="1901825"/>
          <p14:tracePt t="14119" x="5456238" y="1911350"/>
          <p14:tracePt t="14127" x="5456238" y="1928813"/>
          <p14:tracePt t="14127" x="5456238" y="1955800"/>
          <p14:tracePt t="14135" x="5456238" y="1965325"/>
          <p14:tracePt t="14153" x="5456238" y="1973263"/>
          <p14:tracePt t="14169" x="5456238" y="1990725"/>
          <p14:tracePt t="14185" x="5446713" y="1990725"/>
          <p14:tracePt t="14202" x="5438775" y="2000250"/>
          <p14:tracePt t="14751" x="5446713" y="2000250"/>
          <p14:tracePt t="14751" x="5483225" y="1990725"/>
          <p14:tracePt t="14759" x="5572125" y="1973263"/>
          <p14:tracePt t="14904" x="5581650" y="1973263"/>
          <p14:tracePt t="14935" x="5599113" y="1973263"/>
          <p14:tracePt t="14943" x="5608638" y="1973263"/>
          <p14:tracePt t="14983" x="5616575" y="1973263"/>
          <p14:tracePt t="15039" x="5634038" y="1973263"/>
          <p14:tracePt t="15055" x="5661025" y="1973263"/>
          <p14:tracePt t="15071" x="5680075" y="1973263"/>
          <p14:tracePt t="15083" x="5697538" y="1965325"/>
          <p14:tracePt t="15083" x="5705475" y="1965325"/>
          <p14:tracePt t="15135" x="5715000" y="1965325"/>
          <p14:tracePt t="15142" x="5732463" y="1946275"/>
          <p14:tracePt t="15144" x="5741988" y="1946275"/>
          <p14:tracePt t="15151" x="5751513" y="1946275"/>
          <p14:tracePt t="15671" x="5776913" y="1946275"/>
          <p14:tracePt t="15679" x="5822950" y="1946275"/>
          <p14:tracePt t="15679" x="5884863" y="1946275"/>
          <p14:tracePt t="15695" x="5956300" y="1946275"/>
          <p14:tracePt t="15703" x="6037263" y="1946275"/>
          <p14:tracePt t="15711" x="6108700" y="1946275"/>
          <p14:tracePt t="15711" x="6205538" y="1946275"/>
          <p14:tracePt t="15720" x="6394450" y="1946275"/>
          <p14:tracePt t="15736" x="6537325" y="1946275"/>
          <p14:tracePt t="15753" x="6572250" y="1946275"/>
          <p14:tracePt t="16215" x="6589713" y="1946275"/>
          <p14:tracePt t="16215" x="6599238" y="1946275"/>
          <p14:tracePt t="16239" x="6626225" y="1946275"/>
          <p14:tracePt t="16247" x="6634163" y="1946275"/>
          <p14:tracePt t="16255" x="6661150" y="1946275"/>
          <p14:tracePt t="16262" x="6680200" y="1946275"/>
          <p14:tracePt t="16268" x="6705600" y="1946275"/>
          <p14:tracePt t="16284" x="6715125" y="1938338"/>
          <p14:tracePt t="16855" x="6759575" y="1938338"/>
          <p14:tracePt t="16863" x="6884988" y="1919288"/>
          <p14:tracePt t="16874" x="6956425" y="1919288"/>
          <p14:tracePt t="16885" x="7054850" y="1919288"/>
          <p14:tracePt t="16885" x="7099300" y="1919288"/>
          <p14:tracePt t="16903" x="7126288" y="1919288"/>
          <p14:tracePt t="16903" x="7153275" y="1919288"/>
          <p14:tracePt t="16920" x="7197725" y="1919288"/>
          <p14:tracePt t="16936" x="7205663" y="1919288"/>
          <p14:tracePt t="17239" x="7232650" y="1919288"/>
          <p14:tracePt t="17247" x="7242175" y="1919288"/>
          <p14:tracePt t="17253" x="7286625" y="1919288"/>
          <p14:tracePt t="17257" x="7313613" y="1919288"/>
          <p14:tracePt t="17268" x="7385050" y="1919288"/>
          <p14:tracePt t="17285" x="7483475" y="1919288"/>
          <p14:tracePt t="17302" x="7545388" y="1938338"/>
          <p14:tracePt t="17320" x="7562850" y="1938338"/>
          <p14:tracePt t="18007" x="7572375" y="1938338"/>
          <p14:tracePt t="18017" x="7599363" y="1938338"/>
          <p14:tracePt t="18021" x="7634288" y="1938338"/>
          <p14:tracePt t="19072" x="7581900" y="1938338"/>
          <p14:tracePt t="19080" x="7412038" y="1938338"/>
          <p14:tracePt t="19087" x="7215188" y="1938338"/>
          <p14:tracePt t="19095" x="5143500" y="2633663"/>
          <p14:tracePt t="19095" x="5010150" y="2741613"/>
          <p14:tracePt t="19225" x="4875213" y="2847975"/>
          <p14:tracePt t="19235" x="4572000" y="3098800"/>
          <p14:tracePt t="19252" x="4251325" y="3394075"/>
          <p14:tracePt t="19269" x="4017963" y="3679825"/>
          <p14:tracePt t="19286" x="3875088" y="3848100"/>
          <p14:tracePt t="19286" x="3830638" y="3919538"/>
          <p14:tracePt t="19305" x="3724275" y="4071938"/>
          <p14:tracePt t="19321" x="3643313" y="4205288"/>
          <p14:tracePt t="19338" x="3608388" y="4268788"/>
          <p14:tracePt t="19512" x="3625850" y="4276725"/>
          <p14:tracePt t="19520" x="3670300" y="4276725"/>
          <p14:tracePt t="19527" x="3813175" y="4152900"/>
          <p14:tracePt t="19536" x="3956050" y="4044950"/>
          <p14:tracePt t="19553" x="4089400" y="3911600"/>
          <p14:tracePt t="19569" x="4197350" y="3795713"/>
          <p14:tracePt t="19586" x="4259263" y="3625850"/>
          <p14:tracePt t="19609" x="4276725" y="3554413"/>
          <p14:tracePt t="19620" x="4276725" y="3429000"/>
          <p14:tracePt t="19637" x="4251325" y="3276600"/>
          <p14:tracePt t="19653" x="4160838" y="3143250"/>
          <p14:tracePt t="19669" x="4010025" y="3044825"/>
          <p14:tracePt t="19687" x="3786188" y="2946400"/>
          <p14:tracePt t="19703" x="3170238" y="2759075"/>
          <p14:tracePt t="19720" x="2768600" y="2732088"/>
          <p14:tracePt t="19736" x="2500313" y="2714625"/>
          <p14:tracePt t="19753" x="2276475" y="2714625"/>
          <p14:tracePt t="19769" x="1973263" y="2768600"/>
          <p14:tracePt t="19802" x="1866900" y="2803525"/>
          <p14:tracePt t="19803" x="1679575" y="2884488"/>
          <p14:tracePt t="19819" x="1517650" y="2965450"/>
          <p14:tracePt t="19841" x="1500188" y="2990850"/>
          <p14:tracePt t="19853" x="1455738" y="3027363"/>
          <p14:tracePt t="19869" x="1438275" y="3098800"/>
          <p14:tracePt t="19887" x="1411288" y="3143250"/>
          <p14:tracePt t="19902" x="1411288" y="3187700"/>
          <p14:tracePt t="19902" x="1411288" y="3197225"/>
          <p14:tracePt t="19921" x="1411288" y="3214688"/>
          <p14:tracePt t="19937" x="1411288" y="3241675"/>
          <p14:tracePt t="19953" x="1411288" y="3268663"/>
          <p14:tracePt t="19969" x="1411288" y="3303588"/>
          <p14:tracePt t="19986" x="1411288" y="3322638"/>
          <p14:tracePt t="20002" x="1428750" y="3340100"/>
          <p14:tracePt t="20020" x="1446213" y="3348038"/>
          <p14:tracePt t="20036" x="1490663" y="3357563"/>
          <p14:tracePt t="20053" x="1527175" y="3375025"/>
          <p14:tracePt t="20070" x="1562100" y="3375025"/>
          <p14:tracePt t="20086" x="1608138" y="3375025"/>
          <p14:tracePt t="20103" x="1660525" y="3375025"/>
          <p14:tracePt t="20119" x="1758950" y="3375025"/>
          <p14:tracePt t="20137" x="1812925" y="3375025"/>
          <p14:tracePt t="20152" x="1847850" y="3375025"/>
          <p14:tracePt t="20170" x="1901825" y="3375025"/>
          <p14:tracePt t="20186" x="1919288" y="3375025"/>
          <p14:tracePt t="20203" x="2044700" y="3375025"/>
          <p14:tracePt t="20242" x="2071688" y="3375025"/>
          <p14:tracePt t="20252" x="2081213" y="3375025"/>
          <p14:tracePt t="20270" x="2098675" y="3367088"/>
          <p14:tracePt t="20286" x="2108200" y="3367088"/>
          <p14:tracePt t="20303" x="2125663" y="3348038"/>
          <p14:tracePt t="20319" x="2152650" y="3340100"/>
          <p14:tracePt t="20336" x="2160588" y="3330575"/>
          <p14:tracePt t="20352" x="2187575" y="3303588"/>
          <p14:tracePt t="20369" x="2197100" y="3295650"/>
          <p14:tracePt t="20387" x="2205038" y="3286125"/>
          <p14:tracePt t="20504" x="2187575" y="3303588"/>
          <p14:tracePt t="20514" x="2152650" y="3367088"/>
          <p14:tracePt t="20520" x="2098675" y="3429000"/>
          <p14:tracePt t="20520" x="2036763" y="3544888"/>
          <p14:tracePt t="20536" x="2017713" y="3660775"/>
          <p14:tracePt t="20553" x="2017713" y="3687763"/>
          <p14:tracePt t="20569" x="2017713" y="3705225"/>
          <p14:tracePt t="20586" x="2017713" y="3724275"/>
          <p14:tracePt t="20602" x="2017713" y="3732213"/>
          <p14:tracePt t="20619" x="2027238" y="3759200"/>
          <p14:tracePt t="20636" x="2071688" y="3786188"/>
          <p14:tracePt t="20653" x="2179638" y="3813175"/>
          <p14:tracePt t="20669" x="2276475" y="3848100"/>
          <p14:tracePt t="20687" x="2401888" y="3867150"/>
          <p14:tracePt t="20702" x="2571750" y="3884613"/>
          <p14:tracePt t="20702" x="2643188" y="3902075"/>
          <p14:tracePt t="20720" x="2840038" y="3902075"/>
          <p14:tracePt t="20736" x="3017838" y="3919538"/>
          <p14:tracePt t="20753" x="3125788" y="3919538"/>
          <p14:tracePt t="20769" x="3205163" y="3919538"/>
          <p14:tracePt t="20786" x="3303588" y="3867150"/>
          <p14:tracePt t="20802" x="3402013" y="3813175"/>
          <p14:tracePt t="20819" x="3482975" y="3751263"/>
          <p14:tracePt t="20836" x="3536950" y="3705225"/>
          <p14:tracePt t="20852" x="3625850" y="3643313"/>
          <p14:tracePt t="20870" x="3687763" y="3589338"/>
          <p14:tracePt t="20886" x="3714750" y="3571875"/>
          <p14:tracePt t="20903" x="3732213" y="3554413"/>
          <p14:tracePt t="20919" x="3768725" y="3544888"/>
          <p14:tracePt t="20938" x="3822700" y="3527425"/>
          <p14:tracePt t="20953" x="3919538" y="3517900"/>
          <p14:tracePt t="20970" x="4037013" y="3517900"/>
          <p14:tracePt t="20986" x="4160838" y="3517900"/>
          <p14:tracePt t="21003" x="4276725" y="3517900"/>
          <p14:tracePt t="21019" x="4491038" y="3517900"/>
          <p14:tracePt t="21041" x="4545013" y="3517900"/>
          <p14:tracePt t="21053" x="4660900" y="3527425"/>
          <p14:tracePt t="21070" x="4813300" y="3562350"/>
          <p14:tracePt t="21086" x="4983163" y="3581400"/>
          <p14:tracePt t="21103" x="5232400" y="3616325"/>
          <p14:tracePt t="21120" x="5438775" y="3643313"/>
          <p14:tracePt t="21137" x="5724525" y="3679825"/>
          <p14:tracePt t="21162" x="5795963" y="3697288"/>
          <p14:tracePt t="21169" x="5875338" y="3697288"/>
          <p14:tracePt t="21185" x="5911850" y="3697288"/>
          <p14:tracePt t="21202" x="5919788" y="3697288"/>
          <p14:tracePt t="21218" x="5946775" y="3697288"/>
          <p14:tracePt t="21236" x="6018213" y="3697288"/>
          <p14:tracePt t="21253" x="6143625" y="3697288"/>
          <p14:tracePt t="21269" x="6259513" y="3697288"/>
          <p14:tracePt t="21287" x="6340475" y="3687763"/>
          <p14:tracePt t="21302" x="6384925" y="3679825"/>
          <p14:tracePt t="21320" x="6394450" y="3679825"/>
          <p14:tracePt t="21320" x="6402388" y="3679825"/>
          <p14:tracePt t="21336" x="6411913" y="3660775"/>
          <p14:tracePt t="21353" x="6419850" y="3660775"/>
          <p14:tracePt t="21472" x="6402388" y="3660775"/>
          <p14:tracePt t="21476" x="6269038" y="3670300"/>
          <p14:tracePt t="21491" x="6143625" y="3697288"/>
          <p14:tracePt t="21502" x="5875338" y="3714750"/>
          <p14:tracePt t="21502" x="5776913" y="3732213"/>
          <p14:tracePt t="21520" x="5661025" y="3751263"/>
          <p14:tracePt t="21536" x="5634038" y="3751263"/>
          <p14:tracePt t="21552" x="5616575" y="3751263"/>
          <p14:tracePt t="23016" x="5562600" y="3751263"/>
          <p14:tracePt t="23017" x="5170488" y="3751263"/>
          <p14:tracePt t="23045" x="5054600" y="3751263"/>
          <p14:tracePt t="23052" x="4867275" y="3751263"/>
          <p14:tracePt t="23069" x="4759325" y="3751263"/>
          <p14:tracePt t="23086" x="4741863" y="3751263"/>
          <p14:tracePt t="23102" x="4714875" y="3732213"/>
          <p14:tracePt t="23120" x="4697413" y="3732213"/>
          <p14:tracePt t="23136" x="4697413" y="3724275"/>
          <p14:tracePt t="23239" x="4679950" y="3724275"/>
          <p14:tracePt t="23247" x="4670425" y="3724275"/>
          <p14:tracePt t="23255" x="4660900" y="3724275"/>
          <p14:tracePt t="23263" x="4616450" y="3724275"/>
          <p14:tracePt t="23269" x="4545013" y="3705225"/>
          <p14:tracePt t="23285" x="4473575" y="3705225"/>
          <p14:tracePt t="23302" x="4322763" y="3687763"/>
          <p14:tracePt t="23319" x="4017963" y="3687763"/>
          <p14:tracePt t="23337" x="3813175" y="3687763"/>
          <p14:tracePt t="23353" x="3660775" y="3687763"/>
          <p14:tracePt t="23370" x="3562350" y="3687763"/>
          <p14:tracePt t="23385" x="3473450" y="3687763"/>
          <p14:tracePt t="23402" x="3402013" y="3687763"/>
          <p14:tracePt t="23419" x="3276600" y="3687763"/>
          <p14:tracePt t="23436" x="3160713" y="3670300"/>
          <p14:tracePt t="23452" x="2990850" y="3633788"/>
          <p14:tracePt t="23469" x="2670175" y="3598863"/>
          <p14:tracePt t="23488" x="2054225" y="3544888"/>
          <p14:tracePt t="23895" x="2062163" y="3544888"/>
          <p14:tracePt t="23903" x="2089150" y="3536950"/>
          <p14:tracePt t="23907" x="2116138" y="3536950"/>
          <p14:tracePt t="23907" x="2143125" y="3536950"/>
          <p14:tracePt t="23920" x="2187575" y="3517900"/>
          <p14:tracePt t="23935" x="2241550" y="3517900"/>
          <p14:tracePt t="23952" x="2295525" y="3509963"/>
          <p14:tracePt t="23968" x="2339975" y="3500438"/>
          <p14:tracePt t="23985" x="2401888" y="3490913"/>
          <p14:tracePt t="24001" x="2455863" y="3490913"/>
          <p14:tracePt t="24019" x="2527300" y="3490913"/>
          <p14:tracePt t="24019" x="2554288" y="3490913"/>
          <p14:tracePt t="24052" x="2581275" y="3482975"/>
          <p14:tracePt t="24068" x="2589213" y="3482975"/>
          <p14:tracePt t="24069" x="2625725" y="3482975"/>
          <p14:tracePt t="24085" x="2652713" y="3482975"/>
          <p14:tracePt t="24102" x="2705100" y="3482975"/>
          <p14:tracePt t="24125" x="2751138" y="3482975"/>
          <p14:tracePt t="24136" x="2813050" y="3482975"/>
          <p14:tracePt t="24151" x="2847975" y="3482975"/>
          <p14:tracePt t="24169" x="2938463" y="3473450"/>
          <p14:tracePt t="24202" x="3241675" y="3465513"/>
          <p14:tracePt t="24318" x="3268663" y="3465513"/>
          <p14:tracePt t="24319" x="3357563" y="3446463"/>
          <p14:tracePt t="24341" x="3411538" y="3446463"/>
          <p14:tracePt t="24352" x="3473450" y="3446463"/>
          <p14:tracePt t="24369" x="3509963" y="3446463"/>
          <p14:tracePt t="24385" x="3544888" y="3446463"/>
          <p14:tracePt t="24402" x="3581400" y="3446463"/>
          <p14:tracePt t="24419" x="3652838" y="3446463"/>
          <p14:tracePt t="24435" x="3714750" y="3446463"/>
          <p14:tracePt t="24453" x="3776663" y="3446463"/>
          <p14:tracePt t="24469" x="3813175" y="3446463"/>
          <p14:tracePt t="24485" x="3867150" y="3446463"/>
          <p14:tracePt t="24502" x="3938588" y="3446463"/>
          <p14:tracePt t="24502" x="3965575" y="3446463"/>
          <p14:tracePt t="24520" x="4010025" y="3446463"/>
          <p14:tracePt t="24536" x="4081463" y="3446463"/>
          <p14:tracePt t="24553" x="4170363" y="3446463"/>
          <p14:tracePt t="24602" x="4205288" y="3446463"/>
          <p14:tracePt t="24603" x="4429125" y="3446463"/>
          <p14:tracePt t="24603" x="4456113" y="3446463"/>
          <p14:tracePt t="24713" x="4545013" y="3446463"/>
          <p14:tracePt t="24736" x="4581525" y="3446463"/>
          <p14:tracePt t="24752" x="4608513" y="3446463"/>
          <p14:tracePt t="24769" x="4643438" y="3446463"/>
          <p14:tracePt t="24785" x="4652963" y="3446463"/>
          <p14:tracePt t="25392" x="4660900" y="3446463"/>
          <p14:tracePt t="25592" x="4679950" y="3446463"/>
          <p14:tracePt t="25600" x="4687888" y="3446463"/>
          <p14:tracePt t="25607" x="4697413" y="3446463"/>
          <p14:tracePt t="25872" x="4660900" y="3446463"/>
          <p14:tracePt t="25880" x="4483100" y="3473450"/>
          <p14:tracePt t="25892" x="4394200" y="3473450"/>
          <p14:tracePt t="25902" x="4116388" y="3509963"/>
          <p14:tracePt t="25925" x="4017963" y="3509963"/>
          <p14:tracePt t="25935" x="3786188" y="3509963"/>
          <p14:tracePt t="25952" x="3660775" y="3509963"/>
          <p14:tracePt t="25969" x="3562350" y="3509963"/>
          <p14:tracePt t="25985" x="3446463" y="3509963"/>
          <p14:tracePt t="26002" x="3330575" y="3527425"/>
          <p14:tracePt t="26019" x="3098800" y="3571875"/>
          <p14:tracePt t="26052" x="3009900" y="3571875"/>
          <p14:tracePt t="26053" x="2795588" y="3608388"/>
          <p14:tracePt t="26068" x="2571750" y="3643313"/>
          <p14:tracePt t="26085" x="2384425" y="3670300"/>
          <p14:tracePt t="26101" x="2187575" y="3705225"/>
          <p14:tracePt t="26101" x="2062163" y="3714750"/>
          <p14:tracePt t="26121" x="1973263" y="3724275"/>
          <p14:tracePt t="26135" x="1598613" y="3848100"/>
          <p14:tracePt t="26153" x="1384300" y="3973513"/>
          <p14:tracePt t="26169" x="1250950" y="4071938"/>
          <p14:tracePt t="26186" x="1133475" y="4179888"/>
          <p14:tracePt t="26202" x="1044575" y="4268788"/>
          <p14:tracePt t="26219" x="965200" y="4367213"/>
          <p14:tracePt t="26235" x="893763" y="4491038"/>
          <p14:tracePt t="26252" x="839788" y="4616450"/>
          <p14:tracePt t="26269" x="750888" y="4875213"/>
          <p14:tracePt t="26318" x="750888" y="4929188"/>
          <p14:tracePt t="26319" x="723900" y="4973638"/>
          <p14:tracePt t="26335" x="723900" y="5018088"/>
          <p14:tracePt t="26355" x="723900" y="5054600"/>
          <p14:tracePt t="26373" x="723900" y="5126038"/>
          <p14:tracePt t="26387" x="723900" y="5180013"/>
          <p14:tracePt t="26405" x="723900" y="5232400"/>
          <p14:tracePt t="26422" x="741363" y="5286375"/>
          <p14:tracePt t="26438" x="750888" y="5348288"/>
          <p14:tracePt t="26454" x="776288" y="5375275"/>
          <p14:tracePt t="26471" x="785813" y="5402263"/>
          <p14:tracePt t="26513" x="803275" y="5419725"/>
          <p14:tracePt t="26520" x="812800" y="5429250"/>
          <p14:tracePt t="26528" x="847725" y="5483225"/>
          <p14:tracePt t="26542" x="884238" y="5510213"/>
          <p14:tracePt t="26552" x="938213" y="5537200"/>
          <p14:tracePt t="26569" x="946150" y="5537200"/>
          <p14:tracePt t="26585" x="973138" y="5554663"/>
          <p14:tracePt t="26602" x="990600" y="5572125"/>
          <p14:tracePt t="26618" x="1054100" y="5599113"/>
          <p14:tracePt t="26637" x="1125538" y="5634038"/>
          <p14:tracePt t="26651" x="1169988" y="5634038"/>
          <p14:tracePt t="26669" x="1241425" y="5634038"/>
          <p14:tracePt t="26686" x="1303338" y="5634038"/>
          <p14:tracePt t="26703" x="1384300" y="5634038"/>
          <p14:tracePt t="26719" x="1490663" y="5634038"/>
          <p14:tracePt t="26742" x="1536700" y="5634038"/>
          <p14:tracePt t="26752" x="1598613" y="5626100"/>
          <p14:tracePt t="26769" x="1697038" y="5626100"/>
          <p14:tracePt t="26786" x="1751013" y="5626100"/>
          <p14:tracePt t="26802" x="1803400" y="5626100"/>
          <p14:tracePt t="26834" x="1928813" y="5616575"/>
          <p14:tracePt t="26834" x="1990725" y="5616575"/>
          <p14:tracePt t="26876" x="2036763" y="5616575"/>
          <p14:tracePt t="26886" x="2643188" y="5616575"/>
          <p14:tracePt t="26974" x="2822575" y="5616575"/>
          <p14:tracePt t="26987" x="2946400" y="5616575"/>
          <p14:tracePt t="27001" x="3027363" y="5616575"/>
          <p14:tracePt t="27019" x="3098800" y="5616575"/>
          <p14:tracePt t="27049" x="3116263" y="5616575"/>
          <p14:tracePt t="27068" x="3143250" y="5616575"/>
          <p14:tracePt t="27069" x="3197225" y="5616575"/>
          <p14:tracePt t="27086" x="3268663" y="5616575"/>
          <p14:tracePt t="27102" x="3384550" y="5616575"/>
          <p14:tracePt t="27102" x="3429000" y="5616575"/>
          <p14:tracePt t="27121" x="3482975" y="5616575"/>
          <p14:tracePt t="27135" x="3643313" y="5616575"/>
          <p14:tracePt t="27153" x="3786188" y="5616575"/>
          <p14:tracePt t="27170" x="3884613" y="5616575"/>
          <p14:tracePt t="27185" x="3965575" y="5616575"/>
          <p14:tracePt t="27201" x="4037013" y="5616575"/>
          <p14:tracePt t="27219" x="4071938" y="5599113"/>
          <p14:tracePt t="27236" x="4125913" y="5599113"/>
          <p14:tracePt t="27252" x="4160838" y="5581650"/>
          <p14:tracePt t="27269" x="4197350" y="5581650"/>
          <p14:tracePt t="27285" x="4295775" y="5572125"/>
          <p14:tracePt t="27325" x="4303713" y="5562600"/>
          <p14:tracePt t="29844" x="0" y="0"/>
        </p14:tracePtLst>
        <p14:tracePtLst>
          <p14:tracePt t="35653" x="3670300" y="4786313"/>
          <p14:tracePt t="35864" x="3679825" y="4786313"/>
          <p14:tracePt t="35871" x="3741738" y="4786313"/>
          <p14:tracePt t="35900" x="3813175" y="4786313"/>
          <p14:tracePt t="35900" x="3857625" y="4786313"/>
          <p14:tracePt t="35952" x="3983038" y="4776788"/>
          <p14:tracePt t="35969" x="4108450" y="4776788"/>
          <p14:tracePt t="35985" x="4170363" y="4776788"/>
          <p14:tracePt t="36002" x="4214813" y="4776788"/>
          <p14:tracePt t="36018" x="4330700" y="4768850"/>
          <p14:tracePt t="36036" x="4518025" y="4768850"/>
          <p14:tracePt t="36051" x="4705350" y="4768850"/>
          <p14:tracePt t="36069" x="4867275" y="4768850"/>
          <p14:tracePt t="36101" x="4875213" y="4768850"/>
          <p14:tracePt t="36120" x="4884738" y="4768850"/>
          <p14:tracePt t="36232" x="4902200" y="4768850"/>
          <p14:tracePt t="36240" x="4911725" y="4768850"/>
          <p14:tracePt t="36251" x="4919663" y="4768850"/>
          <p14:tracePt t="36376" x="4938713" y="4768850"/>
          <p14:tracePt t="36382" x="4946650" y="4768850"/>
          <p14:tracePt t="36399" x="4965700" y="4768850"/>
          <p14:tracePt t="36424" x="4983163" y="4768850"/>
          <p14:tracePt t="36440" x="4991100" y="4768850"/>
          <p14:tracePt t="36446" x="5000625" y="4768850"/>
          <p14:tracePt t="36451" x="5062538" y="4751388"/>
          <p14:tracePt t="36468" x="5099050" y="4751388"/>
          <p14:tracePt t="36486" x="5108575" y="4751388"/>
          <p14:tracePt t="36536" x="5116513" y="4751388"/>
          <p14:tracePt t="36567" x="5133975" y="4751388"/>
          <p14:tracePt t="36576" x="5143500" y="4751388"/>
          <p14:tracePt t="36800" x="5153025" y="4751388"/>
          <p14:tracePt t="36809" x="5160963" y="4751388"/>
          <p14:tracePt t="36832" x="5180013" y="4751388"/>
          <p14:tracePt t="36870" x="0" y="0"/>
        </p14:tracePtLst>
        <p14:tracePtLst>
          <p14:tracePt t="41824" x="5180013" y="4751388"/>
          <p14:tracePt t="42375" x="5205413" y="4751388"/>
          <p14:tracePt t="42383" x="5232400" y="4751388"/>
          <p14:tracePt t="42391" x="5303838" y="4751388"/>
          <p14:tracePt t="42400" x="5384800" y="4751388"/>
          <p14:tracePt t="42430" x="5419725" y="4751388"/>
          <p14:tracePt t="42466" x="5438775" y="4751388"/>
          <p14:tracePt t="42582" x="5446713" y="4751388"/>
          <p14:tracePt t="42623" x="5446713" y="4759325"/>
          <p14:tracePt t="42670" x="5456238" y="4759325"/>
          <p14:tracePt t="42679" x="5465763" y="4759325"/>
          <p14:tracePt t="42684" x="5473700" y="4759325"/>
          <p14:tracePt t="42718" x="5491163" y="4759325"/>
          <p14:tracePt t="42919" x="5500688" y="4759325"/>
          <p14:tracePt t="42926" x="5510213" y="4759325"/>
          <p14:tracePt t="42938" x="5527675" y="4759325"/>
          <p14:tracePt t="42939" x="5537200" y="4759325"/>
          <p14:tracePt t="42950" x="5545138" y="4759325"/>
          <p14:tracePt t="43206" x="5572125" y="4759325"/>
          <p14:tracePt t="43214" x="5599113" y="4759325"/>
          <p14:tracePt t="43222" x="5626100" y="4759325"/>
          <p14:tracePt t="43228" x="5670550" y="4759325"/>
          <p14:tracePt t="43233" x="5697538" y="4759325"/>
          <p14:tracePt t="43249" x="5705475" y="4759325"/>
          <p14:tracePt t="43399" x="5732463" y="4759325"/>
          <p14:tracePt t="43406" x="5776913" y="4759325"/>
          <p14:tracePt t="43414" x="5875338" y="4776788"/>
          <p14:tracePt t="43424" x="5929313" y="4776788"/>
          <p14:tracePt t="43433" x="6000750" y="4795838"/>
          <p14:tracePt t="43449" x="6099175" y="4813300"/>
          <p14:tracePt t="43466" x="6161088" y="4830763"/>
          <p14:tracePt t="43484" x="6330950" y="4840288"/>
          <p14:tracePt t="43519" x="6419850" y="4840288"/>
          <p14:tracePt t="43519" x="6473825" y="4840288"/>
          <p14:tracePt t="43533" x="6545263" y="4840288"/>
          <p14:tracePt t="43533" x="6562725" y="4840288"/>
          <p14:tracePt t="43550" x="6589713" y="4840288"/>
          <p14:tracePt t="43583" x="6616700" y="4840288"/>
          <p14:tracePt t="43584" x="6643688" y="4840288"/>
          <p14:tracePt t="43599" x="6680200" y="4840288"/>
          <p14:tracePt t="43618" x="6705600" y="4840288"/>
          <p14:tracePt t="43633" x="6724650" y="4840288"/>
          <p14:tracePt t="43651" x="6732588" y="4840288"/>
          <p14:tracePt t="43666" x="6751638" y="4840288"/>
          <p14:tracePt t="43684" x="6769100" y="4830763"/>
          <p14:tracePt t="43700" x="6777038" y="4830763"/>
          <p14:tracePt t="43735" x="6796088" y="4830763"/>
          <p14:tracePt t="44814" x="6796088" y="4822825"/>
          <p14:tracePt t="44832" x="6831013" y="4803775"/>
          <p14:tracePt t="44833" x="6848475" y="4786313"/>
          <p14:tracePt t="44849" x="6867525" y="4776788"/>
          <p14:tracePt t="44850" x="6911975" y="4751388"/>
          <p14:tracePt t="44867" x="6929438" y="4751388"/>
          <p14:tracePt t="45039" x="6946900" y="4751388"/>
          <p14:tracePt t="45046" x="6973888" y="4751388"/>
          <p14:tracePt t="45050" x="6983413" y="4759325"/>
          <p14:tracePt t="45065" x="7027863" y="4768850"/>
          <p14:tracePt t="45066" x="7072313" y="4786313"/>
          <p14:tracePt t="45084" x="7116763" y="4795838"/>
          <p14:tracePt t="45099" x="7126288" y="4813300"/>
          <p14:tracePt t="45116" x="7134225" y="4813300"/>
          <p14:tracePt t="45239" x="7153275" y="4822825"/>
          <p14:tracePt t="45254" x="7161213" y="4822825"/>
          <p14:tracePt t="45263" x="7170738" y="4830763"/>
          <p14:tracePt t="45271" x="7188200" y="4830763"/>
          <p14:tracePt t="45283" x="7197725" y="4848225"/>
          <p14:tracePt t="45284" x="7224713" y="4857750"/>
          <p14:tracePt t="45519" x="7224713" y="4867275"/>
          <p14:tracePt t="45542" x="7242175" y="4875213"/>
          <p14:tracePt t="45551" x="7269163" y="4919663"/>
          <p14:tracePt t="45559" x="7296150" y="4965700"/>
          <p14:tracePt t="45559" x="7323138" y="5000625"/>
          <p14:tracePt t="45567" x="7385050" y="5126038"/>
          <p14:tracePt t="45583" x="7429500" y="5205413"/>
          <p14:tracePt t="45600" x="7466013" y="5259388"/>
          <p14:tracePt t="45616" x="7483475" y="5268913"/>
          <p14:tracePt t="45633" x="7483475" y="5286375"/>
          <p14:tracePt t="45735" x="7491413" y="5313363"/>
          <p14:tracePt t="45743" x="7491413" y="5375275"/>
          <p14:tracePt t="45773" x="7491413" y="5394325"/>
          <p14:tracePt t="45807" x="7491413" y="5402263"/>
          <p14:tracePt t="49416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4"/>
</p:tagLst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1322</Words>
  <Application>Microsoft Office PowerPoint</Application>
  <PresentationFormat>Presentazione su schermo (4:3)</PresentationFormat>
  <Paragraphs>327</Paragraphs>
  <Slides>23</Slides>
  <Notes>0</Notes>
  <HiddenSlides>0</HiddenSlides>
  <MMClips>23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Default</vt:lpstr>
      <vt:lpstr>Presentazione standard di PowerPoint</vt:lpstr>
      <vt:lpstr>Positional cloning:  statistical approaches to gene mapping, i.e. locating genes on the genome </vt:lpstr>
      <vt:lpstr>Linkage analysis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Linkage analysis</vt:lpstr>
      <vt:lpstr>Presentazione standard di PowerPoint</vt:lpstr>
      <vt:lpstr>Linkage disequilibrium (LD)</vt:lpstr>
      <vt:lpstr>Presentazione standard di PowerPoint</vt:lpstr>
      <vt:lpstr>Linkage Disequilibrium Mapping</vt:lpstr>
      <vt:lpstr>Case-Control Studies 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Positional cloning:  statistical approaches to gene mapping, i.e. locating genes on the genome </dc:title>
  <dc:creator>Antonella Roetto</dc:creator>
  <cp:lastModifiedBy>HP</cp:lastModifiedBy>
  <cp:revision>52</cp:revision>
  <dcterms:modified xsi:type="dcterms:W3CDTF">2020-04-16T07:34:12Z</dcterms:modified>
</cp:coreProperties>
</file>