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353" r:id="rId2"/>
    <p:sldId id="268" r:id="rId3"/>
    <p:sldId id="269" r:id="rId4"/>
    <p:sldId id="349" r:id="rId5"/>
    <p:sldId id="270" r:id="rId6"/>
    <p:sldId id="271" r:id="rId7"/>
    <p:sldId id="274" r:id="rId8"/>
    <p:sldId id="276" r:id="rId9"/>
    <p:sldId id="273" r:id="rId10"/>
    <p:sldId id="354" r:id="rId11"/>
    <p:sldId id="351" r:id="rId12"/>
    <p:sldId id="352" r:id="rId13"/>
    <p:sldId id="346" r:id="rId14"/>
    <p:sldId id="344" r:id="rId15"/>
    <p:sldId id="283" r:id="rId16"/>
    <p:sldId id="284" r:id="rId17"/>
    <p:sldId id="340" r:id="rId18"/>
    <p:sldId id="355" r:id="rId19"/>
  </p:sldIdLst>
  <p:sldSz cx="9144000" cy="6858000" type="screen4x3"/>
  <p:notesSz cx="6858000" cy="9144000"/>
  <p:defaultTextStyle>
    <a:lvl1pPr>
      <a:defRPr>
        <a:latin typeface="+mj-lt"/>
        <a:ea typeface="+mj-ea"/>
        <a:cs typeface="+mj-cs"/>
        <a:sym typeface="Avenir Roman"/>
      </a:defRPr>
    </a:lvl1pPr>
    <a:lvl2pPr>
      <a:defRPr>
        <a:latin typeface="+mj-lt"/>
        <a:ea typeface="+mj-ea"/>
        <a:cs typeface="+mj-cs"/>
        <a:sym typeface="Avenir Roman"/>
      </a:defRPr>
    </a:lvl2pPr>
    <a:lvl3pPr>
      <a:defRPr>
        <a:latin typeface="+mj-lt"/>
        <a:ea typeface="+mj-ea"/>
        <a:cs typeface="+mj-cs"/>
        <a:sym typeface="Avenir Roman"/>
      </a:defRPr>
    </a:lvl3pPr>
    <a:lvl4pPr>
      <a:defRPr>
        <a:latin typeface="+mj-lt"/>
        <a:ea typeface="+mj-ea"/>
        <a:cs typeface="+mj-cs"/>
        <a:sym typeface="Avenir Roman"/>
      </a:defRPr>
    </a:lvl4pPr>
    <a:lvl5pPr>
      <a:defRPr>
        <a:latin typeface="+mj-lt"/>
        <a:ea typeface="+mj-ea"/>
        <a:cs typeface="+mj-cs"/>
        <a:sym typeface="Avenir Roman"/>
      </a:defRPr>
    </a:lvl5pPr>
    <a:lvl6pPr>
      <a:defRPr>
        <a:latin typeface="+mj-lt"/>
        <a:ea typeface="+mj-ea"/>
        <a:cs typeface="+mj-cs"/>
        <a:sym typeface="Avenir Roman"/>
      </a:defRPr>
    </a:lvl6pPr>
    <a:lvl7pPr>
      <a:defRPr>
        <a:latin typeface="+mj-lt"/>
        <a:ea typeface="+mj-ea"/>
        <a:cs typeface="+mj-cs"/>
        <a:sym typeface="Avenir Roman"/>
      </a:defRPr>
    </a:lvl7pPr>
    <a:lvl8pPr>
      <a:defRPr>
        <a:latin typeface="+mj-lt"/>
        <a:ea typeface="+mj-ea"/>
        <a:cs typeface="+mj-cs"/>
        <a:sym typeface="Avenir Roman"/>
      </a:defRPr>
    </a:lvl8pPr>
    <a:lvl9pPr>
      <a:defRPr>
        <a:latin typeface="+mj-lt"/>
        <a:ea typeface="+mj-ea"/>
        <a:cs typeface="+mj-cs"/>
        <a:sym typeface="Avenir Roman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BE0E3"/>
          </a:solidFill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BE0E3"/>
          </a:solidFill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BE0E3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DBDB"/>
          </a:solidFill>
        </a:fill>
      </a:tcStyle>
    </a:wholeTbl>
    <a:band2H>
      <a:tcTxStyle/>
      <a:tcStyle>
        <a:tcBdr/>
        <a:fill>
          <a:solidFill>
            <a:srgbClr val="EEEEEE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8F8F8F"/>
          </a:solidFill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8F8F8F"/>
          </a:solidFill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8F8F8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CCCDA"/>
          </a:solidFill>
        </a:fill>
      </a:tcStyle>
    </a:wholeTbl>
    <a:band2H>
      <a:tcTxStyle/>
      <a:tcStyle>
        <a:tcBdr/>
        <a:fill>
          <a:solidFill>
            <a:srgbClr val="E7E7ED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E2E8B"/>
          </a:solidFill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E2E8B"/>
          </a:solidFill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E2E8B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BE0E3"/>
          </a:solidFill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BE0E3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1302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45804646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1809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1809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0"/>
          </a:xfrm>
          <a:prstGeom prst="rect">
            <a:avLst/>
          </a:prstGeom>
        </p:spPr>
        <p:txBody>
          <a:bodyPr lIns="45718" tIns="45718" rIns="45718" bIns="45718"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0"/>
          </a:xfrm>
          <a:prstGeom prst="rect">
            <a:avLst/>
          </a:prstGeom>
        </p:spPr>
        <p:txBody>
          <a:bodyPr lIns="45718" tIns="45718" rIns="45718" bIns="45718"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28650" y="1029890"/>
            <a:ext cx="7886700" cy="1196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tIns="34289" rIns="34289" bIns="34289" anchor="ctr">
            <a:normAutofit/>
          </a:bodyPr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28650" y="2226467"/>
            <a:ext cx="7886700" cy="3774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tIns="34289" rIns="34289" bIns="34289">
            <a:normAutofit/>
          </a:bodyPr>
          <a:lstStyle/>
          <a:p>
            <a:pPr lvl="0">
              <a:defRPr sz="1800"/>
            </a:pPr>
            <a:r>
              <a:rPr sz="2800"/>
              <a:t>Corpo livello uno</a:t>
            </a:r>
          </a:p>
          <a:p>
            <a:pPr lvl="1">
              <a:defRPr sz="1800"/>
            </a:pPr>
            <a:r>
              <a:rPr sz="2800"/>
              <a:t>Corpo livello due</a:t>
            </a:r>
          </a:p>
          <a:p>
            <a:pPr lvl="2">
              <a:defRPr sz="1800"/>
            </a:pPr>
            <a:r>
              <a:rPr sz="2800"/>
              <a:t>Corpo livello tre</a:t>
            </a:r>
          </a:p>
          <a:p>
            <a:pPr lvl="3">
              <a:defRPr sz="1800"/>
            </a:pPr>
            <a:r>
              <a:rPr sz="2800"/>
              <a:t>Corpo livello quattro</a:t>
            </a:r>
          </a:p>
          <a:p>
            <a:pPr lvl="4">
              <a:defRPr sz="1800"/>
            </a:pPr>
            <a:r>
              <a:rPr sz="2800"/>
              <a:t>Livello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457950" y="5638244"/>
            <a:ext cx="2057400" cy="246379"/>
          </a:xfrm>
          <a:prstGeom prst="rect">
            <a:avLst/>
          </a:prstGeom>
          <a:ln w="12700">
            <a:miter lim="400000"/>
          </a:ln>
        </p:spPr>
        <p:txBody>
          <a:bodyPr lIns="34289" tIns="34289" rIns="34289" bIns="3428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1pPr>
      <a:lvl2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2pPr>
      <a:lvl3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3pPr>
      <a:lvl4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4pPr>
      <a:lvl5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5pPr>
      <a:lvl6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6pPr>
      <a:lvl7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7pPr>
      <a:lvl8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8pPr>
      <a:lvl9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indent="-228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1pPr>
      <a:lvl2pPr marL="723900" indent="-2667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2pPr>
      <a:lvl3pPr marL="1234438" indent="-320038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3pPr>
      <a:lvl4pPr marL="17272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4pPr>
      <a:lvl5pPr marL="21844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5pPr>
      <a:lvl6pPr marL="26416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6pPr>
      <a:lvl7pPr marL="30988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7pPr>
      <a:lvl8pPr marL="35560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8pPr>
      <a:lvl9pPr marL="40132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9pPr>
    </p:bodyStyle>
    <p:otherStyle>
      <a:lvl1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1268760"/>
            <a:ext cx="842493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2201M21</a:t>
            </a:r>
          </a:p>
          <a:p>
            <a:pPr algn="ctr"/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-</a:t>
            </a:r>
          </a:p>
          <a:p>
            <a:pPr algn="ctr"/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CELLULAR AND MOLECULAR BIOLOGY COURSE</a:t>
            </a:r>
          </a:p>
          <a:p>
            <a:pPr algn="ctr"/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BIOLOGIA CELLULARE 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E 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MOLECOLARE</a:t>
            </a: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it-IT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SVB0104 - CANCER 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GENETICS </a:t>
            </a:r>
          </a:p>
          <a:p>
            <a:pPr algn="ctr"/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 </a:t>
            </a:r>
            <a:r>
              <a:rPr lang="it-IT" sz="2400" b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</a:t>
            </a:r>
            <a:r>
              <a:rPr lang="it-IT" sz="2400" b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13a</a:t>
            </a:r>
            <a:endParaRPr lang="it-IT" sz="24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24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it-IT" b="1" baseline="30000" dirty="0" smtClean="0">
                <a:solidFill>
                  <a:schemeClr val="tx2">
                    <a:lumMod val="75000"/>
                  </a:schemeClr>
                </a:solidFill>
              </a:rPr>
              <a:t>nd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year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 /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it-IT" b="1" baseline="30000" dirty="0" smtClean="0">
                <a:solidFill>
                  <a:schemeClr val="tx2">
                    <a:lumMod val="75000"/>
                  </a:schemeClr>
                </a:solidFill>
              </a:rPr>
              <a:t>°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Semester</a:t>
            </a:r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Teacher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: Antonella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Roetto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PhD</a:t>
            </a:r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a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ntonella.roetto@unito.it</a:t>
            </a:r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baseline="30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96967"/>
      </p:ext>
    </p:extLst>
  </p:cSld>
  <p:clrMapOvr>
    <a:masterClrMapping/>
  </p:clrMapOvr>
  <p:transition spd="med" advTm="41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10966" y="44245"/>
            <a:ext cx="7494997" cy="954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8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Approaches</a:t>
            </a:r>
            <a:r>
              <a:rPr lang="it-IT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800" b="0" i="0" u="none" strike="noStrike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omic Sans MS" panose="030F0702030302020204" pitchFamily="66" charset="0"/>
                <a:sym typeface="Avenir Roman"/>
              </a:rPr>
              <a:t>Xenograft</a:t>
            </a:r>
            <a:r>
              <a:rPr kumimoji="0" lang="it-IT" sz="2800" b="0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omic Sans MS" panose="030F0702030302020204" pitchFamily="66" charset="0"/>
                <a:sym typeface="Avenir Roman"/>
              </a:rPr>
              <a:t>              </a:t>
            </a:r>
            <a:r>
              <a:rPr lang="it-IT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  </a:t>
            </a:r>
            <a:r>
              <a:rPr kumimoji="0" lang="it-IT" sz="2800" b="0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omic Sans MS" panose="030F0702030302020204" pitchFamily="66" charset="0"/>
                <a:sym typeface="Avenir Roman"/>
              </a:rPr>
              <a:t>        </a:t>
            </a:r>
            <a:r>
              <a:rPr lang="it-IT" sz="28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L</a:t>
            </a:r>
            <a:r>
              <a:rPr kumimoji="0" lang="it-IT" sz="2800" b="0" i="0" u="none" strike="noStrike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omic Sans MS" panose="030F0702030302020204" pitchFamily="66" charset="0"/>
                <a:sym typeface="Avenir Roman"/>
              </a:rPr>
              <a:t>ineage</a:t>
            </a:r>
            <a:r>
              <a:rPr kumimoji="0" lang="it-IT" sz="2800" b="0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omic Sans MS" panose="030F0702030302020204" pitchFamily="66" charset="0"/>
                <a:sym typeface="Avenir Roman"/>
              </a:rPr>
              <a:t> </a:t>
            </a:r>
            <a:r>
              <a:rPr kumimoji="0" lang="it-IT" sz="2800" b="0" i="0" u="none" strike="noStrike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omic Sans MS" panose="030F0702030302020204" pitchFamily="66" charset="0"/>
                <a:sym typeface="Avenir Roman"/>
              </a:rPr>
              <a:t>tracing</a:t>
            </a:r>
            <a:endParaRPr kumimoji="0" lang="it-IT" sz="2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omic Sans MS" panose="030F0702030302020204" pitchFamily="66" charset="0"/>
              <a:sym typeface="Avenir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70" y="2856676"/>
            <a:ext cx="2625614" cy="1476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s://science.sciencemag.org/content/sci/350/6266/1319/F1.medium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04" y="5388713"/>
            <a:ext cx="1757358" cy="127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663676" y="1381807"/>
            <a:ext cx="2480803" cy="203132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Avenir Roman"/>
              </a:rPr>
              <a:t>Tumor</a:t>
            </a:r>
            <a:r>
              <a:rPr kumimoji="0" lang="it-IT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Avenir Roman"/>
              </a:rPr>
              <a:t> </a:t>
            </a:r>
            <a:r>
              <a:rPr kumimoji="0" lang="it-IT" sz="18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Avenir Roman"/>
              </a:rPr>
              <a:t>cell</a:t>
            </a:r>
            <a:r>
              <a:rPr kumimoji="0" lang="it-IT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Avenir Roman"/>
              </a:rPr>
              <a:t> </a:t>
            </a:r>
            <a:r>
              <a:rPr kumimoji="0" lang="it-IT" sz="18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Avenir Roman"/>
              </a:rPr>
              <a:t>sorting</a:t>
            </a:r>
            <a:endParaRPr kumimoji="0" lang="it-IT" sz="18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702030302020204" pitchFamily="66" charset="0"/>
              <a:sym typeface="Avenir Roman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Cells</a:t>
            </a:r>
            <a:r>
              <a:rPr lang="it-IT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inoculation</a:t>
            </a:r>
            <a:r>
              <a:rPr lang="it-IT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in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Avenir Roman"/>
              </a:rPr>
              <a:t>Immunodeficient</a:t>
            </a:r>
            <a:r>
              <a:rPr kumimoji="0" lang="it-IT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Avenir Roman"/>
              </a:rPr>
              <a:t> mice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835" y="948866"/>
            <a:ext cx="2696496" cy="404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6535522" y="4956541"/>
            <a:ext cx="2450347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400" dirty="0" err="1" smtClean="0">
                <a:solidFill>
                  <a:srgbClr val="000000"/>
                </a:solidFill>
              </a:rPr>
              <a:t>Kretzschmar</a:t>
            </a:r>
            <a:r>
              <a:rPr lang="it-IT" sz="1400" dirty="0" smtClean="0">
                <a:solidFill>
                  <a:srgbClr val="000000"/>
                </a:solidFill>
              </a:rPr>
              <a:t> and </a:t>
            </a:r>
            <a:r>
              <a:rPr lang="it-IT" sz="1400" dirty="0" err="1" smtClean="0">
                <a:solidFill>
                  <a:srgbClr val="000000"/>
                </a:solidFill>
              </a:rPr>
              <a:t>Watts</a:t>
            </a:r>
            <a:r>
              <a:rPr lang="it-IT" sz="1400" dirty="0" smtClean="0">
                <a:solidFill>
                  <a:srgbClr val="000000"/>
                </a:solidFill>
              </a:rPr>
              <a:t>, 2012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venir Roman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91270" y="4849792"/>
            <a:ext cx="4353111" cy="1569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171450" marR="0" indent="-1714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GB" sz="1200" dirty="0" smtClean="0">
                <a:solidFill>
                  <a:srgbClr val="000000"/>
                </a:solidFill>
              </a:rPr>
              <a:t>Useful for </a:t>
            </a:r>
            <a:r>
              <a:rPr lang="en-GB" sz="1200" dirty="0" err="1" smtClean="0">
                <a:solidFill>
                  <a:srgbClr val="000000"/>
                </a:solidFill>
              </a:rPr>
              <a:t>leukemias</a:t>
            </a:r>
            <a:endParaRPr lang="en-GB" sz="1200" dirty="0" smtClean="0">
              <a:solidFill>
                <a:srgbClr val="000000"/>
              </a:solidFill>
            </a:endParaRPr>
          </a:p>
          <a:p>
            <a:pPr marR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1200" dirty="0" smtClean="0">
                <a:solidFill>
                  <a:srgbClr val="000000"/>
                </a:solidFill>
              </a:rPr>
              <a:t>well </a:t>
            </a:r>
            <a:r>
              <a:rPr lang="en-GB" sz="1200" dirty="0" err="1" smtClean="0">
                <a:solidFill>
                  <a:srgbClr val="000000"/>
                </a:solidFill>
              </a:rPr>
              <a:t>characherized</a:t>
            </a:r>
            <a:r>
              <a:rPr lang="en-GB" sz="1200" dirty="0" smtClean="0">
                <a:solidFill>
                  <a:srgbClr val="000000"/>
                </a:solidFill>
              </a:rPr>
              <a:t> cells,</a:t>
            </a:r>
            <a:r>
              <a:rPr lang="en-GB" sz="1200" dirty="0">
                <a:solidFill>
                  <a:srgbClr val="000000"/>
                </a:solidFill>
              </a:rPr>
              <a:t> </a:t>
            </a:r>
            <a:r>
              <a:rPr lang="en-GB" sz="1200" dirty="0" smtClean="0">
                <a:solidFill>
                  <a:srgbClr val="000000"/>
                </a:solidFill>
              </a:rPr>
              <a:t>f</a:t>
            </a:r>
            <a:r>
              <a:rPr kumimoji="0" lang="en-GB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venir Roman"/>
              </a:rPr>
              <a:t>ew genetic changes, </a:t>
            </a:r>
          </a:p>
          <a:p>
            <a:pPr marR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1200" dirty="0" smtClean="0">
                <a:solidFill>
                  <a:srgbClr val="000000"/>
                </a:solidFill>
              </a:rPr>
              <a:t>l</a:t>
            </a:r>
            <a:r>
              <a:rPr kumimoji="0" lang="en-GB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venir Roman"/>
              </a:rPr>
              <a:t>ow</a:t>
            </a:r>
            <a:r>
              <a:rPr kumimoji="0" lang="en-GB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venir Roman"/>
              </a:rPr>
              <a:t> intra-</a:t>
            </a:r>
            <a:r>
              <a:rPr kumimoji="0" lang="en-GB" sz="12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venir Roman"/>
              </a:rPr>
              <a:t>tumor</a:t>
            </a:r>
            <a:r>
              <a:rPr kumimoji="0" lang="en-GB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venir Roman"/>
              </a:rPr>
              <a:t> genetic heterogeneity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200" dirty="0" smtClean="0">
              <a:solidFill>
                <a:srgbClr val="000000"/>
              </a:solidFill>
            </a:endParaRPr>
          </a:p>
          <a:p>
            <a:pPr marL="171450" marR="0" indent="-1714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GB" sz="1200" dirty="0" smtClean="0">
                <a:solidFill>
                  <a:srgbClr val="000000"/>
                </a:solidFill>
              </a:rPr>
              <a:t>Solid </a:t>
            </a:r>
            <a:r>
              <a:rPr lang="en-GB" sz="1200" dirty="0" err="1" smtClean="0">
                <a:solidFill>
                  <a:srgbClr val="000000"/>
                </a:solidFill>
              </a:rPr>
              <a:t>tumors</a:t>
            </a:r>
            <a:r>
              <a:rPr lang="en-GB" sz="1200" dirty="0" smtClean="0">
                <a:solidFill>
                  <a:srgbClr val="000000"/>
                </a:solidFill>
              </a:rPr>
              <a:t>?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200" dirty="0" smtClean="0">
                <a:solidFill>
                  <a:srgbClr val="000000"/>
                </a:solidFill>
              </a:rPr>
              <a:t>Dissociation of the </a:t>
            </a:r>
            <a:r>
              <a:rPr lang="en-GB" sz="1200" dirty="0" err="1" smtClean="0">
                <a:solidFill>
                  <a:srgbClr val="000000"/>
                </a:solidFill>
              </a:rPr>
              <a:t>tumor</a:t>
            </a:r>
            <a:r>
              <a:rPr lang="en-GB" sz="1200" dirty="0" smtClean="0">
                <a:solidFill>
                  <a:srgbClr val="000000"/>
                </a:solidFill>
              </a:rPr>
              <a:t> mass, </a:t>
            </a:r>
            <a:r>
              <a:rPr lang="en-GB" sz="1200" dirty="0" err="1" smtClean="0">
                <a:solidFill>
                  <a:srgbClr val="000000"/>
                </a:solidFill>
              </a:rPr>
              <a:t>tumor</a:t>
            </a:r>
            <a:r>
              <a:rPr lang="en-GB" sz="1200" dirty="0">
                <a:solidFill>
                  <a:srgbClr val="000000"/>
                </a:solidFill>
              </a:rPr>
              <a:t> </a:t>
            </a:r>
            <a:r>
              <a:rPr lang="en-GB" sz="1200" dirty="0" smtClean="0">
                <a:solidFill>
                  <a:srgbClr val="000000"/>
                </a:solidFill>
              </a:rPr>
              <a:t>rely on cell-cell contact,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200" dirty="0" smtClean="0">
                <a:solidFill>
                  <a:srgbClr val="000000"/>
                </a:solidFill>
              </a:rPr>
              <a:t>extracellular matrix, </a:t>
            </a:r>
            <a:r>
              <a:rPr lang="en-GB" sz="1200" dirty="0" err="1" smtClean="0">
                <a:solidFill>
                  <a:srgbClr val="000000"/>
                </a:solidFill>
              </a:rPr>
              <a:t>microenviroments</a:t>
            </a:r>
            <a:endParaRPr kumimoji="0" lang="en-GB" sz="12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Avenir Roman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venir Roman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76448"/>
      </p:ext>
    </p:extLst>
  </p:cSld>
  <p:clrMapOvr>
    <a:masterClrMapping/>
  </p:clrMapOvr>
  <p:transition spd="med" advTm="2507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601" x="4768850" y="3625850"/>
          <p14:tracePt t="19609" x="4830763" y="3625850"/>
          <p14:tracePt t="19610" x="4894263" y="3625850"/>
          <p14:tracePt t="19626" x="4929188" y="3608388"/>
          <p14:tracePt t="19643" x="4956175" y="3589338"/>
          <p14:tracePt t="19676" x="4965700" y="3589338"/>
          <p14:tracePt t="19730" x="4973638" y="3571875"/>
          <p14:tracePt t="19738" x="4973638" y="3544888"/>
          <p14:tracePt t="19749" x="4973638" y="3473450"/>
          <p14:tracePt t="19754" x="4973638" y="3419475"/>
          <p14:tracePt t="19762" x="4973638" y="3241675"/>
          <p14:tracePt t="19778" x="4973638" y="3027363"/>
          <p14:tracePt t="19778" x="4973638" y="2894013"/>
          <p14:tracePt t="19794" x="4894263" y="2633663"/>
          <p14:tracePt t="19817" x="4768850" y="2303463"/>
          <p14:tracePt t="19833" x="4616450" y="1965325"/>
          <p14:tracePt t="19843" x="4527550" y="1731963"/>
          <p14:tracePt t="19860" x="4411663" y="1509713"/>
          <p14:tracePt t="19877" x="4330700" y="1268413"/>
          <p14:tracePt t="19895" x="4187825" y="1081088"/>
          <p14:tracePt t="19913" x="4037013" y="857250"/>
          <p14:tracePt t="19928" x="3786188" y="652463"/>
          <p14:tracePt t="19947" x="3697288" y="581025"/>
          <p14:tracePt t="19962" x="3295650" y="357188"/>
          <p14:tracePt t="19962" x="3205163" y="303213"/>
          <p14:tracePt t="20002" x="3133725" y="268288"/>
          <p14:tracePt t="20011" x="2938463" y="187325"/>
          <p14:tracePt t="20028" x="2751138" y="115888"/>
          <p14:tracePt t="20043" x="2625725" y="80963"/>
          <p14:tracePt t="20060" x="2554288" y="80963"/>
          <p14:tracePt t="20076" x="2527300" y="80963"/>
          <p14:tracePt t="20093" x="2473325" y="80963"/>
          <p14:tracePt t="20110" x="2330450" y="80963"/>
          <p14:tracePt t="20128" x="2116138" y="80963"/>
          <p14:tracePt t="20144" x="1660525" y="98425"/>
          <p14:tracePt t="20162" x="1446213" y="152400"/>
          <p14:tracePt t="20178" x="1295400" y="214313"/>
          <p14:tracePt t="20196" x="1169988" y="268288"/>
          <p14:tracePt t="20211" x="1054100" y="330200"/>
          <p14:tracePt t="20228" x="919163" y="446088"/>
          <p14:tracePt t="20244" x="704850" y="625475"/>
          <p14:tracePt t="20266" x="669925" y="669925"/>
          <p14:tracePt t="20276" x="615950" y="776288"/>
          <p14:tracePt t="20294" x="554038" y="857250"/>
          <p14:tracePt t="20309" x="482600" y="946150"/>
          <p14:tracePt t="20326" x="393700" y="1054100"/>
          <p14:tracePt t="20343" x="312738" y="1187450"/>
          <p14:tracePt t="20343" x="295275" y="1231900"/>
          <p14:tracePt t="20361" x="169863" y="1776413"/>
          <p14:tracePt t="20426" x="152400" y="1857375"/>
          <p14:tracePt t="20426" x="152400" y="2071688"/>
          <p14:tracePt t="20443" x="152400" y="2347913"/>
          <p14:tracePt t="20459" x="152400" y="2562225"/>
          <p14:tracePt t="20476" x="152400" y="2751138"/>
          <p14:tracePt t="20492" x="196850" y="2919413"/>
          <p14:tracePt t="20509" x="214313" y="3000375"/>
          <p14:tracePt t="20526" x="241300" y="3054350"/>
          <p14:tracePt t="20543" x="295275" y="3116263"/>
          <p14:tracePt t="20558" x="322263" y="3179763"/>
          <p14:tracePt t="20558" x="330200" y="3187700"/>
          <p14:tracePt t="20576" x="347663" y="3214688"/>
          <p14:tracePt t="20592" x="357188" y="3241675"/>
          <p14:tracePt t="20665" x="366713" y="3251200"/>
          <p14:tracePt t="20668" x="374650" y="3259138"/>
          <p14:tracePt t="20714" x="384175" y="3259138"/>
          <p14:tracePt t="20737" x="393700" y="3259138"/>
          <p14:tracePt t="20749" x="393700" y="3268663"/>
          <p14:tracePt t="20777" x="411163" y="3276600"/>
          <p14:tracePt t="20785" x="419100" y="3295650"/>
          <p14:tracePt t="20802" x="428625" y="3303588"/>
          <p14:tracePt t="20803" x="446088" y="3313113"/>
          <p14:tracePt t="20811" x="455613" y="3330575"/>
          <p14:tracePt t="20828" x="482600" y="3357563"/>
          <p14:tracePt t="20844" x="509588" y="3394075"/>
          <p14:tracePt t="20861" x="536575" y="3419475"/>
          <p14:tracePt t="20877" x="561975" y="3446463"/>
          <p14:tracePt t="20894" x="571500" y="3455988"/>
          <p14:tracePt t="20910" x="581025" y="3473450"/>
          <p14:tracePt t="20927" x="588963" y="3482975"/>
          <p14:tracePt t="20944" x="588963" y="3490913"/>
          <p14:tracePt t="20960" x="598488" y="3490913"/>
          <p14:tracePt t="20977" x="615950" y="3509963"/>
          <p14:tracePt t="20995" x="615950" y="3517900"/>
          <p14:tracePt t="21010" x="633413" y="3544888"/>
          <p14:tracePt t="21028" x="642938" y="3554413"/>
          <p14:tracePt t="21044" x="660400" y="3562350"/>
          <p14:tracePt t="21060" x="679450" y="3571875"/>
          <p14:tracePt t="21098" x="679450" y="3581400"/>
          <p14:tracePt t="21099" x="687388" y="3589338"/>
          <p14:tracePt t="21115" x="714375" y="3589338"/>
          <p14:tracePt t="21127" x="768350" y="3616325"/>
          <p14:tracePt t="21144" x="812800" y="3633788"/>
          <p14:tracePt t="21144" x="847725" y="3643313"/>
          <p14:tracePt t="21163" x="901700" y="3660775"/>
          <p14:tracePt t="21179" x="982663" y="3670300"/>
          <p14:tracePt t="21194" x="1071563" y="3687763"/>
          <p14:tracePt t="21211" x="1196975" y="3687763"/>
          <p14:tracePt t="21228" x="1366838" y="3705225"/>
          <p14:tracePt t="21249" x="1490663" y="3705225"/>
          <p14:tracePt t="21263" x="1562100" y="3705225"/>
          <p14:tracePt t="21280" x="1633538" y="3705225"/>
          <p14:tracePt t="21297" x="1660525" y="3705225"/>
          <p14:tracePt t="21297" x="1670050" y="3705225"/>
          <p14:tracePt t="21315" x="1679575" y="3705225"/>
          <p14:tracePt t="21353" x="1704975" y="3705225"/>
          <p14:tracePt t="21377" x="1714500" y="3705225"/>
          <p14:tracePt t="21393" x="1714500" y="3687763"/>
          <p14:tracePt t="21399" x="1741488" y="3625850"/>
          <p14:tracePt t="21426" x="1751013" y="3562350"/>
          <p14:tracePt t="21426" x="1751013" y="3536950"/>
          <p14:tracePt t="21459" x="1751013" y="3509963"/>
          <p14:tracePt t="21460" x="1751013" y="3473450"/>
          <p14:tracePt t="21477" x="1751013" y="3438525"/>
          <p14:tracePt t="21493" x="1751013" y="3429000"/>
          <p14:tracePt t="21510" x="1751013" y="3411538"/>
          <p14:tracePt t="21527" x="1751013" y="3402013"/>
          <p14:tracePt t="21641" x="1731963" y="3402013"/>
          <p14:tracePt t="21649" x="1598613" y="3402013"/>
          <p14:tracePt t="21685" x="1455738" y="3402013"/>
          <p14:tracePt t="21717" x="1446213" y="3402013"/>
          <p14:tracePt t="21728" x="1419225" y="3402013"/>
          <p14:tracePt t="21743" x="1401763" y="3411538"/>
          <p14:tracePt t="21760" x="1393825" y="3411538"/>
          <p14:tracePt t="21792" x="1393825" y="3419475"/>
          <p14:tracePt t="21994" x="1393825" y="3411538"/>
          <p14:tracePt t="22002" x="1393825" y="3394075"/>
          <p14:tracePt t="22010" x="1490663" y="3313113"/>
          <p14:tracePt t="22021" x="1544638" y="3276600"/>
          <p14:tracePt t="22027" x="1633538" y="3205163"/>
          <p14:tracePt t="22044" x="1724025" y="3133725"/>
          <p14:tracePt t="22060" x="1822450" y="3044825"/>
          <p14:tracePt t="22083" x="1839913" y="3017838"/>
          <p14:tracePt t="22093" x="1866900" y="2982913"/>
          <p14:tracePt t="22110" x="1893888" y="2919413"/>
          <p14:tracePt t="22127" x="1919288" y="2847975"/>
          <p14:tracePt t="22143" x="1919288" y="2786063"/>
          <p14:tracePt t="22160" x="1938338" y="2705100"/>
          <p14:tracePt t="22180" x="1938338" y="2670175"/>
          <p14:tracePt t="22195" x="1938338" y="2652713"/>
          <p14:tracePt t="22212" x="1938338" y="2633663"/>
          <p14:tracePt t="22229" x="1938338" y="2625725"/>
          <p14:tracePt t="22249" x="1938338" y="2616200"/>
          <p14:tracePt t="22261" x="1911350" y="2608263"/>
          <p14:tracePt t="22280" x="1884363" y="2608263"/>
          <p14:tracePt t="22295" x="1839913" y="2608263"/>
          <p14:tracePt t="22313" x="1822450" y="2608263"/>
          <p14:tracePt t="22329" x="1812925" y="2608263"/>
          <p14:tracePt t="22345" x="1795463" y="2608263"/>
          <p14:tracePt t="22379" x="1785938" y="2608263"/>
          <p14:tracePt t="22381" x="1776413" y="2616200"/>
          <p14:tracePt t="22397" x="1697038" y="3276600"/>
          <p14:tracePt t="22550" x="1714500" y="3286125"/>
          <p14:tracePt t="22565" x="1714500" y="3303588"/>
          <p14:tracePt t="22578" x="1731963" y="3313113"/>
          <p14:tracePt t="22579" x="1768475" y="3348038"/>
          <p14:tracePt t="22595" x="1795463" y="3357563"/>
          <p14:tracePt t="22610" x="1847850" y="3357563"/>
          <p14:tracePt t="22628" x="1901825" y="3375025"/>
          <p14:tracePt t="22643" x="1946275" y="3375025"/>
          <p14:tracePt t="22660" x="1990725" y="3375025"/>
          <p14:tracePt t="22676" x="2027238" y="3375025"/>
          <p14:tracePt t="22693" x="2089150" y="3375025"/>
          <p14:tracePt t="22710" x="2179638" y="3322638"/>
          <p14:tracePt t="22735" x="2224088" y="3295650"/>
          <p14:tracePt t="22743" x="2259013" y="3251200"/>
          <p14:tracePt t="22760" x="2295525" y="3224213"/>
          <p14:tracePt t="22778" x="2312988" y="3170238"/>
          <p14:tracePt t="22797" x="2312988" y="3160713"/>
          <p14:tracePt t="22813" x="2312988" y="3125788"/>
          <p14:tracePt t="22829" x="2312988" y="3081338"/>
          <p14:tracePt t="22845" x="2312988" y="3036888"/>
          <p14:tracePt t="22860" x="2312988" y="3000375"/>
          <p14:tracePt t="22877" x="2312988" y="2973388"/>
          <p14:tracePt t="22893" x="2312988" y="2955925"/>
          <p14:tracePt t="22911" x="2303463" y="2955925"/>
          <p14:tracePt t="22954" x="2295525" y="2955925"/>
          <p14:tracePt t="22979" x="2286000" y="2955925"/>
          <p14:tracePt t="23338" x="2295525" y="2946400"/>
          <p14:tracePt t="23346" x="2312988" y="2938463"/>
          <p14:tracePt t="23354" x="2339975" y="2919413"/>
          <p14:tracePt t="23360" x="2401888" y="2911475"/>
          <p14:tracePt t="23377" x="2482850" y="2894013"/>
          <p14:tracePt t="23395" x="2490788" y="2884488"/>
          <p14:tracePt t="23410" x="2500313" y="2874963"/>
          <p14:tracePt t="26395" x="2509838" y="2874963"/>
          <p14:tracePt t="26403" x="2509838" y="2919413"/>
          <p14:tracePt t="26411" x="2473325" y="2946400"/>
          <p14:tracePt t="26418" x="2401888" y="3027363"/>
          <p14:tracePt t="26429" x="2357438" y="3089275"/>
          <p14:tracePt t="26445" x="2330450" y="3143250"/>
          <p14:tracePt t="26462" x="2322513" y="3152775"/>
          <p14:tracePt t="27202" x="2295525" y="3170238"/>
          <p14:tracePt t="27210" x="2295525" y="3179763"/>
          <p14:tracePt t="27217" x="2312988" y="3125788"/>
          <p14:tracePt t="27231" x="2357438" y="3054350"/>
          <p14:tracePt t="27245" x="2393950" y="2973388"/>
          <p14:tracePt t="27263" x="2419350" y="2884488"/>
          <p14:tracePt t="27278" x="2428875" y="2822575"/>
          <p14:tracePt t="27296" x="2428875" y="2724150"/>
          <p14:tracePt t="27310" x="2428875" y="2633663"/>
          <p14:tracePt t="27328" x="2384425" y="2571750"/>
          <p14:tracePt t="27343" x="2339975" y="2490788"/>
          <p14:tracePt t="27360" x="2268538" y="2446338"/>
          <p14:tracePt t="27376" x="2160588" y="2393950"/>
          <p14:tracePt t="27376" x="2089150" y="2374900"/>
          <p14:tracePt t="27394" x="1884363" y="2312988"/>
          <p14:tracePt t="27410" x="1562100" y="2268538"/>
          <p14:tracePt t="27428" x="1098550" y="2268538"/>
          <p14:tracePt t="27460" x="803275" y="2268538"/>
          <p14:tracePt t="27461" x="615950" y="2303463"/>
          <p14:tracePt t="27478" x="509588" y="2339975"/>
          <p14:tracePt t="27494" x="411163" y="2401888"/>
          <p14:tracePt t="27525" x="384175" y="2446338"/>
          <p14:tracePt t="27549" x="374650" y="2473325"/>
          <p14:tracePt t="27549" x="374650" y="2509838"/>
          <p14:tracePt t="27559" x="374650" y="2589213"/>
          <p14:tracePt t="27577" x="374650" y="2687638"/>
          <p14:tracePt t="27593" x="465138" y="2840038"/>
          <p14:tracePt t="27610" x="536575" y="2919413"/>
          <p14:tracePt t="27626" x="633413" y="3000375"/>
          <p14:tracePt t="27644" x="812800" y="3071813"/>
          <p14:tracePt t="27660" x="1071563" y="3116263"/>
          <p14:tracePt t="27677" x="1411288" y="3160713"/>
          <p14:tracePt t="27693" x="1893888" y="3214688"/>
          <p14:tracePt t="27710" x="2214563" y="3214688"/>
          <p14:tracePt t="27727" x="2482850" y="3214688"/>
          <p14:tracePt t="27744" x="2625725" y="3214688"/>
          <p14:tracePt t="27759" x="2687638" y="3214688"/>
          <p14:tracePt t="27759" x="2724150" y="3187700"/>
          <p14:tracePt t="27778" x="2776538" y="3152775"/>
          <p14:tracePt t="27792" x="2901950" y="3081338"/>
          <p14:tracePt t="27810" x="2938463" y="2982913"/>
          <p14:tracePt t="27826" x="2973388" y="2928938"/>
          <p14:tracePt t="27843" x="2982913" y="2822575"/>
          <p14:tracePt t="27859" x="3000375" y="2751138"/>
          <p14:tracePt t="27876" x="3000375" y="2670175"/>
          <p14:tracePt t="27893" x="2982913" y="2544763"/>
          <p14:tracePt t="27926" x="2965450" y="2500313"/>
          <p14:tracePt t="27927" x="2911475" y="2393950"/>
          <p14:tracePt t="27943" x="2840038" y="2303463"/>
          <p14:tracePt t="27960" x="2751138" y="2214563"/>
          <p14:tracePt t="27976" x="2625725" y="2133600"/>
          <p14:tracePt t="27976" x="2562225" y="2098675"/>
          <p14:tracePt t="27994" x="2428875" y="2062163"/>
          <p14:tracePt t="28009" x="2330450" y="2044700"/>
          <p14:tracePt t="28027" x="2232025" y="2044700"/>
          <p14:tracePt t="28043" x="2179638" y="2044700"/>
          <p14:tracePt t="28060" x="2125663" y="2044700"/>
          <p14:tracePt t="28076" x="2062163" y="2062163"/>
          <p14:tracePt t="28093" x="1990725" y="2098675"/>
          <p14:tracePt t="28109" x="1955800" y="2125663"/>
          <p14:tracePt t="28127" x="1928813" y="2152650"/>
          <p14:tracePt t="28142" x="1911350" y="2170113"/>
          <p14:tracePt t="28160" x="1893888" y="2197100"/>
          <p14:tracePt t="28177" x="1893888" y="2214563"/>
          <p14:tracePt t="28177" x="1893888" y="2241550"/>
          <p14:tracePt t="28194" x="1893888" y="2276475"/>
          <p14:tracePt t="28210" x="1893888" y="2322513"/>
          <p14:tracePt t="28226" x="1893888" y="2357438"/>
          <p14:tracePt t="28245" x="1893888" y="2411413"/>
          <p14:tracePt t="28259" x="1919288" y="2455863"/>
          <p14:tracePt t="28276" x="1938338" y="2473325"/>
          <p14:tracePt t="28293" x="1946275" y="2490788"/>
          <p14:tracePt t="28310" x="1973263" y="2509838"/>
          <p14:tracePt t="28328" x="1990725" y="2527300"/>
          <p14:tracePt t="28345" x="2017713" y="2544763"/>
          <p14:tracePt t="28361" x="2081213" y="2581275"/>
          <p14:tracePt t="28380" x="2152650" y="2616200"/>
          <p14:tracePt t="28395" x="2268538" y="2687638"/>
          <p14:tracePt t="28413" x="2393950" y="2751138"/>
          <p14:tracePt t="28427" x="2527300" y="2830513"/>
          <p14:tracePt t="28444" x="2670175" y="2911475"/>
          <p14:tracePt t="28460" x="2786063" y="2965450"/>
          <p14:tracePt t="28477" x="2840038" y="2982913"/>
          <p14:tracePt t="28493" x="3160713" y="3089275"/>
          <p14:tracePt t="28493" x="3187700" y="3089275"/>
          <p14:tracePt t="28578" x="3330575" y="3098800"/>
          <p14:tracePt t="28762" x="3348038" y="3098800"/>
          <p14:tracePt t="28866" x="3357563" y="3098800"/>
          <p14:tracePt t="28869" x="3581400" y="3098800"/>
          <p14:tracePt t="28988" x="3751263" y="3098800"/>
          <p14:tracePt t="30670" x="3759200" y="3098800"/>
          <p14:tracePt t="31994" x="3759200" y="3152775"/>
          <p14:tracePt t="32001" x="3759200" y="3197225"/>
          <p14:tracePt t="32009" x="3759200" y="3268663"/>
          <p14:tracePt t="32015" x="3751263" y="3348038"/>
          <p14:tracePt t="32026" x="3732213" y="3429000"/>
          <p14:tracePt t="32043" x="3732213" y="3465513"/>
          <p14:tracePt t="32060" x="3724275" y="3500438"/>
          <p14:tracePt t="32076" x="3724275" y="3527425"/>
          <p14:tracePt t="32093" x="3724275" y="3562350"/>
          <p14:tracePt t="32109" x="3724275" y="3589338"/>
          <p14:tracePt t="32126" x="3724275" y="3608388"/>
          <p14:tracePt t="32143" x="3724275" y="3643313"/>
          <p14:tracePt t="32159" x="3724275" y="3679825"/>
          <p14:tracePt t="32175" x="3724275" y="3724275"/>
          <p14:tracePt t="32192" x="3724275" y="3759200"/>
          <p14:tracePt t="32192" x="3724275" y="3776663"/>
          <p14:tracePt t="32210" x="3724275" y="3813175"/>
          <p14:tracePt t="32226" x="3724275" y="3840163"/>
          <p14:tracePt t="32244" x="3741738" y="3867150"/>
          <p14:tracePt t="32259" x="3751263" y="3875088"/>
          <p14:tracePt t="32345" x="3759200" y="3884613"/>
          <p14:tracePt t="32531" x="3751263" y="3884613"/>
          <p14:tracePt t="32538" x="3660775" y="3884613"/>
          <p14:tracePt t="32548" x="3554413" y="3884613"/>
          <p14:tracePt t="32553" x="3419475" y="3919538"/>
          <p14:tracePt t="32561" x="3054350" y="3973513"/>
          <p14:tracePt t="32561" x="2867025" y="4000500"/>
          <p14:tracePt t="32578" x="2670175" y="4037013"/>
          <p14:tracePt t="32595" x="2509838" y="4116388"/>
          <p14:tracePt t="32640" x="2438400" y="4205288"/>
          <p14:tracePt t="32649" x="2401888" y="4276725"/>
          <p14:tracePt t="32659" x="2366963" y="4473575"/>
          <p14:tracePt t="32676" x="2339975" y="4857750"/>
          <p14:tracePt t="32706" x="2339975" y="4973638"/>
          <p14:tracePt t="32729" x="2339975" y="5018088"/>
          <p14:tracePt t="32743" x="2347913" y="5054600"/>
          <p14:tracePt t="32744" x="2411413" y="5126038"/>
          <p14:tracePt t="32762" x="2473325" y="5187950"/>
          <p14:tracePt t="32776" x="2554288" y="5224463"/>
          <p14:tracePt t="32776" x="2598738" y="5224463"/>
          <p14:tracePt t="32794" x="2643188" y="5224463"/>
          <p14:tracePt t="32810" x="3348038" y="4875213"/>
          <p14:tracePt t="32889" x="3402013" y="4813300"/>
          <p14:tracePt t="32893" x="3473450" y="4679950"/>
          <p14:tracePt t="32909" x="3509963" y="4562475"/>
          <p14:tracePt t="32926" x="3509963" y="4429125"/>
          <p14:tracePt t="32942" x="3509963" y="4322763"/>
          <p14:tracePt t="32959" x="3509963" y="4224338"/>
          <p14:tracePt t="32977" x="3482975" y="4098925"/>
          <p14:tracePt t="32992" x="3348038" y="3929063"/>
          <p14:tracePt t="33010" x="3232150" y="3813175"/>
          <p14:tracePt t="33026" x="3054350" y="3697288"/>
          <p14:tracePt t="33043" x="2751138" y="3554413"/>
          <p14:tracePt t="33059" x="2339975" y="3394075"/>
          <p14:tracePt t="33076" x="1946275" y="3259138"/>
          <p14:tracePt t="33092" x="1687513" y="3241675"/>
          <p14:tracePt t="33109" x="1589088" y="3241675"/>
          <p14:tracePt t="33125" x="1544638" y="3241675"/>
          <p14:tracePt t="33143" x="1482725" y="3303588"/>
          <p14:tracePt t="33159" x="1411288" y="3411538"/>
          <p14:tracePt t="33177" x="1374775" y="3517900"/>
          <p14:tracePt t="33193" x="1374775" y="3633788"/>
          <p14:tracePt t="33193" x="1374775" y="3679825"/>
          <p14:tracePt t="33210" x="1374775" y="3786188"/>
          <p14:tracePt t="33226" x="1419225" y="3911600"/>
          <p14:tracePt t="33244" x="1509713" y="4037013"/>
          <p14:tracePt t="33259" x="1608138" y="4152900"/>
          <p14:tracePt t="33276" x="1714500" y="4232275"/>
          <p14:tracePt t="33292" x="1839913" y="4322763"/>
          <p14:tracePt t="33309" x="1965325" y="4375150"/>
          <p14:tracePt t="33325" x="2152650" y="4438650"/>
          <p14:tracePt t="33343" x="2393950" y="4518025"/>
          <p14:tracePt t="33360" x="2660650" y="4537075"/>
          <p14:tracePt t="33376" x="2901950" y="4572000"/>
          <p14:tracePt t="33393" x="3089275" y="4598988"/>
          <p14:tracePt t="33409" x="3179763" y="4598988"/>
          <p14:tracePt t="33427" x="3187700" y="4598988"/>
          <p14:tracePt t="33443" x="3232150" y="4562475"/>
          <p14:tracePt t="33460" x="3268663" y="4491038"/>
          <p14:tracePt t="33476" x="3303588" y="4357688"/>
          <p14:tracePt t="33493" x="3322638" y="4214813"/>
          <p14:tracePt t="33509" x="3322638" y="4062413"/>
          <p14:tracePt t="33526" x="3322638" y="3929063"/>
          <p14:tracePt t="33543" x="3313113" y="3830638"/>
          <p14:tracePt t="33559" x="3241675" y="3679825"/>
          <p14:tracePt t="33559" x="3187700" y="3589338"/>
          <p14:tracePt t="33578" x="2973388" y="3375025"/>
          <p14:tracePt t="33596" x="2670175" y="3152775"/>
          <p14:tracePt t="33610" x="2303463" y="2965450"/>
          <p14:tracePt t="33627" x="1652588" y="2759075"/>
          <p14:tracePt t="33659" x="1571625" y="2751138"/>
          <p14:tracePt t="33675" x="1554163" y="2751138"/>
          <p14:tracePt t="33692" x="1517650" y="2768600"/>
          <p14:tracePt t="33709" x="1490663" y="2830513"/>
          <p14:tracePt t="33728" x="1473200" y="2928938"/>
          <p14:tracePt t="33744" x="1473200" y="3027363"/>
          <p14:tracePt t="33759" x="1473200" y="3125788"/>
          <p14:tracePt t="33776" x="1482725" y="3224213"/>
          <p14:tracePt t="33792" x="1562100" y="3357563"/>
          <p14:tracePt t="33792" x="1608138" y="3419475"/>
          <p14:tracePt t="33810" x="1741488" y="3571875"/>
          <p14:tracePt t="33826" x="1946275" y="3759200"/>
          <p14:tracePt t="33843" x="2133600" y="3884613"/>
          <p14:tracePt t="33859" x="2312988" y="4010025"/>
          <p14:tracePt t="33876" x="2465388" y="4081463"/>
          <p14:tracePt t="33892" x="2786063" y="4143375"/>
          <p14:tracePt t="33994" x="2830513" y="4143375"/>
          <p14:tracePt t="33994" x="2867025" y="4116388"/>
          <p14:tracePt t="33994" x="2894013" y="4089400"/>
          <p14:tracePt t="34010" x="2955925" y="4027488"/>
          <p14:tracePt t="34026" x="2982913" y="3938588"/>
          <p14:tracePt t="34043" x="3000375" y="3840163"/>
          <p14:tracePt t="34060" x="3000375" y="3768725"/>
          <p14:tracePt t="34076" x="3000375" y="3652838"/>
          <p14:tracePt t="34093" x="2965450" y="3544888"/>
          <p14:tracePt t="34109" x="2857500" y="3429000"/>
          <p14:tracePt t="34126" x="2759075" y="3348038"/>
          <p14:tracePt t="34142" x="2608263" y="3295650"/>
          <p14:tracePt t="34159" x="2482850" y="3241675"/>
          <p14:tracePt t="34176" x="2411413" y="3241675"/>
          <p14:tracePt t="34193" x="2357438" y="3241675"/>
          <p14:tracePt t="34209" x="2268538" y="3241675"/>
          <p14:tracePt t="34228" x="2214563" y="3241675"/>
          <p14:tracePt t="34242" x="2187575" y="3268663"/>
          <p14:tracePt t="34261" x="2133600" y="3322638"/>
          <p14:tracePt t="34275" x="2116138" y="3348038"/>
          <p14:tracePt t="34292" x="2116138" y="3402013"/>
          <p14:tracePt t="34311" x="2098675" y="3473450"/>
          <p14:tracePt t="34328" x="2098675" y="3571875"/>
          <p14:tracePt t="34343" x="2098675" y="3660775"/>
          <p14:tracePt t="34343" x="2098675" y="3724275"/>
          <p14:tracePt t="34362" x="2116138" y="3759200"/>
          <p14:tracePt t="34377" x="2205038" y="3919538"/>
          <p14:tracePt t="34395" x="2276475" y="4010025"/>
          <p14:tracePt t="34411" x="2374900" y="4116388"/>
          <p14:tracePt t="34428" x="2482850" y="4187825"/>
          <p14:tracePt t="34444" x="2589213" y="4232275"/>
          <p14:tracePt t="34460" x="2697163" y="4268788"/>
          <p14:tracePt t="34476" x="2751138" y="4303713"/>
          <p14:tracePt t="34493" x="2776538" y="4303713"/>
          <p14:tracePt t="34509" x="2786063" y="4303713"/>
          <p14:tracePt t="34569" x="2803525" y="4303713"/>
          <p14:tracePt t="34585" x="2813050" y="4303713"/>
          <p14:tracePt t="34609" x="2822575" y="4303713"/>
          <p14:tracePt t="36624" x="0" y="0"/>
        </p14:tracePtLst>
        <p14:tracePtLst>
          <p14:tracePt t="141200" x="4652963" y="3616325"/>
          <p14:tracePt t="141462" x="4687888" y="3598863"/>
          <p14:tracePt t="141470" x="4751388" y="3554413"/>
          <p14:tracePt t="141478" x="4830763" y="3490913"/>
          <p14:tracePt t="141486" x="5054600" y="3357563"/>
          <p14:tracePt t="141494" x="5330825" y="3197225"/>
          <p14:tracePt t="141528" x="5616575" y="3027363"/>
          <p14:tracePt t="141534" x="5776913" y="2894013"/>
          <p14:tracePt t="141547" x="5911850" y="2732088"/>
          <p14:tracePt t="141563" x="6062663" y="2527300"/>
          <p14:tracePt t="141580" x="6224588" y="2322513"/>
          <p14:tracePt t="141595" x="6348413" y="2108200"/>
          <p14:tracePt t="141611" x="6446838" y="1938338"/>
          <p14:tracePt t="141628" x="6500813" y="1803400"/>
          <p14:tracePt t="141645" x="6554788" y="1679575"/>
          <p14:tracePt t="141661" x="6608763" y="1571625"/>
          <p14:tracePt t="141679" x="6608763" y="1536700"/>
          <p14:tracePt t="141695" x="6634163" y="1500188"/>
          <p14:tracePt t="141711" x="6643688" y="1465263"/>
          <p14:tracePt t="141728" x="6643688" y="1455738"/>
          <p14:tracePt t="141747" x="6643688" y="1446213"/>
          <p14:tracePt t="141765" x="6661150" y="1428750"/>
          <p14:tracePt t="141778" x="6661150" y="1411288"/>
          <p14:tracePt t="141796" x="6661150" y="1393825"/>
          <p14:tracePt t="141811" x="6670675" y="1384300"/>
          <p14:tracePt t="141829" x="6670675" y="1374775"/>
          <p14:tracePt t="141862" x="6670675" y="1357313"/>
          <p14:tracePt t="141886" x="6670675" y="1339850"/>
          <p14:tracePt t="141894" x="6661150" y="1330325"/>
          <p14:tracePt t="141895" x="6653213" y="1330325"/>
          <p14:tracePt t="141911" x="6643688" y="1330325"/>
          <p14:tracePt t="141928" x="6581775" y="1330325"/>
          <p14:tracePt t="141961" x="6205538" y="1428750"/>
          <p14:tracePt t="142021" x="6170613" y="1438275"/>
          <p14:tracePt t="142028" x="6134100" y="1465263"/>
          <p14:tracePt t="142045" x="6126163" y="1482725"/>
          <p14:tracePt t="142062" x="6081713" y="1517650"/>
          <p14:tracePt t="142078" x="5991225" y="1633538"/>
          <p14:tracePt t="142096" x="5965825" y="1697038"/>
          <p14:tracePt t="142111" x="5946775" y="1803400"/>
          <p14:tracePt t="142128" x="5929313" y="1884363"/>
          <p14:tracePt t="142147" x="5929313" y="1982788"/>
          <p14:tracePt t="142162" x="5929313" y="2098675"/>
          <p14:tracePt t="142180" x="5946775" y="2197100"/>
          <p14:tracePt t="142196" x="6126163" y="2428875"/>
          <p14:tracePt t="142268" x="6205538" y="2482850"/>
          <p14:tracePt t="142285" x="6323013" y="2562225"/>
          <p14:tracePt t="142295" x="6419850" y="2608263"/>
          <p14:tracePt t="142295" x="6473825" y="2625725"/>
          <p14:tracePt t="142319" x="6518275" y="2643188"/>
          <p14:tracePt t="142328" x="6653213" y="2697163"/>
          <p14:tracePt t="142346" x="6769100" y="2714625"/>
          <p14:tracePt t="142362" x="6902450" y="2732088"/>
          <p14:tracePt t="142379" x="7062788" y="2751138"/>
          <p14:tracePt t="142394" x="7188200" y="2751138"/>
          <p14:tracePt t="142411" x="7304088" y="2751138"/>
          <p14:tracePt t="142427" x="7419975" y="2751138"/>
          <p14:tracePt t="142444" x="7500938" y="2751138"/>
          <p14:tracePt t="142444" x="7527925" y="2741613"/>
          <p14:tracePt t="142462" x="7572375" y="2714625"/>
          <p14:tracePt t="142477" x="7616825" y="2697163"/>
          <p14:tracePt t="142494" x="7634288" y="2670175"/>
          <p14:tracePt t="142511" x="7680325" y="2643188"/>
          <p14:tracePt t="142528" x="7705725" y="2608263"/>
          <p14:tracePt t="142544" x="7742238" y="2544763"/>
          <p14:tracePt t="142560" x="7751763" y="2509838"/>
          <p14:tracePt t="142577" x="7769225" y="2465388"/>
          <p14:tracePt t="142595" x="7777163" y="2446338"/>
          <p14:tracePt t="142611" x="7796213" y="2401888"/>
          <p14:tracePt t="142611" x="7796213" y="2393950"/>
          <p14:tracePt t="142630" x="7796213" y="2384425"/>
          <p14:tracePt t="142644" x="7804150" y="2339975"/>
          <p14:tracePt t="142644" x="7804150" y="2312988"/>
          <p14:tracePt t="142661" x="7804150" y="2303463"/>
          <p14:tracePt t="142676" x="7786688" y="2232025"/>
          <p14:tracePt t="142695" x="7742238" y="2170113"/>
          <p14:tracePt t="142710" x="7688263" y="2116138"/>
          <p14:tracePt t="142728" x="7599363" y="2071688"/>
          <p14:tracePt t="142745" x="7473950" y="2017713"/>
          <p14:tracePt t="142762" x="7296150" y="1965325"/>
          <p14:tracePt t="142778" x="7062788" y="1919288"/>
          <p14:tracePt t="142797" x="6823075" y="1893888"/>
          <p14:tracePt t="142812" x="6608763" y="1857375"/>
          <p14:tracePt t="142829" x="6367463" y="1839913"/>
          <p14:tracePt t="142848" x="6296025" y="1839913"/>
          <p14:tracePt t="142863" x="6251575" y="1839913"/>
          <p14:tracePt t="142879" x="6108700" y="1847850"/>
          <p14:tracePt t="142947" x="5983288" y="1911350"/>
          <p14:tracePt t="142999" x="5938838" y="1955800"/>
          <p14:tracePt t="143040" x="5911850" y="1982788"/>
          <p14:tracePt t="143042" x="5911850" y="1990725"/>
          <p14:tracePt t="143050" x="5902325" y="2009775"/>
          <p14:tracePt t="143061" x="5902325" y="2027238"/>
          <p14:tracePt t="143061" x="5884863" y="2044700"/>
          <p14:tracePt t="143077" x="5884863" y="2081213"/>
          <p14:tracePt t="143094" x="5884863" y="2098675"/>
          <p14:tracePt t="143111" x="5884863" y="2125663"/>
          <p14:tracePt t="143128" x="5884863" y="2152650"/>
          <p14:tracePt t="143145" x="5884863" y="2197100"/>
          <p14:tracePt t="143161" x="5884863" y="2241550"/>
          <p14:tracePt t="143179" x="5902325" y="2268538"/>
          <p14:tracePt t="143195" x="5938838" y="2312988"/>
          <p14:tracePt t="143212" x="5965825" y="2347913"/>
          <p14:tracePt t="143228" x="6081713" y="2446338"/>
          <p14:tracePt t="143280" x="6116638" y="2465388"/>
          <p14:tracePt t="143295" x="6134100" y="2482850"/>
          <p14:tracePt t="143310" x="6143625" y="2482850"/>
          <p14:tracePt t="143332" x="6170613" y="2482850"/>
          <p14:tracePt t="143343" x="6215063" y="2490788"/>
          <p14:tracePt t="143360" x="6259513" y="2490788"/>
          <p14:tracePt t="143377" x="6276975" y="2490788"/>
          <p14:tracePt t="143395" x="6330950" y="2490788"/>
          <p14:tracePt t="143410" x="6384925" y="2490788"/>
          <p14:tracePt t="143427" x="6483350" y="2490788"/>
          <p14:tracePt t="143443" x="6581775" y="2490788"/>
          <p14:tracePt t="143461" x="6634163" y="2490788"/>
          <p14:tracePt t="143477" x="6705600" y="2465388"/>
          <p14:tracePt t="143494" x="6742113" y="2446338"/>
          <p14:tracePt t="143510" x="6759575" y="2446338"/>
          <p14:tracePt t="143527" x="6777038" y="2446338"/>
          <p14:tracePt t="143543" x="6786563" y="2438400"/>
          <p14:tracePt t="143589" x="6796088" y="2428875"/>
          <p14:tracePt t="143605" x="6813550" y="2419350"/>
          <p14:tracePt t="143621" x="6823075" y="2419350"/>
          <p14:tracePt t="143629" x="6823075" y="2411413"/>
          <p14:tracePt t="143643" x="6831013" y="2411413"/>
          <p14:tracePt t="143645" x="6840538" y="2393950"/>
          <p14:tracePt t="143660" x="6858000" y="2374900"/>
          <p14:tracePt t="143660" x="6867525" y="2366963"/>
          <p14:tracePt t="143678" x="6884988" y="2347913"/>
          <p14:tracePt t="143693" x="6894513" y="2322513"/>
          <p14:tracePt t="143711" x="6902450" y="2286000"/>
          <p14:tracePt t="143727" x="6902450" y="2276475"/>
          <p14:tracePt t="143744" x="6902450" y="2259013"/>
          <p14:tracePt t="143760" x="6902450" y="2251075"/>
          <p14:tracePt t="143941" x="6902450" y="2224088"/>
          <p14:tracePt t="143949" x="6634163" y="2000250"/>
          <p14:tracePt t="144086" x="6616700" y="2000250"/>
          <p14:tracePt t="144125" x="6608763" y="2000250"/>
          <p14:tracePt t="144149" x="6599238" y="2000250"/>
          <p14:tracePt t="144182" x="6589713" y="2000250"/>
          <p14:tracePt t="144462" x="6608763" y="2009775"/>
          <p14:tracePt t="144470" x="6634163" y="2009775"/>
          <p14:tracePt t="144478" x="6643688" y="2017713"/>
          <p14:tracePt t="144495" x="6697663" y="2036763"/>
          <p14:tracePt t="144495" x="6724650" y="2036763"/>
          <p14:tracePt t="144512" x="6732588" y="2036763"/>
          <p14:tracePt t="144528" x="6759575" y="2036763"/>
          <p14:tracePt t="144545" x="6796088" y="2036763"/>
          <p14:tracePt t="144561" x="6840538" y="2044700"/>
          <p14:tracePt t="144578" x="6894513" y="2044700"/>
          <p14:tracePt t="144595" x="6929438" y="2062163"/>
          <p14:tracePt t="144612" x="6965950" y="2062163"/>
          <p14:tracePt t="144628" x="6991350" y="2062163"/>
          <p14:tracePt t="144646" x="7054850" y="2062163"/>
          <p14:tracePt t="144678" x="7089775" y="2062163"/>
          <p14:tracePt t="144695" x="7108825" y="2062163"/>
          <p14:tracePt t="144712" x="7126288" y="2062163"/>
          <p14:tracePt t="144751" x="7134225" y="2062163"/>
          <p14:tracePt t="146879" x="7134225" y="2098675"/>
          <p14:tracePt t="146886" x="7126288" y="2133600"/>
          <p14:tracePt t="146895" x="7108825" y="2187575"/>
          <p14:tracePt t="146902" x="7108825" y="2241550"/>
          <p14:tracePt t="146912" x="7108825" y="2268538"/>
          <p14:tracePt t="146927" x="7108825" y="2276475"/>
          <p14:tracePt t="146945" x="7108825" y="2286000"/>
          <p14:tracePt t="147238" x="7108825" y="2276475"/>
          <p14:tracePt t="147246" x="7108825" y="2259013"/>
          <p14:tracePt t="147254" x="7108825" y="2251075"/>
          <p14:tracePt t="147261" x="7108825" y="2214563"/>
          <p14:tracePt t="147278" x="7108825" y="2116138"/>
          <p14:tracePt t="147308" x="7099300" y="2098675"/>
          <p14:tracePt t="147311" x="7062788" y="2054225"/>
          <p14:tracePt t="147328" x="6902450" y="1911350"/>
          <p14:tracePt t="147361" x="6759575" y="1830388"/>
          <p14:tracePt t="147378" x="6572250" y="1741488"/>
          <p14:tracePt t="147402" x="6483350" y="1731963"/>
          <p14:tracePt t="147411" x="6348413" y="1687513"/>
          <p14:tracePt t="147428" x="6224588" y="1670050"/>
          <p14:tracePt t="147445" x="6126163" y="1652588"/>
          <p14:tracePt t="147462" x="6054725" y="1652588"/>
          <p14:tracePt t="147478" x="5956300" y="1652588"/>
          <p14:tracePt t="147495" x="5911850" y="1670050"/>
          <p14:tracePt t="147511" x="5857875" y="1704975"/>
          <p14:tracePt t="147528" x="5830888" y="1741488"/>
          <p14:tracePt t="147544" x="5803900" y="1768475"/>
          <p14:tracePt t="147561" x="5768975" y="1795463"/>
          <p14:tracePt t="147577" x="5759450" y="1803400"/>
          <p14:tracePt t="147594" x="5751513" y="1847850"/>
          <p14:tracePt t="147611" x="5741988" y="1893888"/>
          <p14:tracePt t="147628" x="5741988" y="1938338"/>
          <p14:tracePt t="147644" x="5741988" y="1990725"/>
          <p14:tracePt t="147661" x="5741988" y="2044700"/>
          <p14:tracePt t="147661" x="5741988" y="2081213"/>
          <p14:tracePt t="147679" x="5822950" y="2179638"/>
          <p14:tracePt t="147695" x="5867400" y="2241550"/>
          <p14:tracePt t="147714" x="5919788" y="2303463"/>
          <p14:tracePt t="147729" x="5965825" y="2357438"/>
          <p14:tracePt t="147747" x="6027738" y="2401888"/>
          <p14:tracePt t="147763" x="6108700" y="2428875"/>
          <p14:tracePt t="147780" x="6197600" y="2465388"/>
          <p14:tracePt t="147796" x="6296025" y="2500313"/>
          <p14:tracePt t="147811" x="6348413" y="2517775"/>
          <p14:tracePt t="147828" x="6402388" y="2517775"/>
          <p14:tracePt t="147845" x="6446838" y="2517775"/>
          <p14:tracePt t="147861" x="6510338" y="2517775"/>
          <p14:tracePt t="147879" x="6537325" y="2509838"/>
          <p14:tracePt t="147895" x="6572250" y="2490788"/>
          <p14:tracePt t="147912" x="6599238" y="2428875"/>
          <p14:tracePt t="147928" x="6634163" y="2347913"/>
          <p14:tracePt t="147944" x="6643688" y="2276475"/>
          <p14:tracePt t="147961" x="6643688" y="2205038"/>
          <p14:tracePt t="147977" x="6643688" y="2125663"/>
          <p14:tracePt t="147995" x="6643688" y="2027238"/>
          <p14:tracePt t="148011" x="6643688" y="1955800"/>
          <p14:tracePt t="148028" x="6626225" y="1857375"/>
          <p14:tracePt t="148044" x="6562725" y="1785938"/>
          <p14:tracePt t="148062" x="6473825" y="1714500"/>
          <p14:tracePt t="148077" x="6286500" y="1643063"/>
          <p14:tracePt t="148095" x="6126163" y="1608138"/>
          <p14:tracePt t="148111" x="6000750" y="1571625"/>
          <p14:tracePt t="148128" x="5919788" y="1536700"/>
          <p14:tracePt t="148143" x="5867400" y="1536700"/>
          <p14:tracePt t="148161" x="5813425" y="1536700"/>
          <p14:tracePt t="148177" x="5795963" y="1536700"/>
          <p14:tracePt t="148195" x="5768975" y="1536700"/>
          <p14:tracePt t="148211" x="5741988" y="1536700"/>
          <p14:tracePt t="148227" x="5697538" y="1536700"/>
          <p14:tracePt t="148244" x="5653088" y="1562100"/>
          <p14:tracePt t="148262" x="5616575" y="1616075"/>
          <p14:tracePt t="148278" x="5589588" y="1687513"/>
          <p14:tracePt t="148295" x="5589588" y="1768475"/>
          <p14:tracePt t="148328" x="5911850" y="2205038"/>
          <p14:tracePt t="148469" x="6037263" y="2295525"/>
          <p14:tracePt t="148502" x="6081713" y="2322513"/>
          <p14:tracePt t="148521" x="6108700" y="2339975"/>
          <p14:tracePt t="148528" x="6153150" y="2357438"/>
          <p14:tracePt t="148545" x="6197600" y="2384425"/>
          <p14:tracePt t="148561" x="6232525" y="2401888"/>
          <p14:tracePt t="148578" x="6286500" y="2428875"/>
          <p14:tracePt t="148594" x="6323013" y="2446338"/>
          <p14:tracePt t="148613" x="6384925" y="2473325"/>
          <p14:tracePt t="148629" x="6429375" y="2490788"/>
          <p14:tracePt t="148629" x="6446838" y="2490788"/>
          <p14:tracePt t="148647" x="6483350" y="2500313"/>
          <p14:tracePt t="148663" x="6562725" y="2536825"/>
          <p14:tracePt t="148679" x="6626225" y="2562225"/>
          <p14:tracePt t="148695" x="6680200" y="2581275"/>
          <p14:tracePt t="148713" x="6705600" y="2581275"/>
          <p14:tracePt t="148728" x="6732588" y="2581275"/>
          <p14:tracePt t="148745" x="6751638" y="2581275"/>
          <p14:tracePt t="148764" x="6777038" y="2581275"/>
          <p14:tracePt t="148778" x="6796088" y="2581275"/>
          <p14:tracePt t="151535" x="6823075" y="2554288"/>
          <p14:tracePt t="151542" x="6875463" y="2490788"/>
          <p14:tracePt t="151542" x="6911975" y="2438400"/>
          <p14:tracePt t="151550" x="6956425" y="2393950"/>
          <p14:tracePt t="151561" x="7010400" y="2312988"/>
          <p14:tracePt t="151578" x="7027863" y="2276475"/>
          <p14:tracePt t="151594" x="7027863" y="2268538"/>
          <p14:tracePt t="151610" x="7037388" y="2268538"/>
          <p14:tracePt t="151895" x="7054850" y="2268538"/>
          <p14:tracePt t="151898" x="7062788" y="2276475"/>
          <p14:tracePt t="151910" x="7108825" y="2303463"/>
          <p14:tracePt t="151911" x="7170738" y="2347913"/>
          <p14:tracePt t="151928" x="7205663" y="2374900"/>
          <p14:tracePt t="151944" x="7224713" y="2384425"/>
          <p14:tracePt t="151961" x="7224713" y="2393950"/>
          <p14:tracePt t="152270" x="7232650" y="2393950"/>
          <p14:tracePt t="152318" x="7251700" y="2384425"/>
          <p14:tracePt t="152334" x="7269163" y="2374900"/>
          <p14:tracePt t="152342" x="7269163" y="2347913"/>
          <p14:tracePt t="152350" x="7286625" y="2339975"/>
          <p14:tracePt t="152361" x="7296150" y="2322513"/>
          <p14:tracePt t="152378" x="7323138" y="2303463"/>
          <p14:tracePt t="152394" x="7340600" y="2286000"/>
          <p14:tracePt t="152446" x="7348538" y="2286000"/>
          <p14:tracePt t="152460" x="7358063" y="2276475"/>
          <p14:tracePt t="152462" x="7375525" y="2268538"/>
          <p14:tracePt t="152477" x="7402513" y="2259013"/>
          <p14:tracePt t="152494" x="7429500" y="2241550"/>
          <p14:tracePt t="152511" x="7446963" y="2232025"/>
          <p14:tracePt t="152528" x="7466013" y="2224088"/>
          <p14:tracePt t="152544" x="7491413" y="2214563"/>
          <p14:tracePt t="152560" x="7527925" y="2197100"/>
          <p14:tracePt t="152578" x="7562850" y="2197100"/>
          <p14:tracePt t="152594" x="7581900" y="2197100"/>
          <p14:tracePt t="152611" x="7589838" y="2187575"/>
          <p14:tracePt t="152627" x="7608888" y="2187575"/>
          <p14:tracePt t="152644" x="7626350" y="2187575"/>
          <p14:tracePt t="152661" x="7661275" y="2187575"/>
          <p14:tracePt t="152680" x="7680325" y="2187575"/>
          <p14:tracePt t="152698" x="7697788" y="2179638"/>
          <p14:tracePt t="152712" x="7724775" y="2179638"/>
          <p14:tracePt t="152728" x="7742238" y="2179638"/>
          <p14:tracePt t="152760" x="7769225" y="2179638"/>
          <p14:tracePt t="152761" x="7777163" y="2179638"/>
          <p14:tracePt t="152776" x="7796213" y="2179638"/>
          <p14:tracePt t="153502" x="7786688" y="2179638"/>
          <p14:tracePt t="153510" x="7724775" y="2179638"/>
          <p14:tracePt t="153518" x="7510463" y="2179638"/>
          <p14:tracePt t="153528" x="7197725" y="2160588"/>
          <p14:tracePt t="153553" x="7126288" y="2160588"/>
          <p14:tracePt t="153553" x="7081838" y="2160588"/>
          <p14:tracePt t="153567" x="7037388" y="2160588"/>
          <p14:tracePt t="153577" x="6894513" y="2160588"/>
          <p14:tracePt t="153594" x="6715125" y="2160588"/>
          <p14:tracePt t="153610" x="6438900" y="2160588"/>
          <p14:tracePt t="153627" x="6180138" y="2160588"/>
          <p14:tracePt t="153644" x="5911850" y="2160588"/>
          <p14:tracePt t="153660" x="5751513" y="2160588"/>
          <p14:tracePt t="153677" x="5653088" y="2160588"/>
          <p14:tracePt t="153677" x="5626100" y="2160588"/>
          <p14:tracePt t="153694" x="5545138" y="2179638"/>
          <p14:tracePt t="153710" x="5473700" y="2197100"/>
          <p14:tracePt t="153727" x="5394325" y="2224088"/>
          <p14:tracePt t="153744" x="5340350" y="2268538"/>
          <p14:tracePt t="153760" x="5286375" y="2303463"/>
          <p14:tracePt t="153777" x="5259388" y="2322513"/>
          <p14:tracePt t="153794" x="5232400" y="2347913"/>
          <p14:tracePt t="153810" x="5205413" y="2393950"/>
          <p14:tracePt t="153827" x="5197475" y="2419350"/>
          <p14:tracePt t="153844" x="5180013" y="2446338"/>
          <p14:tracePt t="153860" x="5170488" y="2490788"/>
          <p14:tracePt t="153877" x="5153025" y="2517775"/>
          <p14:tracePt t="153894" x="5126038" y="2616200"/>
          <p14:tracePt t="153911" x="5108575" y="2679700"/>
          <p14:tracePt t="153927" x="5099050" y="2732088"/>
          <p14:tracePt t="153945" x="5099050" y="2759075"/>
          <p14:tracePt t="153960" x="5099050" y="2803525"/>
          <p14:tracePt t="153977" x="5099050" y="2840038"/>
          <p14:tracePt t="153994" x="5108575" y="2894013"/>
          <p14:tracePt t="154011" x="5143500" y="2919413"/>
          <p14:tracePt t="154027" x="5180013" y="2965450"/>
          <p14:tracePt t="154044" x="5214938" y="3000375"/>
          <p14:tracePt t="154060" x="5251450" y="3009900"/>
          <p14:tracePt t="154060" x="5268913" y="3027363"/>
          <p14:tracePt t="154095" x="5303838" y="3036888"/>
          <p14:tracePt t="154096" x="5348288" y="3054350"/>
          <p14:tracePt t="154111" x="5446713" y="3081338"/>
          <p14:tracePt t="154127" x="5510213" y="3098800"/>
          <p14:tracePt t="154144" x="5581650" y="3116263"/>
          <p14:tracePt t="154160" x="5643563" y="3133725"/>
          <p14:tracePt t="154177" x="5715000" y="3133725"/>
          <p14:tracePt t="154193" x="5786438" y="3133725"/>
          <p14:tracePt t="154210" x="5822950" y="3133725"/>
          <p14:tracePt t="154227" x="5884863" y="3133725"/>
          <p14:tracePt t="154243" x="5965825" y="3133725"/>
          <p14:tracePt t="154261" x="6054725" y="3133725"/>
          <p14:tracePt t="154277" x="6215063" y="3108325"/>
          <p14:tracePt t="154294" x="6276975" y="3089275"/>
          <p14:tracePt t="154311" x="6572250" y="3044825"/>
          <p14:tracePt t="154805" x="6554788" y="3044825"/>
          <p14:tracePt t="154823" x="6518275" y="3054350"/>
          <p14:tracePt t="154835" x="6510338" y="3054350"/>
          <p14:tracePt t="154837" x="6500813" y="3062288"/>
          <p14:tracePt t="154845" x="6438900" y="3089275"/>
          <p14:tracePt t="154863" x="6402388" y="3108325"/>
          <p14:tracePt t="154895" x="6394450" y="3108325"/>
          <p14:tracePt t="154896" x="6384925" y="3108325"/>
          <p14:tracePt t="154990" x="6367463" y="3116263"/>
          <p14:tracePt t="154996" x="6340475" y="3133725"/>
          <p14:tracePt t="155010" x="6330950" y="3133725"/>
          <p14:tracePt t="155010" x="6296025" y="3133725"/>
          <p14:tracePt t="155027" x="6269038" y="3133725"/>
          <p14:tracePt t="155044" x="6251575" y="3143250"/>
          <p14:tracePt t="155447" x="6259513" y="3143250"/>
          <p14:tracePt t="155454" x="6286500" y="3143250"/>
          <p14:tracePt t="155462" x="6296025" y="3143250"/>
          <p14:tracePt t="155470" x="6348413" y="3143250"/>
          <p14:tracePt t="155484" x="6394450" y="3143250"/>
          <p14:tracePt t="155494" x="6562725" y="3179763"/>
          <p14:tracePt t="155494" x="6608763" y="3179763"/>
          <p14:tracePt t="155535" x="6715125" y="3179763"/>
          <p14:tracePt t="155535" x="6759575" y="3179763"/>
          <p14:tracePt t="155567" x="6813550" y="3179763"/>
          <p14:tracePt t="155592" x="6831013" y="3187700"/>
          <p14:tracePt t="155602" x="6848475" y="3187700"/>
          <p14:tracePt t="155611" x="6884988" y="3187700"/>
          <p14:tracePt t="155626" x="6894513" y="3187700"/>
          <p14:tracePt t="155644" x="6946900" y="3187700"/>
          <p14:tracePt t="155660" x="7045325" y="3187700"/>
          <p14:tracePt t="155677" x="7161213" y="3187700"/>
          <p14:tracePt t="155695" x="7232650" y="3187700"/>
          <p14:tracePt t="155713" x="7313613" y="3187700"/>
          <p14:tracePt t="155727" x="7385050" y="3187700"/>
          <p14:tracePt t="155745" x="7456488" y="3187700"/>
          <p14:tracePt t="155761" x="7491413" y="3187700"/>
          <p14:tracePt t="155777" x="7545388" y="3187700"/>
          <p14:tracePt t="155794" x="7599363" y="3187700"/>
          <p14:tracePt t="155812" x="7688263" y="3187700"/>
          <p14:tracePt t="155812" x="7715250" y="3187700"/>
          <p14:tracePt t="155832" x="7742238" y="3187700"/>
          <p14:tracePt t="155845" x="7786688" y="3187700"/>
          <p14:tracePt t="155845" x="7796213" y="3187700"/>
          <p14:tracePt t="155863" x="7804150" y="3187700"/>
          <p14:tracePt t="155877" x="7858125" y="3187700"/>
          <p14:tracePt t="155897" x="7875588" y="3187700"/>
          <p14:tracePt t="155911" x="7920038" y="3187700"/>
          <p14:tracePt t="155929" x="7929563" y="3187700"/>
          <p14:tracePt t="155945" x="7947025" y="3187700"/>
          <p14:tracePt t="155962" x="7966075" y="3187700"/>
          <p14:tracePt t="155978" x="7974013" y="3187700"/>
          <p14:tracePt t="155994" x="7991475" y="3187700"/>
          <p14:tracePt t="156010" x="8001000" y="3187700"/>
          <p14:tracePt t="156614" x="7983538" y="3187700"/>
          <p14:tracePt t="156622" x="7956550" y="3187700"/>
          <p14:tracePt t="156627" x="7813675" y="3187700"/>
          <p14:tracePt t="156678" x="7804150" y="3187700"/>
          <p14:tracePt t="156679" x="7796213" y="3187700"/>
          <p14:tracePt t="156679" x="7777163" y="3187700"/>
          <p14:tracePt t="156694" x="7759700" y="3187700"/>
          <p14:tracePt t="156710" x="7751763" y="3187700"/>
          <p14:tracePt t="156727" x="7732713" y="3187700"/>
          <p14:tracePt t="156744" x="7732713" y="3179763"/>
          <p14:tracePt t="156982" x="7742238" y="3179763"/>
          <p14:tracePt t="156990" x="7769225" y="3179763"/>
          <p14:tracePt t="156998" x="7796213" y="3179763"/>
          <p14:tracePt t="157006" x="7823200" y="3179763"/>
          <p14:tracePt t="157010" x="7875588" y="3187700"/>
          <p14:tracePt t="157027" x="7902575" y="3187700"/>
          <p14:tracePt t="157044" x="7974013" y="3187700"/>
          <p14:tracePt t="157174" x="7983538" y="3187700"/>
          <p14:tracePt t="157246" x="8010525" y="3187700"/>
          <p14:tracePt t="157254" x="8018463" y="3187700"/>
          <p14:tracePt t="157262" x="8027988" y="3187700"/>
          <p14:tracePt t="157279" x="8045450" y="3187700"/>
          <p14:tracePt t="158055" x="8037513" y="3179763"/>
          <p14:tracePt t="158062" x="8010525" y="3179763"/>
          <p14:tracePt t="158067" x="7947025" y="3179763"/>
          <p14:tracePt t="158077" x="7848600" y="3143250"/>
          <p14:tracePt t="158093" x="7715250" y="3116263"/>
          <p14:tracePt t="158127" x="7562850" y="3081338"/>
          <p14:tracePt t="158243" x="7527925" y="3071813"/>
          <p14:tracePt t="158261" x="7510463" y="3071813"/>
          <p14:tracePt t="158276" x="7473950" y="3071813"/>
          <p14:tracePt t="158293" x="7412038" y="3054350"/>
          <p14:tracePt t="158310" x="7367588" y="3054350"/>
          <p14:tracePt t="158328" x="7348538" y="3054350"/>
          <p14:tracePt t="158344" x="7340600" y="3054350"/>
          <p14:tracePt t="158360" x="7323138" y="3054350"/>
          <p14:tracePt t="158582" x="7340600" y="3054350"/>
          <p14:tracePt t="158590" x="7358063" y="3062288"/>
          <p14:tracePt t="158598" x="7385050" y="3071813"/>
          <p14:tracePt t="158610" x="7394575" y="3071813"/>
          <p14:tracePt t="158710" x="7412038" y="3071813"/>
          <p14:tracePt t="158742" x="7429500" y="3071813"/>
          <p14:tracePt t="158750" x="7456488" y="3071813"/>
          <p14:tracePt t="158770" x="7466013" y="3071813"/>
          <p14:tracePt t="158777" x="7483475" y="3071813"/>
          <p14:tracePt t="158794" x="7500938" y="3071813"/>
          <p14:tracePt t="158870" x="7510463" y="3071813"/>
          <p14:tracePt t="158934" x="7554913" y="3071813"/>
          <p14:tracePt t="158950" x="7562850" y="3071813"/>
          <p14:tracePt t="158967" x="7581900" y="3071813"/>
          <p14:tracePt t="158983" x="7589838" y="3071813"/>
          <p14:tracePt t="158993" x="7599363" y="3071813"/>
          <p14:tracePt t="159022" x="7608888" y="3071813"/>
          <p14:tracePt t="159025" x="7616825" y="3062288"/>
          <p14:tracePt t="159054" x="7626350" y="3062288"/>
          <p14:tracePt t="159086" x="7634288" y="3062288"/>
          <p14:tracePt t="159102" x="7643813" y="3044825"/>
          <p14:tracePt t="159126" x="7670800" y="3036888"/>
          <p14:tracePt t="159150" x="7680325" y="3036888"/>
          <p14:tracePt t="159153" x="7697788" y="3036888"/>
          <p14:tracePt t="159206" x="7697788" y="3027363"/>
          <p14:tracePt t="159358" x="7705725" y="3027363"/>
          <p14:tracePt t="159366" x="7715250" y="3027363"/>
          <p14:tracePt t="159374" x="7724775" y="3027363"/>
          <p14:tracePt t="159374" x="7732713" y="3027363"/>
          <p14:tracePt t="159383" x="7751763" y="3027363"/>
          <p14:tracePt t="159393" x="7759700" y="3027363"/>
          <p14:tracePt t="159598" x="7769225" y="3027363"/>
          <p14:tracePt t="159605" x="7796213" y="3027363"/>
          <p14:tracePt t="159614" x="7813675" y="3027363"/>
          <p14:tracePt t="159626" x="7831138" y="3017838"/>
          <p14:tracePt t="159630" x="7848600" y="3009900"/>
          <p14:tracePt t="159643" x="7858125" y="3009900"/>
          <p14:tracePt t="160518" x="7858125" y="3000375"/>
          <p14:tracePt t="160526" x="7823200" y="2965450"/>
          <p14:tracePt t="160539" x="7813675" y="2965450"/>
          <p14:tracePt t="160543" x="7796213" y="2946400"/>
          <p14:tracePt t="160560" x="7786688" y="2946400"/>
          <p14:tracePt t="160577" x="7769225" y="2938463"/>
          <p14:tracePt t="160593" x="7759700" y="2938463"/>
          <p14:tracePt t="160610" x="7751763" y="2938463"/>
          <p14:tracePt t="160626" x="7742238" y="2928938"/>
          <p14:tracePt t="160643" x="7715250" y="2911475"/>
          <p14:tracePt t="160660" x="7688263" y="2894013"/>
          <p14:tracePt t="160676" x="7653338" y="2857500"/>
          <p14:tracePt t="160694" x="7634288" y="2840038"/>
          <p14:tracePt t="160710" x="7589838" y="2813050"/>
          <p14:tracePt t="160727" x="7562850" y="2803525"/>
          <p14:tracePt t="160744" x="7518400" y="2776538"/>
          <p14:tracePt t="160760" x="7473950" y="2759075"/>
          <p14:tracePt t="160776" x="7412038" y="2751138"/>
          <p14:tracePt t="160796" x="7358063" y="2732088"/>
          <p14:tracePt t="160811" x="7286625" y="2732088"/>
          <p14:tracePt t="160811" x="7251700" y="2714625"/>
          <p14:tracePt t="160831" x="7205663" y="2714625"/>
          <p14:tracePt t="160845" x="7180263" y="2714625"/>
          <p14:tracePt t="160845" x="7161213" y="2714625"/>
          <p14:tracePt t="160863" x="7153275" y="2705100"/>
          <p14:tracePt t="160879" x="7108825" y="2705100"/>
          <p14:tracePt t="160898" x="7054850" y="2705100"/>
          <p14:tracePt t="160913" x="6983413" y="2705100"/>
          <p14:tracePt t="160929" x="6929438" y="2705100"/>
          <p14:tracePt t="160945" x="6902450" y="2705100"/>
          <p14:tracePt t="160960" x="6894513" y="2705100"/>
          <p14:tracePt t="160997" x="6875463" y="2705100"/>
          <p14:tracePt t="161014" x="6867525" y="2705100"/>
          <p14:tracePt t="161022" x="6858000" y="2724150"/>
          <p14:tracePt t="161030" x="6823075" y="2751138"/>
          <p14:tracePt t="161062" x="6823075" y="2759075"/>
          <p14:tracePt t="161063" x="6823075" y="2768600"/>
          <p14:tracePt t="161077" x="6813550" y="2786063"/>
          <p14:tracePt t="161093" x="6813550" y="2803525"/>
          <p14:tracePt t="161093" x="6813550" y="2822575"/>
          <p14:tracePt t="161111" x="6831013" y="2857500"/>
          <p14:tracePt t="161126" x="6867525" y="2894013"/>
          <p14:tracePt t="161143" x="6911975" y="2911475"/>
          <p14:tracePt t="161160" x="6965950" y="2946400"/>
          <p14:tracePt t="161177" x="7269163" y="3027363"/>
          <p14:tracePt t="161282" x="7296150" y="3027363"/>
          <p14:tracePt t="161282" x="7304088" y="3027363"/>
          <p14:tracePt t="161310" x="7313613" y="3027363"/>
          <p14:tracePt t="161311" x="7348538" y="3000375"/>
          <p14:tracePt t="161333" x="7358063" y="2965450"/>
          <p14:tracePt t="161353" x="7375525" y="2955925"/>
          <p14:tracePt t="161360" x="7375525" y="2946400"/>
          <p14:tracePt t="161376" x="7375525" y="2919413"/>
          <p14:tracePt t="161427" x="7099300" y="2554288"/>
          <p14:tracePt t="161564" x="6894513" y="2554288"/>
          <p14:tracePt t="161743" x="6840538" y="2571750"/>
          <p14:tracePt t="161801" x="6823075" y="2571750"/>
          <p14:tracePt t="161808" x="6804025" y="2571750"/>
          <p14:tracePt t="161816" x="6796088" y="2571750"/>
          <p14:tracePt t="161826" x="6786563" y="2571750"/>
          <p14:tracePt t="161844" x="6777038" y="2571750"/>
          <p14:tracePt t="161860" x="6769100" y="2571750"/>
          <p14:tracePt t="161860" x="6751638" y="2581275"/>
          <p14:tracePt t="161879" x="6742113" y="2589213"/>
          <p14:tracePt t="161897" x="6715125" y="2598738"/>
          <p14:tracePt t="161951" x="6715125" y="2608263"/>
          <p14:tracePt t="161951" x="6715125" y="2625725"/>
          <p14:tracePt t="162046" x="6715125" y="2633663"/>
          <p14:tracePt t="162054" x="6715125" y="2643188"/>
          <p14:tracePt t="162061" x="6715125" y="2660650"/>
          <p14:tracePt t="162065" x="6751638" y="2687638"/>
          <p14:tracePt t="162076" x="6831013" y="2768600"/>
          <p14:tracePt t="162076" x="6875463" y="2786063"/>
          <p14:tracePt t="162094" x="6894513" y="2813050"/>
          <p14:tracePt t="162110" x="6946900" y="2847975"/>
          <p14:tracePt t="162127" x="6973888" y="2874963"/>
          <p14:tracePt t="162143" x="7010400" y="2894013"/>
          <p14:tracePt t="162161" x="7037388" y="2911475"/>
          <p14:tracePt t="162176" x="7072313" y="2928938"/>
          <p14:tracePt t="162193" x="7116763" y="2946400"/>
          <p14:tracePt t="162221" x="7134225" y="2965450"/>
          <p14:tracePt t="162231" x="7153275" y="2973388"/>
          <p14:tracePt t="162243" x="7161213" y="2982913"/>
          <p14:tracePt t="162260" x="7197725" y="2982913"/>
          <p14:tracePt t="162282" x="7215188" y="3000375"/>
          <p14:tracePt t="163759" x="7242175" y="2973388"/>
          <p14:tracePt t="163766" x="7251700" y="2965450"/>
          <p14:tracePt t="163776" x="7286625" y="2928938"/>
          <p14:tracePt t="163777" x="7313613" y="2901950"/>
          <p14:tracePt t="163793" x="7323138" y="2884488"/>
          <p14:tracePt t="163810" x="7340600" y="2867025"/>
          <p14:tracePt t="164079" x="7323138" y="2867025"/>
          <p14:tracePt t="164086" x="7232650" y="2867025"/>
          <p14:tracePt t="164094" x="7153275" y="2847975"/>
          <p14:tracePt t="164102" x="7045325" y="2847975"/>
          <p14:tracePt t="164102" x="6902450" y="2813050"/>
          <p14:tracePt t="164111" x="6705600" y="2786063"/>
          <p14:tracePt t="164126" x="6554788" y="2768600"/>
          <p14:tracePt t="164143" x="6473825" y="2751138"/>
          <p14:tracePt t="164160" x="6465888" y="2751138"/>
          <p14:tracePt t="164430" x="6500813" y="2751138"/>
          <p14:tracePt t="164431" x="6572250" y="2759075"/>
          <p14:tracePt t="164443" x="6697663" y="2776538"/>
          <p14:tracePt t="164460" x="6769100" y="2776538"/>
          <p14:tracePt t="164476" x="6796088" y="2776538"/>
          <p14:tracePt t="164493" x="6804025" y="2776538"/>
          <p14:tracePt t="164511" x="6840538" y="2776538"/>
          <p14:tracePt t="164531" x="6938963" y="2776538"/>
          <p14:tracePt t="164567" x="6965950" y="2776538"/>
          <p14:tracePt t="164568" x="6973888" y="2776538"/>
          <p14:tracePt t="164577" x="7027863" y="2776538"/>
          <p14:tracePt t="164593" x="7099300" y="2776538"/>
          <p14:tracePt t="164609" x="7161213" y="2776538"/>
          <p14:tracePt t="164626" x="7205663" y="2776538"/>
          <p14:tracePt t="164643" x="7232650" y="2776538"/>
          <p14:tracePt t="164660" x="7269163" y="2795588"/>
          <p14:tracePt t="164677" x="7296150" y="2795588"/>
          <p14:tracePt t="164693" x="7323138" y="2795588"/>
          <p14:tracePt t="164709" x="7331075" y="2803525"/>
          <p14:tracePt t="164737" x="7340600" y="2803525"/>
          <p14:tracePt t="164743" x="7385050" y="2822575"/>
          <p14:tracePt t="164781" x="7412038" y="2840038"/>
          <p14:tracePt t="164804" x="7429500" y="2840038"/>
          <p14:tracePt t="164810" x="7456488" y="2847975"/>
          <p14:tracePt t="164826" x="7466013" y="2847975"/>
          <p14:tracePt t="164844" x="7483475" y="2867025"/>
          <p14:tracePt t="164860" x="7527925" y="2867025"/>
          <p14:tracePt t="164876" x="7545388" y="2874963"/>
          <p14:tracePt t="164893" x="7562850" y="2884488"/>
          <p14:tracePt t="164893" x="7572375" y="2884488"/>
          <p14:tracePt t="164911" x="7581900" y="2884488"/>
          <p14:tracePt t="164926" x="7589838" y="2884488"/>
          <p14:tracePt t="164943" x="7599363" y="2884488"/>
          <p14:tracePt t="165150" x="7589838" y="2884488"/>
          <p14:tracePt t="165158" x="7537450" y="2874963"/>
          <p14:tracePt t="165182" x="7510463" y="2874963"/>
          <p14:tracePt t="165193" x="7500938" y="2874963"/>
          <p14:tracePt t="165194" x="7473950" y="2867025"/>
          <p14:tracePt t="165209" x="7456488" y="2857500"/>
          <p14:tracePt t="165227" x="7429500" y="2857500"/>
          <p14:tracePt t="165243" x="7340600" y="2874963"/>
          <p14:tracePt t="165312" x="7313613" y="2874963"/>
          <p14:tracePt t="165366" x="7304088" y="2874963"/>
          <p14:tracePt t="165462" x="7251700" y="2901950"/>
          <p14:tracePt t="165470" x="7205663" y="2901950"/>
          <p14:tracePt t="165478" x="7153275" y="2919413"/>
          <p14:tracePt t="165482" x="7126288" y="2938463"/>
          <p14:tracePt t="165493" x="7045325" y="2955925"/>
          <p14:tracePt t="165509" x="7018338" y="2965450"/>
          <p14:tracePt t="165598" x="7010400" y="2965450"/>
          <p14:tracePt t="165862" x="7045325" y="2982913"/>
          <p14:tracePt t="165870" x="7072313" y="2982913"/>
          <p14:tracePt t="165878" x="7116763" y="2982913"/>
          <p14:tracePt t="165886" x="7143750" y="2982913"/>
          <p14:tracePt t="165893" x="7205663" y="2990850"/>
          <p14:tracePt t="165910" x="7232650" y="2990850"/>
          <p14:tracePt t="165926" x="7286625" y="2990850"/>
          <p14:tracePt t="165943" x="7304088" y="2990850"/>
          <p14:tracePt t="165960" x="7348538" y="3000375"/>
          <p14:tracePt t="165976" x="7402513" y="3017838"/>
          <p14:tracePt t="165993" x="7473950" y="3017838"/>
          <p14:tracePt t="166009" x="7527925" y="3036888"/>
          <p14:tracePt t="166026" x="7608888" y="3054350"/>
          <p14:tracePt t="166043" x="7705725" y="3054350"/>
          <p14:tracePt t="166059" x="7777163" y="3071813"/>
          <p14:tracePt t="166076" x="7840663" y="3081338"/>
          <p14:tracePt t="166093" x="7858125" y="3081338"/>
          <p14:tracePt t="166109" x="7867650" y="3081338"/>
          <p14:tracePt t="171102" x="7858125" y="3081338"/>
          <p14:tracePt t="171118" x="7831138" y="3071813"/>
          <p14:tracePt t="171126" x="7831138" y="3062288"/>
          <p14:tracePt t="171139" x="7813675" y="3062288"/>
          <p14:tracePt t="171142" x="7796213" y="3044825"/>
          <p14:tracePt t="171159" x="7769225" y="3036888"/>
          <p14:tracePt t="171177" x="7742238" y="3017838"/>
          <p14:tracePt t="171201" x="7742238" y="3009900"/>
          <p14:tracePt t="171210" x="7715250" y="3009900"/>
          <p14:tracePt t="171226" x="7680325" y="3000375"/>
          <p14:tracePt t="171243" x="7653338" y="2982913"/>
          <p14:tracePt t="171259" x="7616825" y="2973388"/>
          <p14:tracePt t="171277" x="7599363" y="2965450"/>
          <p14:tracePt t="171292" x="7572375" y="2965450"/>
          <p14:tracePt t="171292" x="7554913" y="2946400"/>
          <p14:tracePt t="171311" x="7545388" y="2946400"/>
          <p14:tracePt t="171326" x="7510463" y="2946400"/>
          <p14:tracePt t="171343" x="7491413" y="2938463"/>
          <p14:tracePt t="171359" x="7483475" y="2938463"/>
          <p14:tracePt t="171398" x="7473950" y="2938463"/>
          <p14:tracePt t="171414" x="7446963" y="2938463"/>
          <p14:tracePt t="171438" x="7429500" y="2938463"/>
          <p14:tracePt t="171446" x="7385050" y="2938463"/>
          <p14:tracePt t="171467" x="7358063" y="2938463"/>
          <p14:tracePt t="171476" x="7323138" y="2938463"/>
          <p14:tracePt t="171510" x="7304088" y="2938463"/>
          <p14:tracePt t="171526" x="7296150" y="2938463"/>
          <p14:tracePt t="171654" x="7296150" y="2946400"/>
          <p14:tracePt t="171662" x="7296150" y="2955925"/>
          <p14:tracePt t="171678" x="7296150" y="2965450"/>
          <p14:tracePt t="171686" x="7304088" y="2973388"/>
          <p14:tracePt t="171822" x="7323138" y="2973388"/>
          <p14:tracePt t="171825" x="7340600" y="2911475"/>
          <p14:tracePt t="171849" x="7340600" y="2884488"/>
          <p14:tracePt t="171859" x="7358063" y="2840038"/>
          <p14:tracePt t="171876" x="7358063" y="2822575"/>
          <p14:tracePt t="171892" x="7358063" y="2803525"/>
          <p14:tracePt t="172062" x="7358063" y="2776538"/>
          <p14:tracePt t="172072" x="7358063" y="2751138"/>
          <p14:tracePt t="172073" x="7331075" y="2732088"/>
          <p14:tracePt t="172082" x="7277100" y="2697163"/>
          <p14:tracePt t="172094" x="7134225" y="2608263"/>
          <p14:tracePt t="172112" x="7054850" y="2562225"/>
          <p14:tracePt t="172128" x="7000875" y="2562225"/>
          <p14:tracePt t="172144" x="6983413" y="2544763"/>
          <p14:tracePt t="172161" x="6956425" y="2536825"/>
          <p14:tracePt t="172178" x="6946900" y="2536825"/>
          <p14:tracePt t="172192" x="6894513" y="2517775"/>
          <p14:tracePt t="172209" x="6848475" y="2517775"/>
          <p14:tracePt t="172226" x="6813550" y="2509838"/>
          <p14:tracePt t="172242" x="6786563" y="2509838"/>
          <p14:tracePt t="172260" x="6680200" y="2509838"/>
          <p14:tracePt t="172336" x="6670675" y="2509838"/>
          <p14:tracePt t="172382" x="6661150" y="2509838"/>
          <p14:tracePt t="172398" x="6661150" y="2527300"/>
          <p14:tracePt t="172406" x="6661150" y="2536825"/>
          <p14:tracePt t="172418" x="6661150" y="2544763"/>
          <p14:tracePt t="172425" x="6661150" y="2589213"/>
          <p14:tracePt t="172442" x="6661150" y="2608263"/>
          <p14:tracePt t="172460" x="6705600" y="2687638"/>
          <p14:tracePt t="172492" x="6742113" y="2751138"/>
          <p14:tracePt t="172515" x="6759575" y="2768600"/>
          <p14:tracePt t="172526" x="6786563" y="2813050"/>
          <p14:tracePt t="172543" x="6804025" y="2822575"/>
          <p14:tracePt t="172559" x="6823075" y="2840038"/>
          <p14:tracePt t="172576" x="6848475" y="2867025"/>
          <p14:tracePt t="172592" x="6911975" y="2884488"/>
          <p14:tracePt t="172609" x="6929438" y="2901950"/>
          <p14:tracePt t="172626" x="6946900" y="2911475"/>
          <p14:tracePt t="172643" x="6973888" y="2928938"/>
          <p14:tracePt t="172659" x="7000875" y="2938463"/>
          <p14:tracePt t="172676" x="7054850" y="2946400"/>
          <p14:tracePt t="172692" x="7062788" y="2965450"/>
          <p14:tracePt t="172709" x="7081838" y="2973388"/>
          <p14:tracePt t="172726" x="7116763" y="2982913"/>
          <p14:tracePt t="172743" x="7143750" y="2990850"/>
          <p14:tracePt t="172759" x="7180263" y="3009900"/>
          <p14:tracePt t="172777" x="7215188" y="3009900"/>
          <p14:tracePt t="172792" x="7232650" y="3009900"/>
          <p14:tracePt t="172809" x="7242175" y="3017838"/>
          <p14:tracePt t="172826" x="7251700" y="3017838"/>
          <p14:tracePt t="172843" x="7269163" y="3017838"/>
          <p14:tracePt t="172879" x="7277100" y="3017838"/>
          <p14:tracePt t="172879" x="7296150" y="3017838"/>
          <p14:tracePt t="172933" x="7313613" y="3017838"/>
          <p14:tracePt t="172943" x="7331075" y="3017838"/>
          <p14:tracePt t="172959" x="7348538" y="3009900"/>
          <p14:tracePt t="172976" x="7375525" y="3000375"/>
          <p14:tracePt t="172992" x="7385050" y="2973388"/>
          <p14:tracePt t="173009" x="7402513" y="2955925"/>
          <p14:tracePt t="173026" x="7419975" y="2938463"/>
          <p14:tracePt t="173042" x="7429500" y="2928938"/>
          <p14:tracePt t="173059" x="7429500" y="2919413"/>
          <p14:tracePt t="173076" x="7429500" y="2911475"/>
          <p14:tracePt t="173092" x="7429500" y="2894013"/>
          <p14:tracePt t="173126" x="7429500" y="2884488"/>
          <p14:tracePt t="173127" x="7429500" y="2874963"/>
          <p14:tracePt t="173142" x="7429500" y="2857500"/>
          <p14:tracePt t="173161" x="7429500" y="2822575"/>
          <p14:tracePt t="173177" x="7429500" y="2786063"/>
          <p14:tracePt t="173195" x="7402513" y="2751138"/>
          <p14:tracePt t="173216" x="7375525" y="2724150"/>
          <p14:tracePt t="173226" x="7375525" y="2705100"/>
          <p14:tracePt t="173242" x="7358063" y="2679700"/>
          <p14:tracePt t="173259" x="7340600" y="2670175"/>
          <p14:tracePt t="173275" x="7331075" y="2660650"/>
          <p14:tracePt t="173292" x="7304088" y="2643188"/>
          <p14:tracePt t="173309" x="7296150" y="2643188"/>
          <p14:tracePt t="173326" x="7269163" y="2633663"/>
          <p14:tracePt t="173342" x="7251700" y="2625725"/>
          <p14:tracePt t="173359" x="7215188" y="2616200"/>
          <p14:tracePt t="173376" x="7197725" y="2608263"/>
          <p14:tracePt t="173394" x="7161213" y="2608263"/>
          <p14:tracePt t="173438" x="7153275" y="2608263"/>
          <p14:tracePt t="173462" x="7134225" y="2608263"/>
          <p14:tracePt t="173473" x="7081838" y="2608263"/>
          <p14:tracePt t="173509" x="7045325" y="2608263"/>
          <p14:tracePt t="173542" x="7000875" y="2625725"/>
          <p14:tracePt t="173543" x="6991350" y="2625725"/>
          <p14:tracePt t="173559" x="6983413" y="2633663"/>
          <p14:tracePt t="173576" x="6956425" y="2652713"/>
          <p14:tracePt t="173686" x="6956425" y="2660650"/>
          <p14:tracePt t="173694" x="6956425" y="2679700"/>
          <p14:tracePt t="173698" x="6956425" y="2687638"/>
          <p14:tracePt t="173709" x="6956425" y="2724150"/>
          <p14:tracePt t="173726" x="6956425" y="2751138"/>
          <p14:tracePt t="173742" x="6956425" y="2759075"/>
          <p14:tracePt t="173759" x="6956425" y="2776538"/>
          <p14:tracePt t="173776" x="6965950" y="2795588"/>
          <p14:tracePt t="173792" x="6965950" y="2813050"/>
          <p14:tracePt t="173809" x="6973888" y="2813050"/>
          <p14:tracePt t="173827" x="6983413" y="2840038"/>
          <p14:tracePt t="173842" x="7010400" y="2857500"/>
          <p14:tracePt t="173859" x="7027863" y="2874963"/>
          <p14:tracePt t="173876" x="7045325" y="2894013"/>
          <p14:tracePt t="173893" x="7054850" y="2901950"/>
          <p14:tracePt t="173909" x="7062788" y="2901950"/>
          <p14:tracePt t="173926" x="7081838" y="2911475"/>
          <p14:tracePt t="173943" x="7108825" y="2919413"/>
          <p14:tracePt t="173960" x="7126288" y="2928938"/>
          <p14:tracePt t="173976" x="7153275" y="2946400"/>
          <p14:tracePt t="173993" x="7161213" y="2955925"/>
          <p14:tracePt t="174009" x="7170738" y="2955925"/>
          <p14:tracePt t="174026" x="7180263" y="2965450"/>
          <p14:tracePt t="174042" x="7197725" y="2965450"/>
          <p14:tracePt t="174060" x="7205663" y="2973388"/>
          <p14:tracePt t="174093" x="7215188" y="2973388"/>
          <p14:tracePt t="174111" x="7224713" y="2973388"/>
          <p14:tracePt t="174113" x="7232650" y="2982913"/>
          <p14:tracePt t="174127" x="7251700" y="2982913"/>
          <p14:tracePt t="174143" x="7259638" y="3000375"/>
          <p14:tracePt t="174182" x="7269163" y="3000375"/>
          <p14:tracePt t="174454" x="7277100" y="3000375"/>
          <p14:tracePt t="174462" x="7313613" y="2955925"/>
          <p14:tracePt t="174492" x="7331075" y="2938463"/>
          <p14:tracePt t="174510" x="7367588" y="2884488"/>
          <p14:tracePt t="174556" x="7367588" y="2874963"/>
          <p14:tracePt t="174558" x="7375525" y="2867025"/>
          <p14:tracePt t="174576" x="7394575" y="2840038"/>
          <p14:tracePt t="174593" x="7402513" y="2822575"/>
          <p14:tracePt t="174608" x="7412038" y="2803525"/>
          <p14:tracePt t="174626" x="7429500" y="2786063"/>
          <p14:tracePt t="174642" x="7429500" y="2759075"/>
          <p14:tracePt t="174659" x="7429500" y="2741613"/>
          <p14:tracePt t="174675" x="7429500" y="2724150"/>
          <p14:tracePt t="174692" x="7429500" y="2714625"/>
          <p14:tracePt t="174709" x="7429500" y="2687638"/>
          <p14:tracePt t="174758" x="7429500" y="2670175"/>
          <p14:tracePt t="174774" x="7412038" y="2670175"/>
          <p14:tracePt t="174782" x="7385050" y="2643188"/>
          <p14:tracePt t="174784" x="7375525" y="2633663"/>
          <p14:tracePt t="174792" x="7313613" y="2608263"/>
          <p14:tracePt t="174809" x="7232650" y="2571750"/>
          <p14:tracePt t="174826" x="7170738" y="2554288"/>
          <p14:tracePt t="174842" x="7072313" y="2527300"/>
          <p14:tracePt t="174865" x="7045325" y="2527300"/>
          <p14:tracePt t="174875" x="6991350" y="2509838"/>
          <p14:tracePt t="174875" x="6983413" y="2509838"/>
          <p14:tracePt t="174894" x="6973888" y="2509838"/>
          <p14:tracePt t="174908" x="6956425" y="2509838"/>
          <p14:tracePt t="174908" x="6946900" y="2509838"/>
          <p14:tracePt t="174926" x="6938963" y="2509838"/>
          <p14:tracePt t="174942" x="6894513" y="2509838"/>
          <p14:tracePt t="174959" x="6875463" y="2509838"/>
          <p14:tracePt t="174975" x="6848475" y="2517775"/>
          <p14:tracePt t="174992" x="6831013" y="2517775"/>
          <p14:tracePt t="175009" x="6823075" y="2527300"/>
          <p14:tracePt t="175025" x="6804025" y="2544763"/>
          <p14:tracePt t="175043" x="6786563" y="2562225"/>
          <p14:tracePt t="175059" x="6777038" y="2589213"/>
          <p14:tracePt t="175076" x="6777038" y="2625725"/>
          <p14:tracePt t="175092" x="6777038" y="2679700"/>
          <p14:tracePt t="175109" x="6777038" y="2724150"/>
          <p14:tracePt t="175125" x="6796088" y="2786063"/>
          <p14:tracePt t="175143" x="6813550" y="2847975"/>
          <p14:tracePt t="175158" x="6848475" y="2884488"/>
          <p14:tracePt t="175176" x="6875463" y="2928938"/>
          <p14:tracePt t="175192" x="6919913" y="2982913"/>
          <p14:tracePt t="175209" x="6946900" y="3000375"/>
          <p14:tracePt t="175225" x="6991350" y="3027363"/>
          <p14:tracePt t="175243" x="7010400" y="3044825"/>
          <p14:tracePt t="175258" x="7027863" y="3054350"/>
          <p14:tracePt t="175276" x="7072313" y="3071813"/>
          <p14:tracePt t="175308" x="7108825" y="3098800"/>
          <p14:tracePt t="175308" x="7126288" y="3098800"/>
          <p14:tracePt t="175310" x="7134225" y="3098800"/>
          <p14:tracePt t="175325" x="7197725" y="3125788"/>
          <p14:tracePt t="175343" x="7277100" y="3125788"/>
          <p14:tracePt t="175359" x="7367588" y="3125788"/>
          <p14:tracePt t="175375" x="7419975" y="3125788"/>
          <p14:tracePt t="175393" x="7473950" y="3125788"/>
          <p14:tracePt t="175409" x="7491413" y="3125788"/>
          <p14:tracePt t="175426" x="7527925" y="3125788"/>
          <p14:tracePt t="175442" x="7562850" y="3108325"/>
          <p14:tracePt t="175459" x="7572375" y="3108325"/>
          <p14:tracePt t="175475" x="7581900" y="3098800"/>
          <p14:tracePt t="175493" x="7599363" y="3081338"/>
          <p14:tracePt t="175509" x="7581900" y="2803525"/>
          <p14:tracePt t="175588" x="7545388" y="2751138"/>
          <p14:tracePt t="175592" x="7412038" y="2554288"/>
          <p14:tracePt t="175616" x="7340600" y="2490788"/>
          <p14:tracePt t="175625" x="7215188" y="2384425"/>
          <p14:tracePt t="175642" x="7081838" y="2322513"/>
          <p14:tracePt t="175660" x="6938963" y="2251075"/>
          <p14:tracePt t="175675" x="6840538" y="2214563"/>
          <p14:tracePt t="175693" x="6732588" y="2197100"/>
          <p14:tracePt t="175708" x="6680200" y="2197100"/>
          <p14:tracePt t="175725" x="6643688" y="2197100"/>
          <p14:tracePt t="175742" x="6626225" y="2197100"/>
          <p14:tracePt t="175759" x="6599238" y="2197100"/>
          <p14:tracePt t="175776" x="6589713" y="2197100"/>
          <p14:tracePt t="175792" x="6572250" y="2197100"/>
          <p14:tracePt t="175809" x="6554788" y="2205038"/>
          <p14:tracePt t="175825" x="6545263" y="2259013"/>
          <p14:tracePt t="175842" x="6545263" y="2303463"/>
          <p14:tracePt t="175858" x="6545263" y="2393950"/>
          <p14:tracePt t="175876" x="6545263" y="2473325"/>
          <p14:tracePt t="175892" x="6554788" y="2544763"/>
          <p14:tracePt t="175892" x="6581775" y="2571750"/>
          <p14:tracePt t="175912" x="6599238" y="2633663"/>
          <p14:tracePt t="175928" x="6634163" y="2705100"/>
          <p14:tracePt t="175943" x="6670675" y="2732088"/>
          <p14:tracePt t="175959" x="6705600" y="2768600"/>
          <p14:tracePt t="175976" x="6786563" y="2813050"/>
          <p14:tracePt t="175992" x="6867525" y="2867025"/>
          <p14:tracePt t="176009" x="6929438" y="2894013"/>
          <p14:tracePt t="176025" x="6983413" y="2911475"/>
          <p14:tracePt t="176043" x="7018338" y="2919413"/>
          <p14:tracePt t="176060" x="7062788" y="2938463"/>
          <p14:tracePt t="176077" x="7099300" y="2946400"/>
          <p14:tracePt t="176077" x="7116763" y="2955925"/>
          <p14:tracePt t="176095" x="7153275" y="2965450"/>
          <p14:tracePt t="176110" x="7180263" y="2965450"/>
          <p14:tracePt t="176125" x="7205663" y="2965450"/>
          <p14:tracePt t="176143" x="7251700" y="2965450"/>
          <p14:tracePt t="176160" x="7269163" y="2965450"/>
          <p14:tracePt t="176175" x="7286625" y="2965450"/>
          <p14:tracePt t="176233" x="7286625" y="2955925"/>
          <p14:tracePt t="176262" x="7304088" y="2946400"/>
          <p14:tracePt t="176270" x="7304088" y="2938463"/>
          <p14:tracePt t="176278" x="7313613" y="2928938"/>
          <p14:tracePt t="176278" x="7313613" y="2919413"/>
          <p14:tracePt t="176294" x="7323138" y="2911475"/>
          <p14:tracePt t="176308" x="7323138" y="2901950"/>
          <p14:tracePt t="176309" x="7323138" y="2874963"/>
          <p14:tracePt t="176309" x="7323138" y="2847975"/>
          <p14:tracePt t="176327" x="7323138" y="2840038"/>
          <p14:tracePt t="176343" x="7323138" y="2803525"/>
          <p14:tracePt t="176359" x="7323138" y="2768600"/>
          <p14:tracePt t="176375" x="7323138" y="2741613"/>
          <p14:tracePt t="176393" x="7323138" y="2714625"/>
          <p14:tracePt t="176409" x="7304088" y="2679700"/>
          <p14:tracePt t="176426" x="7286625" y="2652713"/>
          <p14:tracePt t="176442" x="7269163" y="2633663"/>
          <p14:tracePt t="176459" x="7251700" y="2616200"/>
          <p14:tracePt t="176475" x="7232650" y="2608263"/>
          <p14:tracePt t="176492" x="7205663" y="2589213"/>
          <p14:tracePt t="176509" x="7188200" y="2581275"/>
          <p14:tracePt t="176526" x="7143750" y="2562225"/>
          <p14:tracePt t="176559" x="7134225" y="2562225"/>
          <p14:tracePt t="176559" x="7126288" y="2562225"/>
          <p14:tracePt t="176576" x="7108825" y="2562225"/>
          <p14:tracePt t="176592" x="7099300" y="2562225"/>
          <p14:tracePt t="176609" x="7054850" y="2571750"/>
          <p14:tracePt t="176650" x="7037388" y="2598738"/>
          <p14:tracePt t="176676" x="7027863" y="2652713"/>
          <p14:tracePt t="176692" x="7010400" y="2670175"/>
          <p14:tracePt t="176709" x="7000875" y="2714625"/>
          <p14:tracePt t="176725" x="6983413" y="2768600"/>
          <p14:tracePt t="176743" x="6983413" y="2795588"/>
          <p14:tracePt t="176758" x="6973888" y="2840038"/>
          <p14:tracePt t="176776" x="6965950" y="2867025"/>
          <p14:tracePt t="176792" x="6965950" y="2894013"/>
          <p14:tracePt t="176809" x="6965950" y="2911475"/>
          <p14:tracePt t="176826" x="6965950" y="2928938"/>
          <p14:tracePt t="176842" x="6983413" y="2965450"/>
          <p14:tracePt t="176859" x="7010400" y="3009900"/>
          <p14:tracePt t="176876" x="7054850" y="3054350"/>
          <p14:tracePt t="176893" x="7116763" y="3108325"/>
          <p14:tracePt t="176909" x="7180263" y="3133725"/>
          <p14:tracePt t="176909" x="7205663" y="3152775"/>
          <p14:tracePt t="176926" x="7286625" y="3170238"/>
          <p14:tracePt t="176942" x="7358063" y="3170238"/>
          <p14:tracePt t="176959" x="7412038" y="3170238"/>
          <p14:tracePt t="176976" x="7456488" y="3170238"/>
          <p14:tracePt t="176993" x="7473950" y="3170238"/>
          <p14:tracePt t="177009" x="7518400" y="3160713"/>
          <p14:tracePt t="177025" x="7545388" y="3125788"/>
          <p14:tracePt t="177042" x="7599363" y="3071813"/>
          <p14:tracePt t="177059" x="7608888" y="3009900"/>
          <p14:tracePt t="177075" x="7608888" y="2955925"/>
          <p14:tracePt t="177093" x="7608888" y="2911475"/>
          <p14:tracePt t="177109" x="7608888" y="2894013"/>
          <p14:tracePt t="177109" x="7608888" y="2884488"/>
          <p14:tracePt t="177126" x="7608888" y="2857500"/>
          <p14:tracePt t="177144" x="7599363" y="2822575"/>
          <p14:tracePt t="177161" x="7537450" y="2776538"/>
          <p14:tracePt t="177177" x="7412038" y="2724150"/>
          <p14:tracePt t="177194" x="7215188" y="2670175"/>
          <p14:tracePt t="177209" x="6956425" y="2608263"/>
          <p14:tracePt t="177225" x="6786563" y="2589213"/>
          <p14:tracePt t="177242" x="6670675" y="2571750"/>
          <p14:tracePt t="177265" x="6653213" y="2571750"/>
          <p14:tracePt t="177275" x="6643688" y="2571750"/>
          <p14:tracePt t="177292" x="6634163" y="2571750"/>
          <p14:tracePt t="177334" x="6626225" y="2571750"/>
          <p14:tracePt t="177350" x="6626225" y="2589213"/>
          <p14:tracePt t="177351" x="6626225" y="2625725"/>
          <p14:tracePt t="177382" x="6626225" y="2652713"/>
          <p14:tracePt t="177392" x="6626225" y="2660650"/>
          <p14:tracePt t="177393" x="6634163" y="2714625"/>
          <p14:tracePt t="177411" x="6680200" y="2759075"/>
          <p14:tracePt t="177425" x="6742113" y="2822575"/>
          <p14:tracePt t="177443" x="6796088" y="2874963"/>
          <p14:tracePt t="177459" x="6858000" y="2919413"/>
          <p14:tracePt t="177475" x="6902450" y="2955925"/>
          <p14:tracePt t="177491" x="6973888" y="3000375"/>
          <p14:tracePt t="177509" x="7045325" y="3044825"/>
          <p14:tracePt t="177525" x="7126288" y="3071813"/>
          <p14:tracePt t="177543" x="7197725" y="3098800"/>
          <p14:tracePt t="177559" x="7224713" y="3098800"/>
          <p14:tracePt t="177576" x="7259638" y="3116263"/>
          <p14:tracePt t="177592" x="7286625" y="3116263"/>
          <p14:tracePt t="177638" x="7296150" y="3116263"/>
          <p14:tracePt t="178639" x="7304088" y="3116263"/>
          <p14:tracePt t="178654" x="7304088" y="3152775"/>
          <p14:tracePt t="178662" x="7323138" y="3205163"/>
          <p14:tracePt t="178670" x="7340600" y="3251200"/>
          <p14:tracePt t="178678" x="7367588" y="3357563"/>
          <p14:tracePt t="178692" x="7385050" y="3419475"/>
          <p14:tracePt t="178708" x="7385050" y="3438525"/>
          <p14:tracePt t="178708" x="7385050" y="3446463"/>
          <p14:tracePt t="178726" x="7394575" y="3455988"/>
          <p14:tracePt t="178902" x="7402513" y="3465513"/>
          <p14:tracePt t="178907" x="7483475" y="3500438"/>
          <p14:tracePt t="178926" x="7518400" y="3509963"/>
          <p14:tracePt t="178927" x="7589838" y="3554413"/>
          <p14:tracePt t="178927" x="7634288" y="3571875"/>
          <p14:tracePt t="178943" x="7751763" y="3608388"/>
          <p14:tracePt t="178958" x="7796213" y="3633788"/>
          <p14:tracePt t="178976" x="7813675" y="3643313"/>
          <p14:tracePt t="178992" x="7823200" y="3643313"/>
          <p14:tracePt t="179009" x="7848600" y="3660775"/>
          <p14:tracePt t="179025" x="7875588" y="3670300"/>
          <p14:tracePt t="179043" x="7902575" y="3679825"/>
          <p14:tracePt t="179058" x="7939088" y="3697288"/>
          <p14:tracePt t="179075" x="7956550" y="3697288"/>
          <p14:tracePt t="179109" x="7966075" y="3705225"/>
          <p14:tracePt t="179191" x="7966075" y="3714750"/>
          <p14:tracePt t="179200" x="7912100" y="3732213"/>
          <p14:tracePt t="179209" x="7831138" y="3759200"/>
          <p14:tracePt t="179210" x="7688263" y="3803650"/>
          <p14:tracePt t="179227" x="7473950" y="3822700"/>
          <p14:tracePt t="179243" x="7259638" y="3848100"/>
          <p14:tracePt t="179261" x="7099300" y="3848100"/>
          <p14:tracePt t="179276" x="6946900" y="3848100"/>
          <p14:tracePt t="179294" x="6867525" y="3848100"/>
          <p14:tracePt t="179308" x="6777038" y="3848100"/>
          <p14:tracePt t="179308" x="6751638" y="3848100"/>
          <p14:tracePt t="179327" x="6661150" y="3840163"/>
          <p14:tracePt t="179342" x="6375400" y="3776663"/>
          <p14:tracePt t="179342" x="6348413" y="3776663"/>
          <p14:tracePt t="179415" x="6303963" y="3759200"/>
          <p14:tracePt t="179417" x="6269038" y="3741738"/>
          <p14:tracePt t="179425" x="6197600" y="3724275"/>
          <p14:tracePt t="179442" x="6116638" y="3705225"/>
          <p14:tracePt t="179459" x="6062663" y="3705225"/>
          <p14:tracePt t="179475" x="5983288" y="3697288"/>
          <p14:tracePt t="179493" x="5929313" y="3697288"/>
          <p14:tracePt t="179509" x="5894388" y="3679825"/>
          <p14:tracePt t="179509" x="5875338" y="3679825"/>
          <p14:tracePt t="179527" x="5867400" y="3679825"/>
          <p14:tracePt t="179566" x="5857875" y="3679825"/>
          <p14:tracePt t="179886" x="5894388" y="3679825"/>
          <p14:tracePt t="179894" x="5929313" y="3697288"/>
          <p14:tracePt t="179898" x="5946775" y="3697288"/>
          <p14:tracePt t="179908" x="6010275" y="3732213"/>
          <p14:tracePt t="179990" x="6018213" y="3732213"/>
          <p14:tracePt t="179999" x="6045200" y="3732213"/>
          <p14:tracePt t="180009" x="6072188" y="3732213"/>
          <p14:tracePt t="180009" x="6116638" y="3732213"/>
          <p14:tracePt t="180025" x="6188075" y="3741738"/>
          <p14:tracePt t="180042" x="6276975" y="3759200"/>
          <p14:tracePt t="180058" x="6340475" y="3759200"/>
          <p14:tracePt t="180074" x="6375400" y="3759200"/>
          <p14:tracePt t="180092" x="6394450" y="3759200"/>
          <p14:tracePt t="180109" x="6411913" y="3759200"/>
          <p14:tracePt t="180131" x="6429375" y="3759200"/>
          <p14:tracePt t="180143" x="6438900" y="3759200"/>
          <p14:tracePt t="180159" x="6446838" y="3759200"/>
          <p14:tracePt t="180176" x="6456363" y="3759200"/>
          <p14:tracePt t="180246" x="6473825" y="3759200"/>
          <p14:tracePt t="180470" x="6518275" y="3759200"/>
          <p14:tracePt t="180473" x="6813550" y="3759200"/>
          <p14:tracePt t="180503" x="6875463" y="3759200"/>
          <p14:tracePt t="180503" x="6919913" y="3759200"/>
          <p14:tracePt t="180526" x="6946900" y="3759200"/>
          <p14:tracePt t="180527" x="6991350" y="3759200"/>
          <p14:tracePt t="180542" x="7000875" y="3759200"/>
          <p14:tracePt t="180558" x="7010400" y="3759200"/>
          <p14:tracePt t="180734" x="7037388" y="3776663"/>
          <p14:tracePt t="180742" x="7062788" y="3776663"/>
          <p14:tracePt t="180750" x="7099300" y="3786188"/>
          <p14:tracePt t="180758" x="7143750" y="3803650"/>
          <p14:tracePt t="180765" x="7188200" y="3822700"/>
          <p14:tracePt t="180775" x="7224713" y="3830638"/>
          <p14:tracePt t="180814" x="7224713" y="3840163"/>
          <p14:tracePt t="180822" x="7232650" y="3840163"/>
          <p14:tracePt t="195220" x="0" y="0"/>
        </p14:tracePtLst>
        <p14:tracePtLst>
          <p14:tracePt t="197607" x="6884988" y="6099175"/>
          <p14:tracePt t="197958" x="6911975" y="6099175"/>
          <p14:tracePt t="197966" x="6956425" y="6099175"/>
          <p14:tracePt t="197974" x="7000875" y="6099175"/>
          <p14:tracePt t="197990" x="7126288" y="6099175"/>
          <p14:tracePt t="197998" x="7242175" y="6081713"/>
          <p14:tracePt t="198007" x="7286625" y="6054725"/>
          <p14:tracePt t="198030" x="7323138" y="6000750"/>
          <p14:tracePt t="198040" x="7340600" y="5884863"/>
          <p14:tracePt t="198057" x="7340600" y="5715000"/>
          <p14:tracePt t="198074" x="7340600" y="5562600"/>
          <p14:tracePt t="198090" x="7296150" y="5446713"/>
          <p14:tracePt t="198107" x="7269163" y="5384800"/>
          <p14:tracePt t="198124" x="7251700" y="5367338"/>
          <p14:tracePt t="198140" x="7242175" y="5357813"/>
          <p14:tracePt t="198157" x="7215188" y="5348288"/>
          <p14:tracePt t="198174" x="7134225" y="5394325"/>
          <p14:tracePt t="198190" x="7018338" y="5465763"/>
          <p14:tracePt t="198207" x="6911975" y="5554663"/>
          <p14:tracePt t="198223" x="6804025" y="5626100"/>
          <p14:tracePt t="198241" x="6724650" y="5705475"/>
          <p14:tracePt t="198257" x="6661150" y="5786438"/>
          <p14:tracePt t="198275" x="6608763" y="6000750"/>
          <p14:tracePt t="198296" x="6599238" y="6081713"/>
          <p14:tracePt t="198307" x="6599238" y="6205538"/>
          <p14:tracePt t="198324" x="6599238" y="6286500"/>
          <p14:tracePt t="198341" x="6626225" y="6402388"/>
          <p14:tracePt t="198357" x="6724650" y="6510338"/>
          <p14:tracePt t="198357" x="6769100" y="6554788"/>
          <p14:tracePt t="198375" x="6919913" y="6653213"/>
          <p14:tracePt t="198392" x="7081838" y="6705600"/>
          <p14:tracePt t="198407" x="7215188" y="6742113"/>
          <p14:tracePt t="198424" x="7367588" y="6759575"/>
          <p14:tracePt t="198442" x="7510463" y="6759575"/>
          <p14:tracePt t="198459" x="7634288" y="6759575"/>
          <p14:tracePt t="198476" x="7777163" y="6732588"/>
          <p14:tracePt t="198476" x="7858125" y="6705600"/>
          <p14:tracePt t="198509" x="7991475" y="6653213"/>
          <p14:tracePt t="198511" x="8054975" y="6626225"/>
          <p14:tracePt t="198511" x="8072438" y="6589713"/>
          <p14:tracePt t="198529" x="8126413" y="6500813"/>
          <p14:tracePt t="198544" x="8054975" y="5929313"/>
          <p14:tracePt t="198544" x="7991475" y="5830888"/>
          <p14:tracePt t="198615" x="7920038" y="5715000"/>
          <p14:tracePt t="198624" x="7751763" y="5500688"/>
          <p14:tracePt t="198640" x="7572375" y="5367338"/>
          <p14:tracePt t="198658" x="7358063" y="5241925"/>
          <p14:tracePt t="198673" x="7161213" y="5180013"/>
          <p14:tracePt t="198691" x="7027863" y="5133975"/>
          <p14:tracePt t="198707" x="6894513" y="5089525"/>
          <p14:tracePt t="198724" x="6769100" y="5089525"/>
          <p14:tracePt t="198741" x="6653213" y="5089525"/>
          <p14:tracePt t="198741" x="6581775" y="5089525"/>
          <p14:tracePt t="198758" x="6500813" y="5099050"/>
          <p14:tracePt t="198774" x="6232525" y="5170488"/>
          <p14:tracePt t="198791" x="6126163" y="5224463"/>
          <p14:tracePt t="198807" x="6027738" y="5330825"/>
          <p14:tracePt t="198835" x="6010275" y="5367338"/>
          <p14:tracePt t="198840" x="5973763" y="5483225"/>
          <p14:tracePt t="198857" x="5956300" y="5599113"/>
          <p14:tracePt t="198874" x="5956300" y="5680075"/>
          <p14:tracePt t="198898" x="5956300" y="5705475"/>
          <p14:tracePt t="198907" x="5956300" y="5759450"/>
          <p14:tracePt t="198931" x="5956300" y="5768975"/>
          <p14:tracePt t="198941" x="6000750" y="5884863"/>
          <p14:tracePt t="198957" x="6143625" y="6072188"/>
          <p14:tracePt t="198975" x="6276975" y="6180138"/>
          <p14:tracePt t="198990" x="6419850" y="6276975"/>
          <p14:tracePt t="199008" x="6554788" y="6348413"/>
          <p14:tracePt t="199024" x="6661150" y="6394450"/>
          <p14:tracePt t="199041" x="6777038" y="6419850"/>
          <p14:tracePt t="199057" x="6867525" y="6456363"/>
          <p14:tracePt t="199074" x="6938963" y="6465888"/>
          <p14:tracePt t="199091" x="6983413" y="6465888"/>
          <p14:tracePt t="199108" x="7027863" y="6465888"/>
          <p14:tracePt t="199123" x="7099300" y="6465888"/>
          <p14:tracePt t="199141" x="7188200" y="6465888"/>
          <p14:tracePt t="199157" x="7348538" y="6465888"/>
          <p14:tracePt t="199175" x="7439025" y="6429375"/>
          <p14:tracePt t="199191" x="7545388" y="6394450"/>
          <p14:tracePt t="199208" x="7653338" y="6340475"/>
          <p14:tracePt t="199208" x="7705725" y="6303963"/>
          <p14:tracePt t="199240" x="7732713" y="6269038"/>
          <p14:tracePt t="199241" x="7813675" y="6188075"/>
          <p14:tracePt t="199257" x="7840663" y="6143625"/>
          <p14:tracePt t="199274" x="7875588" y="6072188"/>
          <p14:tracePt t="199290" x="7894638" y="5973763"/>
          <p14:tracePt t="199307" x="7894638" y="5875338"/>
          <p14:tracePt t="199323" x="7894638" y="5759450"/>
          <p14:tracePt t="199341" x="7894638" y="5680075"/>
          <p14:tracePt t="199357" x="7867650" y="5608638"/>
          <p14:tracePt t="199357" x="7848600" y="5554663"/>
          <p14:tracePt t="199374" x="7777163" y="5446713"/>
          <p14:tracePt t="199392" x="7697788" y="5348288"/>
          <p14:tracePt t="199407" x="7589838" y="5276850"/>
          <p14:tracePt t="199425" x="7510463" y="5251450"/>
          <p14:tracePt t="199440" x="7412038" y="5214938"/>
          <p14:tracePt t="199458" x="7313613" y="5214938"/>
          <p14:tracePt t="199473" x="7242175" y="5214938"/>
          <p14:tracePt t="199491" x="7108825" y="5214938"/>
          <p14:tracePt t="199507" x="6965950" y="5214938"/>
          <p14:tracePt t="199524" x="6823075" y="5259388"/>
          <p14:tracePt t="199540" x="6715125" y="5330825"/>
          <p14:tracePt t="199557" x="6626225" y="5419725"/>
          <p14:tracePt t="199557" x="6581775" y="5465763"/>
          <p14:tracePt t="199574" x="6510338" y="5616575"/>
          <p14:tracePt t="199591" x="6394450" y="5902325"/>
          <p14:tracePt t="199591" x="6357938" y="5991225"/>
          <p14:tracePt t="199631" x="6340475" y="6045200"/>
          <p14:tracePt t="199640" x="6323013" y="6205538"/>
          <p14:tracePt t="199657" x="6323013" y="6375400"/>
          <p14:tracePt t="199673" x="6323013" y="6518275"/>
          <p14:tracePt t="199690" x="6323013" y="6608763"/>
          <p14:tracePt t="199707" x="6340475" y="6670675"/>
          <p14:tracePt t="199724" x="6375400" y="6732588"/>
          <p14:tracePt t="199741" x="6419850" y="6777038"/>
          <p14:tracePt t="199757" x="6483350" y="6813550"/>
          <p14:tracePt t="199774" x="6572250" y="6840538"/>
          <p14:tracePt t="199790" x="6653213" y="6848475"/>
          <p14:tracePt t="199807" x="6751638" y="6848475"/>
          <p14:tracePt t="199824" x="6875463" y="6848475"/>
          <p14:tracePt t="199848" x="6946900" y="6848475"/>
          <p14:tracePt t="199857" x="7037388" y="6848475"/>
          <p14:tracePt t="199874" x="7153275" y="6848475"/>
          <p14:tracePt t="199891" x="7197725" y="6831013"/>
          <p14:tracePt t="199907" x="7259638" y="6796088"/>
          <p14:tracePt t="199923" x="7340600" y="6751638"/>
          <p14:tracePt t="199941" x="7412038" y="6705600"/>
          <p14:tracePt t="199957" x="7500938" y="6643688"/>
          <p14:tracePt t="199975" x="7616825" y="6491288"/>
          <p14:tracePt t="200023" x="7626350" y="6465888"/>
          <p14:tracePt t="200024" x="7643813" y="6384925"/>
          <p14:tracePt t="200040" x="7643813" y="6313488"/>
          <p14:tracePt t="200057" x="7643813" y="6242050"/>
          <p14:tracePt t="200073" x="7643813" y="6170613"/>
          <p14:tracePt t="200090" x="7643813" y="6116638"/>
          <p14:tracePt t="200107" x="7626350" y="6054725"/>
          <p14:tracePt t="200124" x="7572375" y="6000750"/>
          <p14:tracePt t="200140" x="7500938" y="5938838"/>
          <p14:tracePt t="200157" x="7385050" y="5857875"/>
          <p14:tracePt t="200173" x="7242175" y="5776913"/>
          <p14:tracePt t="200191" x="7180263" y="5768975"/>
          <p14:tracePt t="200206" x="7126288" y="5768975"/>
          <p14:tracePt t="200224" x="7072313" y="5768975"/>
          <p14:tracePt t="200239" x="7000875" y="5768975"/>
          <p14:tracePt t="200257" x="6929438" y="5768975"/>
          <p14:tracePt t="200273" x="6875463" y="5768975"/>
          <p14:tracePt t="200291" x="6813550" y="5768975"/>
          <p14:tracePt t="200307" x="6777038" y="5786438"/>
          <p14:tracePt t="200324" x="6724650" y="5813425"/>
          <p14:tracePt t="200340" x="6688138" y="5840413"/>
          <p14:tracePt t="200357" x="6661150" y="5884863"/>
          <p14:tracePt t="200373" x="6634163" y="5956300"/>
          <p14:tracePt t="200395" x="6608763" y="6010275"/>
          <p14:tracePt t="200409" x="6589713" y="6072188"/>
          <p14:tracePt t="200424" x="6589713" y="6126163"/>
          <p14:tracePt t="200440" x="6589713" y="6143625"/>
          <p14:tracePt t="200457" x="6589713" y="6170613"/>
          <p14:tracePt t="200474" x="6589713" y="6188075"/>
          <p14:tracePt t="200490" x="6589713" y="6224588"/>
          <p14:tracePt t="200507" x="6589713" y="6269038"/>
          <p14:tracePt t="200523" x="6626225" y="6340475"/>
          <p14:tracePt t="200541" x="6661150" y="6411913"/>
          <p14:tracePt t="200557" x="6751638" y="6510338"/>
          <p14:tracePt t="200574" x="6796088" y="6554788"/>
          <p14:tracePt t="200590" x="6848475" y="6581775"/>
          <p14:tracePt t="200607" x="6894513" y="6599238"/>
          <p14:tracePt t="200623" x="6902450" y="6608763"/>
          <p14:tracePt t="200641" x="6929438" y="6608763"/>
          <p14:tracePt t="200657" x="6946900" y="6608763"/>
          <p14:tracePt t="200673" x="7000875" y="6608763"/>
          <p14:tracePt t="200693" x="7054850" y="6608763"/>
          <p14:tracePt t="200693" x="7099300" y="6608763"/>
          <p14:tracePt t="200712" x="7134225" y="6572250"/>
          <p14:tracePt t="200723" x="7205663" y="6527800"/>
          <p14:tracePt t="200741" x="7277100" y="6465888"/>
          <p14:tracePt t="200757" x="7304088" y="6402388"/>
          <p14:tracePt t="200757" x="7313613" y="6384925"/>
          <p14:tracePt t="200775" x="7331075" y="6340475"/>
          <p14:tracePt t="200790" x="7340600" y="6296025"/>
          <p14:tracePt t="200808" x="7358063" y="6242050"/>
          <p14:tracePt t="200823" x="7358063" y="6188075"/>
          <p14:tracePt t="200840" x="7358063" y="6089650"/>
          <p14:tracePt t="200840" x="7358063" y="6081713"/>
          <p14:tracePt t="200878" x="7358063" y="6072188"/>
          <p14:tracePt t="200885" x="7358063" y="6054725"/>
          <p14:tracePt t="200966" x="7348538" y="6054725"/>
          <p14:tracePt t="200974" x="7323138" y="6045200"/>
          <p14:tracePt t="200982" x="7242175" y="6037263"/>
          <p14:tracePt t="200991" x="7143750" y="6018213"/>
          <p14:tracePt t="201006" x="7062788" y="6010275"/>
          <p14:tracePt t="201035" x="7027863" y="6010275"/>
          <p14:tracePt t="201047" x="7010400" y="6010275"/>
          <p14:tracePt t="201057" x="7000875" y="6010275"/>
          <p14:tracePt t="201073" x="6991350" y="6010275"/>
          <p14:tracePt t="201090" x="6965950" y="6010275"/>
          <p14:tracePt t="201112" x="6956425" y="6010275"/>
          <p14:tracePt t="201123" x="6929438" y="6010275"/>
          <p14:tracePt t="201140" x="6902450" y="6010275"/>
          <p14:tracePt t="201157" x="6875463" y="6045200"/>
          <p14:tracePt t="201173" x="6858000" y="6089650"/>
          <p14:tracePt t="201191" x="6848475" y="6116638"/>
          <p14:tracePt t="201207" x="6848475" y="6143625"/>
          <p14:tracePt t="201223" x="6848475" y="6153150"/>
          <p14:tracePt t="201240" x="6848475" y="6170613"/>
          <p14:tracePt t="201257" x="6848475" y="6188075"/>
          <p14:tracePt t="201274" x="6848475" y="6197600"/>
          <p14:tracePt t="201290" x="6848475" y="6224588"/>
          <p14:tracePt t="201307" x="6848475" y="6259513"/>
          <p14:tracePt t="201323" x="6848475" y="6296025"/>
          <p14:tracePt t="201340" x="6867525" y="6348413"/>
          <p14:tracePt t="201356" x="6884988" y="6402388"/>
          <p14:tracePt t="201373" x="6902450" y="6429375"/>
          <p14:tracePt t="201391" x="6919913" y="6456363"/>
          <p14:tracePt t="201407" x="6946900" y="6491288"/>
          <p14:tracePt t="201423" x="6946900" y="6500813"/>
          <p14:tracePt t="201442" x="6956425" y="6500813"/>
          <p14:tracePt t="201458" x="6956425" y="6510338"/>
          <p14:tracePt t="201494" x="6973888" y="6510338"/>
          <p14:tracePt t="201496" x="6991350" y="6518275"/>
          <p14:tracePt t="201507" x="7018338" y="6537325"/>
          <p14:tracePt t="201523" x="7045325" y="6545263"/>
          <p14:tracePt t="201540" x="7099300" y="6562725"/>
          <p14:tracePt t="201557" x="7161213" y="6572250"/>
          <p14:tracePt t="201574" x="7197725" y="6572250"/>
          <p14:tracePt t="201590" x="7215188" y="6572250"/>
          <p14:tracePt t="201607" x="7224713" y="6572250"/>
          <p14:tracePt t="201623" x="7242175" y="6572250"/>
          <p14:tracePt t="201640" x="7259638" y="6572250"/>
          <p14:tracePt t="201657" x="7286625" y="6572250"/>
          <p14:tracePt t="201673" x="7296150" y="6572250"/>
          <p14:tracePt t="201692" x="7323138" y="6572250"/>
          <p14:tracePt t="201708" x="7340600" y="6572250"/>
          <p14:tracePt t="201708" x="7348538" y="6562725"/>
          <p14:tracePt t="201726" x="7375525" y="6537325"/>
          <p14:tracePt t="201757" x="7394575" y="6518275"/>
          <p14:tracePt t="201773" x="7429500" y="6483350"/>
          <p14:tracePt t="201791" x="7439025" y="6456363"/>
          <p14:tracePt t="201807" x="7466013" y="6411913"/>
          <p14:tracePt t="201824" x="7466013" y="6394450"/>
          <p14:tracePt t="201840" x="7483475" y="6367463"/>
          <p14:tracePt t="201864" x="7483475" y="6357938"/>
          <p14:tracePt t="201873" x="7491413" y="6330950"/>
          <p14:tracePt t="201891" x="7510463" y="6296025"/>
          <p14:tracePt t="201907" x="7510463" y="6269038"/>
          <p14:tracePt t="201924" x="7510463" y="6224588"/>
          <p14:tracePt t="201940" x="7510463" y="6205538"/>
          <p14:tracePt t="201957" x="7510463" y="6180138"/>
          <p14:tracePt t="201973" x="7510463" y="6134100"/>
          <p14:tracePt t="202142" x="7510463" y="6126163"/>
          <p14:tracePt t="202150" x="7491413" y="6116638"/>
          <p14:tracePt t="202173" x="7456488" y="6116638"/>
          <p14:tracePt t="202190" x="7446963" y="6116638"/>
          <p14:tracePt t="202207" x="7439025" y="6116638"/>
          <p14:tracePt t="202223" x="7419975" y="6116638"/>
          <p14:tracePt t="202270" x="7412038" y="6116638"/>
          <p14:tracePt t="202990" x="7340600" y="6116638"/>
          <p14:tracePt t="202998" x="7232650" y="6116638"/>
          <p14:tracePt t="203001" x="7153275" y="6143625"/>
          <p14:tracePt t="203007" x="7054850" y="6180138"/>
          <p14:tracePt t="203024" x="7000875" y="6197600"/>
          <p14:tracePt t="203040" x="7000875" y="6205538"/>
          <p14:tracePt t="203127" x="6983413" y="6224588"/>
          <p14:tracePt t="203134" x="6946900" y="6242050"/>
          <p14:tracePt t="203142" x="6929438" y="6259513"/>
          <p14:tracePt t="203150" x="6902450" y="6276975"/>
          <p14:tracePt t="203158" x="6848475" y="6330950"/>
          <p14:tracePt t="203173" x="6751638" y="6402388"/>
          <p14:tracePt t="203190" x="6697663" y="6465888"/>
          <p14:tracePt t="203226" x="6670675" y="6491288"/>
          <p14:tracePt t="203239" x="6661150" y="6500813"/>
          <p14:tracePt t="203257" x="6643688" y="6518275"/>
          <p14:tracePt t="203273" x="6634163" y="6537325"/>
          <p14:tracePt t="203290" x="6626225" y="6537325"/>
          <p14:tracePt t="203306" x="6616700" y="6554788"/>
          <p14:tracePt t="203323" x="6589713" y="6581775"/>
          <p14:tracePt t="203340" x="6581775" y="6599238"/>
          <p14:tracePt t="203357" x="6562725" y="6626225"/>
          <p14:tracePt t="203373" x="6554788" y="6643688"/>
          <p14:tracePt t="203396" x="6545263" y="6653213"/>
          <p14:tracePt t="203438" x="6527800" y="6661150"/>
          <p14:tracePt t="203462" x="6518275" y="6661150"/>
          <p14:tracePt t="203693" x="6510338" y="6661150"/>
          <p14:tracePt t="203702" x="6518275" y="6653213"/>
          <p14:tracePt t="203704" x="6554788" y="6616700"/>
          <p14:tracePt t="203712" x="6608763" y="6562725"/>
          <p14:tracePt t="203723" x="6715125" y="6491288"/>
          <p14:tracePt t="203740" x="6875463" y="6429375"/>
          <p14:tracePt t="203758" x="6884988" y="6411913"/>
          <p14:tracePt t="203773" x="6929438" y="6384925"/>
          <p14:tracePt t="203790" x="6946900" y="6384925"/>
          <p14:tracePt t="203807" x="6946900" y="6375400"/>
          <p14:tracePt t="203878" x="6965950" y="6375400"/>
          <p14:tracePt t="203974" x="6929438" y="6323013"/>
          <p14:tracePt t="203982" x="6884988" y="6276975"/>
          <p14:tracePt t="203990" x="6831013" y="6259513"/>
          <p14:tracePt t="203996" x="6697663" y="6170613"/>
          <p14:tracePt t="204007" x="6589713" y="6099175"/>
          <p14:tracePt t="204024" x="6537325" y="6081713"/>
          <p14:tracePt t="204324" x="6562725" y="6089650"/>
          <p14:tracePt t="204350" x="6599238" y="6116638"/>
          <p14:tracePt t="204358" x="6653213" y="6153150"/>
          <p14:tracePt t="204366" x="6705600" y="6205538"/>
          <p14:tracePt t="204374" x="6786563" y="6286500"/>
          <p14:tracePt t="204374" x="6823075" y="6340475"/>
          <p14:tracePt t="204392" x="6848475" y="6384925"/>
          <p14:tracePt t="204407" x="6858000" y="6394450"/>
          <p14:tracePt t="204423" x="6867525" y="6419850"/>
          <p14:tracePt t="204443" x="6884988" y="6438900"/>
          <p14:tracePt t="204458" x="6902450" y="6456363"/>
          <p14:tracePt t="204475" x="6919913" y="6491288"/>
          <p14:tracePt t="204492" x="6938963" y="6510338"/>
          <p14:tracePt t="204492" x="6938963" y="6518275"/>
          <p14:tracePt t="204582" x="6956425" y="6537325"/>
          <p14:tracePt t="204590" x="6991350" y="6545263"/>
          <p14:tracePt t="204590" x="7018338" y="6562725"/>
          <p14:tracePt t="204598" x="7062788" y="6589713"/>
          <p14:tracePt t="204607" x="7134225" y="6626225"/>
          <p14:tracePt t="204623" x="7188200" y="6643688"/>
          <p14:tracePt t="204641" x="7224713" y="6643688"/>
          <p14:tracePt t="204656" x="7251700" y="6643688"/>
          <p14:tracePt t="204683" x="7259638" y="6643688"/>
          <p14:tracePt t="204690" x="7323138" y="6643688"/>
          <p14:tracePt t="204706" x="7375525" y="6643688"/>
          <p14:tracePt t="204723" x="7473950" y="6616700"/>
          <p14:tracePt t="204742" x="7616825" y="6581775"/>
          <p14:tracePt t="204760" x="7634288" y="6572250"/>
          <p14:tracePt t="204773" x="7912100" y="6411913"/>
          <p14:tracePt t="204858" x="7929563" y="6402388"/>
          <p14:tracePt t="204873" x="7956550" y="6367463"/>
          <p14:tracePt t="204891" x="8001000" y="6296025"/>
          <p14:tracePt t="204891" x="8001000" y="6269038"/>
          <p14:tracePt t="204932" x="8010525" y="6251575"/>
          <p14:tracePt t="204933" x="8027988" y="6215063"/>
          <p14:tracePt t="204939" x="8037513" y="6153150"/>
          <p14:tracePt t="204957" x="8037513" y="6081713"/>
          <p14:tracePt t="204973" x="8037513" y="5983288"/>
          <p14:tracePt t="204990" x="8037513" y="5946775"/>
          <p14:tracePt t="205006" x="8037513" y="5929313"/>
          <p14:tracePt t="205023" x="8037513" y="5911850"/>
          <p14:tracePt t="205039" x="8037513" y="5894388"/>
          <p14:tracePt t="205057" x="8037513" y="5822950"/>
          <p14:tracePt t="205089" x="8037513" y="5795963"/>
          <p14:tracePt t="205090" x="8037513" y="5759450"/>
          <p14:tracePt t="205106" x="8010525" y="5697538"/>
          <p14:tracePt t="205123" x="7974013" y="5643563"/>
          <p14:tracePt t="205139" x="7929563" y="5572125"/>
          <p14:tracePt t="205156" x="7902575" y="5518150"/>
          <p14:tracePt t="205156" x="7894638" y="5500688"/>
          <p14:tracePt t="205174" x="7867650" y="5456238"/>
          <p14:tracePt t="205190" x="7840663" y="5419725"/>
          <p14:tracePt t="205207" x="7823200" y="5411788"/>
          <p14:tracePt t="205606" x="7823200" y="5456238"/>
          <p14:tracePt t="205614" x="7823200" y="5527675"/>
          <p14:tracePt t="205614" x="7823200" y="5581650"/>
          <p14:tracePt t="205630" x="7823200" y="5643563"/>
          <p14:tracePt t="205631" x="7848600" y="5705475"/>
          <p14:tracePt t="205640" x="7885113" y="5803900"/>
          <p14:tracePt t="205657" x="7894638" y="5902325"/>
          <p14:tracePt t="205710" x="7894638" y="5911850"/>
          <p14:tracePt t="205717" x="7894638" y="5938838"/>
          <p14:tracePt t="205723" x="7894638" y="5973763"/>
          <p14:tracePt t="205739" x="7894638" y="6000750"/>
          <p14:tracePt t="205757" x="7894638" y="6054725"/>
          <p14:tracePt t="205772" x="7894638" y="6099175"/>
          <p14:tracePt t="205772" x="7894638" y="6116638"/>
          <p14:tracePt t="205790" x="7894638" y="6143625"/>
          <p14:tracePt t="205806" x="7894638" y="6170613"/>
          <p14:tracePt t="205823" x="7894638" y="6188075"/>
          <p14:tracePt t="205840" x="7885113" y="6205538"/>
          <p14:tracePt t="205863" x="7875588" y="6215063"/>
          <p14:tracePt t="205873" x="7867650" y="6251575"/>
          <p14:tracePt t="205890" x="7804150" y="6348413"/>
          <p14:tracePt t="205940" x="7786688" y="6375400"/>
          <p14:tracePt t="205973" x="7777163" y="6384925"/>
          <p14:tracePt t="205989" x="7742238" y="6438900"/>
          <p14:tracePt t="206007" x="7742238" y="6465888"/>
          <p14:tracePt t="206023" x="7715250" y="6491288"/>
          <p14:tracePt t="206040" x="7670800" y="6537325"/>
          <p14:tracePt t="206056" x="7626350" y="6572250"/>
          <p14:tracePt t="206074" x="7599363" y="6608763"/>
          <p14:tracePt t="206089" x="7545388" y="6626225"/>
          <p14:tracePt t="206107" x="7510463" y="6653213"/>
          <p14:tracePt t="206123" x="7456488" y="6661150"/>
          <p14:tracePt t="206140" x="7402513" y="6688138"/>
          <p14:tracePt t="206156" x="7367588" y="6705600"/>
          <p14:tracePt t="206156" x="7348538" y="6715125"/>
          <p14:tracePt t="206246" x="7340600" y="6715125"/>
          <p14:tracePt t="206254" x="7331075" y="6715125"/>
          <p14:tracePt t="206254" x="7304088" y="6715125"/>
          <p14:tracePt t="206273" x="7277100" y="6715125"/>
          <p14:tracePt t="206273" x="7188200" y="6715125"/>
          <p14:tracePt t="206289" x="7072313" y="6680200"/>
          <p14:tracePt t="206306" x="6973888" y="6643688"/>
          <p14:tracePt t="206323" x="6884988" y="6626225"/>
          <p14:tracePt t="206340" x="6840538" y="6608763"/>
          <p14:tracePt t="206357" x="6823075" y="6599238"/>
          <p14:tracePt t="206414" x="6823075" y="6589713"/>
          <p14:tracePt t="206438" x="6813550" y="6589713"/>
          <p14:tracePt t="206456" x="6796088" y="6589713"/>
          <p14:tracePt t="206462" x="6759575" y="6572250"/>
          <p14:tracePt t="206463" x="6732588" y="6562725"/>
          <p14:tracePt t="206473" x="6608763" y="6500813"/>
          <p14:tracePt t="206508" x="6572250" y="6491288"/>
          <p14:tracePt t="206742" x="6537325" y="6491288"/>
          <p14:tracePt t="206750" x="6518275" y="6491288"/>
          <p14:tracePt t="206758" x="6473825" y="6518275"/>
          <p14:tracePt t="206766" x="6438900" y="6545263"/>
          <p14:tracePt t="206773" x="6323013" y="6589713"/>
          <p14:tracePt t="206790" x="6259513" y="6616700"/>
          <p14:tracePt t="206807" x="6232525" y="6626225"/>
          <p14:tracePt t="206823" x="6224588" y="6626225"/>
          <p14:tracePt t="208414" x="6224588" y="6616700"/>
          <p14:tracePt t="208422" x="6224588" y="6589713"/>
          <p14:tracePt t="208430" x="6224588" y="6537325"/>
          <p14:tracePt t="208440" x="6251575" y="6473825"/>
          <p14:tracePt t="208478" x="6251575" y="6465888"/>
          <p14:tracePt t="208486" x="6251575" y="6446838"/>
          <p14:tracePt t="208510" x="6259513" y="6446838"/>
          <p14:tracePt t="208646" x="6259513" y="6438900"/>
          <p14:tracePt t="208654" x="6259513" y="6419850"/>
          <p14:tracePt t="208661" x="6269038" y="6394450"/>
          <p14:tracePt t="210677" x="0" y="0"/>
        </p14:tracePtLst>
        <p14:tracePtLst>
          <p14:tracePt t="217222" x="4456113" y="6188075"/>
          <p14:tracePt t="217230" x="4367213" y="6232525"/>
          <p14:tracePt t="217239" x="4295775" y="6269038"/>
          <p14:tracePt t="217240" x="4062413" y="6429375"/>
          <p14:tracePt t="217338" x="4037013" y="6456363"/>
          <p14:tracePt t="217339" x="4027488" y="6473825"/>
          <p14:tracePt t="217374" x="4010025" y="6483350"/>
          <p14:tracePt t="217390" x="4010025" y="6491288"/>
          <p14:tracePt t="217391" x="3990975" y="6500813"/>
          <p14:tracePt t="217406" x="3983038" y="6510338"/>
          <p14:tracePt t="217422" x="3973513" y="6510338"/>
          <p14:tracePt t="217526" x="3990975" y="6510338"/>
          <p14:tracePt t="217534" x="4098925" y="6465888"/>
          <p14:tracePt t="217542" x="4375150" y="6357938"/>
          <p14:tracePt t="217550" x="4724400" y="6205538"/>
          <p14:tracePt t="217558" x="5822950" y="5803900"/>
          <p14:tracePt t="217572" x="7000875" y="5465763"/>
          <p14:tracePt t="217588" x="7912100" y="5108575"/>
          <p14:tracePt t="217588" x="8197850" y="4946650"/>
          <p14:tracePt t="217606" x="8501063" y="4776788"/>
          <p14:tracePt t="217622" x="8680450" y="4652963"/>
          <p14:tracePt t="217639" x="8823325" y="4545013"/>
          <p14:tracePt t="217656" x="8920163" y="4483100"/>
          <p14:tracePt t="217672" x="8974138" y="4411663"/>
          <p14:tracePt t="217689" x="9028113" y="4348163"/>
          <p14:tracePt t="217705" x="9072563" y="4276725"/>
          <p14:tracePt t="217722" x="9126538" y="4197350"/>
          <p14:tracePt t="217738" x="9134475" y="4062413"/>
          <p14:tracePt t="217755" x="9134475" y="3938588"/>
          <p14:tracePt t="217772" x="9134475" y="3813175"/>
          <p14:tracePt t="217789" x="8929688" y="3367088"/>
          <p14:tracePt t="217880" x="8840788" y="3322638"/>
          <p14:tracePt t="217888" x="8599488" y="3276600"/>
          <p14:tracePt t="217905" x="8259763" y="3197225"/>
          <p14:tracePt t="217923" x="8089900" y="3179763"/>
          <p14:tracePt t="217938" x="7920038" y="3179763"/>
          <p14:tracePt t="217955" x="7562850" y="3179763"/>
          <p14:tracePt t="217990" x="7446963" y="3187700"/>
          <p14:tracePt t="217991" x="7313613" y="3205163"/>
          <p14:tracePt t="218005" x="6894513" y="3340100"/>
          <p14:tracePt t="218023" x="6562725" y="3455988"/>
          <p14:tracePt t="218039" x="6367463" y="3536950"/>
          <p14:tracePt t="218055" x="6242050" y="3616325"/>
          <p14:tracePt t="218072" x="6126163" y="3687763"/>
          <p14:tracePt t="218088" x="6010275" y="3768725"/>
          <p14:tracePt t="218105" x="5902325" y="3857625"/>
          <p14:tracePt t="218122" x="5813425" y="3965575"/>
          <p14:tracePt t="218139" x="5759450" y="4044950"/>
          <p14:tracePt t="218155" x="5732463" y="4108450"/>
          <p14:tracePt t="218173" x="5715000" y="4170363"/>
          <p14:tracePt t="218188" x="5715000" y="4214813"/>
          <p14:tracePt t="218188" x="5705475" y="4214813"/>
          <p14:tracePt t="218206" x="5705475" y="4241800"/>
          <p14:tracePt t="218222" x="5715000" y="4276725"/>
          <p14:tracePt t="218239" x="5759450" y="4340225"/>
          <p14:tracePt t="218255" x="5840413" y="4438650"/>
          <p14:tracePt t="218272" x="5946775" y="4537075"/>
          <p14:tracePt t="218289" x="6081713" y="4598988"/>
          <p14:tracePt t="218306" x="6242050" y="4660900"/>
          <p14:tracePt t="218322" x="6759575" y="4751388"/>
          <p14:tracePt t="218395" x="6786563" y="4751388"/>
          <p14:tracePt t="218405" x="6938963" y="4714875"/>
          <p14:tracePt t="218423" x="7045325" y="4643438"/>
          <p14:tracePt t="218439" x="7153275" y="4562475"/>
          <p14:tracePt t="218456" x="7215188" y="4500563"/>
          <p14:tracePt t="218472" x="7269163" y="4446588"/>
          <p14:tracePt t="218489" x="7296150" y="4411663"/>
          <p14:tracePt t="218505" x="7331075" y="4357688"/>
          <p14:tracePt t="218522" x="7367588" y="4276725"/>
          <p14:tracePt t="218539" x="7394575" y="4224338"/>
          <p14:tracePt t="218556" x="7402513" y="4152900"/>
          <p14:tracePt t="218575" x="7402513" y="4098925"/>
          <p14:tracePt t="218590" x="7402513" y="4054475"/>
          <p14:tracePt t="218607" x="7375525" y="4000500"/>
          <p14:tracePt t="218625" x="7269163" y="3946525"/>
          <p14:tracePt t="218640" x="7188200" y="3919538"/>
          <p14:tracePt t="218658" x="7108825" y="3884613"/>
          <p14:tracePt t="218673" x="6973888" y="3875088"/>
          <p14:tracePt t="218692" x="6796088" y="3848100"/>
          <p14:tracePt t="218707" x="6572250" y="3803650"/>
          <p14:tracePt t="218723" x="6348413" y="3803650"/>
          <p14:tracePt t="218739" x="6126163" y="3803650"/>
          <p14:tracePt t="218756" x="5911850" y="3786188"/>
          <p14:tracePt t="218772" x="5715000" y="3786188"/>
          <p14:tracePt t="218789" x="5537200" y="3786188"/>
          <p14:tracePt t="218789" x="5465763" y="3786188"/>
          <p14:tracePt t="218807" x="5330825" y="3830638"/>
          <p14:tracePt t="218822" x="5241925" y="3894138"/>
          <p14:tracePt t="218840" x="5153025" y="3946525"/>
          <p14:tracePt t="218856" x="5054600" y="4027488"/>
          <p14:tracePt t="218872" x="4983163" y="4098925"/>
          <p14:tracePt t="218889" x="4938713" y="4143375"/>
          <p14:tracePt t="218906" x="4919663" y="4170363"/>
          <p14:tracePt t="218922" x="4919663" y="4197350"/>
          <p14:tracePt t="218939" x="4919663" y="4241800"/>
          <p14:tracePt t="218955" x="4919663" y="4286250"/>
          <p14:tracePt t="218973" x="4919663" y="4313238"/>
          <p14:tracePt t="218988" x="4919663" y="4348163"/>
          <p14:tracePt t="218988" x="4919663" y="4367213"/>
          <p14:tracePt t="219006" x="4956175" y="4411663"/>
          <p14:tracePt t="219022" x="5000625" y="4456113"/>
          <p14:tracePt t="219039" x="5089525" y="4518025"/>
          <p14:tracePt t="219056" x="5205413" y="4572000"/>
          <p14:tracePt t="219073" x="5367338" y="4616450"/>
          <p14:tracePt t="219089" x="5518150" y="4670425"/>
          <p14:tracePt t="219105" x="5661025" y="4670425"/>
          <p14:tracePt t="219122" x="5830888" y="4687888"/>
          <p14:tracePt t="219140" x="5973763" y="4687888"/>
          <p14:tracePt t="219155" x="6081713" y="4687888"/>
          <p14:tracePt t="219172" x="6188075" y="4687888"/>
          <p14:tracePt t="219190" x="6296025" y="4643438"/>
          <p14:tracePt t="219206" x="6411913" y="4581525"/>
          <p14:tracePt t="219223" x="6456363" y="4537075"/>
          <p14:tracePt t="219239" x="6465888" y="4527550"/>
          <p14:tracePt t="219256" x="6473825" y="4518025"/>
          <p14:tracePt t="219294" x="6473825" y="4510088"/>
          <p14:tracePt t="219302" x="6483350" y="4491038"/>
          <p14:tracePt t="219310" x="6483350" y="4456113"/>
          <p14:tracePt t="219323" x="6483350" y="4419600"/>
          <p14:tracePt t="219339" x="6483350" y="4367213"/>
          <p14:tracePt t="219355" x="6456363" y="4322763"/>
          <p14:tracePt t="219372" x="6411913" y="4286250"/>
          <p14:tracePt t="219372" x="6367463" y="4259263"/>
          <p14:tracePt t="219392" x="6357938" y="4241800"/>
          <p14:tracePt t="219405" x="6269038" y="4205288"/>
          <p14:tracePt t="219405" x="6242050" y="4187825"/>
          <p14:tracePt t="219431" x="6197600" y="4179888"/>
          <p14:tracePt t="219439" x="6108700" y="4152900"/>
          <p14:tracePt t="219456" x="5965825" y="4133850"/>
          <p14:tracePt t="219472" x="5857875" y="4125913"/>
          <p14:tracePt t="219489" x="5822950" y="4125913"/>
          <p14:tracePt t="219506" x="5813425" y="4125913"/>
          <p14:tracePt t="219522" x="5786438" y="4125913"/>
          <p14:tracePt t="219574" x="5759450" y="4125913"/>
          <p14:tracePt t="219583" x="5724525" y="4125913"/>
          <p14:tracePt t="219589" x="5705475" y="4152900"/>
          <p14:tracePt t="219598" x="5670550" y="4187825"/>
          <p14:tracePt t="219607" x="5661025" y="4224338"/>
          <p14:tracePt t="219625" x="5653088" y="4224338"/>
          <p14:tracePt t="219642" x="5653088" y="4251325"/>
          <p14:tracePt t="219655" x="5653088" y="4268788"/>
          <p14:tracePt t="219673" x="5643563" y="4276725"/>
          <p14:tracePt t="219689" x="5643563" y="4286250"/>
          <p14:tracePt t="219854" x="5643563" y="4295775"/>
          <p14:tracePt t="219910" x="5643563" y="4303713"/>
          <p14:tracePt t="219918" x="5680075" y="4276725"/>
          <p14:tracePt t="219925" x="5732463" y="4241800"/>
          <p14:tracePt t="219927" x="5786438" y="4205288"/>
          <p14:tracePt t="219939" x="5840413" y="4170363"/>
          <p14:tracePt t="219955" x="5875338" y="4143375"/>
          <p14:tracePt t="219972" x="5946775" y="4044950"/>
          <p14:tracePt t="220391" x="5956300" y="4037013"/>
          <p14:tracePt t="220398" x="5956300" y="4062413"/>
          <p14:tracePt t="220405" x="5956300" y="4089400"/>
          <p14:tracePt t="220411" x="5956300" y="4125913"/>
          <p14:tracePt t="220422" x="5956300" y="4133850"/>
          <p14:tracePt t="220439" x="5956300" y="4143375"/>
          <p14:tracePt t="220455" x="5973763" y="4160838"/>
          <p14:tracePt t="220718" x="5973763" y="4170363"/>
          <p14:tracePt t="220724" x="5911850" y="4214813"/>
          <p14:tracePt t="220728" x="5894388" y="4214813"/>
          <p14:tracePt t="220740" x="5822950" y="4232275"/>
          <p14:tracePt t="220740" x="5813425" y="4232275"/>
          <p14:tracePt t="220759" x="5803900" y="4232275"/>
          <p14:tracePt t="220774" x="5786438" y="4232275"/>
          <p14:tracePt t="220774" x="5776913" y="4232275"/>
          <p14:tracePt t="220790" x="5759450" y="4232275"/>
          <p14:tracePt t="220902" x="5751513" y="4241800"/>
          <p14:tracePt t="221438" x="5759450" y="4241800"/>
          <p14:tracePt t="221446" x="5768975" y="4241800"/>
          <p14:tracePt t="221460" x="5776913" y="4241800"/>
          <p14:tracePt t="221472" x="5786438" y="4241800"/>
          <p14:tracePt t="223150" x="5776913" y="4259263"/>
          <p14:tracePt t="223153" x="5768975" y="4286250"/>
          <p14:tracePt t="223161" x="5751513" y="4295775"/>
          <p14:tracePt t="223172" x="5724525" y="4340225"/>
          <p14:tracePt t="223189" x="5715000" y="4348163"/>
          <p14:tracePt t="223734" x="5715000" y="4367213"/>
          <p14:tracePt t="223750" x="5724525" y="4384675"/>
          <p14:tracePt t="223758" x="5732463" y="4384675"/>
          <p14:tracePt t="223762" x="5741988" y="4384675"/>
          <p14:tracePt t="223772" x="5759450" y="4394200"/>
          <p14:tracePt t="223990" x="5768975" y="4402138"/>
          <p14:tracePt t="226302" x="5724525" y="4465638"/>
          <p14:tracePt t="226310" x="5705475" y="4483100"/>
          <p14:tracePt t="226318" x="5661025" y="4527550"/>
          <p14:tracePt t="226322" x="5616575" y="4572000"/>
          <p14:tracePt t="226338" x="5554663" y="4608513"/>
          <p14:tracePt t="226355" x="5545138" y="4625975"/>
          <p14:tracePt t="237366" x="5545138" y="4616450"/>
          <p14:tracePt t="237373" x="6089650" y="4491038"/>
          <p14:tracePt t="237425" x="6099175" y="4483100"/>
          <p14:tracePt t="237486" x="6116638" y="4483100"/>
          <p14:tracePt t="237494" x="6126163" y="4483100"/>
          <p14:tracePt t="237510" x="6153150" y="4483100"/>
          <p14:tracePt t="237511" x="6161088" y="4483100"/>
          <p14:tracePt t="237521" x="6197600" y="4483100"/>
          <p14:tracePt t="237538" x="6242050" y="4483100"/>
          <p14:tracePt t="237553" x="6276975" y="4491038"/>
          <p14:tracePt t="237571" x="6303963" y="4491038"/>
          <p14:tracePt t="237587" x="6330950" y="4491038"/>
          <p14:tracePt t="237604" x="6367463" y="4500563"/>
          <p14:tracePt t="237621" x="6419850" y="4500563"/>
          <p14:tracePt t="237621" x="6429375" y="4518025"/>
          <p14:tracePt t="237639" x="6465888" y="4518025"/>
          <p14:tracePt t="237654" x="6491288" y="4527550"/>
          <p14:tracePt t="237672" x="6518275" y="4545013"/>
          <p14:tracePt t="237687" x="6545263" y="4545013"/>
          <p14:tracePt t="237705" x="6581775" y="4554538"/>
          <p14:tracePt t="237721" x="6608763" y="4572000"/>
          <p14:tracePt t="237739" x="6643688" y="4589463"/>
          <p14:tracePt t="237755" x="6688138" y="4616450"/>
          <p14:tracePt t="237774" x="6742113" y="4633913"/>
          <p14:tracePt t="237789" x="6804025" y="4679950"/>
          <p14:tracePt t="237789" x="6831013" y="4697413"/>
          <p14:tracePt t="237807" x="6867525" y="4705350"/>
          <p14:tracePt t="237823" x="6875463" y="4714875"/>
          <p14:tracePt t="237862" x="6884988" y="4714875"/>
          <p14:tracePt t="238062" x="6831013" y="4759325"/>
          <p14:tracePt t="238070" x="6769100" y="4786313"/>
          <p14:tracePt t="238078" x="6643688" y="4840288"/>
          <p14:tracePt t="238088" x="6510338" y="4902200"/>
          <p14:tracePt t="238104" x="6419850" y="4938713"/>
          <p14:tracePt t="238122" x="6357938" y="4973638"/>
          <p14:tracePt t="238137" x="6323013" y="4973638"/>
          <p14:tracePt t="238154" x="6313488" y="4973638"/>
          <p14:tracePt t="238171" x="6296025" y="4983163"/>
          <p14:tracePt t="238582" x="6276975" y="4973638"/>
          <p14:tracePt t="238590" x="6276975" y="4956175"/>
          <p14:tracePt t="238593" x="6276975" y="4946650"/>
          <p14:tracePt t="238604" x="6276975" y="4929188"/>
          <p14:tracePt t="238620" x="6276975" y="4911725"/>
          <p14:tracePt t="238620" x="6276975" y="4902200"/>
          <p14:tracePt t="238774" x="6303963" y="4875213"/>
          <p14:tracePt t="238783" x="6330950" y="4857750"/>
          <p14:tracePt t="238788" x="6429375" y="4803775"/>
          <p14:tracePt t="238807" x="6491288" y="4786313"/>
          <p14:tracePt t="238826" x="6510338" y="4776788"/>
          <p14:tracePt t="238839" x="6537325" y="4759325"/>
          <p14:tracePt t="238858" x="6562725" y="4759325"/>
          <p14:tracePt t="238874" x="6599238" y="4759325"/>
          <p14:tracePt t="238874" x="6634163" y="4759325"/>
          <p14:tracePt t="238896" x="6661150" y="4759325"/>
          <p14:tracePt t="238906" x="6715125" y="4768850"/>
          <p14:tracePt t="238923" x="6786563" y="4786313"/>
          <p14:tracePt t="238938" x="6867525" y="4795838"/>
          <p14:tracePt t="238956" x="6965950" y="4830763"/>
          <p14:tracePt t="238972" x="7062788" y="4857750"/>
          <p14:tracePt t="238972" x="7099300" y="4867275"/>
          <p14:tracePt t="238991" x="7108825" y="4875213"/>
          <p14:tracePt t="239004" x="7126288" y="4875213"/>
          <p14:tracePt t="239286" x="7089775" y="4884738"/>
          <p14:tracePt t="239295" x="7037388" y="4894263"/>
          <p14:tracePt t="239296" x="7010400" y="4894263"/>
          <p14:tracePt t="239304" x="6956425" y="4894263"/>
          <p14:tracePt t="239320" x="6929438" y="4894263"/>
          <p14:tracePt t="239338" x="6902450" y="4894263"/>
          <p14:tracePt t="239470" x="6894513" y="4894263"/>
          <p14:tracePt t="239478" x="6884988" y="4894263"/>
          <p14:tracePt t="239487" x="6848475" y="4884738"/>
          <p14:tracePt t="239489" x="6777038" y="4857750"/>
          <p14:tracePt t="239504" x="6634163" y="4822825"/>
          <p14:tracePt t="239521" x="6456363" y="4768850"/>
          <p14:tracePt t="239537" x="6296025" y="4751388"/>
          <p14:tracePt t="239554" x="6197600" y="4751388"/>
          <p14:tracePt t="239570" x="6027738" y="4732338"/>
          <p14:tracePt t="239625" x="6000750" y="4732338"/>
          <p14:tracePt t="239637" x="5956300" y="4732338"/>
          <p14:tracePt t="239654" x="5919788" y="4751388"/>
          <p14:tracePt t="239670" x="5911850" y="4759325"/>
          <p14:tracePt t="240998" x="5983288" y="4759325"/>
          <p14:tracePt t="241006" x="6323013" y="4759325"/>
          <p14:tracePt t="241020" x="7340600" y="4759325"/>
          <p14:tracePt t="241022" x="7920038" y="4759325"/>
          <p14:tracePt t="241037" x="9134475" y="4929188"/>
          <p14:tracePt t="241055" x="9134475" y="4991100"/>
          <p14:tracePt t="241070" x="9134475" y="5010150"/>
          <p14:tracePt t="241414" x="9134475" y="5018088"/>
          <p14:tracePt t="241422" x="8705850" y="5018088"/>
          <p14:tracePt t="241437" x="8420100" y="5018088"/>
          <p14:tracePt t="241438" x="8099425" y="5018088"/>
          <p14:tracePt t="241454" x="7375525" y="5018088"/>
          <p14:tracePt t="241472" x="7197725" y="5018088"/>
          <p14:tracePt t="241487" x="7180263" y="5018088"/>
          <p14:tracePt t="241718" x="7215188" y="5000625"/>
          <p14:tracePt t="241725" x="7242175" y="4991100"/>
          <p14:tracePt t="241745" x="7331075" y="4919663"/>
          <p14:tracePt t="241746" x="7402513" y="4894263"/>
          <p14:tracePt t="241754" x="7518400" y="4857750"/>
          <p14:tracePt t="241771" x="7626350" y="4803775"/>
          <p14:tracePt t="241787" x="7653338" y="4786313"/>
          <p14:tracePt t="241934" x="7670800" y="4786313"/>
          <p14:tracePt t="241949" x="7697788" y="4786313"/>
          <p14:tracePt t="241958" x="7705725" y="4786313"/>
          <p14:tracePt t="241966" x="7732713" y="4795838"/>
          <p14:tracePt t="241974" x="7777163" y="4803775"/>
          <p14:tracePt t="242102" x="7777163" y="4813300"/>
          <p14:tracePt t="242214" x="7742238" y="4848225"/>
          <p14:tracePt t="242226" x="7724775" y="4848225"/>
          <p14:tracePt t="242230" x="7697788" y="4867275"/>
          <p14:tracePt t="242238" x="7670800" y="4875213"/>
          <p14:tracePt t="242398" x="7680325" y="4867275"/>
          <p14:tracePt t="242399" x="7715250" y="4830763"/>
          <p14:tracePt t="242415" x="7777163" y="4795838"/>
          <p14:tracePt t="242718" x="7759700" y="4768850"/>
          <p14:tracePt t="242726" x="7732713" y="4768850"/>
          <p14:tracePt t="242726" x="7705725" y="4751388"/>
          <p14:tracePt t="242736" x="7661275" y="4732338"/>
          <p14:tracePt t="242967" x="7599363" y="4732338"/>
          <p14:tracePt t="242971" x="7581900" y="4741863"/>
          <p14:tracePt t="242977" x="7572375" y="4768850"/>
          <p14:tracePt t="242989" x="7527925" y="4840288"/>
          <p14:tracePt t="243022" x="7518400" y="4857750"/>
          <p14:tracePt t="243023" x="7510463" y="4867275"/>
          <p14:tracePt t="243037" x="7510463" y="4875213"/>
          <p14:tracePt t="243262" x="7510463" y="4884738"/>
          <p14:tracePt t="243270" x="7466013" y="4911725"/>
          <p14:tracePt t="243279" x="7340600" y="4929188"/>
          <p14:tracePt t="243286" x="7126288" y="4929188"/>
          <p14:tracePt t="243286" x="6796088" y="4991100"/>
          <p14:tracePt t="243304" x="6429375" y="4991100"/>
          <p14:tracePt t="243304" x="5224463" y="4991100"/>
          <p14:tracePt t="243304" x="4911725" y="4991100"/>
          <p14:tracePt t="243335" x="4456113" y="4991100"/>
          <p14:tracePt t="243854" x="4473575" y="4991100"/>
          <p14:tracePt t="243862" x="4527550" y="4991100"/>
          <p14:tracePt t="243868" x="4572000" y="4991100"/>
          <p14:tracePt t="243877" x="4687888" y="4991100"/>
          <p14:tracePt t="243888" x="4786313" y="4991100"/>
          <p14:tracePt t="243906" x="4867275" y="4991100"/>
          <p14:tracePt t="243920" x="4938713" y="4991100"/>
          <p14:tracePt t="243937" x="4991100" y="4991100"/>
          <p14:tracePt t="243954" x="5045075" y="4991100"/>
          <p14:tracePt t="243970" x="5116513" y="4991100"/>
          <p14:tracePt t="243987" x="5214938" y="4991100"/>
          <p14:tracePt t="244003" x="5286375" y="4991100"/>
          <p14:tracePt t="244021" x="5340350" y="4991100"/>
          <p14:tracePt t="244037" x="5394325" y="5010150"/>
          <p14:tracePt t="244053" x="5465763" y="5018088"/>
          <p14:tracePt t="244071" x="5483225" y="5018088"/>
          <p14:tracePt t="244110" x="5510213" y="5037138"/>
          <p14:tracePt t="244318" x="5483225" y="5062538"/>
          <p14:tracePt t="244319" x="5429250" y="5081588"/>
          <p14:tracePt t="244334" x="5375275" y="5099050"/>
          <p14:tracePt t="244342" x="5286375" y="5143500"/>
          <p14:tracePt t="244354" x="5214938" y="5180013"/>
          <p14:tracePt t="244370" x="5180013" y="5187950"/>
          <p14:tracePt t="244837" x="5187950" y="5187950"/>
          <p14:tracePt t="244846" x="5197475" y="5187950"/>
          <p14:tracePt t="244854" x="5214938" y="5187950"/>
          <p14:tracePt t="244860" x="5251450" y="5180013"/>
          <p14:tracePt t="244870" x="5286375" y="5153025"/>
          <p14:tracePt t="244887" x="5303838" y="5153025"/>
          <p14:tracePt t="244905" x="5322888" y="5143500"/>
          <p14:tracePt t="244920" x="5357813" y="5126038"/>
          <p14:tracePt t="244937" x="5402263" y="5116513"/>
          <p14:tracePt t="244955" x="5438775" y="5099050"/>
          <p14:tracePt t="244970" x="5483225" y="5089525"/>
          <p14:tracePt t="244988" x="5527675" y="5081588"/>
          <p14:tracePt t="245004" x="5554663" y="5072063"/>
          <p14:tracePt t="245020" x="5572125" y="5062538"/>
          <p14:tracePt t="245037" x="5581650" y="5062538"/>
          <p14:tracePt t="245110" x="5608638" y="5062538"/>
          <p14:tracePt t="245118" x="5634038" y="5062538"/>
          <p14:tracePt t="245119" x="5661025" y="5062538"/>
          <p14:tracePt t="245136" x="5670550" y="5062538"/>
          <p14:tracePt t="245137" x="5715000" y="5062538"/>
          <p14:tracePt t="245154" x="5732463" y="5062538"/>
          <p14:tracePt t="245170" x="5751513" y="5062538"/>
          <p14:tracePt t="245357" x="5759450" y="5062538"/>
          <p14:tracePt t="245365" x="5803900" y="5045075"/>
          <p14:tracePt t="245368" x="5822950" y="5045075"/>
          <p14:tracePt t="245386" x="5848350" y="5027613"/>
          <p14:tracePt t="245387" x="5884863" y="5018088"/>
          <p14:tracePt t="245670" x="5884863" y="5010150"/>
          <p14:tracePt t="245690" x="5875338" y="5010150"/>
          <p14:tracePt t="246190" x="5867400" y="5000625"/>
          <p14:tracePt t="247452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672348" y="516194"/>
            <a:ext cx="1898914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omic Sans MS" panose="030F0702030302020204" pitchFamily="66" charset="0"/>
                <a:sym typeface="Avenir Roman"/>
              </a:rPr>
              <a:t>Organoids </a:t>
            </a:r>
            <a:endParaRPr kumimoji="0" lang="en-GB" sz="2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omic Sans MS" panose="030F0702030302020204" pitchFamily="66" charset="0"/>
              <a:sym typeface="Avenir Roman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86775" y="1242979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latin typeface="Comic Sans MS" panose="030F0702030302020204" pitchFamily="66" charset="0"/>
              </a:rPr>
              <a:t>3D </a:t>
            </a:r>
            <a:r>
              <a:rPr lang="en-US" dirty="0">
                <a:latin typeface="Comic Sans MS" panose="030F0702030302020204" pitchFamily="66" charset="0"/>
              </a:rPr>
              <a:t>culture </a:t>
            </a:r>
            <a:r>
              <a:rPr lang="en-US" dirty="0" smtClean="0">
                <a:latin typeface="Comic Sans MS" panose="030F0702030302020204" pitchFamily="66" charset="0"/>
              </a:rPr>
              <a:t>technologies, 3D matrix </a:t>
            </a:r>
            <a:endParaRPr lang="en-US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 smtClean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Comic Sans MS" panose="030F0702030302020204" pitchFamily="66" charset="0"/>
              </a:rPr>
              <a:t>tissue-derived adult stem cells can grown and form self-organizing </a:t>
            </a:r>
            <a:r>
              <a:rPr lang="en-US" dirty="0" err="1">
                <a:latin typeface="Comic Sans MS" panose="030F0702030302020204" pitchFamily="66" charset="0"/>
              </a:rPr>
              <a:t>organotypic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smtClean="0">
                <a:latin typeface="Comic Sans MS" panose="030F0702030302020204" pitchFamily="66" charset="0"/>
              </a:rPr>
              <a:t>structures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latin typeface="Comic Sans MS" panose="030F0702030302020204" pitchFamily="66" charset="0"/>
              </a:rPr>
              <a:t>human </a:t>
            </a:r>
            <a:r>
              <a:rPr lang="en-US" dirty="0">
                <a:latin typeface="Comic Sans MS" panose="030F0702030302020204" pitchFamily="66" charset="0"/>
              </a:rPr>
              <a:t>healthy tissue and cancer models. </a:t>
            </a:r>
            <a:endParaRPr lang="en-US" dirty="0" smtClean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Comic Sans MS" panose="030F0702030302020204" pitchFamily="66" charset="0"/>
              </a:rPr>
              <a:t>cryopreserved and stored in living organoid </a:t>
            </a:r>
            <a:r>
              <a:rPr lang="en-US" dirty="0" smtClean="0">
                <a:latin typeface="Comic Sans MS" panose="030F0702030302020204" pitchFamily="66" charset="0"/>
              </a:rPr>
              <a:t>biobanks</a:t>
            </a:r>
          </a:p>
          <a:p>
            <a:endParaRPr lang="en-US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latin typeface="Comic Sans MS" panose="030F0702030302020204" pitchFamily="66" charset="0"/>
              </a:rPr>
              <a:t>can </a:t>
            </a:r>
            <a:r>
              <a:rPr lang="en-US" dirty="0">
                <a:latin typeface="Comic Sans MS" panose="030F0702030302020204" pitchFamily="66" charset="0"/>
              </a:rPr>
              <a:t>be genetically characterized and used for drug </a:t>
            </a:r>
            <a:r>
              <a:rPr lang="en-US" dirty="0" smtClean="0">
                <a:latin typeface="Comic Sans MS" panose="030F0702030302020204" pitchFamily="66" charset="0"/>
              </a:rPr>
              <a:t>screening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36580" y="5490296"/>
            <a:ext cx="8570450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l" rtl="0" latinLnBrk="1" hangingPunct="0"/>
            <a:r>
              <a:rPr lang="en-US" dirty="0" smtClean="0">
                <a:latin typeface="Comic Sans MS" panose="030F0702030302020204" pitchFamily="66" charset="0"/>
              </a:rPr>
              <a:t>A single </a:t>
            </a:r>
            <a:r>
              <a:rPr lang="en-US" dirty="0">
                <a:latin typeface="Comic Sans MS" panose="030F0702030302020204" pitchFamily="66" charset="0"/>
              </a:rPr>
              <a:t>LGR5+ intestinal stem </a:t>
            </a:r>
            <a:r>
              <a:rPr lang="en-US" dirty="0" smtClean="0">
                <a:latin typeface="Comic Sans MS" panose="030F0702030302020204" pitchFamily="66" charset="0"/>
              </a:rPr>
              <a:t>cell epithelial organoids  (Sato et al, 2009)</a:t>
            </a:r>
            <a:endParaRPr lang="it-IT" dirty="0">
              <a:latin typeface="Comic Sans MS" panose="030F0702030302020204" pitchFamily="66" charset="0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702030302020204" pitchFamily="66" charset="0"/>
              <a:sym typeface="Avenir Roman"/>
            </a:endParaRPr>
          </a:p>
        </p:txBody>
      </p:sp>
      <p:pic>
        <p:nvPicPr>
          <p:cNvPr id="5122" name="Picture 2" descr="Section of a brain organoi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113" y="2340497"/>
            <a:ext cx="3462728" cy="194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329204"/>
      </p:ext>
    </p:extLst>
  </p:cSld>
  <p:clrMapOvr>
    <a:masterClrMapping/>
  </p:clrMapOvr>
  <p:transition spd="med" advTm="1055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2264" x="2894013" y="2581275"/>
          <p14:tracePt t="42266" x="2965450" y="2598738"/>
          <p14:tracePt t="42272" x="3089275" y="2616200"/>
          <p14:tracePt t="42288" x="3214688" y="2616200"/>
          <p14:tracePt t="42305" x="3303588" y="2616200"/>
          <p14:tracePt t="42322" x="3384550" y="2616200"/>
          <p14:tracePt t="42338" x="3429000" y="2616200"/>
          <p14:tracePt t="42354" x="3455988" y="2616200"/>
          <p14:tracePt t="42371" x="3465513" y="2616200"/>
          <p14:tracePt t="42388" x="3482975" y="2616200"/>
          <p14:tracePt t="42856" x="3527425" y="2589213"/>
          <p14:tracePt t="42864" x="3581400" y="2571750"/>
          <p14:tracePt t="42872" x="3687763" y="2500313"/>
          <p14:tracePt t="42872" x="3751263" y="2473325"/>
          <p14:tracePt t="42890" x="3803650" y="2419350"/>
          <p14:tracePt t="42906" x="3875088" y="2384425"/>
          <p14:tracePt t="42921" x="3902075" y="2357438"/>
          <p14:tracePt t="42938" x="3911600" y="2330450"/>
          <p14:tracePt t="42955" x="3911600" y="2312988"/>
          <p14:tracePt t="42971" x="3929063" y="2286000"/>
          <p14:tracePt t="42988" x="3929063" y="2276475"/>
          <p14:tracePt t="43136" x="3911600" y="2268538"/>
          <p14:tracePt t="43144" x="3840163" y="2268538"/>
          <p14:tracePt t="43152" x="3759200" y="2268538"/>
          <p14:tracePt t="43158" x="3571875" y="2268538"/>
          <p14:tracePt t="43171" x="3438525" y="2312988"/>
          <p14:tracePt t="43188" x="3394075" y="2347913"/>
          <p14:tracePt t="43205" x="3375025" y="2366963"/>
          <p14:tracePt t="43221" x="3367088" y="2384425"/>
          <p14:tracePt t="43243" x="3367088" y="2393950"/>
          <p14:tracePt t="43254" x="3367088" y="2428875"/>
          <p14:tracePt t="43296" x="3367088" y="2438400"/>
          <p14:tracePt t="43312" x="3367088" y="2455863"/>
          <p14:tracePt t="43320" x="3402013" y="2473325"/>
          <p14:tracePt t="43329" x="3419475" y="2473325"/>
          <p14:tracePt t="43338" x="3473450" y="2500313"/>
          <p14:tracePt t="43355" x="3544888" y="2527300"/>
          <p14:tracePt t="43371" x="3589338" y="2544763"/>
          <p14:tracePt t="43388" x="3705225" y="2581275"/>
          <p14:tracePt t="43405" x="3795713" y="2598738"/>
          <p14:tracePt t="43422" x="3867150" y="2608263"/>
          <p14:tracePt t="43438" x="3938588" y="2616200"/>
          <p14:tracePt t="43438" x="3973513" y="2625725"/>
          <p14:tracePt t="43456" x="4071938" y="2643188"/>
          <p14:tracePt t="43472" x="4152900" y="2643188"/>
          <p14:tracePt t="43489" x="4187825" y="2643188"/>
          <p14:tracePt t="43506" x="4224338" y="2643188"/>
          <p14:tracePt t="43521" x="4259263" y="2643188"/>
          <p14:tracePt t="43538" x="4313238" y="2643188"/>
          <p14:tracePt t="43554" x="4340225" y="2625725"/>
          <p14:tracePt t="43570" x="4375150" y="2625725"/>
          <p14:tracePt t="43588" x="4419600" y="2616200"/>
          <p14:tracePt t="43604" x="4438650" y="2598738"/>
          <p14:tracePt t="43622" x="4465638" y="2598738"/>
          <p14:tracePt t="43638" x="4491038" y="2589213"/>
          <p14:tracePt t="43655" x="4537075" y="2589213"/>
          <p14:tracePt t="43655" x="4562475" y="2571750"/>
          <p14:tracePt t="43671" x="4633913" y="2562225"/>
          <p14:tracePt t="43688" x="4705350" y="2562225"/>
          <p14:tracePt t="43705" x="4786313" y="2544763"/>
          <p14:tracePt t="43721" x="4803775" y="2544763"/>
          <p14:tracePt t="43738" x="4875213" y="2544763"/>
          <p14:tracePt t="43754" x="5010150" y="2544763"/>
          <p14:tracePt t="43771" x="5187950" y="2544763"/>
          <p14:tracePt t="43788" x="5367338" y="2544763"/>
          <p14:tracePt t="43805" x="5830888" y="2697163"/>
          <p14:tracePt t="43939" x="5857875" y="2786063"/>
          <p14:tracePt t="43960" x="5857875" y="2830513"/>
          <p14:tracePt t="43971" x="5857875" y="2894013"/>
          <p14:tracePt t="43988" x="5857875" y="2982913"/>
          <p14:tracePt t="44005" x="5857875" y="3089275"/>
          <p14:tracePt t="44021" x="5840413" y="3179763"/>
          <p14:tracePt t="44038" x="5795963" y="3276600"/>
          <p14:tracePt t="44054" x="5776913" y="3367088"/>
          <p14:tracePt t="44054" x="5751513" y="3384550"/>
          <p14:tracePt t="44072" x="5715000" y="3482975"/>
          <p14:tracePt t="44089" x="5626100" y="3571875"/>
          <p14:tracePt t="44105" x="5527675" y="3625850"/>
          <p14:tracePt t="44123" x="5402263" y="3724275"/>
          <p14:tracePt t="44155" x="5348288" y="3759200"/>
          <p14:tracePt t="44156" x="5232400" y="3822700"/>
          <p14:tracePt t="44171" x="5099050" y="3875088"/>
          <p14:tracePt t="44188" x="4965700" y="3938588"/>
          <p14:tracePt t="44204" x="4813300" y="3983038"/>
          <p14:tracePt t="44221" x="4670425" y="3983038"/>
          <p14:tracePt t="44238" x="4554538" y="3983038"/>
          <p14:tracePt t="44254" x="4456113" y="3983038"/>
          <p14:tracePt t="44271" x="4303713" y="3956050"/>
          <p14:tracePt t="44288" x="4160838" y="3867150"/>
          <p14:tracePt t="44304" x="4037013" y="3741738"/>
          <p14:tracePt t="44321" x="3929063" y="3554413"/>
          <p14:tracePt t="44338" x="3848100" y="3322638"/>
          <p14:tracePt t="44358" x="3751263" y="2830513"/>
          <p14:tracePt t="44388" x="3732213" y="2697163"/>
          <p14:tracePt t="44388" x="3732213" y="2455863"/>
          <p14:tracePt t="44404" x="3732213" y="2276475"/>
          <p14:tracePt t="44421" x="3732213" y="2152650"/>
          <p14:tracePt t="44438" x="3751263" y="2089150"/>
          <p14:tracePt t="44438" x="3751263" y="2062163"/>
          <p14:tracePt t="44455" x="3759200" y="2054225"/>
          <p14:tracePt t="44455" x="3768725" y="2036763"/>
          <p14:tracePt t="44472" x="3776663" y="2017713"/>
          <p14:tracePt t="44488" x="3822700" y="1990725"/>
          <p14:tracePt t="44505" x="3867150" y="1955800"/>
          <p14:tracePt t="44521" x="3938588" y="1938338"/>
          <p14:tracePt t="44538" x="4010025" y="1911350"/>
          <p14:tracePt t="44554" x="4037013" y="1911350"/>
          <p14:tracePt t="44571" x="4071938" y="1893888"/>
          <p14:tracePt t="44588" x="4133850" y="1893888"/>
          <p14:tracePt t="44605" x="4251325" y="1928813"/>
          <p14:tracePt t="44621" x="4384675" y="1990725"/>
          <p14:tracePt t="44638" x="4500563" y="2089150"/>
          <p14:tracePt t="44654" x="4598988" y="2179638"/>
          <p14:tracePt t="44654" x="4643438" y="2232025"/>
          <p14:tracePt t="44672" x="4705350" y="2322513"/>
          <p14:tracePt t="44688" x="4786313" y="2419350"/>
          <p14:tracePt t="44705" x="4867275" y="2544763"/>
          <p14:tracePt t="44721" x="4902200" y="2625725"/>
          <p14:tracePt t="44738" x="4911725" y="2679700"/>
          <p14:tracePt t="44754" x="4929188" y="2714625"/>
          <p14:tracePt t="44772" x="4929188" y="2732088"/>
          <p14:tracePt t="44788" x="4929188" y="2751138"/>
          <p14:tracePt t="44804" x="4929188" y="2776538"/>
          <p14:tracePt t="44821" x="4929188" y="2813050"/>
          <p14:tracePt t="44839" x="4929188" y="2847975"/>
          <p14:tracePt t="44854" x="4929188" y="2919413"/>
          <p14:tracePt t="44872" x="4929188" y="3009900"/>
          <p14:tracePt t="44889" x="4875213" y="3125788"/>
          <p14:tracePt t="44905" x="4813300" y="3241675"/>
          <p14:tracePt t="44922" x="4589463" y="3536950"/>
          <p14:tracePt t="44961" x="4473575" y="3670300"/>
          <p14:tracePt t="44989" x="4446588" y="3697288"/>
          <p14:tracePt t="44994" x="4419600" y="3724275"/>
          <p14:tracePt t="45004" x="4367213" y="3776663"/>
          <p14:tracePt t="45021" x="4268788" y="3830638"/>
          <p14:tracePt t="45054" x="4232275" y="3867150"/>
          <p14:tracePt t="45183" x="4232275" y="3813175"/>
          <p14:tracePt t="45191" x="4232275" y="3705225"/>
          <p14:tracePt t="45199" x="4232275" y="3589338"/>
          <p14:tracePt t="45207" x="4322763" y="3232150"/>
          <p14:tracePt t="45221" x="4491038" y="2803525"/>
          <p14:tracePt t="45238" x="4625975" y="2411413"/>
          <p14:tracePt t="45255" x="4714875" y="2108200"/>
          <p14:tracePt t="45272" x="4741863" y="2036763"/>
          <p14:tracePt t="45288" x="4741863" y="2000250"/>
          <p14:tracePt t="45305" x="4751388" y="1990725"/>
          <p14:tracePt t="45447" x="4759325" y="1990725"/>
          <p14:tracePt t="45455" x="4759325" y="2009775"/>
          <p14:tracePt t="45462" x="4759325" y="2054225"/>
          <p14:tracePt t="45471" x="4759325" y="2241550"/>
          <p14:tracePt t="45487" x="4759325" y="2411413"/>
          <p14:tracePt t="45505" x="4732338" y="2536825"/>
          <p14:tracePt t="45521" x="4714875" y="2660650"/>
          <p14:tracePt t="45538" x="4705350" y="2741613"/>
          <p14:tracePt t="45555" x="4705350" y="2776538"/>
          <p14:tracePt t="45573" x="4705350" y="2803525"/>
          <p14:tracePt t="45590" x="4697413" y="2813050"/>
          <p14:tracePt t="45607" x="4697413" y="2822575"/>
          <p14:tracePt t="45621" x="4697413" y="2830513"/>
          <p14:tracePt t="45638" x="4697413" y="2847975"/>
          <p14:tracePt t="45638" x="4697413" y="2874963"/>
          <p14:tracePt t="45655" x="4697413" y="2884488"/>
          <p14:tracePt t="45671" x="4714875" y="3009900"/>
          <p14:tracePt t="45688" x="4732338" y="3089275"/>
          <p14:tracePt t="45704" x="4776788" y="3143250"/>
          <p14:tracePt t="45722" x="4786313" y="3187700"/>
          <p14:tracePt t="45738" x="4786313" y="3224213"/>
          <p14:tracePt t="45755" x="4813300" y="3268663"/>
          <p14:tracePt t="45771" x="4830763" y="3340100"/>
          <p14:tracePt t="45788" x="4857750" y="3419475"/>
          <p14:tracePt t="45804" x="4884738" y="3465513"/>
          <p14:tracePt t="45822" x="4911725" y="3490913"/>
          <p14:tracePt t="45837" x="4938713" y="3527425"/>
          <p14:tracePt t="45837" x="4956175" y="3544888"/>
          <p14:tracePt t="45872" x="4973638" y="3571875"/>
          <p14:tracePt t="45872" x="4983163" y="3581400"/>
          <p14:tracePt t="45888" x="4991100" y="3608388"/>
          <p14:tracePt t="45904" x="5000625" y="3608388"/>
          <p14:tracePt t="45921" x="5010150" y="3616325"/>
          <p14:tracePt t="45937" x="5027613" y="3643313"/>
          <p14:tracePt t="45954" x="5054600" y="3705225"/>
          <p14:tracePt t="45971" x="5072063" y="3803650"/>
          <p14:tracePt t="45988" x="5089525" y="3929063"/>
          <p14:tracePt t="46005" x="5108575" y="4054475"/>
          <p14:tracePt t="46021" x="5108575" y="4214813"/>
          <p14:tracePt t="46038" x="5108575" y="4357688"/>
          <p14:tracePt t="46055" x="5062538" y="4751388"/>
          <p14:tracePt t="46132" x="5054600" y="4759325"/>
          <p14:tracePt t="46145" x="5054600" y="4768850"/>
          <p14:tracePt t="46154" x="5045075" y="4795838"/>
          <p14:tracePt t="46320" x="5027613" y="4786313"/>
          <p14:tracePt t="46320" x="5010150" y="4759325"/>
          <p14:tracePt t="46329" x="5010150" y="4751388"/>
          <p14:tracePt t="46338" x="5010150" y="4679950"/>
          <p14:tracePt t="46354" x="5010150" y="4625975"/>
          <p14:tracePt t="46371" x="5010150" y="4589463"/>
          <p14:tracePt t="46387" x="5010150" y="4562475"/>
          <p14:tracePt t="46511" x="5018088" y="4562475"/>
          <p14:tracePt t="46527" x="5027613" y="4562475"/>
          <p14:tracePt t="46528" x="5045075" y="4562475"/>
          <p14:tracePt t="46537" x="5081588" y="4581525"/>
          <p14:tracePt t="46555" x="5116513" y="4625975"/>
          <p14:tracePt t="46571" x="5170488" y="4714875"/>
          <p14:tracePt t="46587" x="5187950" y="4776788"/>
          <p14:tracePt t="46604" x="5214938" y="4822825"/>
          <p14:tracePt t="46622" x="5224463" y="4867275"/>
          <p14:tracePt t="46638" x="5241925" y="4894263"/>
          <p14:tracePt t="46654" x="5259388" y="4919663"/>
          <p14:tracePt t="46671" x="5286375" y="4929188"/>
          <p14:tracePt t="46688" x="5303838" y="4946650"/>
          <p14:tracePt t="46705" x="5322888" y="4956175"/>
          <p14:tracePt t="46721" x="5330825" y="4956175"/>
          <p14:tracePt t="46738" x="5340350" y="4956175"/>
          <p14:tracePt t="46800" x="5375275" y="4956175"/>
          <p14:tracePt t="46806" x="5438775" y="4956175"/>
          <p14:tracePt t="46810" x="5518150" y="4956175"/>
          <p14:tracePt t="46821" x="5697538" y="4956175"/>
          <p14:tracePt t="46837" x="5840413" y="4956175"/>
          <p14:tracePt t="46854" x="5911850" y="4956175"/>
          <p14:tracePt t="46854" x="5929313" y="4956175"/>
          <p14:tracePt t="46871" x="5956300" y="4946650"/>
          <p14:tracePt t="46888" x="5965825" y="4946650"/>
          <p14:tracePt t="46904" x="5983288" y="4938713"/>
          <p14:tracePt t="46921" x="6000750" y="4919663"/>
          <p14:tracePt t="46938" x="6027738" y="4902200"/>
          <p14:tracePt t="46954" x="6037263" y="4894263"/>
          <p14:tracePt t="46971" x="6045200" y="4884738"/>
          <p14:tracePt t="47176" x="6010275" y="4884738"/>
          <p14:tracePt t="47184" x="5938838" y="4911725"/>
          <p14:tracePt t="47190" x="5670550" y="5027613"/>
          <p14:tracePt t="47211" x="5572125" y="5072063"/>
          <p14:tracePt t="47221" x="5419725" y="5153025"/>
          <p14:tracePt t="47238" x="5313363" y="5197475"/>
          <p14:tracePt t="47568" x="5348288" y="5197475"/>
          <p14:tracePt t="47568" x="5419725" y="5197475"/>
          <p14:tracePt t="47584" x="5510213" y="5197475"/>
          <p14:tracePt t="47594" x="5589588" y="5197475"/>
          <p14:tracePt t="47605" x="5768975" y="5197475"/>
          <p14:tracePt t="47609" x="5830888" y="5197475"/>
          <p14:tracePt t="47622" x="5911850" y="5197475"/>
          <p14:tracePt t="47637" x="5929313" y="5197475"/>
          <p14:tracePt t="47654" x="5946775" y="5187950"/>
          <p14:tracePt t="47654" x="5956300" y="5180013"/>
          <p14:tracePt t="47672" x="5983288" y="5170488"/>
          <p14:tracePt t="47672" x="6018213" y="5170488"/>
          <p14:tracePt t="47687" x="6116638" y="5126038"/>
          <p14:tracePt t="47705" x="6251575" y="5089525"/>
          <p14:tracePt t="47721" x="6375400" y="5045075"/>
          <p14:tracePt t="47738" x="6483350" y="5010150"/>
          <p14:tracePt t="47754" x="6599238" y="4983163"/>
          <p14:tracePt t="47772" x="6670675" y="4965700"/>
          <p14:tracePt t="47787" x="6742113" y="4946650"/>
          <p14:tracePt t="47805" x="6840538" y="4911725"/>
          <p14:tracePt t="47821" x="6911975" y="4911725"/>
          <p14:tracePt t="47838" x="6973888" y="4902200"/>
          <p14:tracePt t="47854" x="7161213" y="4884738"/>
          <p14:tracePt t="47898" x="7197725" y="4875213"/>
          <p14:tracePt t="47904" x="7296150" y="4848225"/>
          <p14:tracePt t="47921" x="7419975" y="4840288"/>
          <p14:tracePt t="47938" x="7537450" y="4813300"/>
          <p14:tracePt t="47954" x="7634288" y="4813300"/>
          <p14:tracePt t="47971" x="7661275" y="4803775"/>
          <p14:tracePt t="47987" x="7697788" y="4803775"/>
          <p14:tracePt t="48004" x="7751763" y="4786313"/>
          <p14:tracePt t="48021" x="7823200" y="4786313"/>
          <p14:tracePt t="48037" x="7912100" y="4786313"/>
          <p14:tracePt t="48055" x="7956550" y="4786313"/>
          <p14:tracePt t="48071" x="7983538" y="4786313"/>
          <p14:tracePt t="54136" x="7912100" y="4751388"/>
          <p14:tracePt t="54143" x="7670800" y="4679950"/>
          <p14:tracePt t="54154" x="7419975" y="4598988"/>
          <p14:tracePt t="54155" x="6823075" y="4438650"/>
          <p14:tracePt t="54171" x="6438900" y="4268788"/>
          <p14:tracePt t="54187" x="6251575" y="4179888"/>
          <p14:tracePt t="54204" x="6116638" y="4081463"/>
          <p14:tracePt t="54220" x="6010275" y="4010025"/>
          <p14:tracePt t="54238" x="5946775" y="3965575"/>
          <p14:tracePt t="54253" x="5848350" y="3902075"/>
          <p14:tracePt t="54253" x="5795963" y="3867150"/>
          <p14:tracePt t="54272" x="5741988" y="3822700"/>
          <p14:tracePt t="54287" x="5562600" y="3732213"/>
          <p14:tracePt t="54305" x="5419725" y="3633788"/>
          <p14:tracePt t="54321" x="5205413" y="3517900"/>
          <p14:tracePt t="54337" x="4956175" y="3419475"/>
          <p14:tracePt t="54354" x="4652963" y="3313113"/>
          <p14:tracePt t="54370" x="4446588" y="3259138"/>
          <p14:tracePt t="54387" x="4241800" y="3187700"/>
          <p14:tracePt t="54404" x="4054475" y="3133725"/>
          <p14:tracePt t="54421" x="3848100" y="3081338"/>
          <p14:tracePt t="54437" x="3616325" y="3036888"/>
          <p14:tracePt t="54453" x="3303588" y="2990850"/>
          <p14:tracePt t="54470" x="2884488" y="2955925"/>
          <p14:tracePt t="54488" x="2643188" y="2955925"/>
          <p14:tracePt t="54504" x="2500313" y="2955925"/>
          <p14:tracePt t="54521" x="2428875" y="2955925"/>
          <p14:tracePt t="54537" x="2347913" y="2955925"/>
          <p14:tracePt t="54555" x="2259013" y="2955925"/>
          <p14:tracePt t="54570" x="2133600" y="3000375"/>
          <p14:tracePt t="54588" x="2009775" y="3036888"/>
          <p14:tracePt t="54604" x="1928813" y="3062288"/>
          <p14:tracePt t="54622" x="1884363" y="3089275"/>
          <p14:tracePt t="54654" x="1884363" y="3098800"/>
          <p14:tracePt t="54904" x="1884363" y="3108325"/>
          <p14:tracePt t="54912" x="1893888" y="3170238"/>
          <p14:tracePt t="54920" x="2009775" y="3276600"/>
          <p14:tracePt t="54932" x="2071688" y="3348038"/>
          <p14:tracePt t="54937" x="2393950" y="3608388"/>
          <p14:tracePt t="54977" x="2419350" y="3625850"/>
          <p14:tracePt t="54987" x="2465388" y="3670300"/>
          <p14:tracePt t="55004" x="2490788" y="3679825"/>
          <p14:tracePt t="55020" x="2500313" y="3687763"/>
          <p14:tracePt t="55038" x="2509838" y="3687763"/>
          <p14:tracePt t="55072" x="2527300" y="3687763"/>
          <p14:tracePt t="55073" x="2571750" y="3687763"/>
          <p14:tracePt t="55087" x="2741613" y="3687763"/>
          <p14:tracePt t="55105" x="2857500" y="3679825"/>
          <p14:tracePt t="55121" x="2938463" y="3652838"/>
          <p14:tracePt t="55137" x="2973388" y="3608388"/>
          <p14:tracePt t="55154" x="2990850" y="3544888"/>
          <p14:tracePt t="55170" x="2990850" y="3482975"/>
          <p14:tracePt t="55186" x="2990850" y="3411538"/>
          <p14:tracePt t="55203" x="2965450" y="3286125"/>
          <p14:tracePt t="55220" x="2847975" y="3152775"/>
          <p14:tracePt t="55236" x="2660650" y="3027363"/>
          <p14:tracePt t="55253" x="2322513" y="2901950"/>
          <p14:tracePt t="55270" x="1795463" y="2786063"/>
          <p14:tracePt t="55270" x="1509713" y="2732088"/>
          <p14:tracePt t="55287" x="955675" y="2732088"/>
          <p14:tracePt t="55303" x="561975" y="2732088"/>
          <p14:tracePt t="55321" x="347663" y="2786063"/>
          <p14:tracePt t="55336" x="231775" y="2857500"/>
          <p14:tracePt t="55354" x="160338" y="2911475"/>
          <p14:tracePt t="55369" x="133350" y="2955925"/>
          <p14:tracePt t="55387" x="115888" y="3009900"/>
          <p14:tracePt t="55403" x="98425" y="3081338"/>
          <p14:tracePt t="55427" x="98425" y="3108325"/>
          <p14:tracePt t="55436" x="98425" y="3160713"/>
          <p14:tracePt t="55469" x="98425" y="3251200"/>
          <p14:tracePt t="55470" x="142875" y="3330575"/>
          <p14:tracePt t="55470" x="179388" y="3367088"/>
          <p14:tracePt t="55488" x="214313" y="3419475"/>
          <p14:tracePt t="55503" x="250825" y="3446463"/>
          <p14:tracePt t="55520" x="295275" y="3473450"/>
          <p14:tracePt t="55536" x="374650" y="3482975"/>
          <p14:tracePt t="55553" x="490538" y="3500438"/>
          <p14:tracePt t="55570" x="660400" y="3517900"/>
          <p14:tracePt t="55587" x="874713" y="3517900"/>
          <p14:tracePt t="55603" x="1062038" y="3517900"/>
          <p14:tracePt t="55620" x="1204913" y="3517900"/>
          <p14:tracePt t="55620" x="1250950" y="3517900"/>
          <p14:tracePt t="55640" x="1312863" y="3517900"/>
          <p14:tracePt t="55655" x="1401763" y="3517900"/>
          <p14:tracePt t="55655" x="1446213" y="3517900"/>
          <p14:tracePt t="55672" x="1517650" y="3517900"/>
          <p14:tracePt t="55687" x="1812925" y="3473450"/>
          <p14:tracePt t="55714" x="2009775" y="3419475"/>
          <p14:tracePt t="55738" x="2089150" y="3367088"/>
          <p14:tracePt t="55753" x="2152650" y="3322638"/>
          <p14:tracePt t="55771" x="2205038" y="3276600"/>
          <p14:tracePt t="55787" x="2251075" y="3224213"/>
          <p14:tracePt t="55804" x="2286000" y="3152775"/>
          <p14:tracePt t="55820" x="2312988" y="3098800"/>
          <p14:tracePt t="55844" x="2322513" y="3081338"/>
          <p14:tracePt t="55853" x="2322513" y="3062288"/>
          <p14:tracePt t="55967" x="2322513" y="3054350"/>
          <p14:tracePt t="55976" x="2268538" y="3054350"/>
          <p14:tracePt t="55984" x="2214563" y="3081338"/>
          <p14:tracePt t="55988" x="2089150" y="3197225"/>
          <p14:tracePt t="56003" x="1982788" y="3322638"/>
          <p14:tracePt t="56021" x="1938338" y="3429000"/>
          <p14:tracePt t="56037" x="1911350" y="3500438"/>
          <p14:tracePt t="56054" x="1911350" y="3554413"/>
          <p14:tracePt t="56070" x="1911350" y="3608388"/>
          <p14:tracePt t="56070" x="1911350" y="3633788"/>
          <p14:tracePt t="56087" x="1911350" y="3652838"/>
          <p14:tracePt t="56103" x="1911350" y="3670300"/>
          <p14:tracePt t="56121" x="1919288" y="3679825"/>
          <p14:tracePt t="56137" x="1938338" y="3697288"/>
          <p14:tracePt t="56154" x="1965325" y="3724275"/>
          <p14:tracePt t="56170" x="2017713" y="3741738"/>
          <p14:tracePt t="56187" x="2062163" y="3751263"/>
          <p14:tracePt t="56203" x="2143125" y="3768725"/>
          <p14:tracePt t="56221" x="2232025" y="3768725"/>
          <p14:tracePt t="56237" x="2357438" y="3768725"/>
          <p14:tracePt t="56254" x="2455863" y="3768725"/>
          <p14:tracePt t="56270" x="2527300" y="3741738"/>
          <p14:tracePt t="56270" x="2562225" y="3714750"/>
          <p14:tracePt t="56287" x="2598738" y="3660775"/>
          <p14:tracePt t="56303" x="2633663" y="3581400"/>
          <p14:tracePt t="56321" x="2652713" y="3509963"/>
          <p14:tracePt t="56337" x="2660650" y="3446463"/>
          <p14:tracePt t="56353" x="2660650" y="3394075"/>
          <p14:tracePt t="56370" x="2660650" y="3357563"/>
          <p14:tracePt t="56387" x="2660650" y="3303588"/>
          <p14:tracePt t="56403" x="2643188" y="3259138"/>
          <p14:tracePt t="56420" x="2608263" y="3187700"/>
          <p14:tracePt t="56437" x="2490788" y="3081338"/>
          <p14:tracePt t="56453" x="2303463" y="2990850"/>
          <p14:tracePt t="56470" x="2125663" y="2919413"/>
          <p14:tracePt t="56487" x="1795463" y="2857500"/>
          <p14:tracePt t="56504" x="1643063" y="2840038"/>
          <p14:tracePt t="56520" x="1544638" y="2840038"/>
          <p14:tracePt t="56538" x="1509713" y="2840038"/>
          <p14:tracePt t="56553" x="1465263" y="2847975"/>
          <p14:tracePt t="56570" x="1428750" y="2884488"/>
          <p14:tracePt t="56587" x="1384300" y="2928938"/>
          <p14:tracePt t="56604" x="1347788" y="2982913"/>
          <p14:tracePt t="56620" x="1322388" y="3027363"/>
          <p14:tracePt t="56637" x="1322388" y="3044825"/>
          <p14:tracePt t="56653" x="1303338" y="3098800"/>
          <p14:tracePt t="56671" x="1303338" y="3152775"/>
          <p14:tracePt t="56687" x="1303338" y="3205163"/>
          <p14:tracePt t="56704" x="1303338" y="3241675"/>
          <p14:tracePt t="56720" x="1303338" y="3276600"/>
          <p14:tracePt t="56737" x="1312863" y="3286125"/>
          <p14:tracePt t="56753" x="1330325" y="3303588"/>
          <p14:tracePt t="56770" x="1357313" y="3348038"/>
          <p14:tracePt t="56787" x="1374775" y="3367088"/>
          <p14:tracePt t="56804" x="1428750" y="3411538"/>
          <p14:tracePt t="56844" x="1455738" y="3419475"/>
          <p14:tracePt t="56854" x="1500188" y="3446463"/>
          <p14:tracePt t="56870" x="1544638" y="3473450"/>
          <p14:tracePt t="56870" x="1554163" y="3473450"/>
          <p14:tracePt t="56887" x="1571625" y="3490913"/>
          <p14:tracePt t="56903" x="1633538" y="3509963"/>
          <p14:tracePt t="56921" x="1704975" y="3527425"/>
          <p14:tracePt t="56936" x="1785938" y="3544888"/>
          <p14:tracePt t="56954" x="2098675" y="3562350"/>
          <p14:tracePt t="56993" x="2143125" y="3562350"/>
          <p14:tracePt t="57003" x="2286000" y="3562350"/>
          <p14:tracePt t="57020" x="2366963" y="3562350"/>
          <p14:tracePt t="57037" x="2438400" y="3562350"/>
          <p14:tracePt t="57054" x="2490788" y="3554413"/>
          <p14:tracePt t="57070" x="2562225" y="3544888"/>
          <p14:tracePt t="57070" x="2643188" y="3509963"/>
          <p14:tracePt t="57087" x="2705100" y="3490913"/>
          <p14:tracePt t="57103" x="2813050" y="3455988"/>
          <p14:tracePt t="57120" x="2901950" y="3438525"/>
          <p14:tracePt t="57139" x="2990850" y="3411538"/>
          <p14:tracePt t="57154" x="3108325" y="3375025"/>
          <p14:tracePt t="57171" x="3295650" y="3340100"/>
          <p14:tracePt t="57207" x="3357563" y="3322638"/>
          <p14:tracePt t="57220" x="3438525" y="3322638"/>
          <p14:tracePt t="57220" x="3616325" y="3303588"/>
          <p14:tracePt t="57237" x="3803650" y="3268663"/>
          <p14:tracePt t="57253" x="3946525" y="3251200"/>
          <p14:tracePt t="57271" x="4062413" y="3224213"/>
          <p14:tracePt t="57287" x="4125913" y="3214688"/>
          <p14:tracePt t="57305" x="4187825" y="3197225"/>
          <p14:tracePt t="57320" x="4276725" y="3179763"/>
          <p14:tracePt t="57338" x="4348163" y="3160713"/>
          <p14:tracePt t="57354" x="4419600" y="3133725"/>
          <p14:tracePt t="57370" x="4465638" y="3116263"/>
          <p14:tracePt t="57415" x="4483100" y="3108325"/>
          <p14:tracePt t="57471" x="4483100" y="3081338"/>
          <p14:tracePt t="57479" x="4483100" y="3036888"/>
          <p14:tracePt t="57487" x="4465638" y="2990850"/>
          <p14:tracePt t="57493" x="4348163" y="2874963"/>
          <p14:tracePt t="57503" x="4116388" y="2732088"/>
          <p14:tracePt t="57520" x="3956050" y="2679700"/>
          <p14:tracePt t="57537" x="3822700" y="2643188"/>
          <p14:tracePt t="57553" x="3679825" y="2625725"/>
          <p14:tracePt t="57570" x="3490913" y="2608263"/>
          <p14:tracePt t="57587" x="3251200" y="2608263"/>
          <p14:tracePt t="57603" x="3071813" y="2608263"/>
          <p14:tracePt t="57620" x="2982913" y="2625725"/>
          <p14:tracePt t="57637" x="2938463" y="2643188"/>
          <p14:tracePt t="57653" x="2911475" y="2660650"/>
          <p14:tracePt t="57670" x="2911475" y="2705100"/>
          <p14:tracePt t="57670" x="2911475" y="2741613"/>
          <p14:tracePt t="57688" x="2911475" y="2786063"/>
          <p14:tracePt t="57688" x="2911475" y="2857500"/>
          <p14:tracePt t="57704" x="2911475" y="2955925"/>
          <p14:tracePt t="57721" x="2973388" y="3116263"/>
          <p14:tracePt t="57737" x="3054350" y="3259138"/>
          <p14:tracePt t="57754" x="3160713" y="3367088"/>
          <p14:tracePt t="57769" x="3303588" y="3473450"/>
          <p14:tracePt t="57787" x="3446463" y="3536950"/>
          <p14:tracePt t="57803" x="3562350" y="3581400"/>
          <p14:tracePt t="57820" x="3732213" y="3625850"/>
          <p14:tracePt t="57837" x="3946525" y="3660775"/>
          <p14:tracePt t="57854" x="4187825" y="3697288"/>
          <p14:tracePt t="57870" x="4384675" y="3741738"/>
          <p14:tracePt t="57870" x="4456113" y="3741738"/>
          <p14:tracePt t="57888" x="4554538" y="3759200"/>
          <p14:tracePt t="57904" x="4652963" y="3759200"/>
          <p14:tracePt t="57920" x="4705350" y="3759200"/>
          <p14:tracePt t="57937" x="4732338" y="3759200"/>
          <p14:tracePt t="57954" x="4759325" y="3741738"/>
          <p14:tracePt t="57970" x="4813300" y="3714750"/>
          <p14:tracePt t="57987" x="4857750" y="3670300"/>
          <p14:tracePt t="58004" x="4929188" y="3500438"/>
          <p14:tracePt t="58076" x="4929188" y="3482975"/>
          <p14:tracePt t="58077" x="4946650" y="3473450"/>
          <p14:tracePt t="58087" x="4946650" y="3446463"/>
          <p14:tracePt t="58104" x="4946650" y="3429000"/>
          <p14:tracePt t="58120" x="4956175" y="3402013"/>
          <p14:tracePt t="58137" x="4956175" y="3367088"/>
          <p14:tracePt t="58153" x="4956175" y="3330575"/>
          <p14:tracePt t="58170" x="4973638" y="3286125"/>
          <p14:tracePt t="58187" x="4973638" y="3241675"/>
          <p14:tracePt t="58211" x="4983163" y="3224213"/>
          <p14:tracePt t="58220" x="4983163" y="3187700"/>
          <p14:tracePt t="58238" x="4991100" y="3179763"/>
          <p14:tracePt t="58253" x="5000625" y="3143250"/>
          <p14:tracePt t="58270" x="5018088" y="3116263"/>
          <p14:tracePt t="58286" x="5027613" y="3089275"/>
          <p14:tracePt t="58304" x="5027613" y="3081338"/>
          <p14:tracePt t="60663" x="5018088" y="3133725"/>
          <p14:tracePt t="60671" x="5000625" y="3224213"/>
          <p14:tracePt t="60679" x="4965700" y="3303588"/>
          <p14:tracePt t="60687" x="4929188" y="3500438"/>
          <p14:tracePt t="60687" x="4911725" y="3571875"/>
          <p14:tracePt t="60704" x="4875213" y="3670300"/>
          <p14:tracePt t="60719" x="4875213" y="3724275"/>
          <p14:tracePt t="60737" x="4857750" y="3786188"/>
          <p14:tracePt t="60754" x="4857750" y="3803650"/>
          <p14:tracePt t="60770" x="4857750" y="3857625"/>
          <p14:tracePt t="60787" x="4857750" y="3884613"/>
          <p14:tracePt t="60803" x="4857750" y="3919538"/>
          <p14:tracePt t="60821" x="4857750" y="3973513"/>
          <p14:tracePt t="60837" x="4857750" y="4000500"/>
          <p14:tracePt t="60853" x="4894263" y="4089400"/>
          <p14:tracePt t="60890" x="4902200" y="4125913"/>
          <p14:tracePt t="60903" x="4929188" y="4179888"/>
          <p14:tracePt t="60920" x="4938713" y="4214813"/>
          <p14:tracePt t="61023" x="4946650" y="4224338"/>
          <p14:tracePt t="61119" x="4956175" y="4224338"/>
          <p14:tracePt t="61127" x="3044825" y="3125788"/>
          <p14:tracePt t="61127" x="2847975" y="3125788"/>
          <p14:tracePt t="61408" x="1812925" y="3152775"/>
          <p14:tracePt t="61469" x="1687513" y="3197225"/>
          <p14:tracePt t="61470" x="1536700" y="3295650"/>
          <p14:tracePt t="61487" x="1393825" y="3394075"/>
          <p14:tracePt t="61487" x="1347788" y="3482975"/>
          <p14:tracePt t="61504" x="1250950" y="3616325"/>
          <p14:tracePt t="61520" x="1187450" y="3732213"/>
          <p14:tracePt t="61537" x="1169988" y="3867150"/>
          <p14:tracePt t="61554" x="1169988" y="4000500"/>
          <p14:tracePt t="61569" x="1169988" y="4116388"/>
          <p14:tracePt t="61587" x="1187450" y="4214813"/>
          <p14:tracePt t="61603" x="1285875" y="4330700"/>
          <p14:tracePt t="61620" x="1384300" y="4411663"/>
          <p14:tracePt t="61636" x="1509713" y="4483100"/>
          <p14:tracePt t="61653" x="1687513" y="4562475"/>
          <p14:tracePt t="61670" x="1901825" y="4625975"/>
          <p14:tracePt t="61670" x="2027238" y="4643438"/>
          <p14:tracePt t="61688" x="2143125" y="4660900"/>
          <p14:tracePt t="61703" x="2438400" y="4679950"/>
          <p14:tracePt t="61720" x="2571750" y="4679950"/>
          <p14:tracePt t="61736" x="2724150" y="4679950"/>
          <p14:tracePt t="61754" x="2901950" y="4679950"/>
          <p14:tracePt t="61770" x="3133725" y="4643438"/>
          <p14:tracePt t="61794" x="3224213" y="4598988"/>
          <p14:tracePt t="61803" x="3322638" y="4527550"/>
          <p14:tracePt t="61820" x="3402013" y="4419600"/>
          <p14:tracePt t="61837" x="3455988" y="4286250"/>
          <p14:tracePt t="61854" x="3490913" y="4205288"/>
          <p14:tracePt t="61869" x="3517900" y="4116388"/>
          <p14:tracePt t="61869" x="3517900" y="4089400"/>
          <p14:tracePt t="61888" x="3517900" y="4062413"/>
          <p14:tracePt t="61903" x="3517900" y="3983038"/>
          <p14:tracePt t="61920" x="3517900" y="3946525"/>
          <p14:tracePt t="61937" x="3517900" y="3902075"/>
          <p14:tracePt t="61953" x="3482975" y="3867150"/>
          <p14:tracePt t="61970" x="3473450" y="3867150"/>
          <p14:tracePt t="62008" x="3455988" y="3867150"/>
          <p14:tracePt t="62025" x="3446463" y="3867150"/>
          <p14:tracePt t="62031" x="3438525" y="3867150"/>
          <p14:tracePt t="62036" x="3411538" y="3867150"/>
          <p14:tracePt t="62053" x="3367088" y="3867150"/>
          <p14:tracePt t="62070" x="3259138" y="3946525"/>
          <p14:tracePt t="62086" x="3081338" y="4152900"/>
          <p14:tracePt t="62104" x="3017838" y="4295775"/>
          <p14:tracePt t="62120" x="2982913" y="4394200"/>
          <p14:tracePt t="62138" x="2982913" y="4446588"/>
          <p14:tracePt t="62153" x="2982913" y="4465638"/>
          <p14:tracePt t="62171" x="2982913" y="4491038"/>
          <p14:tracePt t="62487" x="2990850" y="4465638"/>
          <p14:tracePt t="62495" x="3054350" y="4322763"/>
          <p14:tracePt t="62495" x="3054350" y="4313238"/>
          <p14:tracePt t="62528" x="3054350" y="4286250"/>
          <p14:tracePt t="62536" x="3071813" y="4276725"/>
          <p14:tracePt t="65719" x="3098800" y="4276725"/>
          <p14:tracePt t="65727" x="3152775" y="4313238"/>
          <p14:tracePt t="65735" x="3625850" y="4581525"/>
          <p14:tracePt t="65925" x="3652838" y="4598988"/>
          <p14:tracePt t="65943" x="3705225" y="4616450"/>
          <p14:tracePt t="65953" x="3732213" y="4616450"/>
          <p14:tracePt t="65959" x="3822700" y="4633913"/>
          <p14:tracePt t="65969" x="3875088" y="4660900"/>
          <p14:tracePt t="65986" x="3911600" y="4670425"/>
          <p14:tracePt t="66003" x="3956050" y="4687888"/>
          <p14:tracePt t="66019" x="3990975" y="4714875"/>
          <p14:tracePt t="66037" x="4044950" y="4714875"/>
          <p14:tracePt t="66053" x="4071938" y="4741863"/>
          <p14:tracePt t="66070" x="4108450" y="4741863"/>
          <p14:tracePt t="66086" x="4125913" y="4751388"/>
          <p14:tracePt t="66086" x="4133850" y="4759325"/>
          <p14:tracePt t="66123" x="4143375" y="4759325"/>
          <p14:tracePt t="66143" x="4152900" y="4759325"/>
          <p14:tracePt t="66151" x="4187825" y="4768850"/>
          <p14:tracePt t="66173" x="4259263" y="4813300"/>
          <p14:tracePt t="66202" x="4295775" y="4822825"/>
          <p14:tracePt t="66203" x="4367213" y="4857750"/>
          <p14:tracePt t="66219" x="4446588" y="4894263"/>
          <p14:tracePt t="66237" x="4537075" y="4919663"/>
          <p14:tracePt t="66252" x="4616450" y="4956175"/>
          <p14:tracePt t="66269" x="4714875" y="4973638"/>
          <p14:tracePt t="66290" x="4751388" y="4991100"/>
          <p14:tracePt t="66305" x="4795838" y="5000625"/>
          <p14:tracePt t="66320" x="4848225" y="5000625"/>
          <p14:tracePt t="66337" x="4911725" y="5010150"/>
          <p14:tracePt t="66354" x="5099050" y="5010150"/>
          <p14:tracePt t="66402" x="5153025" y="5010150"/>
          <p14:tracePt t="66403" x="5187950" y="5010150"/>
          <p14:tracePt t="66420" x="5241925" y="5010150"/>
          <p14:tracePt t="66436" x="5286375" y="5010150"/>
          <p14:tracePt t="66453" x="5322888" y="4991100"/>
          <p14:tracePt t="66470" x="5375275" y="4983163"/>
          <p14:tracePt t="66470" x="5402263" y="4965700"/>
          <p14:tracePt t="66488" x="5456238" y="4946650"/>
          <p14:tracePt t="66503" x="5581650" y="4875213"/>
          <p14:tracePt t="66520" x="5680075" y="4813300"/>
          <p14:tracePt t="66536" x="5741988" y="4751388"/>
          <p14:tracePt t="66553" x="5786438" y="4705350"/>
          <p14:tracePt t="66569" x="5840413" y="4633913"/>
          <p14:tracePt t="66586" x="5867400" y="4581525"/>
          <p14:tracePt t="66602" x="5894388" y="4527550"/>
          <p14:tracePt t="66619" x="5929313" y="4456113"/>
          <p14:tracePt t="66636" x="5929313" y="4402138"/>
          <p14:tracePt t="66653" x="5929313" y="4330700"/>
          <p14:tracePt t="66669" x="5929313" y="4276725"/>
          <p14:tracePt t="66686" x="5929313" y="4232275"/>
          <p14:tracePt t="66686" x="5929313" y="4187825"/>
          <p14:tracePt t="66704" x="5929313" y="4133850"/>
          <p14:tracePt t="66720" x="5911850" y="4054475"/>
          <p14:tracePt t="66737" x="5857875" y="3973513"/>
          <p14:tracePt t="66753" x="5786438" y="3875088"/>
          <p14:tracePt t="66770" x="5688013" y="3786188"/>
          <p14:tracePt t="66786" x="5608638" y="3741738"/>
          <p14:tracePt t="66803" x="5402263" y="3679825"/>
          <p14:tracePt t="66935" x="5394325" y="3705225"/>
          <p14:tracePt t="66943" x="5375275" y="3822700"/>
          <p14:tracePt t="66952" x="5375275" y="3929063"/>
          <p14:tracePt t="66952" x="5375275" y="4017963"/>
          <p14:tracePt t="66960" x="5375275" y="4133850"/>
          <p14:tracePt t="66969" x="5375275" y="4276725"/>
          <p14:tracePt t="66986" x="5375275" y="4375150"/>
          <p14:tracePt t="67003" x="5375275" y="4438650"/>
          <p14:tracePt t="67019" x="5394325" y="4473575"/>
          <p14:tracePt t="67036" x="5402263" y="4518025"/>
          <p14:tracePt t="67052" x="5438775" y="4572000"/>
          <p14:tracePt t="67069" x="5473700" y="4598988"/>
          <p14:tracePt t="67087" x="5500688" y="4625975"/>
          <p14:tracePt t="67102" x="5527675" y="4652963"/>
          <p14:tracePt t="67120" x="5581650" y="4687888"/>
          <p14:tracePt t="67136" x="5680075" y="4751388"/>
          <p14:tracePt t="67153" x="5741988" y="4795838"/>
          <p14:tracePt t="67169" x="5803900" y="4830763"/>
          <p14:tracePt t="67187" x="5840413" y="4857750"/>
          <p14:tracePt t="67202" x="5902325" y="4884738"/>
          <p14:tracePt t="67220" x="5983288" y="4938713"/>
          <p14:tracePt t="67236" x="6062663" y="4965700"/>
          <p14:tracePt t="67253" x="6153150" y="4973638"/>
          <p14:tracePt t="67269" x="6170613" y="4983163"/>
          <p14:tracePt t="67286" x="6188075" y="4983163"/>
          <p14:tracePt t="67911" x="6188075" y="5018088"/>
          <p14:tracePt t="67911" x="6170613" y="5108575"/>
          <p14:tracePt t="67920" x="5946775" y="5491163"/>
          <p14:tracePt t="67977" x="5929313" y="5527675"/>
          <p14:tracePt t="68647" x="5919788" y="5473700"/>
          <p14:tracePt t="68653" x="5919788" y="5429250"/>
          <p14:tracePt t="68669" x="5946775" y="5348288"/>
          <p14:tracePt t="68669" x="6054725" y="5126038"/>
          <p14:tracePt t="68686" x="6089650" y="4894263"/>
          <p14:tracePt t="68702" x="6089650" y="4491038"/>
          <p14:tracePt t="68735" x="6018213" y="4224338"/>
          <p14:tracePt t="68736" x="5911850" y="4027488"/>
          <p14:tracePt t="68753" x="5803900" y="3894138"/>
          <p14:tracePt t="68769" x="5724525" y="3822700"/>
          <p14:tracePt t="68786" x="5589588" y="3751263"/>
          <p14:tracePt t="68802" x="5108575" y="3608388"/>
          <p14:tracePt t="68841" x="4973638" y="3571875"/>
          <p14:tracePt t="68853" x="4670425" y="3544888"/>
          <p14:tracePt t="68869" x="4286250" y="3490913"/>
          <p14:tracePt t="68886" x="3840163" y="3411538"/>
          <p14:tracePt t="68902" x="3081338" y="3330575"/>
          <p14:tracePt t="68920" x="2751138" y="3330575"/>
          <p14:tracePt t="68936" x="2608263" y="3330575"/>
          <p14:tracePt t="68952" x="2482850" y="3357563"/>
          <p14:tracePt t="68969" x="2384425" y="3411538"/>
          <p14:tracePt t="68986" x="2276475" y="3482975"/>
          <p14:tracePt t="69002" x="2187575" y="3544888"/>
          <p14:tracePt t="69020" x="1965325" y="3724275"/>
          <p14:tracePt t="69062" x="1928813" y="3776663"/>
          <p14:tracePt t="69069" x="1776413" y="4116388"/>
          <p14:tracePt t="69118" x="1741488" y="4303713"/>
          <p14:tracePt t="69152" x="1741488" y="4348163"/>
          <p14:tracePt t="69153" x="1741488" y="4419600"/>
          <p14:tracePt t="69169" x="1741488" y="4510088"/>
          <p14:tracePt t="69186" x="1768475" y="4616450"/>
          <p14:tracePt t="69203" x="1839913" y="4768850"/>
          <p14:tracePt t="69219" x="1901825" y="4884738"/>
          <p14:tracePt t="69236" x="2009775" y="5027613"/>
          <p14:tracePt t="69252" x="2089150" y="5143500"/>
          <p14:tracePt t="69269" x="2170113" y="5224463"/>
          <p14:tracePt t="69288" x="2303463" y="5357813"/>
          <p14:tracePt t="69305" x="2419350" y="5419725"/>
          <p14:tracePt t="69321" x="2581275" y="5483225"/>
          <p14:tracePt t="69341" x="2751138" y="5545138"/>
          <p14:tracePt t="69353" x="2982913" y="5608638"/>
          <p14:tracePt t="69370" x="3241675" y="5643563"/>
          <p14:tracePt t="69387" x="3509963" y="5670550"/>
          <p14:tracePt t="69403" x="4081463" y="5688013"/>
          <p14:tracePt t="69453" x="4152900" y="5688013"/>
          <p14:tracePt t="69453" x="4348163" y="5661025"/>
          <p14:tracePt t="69469" x="4500563" y="5581650"/>
          <p14:tracePt t="69487" x="4652963" y="5510213"/>
          <p14:tracePt t="69502" x="4776788" y="5429250"/>
          <p14:tracePt t="69502" x="4840288" y="5375275"/>
          <p14:tracePt t="69520" x="4938713" y="5295900"/>
          <p14:tracePt t="69536" x="4983163" y="5187950"/>
          <p14:tracePt t="69553" x="5018088" y="5062538"/>
          <p14:tracePt t="69569" x="5054600" y="4938713"/>
          <p14:tracePt t="69586" x="5054600" y="4840288"/>
          <p14:tracePt t="69602" x="5054600" y="4732338"/>
          <p14:tracePt t="69620" x="5054600" y="4625975"/>
          <p14:tracePt t="69636" x="5027613" y="4527550"/>
          <p14:tracePt t="69652" x="4973638" y="4419600"/>
          <p14:tracePt t="69669" x="4919663" y="4340225"/>
          <p14:tracePt t="69686" x="4830763" y="4259263"/>
          <p14:tracePt t="69702" x="4652963" y="4133850"/>
          <p14:tracePt t="69702" x="4545013" y="4081463"/>
          <p14:tracePt t="69720" x="4224338" y="3929063"/>
          <p14:tracePt t="69736" x="3705225" y="3714750"/>
          <p14:tracePt t="69753" x="3000375" y="3517900"/>
          <p14:tracePt t="69768" x="2295525" y="3384550"/>
          <p14:tracePt t="69786" x="1714500" y="3330575"/>
          <p14:tracePt t="69802" x="1411288" y="3303588"/>
          <p14:tracePt t="69819" x="1303338" y="3303588"/>
          <p14:tracePt t="69835" x="1231900" y="3303588"/>
          <p14:tracePt t="69853" x="1143000" y="3330575"/>
          <p14:tracePt t="69869" x="1027113" y="3419475"/>
          <p14:tracePt t="69886" x="901700" y="3517900"/>
          <p14:tracePt t="69902" x="803275" y="3616325"/>
          <p14:tracePt t="69919" x="660400" y="3795713"/>
          <p14:tracePt t="69936" x="588963" y="3919538"/>
          <p14:tracePt t="69952" x="517525" y="4062413"/>
          <p14:tracePt t="69970" x="482600" y="4160838"/>
          <p14:tracePt t="69986" x="465138" y="4268788"/>
          <p14:tracePt t="70002" x="465138" y="4375150"/>
          <p14:tracePt t="70019" x="465138" y="4465638"/>
          <p14:tracePt t="70037" x="465138" y="4554538"/>
          <p14:tracePt t="70053" x="500063" y="4608513"/>
          <p14:tracePt t="70070" x="561975" y="4697413"/>
          <p14:tracePt t="70086" x="652463" y="4786313"/>
          <p14:tracePt t="70086" x="714375" y="4830763"/>
          <p14:tracePt t="70104" x="955675" y="4956175"/>
          <p14:tracePt t="70132" x="1490663" y="5108575"/>
          <p14:tracePt t="70179" x="1562100" y="5108575"/>
          <p14:tracePt t="70186" x="1965325" y="5170488"/>
          <p14:tracePt t="70218" x="2071688" y="5187950"/>
          <p14:tracePt t="70235" x="2187575" y="5205413"/>
          <p14:tracePt t="70236" x="2428875" y="5205413"/>
          <p14:tracePt t="70252" x="2660650" y="5205413"/>
          <p14:tracePt t="70269" x="2786063" y="5205413"/>
          <p14:tracePt t="70286" x="2901950" y="5197475"/>
          <p14:tracePt t="70302" x="3036888" y="5153025"/>
          <p14:tracePt t="70320" x="3133725" y="5133975"/>
          <p14:tracePt t="70336" x="3232150" y="5116513"/>
          <p14:tracePt t="70354" x="3313113" y="5099050"/>
          <p14:tracePt t="70369" x="3419475" y="5081588"/>
          <p14:tracePt t="70386" x="3536950" y="5045075"/>
          <p14:tracePt t="70403" x="3803650" y="5000625"/>
          <p14:tracePt t="70459" x="3840163" y="4983163"/>
          <p14:tracePt t="70469" x="3894138" y="4983163"/>
          <p14:tracePt t="70486" x="3902075" y="4983163"/>
          <p14:tracePt t="70502" x="3911600" y="4983163"/>
          <p14:tracePt t="70519" x="3919538" y="4983163"/>
          <p14:tracePt t="70623" x="3938588" y="4983163"/>
          <p14:tracePt t="71416" x="4000500" y="4983163"/>
          <p14:tracePt t="71424" x="4197350" y="5054600"/>
          <p14:tracePt t="77200" x="4197350" y="5089525"/>
          <p14:tracePt t="77208" x="4010025" y="5205413"/>
          <p14:tracePt t="77216" x="3795713" y="5259388"/>
          <p14:tracePt t="77236" x="3062288" y="5384800"/>
          <p14:tracePt t="77238" x="2312988" y="5483225"/>
          <p14:tracePt t="77253" x="1751013" y="5572125"/>
          <p14:tracePt t="77269" x="1527175" y="5589588"/>
          <p14:tracePt t="77286" x="1446213" y="5589588"/>
          <p14:tracePt t="77303" x="1428750" y="5589588"/>
          <p14:tracePt t="77319" x="1357313" y="5589588"/>
          <p14:tracePt t="77337" x="1231900" y="5581650"/>
          <p14:tracePt t="77354" x="1009650" y="5581650"/>
          <p14:tracePt t="77370" x="741363" y="5581650"/>
          <p14:tracePt t="77388" x="500063" y="5581650"/>
          <p14:tracePt t="77404" x="339725" y="5581650"/>
          <p14:tracePt t="77422" x="187325" y="5581650"/>
          <p14:tracePt t="77437" x="115888" y="5572125"/>
          <p14:tracePt t="77455" x="71438" y="5572125"/>
          <p14:tracePt t="77471" x="17463" y="5554663"/>
          <p14:tracePt t="77471" x="9525" y="5554663"/>
          <p14:tracePt t="77490" x="0" y="5554663"/>
          <p14:tracePt t="77664" x="0" y="5545138"/>
          <p14:tracePt t="77683" x="9525" y="5510213"/>
          <p14:tracePt t="77684" x="71438" y="5483225"/>
          <p14:tracePt t="77702" x="214313" y="5429250"/>
          <p14:tracePt t="77703" x="1098550" y="5224463"/>
          <p14:tracePt t="77772" x="1169988" y="5224463"/>
          <p14:tracePt t="77781" x="1214438" y="5224463"/>
          <p14:tracePt t="77786" x="1339850" y="5205413"/>
          <p14:tracePt t="77804" x="1482725" y="5187950"/>
          <p14:tracePt t="77819" x="1581150" y="5187950"/>
          <p14:tracePt t="77837" x="1652588" y="5170488"/>
          <p14:tracePt t="78441" x="1670050" y="5170488"/>
          <p14:tracePt t="78457" x="1670050" y="5197475"/>
          <p14:tracePt t="78464" x="1652588" y="5214938"/>
          <p14:tracePt t="78472" x="1633538" y="5251450"/>
          <p14:tracePt t="78477" x="1633538" y="5259388"/>
          <p14:tracePt t="78489" x="1633538" y="5286375"/>
          <p14:tracePt t="78729" x="1652588" y="5295900"/>
          <p14:tracePt t="78736" x="1679575" y="5295900"/>
          <p14:tracePt t="78746" x="1714500" y="5295900"/>
          <p14:tracePt t="78752" x="1758950" y="5276850"/>
          <p14:tracePt t="78761" x="1785938" y="5276850"/>
          <p14:tracePt t="78769" x="1812925" y="5259388"/>
          <p14:tracePt t="78786" x="1830388" y="5259388"/>
          <p14:tracePt t="78803" x="1857375" y="5251450"/>
          <p14:tracePt t="78819" x="1884363" y="5251450"/>
          <p14:tracePt t="78836" x="1901825" y="5251450"/>
          <p14:tracePt t="78853" x="1911350" y="5251450"/>
          <p14:tracePt t="78869" x="1928813" y="5251450"/>
          <p14:tracePt t="78886" x="1965325" y="5251450"/>
          <p14:tracePt t="78911" x="1973263" y="5251450"/>
          <p14:tracePt t="78919" x="1990725" y="5251450"/>
          <p14:tracePt t="78936" x="2009775" y="5251450"/>
          <p14:tracePt t="79553" x="2036763" y="5251450"/>
          <p14:tracePt t="79561" x="2062163" y="5251450"/>
          <p14:tracePt t="79565" x="2089150" y="5251450"/>
          <p14:tracePt t="79571" x="2125663" y="5251450"/>
          <p14:tracePt t="79587" x="2152650" y="5241925"/>
          <p14:tracePt t="80008" x="2187575" y="5232400"/>
          <p14:tracePt t="80011" x="2894013" y="5089525"/>
          <p14:tracePt t="80043" x="3108325" y="5089525"/>
          <p14:tracePt t="80053" x="3509963" y="5062538"/>
          <p14:tracePt t="80069" x="3768725" y="5045075"/>
          <p14:tracePt t="80086" x="3894138" y="5045075"/>
          <p14:tracePt t="80103" x="3983038" y="5045075"/>
          <p14:tracePt t="80103" x="4010025" y="5045075"/>
          <p14:tracePt t="80121" x="4098925" y="5045075"/>
          <p14:tracePt t="80152" x="4224338" y="5045075"/>
          <p14:tracePt t="80153" x="4322763" y="5027613"/>
          <p14:tracePt t="80170" x="4375150" y="5018088"/>
          <p14:tracePt t="80187" x="4384675" y="5010150"/>
          <p14:tracePt t="80656" x="4411663" y="5010150"/>
          <p14:tracePt t="80664" x="4473575" y="5018088"/>
          <p14:tracePt t="80672" x="4589463" y="5072063"/>
          <p14:tracePt t="80686" x="4697413" y="5126038"/>
          <p14:tracePt t="80687" x="4991100" y="5214938"/>
          <p14:tracePt t="80703" x="5197475" y="5268913"/>
          <p14:tracePt t="80703" x="5286375" y="5286375"/>
          <p14:tracePt t="80721" x="5313363" y="5303838"/>
          <p14:tracePt t="80736" x="5367338" y="5313363"/>
          <p14:tracePt t="80754" x="5375275" y="5313363"/>
          <p14:tracePt t="80769" x="5411788" y="5313363"/>
          <p14:tracePt t="80787" x="5456238" y="5313363"/>
          <p14:tracePt t="80803" x="5500688" y="5313363"/>
          <p14:tracePt t="80820" x="5545138" y="5313363"/>
          <p14:tracePt t="80836" x="5581650" y="5313363"/>
          <p14:tracePt t="80853" x="5616575" y="5313363"/>
          <p14:tracePt t="80872" x="5661025" y="5313363"/>
          <p14:tracePt t="80872" x="5680075" y="5313363"/>
          <p14:tracePt t="80890" x="5697538" y="5313363"/>
          <p14:tracePt t="80903" x="5705475" y="5313363"/>
          <p14:tracePt t="80920" x="5715000" y="5313363"/>
          <p14:tracePt t="81280" x="5705475" y="5313363"/>
          <p14:tracePt t="81288" x="5680075" y="5313363"/>
          <p14:tracePt t="81293" x="5670550" y="5313363"/>
          <p14:tracePt t="81303" x="5616575" y="5313363"/>
          <p14:tracePt t="81303" x="5581650" y="5330825"/>
          <p14:tracePt t="81321" x="5527675" y="5340350"/>
          <p14:tracePt t="81336" x="5357813" y="5384800"/>
          <p14:tracePt t="81353" x="5232400" y="5438775"/>
          <p14:tracePt t="81370" x="5045075" y="5483225"/>
          <p14:tracePt t="81387" x="4867275" y="5572125"/>
          <p14:tracePt t="81402" x="4679950" y="5670550"/>
          <p14:tracePt t="81420" x="4491038" y="5795963"/>
          <p14:tracePt t="81438" x="4295775" y="5902325"/>
          <p14:tracePt t="81455" x="4108450" y="6027738"/>
          <p14:tracePt t="81471" x="3938588" y="6126163"/>
          <p14:tracePt t="81471" x="3848100" y="6180138"/>
          <p14:tracePt t="81491" x="3759200" y="6242050"/>
          <p14:tracePt t="81503" x="3517900" y="6394450"/>
          <p14:tracePt t="81522" x="3375025" y="6473825"/>
          <p14:tracePt t="81537" x="3268663" y="6527800"/>
          <p14:tracePt t="81554" x="3187700" y="6581775"/>
          <p14:tracePt t="81570" x="3125788" y="6608763"/>
          <p14:tracePt t="81587" x="3081338" y="6634163"/>
          <p14:tracePt t="81603" x="3036888" y="6653213"/>
          <p14:tracePt t="81620" x="3009900" y="6680200"/>
          <p14:tracePt t="81636" x="2982913" y="6688138"/>
          <p14:tracePt t="81653" x="2955925" y="6715125"/>
          <p14:tracePt t="81669" x="2938463" y="6715125"/>
          <p14:tracePt t="81686" x="2928938" y="6715125"/>
          <p14:tracePt t="81702" x="2919413" y="6732588"/>
          <p14:tracePt t="81735" x="2911475" y="6732588"/>
          <p14:tracePt t="81816" x="2884488" y="6732588"/>
          <p14:tracePt t="81824" x="2840038" y="6732588"/>
          <p14:tracePt t="81824" x="2776538" y="6732588"/>
          <p14:tracePt t="81840" x="2714625" y="6705600"/>
          <p14:tracePt t="81848" x="2598738" y="6653213"/>
          <p14:tracePt t="81852" x="2366963" y="6562725"/>
          <p14:tracePt t="81871" x="2170113" y="6500813"/>
          <p14:tracePt t="81886" x="2000250" y="6419850"/>
          <p14:tracePt t="81903" x="1884363" y="6375400"/>
          <p14:tracePt t="81919" x="1714500" y="6296025"/>
          <p14:tracePt t="81937" x="1633538" y="6269038"/>
          <p14:tracePt t="81952" x="1554163" y="6251575"/>
          <p14:tracePt t="81970" x="1455738" y="6232525"/>
          <p14:tracePt t="81986" x="1347788" y="6205538"/>
          <p14:tracePt t="82003" x="1258888" y="6205538"/>
          <p14:tracePt t="82020" x="1089025" y="6180138"/>
          <p14:tracePt t="82112" x="1071563" y="6180138"/>
          <p14:tracePt t="82113" x="1071563" y="6188075"/>
          <p14:tracePt t="82136" x="1054100" y="6197600"/>
          <p14:tracePt t="82137" x="1044575" y="6215063"/>
          <p14:tracePt t="82776" x="1098550" y="6215063"/>
          <p14:tracePt t="82784" x="1374775" y="6153150"/>
          <p14:tracePt t="82793" x="1500188" y="6116638"/>
          <p14:tracePt t="82802" x="1724025" y="6054725"/>
          <p14:tracePt t="82819" x="1847850" y="6037263"/>
          <p14:tracePt t="82836" x="1911350" y="6018213"/>
          <p14:tracePt t="82852" x="1965325" y="6010275"/>
          <p14:tracePt t="82870" x="1982788" y="6010275"/>
          <p14:tracePt t="82885" x="2027238" y="6010275"/>
          <p14:tracePt t="82903" x="2044700" y="5991225"/>
          <p14:tracePt t="82920" x="2071688" y="5991225"/>
          <p14:tracePt t="82936" x="2108200" y="5991225"/>
          <p14:tracePt t="82954" x="2143125" y="5991225"/>
          <p14:tracePt t="82969" x="2179638" y="5991225"/>
          <p14:tracePt t="82987" x="2187575" y="5991225"/>
          <p14:tracePt t="83002" x="2205038" y="5991225"/>
          <p14:tracePt t="83248" x="2232025" y="5991225"/>
          <p14:tracePt t="83256" x="2286000" y="6000750"/>
          <p14:tracePt t="83271" x="2384425" y="6099175"/>
          <p14:tracePt t="83291" x="2401888" y="6116638"/>
          <p14:tracePt t="83303" x="2438400" y="6170613"/>
          <p14:tracePt t="83319" x="2473325" y="6224588"/>
          <p14:tracePt t="83319" x="2482850" y="6259513"/>
          <p14:tracePt t="83337" x="2517775" y="6313488"/>
          <p14:tracePt t="83352" x="2517775" y="6330950"/>
          <p14:tracePt t="83371" x="2527300" y="6357938"/>
          <p14:tracePt t="83386" x="2527300" y="6367463"/>
          <p14:tracePt t="83609" x="2500313" y="6375400"/>
          <p14:tracePt t="83620" x="2473325" y="6375400"/>
          <p14:tracePt t="83621" x="2357438" y="6313488"/>
          <p14:tracePt t="83636" x="2251075" y="6276975"/>
          <p14:tracePt t="83653" x="2160588" y="6232525"/>
          <p14:tracePt t="83669" x="2108200" y="6215063"/>
          <p14:tracePt t="83686" x="2089150" y="6205538"/>
          <p14:tracePt t="83920" x="2062163" y="6205538"/>
          <p14:tracePt t="83928" x="2036763" y="6205538"/>
          <p14:tracePt t="83943" x="1982788" y="6251575"/>
          <p14:tracePt t="83969" x="1928813" y="6313488"/>
          <p14:tracePt t="83970" x="1884363" y="6375400"/>
          <p14:tracePt t="83986" x="1884363" y="6394450"/>
          <p14:tracePt t="84224" x="1884363" y="6402388"/>
          <p14:tracePt t="84231" x="1901825" y="6402388"/>
          <p14:tracePt t="84233" x="2000250" y="6402388"/>
          <p14:tracePt t="84258" x="2027238" y="6402388"/>
          <p14:tracePt t="84269" x="2098675" y="6402388"/>
          <p14:tracePt t="84285" x="2259013" y="6384925"/>
          <p14:tracePt t="84347" x="2295525" y="6367463"/>
          <p14:tracePt t="84352" x="2347913" y="6357938"/>
          <p14:tracePt t="84371" x="2401888" y="6340475"/>
          <p14:tracePt t="84386" x="2455863" y="6330950"/>
          <p14:tracePt t="84402" x="2500313" y="6313488"/>
          <p14:tracePt t="84419" x="2536825" y="6303963"/>
          <p14:tracePt t="84438" x="2581275" y="6286500"/>
          <p14:tracePt t="84453" x="2652713" y="6269038"/>
          <p14:tracePt t="84471" x="2732088" y="6242050"/>
          <p14:tracePt t="84502" x="2768600" y="6242050"/>
          <p14:tracePt t="84503" x="2813050" y="6232525"/>
          <p14:tracePt t="84503" x="2847975" y="6215063"/>
          <p14:tracePt t="84521" x="2946400" y="6197600"/>
          <p14:tracePt t="84537" x="3036888" y="6180138"/>
          <p14:tracePt t="84554" x="3098800" y="6180138"/>
          <p14:tracePt t="84570" x="3160713" y="6170613"/>
          <p14:tracePt t="84588" x="3197225" y="6153150"/>
          <p14:tracePt t="84602" x="3259138" y="6153150"/>
          <p14:tracePt t="84620" x="3303588" y="6153150"/>
          <p14:tracePt t="84636" x="3357563" y="6143625"/>
          <p14:tracePt t="84653" x="3375025" y="6143625"/>
          <p14:tracePt t="84669" x="3402013" y="6143625"/>
          <p14:tracePt t="84702" x="3419475" y="6143625"/>
          <p14:tracePt t="84720" x="3438525" y="6143625"/>
          <p14:tracePt t="84736" x="3455988" y="6143625"/>
          <p14:tracePt t="85416" x="3429000" y="6143625"/>
          <p14:tracePt t="85417" x="3375025" y="6180138"/>
          <p14:tracePt t="85435" x="3303588" y="6224588"/>
          <p14:tracePt t="85436" x="3214688" y="6269038"/>
          <p14:tracePt t="85452" x="3197225" y="6286500"/>
          <p14:tracePt t="87408" x="3143250" y="6269038"/>
          <p14:tracePt t="87416" x="3000375" y="6188075"/>
          <p14:tracePt t="87429" x="2928938" y="6170613"/>
          <p14:tracePt t="87435" x="2786063" y="6099175"/>
          <p14:tracePt t="87452" x="2697163" y="6062663"/>
          <p14:tracePt t="87469" x="2652713" y="6045200"/>
          <p14:tracePt t="87485" x="2652713" y="6037263"/>
          <p14:tracePt t="87520" x="2643188" y="6037263"/>
          <p14:tracePt t="87585" x="2625725" y="6037263"/>
          <p14:tracePt t="87592" x="2598738" y="6037263"/>
          <p14:tracePt t="87593" x="2571750" y="6037263"/>
          <p14:tracePt t="87602" x="2455863" y="6037263"/>
          <p14:tracePt t="87619" x="2330450" y="6037263"/>
          <p14:tracePt t="87636" x="2232025" y="6037263"/>
          <p14:tracePt t="87652" x="2160588" y="6037263"/>
          <p14:tracePt t="87669" x="2116138" y="6037263"/>
          <p14:tracePt t="87686" x="2081213" y="6037263"/>
          <p14:tracePt t="87701" x="2027238" y="6062663"/>
          <p14:tracePt t="87719" x="1919288" y="6081713"/>
          <p14:tracePt t="87736" x="1785938" y="6153150"/>
          <p14:tracePt t="87753" x="1704975" y="6188075"/>
          <p14:tracePt t="87769" x="1660525" y="6205538"/>
          <p14:tracePt t="87786" x="1625600" y="6224588"/>
          <p14:tracePt t="87802" x="1598613" y="6232525"/>
          <p14:tracePt t="87820" x="1581150" y="6242050"/>
          <p14:tracePt t="87836" x="1554163" y="6269038"/>
          <p14:tracePt t="87873" x="1544638" y="6269038"/>
          <p14:tracePt t="87878" x="1536700" y="6269038"/>
          <p14:tracePt t="87885" x="1517650" y="6276975"/>
          <p14:tracePt t="87902" x="1500188" y="6286500"/>
          <p14:tracePt t="87945" x="1490663" y="6286500"/>
          <p14:tracePt t="87953" x="1473200" y="6286500"/>
          <p14:tracePt t="87954" x="1473200" y="6296025"/>
          <p14:tracePt t="89368" x="1482725" y="6286500"/>
          <p14:tracePt t="89376" x="1509713" y="6251575"/>
          <p14:tracePt t="89379" x="1589088" y="6197600"/>
          <p14:tracePt t="89386" x="1687513" y="6116638"/>
          <p14:tracePt t="89402" x="1785938" y="6010275"/>
          <p14:tracePt t="89419" x="1847850" y="5938838"/>
          <p14:tracePt t="89435" x="1893888" y="5875338"/>
          <p14:tracePt t="89453" x="1911350" y="5848350"/>
          <p14:tracePt t="89469" x="1919288" y="5830888"/>
          <p14:tracePt t="89632" x="1946275" y="5830888"/>
          <p14:tracePt t="89648" x="1965325" y="5830888"/>
          <p14:tracePt t="89656" x="1973263" y="5830888"/>
          <p14:tracePt t="89664" x="1990725" y="5830888"/>
          <p14:tracePt t="89669" x="2000250" y="5840413"/>
          <p14:tracePt t="89686" x="2009775" y="5848350"/>
          <p14:tracePt t="89912" x="2009775" y="5867400"/>
          <p14:tracePt t="89920" x="2009775" y="5894388"/>
          <p14:tracePt t="89924" x="2009775" y="5919788"/>
          <p14:tracePt t="89935" x="1938338" y="5983288"/>
          <p14:tracePt t="89951" x="1893888" y="6062663"/>
          <p14:tracePt t="89970" x="1874838" y="6072188"/>
          <p14:tracePt t="90176" x="1847850" y="6072188"/>
          <p14:tracePt t="90185" x="1822450" y="6072188"/>
          <p14:tracePt t="90193" x="1768475" y="6072188"/>
          <p14:tracePt t="90201" x="1731963" y="6072188"/>
          <p14:tracePt t="90209" x="1679575" y="6072188"/>
          <p14:tracePt t="90219" x="1581150" y="6054725"/>
          <p14:tracePt t="90235" x="1482725" y="6018213"/>
          <p14:tracePt t="90253" x="1322388" y="5965825"/>
          <p14:tracePt t="90280" x="1276350" y="5946775"/>
          <p14:tracePt t="90285" x="1169988" y="5911850"/>
          <p14:tracePt t="90302" x="1098550" y="5911850"/>
          <p14:tracePt t="90319" x="1089025" y="5911850"/>
          <p14:tracePt t="90865" x="1108075" y="5911850"/>
          <p14:tracePt t="90880" x="1133475" y="5911850"/>
          <p14:tracePt t="90883" x="1204913" y="5911850"/>
          <p14:tracePt t="90935" x="1214438" y="5911850"/>
          <p14:tracePt t="90936" x="1223963" y="5902325"/>
          <p14:tracePt t="90936" x="1241425" y="5902325"/>
          <p14:tracePt t="90969" x="1250950" y="5902325"/>
          <p14:tracePt t="90969" x="1258888" y="5894388"/>
          <p14:tracePt t="90986" x="1268413" y="5894388"/>
          <p14:tracePt t="91002" x="1295400" y="5894388"/>
          <p14:tracePt t="91104" x="1303338" y="5894388"/>
          <p14:tracePt t="91136" x="1312863" y="5884863"/>
          <p14:tracePt t="91721" x="1322388" y="5884863"/>
          <p14:tracePt t="91736" x="1347788" y="5884863"/>
          <p14:tracePt t="91744" x="1438275" y="5884863"/>
          <p14:tracePt t="91920" x="1455738" y="5884863"/>
          <p14:tracePt t="91926" x="1473200" y="5884863"/>
          <p14:tracePt t="91968" x="1482725" y="5884863"/>
          <p14:tracePt t="92008" x="1490663" y="5884863"/>
          <p14:tracePt t="92016" x="1509713" y="5884863"/>
          <p14:tracePt t="92032" x="1517650" y="5884863"/>
          <p14:tracePt t="92456" x="1527175" y="5884863"/>
          <p14:tracePt t="92464" x="1544638" y="5884863"/>
          <p14:tracePt t="92680" x="1571625" y="5884863"/>
          <p14:tracePt t="92696" x="1581150" y="5884863"/>
          <p14:tracePt t="92707" x="1589088" y="5884863"/>
          <p14:tracePt t="93169" x="1581150" y="5884863"/>
          <p14:tracePt t="93177" x="1554163" y="5884863"/>
          <p14:tracePt t="93208" x="1544638" y="5884863"/>
          <p14:tracePt t="93216" x="1527175" y="5884863"/>
          <p14:tracePt t="93216" x="1517650" y="5884863"/>
          <p14:tracePt t="93240" x="1509713" y="5884863"/>
          <p14:tracePt t="93272" x="1500188" y="5884863"/>
          <p14:tracePt t="93561" x="1527175" y="5884863"/>
          <p14:tracePt t="93569" x="1536700" y="5884863"/>
          <p14:tracePt t="93569" x="1562100" y="5884863"/>
          <p14:tracePt t="93577" x="1589088" y="5884863"/>
          <p14:tracePt t="93587" x="1598613" y="5884863"/>
          <p14:tracePt t="93625" x="1608138" y="5884863"/>
          <p14:tracePt t="93649" x="1625600" y="5884863"/>
          <p14:tracePt t="93665" x="1633538" y="5884863"/>
          <p14:tracePt t="93667" x="1643063" y="5884863"/>
          <p14:tracePt t="93713" x="1652588" y="5884863"/>
          <p14:tracePt t="93721" x="1670050" y="5884863"/>
          <p14:tracePt t="93737" x="1679575" y="5884863"/>
          <p14:tracePt t="93753" x="1687513" y="5884863"/>
          <p14:tracePt t="93840" x="1704975" y="5884863"/>
          <p14:tracePt t="94120" x="1724025" y="5884863"/>
          <p14:tracePt t="94128" x="1731963" y="5884863"/>
          <p14:tracePt t="94144" x="1751013" y="5884863"/>
          <p14:tracePt t="94160" x="1758950" y="5894388"/>
          <p14:tracePt t="94160" x="1768475" y="5894388"/>
          <p14:tracePt t="94184" x="1785938" y="5894388"/>
          <p14:tracePt t="94200" x="1795463" y="5894388"/>
          <p14:tracePt t="94848" x="1839913" y="5894388"/>
          <p14:tracePt t="94849" x="1847850" y="5894388"/>
          <p14:tracePt t="94857" x="1874838" y="5894388"/>
          <p14:tracePt t="94868" x="1919288" y="5894388"/>
          <p14:tracePt t="94885" x="1955800" y="5894388"/>
          <p14:tracePt t="94901" x="1973263" y="5894388"/>
          <p14:tracePt t="94918" x="2017713" y="5894388"/>
          <p14:tracePt t="94935" x="2036763" y="5894388"/>
          <p14:tracePt t="94935" x="2054225" y="5894388"/>
          <p14:tracePt t="94952" x="2081213" y="5894388"/>
          <p14:tracePt t="94968" x="2108200" y="5894388"/>
          <p14:tracePt t="94985" x="2125663" y="5894388"/>
          <p14:tracePt t="95007" x="2133600" y="5894388"/>
          <p14:tracePt t="95200" x="2143125" y="5894388"/>
          <p14:tracePt t="95202" x="2187575" y="5911850"/>
          <p14:tracePt t="95218" x="2259013" y="5911850"/>
          <p14:tracePt t="95219" x="2384425" y="5929313"/>
          <p14:tracePt t="95236" x="2465388" y="5929313"/>
          <p14:tracePt t="95251" x="2517775" y="5929313"/>
          <p14:tracePt t="95269" x="2554288" y="5929313"/>
          <p14:tracePt t="95285" x="2589213" y="5929313"/>
          <p14:tracePt t="95302" x="2643188" y="5929313"/>
          <p14:tracePt t="95318" x="2776538" y="5919788"/>
          <p14:tracePt t="95318" x="2840038" y="5902325"/>
          <p14:tracePt t="95337" x="2911475" y="5884863"/>
          <p14:tracePt t="95351" x="3000375" y="5857875"/>
          <p14:tracePt t="95370" x="3017838" y="5848350"/>
          <p14:tracePt t="96008" x="3027363" y="5848350"/>
          <p14:tracePt t="96016" x="3116263" y="5884863"/>
          <p14:tracePt t="96024" x="3357563" y="5946775"/>
          <p14:tracePt t="96035" x="3608388" y="6027738"/>
          <p14:tracePt t="96051" x="3759200" y="6062663"/>
          <p14:tracePt t="96068" x="3840163" y="6081713"/>
          <p14:tracePt t="96085" x="3857625" y="6099175"/>
          <p14:tracePt t="99160" x="3867150" y="6108700"/>
          <p14:tracePt t="99165" x="3875088" y="6116638"/>
          <p14:tracePt t="99173" x="3894138" y="6126163"/>
          <p14:tracePt t="99304" x="3911600" y="6126163"/>
          <p14:tracePt t="99352" x="3919538" y="6143625"/>
          <p14:tracePt t="99393" x="3929063" y="6143625"/>
          <p14:tracePt t="99424" x="3946525" y="6143625"/>
          <p14:tracePt t="99472" x="3956050" y="6153150"/>
          <p14:tracePt t="99497" x="3965575" y="6153150"/>
          <p14:tracePt t="99504" x="3983038" y="6153150"/>
          <p14:tracePt t="99512" x="4081463" y="6153150"/>
          <p14:tracePt t="99534" x="4160838" y="6153150"/>
          <p14:tracePt t="99534" x="4170363" y="6153150"/>
          <p14:tracePt t="99568" x="4187825" y="6153150"/>
          <p14:tracePt t="99569" x="4214813" y="6153150"/>
          <p14:tracePt t="99585" x="4232275" y="6153150"/>
          <p14:tracePt t="99601" x="4241800" y="6153150"/>
          <p14:tracePt t="99618" x="4268788" y="6153150"/>
          <p14:tracePt t="99634" x="4286250" y="6153150"/>
          <p14:tracePt t="99653" x="4295775" y="6153150"/>
          <p14:tracePt t="99669" x="4313238" y="6143625"/>
          <p14:tracePt t="99686" x="4330700" y="6126163"/>
          <p14:tracePt t="99702" x="4340225" y="6108700"/>
          <p14:tracePt t="99719" x="4340225" y="6099175"/>
          <p14:tracePt t="99736" x="4340225" y="6062663"/>
          <p14:tracePt t="99752" x="4340225" y="6045200"/>
          <p14:tracePt t="99794" x="4340225" y="6027738"/>
          <p14:tracePt t="99825" x="4340225" y="6018213"/>
          <p14:tracePt t="99833" x="4330700" y="6010275"/>
          <p14:tracePt t="99845" x="4330700" y="6000750"/>
          <p14:tracePt t="99851" x="4322763" y="5991225"/>
          <p14:tracePt t="99888" x="4313238" y="5991225"/>
          <p14:tracePt t="99904" x="4303713" y="5991225"/>
          <p14:tracePt t="100033" x="4286250" y="6000750"/>
          <p14:tracePt t="100033" x="4268788" y="6018213"/>
          <p14:tracePt t="100041" x="4251325" y="6054725"/>
          <p14:tracePt t="100051" x="4214813" y="6108700"/>
          <p14:tracePt t="100069" x="4197350" y="6143625"/>
          <p14:tracePt t="100084" x="4187825" y="6188075"/>
          <p14:tracePt t="100101" x="4187825" y="6205538"/>
          <p14:tracePt t="100136" x="4187825" y="6215063"/>
          <p14:tracePt t="100161" x="4187825" y="6232525"/>
          <p14:tracePt t="100176" x="4187825" y="6242050"/>
          <p14:tracePt t="100192" x="4197350" y="6251575"/>
          <p14:tracePt t="100201" x="4205288" y="6269038"/>
          <p14:tracePt t="100202" x="4232275" y="6296025"/>
          <p14:tracePt t="100219" x="4286250" y="6340475"/>
          <p14:tracePt t="100236" x="4348163" y="6384925"/>
          <p14:tracePt t="100251" x="4411663" y="6419850"/>
          <p14:tracePt t="100268" x="4465638" y="6429375"/>
          <p14:tracePt t="100284" x="4527550" y="6465888"/>
          <p14:tracePt t="100301" x="4581525" y="6465888"/>
          <p14:tracePt t="100318" x="4616450" y="6473825"/>
          <p14:tracePt t="100334" x="4670425" y="6473825"/>
          <p14:tracePt t="100352" x="4724400" y="6473825"/>
          <p14:tracePt t="100352" x="4768850" y="6473825"/>
          <p14:tracePt t="100370" x="4848225" y="6473825"/>
          <p14:tracePt t="100386" x="5010150" y="6473825"/>
          <p14:tracePt t="100436" x="5062538" y="6446838"/>
          <p14:tracePt t="100472" x="5072063" y="6438900"/>
          <p14:tracePt t="100504" x="5081588" y="6429375"/>
          <p14:tracePt t="100513" x="5081588" y="6419850"/>
          <p14:tracePt t="100528" x="5099050" y="6411913"/>
          <p14:tracePt t="100541" x="5126038" y="6242050"/>
          <p14:tracePt t="100880" x="5126038" y="6232525"/>
          <p14:tracePt t="100888" x="5099050" y="6232525"/>
          <p14:tracePt t="100893" x="5089525" y="6259513"/>
          <p14:tracePt t="100900" x="5054600" y="6340475"/>
          <p14:tracePt t="100917" x="5027613" y="6402388"/>
          <p14:tracePt t="100935" x="5010150" y="6456363"/>
          <p14:tracePt t="100951" x="5000625" y="6500813"/>
          <p14:tracePt t="100968" x="5000625" y="6510338"/>
          <p14:tracePt t="101184" x="5000625" y="6518275"/>
          <p14:tracePt t="101313" x="5027613" y="6518275"/>
          <p14:tracePt t="101320" x="5054600" y="6518275"/>
          <p14:tracePt t="101328" x="5081588" y="6518275"/>
          <p14:tracePt t="101336" x="5108575" y="6518275"/>
          <p14:tracePt t="101341" x="5126038" y="6518275"/>
          <p14:tracePt t="101351" x="5133975" y="6518275"/>
          <p14:tracePt t="103647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698" y="1109913"/>
            <a:ext cx="4760357" cy="500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751871" y="6275748"/>
            <a:ext cx="2580189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Drost</a:t>
            </a:r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 and </a:t>
            </a:r>
            <a:r>
              <a:rPr kumimoji="0" lang="it-IT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Clevers</a:t>
            </a:r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, 2018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23318"/>
      </p:ext>
    </p:extLst>
  </p:cSld>
  <p:clrMapOvr>
    <a:masterClrMapping/>
  </p:clrMapOvr>
  <p:transition spd="med" advTm="1291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502" x="5054600" y="3705225"/>
          <p14:tracePt t="13666" x="5037138" y="3697288"/>
          <p14:tracePt t="13674" x="4983163" y="3633788"/>
          <p14:tracePt t="13682" x="4884738" y="3490913"/>
          <p14:tracePt t="13691" x="4384675" y="2911475"/>
          <p14:tracePt t="13751" x="4303713" y="2830513"/>
          <p14:tracePt t="13759" x="4152900" y="2714625"/>
          <p14:tracePt t="13770" x="4010025" y="2616200"/>
          <p14:tracePt t="13789" x="3867150" y="2544763"/>
          <p14:tracePt t="13804" x="3751263" y="2482850"/>
          <p14:tracePt t="13821" x="3616325" y="2428875"/>
          <p14:tracePt t="13837" x="3455988" y="2347913"/>
          <p14:tracePt t="13854" x="3286125" y="2295525"/>
          <p14:tracePt t="13871" x="3108325" y="2259013"/>
          <p14:tracePt t="13888" x="3000375" y="2224088"/>
          <p14:tracePt t="13903" x="2919413" y="2214563"/>
          <p14:tracePt t="13903" x="2894013" y="2205038"/>
          <p14:tracePt t="13922" x="2857500" y="2205038"/>
          <p14:tracePt t="13938" x="2830513" y="2205038"/>
          <p14:tracePt t="13954" x="2803525" y="2232025"/>
          <p14:tracePt t="13971" x="2732088" y="2312988"/>
          <p14:tracePt t="13988" x="2697163" y="2438400"/>
          <p14:tracePt t="14004" x="2679700" y="2589213"/>
          <p14:tracePt t="14021" x="2670175" y="2705100"/>
          <p14:tracePt t="14038" x="2670175" y="2822575"/>
          <p14:tracePt t="14054" x="2670175" y="2901950"/>
          <p14:tracePt t="14071" x="2670175" y="3000375"/>
          <p14:tracePt t="14087" x="2670175" y="3133725"/>
          <p14:tracePt t="14104" x="2714625" y="3303588"/>
          <p14:tracePt t="14121" x="2759075" y="3490913"/>
          <p14:tracePt t="14138" x="2795588" y="3598863"/>
          <p14:tracePt t="14154" x="2830513" y="3705225"/>
          <p14:tracePt t="14171" x="2857500" y="3813175"/>
          <p14:tracePt t="14187" x="2894013" y="3938588"/>
          <p14:tracePt t="14205" x="3419475" y="5276850"/>
          <p14:tracePt t="14422" x="3509963" y="5322888"/>
          <p14:tracePt t="14446" x="3517900" y="5330825"/>
          <p14:tracePt t="14455" x="3562350" y="5357813"/>
          <p14:tracePt t="14471" x="3598863" y="5367338"/>
          <p14:tracePt t="14507" x="3608388" y="5367338"/>
          <p14:tracePt t="14521" x="3625850" y="5384800"/>
          <p14:tracePt t="14538" x="3660775" y="5384800"/>
          <p14:tracePt t="14554" x="3660775" y="5394325"/>
          <p14:tracePt t="14571" x="3670300" y="5394325"/>
          <p14:tracePt t="14588" x="3687763" y="5394325"/>
          <p14:tracePt t="14604" x="3697288" y="5394325"/>
          <p14:tracePt t="14621" x="3724275" y="5394325"/>
          <p14:tracePt t="14637" x="3759200" y="5394325"/>
          <p14:tracePt t="14654" x="3822700" y="5394325"/>
          <p14:tracePt t="14670" x="3867150" y="5394325"/>
          <p14:tracePt t="14688" x="3938588" y="5394325"/>
          <p14:tracePt t="14704" x="3965575" y="5394325"/>
          <p14:tracePt t="14761" x="3983038" y="5394325"/>
          <p14:tracePt t="14775" x="3983038" y="5384800"/>
          <p14:tracePt t="14777" x="3990975" y="5375275"/>
          <p14:tracePt t="14787" x="3990975" y="5357813"/>
          <p14:tracePt t="14804" x="3990975" y="5340350"/>
          <p14:tracePt t="14820" x="3990975" y="5313363"/>
          <p14:tracePt t="14838" x="3990975" y="5276850"/>
          <p14:tracePt t="14854" x="3990975" y="5251450"/>
          <p14:tracePt t="14871" x="3973513" y="5197475"/>
          <p14:tracePt t="14887" x="3946525" y="5126038"/>
          <p14:tracePt t="14904" x="3919538" y="5072063"/>
          <p14:tracePt t="14921" x="3884613" y="4973638"/>
          <p14:tracePt t="14938" x="3857625" y="4911725"/>
          <p14:tracePt t="14954" x="3840163" y="4875213"/>
          <p14:tracePt t="14975" x="3830638" y="4830763"/>
          <p14:tracePt t="14990" x="3795713" y="4776788"/>
          <p14:tracePt t="15008" x="3768725" y="4732338"/>
          <p14:tracePt t="15023" x="3759200" y="4697413"/>
          <p14:tracePt t="15023" x="3751263" y="4679950"/>
          <p14:tracePt t="15059" x="3732213" y="4643438"/>
          <p14:tracePt t="15060" x="3714750" y="4643438"/>
          <p14:tracePt t="15071" x="3714750" y="4625975"/>
          <p14:tracePt t="15113" x="3705225" y="4625975"/>
          <p14:tracePt t="15657" x="3705225" y="4616450"/>
          <p14:tracePt t="15657" x="3705225" y="4589463"/>
          <p14:tracePt t="15673" x="3751263" y="4554538"/>
          <p14:tracePt t="15683" x="3776663" y="4491038"/>
          <p14:tracePt t="15689" x="3813175" y="4411663"/>
          <p14:tracePt t="15697" x="3848100" y="4357688"/>
          <p14:tracePt t="15704" x="3884613" y="4232275"/>
          <p14:tracePt t="15720" x="3946525" y="4010025"/>
          <p14:tracePt t="15738" x="3946525" y="3919538"/>
          <p14:tracePt t="15754" x="3956050" y="3840163"/>
          <p14:tracePt t="15754" x="3956050" y="3795713"/>
          <p14:tracePt t="15778" x="3956050" y="3768725"/>
          <p14:tracePt t="15787" x="3956050" y="3697288"/>
          <p14:tracePt t="15804" x="3946525" y="3598863"/>
          <p14:tracePt t="15820" x="3867150" y="3455988"/>
          <p14:tracePt t="15837" x="3795713" y="3348038"/>
          <p14:tracePt t="15853" x="3714750" y="3268663"/>
          <p14:tracePt t="15871" x="3697288" y="3251200"/>
          <p14:tracePt t="15887" x="3687763" y="3241675"/>
          <p14:tracePt t="15904" x="3679825" y="3232150"/>
          <p14:tracePt t="15904" x="3670300" y="3232150"/>
          <p14:tracePt t="15921" x="3625850" y="3197225"/>
          <p14:tracePt t="15937" x="3598863" y="3197225"/>
          <p14:tracePt t="15955" x="3544888" y="3197225"/>
          <p14:tracePt t="15970" x="3490913" y="3197225"/>
          <p14:tracePt t="15988" x="3438525" y="3197225"/>
          <p14:tracePt t="16003" x="3402013" y="3197225"/>
          <p14:tracePt t="16021" x="3348038" y="3197225"/>
          <p14:tracePt t="16037" x="3322638" y="3214688"/>
          <p14:tracePt t="16054" x="3251200" y="3251200"/>
          <p14:tracePt t="16070" x="3187700" y="3313113"/>
          <p14:tracePt t="16087" x="3143250" y="3357563"/>
          <p14:tracePt t="16103" x="3098800" y="3438525"/>
          <p14:tracePt t="16103" x="3098800" y="3465513"/>
          <p14:tracePt t="16121" x="3062288" y="3527425"/>
          <p14:tracePt t="16137" x="3054350" y="3589338"/>
          <p14:tracePt t="16155" x="3054350" y="3643313"/>
          <p14:tracePt t="16170" x="3054350" y="3697288"/>
          <p14:tracePt t="16187" x="3054350" y="3751263"/>
          <p14:tracePt t="16203" x="3054350" y="3803650"/>
          <p14:tracePt t="16220" x="3071813" y="3848100"/>
          <p14:tracePt t="16237" x="3089275" y="3911600"/>
          <p14:tracePt t="16254" x="3125788" y="3956050"/>
          <p14:tracePt t="16271" x="3152775" y="4010025"/>
          <p14:tracePt t="16287" x="3170238" y="4037013"/>
          <p14:tracePt t="16287" x="3187700" y="4044950"/>
          <p14:tracePt t="16305" x="3276600" y="4098925"/>
          <p14:tracePt t="16353" x="3330575" y="4108450"/>
          <p14:tracePt t="16387" x="3367088" y="4108450"/>
          <p14:tracePt t="16416" x="3402013" y="4108450"/>
          <p14:tracePt t="16420" x="3482975" y="4108450"/>
          <p14:tracePt t="16438" x="3643313" y="4027488"/>
          <p14:tracePt t="16460" x="3724275" y="3990975"/>
          <p14:tracePt t="16470" x="3840163" y="3929063"/>
          <p14:tracePt t="16487" x="3946525" y="3840163"/>
          <p14:tracePt t="16504" x="4044950" y="3741738"/>
          <p14:tracePt t="16520" x="4143375" y="3589338"/>
          <p14:tracePt t="16538" x="4197350" y="3465513"/>
          <p14:tracePt t="16554" x="4214813" y="3313113"/>
          <p14:tracePt t="16571" x="4214813" y="3160713"/>
          <p14:tracePt t="16587" x="4214813" y="2982913"/>
          <p14:tracePt t="16620" x="4214813" y="2955925"/>
          <p14:tracePt t="16621" x="3983038" y="2581275"/>
          <p14:tracePt t="16686" x="3394075" y="2295525"/>
          <p14:tracePt t="16736" x="3071813" y="2251075"/>
          <p14:tracePt t="16771" x="2973388" y="2259013"/>
          <p14:tracePt t="16804" x="2928938" y="2286000"/>
          <p14:tracePt t="16805" x="2822575" y="2374900"/>
          <p14:tracePt t="16821" x="2732088" y="2509838"/>
          <p14:tracePt t="16837" x="2643188" y="2625725"/>
          <p14:tracePt t="16854" x="2562225" y="2751138"/>
          <p14:tracePt t="16871" x="2473325" y="2830513"/>
          <p14:tracePt t="16888" x="2428875" y="2919413"/>
          <p14:tracePt t="16904" x="2374900" y="2982913"/>
          <p14:tracePt t="16904" x="2357438" y="3027363"/>
          <p14:tracePt t="16922" x="2322513" y="3152775"/>
          <p14:tracePt t="16938" x="2322513" y="3322638"/>
          <p14:tracePt t="16955" x="2322513" y="3482975"/>
          <p14:tracePt t="16971" x="2322513" y="3625850"/>
          <p14:tracePt t="16988" x="2339975" y="3768725"/>
          <p14:tracePt t="17004" x="2384425" y="3857625"/>
          <p14:tracePt t="17021" x="2393950" y="3902075"/>
          <p14:tracePt t="17038" x="2411413" y="3919538"/>
          <p14:tracePt t="17054" x="2411413" y="3929063"/>
          <p14:tracePt t="17274" x="2428875" y="3929063"/>
          <p14:tracePt t="17289" x="2473325" y="3929063"/>
          <p14:tracePt t="17296" x="2517775" y="3929063"/>
          <p14:tracePt t="17306" x="2571750" y="3919538"/>
          <p14:tracePt t="17306" x="2598738" y="3902075"/>
          <p14:tracePt t="17321" x="2687638" y="3884613"/>
          <p14:tracePt t="17344" x="2697163" y="3884613"/>
          <p14:tracePt t="17569" x="2714625" y="3884613"/>
          <p14:tracePt t="17609" x="2724150" y="3884613"/>
          <p14:tracePt t="17616" x="2741613" y="3884613"/>
          <p14:tracePt t="17618" x="2751138" y="3894138"/>
          <p14:tracePt t="17641" x="2768600" y="3902075"/>
          <p14:tracePt t="17647" x="2776538" y="3911600"/>
          <p14:tracePt t="17653" x="2795588" y="3911600"/>
          <p14:tracePt t="17670" x="2830513" y="3929063"/>
          <p14:tracePt t="17687" x="2867025" y="3938588"/>
          <p14:tracePt t="17706" x="2874963" y="3946525"/>
          <p14:tracePt t="17723" x="2884488" y="3946525"/>
          <p14:tracePt t="17738" x="3116263" y="3973513"/>
          <p14:tracePt t="17856" x="3259138" y="3911600"/>
          <p14:tracePt t="17902" x="3268663" y="3902075"/>
          <p14:tracePt t="17920" x="3295650" y="3884613"/>
          <p14:tracePt t="17921" x="3384550" y="3813175"/>
          <p14:tracePt t="17938" x="3438525" y="3724275"/>
          <p14:tracePt t="17954" x="3473450" y="3679825"/>
          <p14:tracePt t="17972" x="3517900" y="3581400"/>
          <p14:tracePt t="17989" x="3562350" y="3490913"/>
          <p14:tracePt t="18006" x="3598863" y="3367088"/>
          <p14:tracePt t="18022" x="3616325" y="3286125"/>
          <p14:tracePt t="18040" x="3625850" y="3232150"/>
          <p14:tracePt t="18055" x="3625850" y="3214688"/>
          <p14:tracePt t="18055" x="3625850" y="3187700"/>
          <p14:tracePt t="18075" x="3625850" y="3170238"/>
          <p14:tracePt t="18089" x="3625850" y="3143250"/>
          <p14:tracePt t="18104" x="3625850" y="3133725"/>
          <p14:tracePt t="18602" x="3625850" y="3152775"/>
          <p14:tracePt t="18610" x="3625850" y="3197225"/>
          <p14:tracePt t="18611" x="3625850" y="3322638"/>
          <p14:tracePt t="18637" x="3625850" y="3394075"/>
          <p14:tracePt t="18638" x="3625850" y="3544888"/>
          <p14:tracePt t="18655" x="3625850" y="3652838"/>
          <p14:tracePt t="18672" x="3616325" y="3751263"/>
          <p14:tracePt t="18688" x="3608388" y="3830638"/>
          <p14:tracePt t="18705" x="3608388" y="3902075"/>
          <p14:tracePt t="18722" x="3589338" y="3983038"/>
          <p14:tracePt t="18742" x="3571875" y="4027488"/>
          <p14:tracePt t="18756" x="3571875" y="4054475"/>
          <p14:tracePt t="18775" x="3562350" y="4108450"/>
          <p14:tracePt t="18788" x="3562350" y="4160838"/>
          <p14:tracePt t="18806" x="3562350" y="4224338"/>
          <p14:tracePt t="18822" x="3562350" y="4259263"/>
          <p14:tracePt t="18839" x="3562350" y="4357688"/>
          <p14:tracePt t="18861" x="3562350" y="4384675"/>
          <p14:tracePt t="18872" x="3562350" y="4446588"/>
          <p14:tracePt t="18887" x="3562350" y="4491038"/>
          <p14:tracePt t="18905" x="3562350" y="4518025"/>
          <p14:tracePt t="19066" x="3554413" y="4500563"/>
          <p14:tracePt t="19074" x="3536950" y="4483100"/>
          <p14:tracePt t="19088" x="3517900" y="4411663"/>
          <p14:tracePt t="19089" x="3465513" y="4286250"/>
          <p14:tracePt t="19104" x="3394075" y="4143375"/>
          <p14:tracePt t="19104" x="3367088" y="4089400"/>
          <p14:tracePt t="19122" x="3357563" y="4044950"/>
          <p14:tracePt t="19138" x="3330575" y="3983038"/>
          <p14:tracePt t="19155" x="3322638" y="3965575"/>
          <p14:tracePt t="19298" x="3313113" y="3965575"/>
          <p14:tracePt t="19306" x="3286125" y="4010025"/>
          <p14:tracePt t="19311" x="3286125" y="4044950"/>
          <p14:tracePt t="19321" x="3268663" y="4170363"/>
          <p14:tracePt t="19338" x="3268663" y="4241800"/>
          <p14:tracePt t="19371" x="3268663" y="4276725"/>
          <p14:tracePt t="19562" x="3268663" y="4268788"/>
          <p14:tracePt t="19570" x="3286125" y="4224338"/>
          <p14:tracePt t="19571" x="3303588" y="4170363"/>
          <p14:tracePt t="19587" x="3330575" y="4108450"/>
          <p14:tracePt t="19588" x="3357563" y="4000500"/>
          <p14:tracePt t="19605" x="3394075" y="3894138"/>
          <p14:tracePt t="19621" x="3394075" y="3857625"/>
          <p14:tracePt t="19638" x="3394075" y="3840163"/>
          <p14:tracePt t="20138" x="3402013" y="3848100"/>
          <p14:tracePt t="20146" x="3402013" y="3875088"/>
          <p14:tracePt t="20154" x="3419475" y="3884613"/>
          <p14:tracePt t="20162" x="3429000" y="3956050"/>
          <p14:tracePt t="20175" x="3429000" y="3983038"/>
          <p14:tracePt t="20188" x="3429000" y="4017963"/>
          <p14:tracePt t="20204" x="3429000" y="4037013"/>
          <p14:tracePt t="20223" x="3429000" y="4044950"/>
          <p14:tracePt t="23474" x="3446463" y="4010025"/>
          <p14:tracePt t="23482" x="3625850" y="3402013"/>
          <p14:tracePt t="23561" x="3633788" y="3322638"/>
          <p14:tracePt t="23571" x="3670300" y="3268663"/>
          <p14:tracePt t="23587" x="3697288" y="3179763"/>
          <p14:tracePt t="23605" x="3751263" y="3081338"/>
          <p14:tracePt t="23621" x="3795713" y="2982913"/>
          <p14:tracePt t="23639" x="3830638" y="2911475"/>
          <p14:tracePt t="23654" x="3884613" y="2830513"/>
          <p14:tracePt t="23672" x="3919538" y="2751138"/>
          <p14:tracePt t="23688" x="3956050" y="2697163"/>
          <p14:tracePt t="23704" x="4010025" y="2643188"/>
          <p14:tracePt t="23721" x="4027488" y="2616200"/>
          <p14:tracePt t="23721" x="4044950" y="2589213"/>
          <p14:tracePt t="23738" x="4071938" y="2562225"/>
          <p14:tracePt t="23755" x="4108450" y="2536825"/>
          <p14:tracePt t="23771" x="4143375" y="2509838"/>
          <p14:tracePt t="23789" x="4187825" y="2482850"/>
          <p14:tracePt t="23804" x="4205288" y="2473325"/>
          <p14:tracePt t="23822" x="4214813" y="2473325"/>
          <p14:tracePt t="23838" x="4232275" y="2455863"/>
          <p14:tracePt t="23855" x="4286250" y="2446338"/>
          <p14:tracePt t="23871" x="4340225" y="2428875"/>
          <p14:tracePt t="23903" x="4357688" y="2428875"/>
          <p14:tracePt t="23909" x="4367213" y="2428875"/>
          <p14:tracePt t="23921" x="4384675" y="2419350"/>
          <p14:tracePt t="23938" x="4394200" y="2419350"/>
          <p14:tracePt t="23954" x="4402138" y="2419350"/>
          <p14:tracePt t="24258" x="4411663" y="2419350"/>
          <p14:tracePt t="24258" x="4438650" y="2419350"/>
          <p14:tracePt t="24275" x="4483100" y="2428875"/>
          <p14:tracePt t="24276" x="4527550" y="2455863"/>
          <p14:tracePt t="24290" x="4572000" y="2473325"/>
          <p14:tracePt t="24309" x="4589463" y="2482850"/>
          <p14:tracePt t="24378" x="4598988" y="2490788"/>
          <p14:tracePt t="24471" x="4608513" y="2509838"/>
          <p14:tracePt t="24490" x="4608513" y="3544888"/>
          <p14:tracePt t="24676" x="4608513" y="3643313"/>
          <p14:tracePt t="24704" x="4608513" y="3687763"/>
          <p14:tracePt t="24725" x="4608513" y="3714750"/>
          <p14:tracePt t="24726" x="4608513" y="3751263"/>
          <p14:tracePt t="24738" x="4608513" y="3867150"/>
          <p14:tracePt t="24755" x="4608513" y="3973513"/>
          <p14:tracePt t="24771" x="4608513" y="4071938"/>
          <p14:tracePt t="24789" x="4608513" y="4187825"/>
          <p14:tracePt t="24804" x="4608513" y="4241800"/>
          <p14:tracePt t="24821" x="4608513" y="4313238"/>
          <p14:tracePt t="24837" x="4608513" y="4384675"/>
          <p14:tracePt t="24854" x="4608513" y="4438650"/>
          <p14:tracePt t="24870" x="4608513" y="4510088"/>
          <p14:tracePt t="24888" x="4608513" y="4633913"/>
          <p14:tracePt t="24918" x="4608513" y="4679950"/>
          <p14:tracePt t="24929" x="4608513" y="4724400"/>
          <p14:tracePt t="24939" x="4608513" y="4751388"/>
          <p14:tracePt t="24954" x="4608513" y="4776788"/>
          <p14:tracePt t="24972" x="4608513" y="4795838"/>
          <p14:tracePt t="25010" x="4608513" y="4803775"/>
          <p14:tracePt t="26763" x="4608513" y="4759325"/>
          <p14:tracePt t="26765" x="4643438" y="4633913"/>
          <p14:tracePt t="26788" x="4660900" y="4491038"/>
          <p14:tracePt t="26811" x="4660900" y="4465638"/>
          <p14:tracePt t="26821" x="4687888" y="4295775"/>
          <p14:tracePt t="26994" x="4705350" y="4286250"/>
          <p14:tracePt t="27002" x="4714875" y="4241800"/>
          <p14:tracePt t="27010" x="4741863" y="4071938"/>
          <p14:tracePt t="27021" x="4759325" y="3875088"/>
          <p14:tracePt t="27037" x="4795838" y="3643313"/>
          <p14:tracePt t="27055" x="4840288" y="3411538"/>
          <p14:tracePt t="27071" x="4894263" y="3197225"/>
          <p14:tracePt t="27088" x="4938713" y="2990850"/>
          <p14:tracePt t="27104" x="4991100" y="2795588"/>
          <p14:tracePt t="27121" x="5027613" y="2670175"/>
          <p14:tracePt t="27137" x="5081588" y="2554288"/>
          <p14:tracePt t="27137" x="5099050" y="2509838"/>
          <p14:tracePt t="27155" x="5126038" y="2473325"/>
          <p14:tracePt t="27171" x="5143500" y="2428875"/>
          <p14:tracePt t="27188" x="5170488" y="2401888"/>
          <p14:tracePt t="27204" x="5187950" y="2374900"/>
          <p14:tracePt t="27221" x="5241925" y="2322513"/>
          <p14:tracePt t="27239" x="5286375" y="2268538"/>
          <p14:tracePt t="27254" x="5303838" y="2259013"/>
          <p14:tracePt t="27273" x="5322888" y="2241550"/>
          <p14:tracePt t="27273" x="5340350" y="2232025"/>
          <p14:tracePt t="27292" x="5367338" y="2205038"/>
          <p14:tracePt t="27323" x="5375275" y="2205038"/>
          <p14:tracePt t="27531" x="5429250" y="2224088"/>
          <p14:tracePt t="27538" x="5446713" y="2268538"/>
          <p14:tracePt t="27546" x="5465763" y="2322513"/>
          <p14:tracePt t="27554" x="5491163" y="2384425"/>
          <p14:tracePt t="27560" x="5545138" y="2517775"/>
          <p14:tracePt t="27571" x="5589588" y="2643188"/>
          <p14:tracePt t="27588" x="5626100" y="2732088"/>
          <p14:tracePt t="27604" x="5643563" y="2768600"/>
          <p14:tracePt t="27622" x="5643563" y="2813050"/>
          <p14:tracePt t="27637" x="5653088" y="2822575"/>
          <p14:tracePt t="27682" x="5653088" y="2830513"/>
          <p14:tracePt t="27763" x="5653088" y="2840038"/>
          <p14:tracePt t="27776" x="5653088" y="2901950"/>
          <p14:tracePt t="27778" x="5643563" y="3009900"/>
          <p14:tracePt t="27778" x="5626100" y="3081338"/>
          <p14:tracePt t="27795" x="5589588" y="3340100"/>
          <p14:tracePt t="27837" x="5589588" y="3375025"/>
          <p14:tracePt t="27837" x="5589588" y="3465513"/>
          <p14:tracePt t="27854" x="5589588" y="3509963"/>
          <p14:tracePt t="27870" x="5589588" y="3517900"/>
          <p14:tracePt t="27887" x="5589588" y="3544888"/>
          <p14:tracePt t="27904" x="5589588" y="3554413"/>
          <p14:tracePt t="27921" x="5643563" y="3795713"/>
          <p14:tracePt t="28045" x="5670550" y="3956050"/>
          <p14:tracePt t="28090" x="5670550" y="3983038"/>
          <p14:tracePt t="28104" x="5670550" y="4010025"/>
          <p14:tracePt t="28105" x="5670550" y="4108450"/>
          <p14:tracePt t="28120" x="5670550" y="4179888"/>
          <p14:tracePt t="28137" x="5670550" y="4276725"/>
          <p14:tracePt t="28154" x="5670550" y="4322763"/>
          <p14:tracePt t="28171" x="5670550" y="4340225"/>
          <p14:tracePt t="28818" x="5705475" y="4348163"/>
          <p14:tracePt t="28826" x="6045200" y="4295775"/>
          <p14:tracePt t="28826" x="6197600" y="4251325"/>
          <p14:tracePt t="28859" x="6313488" y="4214813"/>
          <p14:tracePt t="28871" x="6438900" y="4187825"/>
          <p14:tracePt t="28872" x="6599238" y="4170363"/>
          <p14:tracePt t="28887" x="6670675" y="4152900"/>
          <p14:tracePt t="28904" x="6697663" y="4143375"/>
          <p14:tracePt t="28946" x="6705600" y="4143375"/>
          <p14:tracePt t="28970" x="6715125" y="4143375"/>
          <p14:tracePt t="28986" x="6732588" y="4143375"/>
          <p14:tracePt t="28994" x="6786563" y="4143375"/>
          <p14:tracePt t="29004" x="6823075" y="4143375"/>
          <p14:tracePt t="29021" x="6919913" y="4187825"/>
          <p14:tracePt t="29394" x="6946900" y="4187825"/>
          <p14:tracePt t="29402" x="6956425" y="4187825"/>
          <p14:tracePt t="29410" x="7037388" y="4152900"/>
          <p14:tracePt t="29421" x="7143750" y="4081463"/>
          <p14:tracePt t="29437" x="7277100" y="3983038"/>
          <p14:tracePt t="29454" x="7348538" y="3929063"/>
          <p14:tracePt t="29471" x="7385050" y="3911600"/>
          <p14:tracePt t="29488" x="7402513" y="3894138"/>
          <p14:tracePt t="29504" x="7412038" y="3884613"/>
          <p14:tracePt t="29522" x="7439025" y="3857625"/>
          <p14:tracePt t="29537" x="7456488" y="3822700"/>
          <p14:tracePt t="29560" x="7456488" y="3776663"/>
          <p14:tracePt t="29572" x="7456488" y="3741738"/>
          <p14:tracePt t="29587" x="7456488" y="3705225"/>
          <p14:tracePt t="29604" x="7456488" y="3670300"/>
          <p14:tracePt t="29620" x="7456488" y="3652838"/>
          <p14:tracePt t="29683" x="7456488" y="3643313"/>
          <p14:tracePt t="29695" x="7446963" y="3633788"/>
          <p14:tracePt t="29695" x="7429500" y="3633788"/>
          <p14:tracePt t="29707" x="7402513" y="3633788"/>
          <p14:tracePt t="29715" x="7358063" y="3633788"/>
          <p14:tracePt t="29723" x="7269163" y="3633788"/>
          <p14:tracePt t="29742" x="7259638" y="3633788"/>
          <p14:tracePt t="30266" x="7269163" y="3643313"/>
          <p14:tracePt t="30266" x="7277100" y="3652838"/>
          <p14:tracePt t="30274" x="7286625" y="3652838"/>
          <p14:tracePt t="30287" x="7304088" y="3660775"/>
          <p14:tracePt t="30304" x="7313613" y="3660775"/>
          <p14:tracePt t="30321" x="7323138" y="3660775"/>
          <p14:tracePt t="30336" x="7331075" y="3660775"/>
          <p14:tracePt t="30353" x="7348538" y="3660775"/>
          <p14:tracePt t="30786" x="7348538" y="3670300"/>
          <p14:tracePt t="30795" x="7358063" y="3679825"/>
          <p14:tracePt t="30796" x="7367588" y="3687763"/>
          <p14:tracePt t="30807" x="7394575" y="3697288"/>
          <p14:tracePt t="30824" x="7402513" y="3697288"/>
          <p14:tracePt t="37283" x="0" y="0"/>
        </p14:tracePtLst>
        <p14:tracePtLst>
          <p14:tracePt t="51702" x="7402513" y="3697288"/>
          <p14:tracePt t="51866" x="7385050" y="3697288"/>
          <p14:tracePt t="51874" x="7054850" y="2990850"/>
          <p14:tracePt t="51908" x="7018338" y="2884488"/>
          <p14:tracePt t="51918" x="6911975" y="2625725"/>
          <p14:tracePt t="51936" x="6848475" y="2428875"/>
          <p14:tracePt t="51952" x="6796088" y="2276475"/>
          <p14:tracePt t="51952" x="6759575" y="2179638"/>
          <p14:tracePt t="51971" x="6705600" y="2071688"/>
          <p14:tracePt t="51985" x="6554788" y="1803400"/>
          <p14:tracePt t="52010" x="6473825" y="1704975"/>
          <p14:tracePt t="52020" x="6357938" y="1625600"/>
          <p14:tracePt t="52036" x="6224588" y="1581150"/>
          <p14:tracePt t="52054" x="6072188" y="1562100"/>
          <p14:tracePt t="52071" x="5973763" y="1544638"/>
          <p14:tracePt t="52089" x="5919788" y="1544638"/>
          <p14:tracePt t="52104" x="5643563" y="1785938"/>
          <p14:tracePt t="52104" x="5589588" y="1847850"/>
          <p14:tracePt t="52187" x="5554663" y="1901825"/>
          <p14:tracePt t="52202" x="5473700" y="2017713"/>
          <p14:tracePt t="52203" x="5419725" y="2098675"/>
          <p14:tracePt t="52220" x="5357813" y="2224088"/>
          <p14:tracePt t="52236" x="5322888" y="2357438"/>
          <p14:tracePt t="52254" x="5286375" y="2527300"/>
          <p14:tracePt t="52269" x="5251450" y="2697163"/>
          <p14:tracePt t="52287" x="5251450" y="2830513"/>
          <p14:tracePt t="52302" x="5232400" y="2965450"/>
          <p14:tracePt t="52320" x="5232400" y="3133725"/>
          <p14:tracePt t="52335" x="5232400" y="3214688"/>
          <p14:tracePt t="52353" x="5232400" y="3348038"/>
          <p14:tracePt t="52370" x="5232400" y="3482975"/>
          <p14:tracePt t="52370" x="5232400" y="3544888"/>
          <p14:tracePt t="52387" x="5232400" y="3598863"/>
          <p14:tracePt t="52404" x="5232400" y="3633788"/>
          <p14:tracePt t="52419" x="5232400" y="3687763"/>
          <p14:tracePt t="52437" x="5232400" y="3768725"/>
          <p14:tracePt t="52437" x="5241925" y="3786188"/>
          <p14:tracePt t="52514" x="5251450" y="3786188"/>
          <p14:tracePt t="52522" x="5259388" y="3786188"/>
          <p14:tracePt t="52530" x="5286375" y="3786188"/>
          <p14:tracePt t="52536" x="5340350" y="3786188"/>
          <p14:tracePt t="52552" x="5394325" y="3786188"/>
          <p14:tracePt t="52569" x="5456238" y="3705225"/>
          <p14:tracePt t="52585" x="5599113" y="3500438"/>
          <p14:tracePt t="52603" x="5688013" y="3340100"/>
          <p14:tracePt t="52619" x="5705475" y="3160713"/>
          <p14:tracePt t="52637" x="5724525" y="2982913"/>
          <p14:tracePt t="52652" x="5724525" y="2813050"/>
          <p14:tracePt t="52670" x="5465763" y="2197100"/>
          <p14:tracePt t="52774" x="5394325" y="2160588"/>
          <p14:tracePt t="52774" x="5340350" y="2152650"/>
          <p14:tracePt t="52786" x="5251450" y="2116138"/>
          <p14:tracePt t="52803" x="5170488" y="2108200"/>
          <p14:tracePt t="52820" x="5116513" y="2098675"/>
          <p14:tracePt t="52836" x="5072063" y="2098675"/>
          <p14:tracePt t="52854" x="4973638" y="2098675"/>
          <p14:tracePt t="52878" x="4938713" y="2108200"/>
          <p14:tracePt t="52886" x="4867275" y="2125663"/>
          <p14:tracePt t="52902" x="4768850" y="2170113"/>
          <p14:tracePt t="52929" x="4741863" y="2179638"/>
          <p14:tracePt t="52935" x="4679950" y="2205038"/>
          <p14:tracePt t="52953" x="4633913" y="2232025"/>
          <p14:tracePt t="52969" x="4598988" y="2268538"/>
          <p14:tracePt t="52969" x="4589463" y="2295525"/>
          <p14:tracePt t="52987" x="4562475" y="2438400"/>
          <p14:tracePt t="53023" x="4562475" y="2482850"/>
          <p14:tracePt t="53036" x="4562475" y="2517775"/>
          <p14:tracePt t="53053" x="4562475" y="2527300"/>
          <p14:tracePt t="53069" x="4562475" y="2554288"/>
          <p14:tracePt t="53086" x="4562475" y="2571750"/>
          <p14:tracePt t="53102" x="4562475" y="2608263"/>
          <p14:tracePt t="53120" x="4705350" y="2714625"/>
          <p14:tracePt t="53153" x="4759325" y="2751138"/>
          <p14:tracePt t="53169" x="4822825" y="2776538"/>
          <p14:tracePt t="53186" x="4867275" y="2786063"/>
          <p14:tracePt t="53204" x="4894263" y="2803525"/>
          <p14:tracePt t="53219" x="4956175" y="2830513"/>
          <p14:tracePt t="53237" x="5010150" y="2847975"/>
          <p14:tracePt t="53252" x="5062538" y="2857500"/>
          <p14:tracePt t="53270" x="5099050" y="2857500"/>
          <p14:tracePt t="53286" x="5153025" y="2857500"/>
          <p14:tracePt t="53302" x="5197475" y="2857500"/>
          <p14:tracePt t="53319" x="5241925" y="2857500"/>
          <p14:tracePt t="53336" x="5303838" y="2840038"/>
          <p14:tracePt t="53352" x="5357813" y="2822575"/>
          <p14:tracePt t="53352" x="5367338" y="2803525"/>
          <p14:tracePt t="53371" x="5375275" y="2795588"/>
          <p14:tracePt t="53385" x="5402263" y="2759075"/>
          <p14:tracePt t="53404" x="5429250" y="2705100"/>
          <p14:tracePt t="53419" x="5429250" y="2652713"/>
          <p14:tracePt t="53435" x="5429250" y="2598738"/>
          <p14:tracePt t="53452" x="5429250" y="2536825"/>
          <p14:tracePt t="53469" x="5429250" y="2500313"/>
          <p14:tracePt t="53487" x="5411788" y="2419350"/>
          <p14:tracePt t="53509" x="5402263" y="2401888"/>
          <p14:tracePt t="53518" x="5348288" y="2347913"/>
          <p14:tracePt t="53536" x="5286375" y="2322513"/>
          <p14:tracePt t="53552" x="5205413" y="2286000"/>
          <p14:tracePt t="53569" x="5133975" y="2286000"/>
          <p14:tracePt t="53585" x="5037138" y="2286000"/>
          <p14:tracePt t="53602" x="4983163" y="2286000"/>
          <p14:tracePt t="53620" x="4938713" y="2295525"/>
          <p14:tracePt t="53635" x="4867275" y="2312988"/>
          <p14:tracePt t="53652" x="4803775" y="2339975"/>
          <p14:tracePt t="53668" x="4759325" y="2384425"/>
          <p14:tracePt t="53686" x="4697413" y="2446338"/>
          <p14:tracePt t="53702" x="4643438" y="2517775"/>
          <p14:tracePt t="53702" x="4625975" y="2536825"/>
          <p14:tracePt t="53724" x="4625975" y="2554288"/>
          <p14:tracePt t="53736" x="4581525" y="2633663"/>
          <p14:tracePt t="53736" x="4581525" y="2660650"/>
          <p14:tracePt t="53755" x="4545013" y="2724150"/>
          <p14:tracePt t="53769" x="4687888" y="3419475"/>
          <p14:tracePt t="53769" x="4697413" y="3429000"/>
          <p14:tracePt t="53956" x="4705350" y="3438525"/>
          <p14:tracePt t="53969" x="4714875" y="3446463"/>
          <p14:tracePt t="53986" x="4724400" y="3455988"/>
          <p14:tracePt t="54034" x="4732338" y="3465513"/>
          <p14:tracePt t="54043" x="4741863" y="3465513"/>
          <p14:tracePt t="54058" x="4751388" y="3465513"/>
          <p14:tracePt t="54074" x="4759325" y="3465513"/>
          <p14:tracePt t="54107" x="4803775" y="3465513"/>
          <p14:tracePt t="54114" x="4813300" y="3455988"/>
          <p14:tracePt t="54122" x="4830763" y="3455988"/>
          <p14:tracePt t="54139" x="4857750" y="3455988"/>
          <p14:tracePt t="54146" x="4919663" y="3446463"/>
          <p14:tracePt t="54194" x="4938713" y="3446463"/>
          <p14:tracePt t="54201" x="4938713" y="3438525"/>
          <p14:tracePt t="54203" x="4965700" y="3429000"/>
          <p14:tracePt t="54219" x="4983163" y="3411538"/>
          <p14:tracePt t="54236" x="5000625" y="3375025"/>
          <p14:tracePt t="54252" x="5018088" y="3348038"/>
          <p14:tracePt t="54269" x="5018088" y="3303588"/>
          <p14:tracePt t="54286" x="5037138" y="3276600"/>
          <p14:tracePt t="54303" x="5045075" y="3224213"/>
          <p14:tracePt t="54322" x="5045075" y="3170238"/>
          <p14:tracePt t="54336" x="5045075" y="3108325"/>
          <p14:tracePt t="54355" x="5045075" y="3071813"/>
          <p14:tracePt t="54371" x="5045075" y="3062288"/>
          <p14:tracePt t="54388" x="5045075" y="3044825"/>
          <p14:tracePt t="54404" x="5045075" y="3036888"/>
          <p14:tracePt t="54538" x="5037138" y="3036888"/>
          <p14:tracePt t="54554" x="5027613" y="3036888"/>
          <p14:tracePt t="54562" x="5000625" y="3036888"/>
          <p14:tracePt t="54586" x="4991100" y="3036888"/>
          <p14:tracePt t="54587" x="4973638" y="3036888"/>
          <p14:tracePt t="54602" x="4929188" y="3036888"/>
          <p14:tracePt t="54619" x="4894263" y="3036888"/>
          <p14:tracePt t="54635" x="4867275" y="3036888"/>
          <p14:tracePt t="54652" x="4848225" y="3036888"/>
          <p14:tracePt t="54669" x="4822825" y="3036888"/>
          <p14:tracePt t="54686" x="4786313" y="3036888"/>
          <p14:tracePt t="54701" x="4741863" y="3036888"/>
          <p14:tracePt t="54719" x="4705350" y="3036888"/>
          <p14:tracePt t="54735" x="4687888" y="3036888"/>
          <p14:tracePt t="54752" x="4643438" y="3036888"/>
          <p14:tracePt t="54769" x="4608513" y="3036888"/>
          <p14:tracePt t="54769" x="4581525" y="3036888"/>
          <p14:tracePt t="54787" x="4554538" y="3044825"/>
          <p14:tracePt t="54803" x="4545013" y="3062288"/>
          <p14:tracePt t="54818" x="4518025" y="3062288"/>
          <p14:tracePt t="54837" x="4510088" y="3089275"/>
          <p14:tracePt t="54853" x="4491038" y="3116263"/>
          <p14:tracePt t="54870" x="4491038" y="3152775"/>
          <p14:tracePt t="54886" x="4491038" y="3187700"/>
          <p14:tracePt t="54903" x="4491038" y="3276600"/>
          <p14:tracePt t="54970" x="4822825" y="3500438"/>
          <p14:tracePt t="55070" x="4840288" y="3509963"/>
          <p14:tracePt t="55085" x="4875213" y="3509963"/>
          <p14:tracePt t="55102" x="4929188" y="3509963"/>
          <p14:tracePt t="55119" x="5000625" y="3509963"/>
          <p14:tracePt t="55135" x="5081588" y="3473450"/>
          <p14:tracePt t="55153" x="5214938" y="3303588"/>
          <p14:tracePt t="55202" x="5268913" y="3197225"/>
          <p14:tracePt t="55203" x="5322888" y="3071813"/>
          <p14:tracePt t="55220" x="5375275" y="2938463"/>
          <p14:tracePt t="55236" x="5384800" y="2857500"/>
          <p14:tracePt t="55252" x="5394325" y="2751138"/>
          <p14:tracePt t="55269" x="5394325" y="2625725"/>
          <p14:tracePt t="55287" x="5384800" y="2465388"/>
          <p14:tracePt t="55301" x="5303838" y="2295525"/>
          <p14:tracePt t="55319" x="5276850" y="2214563"/>
          <p14:tracePt t="55335" x="5197475" y="2108200"/>
          <p14:tracePt t="55335" x="5160963" y="2071688"/>
          <p14:tracePt t="55356" x="5126038" y="2044700"/>
          <p14:tracePt t="55371" x="5108575" y="2044700"/>
          <p14:tracePt t="55388" x="5072063" y="2044700"/>
          <p14:tracePt t="55404" x="5037138" y="2044700"/>
          <p14:tracePt t="55421" x="5010150" y="2044700"/>
          <p14:tracePt t="55437" x="4973638" y="2044700"/>
          <p14:tracePt t="55454" x="4938713" y="2044700"/>
          <p14:tracePt t="55471" x="4759325" y="2143125"/>
          <p14:tracePt t="55516" x="4652963" y="2232025"/>
          <p14:tracePt t="55540" x="4633913" y="2259013"/>
          <p14:tracePt t="55552" x="4581525" y="2347913"/>
          <p14:tracePt t="55569" x="4537075" y="2428875"/>
          <p14:tracePt t="55585" x="4518025" y="2517775"/>
          <p14:tracePt t="55603" x="4510088" y="2571750"/>
          <p14:tracePt t="55619" x="4510088" y="2625725"/>
          <p14:tracePt t="55636" x="4510088" y="2660650"/>
          <p14:tracePt t="55652" x="4510088" y="2714625"/>
          <p14:tracePt t="55669" x="4510088" y="2759075"/>
          <p14:tracePt t="55685" x="4510088" y="2813050"/>
          <p14:tracePt t="55702" x="4510088" y="2867025"/>
          <p14:tracePt t="55719" x="4510088" y="2901950"/>
          <p14:tracePt t="55736" x="4510088" y="2982913"/>
          <p14:tracePt t="55752" x="4527550" y="3036888"/>
          <p14:tracePt t="55770" x="4554538" y="3133725"/>
          <p14:tracePt t="55786" x="4589463" y="3251200"/>
          <p14:tracePt t="55803" x="4616450" y="3322638"/>
          <p14:tracePt t="55819" x="4633913" y="3384550"/>
          <p14:tracePt t="55836" x="4652963" y="3455988"/>
          <p14:tracePt t="55852" x="4679950" y="3509963"/>
          <p14:tracePt t="55870" x="4697413" y="3589338"/>
          <p14:tracePt t="55885" x="4724400" y="3670300"/>
          <p14:tracePt t="55902" x="4759325" y="3776663"/>
          <p14:tracePt t="55919" x="4813300" y="3867150"/>
          <p14:tracePt t="55935" x="4830763" y="3911600"/>
          <p14:tracePt t="55952" x="4857750" y="3956050"/>
          <p14:tracePt t="55969" x="4867275" y="3983038"/>
          <p14:tracePt t="55986" x="4875213" y="3990975"/>
          <p14:tracePt t="56146" x="4875213" y="4000500"/>
          <p14:tracePt t="56154" x="4946650" y="4456113"/>
          <p14:tracePt t="56244" x="4946650" y="4473575"/>
          <p14:tracePt t="56379" x="4946650" y="4483100"/>
          <p14:tracePt t="56394" x="4946650" y="4510088"/>
          <p14:tracePt t="56399" x="4946650" y="4518025"/>
          <p14:tracePt t="56506" x="4946650" y="4500563"/>
          <p14:tracePt t="56514" x="4938713" y="4456113"/>
          <p14:tracePt t="56522" x="4919663" y="4241800"/>
          <p14:tracePt t="56535" x="4902200" y="3830638"/>
          <p14:tracePt t="56557" x="4902200" y="3679825"/>
          <p14:tracePt t="56568" x="4902200" y="3286125"/>
          <p14:tracePt t="56585" x="4875213" y="2741613"/>
          <p14:tracePt t="56603" x="4875213" y="2482850"/>
          <p14:tracePt t="56618" x="4875213" y="2286000"/>
          <p14:tracePt t="56636" x="4875213" y="2143125"/>
          <p14:tracePt t="56652" x="4875213" y="2027238"/>
          <p14:tracePt t="56669" x="4875213" y="1973263"/>
          <p14:tracePt t="56706" x="4875213" y="1955800"/>
          <p14:tracePt t="56882" x="4857750" y="1982788"/>
          <p14:tracePt t="56883" x="4857750" y="2009775"/>
          <p14:tracePt t="56898" x="4857750" y="2054225"/>
          <p14:tracePt t="56918" x="4848225" y="2125663"/>
          <p14:tracePt t="56920" x="4848225" y="2241550"/>
          <p14:tracePt t="56935" x="4848225" y="2419350"/>
          <p14:tracePt t="56952" x="4848225" y="2625725"/>
          <p14:tracePt t="56968" x="4848225" y="2857500"/>
          <p14:tracePt t="56985" x="4848225" y="3071813"/>
          <p14:tracePt t="57001" x="4848225" y="3357563"/>
          <p14:tracePt t="57023" x="4848225" y="3536950"/>
          <p14:tracePt t="57035" x="4848225" y="3687763"/>
          <p14:tracePt t="57052" x="4848225" y="3813175"/>
          <p14:tracePt t="57069" x="4848225" y="3884613"/>
          <p14:tracePt t="57084" x="4848225" y="3956050"/>
          <p14:tracePt t="57102" x="4830763" y="4000500"/>
          <p14:tracePt t="57119" x="4830763" y="4037013"/>
          <p14:tracePt t="57135" x="4830763" y="4089400"/>
          <p14:tracePt t="57151" x="4813300" y="4152900"/>
          <p14:tracePt t="57169" x="4803775" y="4224338"/>
          <p14:tracePt t="57185" x="4786313" y="4313238"/>
          <p14:tracePt t="57185" x="4768850" y="4375150"/>
          <p14:tracePt t="57203" x="4751388" y="4465638"/>
          <p14:tracePt t="57219" x="4741863" y="4527550"/>
          <p14:tracePt t="57236" x="4741863" y="4581525"/>
          <p14:tracePt t="57394" x="4741863" y="4554538"/>
          <p14:tracePt t="57402" x="4741863" y="4527550"/>
          <p14:tracePt t="57410" x="4741863" y="4394200"/>
          <p14:tracePt t="57418" x="4741863" y="4224338"/>
          <p14:tracePt t="57435" x="4724400" y="4037013"/>
          <p14:tracePt t="57454" x="4697413" y="3840163"/>
          <p14:tracePt t="57470" x="4660900" y="3625850"/>
          <p14:tracePt t="57488" x="4589463" y="3089275"/>
          <p14:tracePt t="57542" x="4572000" y="2965450"/>
          <p14:tracePt t="57573" x="4572000" y="2938463"/>
          <p14:tracePt t="57585" x="4562475" y="2884488"/>
          <p14:tracePt t="57602" x="4562475" y="2857500"/>
          <p14:tracePt t="57787" x="4545013" y="2840038"/>
          <p14:tracePt t="57794" x="4545013" y="2795588"/>
          <p14:tracePt t="57802" x="4545013" y="2768600"/>
          <p14:tracePt t="57806" x="4545013" y="2660650"/>
          <p14:tracePt t="57819" x="4545013" y="2581275"/>
          <p14:tracePt t="57836" x="4545013" y="2544763"/>
          <p14:tracePt t="57852" x="4545013" y="2517775"/>
          <p14:tracePt t="57870" x="4537075" y="2500313"/>
          <p14:tracePt t="58594" x="4537075" y="2517775"/>
          <p14:tracePt t="58611" x="4537075" y="2581275"/>
          <p14:tracePt t="58619" x="4537075" y="2652713"/>
          <p14:tracePt t="58619" x="4537075" y="2840038"/>
          <p14:tracePt t="58636" x="4537075" y="3027363"/>
          <p14:tracePt t="58652" x="4537075" y="3224213"/>
          <p14:tracePt t="58669" x="4537075" y="3367088"/>
          <p14:tracePt t="58685" x="4537075" y="3509963"/>
          <p14:tracePt t="58702" x="4537075" y="3625850"/>
          <p14:tracePt t="58718" x="4537075" y="3705225"/>
          <p14:tracePt t="58736" x="4545013" y="3776663"/>
          <p14:tracePt t="58752" x="4545013" y="3830638"/>
          <p14:tracePt t="58769" x="4545013" y="3867150"/>
          <p14:tracePt t="58786" x="4545013" y="3902075"/>
          <p14:tracePt t="58882" x="4545013" y="3911600"/>
          <p14:tracePt t="58891" x="4554538" y="3938588"/>
          <p14:tracePt t="58896" x="4554538" y="4027488"/>
          <p14:tracePt t="58918" x="4554538" y="4081463"/>
          <p14:tracePt t="58919" x="4554538" y="4179888"/>
          <p14:tracePt t="58935" x="4554538" y="4276725"/>
          <p14:tracePt t="58952" x="4554538" y="4313238"/>
          <p14:tracePt t="58969" x="4554538" y="4330700"/>
          <p14:tracePt t="59066" x="4554538" y="4340225"/>
          <p14:tracePt t="59098" x="4554538" y="4357688"/>
          <p14:tracePt t="59106" x="4554538" y="4438650"/>
          <p14:tracePt t="59130" x="4554538" y="4465638"/>
          <p14:tracePt t="59135" x="4554538" y="4500563"/>
          <p14:tracePt t="59153" x="4554538" y="4527550"/>
          <p14:tracePt t="59506" x="4554538" y="4518025"/>
          <p14:tracePt t="59514" x="4554538" y="4510088"/>
          <p14:tracePt t="59522" x="4510088" y="4232275"/>
          <p14:tracePt t="59613" x="4500563" y="4197350"/>
          <p14:tracePt t="59625" x="4483100" y="4125913"/>
          <p14:tracePt t="59636" x="4465638" y="4071938"/>
          <p14:tracePt t="59652" x="4446588" y="3973513"/>
          <p14:tracePt t="59668" x="4419600" y="3894138"/>
          <p14:tracePt t="59685" x="4411663" y="3830638"/>
          <p14:tracePt t="59702" x="4384675" y="3776663"/>
          <p14:tracePt t="59719" x="4384675" y="3741738"/>
          <p14:tracePt t="59735" x="4367213" y="3714750"/>
          <p14:tracePt t="59751" x="4357688" y="3697288"/>
          <p14:tracePt t="59769" x="4357688" y="3679825"/>
          <p14:tracePt t="59786" x="4357688" y="3670300"/>
          <p14:tracePt t="59802" x="4357688" y="3643313"/>
          <p14:tracePt t="59820" x="4357688" y="3633788"/>
          <p14:tracePt t="59835" x="4357688" y="3616325"/>
          <p14:tracePt t="59853" x="4367213" y="3581400"/>
          <p14:tracePt t="59868" x="4384675" y="3562350"/>
          <p14:tracePt t="59885" x="4419600" y="3527425"/>
          <p14:tracePt t="59901" x="4456113" y="3482975"/>
          <p14:tracePt t="59919" x="4554538" y="3429000"/>
          <p14:tracePt t="59935" x="4697413" y="3340100"/>
          <p14:tracePt t="59952" x="4848225" y="3286125"/>
          <p14:tracePt t="59968" x="4965700" y="3224213"/>
          <p14:tracePt t="59985" x="5018088" y="3179763"/>
          <p14:tracePt t="60003" x="5045075" y="3170238"/>
          <p14:tracePt t="60022" x="5099050" y="3152775"/>
          <p14:tracePt t="60073" x="5126038" y="3152775"/>
          <p14:tracePt t="60073" x="5133975" y="3152775"/>
          <p14:tracePt t="60075" x="5153025" y="3152775"/>
          <p14:tracePt t="60085" x="5170488" y="3152775"/>
          <p14:tracePt t="60101" x="5224463" y="3152775"/>
          <p14:tracePt t="60118" x="5295900" y="3152775"/>
          <p14:tracePt t="60135" x="5367338" y="3160713"/>
          <p14:tracePt t="60151" x="5465763" y="3179763"/>
          <p14:tracePt t="60170" x="5518150" y="3214688"/>
          <p14:tracePt t="60185" x="5581650" y="3241675"/>
          <p14:tracePt t="60203" x="5608638" y="3268663"/>
          <p14:tracePt t="60219" x="5680075" y="3330575"/>
          <p14:tracePt t="60236" x="5715000" y="3402013"/>
          <p14:tracePt t="60260" x="5732463" y="3429000"/>
          <p14:tracePt t="60269" x="5751513" y="3465513"/>
          <p14:tracePt t="60285" x="5768975" y="3517900"/>
          <p14:tracePt t="60302" x="5776913" y="3544888"/>
          <p14:tracePt t="60318" x="5786438" y="3589338"/>
          <p14:tracePt t="60335" x="5803900" y="3608388"/>
          <p14:tracePt t="60351" x="5813425" y="3652838"/>
          <p14:tracePt t="60369" x="5813425" y="3670300"/>
          <p14:tracePt t="60384" x="5813425" y="3714750"/>
          <p14:tracePt t="60384" x="5813425" y="3724275"/>
          <p14:tracePt t="60403" x="5813425" y="3768725"/>
          <p14:tracePt t="60419" x="5813425" y="3803650"/>
          <p14:tracePt t="60435" x="5803900" y="3822700"/>
          <p14:tracePt t="60452" x="5786438" y="3840163"/>
          <p14:tracePt t="60469" x="5751513" y="3848100"/>
          <p14:tracePt t="60507" x="5724525" y="3848100"/>
          <p14:tracePt t="60508" x="5715000" y="3848100"/>
          <p14:tracePt t="60522" x="5661025" y="3867150"/>
          <p14:tracePt t="60537" x="5554663" y="3867150"/>
          <p14:tracePt t="60556" x="4741863" y="3902075"/>
          <p14:tracePt t="60741" x="4714875" y="3902075"/>
          <p14:tracePt t="60752" x="4687888" y="3902075"/>
          <p14:tracePt t="60767" x="4652963" y="3902075"/>
          <p14:tracePt t="60787" x="4643438" y="3902075"/>
          <p14:tracePt t="60802" x="4616450" y="3902075"/>
          <p14:tracePt t="60818" x="4608513" y="3902075"/>
          <p14:tracePt t="60858" x="4598988" y="3902075"/>
          <p14:tracePt t="60866" x="4581525" y="3902075"/>
          <p14:tracePt t="60873" x="4491038" y="3902075"/>
          <p14:tracePt t="60885" x="4394200" y="3902075"/>
          <p14:tracePt t="60901" x="4295775" y="3902075"/>
          <p14:tracePt t="60918" x="4276725" y="3902075"/>
          <p14:tracePt t="60935" x="4268788" y="3902075"/>
          <p14:tracePt t="61146" x="4268788" y="3894138"/>
          <p14:tracePt t="61154" x="4268788" y="3867150"/>
          <p14:tracePt t="61160" x="4295775" y="3786188"/>
          <p14:tracePt t="61184" x="4313238" y="3732213"/>
          <p14:tracePt t="61185" x="4375150" y="3598863"/>
          <p14:tracePt t="61202" x="4411663" y="3500438"/>
          <p14:tracePt t="61218" x="4438650" y="3438525"/>
          <p14:tracePt t="61235" x="4456113" y="3357563"/>
          <p14:tracePt t="61251" x="4473575" y="3303588"/>
          <p14:tracePt t="61268" x="4473575" y="3232150"/>
          <p14:tracePt t="61285" x="4473575" y="3160713"/>
          <p14:tracePt t="61301" x="4473575" y="3108325"/>
          <p14:tracePt t="61317" x="4473575" y="3071813"/>
          <p14:tracePt t="61335" x="4473575" y="3054350"/>
          <p14:tracePt t="61354" x="4473575" y="3044825"/>
          <p14:tracePt t="61426" x="4465638" y="3054350"/>
          <p14:tracePt t="61434" x="4438650" y="3081338"/>
          <p14:tracePt t="61442" x="4402138" y="3179763"/>
          <p14:tracePt t="61454" x="4384675" y="3286125"/>
          <p14:tracePt t="61470" x="4367213" y="3340100"/>
          <p14:tracePt t="61488" x="4367213" y="3411538"/>
          <p14:tracePt t="61503" x="4367213" y="3446463"/>
          <p14:tracePt t="61521" x="4367213" y="3482975"/>
          <p14:tracePt t="61536" x="4367213" y="3517900"/>
          <p14:tracePt t="61536" x="4367213" y="3536950"/>
          <p14:tracePt t="61556" x="4367213" y="3544888"/>
          <p14:tracePt t="61569" x="4367213" y="3562350"/>
          <p14:tracePt t="61866" x="4367213" y="3643313"/>
          <p14:tracePt t="61874" x="4367213" y="3679825"/>
          <p14:tracePt t="61882" x="4367213" y="3714750"/>
          <p14:tracePt t="61890" x="4367213" y="3776663"/>
          <p14:tracePt t="61902" x="4367213" y="3795713"/>
          <p14:tracePt t="62177" x="4367213" y="3822700"/>
          <p14:tracePt t="62181" x="4367213" y="3965575"/>
          <p14:tracePt t="62217" x="4348163" y="4071938"/>
          <p14:tracePt t="62218" x="4348163" y="4108450"/>
          <p14:tracePt t="62233" x="4348163" y="4125913"/>
          <p14:tracePt t="62251" x="4348163" y="4152900"/>
          <p14:tracePt t="62267" x="4340225" y="4179888"/>
          <p14:tracePt t="62285" x="4340225" y="4232275"/>
          <p14:tracePt t="62300" x="4330700" y="4251325"/>
          <p14:tracePt t="62318" x="4330700" y="4276725"/>
          <p14:tracePt t="62333" x="4330700" y="4286250"/>
          <p14:tracePt t="62351" x="4330700" y="4313238"/>
          <p14:tracePt t="62367" x="4330700" y="4322763"/>
          <p14:tracePt t="62384" x="4330700" y="4357688"/>
          <p14:tracePt t="62402" x="4330700" y="4367213"/>
          <p14:tracePt t="62634" x="4330700" y="4375150"/>
          <p14:tracePt t="63889" x="4394200" y="4357688"/>
          <p14:tracePt t="63897" x="4456113" y="4330700"/>
          <p14:tracePt t="63905" x="4572000" y="4259263"/>
          <p14:tracePt t="63917" x="4660900" y="4197350"/>
          <p14:tracePt t="63934" x="4705350" y="4116388"/>
          <p14:tracePt t="63951" x="4751388" y="4054475"/>
          <p14:tracePt t="63967" x="4786313" y="3973513"/>
          <p14:tracePt t="63984" x="4822825" y="3867150"/>
          <p14:tracePt t="64000" x="4884738" y="3455988"/>
          <p14:tracePt t="64000" x="4884738" y="3429000"/>
          <p14:tracePt t="64089" x="4884738" y="3330575"/>
          <p14:tracePt t="64119" x="4884738" y="3313113"/>
          <p14:tracePt t="64134" x="4884738" y="3295650"/>
          <p14:tracePt t="64225" x="4875213" y="3295650"/>
          <p14:tracePt t="64227" x="4857750" y="3295650"/>
          <p14:tracePt t="64369" x="4848225" y="3303588"/>
          <p14:tracePt t="64377" x="4848225" y="3340100"/>
          <p14:tracePt t="64385" x="4867275" y="3357563"/>
          <p14:tracePt t="64389" x="4884738" y="3394075"/>
          <p14:tracePt t="64400" x="4946650" y="3482975"/>
          <p14:tracePt t="64419" x="5054600" y="3589338"/>
          <p14:tracePt t="64434" x="5143500" y="3660775"/>
          <p14:tracePt t="64451" x="5197475" y="3714750"/>
          <p14:tracePt t="64467" x="5241925" y="3741738"/>
          <p14:tracePt t="64484" x="5286375" y="3776663"/>
          <p14:tracePt t="64500" x="5322888" y="3776663"/>
          <p14:tracePt t="64518" x="5357813" y="3776663"/>
          <p14:tracePt t="64534" x="5375275" y="3776663"/>
          <p14:tracePt t="64551" x="5402263" y="3776663"/>
          <p14:tracePt t="64567" x="5446713" y="3776663"/>
          <p14:tracePt t="64584" x="5500688" y="3776663"/>
          <p14:tracePt t="64600" x="5599113" y="3776663"/>
          <p14:tracePt t="64618" x="5634038" y="3768725"/>
          <p14:tracePt t="64633" x="5670550" y="3768725"/>
          <p14:tracePt t="64651" x="5688013" y="3759200"/>
          <p14:tracePt t="64667" x="5697538" y="3759200"/>
          <p14:tracePt t="64684" x="5715000" y="3751263"/>
          <p14:tracePt t="64921" x="5670550" y="3751263"/>
          <p14:tracePt t="64928" x="5626100" y="3751263"/>
          <p14:tracePt t="64937" x="5554663" y="3751263"/>
          <p14:tracePt t="64945" x="5456238" y="3751263"/>
          <p14:tracePt t="64953" x="5268913" y="3751263"/>
          <p14:tracePt t="64968" x="5099050" y="3751263"/>
          <p14:tracePt t="64983" x="5027613" y="3751263"/>
          <p14:tracePt t="64983" x="5018088" y="3751263"/>
          <p14:tracePt t="65002" x="5000625" y="3751263"/>
          <p14:tracePt t="65017" x="4991100" y="3751263"/>
          <p14:tracePt t="65034" x="4965700" y="3751263"/>
          <p14:tracePt t="65050" x="4938713" y="3776663"/>
          <p14:tracePt t="65067" x="4911725" y="3795713"/>
          <p14:tracePt t="65084" x="4894263" y="3813175"/>
          <p14:tracePt t="65101" x="4857750" y="3840163"/>
          <p14:tracePt t="65425" x="4938713" y="3848100"/>
          <p14:tracePt t="65433" x="5108575" y="3830638"/>
          <p14:tracePt t="65441" x="5473700" y="3786188"/>
          <p14:tracePt t="65450" x="5643563" y="3751263"/>
          <p14:tracePt t="65467" x="5697538" y="3751263"/>
          <p14:tracePt t="65521" x="5705475" y="3732213"/>
          <p14:tracePt t="65825" x="5697538" y="3732213"/>
          <p14:tracePt t="65826" x="5572125" y="3741738"/>
          <p14:tracePt t="65857" x="5491163" y="3759200"/>
          <p14:tracePt t="65857" x="5419725" y="3759200"/>
          <p14:tracePt t="65868" x="5375275" y="3776663"/>
          <p14:tracePt t="65868" x="5108575" y="3840163"/>
          <p14:tracePt t="65868" x="5081588" y="3840163"/>
          <p14:tracePt t="66011" x="5010150" y="3857625"/>
          <p14:tracePt t="66011" x="4965700" y="3857625"/>
          <p14:tracePt t="66042" x="4938713" y="3857625"/>
          <p14:tracePt t="66051" x="4867275" y="3867150"/>
          <p14:tracePt t="66068" x="4759325" y="3884613"/>
          <p14:tracePt t="66085" x="4660900" y="3902075"/>
          <p14:tracePt t="66100" x="4589463" y="3919538"/>
          <p14:tracePt t="66118" x="4537075" y="3919538"/>
          <p14:tracePt t="66134" x="4483100" y="3938588"/>
          <p14:tracePt t="66151" x="4438650" y="3956050"/>
          <p14:tracePt t="66167" x="4348163" y="3973513"/>
          <p14:tracePt t="66185" x="4295775" y="3990975"/>
          <p14:tracePt t="66201" x="4276725" y="4000500"/>
          <p14:tracePt t="66442" x="4303713" y="4000500"/>
          <p14:tracePt t="66450" x="4340225" y="3983038"/>
          <p14:tracePt t="66458" x="4375150" y="3965575"/>
          <p14:tracePt t="66469" x="4411663" y="3956050"/>
          <p14:tracePt t="66484" x="4473575" y="3938588"/>
          <p14:tracePt t="66502" x="4510088" y="3929063"/>
          <p14:tracePt t="66517" x="4545013" y="3919538"/>
          <p14:tracePt t="66535" x="4608513" y="3902075"/>
          <p14:tracePt t="66550" x="4660900" y="3884613"/>
          <p14:tracePt t="66568" x="4697413" y="3875088"/>
          <p14:tracePt t="66584" x="4768850" y="3857625"/>
          <p14:tracePt t="66603" x="4803775" y="3848100"/>
          <p14:tracePt t="66620" x="4848225" y="3848100"/>
          <p14:tracePt t="66637" x="4867275" y="3848100"/>
          <p14:tracePt t="66653" x="4884738" y="3848100"/>
          <p14:tracePt t="66670" x="4894263" y="3848100"/>
          <p14:tracePt t="66686" x="4911725" y="3848100"/>
          <p14:tracePt t="66703" x="4965700" y="3848100"/>
          <p14:tracePt t="66721" x="5037138" y="3848100"/>
          <p14:tracePt t="66734" x="5081588" y="3848100"/>
          <p14:tracePt t="66752" x="5116513" y="3848100"/>
          <p14:tracePt t="66768" x="5153025" y="3848100"/>
          <p14:tracePt t="66768" x="5170488" y="3848100"/>
          <p14:tracePt t="66787" x="5205413" y="3840163"/>
          <p14:tracePt t="66801" x="5295900" y="3830638"/>
          <p14:tracePt t="66819" x="5330825" y="3813175"/>
          <p14:tracePt t="66834" x="5348288" y="3813175"/>
          <p14:tracePt t="66906" x="5357813" y="3803650"/>
          <p14:tracePt t="66930" x="5367338" y="3803650"/>
          <p14:tracePt t="66938" x="5394325" y="3795713"/>
          <p14:tracePt t="66944" x="5411788" y="3786188"/>
          <p14:tracePt t="66951" x="5446713" y="3768725"/>
          <p14:tracePt t="66968" x="5518150" y="3741738"/>
          <p14:tracePt t="66985" x="5562600" y="3724275"/>
          <p14:tracePt t="67001" x="5599113" y="3705225"/>
          <p14:tracePt t="67001" x="5634038" y="3697288"/>
          <p14:tracePt t="67018" x="5724525" y="3697288"/>
          <p14:tracePt t="67034" x="5830888" y="3679825"/>
          <p14:tracePt t="67051" x="5884863" y="3679825"/>
          <p14:tracePt t="67067" x="5938838" y="3679825"/>
          <p14:tracePt t="67084" x="5991225" y="3679825"/>
          <p14:tracePt t="67100" x="6027738" y="3679825"/>
          <p14:tracePt t="67118" x="6037263" y="3679825"/>
          <p14:tracePt t="67234" x="6045200" y="3679825"/>
          <p14:tracePt t="67250" x="6062663" y="3679825"/>
          <p14:tracePt t="67258" x="6072188" y="3679825"/>
          <p14:tracePt t="68362" x="6072188" y="3714750"/>
          <p14:tracePt t="68370" x="6072188" y="3768725"/>
          <p14:tracePt t="68378" x="6010275" y="3822700"/>
          <p14:tracePt t="68384" x="5965825" y="3902075"/>
          <p14:tracePt t="68400" x="5919788" y="3983038"/>
          <p14:tracePt t="68466" x="5919788" y="4000500"/>
          <p14:tracePt t="69154" x="5902325" y="4000500"/>
          <p14:tracePt t="69162" x="5894388" y="4000500"/>
          <p14:tracePt t="69186" x="5884863" y="4000500"/>
          <p14:tracePt t="69226" x="5848350" y="4017963"/>
          <p14:tracePt t="69250" x="5830888" y="4017963"/>
          <p14:tracePt t="69252" x="5813425" y="4027488"/>
          <p14:tracePt t="69260" x="5803900" y="4027488"/>
          <p14:tracePt t="69267" x="5768975" y="4044950"/>
          <p14:tracePt t="69286" x="5715000" y="4044950"/>
          <p14:tracePt t="69300" x="5670550" y="4044950"/>
          <p14:tracePt t="69318" x="5616575" y="4044950"/>
          <p14:tracePt t="69334" x="5589588" y="4044950"/>
          <p14:tracePt t="69352" x="5545138" y="4000500"/>
          <p14:tracePt t="69384" x="5518150" y="3946525"/>
          <p14:tracePt t="69401" x="5491163" y="3884613"/>
          <p14:tracePt t="69401" x="5465763" y="3840163"/>
          <p14:tracePt t="69419" x="5456238" y="3776663"/>
          <p14:tracePt t="69434" x="5429250" y="3660775"/>
          <p14:tracePt t="69467" x="5411788" y="3589338"/>
          <p14:tracePt t="69469" x="5402263" y="3509963"/>
          <p14:tracePt t="69484" x="5402263" y="3438525"/>
          <p14:tracePt t="69501" x="5402263" y="3384550"/>
          <p14:tracePt t="69517" x="5402263" y="3340100"/>
          <p14:tracePt t="69535" x="5402263" y="3322638"/>
          <p14:tracePt t="69551" x="5411788" y="3313113"/>
          <p14:tracePt t="69567" x="5419725" y="3295650"/>
          <p14:tracePt t="69584" x="5438775" y="3286125"/>
          <p14:tracePt t="69601" x="5446713" y="3276600"/>
          <p14:tracePt t="69617" x="5473700" y="3251200"/>
          <p14:tracePt t="69635" x="5589588" y="3205163"/>
          <p14:tracePt t="69701" x="5608638" y="3205163"/>
          <p14:tracePt t="69717" x="5616575" y="3205163"/>
          <p14:tracePt t="69770" x="5634038" y="3205163"/>
          <p14:tracePt t="69778" x="5643563" y="3205163"/>
          <p14:tracePt t="69789" x="5670550" y="3205163"/>
          <p14:tracePt t="69791" x="5688013" y="3205163"/>
          <p14:tracePt t="69801" x="5741988" y="3241675"/>
          <p14:tracePt t="69818" x="5776913" y="3276600"/>
          <p14:tracePt t="69835" x="5795963" y="3295650"/>
          <p14:tracePt t="69851" x="5803900" y="3322638"/>
          <p14:tracePt t="69868" x="5803900" y="3357563"/>
          <p14:tracePt t="69885" x="5803900" y="3375025"/>
          <p14:tracePt t="69901" x="5803900" y="3429000"/>
          <p14:tracePt t="69917" x="5803900" y="3473450"/>
          <p14:tracePt t="69934" x="5803900" y="3517900"/>
          <p14:tracePt t="69951" x="5776913" y="3554413"/>
          <p14:tracePt t="69967" x="5688013" y="3598863"/>
          <p14:tracePt t="69985" x="5626100" y="3643313"/>
          <p14:tracePt t="70000" x="5527675" y="3679825"/>
          <p14:tracePt t="70000" x="5483225" y="3705225"/>
          <p14:tracePt t="70018" x="5402263" y="3724275"/>
          <p14:tracePt t="70034" x="5330825" y="3724275"/>
          <p14:tracePt t="70052" x="5276850" y="3724275"/>
          <p14:tracePt t="70068" x="5251450" y="3724275"/>
          <p14:tracePt t="70084" x="5214938" y="3697288"/>
          <p14:tracePt t="70101" x="5197475" y="3633788"/>
          <p14:tracePt t="70118" x="5170488" y="3536950"/>
          <p14:tracePt t="70134" x="5116513" y="3438525"/>
          <p14:tracePt t="70151" x="5099050" y="3348038"/>
          <p14:tracePt t="70167" x="5081588" y="3276600"/>
          <p14:tracePt t="70185" x="5072063" y="3241675"/>
          <p14:tracePt t="70200" x="5072063" y="3187700"/>
          <p14:tracePt t="70233" x="5072063" y="3179763"/>
          <p14:tracePt t="70234" x="5072063" y="3170238"/>
          <p14:tracePt t="70314" x="5062538" y="3160713"/>
          <p14:tracePt t="70322" x="5027613" y="3152775"/>
          <p14:tracePt t="70330" x="4973638" y="3133725"/>
          <p14:tracePt t="70334" x="4840288" y="3116263"/>
          <p14:tracePt t="70351" x="4705350" y="3116263"/>
          <p14:tracePt t="70368" x="4537075" y="3116263"/>
          <p14:tracePt t="70392" x="4491038" y="3116263"/>
          <p14:tracePt t="70401" x="4394200" y="3152775"/>
          <p14:tracePt t="70418" x="4357688" y="3179763"/>
          <p14:tracePt t="70435" x="4357688" y="3187700"/>
          <p14:tracePt t="70451" x="4348163" y="3187700"/>
          <p14:tracePt t="70731" x="4367213" y="3187700"/>
          <p14:tracePt t="70739" x="5133975" y="3322638"/>
          <p14:tracePt t="70739" x="5187950" y="3322638"/>
          <p14:tracePt t="70853" x="5429250" y="3322638"/>
          <p14:tracePt t="70917" x="5446713" y="3322638"/>
          <p14:tracePt t="70918" x="5473700" y="3313113"/>
          <p14:tracePt t="70934" x="5491163" y="3313113"/>
          <p14:tracePt t="70951" x="5510213" y="3303588"/>
          <p14:tracePt t="71395" x="5527675" y="3303588"/>
          <p14:tracePt t="71403" x="5599113" y="3286125"/>
          <p14:tracePt t="71443" x="5616575" y="3286125"/>
          <p14:tracePt t="71546" x="5616575" y="3295650"/>
          <p14:tracePt t="71554" x="5616575" y="3322638"/>
          <p14:tracePt t="71565" x="5616575" y="3348038"/>
          <p14:tracePt t="71571" x="5616575" y="3375025"/>
          <p14:tracePt t="71571" x="5616575" y="3394075"/>
          <p14:tracePt t="71587" x="5616575" y="3402013"/>
          <p14:tracePt t="71594" x="5616575" y="3419475"/>
          <p14:tracePt t="71602" x="5616575" y="3438525"/>
          <p14:tracePt t="71617" x="5589588" y="3490913"/>
          <p14:tracePt t="71635" x="5581650" y="3527425"/>
          <p14:tracePt t="71651" x="5554663" y="3571875"/>
          <p14:tracePt t="71668" x="5545138" y="3598863"/>
          <p14:tracePt t="71685" x="5537200" y="3608388"/>
          <p14:tracePt t="71722" x="5527675" y="3616325"/>
          <p14:tracePt t="71736" x="5527675" y="3625850"/>
          <p14:tracePt t="71738" x="5518150" y="3643313"/>
          <p14:tracePt t="71750" x="5518150" y="3652838"/>
          <p14:tracePt t="71768" x="5518150" y="3670300"/>
          <p14:tracePt t="71785" x="5518150" y="3697288"/>
          <p14:tracePt t="71785" x="5518150" y="3714750"/>
          <p14:tracePt t="71802" x="5518150" y="3741738"/>
          <p14:tracePt t="71817" x="5518150" y="3803650"/>
          <p14:tracePt t="71835" x="5518150" y="4108450"/>
          <p14:tracePt t="71835" x="5518150" y="4179888"/>
          <p14:tracePt t="71915" x="5518150" y="4394200"/>
          <p14:tracePt t="71957" x="5518150" y="4419600"/>
          <p14:tracePt t="71969" x="5518150" y="4446588"/>
          <p14:tracePt t="72434" x="5537200" y="4446588"/>
          <p14:tracePt t="72443" x="5545138" y="4429125"/>
          <p14:tracePt t="72451" x="5545138" y="4402138"/>
          <p14:tracePt t="72452" x="5572125" y="4375150"/>
          <p14:tracePt t="72468" x="5599113" y="4322763"/>
          <p14:tracePt t="72485" x="5608638" y="4313238"/>
          <p14:tracePt t="72500" x="5634038" y="4259263"/>
          <p14:tracePt t="72523" x="5643563" y="4251325"/>
          <p14:tracePt t="72534" x="5670550" y="4224338"/>
          <p14:tracePt t="72551" x="5715000" y="4197350"/>
          <p14:tracePt t="72567" x="5751513" y="4160838"/>
          <p14:tracePt t="72584" x="5786438" y="4133850"/>
          <p14:tracePt t="72584" x="5803900" y="4125913"/>
          <p14:tracePt t="72603" x="5848350" y="4108450"/>
          <p14:tracePt t="72620" x="5884863" y="4098925"/>
          <p14:tracePt t="72637" x="5919788" y="4098925"/>
          <p14:tracePt t="72653" x="5965825" y="4089400"/>
          <p14:tracePt t="72671" x="6027738" y="4062413"/>
          <p14:tracePt t="72686" x="6062663" y="4054475"/>
          <p14:tracePt t="72704" x="6134100" y="4054475"/>
          <p14:tracePt t="72720" x="6242050" y="4054475"/>
          <p14:tracePt t="72737" x="6367463" y="4054475"/>
          <p14:tracePt t="72752" x="6483350" y="4054475"/>
          <p14:tracePt t="72752" x="6537325" y="4054475"/>
          <p14:tracePt t="72772" x="6562725" y="4054475"/>
          <p14:tracePt t="72772" x="6572250" y="4054475"/>
          <p14:tracePt t="72788" x="6581775" y="4054475"/>
          <p14:tracePt t="72842" x="6608763" y="4054475"/>
          <p14:tracePt t="72850" x="6661150" y="4044950"/>
          <p14:tracePt t="72872" x="6680200" y="4037013"/>
          <p14:tracePt t="72884" x="6688138" y="4037013"/>
          <p14:tracePt t="73002" x="6697663" y="4037013"/>
          <p14:tracePt t="73010" x="6823075" y="4010025"/>
          <p14:tracePt t="73010" x="6848475" y="4000500"/>
          <p14:tracePt t="73130" x="6858000" y="4000500"/>
          <p14:tracePt t="73154" x="6875463" y="4000500"/>
          <p14:tracePt t="73162" x="6884988" y="4000500"/>
          <p14:tracePt t="73170" x="6911975" y="3983038"/>
          <p14:tracePt t="73175" x="6919913" y="3983038"/>
          <p14:tracePt t="73184" x="6956425" y="3965575"/>
          <p14:tracePt t="73201" x="6973888" y="3965575"/>
          <p14:tracePt t="73201" x="7000875" y="3965575"/>
          <p14:tracePt t="73234" x="7027863" y="3965575"/>
          <p14:tracePt t="73235" x="7089775" y="3956050"/>
          <p14:tracePt t="73251" x="7170738" y="3938588"/>
          <p14:tracePt t="73268" x="7242175" y="3919538"/>
          <p14:tracePt t="73285" x="7277100" y="3919538"/>
          <p14:tracePt t="73301" x="7323138" y="3911600"/>
          <p14:tracePt t="73338" x="7331075" y="3911600"/>
          <p14:tracePt t="73351" x="7340600" y="3911600"/>
          <p14:tracePt t="73354" x="7348538" y="3911600"/>
          <p14:tracePt t="74781" x="0" y="0"/>
        </p14:tracePtLst>
        <p14:tracePtLst>
          <p14:tracePt t="80720" x="7348538" y="3911600"/>
          <p14:tracePt t="81306" x="7358063" y="3956050"/>
          <p14:tracePt t="81309" x="7348538" y="4027488"/>
          <p14:tracePt t="81321" x="7331075" y="4133850"/>
          <p14:tracePt t="81333" x="7331075" y="4214813"/>
          <p14:tracePt t="81350" x="7331075" y="4276725"/>
          <p14:tracePt t="81366" x="7331075" y="4340225"/>
          <p14:tracePt t="81383" x="7331075" y="4348163"/>
          <p14:tracePt t="81466" x="7331075" y="4357688"/>
          <p14:tracePt t="81770" x="7358063" y="4411663"/>
          <p14:tracePt t="81778" x="7367588" y="4446588"/>
          <p14:tracePt t="81789" x="7394575" y="4491038"/>
          <p14:tracePt t="81790" x="7402513" y="4518025"/>
          <p14:tracePt t="81800" x="7419975" y="4554538"/>
          <p14:tracePt t="81816" x="7419975" y="4598988"/>
          <p14:tracePt t="81816" x="7419975" y="4625975"/>
          <p14:tracePt t="81835" x="7419975" y="4660900"/>
          <p14:tracePt t="81850" x="7419975" y="4732338"/>
          <p14:tracePt t="81867" x="7402513" y="4813300"/>
          <p14:tracePt t="81883" x="7323138" y="4919663"/>
          <p14:tracePt t="81900" x="7251700" y="4991100"/>
          <p14:tracePt t="81918" x="7161213" y="5045075"/>
          <p14:tracePt t="81933" x="7099300" y="5072063"/>
          <p14:tracePt t="81951" x="6894513" y="5126038"/>
          <p14:tracePt t="81986" x="6858000" y="5126038"/>
          <p14:tracePt t="81987" x="6483350" y="5143500"/>
          <p14:tracePt t="82037" x="6402388" y="5160963"/>
          <p14:tracePt t="82038" x="6303963" y="5170488"/>
          <p14:tracePt t="82038" x="6251575" y="5180013"/>
          <p14:tracePt t="82050" x="6108700" y="5197475"/>
          <p14:tracePt t="82067" x="6027738" y="5214938"/>
          <p14:tracePt t="82084" x="5956300" y="5214938"/>
          <p14:tracePt t="82100" x="5867400" y="5214938"/>
          <p14:tracePt t="82117" x="5768975" y="5214938"/>
          <p14:tracePt t="82134" x="5670550" y="5214938"/>
          <p14:tracePt t="82151" x="5554663" y="5214938"/>
          <p14:tracePt t="82167" x="5402263" y="5214938"/>
          <p14:tracePt t="82184" x="5286375" y="5214938"/>
          <p14:tracePt t="82200" x="5251450" y="5214938"/>
          <p14:tracePt t="82218" x="5197475" y="5214938"/>
          <p14:tracePt t="82233" x="5160963" y="5214938"/>
          <p14:tracePt t="82233" x="5143500" y="5214938"/>
          <p14:tracePt t="82250" x="5108575" y="5205413"/>
          <p14:tracePt t="82267" x="5018088" y="5170488"/>
          <p14:tracePt t="82285" x="4991100" y="5153025"/>
          <p14:tracePt t="82301" x="4938713" y="5133975"/>
          <p14:tracePt t="82317" x="4902200" y="5116513"/>
          <p14:tracePt t="82334" x="4867275" y="5116513"/>
          <p14:tracePt t="82349" x="4813300" y="5099050"/>
          <p14:tracePt t="82367" x="4759325" y="5099050"/>
          <p14:tracePt t="82383" x="4724400" y="5099050"/>
          <p14:tracePt t="82400" x="4697413" y="5099050"/>
          <p14:tracePt t="82416" x="4670425" y="5126038"/>
          <p14:tracePt t="82434" x="4652963" y="5214938"/>
          <p14:tracePt t="82450" x="4652963" y="5322888"/>
          <p14:tracePt t="82467" x="4652963" y="5402263"/>
          <p14:tracePt t="82483" x="4652963" y="5456238"/>
          <p14:tracePt t="82501" x="4670425" y="5491163"/>
          <p14:tracePt t="82516" x="4697413" y="5518150"/>
          <p14:tracePt t="82534" x="4759325" y="5545138"/>
          <p14:tracePt t="82549" x="4875213" y="5589588"/>
          <p14:tracePt t="82568" x="5072063" y="5670550"/>
          <p14:tracePt t="82583" x="5286375" y="5705475"/>
          <p14:tracePt t="82601" x="5473700" y="5724525"/>
          <p14:tracePt t="82617" x="5670550" y="5724525"/>
          <p14:tracePt t="82617" x="5741988" y="5724525"/>
          <p14:tracePt t="82634" x="5813425" y="5724525"/>
          <p14:tracePt t="82650" x="5991225" y="5661025"/>
          <p14:tracePt t="82667" x="6143625" y="5545138"/>
          <p14:tracePt t="82683" x="6276975" y="5411788"/>
          <p14:tracePt t="82700" x="6367463" y="5224463"/>
          <p14:tracePt t="82734" x="6429375" y="4991100"/>
          <p14:tracePt t="82734" x="6446838" y="4518025"/>
          <p14:tracePt t="82758" x="6446838" y="4367213"/>
          <p14:tracePt t="82767" x="6419850" y="4152900"/>
          <p14:tracePt t="82785" x="6357938" y="4000500"/>
          <p14:tracePt t="82800" x="6276975" y="3857625"/>
          <p14:tracePt t="82818" x="6153150" y="3724275"/>
          <p14:tracePt t="82834" x="5822950" y="3608388"/>
          <p14:tracePt t="82851" x="5572125" y="3562350"/>
          <p14:tracePt t="82867" x="5348288" y="3562350"/>
          <p14:tracePt t="82884" x="5170488" y="3562350"/>
          <p14:tracePt t="82900" x="4946650" y="3598863"/>
          <p14:tracePt t="82917" x="4732338" y="3660775"/>
          <p14:tracePt t="82933" x="4491038" y="3759200"/>
          <p14:tracePt t="82951" x="4268788" y="3929063"/>
          <p14:tracePt t="82967" x="4143375" y="4143375"/>
          <p14:tracePt t="82984" x="4017963" y="4473575"/>
          <p14:tracePt t="83000" x="3946525" y="4803775"/>
          <p14:tracePt t="83017" x="3946525" y="5268913"/>
          <p14:tracePt t="83050" x="3973513" y="5340350"/>
          <p14:tracePt t="83051" x="4027488" y="5473700"/>
          <p14:tracePt t="83067" x="4081463" y="5554663"/>
          <p14:tracePt t="83084" x="4152900" y="5608638"/>
          <p14:tracePt t="83101" x="4268788" y="5653088"/>
          <p14:tracePt t="83116" x="4394200" y="5688013"/>
          <p14:tracePt t="83134" x="4554538" y="5741988"/>
          <p14:tracePt t="83150" x="4751388" y="5759450"/>
          <p14:tracePt t="83167" x="5054600" y="5803900"/>
          <p14:tracePt t="83183" x="5518150" y="5857875"/>
          <p14:tracePt t="83200" x="5973763" y="5911850"/>
          <p14:tracePt t="83222" x="6375400" y="5857875"/>
          <p14:tracePt t="83252" x="6537325" y="5795963"/>
          <p14:tracePt t="83268" x="6670675" y="5724525"/>
          <p14:tracePt t="83284" x="6786563" y="5634038"/>
          <p14:tracePt t="83301" x="6875463" y="5572125"/>
          <p14:tracePt t="83317" x="6973888" y="5456238"/>
          <p14:tracePt t="83339" x="7010400" y="5394325"/>
          <p14:tracePt t="83350" x="7081838" y="5286375"/>
          <p14:tracePt t="83367" x="7143750" y="5214938"/>
          <p14:tracePt t="83383" x="7170738" y="5143500"/>
          <p14:tracePt t="83401" x="7188200" y="5054600"/>
          <p14:tracePt t="83417" x="7205663" y="4973638"/>
          <p14:tracePt t="83417" x="7205663" y="4919663"/>
          <p14:tracePt t="83435" x="7205663" y="4894263"/>
          <p14:tracePt t="83450" x="7205663" y="4776788"/>
          <p14:tracePt t="83468" x="7180263" y="4687888"/>
          <p14:tracePt t="83484" x="7116763" y="4616450"/>
          <p14:tracePt t="83500" x="7062788" y="4562475"/>
          <p14:tracePt t="83518" x="6911975" y="4491038"/>
          <p14:tracePt t="83534" x="6742113" y="4429125"/>
          <p14:tracePt t="83551" x="6581775" y="4375150"/>
          <p14:tracePt t="83567" x="6446838" y="4340225"/>
          <p14:tracePt t="83584" x="6296025" y="4313238"/>
          <p14:tracePt t="83600" x="6153150" y="4313238"/>
          <p14:tracePt t="83617" x="6010275" y="4313238"/>
          <p14:tracePt t="83634" x="5751513" y="4313238"/>
          <p14:tracePt t="83651" x="5634038" y="4313238"/>
          <p14:tracePt t="83667" x="5483225" y="4330700"/>
          <p14:tracePt t="83684" x="5322888" y="4384675"/>
          <p14:tracePt t="83700" x="5160963" y="4438650"/>
          <p14:tracePt t="83717" x="4973638" y="4518025"/>
          <p14:tracePt t="83733" x="4795838" y="4598988"/>
          <p14:tracePt t="83751" x="4660900" y="4652963"/>
          <p14:tracePt t="83766" x="4537075" y="4705350"/>
          <p14:tracePt t="83786" x="4446588" y="4751388"/>
          <p14:tracePt t="83800" x="4394200" y="4786313"/>
          <p14:tracePt t="83817" x="4348163" y="4822825"/>
          <p14:tracePt t="83833" x="4303713" y="4867275"/>
          <p14:tracePt t="83851" x="4276725" y="4894263"/>
          <p14:tracePt t="83868" x="4251325" y="4956175"/>
          <p14:tracePt t="83882" x="4232275" y="4991100"/>
          <p14:tracePt t="83901" x="4224338" y="5018088"/>
          <p14:tracePt t="83916" x="4214813" y="5045075"/>
          <p14:tracePt t="83933" x="4214813" y="5054600"/>
          <p14:tracePt t="83949" x="4205288" y="5072063"/>
          <p14:tracePt t="83966" x="4205288" y="5108575"/>
          <p14:tracePt t="84018" x="4205288" y="5116513"/>
          <p14:tracePt t="84026" x="4205288" y="5153025"/>
          <p14:tracePt t="84044" x="4205288" y="5160963"/>
          <p14:tracePt t="84056" x="4205288" y="5187950"/>
          <p14:tracePt t="84066" x="4214813" y="5205413"/>
          <p14:tracePt t="84083" x="4214813" y="5214938"/>
          <p14:tracePt t="84100" x="4241800" y="5232400"/>
          <p14:tracePt t="84117" x="4268788" y="5259388"/>
          <p14:tracePt t="84133" x="4286250" y="5286375"/>
          <p14:tracePt t="84150" x="4322763" y="5322888"/>
          <p14:tracePt t="84167" x="4375150" y="5340350"/>
          <p14:tracePt t="84183" x="4465638" y="5384800"/>
          <p14:tracePt t="84200" x="4589463" y="5438775"/>
          <p14:tracePt t="84216" x="4759325" y="5491163"/>
          <p14:tracePt t="84216" x="4822825" y="5500688"/>
          <p14:tracePt t="84235" x="4911725" y="5527675"/>
          <p14:tracePt t="84251" x="4965700" y="5527675"/>
          <p14:tracePt t="84266" x="5018088" y="5527675"/>
          <p14:tracePt t="84284" x="5089525" y="5527675"/>
          <p14:tracePt t="84299" x="5187950" y="5527675"/>
          <p14:tracePt t="84319" x="5340350" y="5518150"/>
          <p14:tracePt t="84340" x="5402263" y="5510213"/>
          <p14:tracePt t="84350" x="5465763" y="5500688"/>
          <p14:tracePt t="84366" x="5537200" y="5483225"/>
          <p14:tracePt t="84384" x="5589588" y="5483225"/>
          <p14:tracePt t="84400" x="5653088" y="5473700"/>
          <p14:tracePt t="84416" x="5715000" y="5456238"/>
          <p14:tracePt t="84433" x="5776913" y="5456238"/>
          <p14:tracePt t="84433" x="5822950" y="5438775"/>
          <p14:tracePt t="84450" x="5911850" y="5419725"/>
          <p14:tracePt t="84467" x="5991225" y="5394325"/>
          <p14:tracePt t="84483" x="6062663" y="5357813"/>
          <p14:tracePt t="84500" x="6108700" y="5357813"/>
          <p14:tracePt t="84517" x="6143625" y="5348288"/>
          <p14:tracePt t="84533" x="6170613" y="5340350"/>
          <p14:tracePt t="84550" x="6197600" y="5340350"/>
          <p14:tracePt t="84586" x="6215063" y="5340350"/>
          <p14:tracePt t="84618" x="6224588" y="5340350"/>
          <p14:tracePt t="84626" x="6232525" y="5340350"/>
          <p14:tracePt t="84626" x="6242050" y="5340350"/>
          <p14:tracePt t="84635" x="6269038" y="5340350"/>
          <p14:tracePt t="84651" x="6296025" y="5340350"/>
          <p14:tracePt t="84651" x="6323013" y="5340350"/>
          <p14:tracePt t="84668" x="6357938" y="5340350"/>
          <p14:tracePt t="84683" x="6375400" y="5340350"/>
          <p14:tracePt t="84700" x="6384925" y="5340350"/>
          <p14:tracePt t="84754" x="6384925" y="5348288"/>
          <p14:tracePt t="84770" x="6394450" y="5348288"/>
          <p14:tracePt t="85106" x="6429375" y="5348288"/>
          <p14:tracePt t="85106" x="6483350" y="5348288"/>
          <p14:tracePt t="85123" x="6554788" y="5348288"/>
          <p14:tracePt t="85123" x="6608763" y="5348288"/>
          <p14:tracePt t="85138" x="6724650" y="5348288"/>
          <p14:tracePt t="85150" x="6804025" y="5348288"/>
          <p14:tracePt t="85166" x="6858000" y="5348288"/>
          <p14:tracePt t="85183" x="6875463" y="5348288"/>
          <p14:tracePt t="85199" x="6902450" y="5348288"/>
          <p14:tracePt t="85217" x="6911975" y="5348288"/>
          <p14:tracePt t="85250" x="6946900" y="5348288"/>
          <p14:tracePt t="85251" x="6983413" y="5348288"/>
          <p14:tracePt t="85266" x="7018338" y="5348288"/>
          <p14:tracePt t="85285" x="7045325" y="5348288"/>
          <p14:tracePt t="85300" x="7062788" y="5348288"/>
          <p14:tracePt t="85317" x="7081838" y="5348288"/>
          <p14:tracePt t="85354" x="7089775" y="5348288"/>
          <p14:tracePt t="85360" x="7099300" y="5348288"/>
          <p14:tracePt t="86946" x="7072313" y="5348288"/>
          <p14:tracePt t="86954" x="7062788" y="5348288"/>
          <p14:tracePt t="86962" x="7037388" y="5348288"/>
          <p14:tracePt t="86968" x="7018338" y="5367338"/>
          <p14:tracePt t="86983" x="7000875" y="5367338"/>
          <p14:tracePt t="87002" x="6991350" y="5367338"/>
          <p14:tracePt t="87016" x="6991350" y="5375275"/>
          <p14:tracePt t="87098" x="6973888" y="5375275"/>
          <p14:tracePt t="87099" x="6929438" y="5394325"/>
          <p14:tracePt t="87136" x="6902450" y="5402263"/>
          <p14:tracePt t="87354" x="6894513" y="5419725"/>
          <p14:tracePt t="87362" x="6884988" y="5429250"/>
          <p14:tracePt t="87370" x="6875463" y="5429250"/>
          <p14:tracePt t="87378" x="6840538" y="5438775"/>
          <p14:tracePt t="87384" x="6804025" y="5446713"/>
          <p14:tracePt t="87400" x="6759575" y="5465763"/>
          <p14:tracePt t="87416" x="6742113" y="5465763"/>
          <p14:tracePt t="87432" x="6724650" y="5483225"/>
          <p14:tracePt t="87432" x="6715125" y="5483225"/>
          <p14:tracePt t="87450" x="6705600" y="5491163"/>
          <p14:tracePt t="87465" x="6697663" y="5500688"/>
          <p14:tracePt t="87483" x="6680200" y="5500688"/>
          <p14:tracePt t="87500" x="6653213" y="5500688"/>
          <p14:tracePt t="87516" x="6634163" y="5500688"/>
          <p14:tracePt t="87533" x="6608763" y="5500688"/>
          <p14:tracePt t="87550" x="6599238" y="5500688"/>
          <p14:tracePt t="87566" x="6589713" y="5500688"/>
          <p14:tracePt t="87583" x="6572250" y="5500688"/>
          <p14:tracePt t="87634" x="6562725" y="5500688"/>
          <p14:tracePt t="87658" x="6554788" y="5500688"/>
          <p14:tracePt t="87666" x="6537325" y="5500688"/>
          <p14:tracePt t="87671" x="6527800" y="5500688"/>
          <p14:tracePt t="87706" x="6518275" y="5500688"/>
          <p14:tracePt t="87771" x="6510338" y="5500688"/>
          <p14:tracePt t="87786" x="6483350" y="5500688"/>
          <p14:tracePt t="87799" x="6473825" y="5500688"/>
          <p14:tracePt t="87805" x="6456363" y="5500688"/>
          <p14:tracePt t="87816" x="6438900" y="5483225"/>
          <p14:tracePt t="87833" x="6419850" y="5483225"/>
          <p14:tracePt t="87849" x="6411913" y="5473700"/>
          <p14:tracePt t="89026" x="6402388" y="5473700"/>
          <p14:tracePt t="89042" x="6411913" y="5446713"/>
          <p14:tracePt t="89050" x="6429375" y="5429250"/>
          <p14:tracePt t="89051" x="6491288" y="5367338"/>
          <p14:tracePt t="89066" x="6510338" y="5330825"/>
          <p14:tracePt t="89084" x="6518275" y="5322888"/>
          <p14:tracePt t="89266" x="6527800" y="5322888"/>
          <p14:tracePt t="89269" x="6527800" y="5411788"/>
          <p14:tracePt t="89373" x="6537325" y="5419725"/>
          <p14:tracePt t="89475" x="6545263" y="5419725"/>
          <p14:tracePt t="92442" x="6554788" y="5419725"/>
          <p14:tracePt t="92450" x="6589713" y="5419725"/>
          <p14:tracePt t="92466" x="6589713" y="5411788"/>
          <p14:tracePt t="92471" x="6616700" y="5402263"/>
          <p14:tracePt t="92482" x="6634163" y="5394325"/>
          <p14:tracePt t="92500" x="6634163" y="5384800"/>
          <p14:tracePt t="92578" x="6653213" y="5384800"/>
          <p14:tracePt t="92586" x="6661150" y="5384800"/>
          <p14:tracePt t="92599" x="6670675" y="5384800"/>
          <p14:tracePt t="92601" x="6670675" y="5375275"/>
          <p14:tracePt t="92643" x="6680200" y="5375275"/>
          <p14:tracePt t="92667" x="6697663" y="5375275"/>
          <p14:tracePt t="92667" x="6751638" y="5367338"/>
          <p14:tracePt t="92770" x="6759575" y="5367338"/>
          <p14:tracePt t="92778" x="6786563" y="5367338"/>
          <p14:tracePt t="92782" x="6813550" y="5367338"/>
          <p14:tracePt t="92800" x="6848475" y="5375275"/>
          <p14:tracePt t="92815" x="6875463" y="5375275"/>
          <p14:tracePt t="92832" x="6894513" y="5375275"/>
          <p14:tracePt t="92848" x="6919913" y="5375275"/>
          <p14:tracePt t="92848" x="6929438" y="5375275"/>
          <p14:tracePt t="92867" x="6938963" y="5375275"/>
          <p14:tracePt t="92883" x="6956425" y="5375275"/>
          <p14:tracePt t="92898" x="6973888" y="5375275"/>
          <p14:tracePt t="92916" x="6991350" y="5375275"/>
          <p14:tracePt t="93033" x="7000875" y="5375275"/>
          <p14:tracePt t="97722" x="6991350" y="5357813"/>
          <p14:tracePt t="97730" x="6983413" y="5357813"/>
          <p14:tracePt t="97738" x="6956425" y="5348288"/>
          <p14:tracePt t="97749" x="6929438" y="5348288"/>
          <p14:tracePt t="97765" x="6911975" y="5340350"/>
          <p14:tracePt t="97803" x="6902450" y="5340350"/>
          <p14:tracePt t="97834" x="6894513" y="5340350"/>
          <p14:tracePt t="97842" x="6884988" y="5330825"/>
          <p14:tracePt t="97858" x="6875463" y="5322888"/>
          <p14:tracePt t="97866" x="6867525" y="5313363"/>
          <p14:tracePt t="97870" x="6867525" y="5303838"/>
          <p14:tracePt t="97882" x="6813550" y="5241925"/>
          <p14:tracePt t="97899" x="6777038" y="5160963"/>
          <p14:tracePt t="97915" x="6742113" y="5089525"/>
          <p14:tracePt t="97932" x="6680200" y="4983163"/>
          <p14:tracePt t="97949" x="6643688" y="4911725"/>
          <p14:tracePt t="97966" x="6616700" y="4848225"/>
          <p14:tracePt t="97983" x="6572250" y="4759325"/>
          <p14:tracePt t="98001" x="6537325" y="4705350"/>
          <p14:tracePt t="98001" x="6518275" y="4679950"/>
          <p14:tracePt t="98020" x="6456363" y="4616450"/>
          <p14:tracePt t="98037" x="6429375" y="4581525"/>
          <p14:tracePt t="98048" x="6303963" y="4500563"/>
          <p14:tracePt t="98065" x="6037263" y="4402138"/>
          <p14:tracePt t="98082" x="5795963" y="4384675"/>
          <p14:tracePt t="98100" x="5581650" y="4384675"/>
          <p14:tracePt t="98115" x="5160963" y="4384675"/>
          <p14:tracePt t="98149" x="4848225" y="4384675"/>
          <p14:tracePt t="98182" x="4732338" y="4384675"/>
          <p14:tracePt t="98182" x="4027488" y="4643438"/>
          <p14:tracePt t="98286" x="3965575" y="4714875"/>
          <p14:tracePt t="98299" x="3919538" y="4803775"/>
          <p14:tracePt t="98316" x="3884613" y="4983163"/>
          <p14:tracePt t="98333" x="3884613" y="5187950"/>
          <p14:tracePt t="98350" x="3884613" y="5394325"/>
          <p14:tracePt t="98365" x="3929063" y="5510213"/>
          <p14:tracePt t="98382" x="3956050" y="5572125"/>
          <p14:tracePt t="98398" x="3973513" y="5599113"/>
          <p14:tracePt t="98416" x="3983038" y="5608638"/>
          <p14:tracePt t="98431" x="4000500" y="5626100"/>
          <p14:tracePt t="98449" x="4071938" y="5661025"/>
          <p14:tracePt t="98466" x="4214813" y="5670550"/>
          <p14:tracePt t="98482" x="4313238" y="5688013"/>
          <p14:tracePt t="98498" x="4411663" y="5688013"/>
          <p14:tracePt t="98516" x="4483100" y="5688013"/>
          <p14:tracePt t="98532" x="4537075" y="5688013"/>
          <p14:tracePt t="98549" x="4625975" y="5688013"/>
          <p14:tracePt t="98565" x="4724400" y="5688013"/>
          <p14:tracePt t="98585" x="4822825" y="5688013"/>
          <p14:tracePt t="98601" x="4894263" y="5670550"/>
          <p14:tracePt t="98601" x="4938713" y="5643563"/>
          <p14:tracePt t="98620" x="4983163" y="5616575"/>
          <p14:tracePt t="98634" x="5116513" y="5483225"/>
          <p14:tracePt t="98656" x="5153025" y="5429250"/>
          <p14:tracePt t="98665" x="5187950" y="5286375"/>
          <p14:tracePt t="98665" x="5205413" y="5197475"/>
          <p14:tracePt t="98682" x="5224463" y="5018088"/>
          <p14:tracePt t="98699" x="5224463" y="4848225"/>
          <p14:tracePt t="98715" x="5224463" y="4705350"/>
          <p14:tracePt t="98748" x="5205413" y="4572000"/>
          <p14:tracePt t="98749" x="5143500" y="4473575"/>
          <p14:tracePt t="98766" x="5089525" y="4402138"/>
          <p14:tracePt t="98783" x="5045075" y="4375150"/>
          <p14:tracePt t="98800" x="4938713" y="4303713"/>
          <p14:tracePt t="98815" x="4795838" y="4241800"/>
          <p14:tracePt t="98832" x="4616450" y="4170363"/>
          <p14:tracePt t="98849" x="4465638" y="4152900"/>
          <p14:tracePt t="98849" x="4411663" y="4152900"/>
          <p14:tracePt t="98866" x="4276725" y="4152900"/>
          <p14:tracePt t="98882" x="4152900" y="4152900"/>
          <p14:tracePt t="98900" x="4062413" y="4152900"/>
          <p14:tracePt t="98915" x="3956050" y="4179888"/>
          <p14:tracePt t="98932" x="3867150" y="4251325"/>
          <p14:tracePt t="98949" x="3803650" y="4357688"/>
          <p14:tracePt t="98966" x="3751263" y="4491038"/>
          <p14:tracePt t="98982" x="3724275" y="4625975"/>
          <p14:tracePt t="98999" x="3714750" y="4741863"/>
          <p14:tracePt t="99015" x="3714750" y="4840288"/>
          <p14:tracePt t="99032" x="3714750" y="4929188"/>
          <p14:tracePt t="99049" x="3732213" y="5018088"/>
          <p14:tracePt t="99049" x="3751263" y="5045075"/>
          <p14:tracePt t="99066" x="3768725" y="5072063"/>
          <p14:tracePt t="99081" x="3840163" y="5170488"/>
          <p14:tracePt t="99100" x="3884613" y="5224463"/>
          <p14:tracePt t="99116" x="3938588" y="5259388"/>
          <p14:tracePt t="99132" x="3990975" y="5286375"/>
          <p14:tracePt t="99150" x="4037013" y="5313363"/>
          <p14:tracePt t="99166" x="4108450" y="5340350"/>
          <p14:tracePt t="99183" x="4170363" y="5357813"/>
          <p14:tracePt t="99198" x="4295775" y="5375275"/>
          <p14:tracePt t="99216" x="4429125" y="5411788"/>
          <p14:tracePt t="99232" x="5010150" y="5438775"/>
          <p14:tracePt t="99367" x="5259388" y="5322888"/>
          <p14:tracePt t="99448" x="5268913" y="5313363"/>
          <p14:tracePt t="99448" x="5295900" y="5268913"/>
          <p14:tracePt t="99465" x="5340350" y="5197475"/>
          <p14:tracePt t="99482" x="5348288" y="5116513"/>
          <p14:tracePt t="99499" x="5384800" y="5062538"/>
          <p14:tracePt t="99521" x="5394325" y="5010150"/>
          <p14:tracePt t="99533" x="5411788" y="4965700"/>
          <p14:tracePt t="99549" x="5411788" y="4911725"/>
          <p14:tracePt t="99566" x="5411788" y="4848225"/>
          <p14:tracePt t="99582" x="5411788" y="4803775"/>
          <p14:tracePt t="99599" x="5411788" y="4751388"/>
          <p14:tracePt t="99615" x="5411788" y="4697413"/>
          <p14:tracePt t="99615" x="5411788" y="4652963"/>
          <p14:tracePt t="99635" x="5367338" y="4572000"/>
          <p14:tracePt t="99651" x="5286375" y="4456113"/>
          <p14:tracePt t="99651" x="5251450" y="4438650"/>
          <p14:tracePt t="99691" x="5224463" y="4419600"/>
          <p14:tracePt t="99699" x="5205413" y="4419600"/>
          <p14:tracePt t="99715" x="5180013" y="4419600"/>
          <p14:tracePt t="99732" x="5170488" y="4419600"/>
          <p14:tracePt t="99749" x="5126038" y="4419600"/>
          <p14:tracePt t="99766" x="5054600" y="4419600"/>
          <p14:tracePt t="99783" x="4983163" y="4419600"/>
          <p14:tracePt t="99799" x="4919663" y="4429125"/>
          <p14:tracePt t="99815" x="4867275" y="4456113"/>
          <p14:tracePt t="99832" x="4830763" y="4473575"/>
          <p14:tracePt t="99849" x="4795838" y="4483100"/>
          <p14:tracePt t="99849" x="4786313" y="4491038"/>
          <p14:tracePt t="99867" x="4776788" y="4491038"/>
          <p14:tracePt t="99881" x="4724400" y="4545013"/>
          <p14:tracePt t="99899" x="4679950" y="4616450"/>
          <p14:tracePt t="99916" x="4643438" y="4660900"/>
          <p14:tracePt t="99932" x="4608513" y="4751388"/>
          <p14:tracePt t="99949" x="4598988" y="4840288"/>
          <p14:tracePt t="99967" x="4562475" y="4946650"/>
          <p14:tracePt t="99985" x="4545013" y="5045075"/>
          <p14:tracePt t="100000" x="4537075" y="5126038"/>
          <p14:tracePt t="100000" x="4527550" y="5160963"/>
          <p14:tracePt t="100020" x="4527550" y="5224463"/>
          <p14:tracePt t="100034" x="4527550" y="5384800"/>
          <p14:tracePt t="100052" x="4527550" y="5438775"/>
          <p14:tracePt t="100067" x="4554538" y="5500688"/>
          <p14:tracePt t="100084" x="4581525" y="5537200"/>
          <p14:tracePt t="100100" x="4608513" y="5581650"/>
          <p14:tracePt t="100117" x="4625975" y="5599113"/>
          <p14:tracePt t="100134" x="4670425" y="5626100"/>
          <p14:tracePt t="100149" x="4687888" y="5653088"/>
          <p14:tracePt t="100165" x="4751388" y="5680075"/>
          <p14:tracePt t="100181" x="4803775" y="5715000"/>
          <p14:tracePt t="100198" x="4867275" y="5741988"/>
          <p14:tracePt t="100216" x="4894263" y="5741988"/>
          <p14:tracePt t="100231" x="4946650" y="5741988"/>
          <p14:tracePt t="100249" x="4965700" y="5741988"/>
          <p14:tracePt t="100265" x="5045075" y="5741988"/>
          <p14:tracePt t="100298" x="5108575" y="5741988"/>
          <p14:tracePt t="100298" x="5126038" y="5724525"/>
          <p14:tracePt t="100322" x="5160963" y="5697538"/>
          <p14:tracePt t="100332" x="5089525" y="4795838"/>
          <p14:tracePt t="100537" x="4956175" y="4598988"/>
          <p14:tracePt t="100576" x="4919663" y="4581525"/>
          <p14:tracePt t="100581" x="4875213" y="4545013"/>
          <p14:tracePt t="100599" x="4848225" y="4537075"/>
          <p14:tracePt t="100615" x="4813300" y="4518025"/>
          <p14:tracePt t="100632" x="4795838" y="4518025"/>
          <p14:tracePt t="100648" x="4776788" y="4510088"/>
          <p14:tracePt t="100665" x="4759325" y="4510088"/>
          <p14:tracePt t="100683" x="4732338" y="4510088"/>
          <p14:tracePt t="100715" x="4679950" y="4510088"/>
          <p14:tracePt t="100717" x="4643438" y="4491038"/>
          <p14:tracePt t="100732" x="4608513" y="4491038"/>
          <p14:tracePt t="100749" x="4562475" y="4491038"/>
          <p14:tracePt t="100765" x="4510088" y="4491038"/>
          <p14:tracePt t="100784" x="4491038" y="4491038"/>
          <p14:tracePt t="100799" x="4465638" y="4491038"/>
          <p14:tracePt t="100816" x="4438650" y="4491038"/>
          <p14:tracePt t="100832" x="4411663" y="4518025"/>
          <p14:tracePt t="100849" x="4384675" y="4545013"/>
          <p14:tracePt t="100865" x="4348163" y="4581525"/>
          <p14:tracePt t="100883" x="4322763" y="4616450"/>
          <p14:tracePt t="100899" x="4286250" y="4679950"/>
          <p14:tracePt t="100915" x="4276725" y="4724400"/>
          <p14:tracePt t="100932" x="4276725" y="4768850"/>
          <p14:tracePt t="100949" x="4259263" y="4813300"/>
          <p14:tracePt t="100965" x="4251325" y="4867275"/>
          <p14:tracePt t="100983" x="4232275" y="4911725"/>
          <p14:tracePt t="100998" x="4232275" y="4946650"/>
          <p14:tracePt t="101015" x="4232275" y="4983163"/>
          <p14:tracePt t="101032" x="4232275" y="5010150"/>
          <p14:tracePt t="101049" x="4232275" y="5027613"/>
          <p14:tracePt t="101064" x="4232275" y="5081588"/>
          <p14:tracePt t="101083" x="4241800" y="5116513"/>
          <p14:tracePt t="101100" x="4251325" y="5160963"/>
          <p14:tracePt t="101115" x="4251325" y="5170488"/>
          <p14:tracePt t="101132" x="4251325" y="5180013"/>
          <p14:tracePt t="101148" x="4268788" y="5205413"/>
          <p14:tracePt t="101165" x="4276725" y="5214938"/>
          <p14:tracePt t="101202" x="4276725" y="5232400"/>
          <p14:tracePt t="101234" x="4286250" y="5232400"/>
          <p14:tracePt t="101242" x="4286250" y="5241925"/>
          <p14:tracePt t="101250" x="4295775" y="5241925"/>
          <p14:tracePt t="101250" x="4295775" y="5251450"/>
          <p14:tracePt t="101266" x="4313238" y="5259388"/>
          <p14:tracePt t="101267" x="4322763" y="5276850"/>
          <p14:tracePt t="101282" x="4375150" y="5322888"/>
          <p14:tracePt t="101338" x="4402138" y="5340350"/>
          <p14:tracePt t="101345" x="4411663" y="5348288"/>
          <p14:tracePt t="101355" x="4419600" y="5357813"/>
          <p14:tracePt t="101365" x="4438650" y="5367338"/>
          <p14:tracePt t="101382" x="4465638" y="5375275"/>
          <p14:tracePt t="101399" x="4483100" y="5384800"/>
          <p14:tracePt t="101415" x="4510088" y="5402263"/>
          <p14:tracePt t="101432" x="4545013" y="5419725"/>
          <p14:tracePt t="101449" x="4608513" y="5446713"/>
          <p14:tracePt t="101466" x="4911725" y="5510213"/>
          <p14:tracePt t="101518" x="5116513" y="5510213"/>
          <p14:tracePt t="101558" x="5143500" y="5510213"/>
          <p14:tracePt t="101565" x="5224463" y="5456238"/>
          <p14:tracePt t="101606" x="5251450" y="5411788"/>
          <p14:tracePt t="101606" x="5259388" y="5394325"/>
          <p14:tracePt t="101634" x="5268913" y="5375275"/>
          <p14:tracePt t="101634" x="5286375" y="5330825"/>
          <p14:tracePt t="101650" x="5295900" y="5276850"/>
          <p14:tracePt t="101651" x="5295900" y="5224463"/>
          <p14:tracePt t="101665" x="5295900" y="5099050"/>
          <p14:tracePt t="101665" x="5295900" y="5037138"/>
          <p14:tracePt t="101683" x="5276850" y="4840288"/>
          <p14:tracePt t="101732" x="5241925" y="4724400"/>
          <p14:tracePt t="101732" x="5170488" y="4625975"/>
          <p14:tracePt t="101749" x="5081588" y="4518025"/>
          <p14:tracePt t="101765" x="4902200" y="4375150"/>
          <p14:tracePt t="101789" x="4830763" y="4340225"/>
          <p14:tracePt t="101799" x="4652963" y="4286250"/>
          <p14:tracePt t="101816" x="4527550" y="4251325"/>
          <p14:tracePt t="101832" x="4473575" y="4251325"/>
          <p14:tracePt t="101849" x="4465638" y="4251325"/>
          <p14:tracePt t="101866" x="4456113" y="4251325"/>
          <p14:tracePt t="101882" x="4394200" y="4251325"/>
          <p14:tracePt t="101900" x="4322763" y="4303713"/>
          <p14:tracePt t="101915" x="4259263" y="4367213"/>
          <p14:tracePt t="101933" x="4214813" y="4456113"/>
          <p14:tracePt t="101948" x="4187825" y="4537075"/>
          <p14:tracePt t="101966" x="4170363" y="4616450"/>
          <p14:tracePt t="101981" x="4160838" y="4660900"/>
          <p14:tracePt t="101999" x="4143375" y="4697413"/>
          <p14:tracePt t="102015" x="4143375" y="4751388"/>
          <p14:tracePt t="102033" x="4125913" y="4830763"/>
          <p14:tracePt t="102048" x="4125913" y="4911725"/>
          <p14:tracePt t="102048" x="4125913" y="4946650"/>
          <p14:tracePt t="102066" x="4125913" y="5018088"/>
          <p14:tracePt t="102082" x="4125913" y="5170488"/>
          <p14:tracePt t="102099" x="4125913" y="5214938"/>
          <p14:tracePt t="102115" x="4133850" y="5259388"/>
          <p14:tracePt t="102132" x="4143375" y="5303838"/>
          <p14:tracePt t="102148" x="4160838" y="5340350"/>
          <p14:tracePt t="102165" x="4187825" y="5394325"/>
          <p14:tracePt t="102182" x="4205288" y="5419725"/>
          <p14:tracePt t="102199" x="4241800" y="5473700"/>
          <p14:tracePt t="102215" x="4286250" y="5518150"/>
          <p14:tracePt t="102232" x="4330700" y="5562600"/>
          <p14:tracePt t="102249" x="4367213" y="5599113"/>
          <p14:tracePt t="102265" x="4394200" y="5626100"/>
          <p14:tracePt t="102284" x="4411663" y="5634038"/>
          <p14:tracePt t="102298" x="4438650" y="5643563"/>
          <p14:tracePt t="102316" x="4483100" y="5661025"/>
          <p14:tracePt t="102357" x="4491038" y="5661025"/>
          <p14:tracePt t="102365" x="4510088" y="5661025"/>
          <p14:tracePt t="102382" x="4527550" y="5661025"/>
          <p14:tracePt t="102398" x="4554538" y="5661025"/>
          <p14:tracePt t="102416" x="4589463" y="5661025"/>
          <p14:tracePt t="102432" x="4616450" y="5661025"/>
          <p14:tracePt t="102453" x="4633913" y="5653088"/>
          <p14:tracePt t="102465" x="4652963" y="5653088"/>
          <p14:tracePt t="102465" x="4660900" y="5643563"/>
          <p14:tracePt t="102483" x="4697413" y="5643563"/>
          <p14:tracePt t="102499" x="4705350" y="5634038"/>
          <p14:tracePt t="102515" x="4741863" y="5626100"/>
          <p14:tracePt t="102532" x="4867275" y="5572125"/>
          <p14:tracePt t="102625" x="4875213" y="5562600"/>
          <p14:tracePt t="102632" x="4902200" y="5545138"/>
          <p14:tracePt t="102648" x="4929188" y="5537200"/>
          <p14:tracePt t="102666" x="4965700" y="5510213"/>
          <p14:tracePt t="102682" x="4973638" y="5510213"/>
          <p14:tracePt t="102700" x="4983163" y="5500688"/>
          <p14:tracePt t="102761" x="4991100" y="5500688"/>
          <p14:tracePt t="102765" x="5000625" y="5500688"/>
          <p14:tracePt t="106882" x="5000625" y="5491163"/>
          <p14:tracePt t="106930" x="5018088" y="5446713"/>
          <p14:tracePt t="106938" x="5037138" y="5402263"/>
          <p14:tracePt t="106946" x="5037138" y="5322888"/>
          <p14:tracePt t="106961" x="5037138" y="5303838"/>
          <p14:tracePt t="106965" x="5045075" y="5276850"/>
          <p14:tracePt t="106982" x="5045075" y="5259388"/>
          <p14:tracePt t="107106" x="5045075" y="5232400"/>
          <p14:tracePt t="107114" x="5045075" y="5205413"/>
          <p14:tracePt t="107122" x="5045075" y="5160963"/>
          <p14:tracePt t="107136" x="5045075" y="5133975"/>
          <p14:tracePt t="107138" x="5045075" y="5062538"/>
          <p14:tracePt t="107148" x="5045075" y="4991100"/>
          <p14:tracePt t="107165" x="5045075" y="4946650"/>
          <p14:tracePt t="107182" x="5018088" y="4911725"/>
          <p14:tracePt t="107254" x="5010150" y="4911725"/>
          <p14:tracePt t="107274" x="5000625" y="4911725"/>
          <p14:tracePt t="107290" x="4973638" y="4911725"/>
          <p14:tracePt t="107298" x="4946650" y="4911725"/>
          <p14:tracePt t="107303" x="4894263" y="4911725"/>
          <p14:tracePt t="107314" x="4803775" y="4911725"/>
          <p14:tracePt t="107332" x="4751388" y="4911725"/>
          <p14:tracePt t="107347" x="4705350" y="4929188"/>
          <p14:tracePt t="107365" x="4660900" y="4956175"/>
          <p14:tracePt t="107381" x="4633913" y="4973638"/>
          <p14:tracePt t="107399" x="4616450" y="4991100"/>
          <p14:tracePt t="107415" x="4608513" y="5054600"/>
          <p14:tracePt t="107432" x="4589463" y="5108575"/>
          <p14:tracePt t="107448" x="4589463" y="5205413"/>
          <p14:tracePt t="107448" x="4589463" y="5232400"/>
          <p14:tracePt t="107483" x="4589463" y="5241925"/>
          <p14:tracePt t="107483" x="4589463" y="5268913"/>
          <p14:tracePt t="107506" x="4589463" y="5276850"/>
          <p14:tracePt t="107515" x="4598988" y="5313363"/>
          <p14:tracePt t="107533" x="4608513" y="5330825"/>
          <p14:tracePt t="107548" x="4643438" y="5367338"/>
          <p14:tracePt t="107565" x="4670425" y="5394325"/>
          <p14:tracePt t="107581" x="4732338" y="5456238"/>
          <p14:tracePt t="107598" x="4830763" y="5518150"/>
          <p14:tracePt t="107614" x="4956175" y="5589588"/>
          <p14:tracePt t="107632" x="5081588" y="5626100"/>
          <p14:tracePt t="107649" x="5143500" y="5626100"/>
          <p14:tracePt t="107665" x="5180013" y="5626100"/>
          <p14:tracePt t="107682" x="5224463" y="5626100"/>
          <p14:tracePt t="107682" x="5251450" y="5626100"/>
          <p14:tracePt t="107699" x="5348288" y="5599113"/>
          <p14:tracePt t="107716" x="5483225" y="5483225"/>
          <p14:tracePt t="107732" x="5599113" y="5367338"/>
          <p14:tracePt t="107749" x="5705475" y="5180013"/>
          <p14:tracePt t="107765" x="5759450" y="5000625"/>
          <p14:tracePt t="107783" x="5776913" y="4822825"/>
          <p14:tracePt t="107798" x="5795963" y="4581525"/>
          <p14:tracePt t="107825" x="5795963" y="4510088"/>
          <p14:tracePt t="107832" x="5724525" y="4357688"/>
          <p14:tracePt t="107849" x="5562600" y="4232275"/>
          <p14:tracePt t="107865" x="5384800" y="4179888"/>
          <p14:tracePt t="107865" x="5295900" y="4179888"/>
          <p14:tracePt t="107883" x="5205413" y="4160838"/>
          <p14:tracePt t="107898" x="4867275" y="4160838"/>
          <p14:tracePt t="107916" x="4660900" y="4160838"/>
          <p14:tracePt t="107932" x="4429125" y="4232275"/>
          <p14:tracePt t="107949" x="4205288" y="4330700"/>
          <p14:tracePt t="107965" x="4037013" y="4429125"/>
          <p14:tracePt t="107982" x="3919538" y="4518025"/>
          <p14:tracePt t="107999" x="3848100" y="4581525"/>
          <p14:tracePt t="108015" x="3813175" y="4633913"/>
          <p14:tracePt t="108032" x="3786188" y="4714875"/>
          <p14:tracePt t="108049" x="3751263" y="4822825"/>
          <p14:tracePt t="108065" x="3714750" y="4919663"/>
          <p14:tracePt t="108065" x="3697288" y="4965700"/>
          <p14:tracePt t="108083" x="3697288" y="5045075"/>
          <p14:tracePt t="108100" x="3697288" y="5081588"/>
          <p14:tracePt t="108115" x="3705225" y="5133975"/>
          <p14:tracePt t="108133" x="3732213" y="5180013"/>
          <p14:tracePt t="108148" x="3751263" y="5224463"/>
          <p14:tracePt t="108166" x="3776663" y="5268913"/>
          <p14:tracePt t="108181" x="3813175" y="5313363"/>
          <p14:tracePt t="108199" x="3875088" y="5384800"/>
          <p14:tracePt t="108215" x="3929063" y="5438775"/>
          <p14:tracePt t="108232" x="3983038" y="5473700"/>
          <p14:tracePt t="108248" x="4017963" y="5491163"/>
          <p14:tracePt t="108265" x="4037013" y="5500688"/>
          <p14:tracePt t="108282" x="4044950" y="5500688"/>
          <p14:tracePt t="108298" x="4054475" y="5500688"/>
          <p14:tracePt t="108315" x="4071938" y="5500688"/>
          <p14:tracePt t="108332" x="4089400" y="5500688"/>
          <p14:tracePt t="108370" x="4098925" y="5491163"/>
          <p14:tracePt t="110258" x="4098925" y="5483225"/>
          <p14:tracePt t="110271" x="4108450" y="5375275"/>
          <p14:tracePt t="110286" x="4116388" y="5340350"/>
          <p14:tracePt t="110286" x="4116388" y="5286375"/>
          <p14:tracePt t="110298" x="4125913" y="5232400"/>
          <p14:tracePt t="110298" x="4125913" y="5205413"/>
          <p14:tracePt t="110322" x="4125913" y="5187950"/>
          <p14:tracePt t="110331" x="4143375" y="5170488"/>
          <p14:tracePt t="110602" x="4152900" y="5160963"/>
          <p14:tracePt t="110610" x="4170363" y="5153025"/>
          <p14:tracePt t="110618" x="4214813" y="5133975"/>
          <p14:tracePt t="110622" x="4286250" y="5133975"/>
          <p14:tracePt t="110631" x="4367213" y="5116513"/>
          <p14:tracePt t="110647" x="4465638" y="5099050"/>
          <p14:tracePt t="110665" x="4545013" y="5081588"/>
          <p14:tracePt t="110681" x="4652963" y="5072063"/>
          <p14:tracePt t="110681" x="4732338" y="5072063"/>
          <p14:tracePt t="110699" x="4902200" y="5054600"/>
          <p14:tracePt t="110714" x="5072063" y="5010150"/>
          <p14:tracePt t="110731" x="5224463" y="4991100"/>
          <p14:tracePt t="110748" x="5303838" y="4991100"/>
          <p14:tracePt t="110765" x="5375275" y="4983163"/>
          <p14:tracePt t="110783" x="5411788" y="4983163"/>
          <p14:tracePt t="110798" x="5446713" y="4983163"/>
          <p14:tracePt t="110815" x="5500688" y="4983163"/>
          <p14:tracePt t="110831" x="5527675" y="4983163"/>
          <p14:tracePt t="110849" x="5545138" y="4983163"/>
          <p14:tracePt t="110864" x="5572125" y="4983163"/>
          <p14:tracePt t="110886" x="5599113" y="4983163"/>
          <p14:tracePt t="110898" x="5688013" y="4991100"/>
          <p14:tracePt t="110915" x="5741988" y="5018088"/>
          <p14:tracePt t="110931" x="5803900" y="5027613"/>
          <p14:tracePt t="110948" x="5894388" y="5045075"/>
          <p14:tracePt t="110964" x="5973763" y="5062538"/>
          <p14:tracePt t="110982" x="6027738" y="5072063"/>
          <p14:tracePt t="110998" x="6099175" y="5089525"/>
          <p14:tracePt t="111015" x="6215063" y="5108575"/>
          <p14:tracePt t="111031" x="6313488" y="5108575"/>
          <p14:tracePt t="111048" x="6411913" y="5126038"/>
          <p14:tracePt t="111064" x="6518275" y="5143500"/>
          <p14:tracePt t="111081" x="6589713" y="5143500"/>
          <p14:tracePt t="111098" x="6715125" y="5143500"/>
          <p14:tracePt t="111115" x="6786563" y="5143500"/>
          <p14:tracePt t="111131" x="6840538" y="5143500"/>
          <p14:tracePt t="111148" x="6875463" y="5133975"/>
          <p14:tracePt t="111164" x="6929438" y="5116513"/>
          <p14:tracePt t="111182" x="6973888" y="5089525"/>
          <p14:tracePt t="111201" x="7010400" y="5062538"/>
          <p14:tracePt t="111216" x="7062788" y="5027613"/>
          <p14:tracePt t="111233" x="7089775" y="4991100"/>
          <p14:tracePt t="111248" x="7170738" y="4813300"/>
          <p14:tracePt t="111302" x="7170738" y="4751388"/>
          <p14:tracePt t="111314" x="7170738" y="4697413"/>
          <p14:tracePt t="111332" x="7170738" y="4643438"/>
          <p14:tracePt t="111348" x="7170738" y="4608513"/>
          <p14:tracePt t="111365" x="7143750" y="4554538"/>
          <p14:tracePt t="111381" x="7116763" y="4537075"/>
          <p14:tracePt t="111398" x="7045325" y="4518025"/>
          <p14:tracePt t="111414" x="6831013" y="4473575"/>
          <p14:tracePt t="111414" x="6732588" y="4473575"/>
          <p14:tracePt t="111442" x="6634163" y="4456113"/>
          <p14:tracePt t="111464" x="6518275" y="4456113"/>
          <p14:tracePt t="111464" x="6296025" y="4456113"/>
          <p14:tracePt t="111481" x="5983288" y="4473575"/>
          <p14:tracePt t="111498" x="5803900" y="4510088"/>
          <p14:tracePt t="111514" x="5688013" y="4537075"/>
          <p14:tracePt t="111531" x="5581650" y="4581525"/>
          <p14:tracePt t="111556" x="5527675" y="4598988"/>
          <p14:tracePt t="111564" x="5473700" y="4652963"/>
          <p14:tracePt t="111581" x="5429250" y="4732338"/>
          <p14:tracePt t="111597" x="5357813" y="4840288"/>
          <p14:tracePt t="111615" x="5295900" y="4919663"/>
          <p14:tracePt t="111631" x="5276850" y="4983163"/>
          <p14:tracePt t="111648" x="5259388" y="5037138"/>
          <p14:tracePt t="111664" x="5241925" y="5089525"/>
          <p14:tracePt t="111681" x="5241925" y="5126038"/>
          <p14:tracePt t="111697" x="5241925" y="5153025"/>
          <p14:tracePt t="111714" x="5241925" y="5160963"/>
          <p14:tracePt t="111754" x="5241925" y="5187950"/>
          <p14:tracePt t="111762" x="5241925" y="5197475"/>
          <p14:tracePt t="111770" x="5241925" y="5251450"/>
          <p14:tracePt t="111782" x="5241925" y="5303838"/>
          <p14:tracePt t="111798" x="5259388" y="5367338"/>
          <p14:tracePt t="111815" x="5295900" y="5419725"/>
          <p14:tracePt t="111830" x="5330825" y="5465763"/>
          <p14:tracePt t="111848" x="5348288" y="5483225"/>
          <p14:tracePt t="111864" x="5357813" y="5491163"/>
          <p14:tracePt t="111881" x="5375275" y="5491163"/>
          <p14:tracePt t="111897" x="5394325" y="5491163"/>
          <p14:tracePt t="111915" x="5429250" y="5491163"/>
          <p14:tracePt t="111931" x="5483225" y="5491163"/>
          <p14:tracePt t="111948" x="5527675" y="5491163"/>
          <p14:tracePt t="111964" x="5581650" y="5491163"/>
          <p14:tracePt t="111981" x="5661025" y="5491163"/>
          <p14:tracePt t="111998" x="5732463" y="5473700"/>
          <p14:tracePt t="112014" x="5776913" y="5456238"/>
          <p14:tracePt t="112032" x="5822950" y="5411788"/>
          <p14:tracePt t="112047" x="5857875" y="5384800"/>
          <p14:tracePt t="112064" x="5884863" y="5357813"/>
          <p14:tracePt t="112081" x="5902325" y="5322888"/>
          <p14:tracePt t="112081" x="5911850" y="5303838"/>
          <p14:tracePt t="112098" x="5929313" y="5268913"/>
          <p14:tracePt t="112114" x="5929313" y="5205413"/>
          <p14:tracePt t="112132" x="5938838" y="5116513"/>
          <p14:tracePt t="112147" x="5938838" y="5045075"/>
          <p14:tracePt t="112165" x="5938838" y="4965700"/>
          <p14:tracePt t="112180" x="5929313" y="4902200"/>
          <p14:tracePt t="112198" x="5884863" y="4830763"/>
          <p14:tracePt t="112214" x="5848350" y="4786313"/>
          <p14:tracePt t="112231" x="5813425" y="4768850"/>
          <p14:tracePt t="112248" x="5741988" y="4741863"/>
          <p14:tracePt t="112270" x="5705475" y="4741863"/>
          <p14:tracePt t="112270" x="5643563" y="4741863"/>
          <p14:tracePt t="112282" x="5500688" y="4741863"/>
          <p14:tracePt t="112298" x="5357813" y="4741863"/>
          <p14:tracePt t="112314" x="5224463" y="4741863"/>
          <p14:tracePt t="112331" x="5089525" y="4768850"/>
          <p14:tracePt t="112348" x="4965700" y="4822825"/>
          <p14:tracePt t="112365" x="4840288" y="4857750"/>
          <p14:tracePt t="112382" x="4705350" y="4911725"/>
          <p14:tracePt t="112397" x="4589463" y="5018088"/>
          <p14:tracePt t="112423" x="4456113" y="5187950"/>
          <p14:tracePt t="112465" x="4429125" y="5313363"/>
          <p14:tracePt t="112518" x="4429125" y="5348288"/>
          <p14:tracePt t="112531" x="4429125" y="5367338"/>
          <p14:tracePt t="112548" x="4429125" y="5394325"/>
          <p14:tracePt t="112564" x="4456113" y="5411788"/>
          <p14:tracePt t="112581" x="4473575" y="5419725"/>
          <p14:tracePt t="112598" x="4491038" y="5419725"/>
          <p14:tracePt t="112614" x="4510088" y="5429250"/>
          <p14:tracePt t="112690" x="4518025" y="5429250"/>
          <p14:tracePt t="112706" x="4527550" y="5429250"/>
          <p14:tracePt t="112722" x="4545013" y="5429250"/>
          <p14:tracePt t="112955" x="4537075" y="5411788"/>
          <p14:tracePt t="112970" x="4518025" y="5411788"/>
          <p14:tracePt t="112986" x="4518025" y="5402263"/>
          <p14:tracePt t="113106" x="4510088" y="5402263"/>
          <p14:tracePt t="113114" x="4491038" y="5402263"/>
          <p14:tracePt t="113114" x="4465638" y="5402263"/>
          <p14:tracePt t="113123" x="4456113" y="5402263"/>
          <p14:tracePt t="113131" x="4429125" y="5402263"/>
          <p14:tracePt t="113148" x="4411663" y="5402263"/>
          <p14:tracePt t="113165" x="4402138" y="5419725"/>
          <p14:tracePt t="113182" x="4394200" y="5419725"/>
          <p14:tracePt t="113226" x="4384675" y="5429250"/>
          <p14:tracePt t="113378" x="4375150" y="5429250"/>
          <p14:tracePt t="113394" x="4367213" y="5429250"/>
          <p14:tracePt t="113402" x="4348163" y="5419725"/>
          <p14:tracePt t="113415" x="4340225" y="5394325"/>
          <p14:tracePt t="113431" x="4322763" y="5357813"/>
          <p14:tracePt t="113448" x="4313238" y="5330825"/>
          <p14:tracePt t="113464" x="4286250" y="5251450"/>
          <p14:tracePt t="113577" x="4286250" y="5241925"/>
          <p14:tracePt t="113581" x="4286250" y="5081588"/>
          <p14:tracePt t="113662" x="4286250" y="5072063"/>
          <p14:tracePt t="113670" x="4286250" y="5054600"/>
          <p14:tracePt t="113681" x="4286250" y="5037138"/>
          <p14:tracePt t="113681" x="4286250" y="5010150"/>
          <p14:tracePt t="113699" x="4286250" y="4983163"/>
          <p14:tracePt t="113731" x="4286250" y="4973638"/>
          <p14:tracePt t="113732" x="4286250" y="4965700"/>
          <p14:tracePt t="113874" x="4286250" y="4956175"/>
          <p14:tracePt t="113963" x="4276725" y="4965700"/>
          <p14:tracePt t="113970" x="4268788" y="4983163"/>
          <p14:tracePt t="113979" x="4268788" y="4991100"/>
          <p14:tracePt t="113987" x="4268788" y="5000625"/>
          <p14:tracePt t="113997" x="4268788" y="5010150"/>
          <p14:tracePt t="114031" x="4268788" y="5027613"/>
          <p14:tracePt t="114162" x="4276725" y="5027613"/>
          <p14:tracePt t="114171" x="4322763" y="5027613"/>
          <p14:tracePt t="114172" x="4357688" y="5027613"/>
          <p14:tracePt t="114181" x="4491038" y="5027613"/>
          <p14:tracePt t="114197" x="4616450" y="5027613"/>
          <p14:tracePt t="114215" x="4679950" y="5010150"/>
          <p14:tracePt t="114231" x="4714875" y="5010150"/>
          <p14:tracePt t="114248" x="4724400" y="5010150"/>
          <p14:tracePt t="114264" x="4732338" y="5010150"/>
          <p14:tracePt t="114264" x="4751388" y="5010150"/>
          <p14:tracePt t="114283" x="4759325" y="5010150"/>
          <p14:tracePt t="114298" x="4813300" y="5010150"/>
          <p14:tracePt t="114298" x="4822825" y="5010150"/>
          <p14:tracePt t="114315" x="4875213" y="5010150"/>
          <p14:tracePt t="114332" x="4929188" y="5010150"/>
          <p14:tracePt t="114347" x="5000625" y="5010150"/>
          <p14:tracePt t="114365" x="5099050" y="5010150"/>
          <p14:tracePt t="114381" x="5170488" y="5010150"/>
          <p14:tracePt t="114398" x="5232400" y="5010150"/>
          <p14:tracePt t="114414" x="5268913" y="5010150"/>
          <p14:tracePt t="114431" x="5313363" y="5010150"/>
          <p14:tracePt t="114447" x="5384800" y="5018088"/>
          <p14:tracePt t="114465" x="5456238" y="5018088"/>
          <p14:tracePt t="114481" x="5491163" y="5018088"/>
          <p14:tracePt t="114481" x="5510213" y="5018088"/>
          <p14:tracePt t="114499" x="5518150" y="5018088"/>
          <p14:tracePt t="114514" x="5527675" y="5018088"/>
          <p14:tracePt t="114794" x="5537200" y="5018088"/>
          <p14:tracePt t="114834" x="5562600" y="5018088"/>
          <p14:tracePt t="114834" x="5589588" y="5018088"/>
          <p14:tracePt t="114850" x="5670550" y="5018088"/>
          <p14:tracePt t="114858" x="5741988" y="5018088"/>
          <p14:tracePt t="114866" x="5867400" y="5027613"/>
          <p14:tracePt t="114882" x="5929313" y="5037138"/>
          <p14:tracePt t="114883" x="5991225" y="5054600"/>
          <p14:tracePt t="114905" x="6018213" y="5054600"/>
          <p14:tracePt t="114914" x="6027738" y="5054600"/>
          <p14:tracePt t="115298" x="6010275" y="5062538"/>
          <p14:tracePt t="115306" x="5991225" y="5081588"/>
          <p14:tracePt t="115314" x="5973763" y="5081588"/>
          <p14:tracePt t="115321" x="5946775" y="5089525"/>
          <p14:tracePt t="115331" x="5919788" y="5099050"/>
          <p14:tracePt t="115348" x="5911850" y="5099050"/>
          <p14:tracePt t="115418" x="5894388" y="5099050"/>
          <p14:tracePt t="115468" x="5830888" y="5099050"/>
          <p14:tracePt t="115483" x="5688013" y="5089525"/>
          <p14:tracePt t="115514" x="5518150" y="5054600"/>
          <p14:tracePt t="115515" x="5394325" y="5054600"/>
          <p14:tracePt t="115532" x="5357813" y="5045075"/>
          <p14:tracePt t="115548" x="5348288" y="5045075"/>
          <p14:tracePt t="115595" x="5330825" y="5045075"/>
          <p14:tracePt t="115602" x="5322888" y="5045075"/>
          <p14:tracePt t="115609" x="5276850" y="5027613"/>
          <p14:tracePt t="115613" x="4518025" y="4929188"/>
          <p14:tracePt t="116002" x="4537075" y="4929188"/>
          <p14:tracePt t="116010" x="4625975" y="4929188"/>
          <p14:tracePt t="116018" x="4813300" y="4929188"/>
          <p14:tracePt t="116032" x="4983163" y="4929188"/>
          <p14:tracePt t="116047" x="5081588" y="4929188"/>
          <p14:tracePt t="116064" x="5153025" y="4929188"/>
          <p14:tracePt t="116080" x="5187950" y="4929188"/>
          <p14:tracePt t="116080" x="5232400" y="4929188"/>
          <p14:tracePt t="116098" x="5241925" y="4929188"/>
          <p14:tracePt t="116114" x="5303838" y="4929188"/>
          <p14:tracePt t="116132" x="5330825" y="4929188"/>
          <p14:tracePt t="116147" x="5367338" y="4929188"/>
          <p14:tracePt t="116165" x="5394325" y="4919663"/>
          <p14:tracePt t="116210" x="5402263" y="4911725"/>
          <p14:tracePt t="116850" x="5483225" y="4911725"/>
          <p14:tracePt t="116855" x="5554663" y="4911725"/>
          <p14:tracePt t="116866" x="5643563" y="4911725"/>
          <p14:tracePt t="116866" x="5715000" y="4911725"/>
          <p14:tracePt t="116880" x="5991225" y="4911725"/>
          <p14:tracePt t="116936" x="6000750" y="4911725"/>
          <p14:tracePt t="117002" x="6045200" y="4911725"/>
          <p14:tracePt t="117010" x="6081713" y="4911725"/>
          <p14:tracePt t="117016" x="6153150" y="4929188"/>
          <p14:tracePt t="117030" x="6276975" y="4929188"/>
          <p14:tracePt t="117048" x="6375400" y="4929188"/>
          <p14:tracePt t="117064" x="6446838" y="4946650"/>
          <p14:tracePt t="117081" x="6483350" y="4946650"/>
          <p14:tracePt t="117097" x="6483350" y="4956175"/>
          <p14:tracePt t="117114" x="6500813" y="4956175"/>
          <p14:tracePt t="117131" x="6527800" y="4956175"/>
          <p14:tracePt t="117148" x="6572250" y="4956175"/>
          <p14:tracePt t="117164" x="6626225" y="4956175"/>
          <p14:tracePt t="117183" x="6661150" y="4956175"/>
          <p14:tracePt t="117199" x="6670675" y="4956175"/>
          <p14:tracePt t="117216" x="6697663" y="4956175"/>
          <p14:tracePt t="117231" x="6732588" y="4956175"/>
          <p14:tracePt t="117231" x="6769100" y="4956175"/>
          <p14:tracePt t="117252" x="6831013" y="4956175"/>
          <p14:tracePt t="117266" x="6946900" y="4956175"/>
          <p14:tracePt t="117286" x="7000875" y="4956175"/>
          <p14:tracePt t="117300" x="7027863" y="4956175"/>
          <p14:tracePt t="117338" x="7037388" y="4956175"/>
          <p14:tracePt t="117370" x="7045325" y="4956175"/>
          <p14:tracePt t="117378" x="7054850" y="4956175"/>
          <p14:tracePt t="117418" x="7072313" y="4956175"/>
          <p14:tracePt t="119010" x="7099300" y="4956175"/>
          <p14:tracePt t="119018" x="7108825" y="4956175"/>
          <p14:tracePt t="119026" x="7134225" y="4973638"/>
          <p14:tracePt t="119031" x="7143750" y="4973638"/>
          <p14:tracePt t="119227" x="7170738" y="4973638"/>
          <p14:tracePt t="119259" x="7188200" y="4973638"/>
          <p14:tracePt t="119690" x="7180263" y="4973638"/>
          <p14:tracePt t="119698" x="7126288" y="4983163"/>
          <p14:tracePt t="119703" x="7089775" y="4983163"/>
          <p14:tracePt t="119713" x="6938963" y="5000625"/>
          <p14:tracePt t="119730" x="6867525" y="5000625"/>
          <p14:tracePt t="119748" x="6786563" y="5018088"/>
          <p14:tracePt t="119764" x="6688138" y="5037138"/>
          <p14:tracePt t="119783" x="6500813" y="5054600"/>
          <p14:tracePt t="119798" x="6134100" y="5099050"/>
          <p14:tracePt t="119814" x="5653088" y="5099050"/>
          <p14:tracePt t="119831" x="5241925" y="5099050"/>
          <p14:tracePt t="119846" x="5010150" y="5099050"/>
          <p14:tracePt t="119864" x="4894263" y="5099050"/>
          <p14:tracePt t="119881" x="4867275" y="5116513"/>
          <p14:tracePt t="119994" x="4848225" y="5180013"/>
          <p14:tracePt t="120002" x="4848225" y="5394325"/>
          <p14:tracePt t="120022" x="4848225" y="5438775"/>
          <p14:tracePt t="120031" x="4857750" y="5562600"/>
          <p14:tracePt t="120047" x="4875213" y="5643563"/>
          <p14:tracePt t="120065" x="4884738" y="5670550"/>
          <p14:tracePt t="120081" x="4894263" y="5697538"/>
          <p14:tracePt t="120098" x="4911725" y="5697538"/>
          <p14:tracePt t="120114" x="5000625" y="5697538"/>
          <p14:tracePt t="120132" x="5116513" y="5697538"/>
          <p14:tracePt t="120148" x="5276850" y="5688013"/>
          <p14:tracePt t="120174" x="5348288" y="5688013"/>
          <p14:tracePt t="120181" x="5456238" y="5661025"/>
          <p14:tracePt t="120197" x="5518150" y="5653088"/>
          <p14:tracePt t="120215" x="5545138" y="5653088"/>
          <p14:tracePt t="120230" x="5562600" y="5643563"/>
          <p14:tracePt t="120247" x="5572125" y="5643563"/>
          <p14:tracePt t="120264" x="5581650" y="5643563"/>
          <p14:tracePt t="120282" x="5589588" y="5634038"/>
          <p14:tracePt t="120297" x="5589588" y="5626100"/>
          <p14:tracePt t="120297" x="5608638" y="5608638"/>
          <p14:tracePt t="120315" x="5608638" y="5545138"/>
          <p14:tracePt t="120331" x="5616575" y="5483225"/>
          <p14:tracePt t="120348" x="5616575" y="5394325"/>
          <p14:tracePt t="120364" x="5616575" y="5295900"/>
          <p14:tracePt t="120381" x="5616575" y="5224463"/>
          <p14:tracePt t="120397" x="5572125" y="5180013"/>
          <p14:tracePt t="120414" x="5537200" y="5143500"/>
          <p14:tracePt t="120430" x="5518150" y="5143500"/>
          <p14:tracePt t="120448" x="5491163" y="5126038"/>
          <p14:tracePt t="120464" x="5456238" y="5126038"/>
          <p14:tracePt t="120481" x="5394325" y="5108575"/>
          <p14:tracePt t="120497" x="5303838" y="5089525"/>
          <p14:tracePt t="120497" x="5251450" y="5089525"/>
          <p14:tracePt t="120530" x="5133975" y="5089525"/>
          <p14:tracePt t="120531" x="5054600" y="5089525"/>
          <p14:tracePt t="120548" x="4983163" y="5089525"/>
          <p14:tracePt t="120565" x="4902200" y="5089525"/>
          <p14:tracePt t="120586" x="4884738" y="5089525"/>
          <p14:tracePt t="120598" x="4830763" y="5108575"/>
          <p14:tracePt t="120614" x="4776788" y="5143500"/>
          <p14:tracePt t="120631" x="4724400" y="5180013"/>
          <p14:tracePt t="120647" x="4697413" y="5214938"/>
          <p14:tracePt t="120664" x="4687888" y="5268913"/>
          <p14:tracePt t="120681" x="4670425" y="5330825"/>
          <p14:tracePt t="120681" x="4670425" y="5357813"/>
          <p14:tracePt t="120699" x="4670425" y="5367338"/>
          <p14:tracePt t="120714" x="4670425" y="5411788"/>
          <p14:tracePt t="120732" x="4670425" y="5438775"/>
          <p14:tracePt t="120747" x="4670425" y="5465763"/>
          <p14:tracePt t="120765" x="4705350" y="5491163"/>
          <p14:tracePt t="120780" x="4776788" y="5537200"/>
          <p14:tracePt t="120799" x="5027613" y="5643563"/>
          <p14:tracePt t="120836" x="5072063" y="5643563"/>
          <p14:tracePt t="120847" x="5197475" y="5680075"/>
          <p14:tracePt t="120864" x="5251450" y="5680075"/>
          <p14:tracePt t="120881" x="5322888" y="5680075"/>
          <p14:tracePt t="120902" x="5330825" y="5680075"/>
          <p14:tracePt t="120914" x="5384800" y="5680075"/>
          <p14:tracePt t="120932" x="5429250" y="5680075"/>
          <p14:tracePt t="120948" x="5446713" y="5670550"/>
          <p14:tracePt t="120964" x="5465763" y="5670550"/>
          <p14:tracePt t="120981" x="5500688" y="5653088"/>
          <p14:tracePt t="120997" x="5518150" y="5643563"/>
          <p14:tracePt t="121014" x="5545138" y="5616575"/>
          <p14:tracePt t="121031" x="5554663" y="5616575"/>
          <p14:tracePt t="121047" x="5589588" y="5589588"/>
          <p14:tracePt t="121063" x="5626100" y="5572125"/>
          <p14:tracePt t="121080" x="5661025" y="5537200"/>
          <p14:tracePt t="121097" x="5697538" y="5500688"/>
          <p14:tracePt t="121097" x="5705475" y="5491163"/>
          <p14:tracePt t="121114" x="5724525" y="5456238"/>
          <p14:tracePt t="121130" x="5741988" y="5429250"/>
          <p14:tracePt t="121147" x="5741988" y="5384800"/>
          <p14:tracePt t="121163" x="5759450" y="5375275"/>
          <p14:tracePt t="121181" x="5759450" y="5348288"/>
          <p14:tracePt t="121196" x="5759450" y="5330825"/>
          <p14:tracePt t="121215" x="5759450" y="5322888"/>
          <p14:tracePt t="121230" x="5759450" y="5295900"/>
          <p14:tracePt t="121247" x="5759450" y="5259388"/>
          <p14:tracePt t="121263" x="5759450" y="5224463"/>
          <p14:tracePt t="121281" x="5759450" y="5197475"/>
          <p14:tracePt t="121296" x="5759450" y="5187950"/>
          <p14:tracePt t="121296" x="5759450" y="5180013"/>
          <p14:tracePt t="121370" x="5759450" y="5170488"/>
          <p14:tracePt t="121386" x="5751513" y="5170488"/>
          <p14:tracePt t="121396" x="5732463" y="5170488"/>
          <p14:tracePt t="121398" x="5715000" y="5170488"/>
          <p14:tracePt t="121413" x="5670550" y="5170488"/>
          <p14:tracePt t="121430" x="5661025" y="5170488"/>
          <p14:tracePt t="121447" x="5643563" y="5170488"/>
          <p14:tracePt t="121464" x="5589588" y="5170488"/>
          <p14:tracePt t="121480" x="5537200" y="5170488"/>
          <p14:tracePt t="121497" x="5500688" y="5170488"/>
          <p14:tracePt t="121513" x="5465763" y="5170488"/>
          <p14:tracePt t="121534" x="5456238" y="5170488"/>
          <p14:tracePt t="121549" x="5438775" y="5170488"/>
          <p14:tracePt t="121565" x="5394325" y="5170488"/>
          <p14:tracePt t="121597" x="5330825" y="5170488"/>
          <p14:tracePt t="121614" x="5295900" y="5170488"/>
          <p14:tracePt t="121630" x="5259388" y="5187950"/>
          <p14:tracePt t="121647" x="5232400" y="5197475"/>
          <p14:tracePt t="121664" x="5197475" y="5214938"/>
          <p14:tracePt t="121680" x="5180013" y="5224463"/>
          <p14:tracePt t="121697" x="5153025" y="5259388"/>
          <p14:tracePt t="121714" x="5126038" y="5295900"/>
          <p14:tracePt t="121730" x="5116513" y="5322888"/>
          <p14:tracePt t="121748" x="5099050" y="5357813"/>
          <p14:tracePt t="121763" x="5099050" y="5384800"/>
          <p14:tracePt t="121782" x="5099050" y="5402263"/>
          <p14:tracePt t="121797" x="5099050" y="5429250"/>
          <p14:tracePt t="121814" x="5099050" y="5465763"/>
          <p14:tracePt t="121830" x="5099050" y="5491163"/>
          <p14:tracePt t="121848" x="5099050" y="5510213"/>
          <p14:tracePt t="121864" x="5099050" y="5518150"/>
          <p14:tracePt t="121880" x="5116513" y="5545138"/>
          <p14:tracePt t="121897" x="5133975" y="5581650"/>
          <p14:tracePt t="121897" x="5143500" y="5581650"/>
          <p14:tracePt t="121915" x="5160963" y="5608638"/>
          <p14:tracePt t="121930" x="5197475" y="5643563"/>
          <p14:tracePt t="121947" x="5224463" y="5670550"/>
          <p14:tracePt t="121964" x="5268913" y="5688013"/>
          <p14:tracePt t="121980" x="5303838" y="5705475"/>
          <p14:tracePt t="121996" x="5322888" y="5715000"/>
          <p14:tracePt t="122013" x="5367338" y="5732463"/>
          <p14:tracePt t="122030" x="5394325" y="5732463"/>
          <p14:tracePt t="122046" x="5429250" y="5732463"/>
          <p14:tracePt t="122064" x="5456238" y="5741988"/>
          <p14:tracePt t="122080" x="5465763" y="5741988"/>
          <p14:tracePt t="122080" x="5473700" y="5741988"/>
          <p14:tracePt t="122098" x="5500688" y="5741988"/>
          <p14:tracePt t="122113" x="5554663" y="5741988"/>
          <p14:tracePt t="122131" x="5562600" y="5741988"/>
          <p14:tracePt t="122147" x="5589588" y="5741988"/>
          <p14:tracePt t="122164" x="5616575" y="5741988"/>
          <p14:tracePt t="122181" x="5626100" y="5741988"/>
          <p14:tracePt t="122202" x="5643563" y="5741988"/>
          <p14:tracePt t="122214" x="5653088" y="5741988"/>
          <p14:tracePt t="122231" x="5653088" y="5732463"/>
          <p14:tracePt t="122266" x="5661025" y="5732463"/>
          <p14:tracePt t="126554" x="5661025" y="5715000"/>
          <p14:tracePt t="126562" x="5661025" y="5697538"/>
          <p14:tracePt t="126570" x="5741988" y="5634038"/>
          <p14:tracePt t="126580" x="5786438" y="5608638"/>
          <p14:tracePt t="126596" x="5795963" y="5599113"/>
          <p14:tracePt t="126613" x="5813425" y="5581650"/>
          <p14:tracePt t="126630" x="5822950" y="5572125"/>
          <p14:tracePt t="127010" x="5840413" y="5562600"/>
          <p14:tracePt t="127018" x="6438900" y="5491163"/>
          <p14:tracePt t="127085" x="7126288" y="5491163"/>
          <p14:tracePt t="127145" x="7626350" y="5491163"/>
          <p14:tracePt t="127164" x="8153400" y="5491163"/>
          <p14:tracePt t="127180" x="9045575" y="5491163"/>
          <p14:tracePt t="127228" x="9134475" y="5483225"/>
          <p14:tracePt t="127282" x="9134475" y="5465763"/>
          <p14:tracePt t="127283" x="9134475" y="5456238"/>
          <p14:tracePt t="127313" x="9134475" y="5446713"/>
          <p14:tracePt t="127336" x="9134475" y="5419725"/>
          <p14:tracePt t="127347" x="9134475" y="5411788"/>
          <p14:tracePt t="127363" x="9134475" y="5402263"/>
          <p14:tracePt t="127450" x="9134475" y="5394325"/>
          <p14:tracePt t="127461" x="9134475" y="5384800"/>
          <p14:tracePt t="127647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1243013"/>
            <a:ext cx="6848475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416049" y="5906420"/>
            <a:ext cx="2580189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Drost</a:t>
            </a:r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 and </a:t>
            </a:r>
            <a:r>
              <a:rPr kumimoji="0" lang="it-IT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Clevers</a:t>
            </a:r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, 2018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58625"/>
      </p:ext>
    </p:extLst>
  </p:cSld>
  <p:clrMapOvr>
    <a:masterClrMapping/>
  </p:clrMapOvr>
  <p:transition spd="med" advTm="317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394" x="4303713" y="3633788"/>
          <p14:tracePt t="13476" x="4276725" y="3625850"/>
          <p14:tracePt t="13484" x="4224338" y="3589338"/>
          <p14:tracePt t="13500" x="4116388" y="3429000"/>
          <p14:tracePt t="13521" x="4044950" y="3259138"/>
          <p14:tracePt t="13540" x="3965575" y="3062288"/>
          <p14:tracePt t="13556" x="3857625" y="2830513"/>
          <p14:tracePt t="13572" x="3759200" y="2608263"/>
          <p14:tracePt t="13588" x="3589338" y="2339975"/>
          <p14:tracePt t="13603" x="3419475" y="2089150"/>
          <p14:tracePt t="13619" x="3259138" y="1928813"/>
          <p14:tracePt t="13619" x="3205163" y="1857375"/>
          <p14:tracePt t="13636" x="3125788" y="1758950"/>
          <p14:tracePt t="13659" x="3044825" y="1704975"/>
          <p14:tracePt t="13669" x="3000375" y="1670050"/>
          <p14:tracePt t="13692" x="2938463" y="1643063"/>
          <p14:tracePt t="13702" x="2919413" y="1643063"/>
          <p14:tracePt t="13719" x="2874963" y="1643063"/>
          <p14:tracePt t="13735" x="2840038" y="1643063"/>
          <p14:tracePt t="13754" x="2786063" y="1643063"/>
          <p14:tracePt t="13769" x="2724150" y="1643063"/>
          <p14:tracePt t="13786" x="2679700" y="1643063"/>
          <p14:tracePt t="13802" x="2589213" y="1679575"/>
          <p14:tracePt t="13802" x="2544763" y="1697038"/>
          <p14:tracePt t="13820" x="2473325" y="1758950"/>
          <p14:tracePt t="13836" x="2393950" y="1830388"/>
          <p14:tracePt t="13853" x="2322513" y="1911350"/>
          <p14:tracePt t="13869" x="2179638" y="2179638"/>
          <p14:tracePt t="13936" x="2179638" y="2197100"/>
          <p14:tracePt t="13936" x="2160588" y="2251075"/>
          <p14:tracePt t="13952" x="2152650" y="2286000"/>
          <p14:tracePt t="13969" x="2133600" y="2339975"/>
          <p14:tracePt t="13985" x="2133600" y="2384425"/>
          <p14:tracePt t="14003" x="2116138" y="2438400"/>
          <p14:tracePt t="14019" x="2116138" y="2490788"/>
          <p14:tracePt t="14037" x="2116138" y="2527300"/>
          <p14:tracePt t="14052" x="2116138" y="2589213"/>
          <p14:tracePt t="14085" x="2125663" y="2616200"/>
          <p14:tracePt t="14103" x="2133600" y="2633663"/>
          <p14:tracePt t="14119" x="2152650" y="2687638"/>
          <p14:tracePt t="14144" x="2160588" y="2714625"/>
          <p14:tracePt t="14152" x="2187575" y="2741613"/>
          <p14:tracePt t="14169" x="2214563" y="2795588"/>
          <p14:tracePt t="14185" x="2268538" y="2857500"/>
          <p14:tracePt t="14202" x="2295525" y="2901950"/>
          <p14:tracePt t="14218" x="2330450" y="2955925"/>
          <p14:tracePt t="14251" x="2374900" y="3017838"/>
          <p14:tracePt t="14252" x="2428875" y="3081338"/>
          <p14:tracePt t="14269" x="2490788" y="3143250"/>
          <p14:tracePt t="14286" x="2536825" y="3187700"/>
          <p14:tracePt t="14302" x="2571750" y="3214688"/>
          <p14:tracePt t="14318" x="2608263" y="3241675"/>
          <p14:tracePt t="14336" x="2643188" y="3268663"/>
          <p14:tracePt t="14351" x="2670175" y="3286125"/>
          <p14:tracePt t="14369" x="2679700" y="3286125"/>
          <p14:tracePt t="14386" x="2687638" y="3286125"/>
          <p14:tracePt t="14419" x="2705100" y="3286125"/>
          <p14:tracePt t="14420" x="2714625" y="3286125"/>
          <p14:tracePt t="14435" x="2786063" y="3259138"/>
          <p14:tracePt t="14453" x="2867025" y="3205163"/>
          <p14:tracePt t="14469" x="2928938" y="3143250"/>
          <p14:tracePt t="14486" x="2982913" y="3089275"/>
          <p14:tracePt t="14502" x="3036888" y="3009900"/>
          <p14:tracePt t="14520" x="3108325" y="2901950"/>
          <p14:tracePt t="14535" x="3179763" y="2714625"/>
          <p14:tracePt t="14560" x="3197225" y="2670175"/>
          <p14:tracePt t="14569" x="3276600" y="2393950"/>
          <p14:tracePt t="14608" x="3295650" y="2330450"/>
          <p14:tracePt t="14619" x="3313113" y="2197100"/>
          <p14:tracePt t="14635" x="3313113" y="2000250"/>
          <p14:tracePt t="14652" x="3313113" y="1884363"/>
          <p14:tracePt t="14669" x="3313113" y="1758950"/>
          <p14:tracePt t="14686" x="3286125" y="1633538"/>
          <p14:tracePt t="14702" x="3259138" y="1581150"/>
          <p14:tracePt t="14719" x="3232150" y="1517650"/>
          <p14:tracePt t="14736" x="3224213" y="1490663"/>
          <p14:tracePt t="14753" x="3179763" y="1455738"/>
          <p14:tracePt t="14771" x="3143250" y="1419225"/>
          <p14:tracePt t="14786" x="3108325" y="1393825"/>
          <p14:tracePt t="14802" x="3071813" y="1393825"/>
          <p14:tracePt t="14819" x="3017838" y="1393825"/>
          <p14:tracePt t="14837" x="2990850" y="1393825"/>
          <p14:tracePt t="14852" x="2955925" y="1393825"/>
          <p14:tracePt t="14870" x="2911475" y="1393825"/>
          <p14:tracePt t="14886" x="2822575" y="1419225"/>
          <p14:tracePt t="14903" x="2705100" y="1473200"/>
          <p14:tracePt t="14920" x="2589213" y="1544638"/>
          <p14:tracePt t="14936" x="2482850" y="1598613"/>
          <p14:tracePt t="14952" x="2214563" y="1901825"/>
          <p14:tracePt t="15005" x="2116138" y="2036763"/>
          <p14:tracePt t="15005" x="2081213" y="2108200"/>
          <p14:tracePt t="15036" x="2062163" y="2160588"/>
          <p14:tracePt t="15037" x="2017713" y="2241550"/>
          <p14:tracePt t="15052" x="1982788" y="2322513"/>
          <p14:tracePt t="15069" x="1965325" y="2384425"/>
          <p14:tracePt t="15086" x="1919288" y="2544763"/>
          <p14:tracePt t="15118" x="1901825" y="2687638"/>
          <p14:tracePt t="15135" x="1901825" y="2830513"/>
          <p14:tracePt t="15152" x="1901825" y="2946400"/>
          <p14:tracePt t="15169" x="1901825" y="3071813"/>
          <p14:tracePt t="15186" x="1901825" y="3187700"/>
          <p14:tracePt t="15202" x="1901825" y="3313113"/>
          <p14:tracePt t="15202" x="1901825" y="3357563"/>
          <p14:tracePt t="15220" x="1911350" y="3411538"/>
          <p14:tracePt t="15220" x="1938338" y="3473450"/>
          <p14:tracePt t="15236" x="1965325" y="3608388"/>
          <p14:tracePt t="15252" x="2044700" y="3786188"/>
          <p14:tracePt t="15269" x="2108200" y="4010025"/>
          <p14:tracePt t="15286" x="2179638" y="4179888"/>
          <p14:tracePt t="15302" x="2251075" y="4330700"/>
          <p14:tracePt t="15319" x="2312988" y="4473575"/>
          <p14:tracePt t="15335" x="2366963" y="4625975"/>
          <p14:tracePt t="15352" x="2438400" y="4759325"/>
          <p14:tracePt t="15368" x="2490788" y="4867275"/>
          <p14:tracePt t="15386" x="2562225" y="4991100"/>
          <p14:tracePt t="15402" x="2643188" y="5126038"/>
          <p14:tracePt t="15402" x="2679700" y="5180013"/>
          <p14:tracePt t="15420" x="2705100" y="5232400"/>
          <p14:tracePt t="15436" x="2732088" y="5295900"/>
          <p14:tracePt t="15453" x="2759075" y="5322888"/>
          <p14:tracePt t="15469" x="2768600" y="5340350"/>
          <p14:tracePt t="15486" x="2776538" y="5340350"/>
          <p14:tracePt t="15636" x="2786063" y="5330825"/>
          <p14:tracePt t="15644" x="2786063" y="5303838"/>
          <p14:tracePt t="15652" x="2813050" y="5286375"/>
          <p14:tracePt t="15660" x="2822575" y="5224463"/>
          <p14:tracePt t="15669" x="2857500" y="5108575"/>
          <p14:tracePt t="15686" x="2874963" y="4938713"/>
          <p14:tracePt t="15686" x="2901950" y="4857750"/>
          <p14:tracePt t="15719" x="2901950" y="4759325"/>
          <p14:tracePt t="15719" x="2919413" y="4562475"/>
          <p14:tracePt t="15752" x="2919413" y="4384675"/>
          <p14:tracePt t="15753" x="2919413" y="4081463"/>
          <p14:tracePt t="15774" x="2919413" y="3965575"/>
          <p14:tracePt t="15785" x="2919413" y="3751263"/>
          <p14:tracePt t="15802" x="2901950" y="3536950"/>
          <p14:tracePt t="15818" x="2822575" y="3303588"/>
          <p14:tracePt t="15818" x="2786063" y="3179763"/>
          <p14:tracePt t="15837" x="2732088" y="2982913"/>
          <p14:tracePt t="15852" x="2687638" y="2822575"/>
          <p14:tracePt t="15869" x="2633663" y="2660650"/>
          <p14:tracePt t="15886" x="2589213" y="2500313"/>
          <p14:tracePt t="15903" x="2536825" y="2322513"/>
          <p14:tracePt t="15920" x="2490788" y="2170113"/>
          <p14:tracePt t="15936" x="2419350" y="2027238"/>
          <p14:tracePt t="15953" x="2347913" y="1901825"/>
          <p14:tracePt t="15969" x="2251075" y="1758950"/>
          <p14:tracePt t="15986" x="2116138" y="1616075"/>
          <p14:tracePt t="16002" x="1839913" y="1438275"/>
          <p14:tracePt t="16002" x="1751013" y="1401763"/>
          <p14:tracePt t="16020" x="1625600" y="1347788"/>
          <p14:tracePt t="16036" x="1473200" y="1312863"/>
          <p14:tracePt t="16062" x="1374775" y="1312863"/>
          <p14:tracePt t="16102" x="1160463" y="1428750"/>
          <p14:tracePt t="16158" x="1133475" y="1465263"/>
          <p14:tracePt t="16174" x="1125538" y="1482725"/>
          <p14:tracePt t="16186" x="1108075" y="1500188"/>
          <p14:tracePt t="16202" x="1098550" y="1571625"/>
          <p14:tracePt t="16202" x="1081088" y="1625600"/>
          <p14:tracePt t="16220" x="1062038" y="1679575"/>
          <p14:tracePt t="16220" x="1044575" y="1758950"/>
          <p14:tracePt t="16236" x="1036638" y="1928813"/>
          <p14:tracePt t="16252" x="1027113" y="2108200"/>
          <p14:tracePt t="16269" x="1027113" y="2251075"/>
          <p14:tracePt t="16286" x="1027113" y="2393950"/>
          <p14:tracePt t="16303" x="1027113" y="2517775"/>
          <p14:tracePt t="16318" x="1027113" y="2643188"/>
          <p14:tracePt t="16336" x="1062038" y="2768600"/>
          <p14:tracePt t="16351" x="1098550" y="2894013"/>
          <p14:tracePt t="16369" x="1179513" y="3027363"/>
          <p14:tracePt t="16385" x="1231900" y="3143250"/>
          <p14:tracePt t="16402" x="1285875" y="3232150"/>
          <p14:tracePt t="16418" x="1322388" y="3276600"/>
          <p14:tracePt t="16418" x="1330325" y="3295650"/>
          <p14:tracePt t="16436" x="1347788" y="3313113"/>
          <p14:tracePt t="16475" x="1374775" y="3330575"/>
          <p14:tracePt t="16484" x="1411288" y="3330575"/>
          <p14:tracePt t="16492" x="1500188" y="3340100"/>
          <p14:tracePt t="16503" x="1625600" y="3340100"/>
          <p14:tracePt t="16518" x="1768475" y="3340100"/>
          <p14:tracePt t="16535" x="1928813" y="3313113"/>
          <p14:tracePt t="16552" x="2108200" y="3232150"/>
          <p14:tracePt t="16570" x="2259013" y="3179763"/>
          <p14:tracePt t="16585" x="2419350" y="3108325"/>
          <p14:tracePt t="16602" x="2571750" y="3044825"/>
          <p14:tracePt t="16619" x="2697163" y="2982913"/>
          <p14:tracePt t="16619" x="2768600" y="2938463"/>
          <p14:tracePt t="16636" x="2919413" y="2840038"/>
          <p14:tracePt t="16652" x="3062288" y="2714625"/>
          <p14:tracePt t="16669" x="3143250" y="2616200"/>
          <p14:tracePt t="16687" x="3205163" y="2517775"/>
          <p14:tracePt t="16702" x="3179763" y="1724025"/>
          <p14:tracePt t="16702" x="3160713" y="1724025"/>
          <p14:tracePt t="16822" x="3143250" y="1724025"/>
          <p14:tracePt t="16822" x="3133725" y="1724025"/>
          <p14:tracePt t="16836" x="3081338" y="1724025"/>
          <p14:tracePt t="16853" x="3009900" y="1724025"/>
          <p14:tracePt t="16869" x="2901950" y="1751013"/>
          <p14:tracePt t="16886" x="2776538" y="1893888"/>
          <p14:tracePt t="16902" x="2660650" y="2098675"/>
          <p14:tracePt t="16920" x="2571750" y="2286000"/>
          <p14:tracePt t="16935" x="2500313" y="2419350"/>
          <p14:tracePt t="16952" x="2473325" y="2571750"/>
          <p14:tracePt t="16969" x="2465388" y="2687638"/>
          <p14:tracePt t="16986" x="2465388" y="2884488"/>
          <p14:tracePt t="17002" x="2465388" y="3089275"/>
          <p14:tracePt t="17002" x="2465388" y="3259138"/>
          <p14:tracePt t="17020" x="2482850" y="3394075"/>
          <p14:tracePt t="17035" x="2562225" y="3732213"/>
          <p14:tracePt t="17052" x="2625725" y="3956050"/>
          <p14:tracePt t="17070" x="2679700" y="4170363"/>
          <p14:tracePt t="17086" x="2741613" y="4322763"/>
          <p14:tracePt t="17103" x="2776538" y="4446588"/>
          <p14:tracePt t="17119" x="2795588" y="4537075"/>
          <p14:tracePt t="17136" x="2965450" y="4919663"/>
          <p14:tracePt t="17243" x="2965450" y="4929188"/>
          <p14:tracePt t="17251" x="2965450" y="4938713"/>
          <p14:tracePt t="19045" x="2965450" y="4929188"/>
          <p14:tracePt t="19052" x="2965450" y="4902200"/>
          <p14:tracePt t="19060" x="2965450" y="4830763"/>
          <p14:tracePt t="19069" x="2965450" y="4759325"/>
          <p14:tracePt t="19087" x="2965450" y="4616450"/>
          <p14:tracePt t="19103" x="2973388" y="4510088"/>
          <p14:tracePt t="19120" x="3000375" y="4384675"/>
          <p14:tracePt t="19136" x="3017838" y="4251325"/>
          <p14:tracePt t="19153" x="3036888" y="4081463"/>
          <p14:tracePt t="19169" x="3054350" y="3911600"/>
          <p14:tracePt t="19186" x="3054350" y="3751263"/>
          <p14:tracePt t="19202" x="3054350" y="3554413"/>
          <p14:tracePt t="19202" x="3054350" y="3446463"/>
          <p14:tracePt t="19221" x="3054350" y="3367088"/>
          <p14:tracePt t="19221" x="3054350" y="3295650"/>
          <p14:tracePt t="19237" x="3054350" y="3125788"/>
          <p14:tracePt t="19253" x="3054350" y="2965450"/>
          <p14:tracePt t="19270" x="3027363" y="2803525"/>
          <p14:tracePt t="19286" x="2973388" y="2616200"/>
          <p14:tracePt t="19303" x="2894013" y="2419350"/>
          <p14:tracePt t="19320" x="2803525" y="2286000"/>
          <p14:tracePt t="19337" x="2724150" y="2160588"/>
          <p14:tracePt t="19354" x="2608263" y="2027238"/>
          <p14:tracePt t="19370" x="2446338" y="1919288"/>
          <p14:tracePt t="19387" x="2251075" y="1839913"/>
          <p14:tracePt t="19403" x="2054225" y="1822450"/>
          <p14:tracePt t="19420" x="1893888" y="1822450"/>
          <p14:tracePt t="19420" x="1803400" y="1812925"/>
          <p14:tracePt t="19437" x="1697038" y="1803400"/>
          <p14:tracePt t="19453" x="1625600" y="1830388"/>
          <p14:tracePt t="19470" x="1554163" y="1893888"/>
          <p14:tracePt t="19486" x="1490663" y="1982788"/>
          <p14:tracePt t="19503" x="1438275" y="2116138"/>
          <p14:tracePt t="19519" x="1419225" y="2276475"/>
          <p14:tracePt t="19537" x="1401763" y="2438400"/>
          <p14:tracePt t="19553" x="1401763" y="2598738"/>
          <p14:tracePt t="19570" x="1401763" y="2795588"/>
          <p14:tracePt t="19586" x="1419225" y="2973388"/>
          <p14:tracePt t="19603" x="1465263" y="3133725"/>
          <p14:tracePt t="19620" x="1536700" y="3268663"/>
          <p14:tracePt t="19620" x="1581150" y="3340100"/>
          <p14:tracePt t="19637" x="1670050" y="3446463"/>
          <p14:tracePt t="19653" x="1751013" y="3527425"/>
          <p14:tracePt t="19670" x="1847850" y="3554413"/>
          <p14:tracePt t="19686" x="1919288" y="3581400"/>
          <p14:tracePt t="19703" x="1946275" y="3589338"/>
          <p14:tracePt t="19719" x="2000250" y="3589338"/>
          <p14:tracePt t="19737" x="2017713" y="3589338"/>
          <p14:tracePt t="19753" x="2044700" y="3589338"/>
          <p14:tracePt t="19770" x="2089150" y="3589338"/>
          <p14:tracePt t="19786" x="2143125" y="3544888"/>
          <p14:tracePt t="19802" x="2241550" y="3490913"/>
          <p14:tracePt t="19802" x="2295525" y="3438525"/>
          <p14:tracePt t="19821" x="2366963" y="3367088"/>
          <p14:tracePt t="19836" x="2500313" y="3214688"/>
          <p14:tracePt t="19853" x="2625725" y="3071813"/>
          <p14:tracePt t="19870" x="2697163" y="2938463"/>
          <p14:tracePt t="19887" x="2759075" y="2822575"/>
          <p14:tracePt t="19903" x="2795588" y="2714625"/>
          <p14:tracePt t="19920" x="2813050" y="2643188"/>
          <p14:tracePt t="19935" x="2830513" y="2571750"/>
          <p14:tracePt t="19953" x="2840038" y="2509838"/>
          <p14:tracePt t="19970" x="2847975" y="2133600"/>
          <p14:tracePt t="20058" x="2813050" y="2027238"/>
          <p14:tracePt t="20075" x="2786063" y="1965325"/>
          <p14:tracePt t="20086" x="2751138" y="1919288"/>
          <p14:tracePt t="20103" x="2714625" y="1866900"/>
          <p14:tracePt t="20119" x="2616200" y="1803400"/>
          <p14:tracePt t="20136" x="2490788" y="1751013"/>
          <p14:tracePt t="20153" x="2366963" y="1714500"/>
          <p14:tracePt t="20170" x="2241550" y="1697038"/>
          <p14:tracePt t="20185" x="2116138" y="1679575"/>
          <p14:tracePt t="20203" x="2000250" y="1660525"/>
          <p14:tracePt t="20219" x="1919288" y="1660525"/>
          <p14:tracePt t="20219" x="1857375" y="1660525"/>
          <p14:tracePt t="20237" x="1785938" y="1660525"/>
          <p14:tracePt t="20253" x="1714500" y="1660525"/>
          <p14:tracePt t="20271" x="1670050" y="1679575"/>
          <p14:tracePt t="20286" x="1608138" y="1741488"/>
          <p14:tracePt t="20303" x="1562100" y="1803400"/>
          <p14:tracePt t="20319" x="1517650" y="1874838"/>
          <p14:tracePt t="20337" x="1509713" y="1946275"/>
          <p14:tracePt t="20352" x="1509713" y="2027238"/>
          <p14:tracePt t="20370" x="1509713" y="2116138"/>
          <p14:tracePt t="20385" x="1509713" y="2214563"/>
          <p14:tracePt t="20404" x="1544638" y="2322513"/>
          <p14:tracePt t="20404" x="1571625" y="2384425"/>
          <p14:tracePt t="20421" x="1660525" y="2473325"/>
          <p14:tracePt t="20438" x="1758950" y="2554288"/>
          <p14:tracePt t="20453" x="1893888" y="2616200"/>
          <p14:tracePt t="20470" x="2054225" y="2670175"/>
          <p14:tracePt t="20486" x="2224088" y="2697163"/>
          <p14:tracePt t="20503" x="2384425" y="2751138"/>
          <p14:tracePt t="20519" x="2536825" y="2751138"/>
          <p14:tracePt t="20536" x="2660650" y="2768600"/>
          <p14:tracePt t="20553" x="2751138" y="2768600"/>
          <p14:tracePt t="20569" x="2795588" y="2768600"/>
          <p14:tracePt t="20586" x="2830513" y="2768600"/>
          <p14:tracePt t="20621" x="2840038" y="2768600"/>
          <p14:tracePt t="20621" x="2847975" y="2768600"/>
          <p14:tracePt t="20813" x="2857500" y="2786063"/>
          <p14:tracePt t="20820" x="2874963" y="2901950"/>
          <p14:tracePt t="20829" x="2919413" y="3036888"/>
          <p14:tracePt t="20837" x="3009900" y="3313113"/>
          <p14:tracePt t="20837" x="3027363" y="3419475"/>
          <p14:tracePt t="20853" x="3133725" y="3652838"/>
          <p14:tracePt t="20869" x="3259138" y="3875088"/>
          <p14:tracePt t="20886" x="3367088" y="4062413"/>
          <p14:tracePt t="20903" x="3473450" y="4259263"/>
          <p14:tracePt t="20920" x="3571875" y="4456113"/>
          <p14:tracePt t="20936" x="3660775" y="4643438"/>
          <p14:tracePt t="20952" x="3741738" y="4768850"/>
          <p14:tracePt t="20970" x="3822700" y="4884738"/>
          <p14:tracePt t="20986" x="3857625" y="4991100"/>
          <p14:tracePt t="21003" x="3867150" y="5037138"/>
          <p14:tracePt t="21019" x="3884613" y="5054600"/>
          <p14:tracePt t="21173" x="3884613" y="5018088"/>
          <p14:tracePt t="21180" x="3884613" y="4956175"/>
          <p14:tracePt t="21188" x="3884613" y="4902200"/>
          <p14:tracePt t="21191" x="3884613" y="4803775"/>
          <p14:tracePt t="21202" x="3776663" y="4375150"/>
          <p14:tracePt t="21202" x="3732213" y="4251325"/>
          <p14:tracePt t="21236" x="3687763" y="4071938"/>
          <p14:tracePt t="21237" x="3571875" y="3768725"/>
          <p14:tracePt t="21253" x="3438525" y="3527425"/>
          <p14:tracePt t="21270" x="3322638" y="3375025"/>
          <p14:tracePt t="21285" x="3224213" y="3232150"/>
          <p14:tracePt t="21303" x="3044825" y="3116263"/>
          <p14:tracePt t="21320" x="2840038" y="3009900"/>
          <p14:tracePt t="21336" x="2581275" y="2928938"/>
          <p14:tracePt t="21353" x="2339975" y="2884488"/>
          <p14:tracePt t="21370" x="2098675" y="2867025"/>
          <p14:tracePt t="21386" x="1919288" y="2867025"/>
          <p14:tracePt t="21402" x="1812925" y="2867025"/>
          <p14:tracePt t="21420" x="1741488" y="2867025"/>
          <p14:tracePt t="21435" x="1616075" y="2894013"/>
          <p14:tracePt t="21453" x="1544638" y="2928938"/>
          <p14:tracePt t="21469" x="1490663" y="2982913"/>
          <p14:tracePt t="21487" x="1446213" y="3027363"/>
          <p14:tracePt t="21503" x="1428750" y="3054350"/>
          <p14:tracePt t="21521" x="1419225" y="3098800"/>
          <p14:tracePt t="21536" x="1411288" y="3108325"/>
          <p14:tracePt t="21553" x="1401763" y="3116263"/>
          <p14:tracePt t="21569" x="1401763" y="3125788"/>
          <p14:tracePt t="21585" x="1401763" y="3170238"/>
          <p14:tracePt t="21602" x="1401763" y="3205163"/>
          <p14:tracePt t="21620" x="1401763" y="3251200"/>
          <p14:tracePt t="21635" x="1419225" y="3313113"/>
          <p14:tracePt t="21653" x="1455738" y="3367088"/>
          <p14:tracePt t="21669" x="1473200" y="3394075"/>
          <p14:tracePt t="21686" x="1490663" y="3419475"/>
          <p14:tracePt t="21704" x="1527175" y="3455988"/>
          <p14:tracePt t="21718" x="1554163" y="3490913"/>
          <p14:tracePt t="21752" x="1598613" y="3527425"/>
          <p14:tracePt t="21753" x="1652588" y="3562350"/>
          <p14:tracePt t="21770" x="1687513" y="3589338"/>
          <p14:tracePt t="21786" x="1768475" y="3633788"/>
          <p14:tracePt t="21803" x="1857375" y="3687763"/>
          <p14:tracePt t="21819" x="1911350" y="3705225"/>
          <p14:tracePt t="21819" x="1973263" y="3714750"/>
          <p14:tracePt t="21837" x="2062163" y="3724275"/>
          <p14:tracePt t="21853" x="2116138" y="3732213"/>
          <p14:tracePt t="21870" x="2187575" y="3732213"/>
          <p14:tracePt t="21886" x="2286000" y="3732213"/>
          <p14:tracePt t="21903" x="2428875" y="3732213"/>
          <p14:tracePt t="21919" x="2581275" y="3705225"/>
          <p14:tracePt t="21936" x="2741613" y="3660775"/>
          <p14:tracePt t="21952" x="2813050" y="3625850"/>
          <p14:tracePt t="21970" x="2901950" y="3562350"/>
          <p14:tracePt t="21985" x="2982913" y="3482975"/>
          <p14:tracePt t="22003" x="3044825" y="3367088"/>
          <p14:tracePt t="22019" x="3098800" y="3241675"/>
          <p14:tracePt t="22019" x="3116263" y="3187700"/>
          <p14:tracePt t="22037" x="3133725" y="3062288"/>
          <p14:tracePt t="22053" x="3152775" y="2965450"/>
          <p14:tracePt t="22070" x="3152775" y="2867025"/>
          <p14:tracePt t="22087" x="3152775" y="2830513"/>
          <p14:tracePt t="22103" x="3152775" y="2803525"/>
          <p14:tracePt t="22120" x="3152775" y="2795588"/>
          <p14:tracePt t="22173" x="3152775" y="2786063"/>
          <p14:tracePt t="22189" x="3143250" y="2786063"/>
          <p14:tracePt t="22203" x="3133725" y="2786063"/>
          <p14:tracePt t="22209" x="3116263" y="2786063"/>
          <p14:tracePt t="22597" x="3089275" y="2813050"/>
          <p14:tracePt t="22599" x="2955925" y="2982913"/>
          <p14:tracePt t="22628" x="2911475" y="3027363"/>
          <p14:tracePt t="22628" x="2847975" y="3081338"/>
          <p14:tracePt t="22637" x="2803525" y="3125788"/>
          <p14:tracePt t="22652" x="2697163" y="3197225"/>
          <p14:tracePt t="22670" x="2616200" y="3224213"/>
          <p14:tracePt t="22686" x="2536825" y="3259138"/>
          <p14:tracePt t="22703" x="2411413" y="3313113"/>
          <p14:tracePt t="22719" x="2295525" y="3367088"/>
          <p14:tracePt t="22737" x="2205038" y="3384550"/>
          <p14:tracePt t="22753" x="2179638" y="3394075"/>
          <p14:tracePt t="22770" x="2152650" y="3411538"/>
          <p14:tracePt t="22964" x="2170113" y="3411538"/>
          <p14:tracePt t="22972" x="2205038" y="3411538"/>
          <p14:tracePt t="22980" x="2259013" y="3411538"/>
          <p14:tracePt t="22986" x="2312988" y="3411538"/>
          <p14:tracePt t="23002" x="2366963" y="3411538"/>
          <p14:tracePt t="23020" x="2419350" y="3402013"/>
          <p14:tracePt t="23036" x="2455863" y="3394075"/>
          <p14:tracePt t="23054" x="2509838" y="3367088"/>
          <p14:tracePt t="23069" x="2554288" y="3330575"/>
          <p14:tracePt t="23087" x="2608263" y="3313113"/>
          <p14:tracePt t="23103" x="2625725" y="3286125"/>
          <p14:tracePt t="23119" x="2652713" y="3259138"/>
          <p14:tracePt t="23136" x="2652713" y="3251200"/>
          <p14:tracePt t="23245" x="2652713" y="3268663"/>
          <p14:tracePt t="23253" x="2652713" y="3517900"/>
          <p14:tracePt t="23316" x="2670175" y="3571875"/>
          <p14:tracePt t="23328" x="2705100" y="3589338"/>
          <p14:tracePt t="23336" x="2751138" y="3643313"/>
          <p14:tracePt t="23353" x="2813050" y="3670300"/>
          <p14:tracePt t="23370" x="2894013" y="3705225"/>
          <p14:tracePt t="23385" x="3036888" y="3724275"/>
          <p14:tracePt t="23403" x="3197225" y="3741738"/>
          <p14:tracePt t="23419" x="3348038" y="3741738"/>
          <p14:tracePt t="23419" x="3394075" y="3741738"/>
          <p14:tracePt t="23437" x="3446463" y="3741738"/>
          <p14:tracePt t="23453" x="3527425" y="3714750"/>
          <p14:tracePt t="23469" x="3544888" y="3679825"/>
          <p14:tracePt t="23485" x="3581400" y="3608388"/>
          <p14:tracePt t="23503" x="3608388" y="3544888"/>
          <p14:tracePt t="23519" x="3625850" y="3455988"/>
          <p14:tracePt t="23536" x="3625850" y="3357563"/>
          <p14:tracePt t="23552" x="3625850" y="3286125"/>
          <p14:tracePt t="23570" x="3625850" y="3232150"/>
          <p14:tracePt t="23585" x="3625850" y="3179763"/>
          <p14:tracePt t="23603" x="3589338" y="3116263"/>
          <p14:tracePt t="23603" x="3581400" y="3108325"/>
          <p14:tracePt t="23621" x="3527425" y="3054350"/>
          <p14:tracePt t="23636" x="3411538" y="2955925"/>
          <p14:tracePt t="23654" x="3322638" y="2911475"/>
          <p14:tracePt t="23669" x="3259138" y="2884488"/>
          <p14:tracePt t="23687" x="3224213" y="2874963"/>
          <p14:tracePt t="23703" x="3197225" y="2874963"/>
          <p14:tracePt t="23720" x="3170238" y="2874963"/>
          <p14:tracePt t="23737" x="3133725" y="2874963"/>
          <p14:tracePt t="23753" x="3071813" y="2894013"/>
          <p14:tracePt t="23769" x="3000375" y="2946400"/>
          <p14:tracePt t="23787" x="2847975" y="3152775"/>
          <p14:tracePt t="23821" x="2830513" y="3205163"/>
          <p14:tracePt t="23822" x="2795588" y="3259138"/>
          <p14:tracePt t="23837" x="2776538" y="3394075"/>
          <p14:tracePt t="23837" x="2751138" y="3465513"/>
          <p14:tracePt t="23853" x="2732088" y="3616325"/>
          <p14:tracePt t="23870" x="2732088" y="3803650"/>
          <p14:tracePt t="23886" x="2732088" y="4010025"/>
          <p14:tracePt t="23903" x="2759075" y="4197350"/>
          <p14:tracePt t="23920" x="2874963" y="4446588"/>
          <p14:tracePt t="23936" x="2973388" y="4652963"/>
          <p14:tracePt t="23953" x="3108325" y="4857750"/>
          <p14:tracePt t="23970" x="3187700" y="4983163"/>
          <p14:tracePt t="23986" x="3286125" y="5089525"/>
          <p14:tracePt t="24003" x="3384550" y="5187950"/>
          <p14:tracePt t="24020" x="3517900" y="5286375"/>
          <p14:tracePt t="24020" x="3581400" y="5313363"/>
          <p14:tracePt t="24037" x="3741738" y="5357813"/>
          <p14:tracePt t="24063" x="3768725" y="5357813"/>
          <p14:tracePt t="24074" x="3795713" y="5367338"/>
          <p14:tracePt t="24086" x="3803650" y="5367338"/>
          <p14:tracePt t="24103" x="3813175" y="5367338"/>
          <p14:tracePt t="24119" x="3830638" y="5367338"/>
          <p14:tracePt t="24157" x="3840163" y="5367338"/>
          <p14:tracePt t="24163" x="3848100" y="5357813"/>
          <p14:tracePt t="24170" x="3857625" y="5340350"/>
          <p14:tracePt t="24186" x="3867150" y="5295900"/>
          <p14:tracePt t="24203" x="3875088" y="5232400"/>
          <p14:tracePt t="24220" x="3884613" y="5170488"/>
          <p14:tracePt t="24220" x="3884613" y="5143500"/>
          <p14:tracePt t="24238" x="3884613" y="5116513"/>
          <p14:tracePt t="24238" x="3884613" y="5072063"/>
          <p14:tracePt t="24253" x="3884613" y="5000625"/>
          <p14:tracePt t="24270" x="3857625" y="4911725"/>
          <p14:tracePt t="24286" x="3848100" y="4867275"/>
          <p14:tracePt t="24308" x="3803650" y="4776788"/>
          <p14:tracePt t="24326" x="3795713" y="4732338"/>
          <p14:tracePt t="24336" x="3759200" y="4697413"/>
          <p14:tracePt t="24353" x="3697288" y="4633913"/>
          <p14:tracePt t="24370" x="3652838" y="4589463"/>
          <p14:tracePt t="24388" x="3562350" y="4518025"/>
          <p14:tracePt t="24403" x="3500438" y="4491038"/>
          <p14:tracePt t="24403" x="3446463" y="4456113"/>
          <p14:tracePt t="24421" x="3419475" y="4456113"/>
          <p14:tracePt t="24436" x="3340100" y="4456113"/>
          <p14:tracePt t="24454" x="3286125" y="4456113"/>
          <p14:tracePt t="24469" x="3232150" y="4456113"/>
          <p14:tracePt t="24487" x="3143250" y="4483100"/>
          <p14:tracePt t="24503" x="3054350" y="4527550"/>
          <p14:tracePt t="24520" x="2894013" y="4589463"/>
          <p14:tracePt t="24536" x="2724150" y="4679950"/>
          <p14:tracePt t="24553" x="2581275" y="4786313"/>
          <p14:tracePt t="24570" x="2490788" y="4894263"/>
          <p14:tracePt t="24587" x="2419350" y="5072063"/>
          <p14:tracePt t="24606" x="2419350" y="5126038"/>
          <p14:tracePt t="24619" x="2401888" y="5224463"/>
          <p14:tracePt t="24635" x="2384425" y="5322888"/>
          <p14:tracePt t="24653" x="2411413" y="5402263"/>
          <p14:tracePt t="24669" x="2446338" y="5456238"/>
          <p14:tracePt t="24685" x="2500313" y="5500688"/>
          <p14:tracePt t="24702" x="2598738" y="5545138"/>
          <p14:tracePt t="24719" x="2705100" y="5572125"/>
          <p14:tracePt t="24736" x="2830513" y="5589588"/>
          <p14:tracePt t="24752" x="2955925" y="5589588"/>
          <p14:tracePt t="24771" x="3071813" y="5589588"/>
          <p14:tracePt t="24785" x="3197225" y="5562600"/>
          <p14:tracePt t="24802" x="3660775" y="4741863"/>
          <p14:tracePt t="24886" x="3660775" y="4510088"/>
          <p14:tracePt t="24903" x="3589338" y="4322763"/>
          <p14:tracePt t="24919" x="3527425" y="4170363"/>
          <p14:tracePt t="24936" x="3429000" y="4017963"/>
          <p14:tracePt t="24953" x="3303588" y="3884613"/>
          <p14:tracePt t="24969" x="3143250" y="3768725"/>
          <p14:tracePt t="24985" x="2928938" y="3687763"/>
          <p14:tracePt t="25003" x="2741613" y="3652838"/>
          <p14:tracePt t="25019" x="2598738" y="3625850"/>
          <p14:tracePt t="25019" x="2544763" y="3625850"/>
          <p14:tracePt t="25037" x="2473325" y="3625850"/>
          <p14:tracePt t="25053" x="2276475" y="3660775"/>
          <p14:tracePt t="25070" x="2133600" y="3714750"/>
          <p14:tracePt t="25086" x="1982788" y="3795713"/>
          <p14:tracePt t="25103" x="1857375" y="3884613"/>
          <p14:tracePt t="25119" x="1768475" y="3965575"/>
          <p14:tracePt t="25136" x="1714500" y="4071938"/>
          <p14:tracePt t="25152" x="1714500" y="4187825"/>
          <p14:tracePt t="25169" x="1714500" y="4330700"/>
          <p14:tracePt t="25185" x="1724025" y="4429125"/>
          <p14:tracePt t="25203" x="1751013" y="4527550"/>
          <p14:tracePt t="25219" x="1812925" y="4616450"/>
          <p14:tracePt t="25236" x="1938338" y="4759325"/>
          <p14:tracePt t="25254" x="2027238" y="4822825"/>
          <p14:tracePt t="25269" x="2116138" y="4857750"/>
          <p14:tracePt t="25287" x="2152650" y="4867275"/>
          <p14:tracePt t="25303" x="2179638" y="4875213"/>
          <p14:tracePt t="25320" x="2197100" y="4875213"/>
          <p14:tracePt t="25335" x="2205038" y="4875213"/>
          <p14:tracePt t="25353" x="2224088" y="4875213"/>
          <p14:tracePt t="25368" x="2232025" y="4875213"/>
          <p14:tracePt t="25386" x="2251075" y="4875213"/>
          <p14:tracePt t="25402" x="2295525" y="4840288"/>
          <p14:tracePt t="25402" x="2312988" y="4813300"/>
          <p14:tracePt t="25422" x="2339975" y="4768850"/>
          <p14:tracePt t="25438" x="2357438" y="4687888"/>
          <p14:tracePt t="25454" x="2374900" y="4616450"/>
          <p14:tracePt t="25471" x="2374900" y="4527550"/>
          <p14:tracePt t="25492" x="2384425" y="4446588"/>
          <p14:tracePt t="25503" x="2384425" y="4394200"/>
          <p14:tracePt t="25520" x="2384425" y="4322763"/>
          <p14:tracePt t="25536" x="2384425" y="4268788"/>
          <p14:tracePt t="25553" x="2384425" y="4232275"/>
          <p14:tracePt t="25568" x="2366963" y="4170363"/>
          <p14:tracePt t="25586" x="2347913" y="4143375"/>
          <p14:tracePt t="25603" x="2322513" y="4098925"/>
          <p14:tracePt t="25619" x="2303463" y="4081463"/>
          <p14:tracePt t="25653" x="2295525" y="4071938"/>
          <p14:tracePt t="25957" x="2312988" y="4071938"/>
          <p14:tracePt t="25957" x="2527300" y="4089400"/>
          <p14:tracePt t="25985" x="2670175" y="4108450"/>
          <p14:tracePt t="25986" x="2911475" y="4125913"/>
          <p14:tracePt t="26002" x="3152775" y="4152900"/>
          <p14:tracePt t="26019" x="3295650" y="4152900"/>
          <p14:tracePt t="26035" x="3357563" y="4152900"/>
          <p14:tracePt t="26252" x="3375025" y="4179888"/>
          <p14:tracePt t="26260" x="3394075" y="4232275"/>
          <p14:tracePt t="26268" x="3402013" y="4295775"/>
          <p14:tracePt t="26274" x="3446463" y="4419600"/>
          <p14:tracePt t="26285" x="3465513" y="4518025"/>
          <p14:tracePt t="26302" x="3490913" y="4616450"/>
          <p14:tracePt t="26325" x="3500438" y="4652963"/>
          <p14:tracePt t="26335" x="3509963" y="4670425"/>
          <p14:tracePt t="26353" x="3517900" y="4697413"/>
          <p14:tracePt t="26370" x="3517900" y="4705350"/>
          <p14:tracePt t="26385" x="3527425" y="4724400"/>
          <p14:tracePt t="26402" x="3536950" y="4751388"/>
          <p14:tracePt t="26419" x="3544888" y="4751388"/>
          <p14:tracePt t="26436" x="3554413" y="4776788"/>
          <p14:tracePt t="26452" x="3581400" y="4813300"/>
          <p14:tracePt t="26469" x="3581400" y="4822825"/>
          <p14:tracePt t="26485" x="3589338" y="4848225"/>
          <p14:tracePt t="26503" x="3589338" y="4875213"/>
          <p14:tracePt t="26518" x="3598863" y="4902200"/>
          <p14:tracePt t="26536" x="3598863" y="4911725"/>
          <p14:tracePt t="27493" x="3589338" y="4911725"/>
          <p14:tracePt t="27501" x="3438525" y="4911725"/>
          <p14:tracePt t="27509" x="3241675" y="4911725"/>
          <p14:tracePt t="27517" x="2751138" y="4911725"/>
          <p14:tracePt t="27525" x="2482850" y="4911725"/>
          <p14:tracePt t="27536" x="2071688" y="4911725"/>
          <p14:tracePt t="27552" x="1928813" y="4938713"/>
          <p14:tracePt t="27569" x="1874838" y="4938713"/>
          <p14:tracePt t="27586" x="1857375" y="4938713"/>
          <p14:tracePt t="27601" x="1847850" y="4946650"/>
          <p14:tracePt t="27619" x="1839913" y="4946650"/>
          <p14:tracePt t="27636" x="1785938" y="4973638"/>
          <p14:tracePt t="27909" x="1803400" y="5027613"/>
          <p14:tracePt t="27917" x="3446463" y="5848350"/>
          <p14:tracePt t="29429" x="3313113" y="5768975"/>
          <p14:tracePt t="29434" x="2982913" y="5608638"/>
          <p14:tracePt t="29454" x="2205038" y="5251450"/>
          <p14:tracePt t="29455" x="1482725" y="4929188"/>
          <p14:tracePt t="29473" x="1089025" y="4795838"/>
          <p14:tracePt t="29488" x="946150" y="4759325"/>
          <p14:tracePt t="29506" x="901700" y="4751388"/>
          <p14:tracePt t="29542" x="893763" y="4751388"/>
          <p14:tracePt t="29543" x="874713" y="4751388"/>
          <p14:tracePt t="29554" x="857250" y="4751388"/>
          <p14:tracePt t="29554" x="839788" y="4751388"/>
          <p14:tracePt t="29590" x="830263" y="4751388"/>
          <p14:tracePt t="29591" x="822325" y="4751388"/>
          <p14:tracePt t="29630" x="812800" y="4759325"/>
          <p14:tracePt t="29740" x="812800" y="4776788"/>
          <p14:tracePt t="29748" x="812800" y="4822825"/>
          <p14:tracePt t="29754" x="965200" y="4938713"/>
          <p14:tracePt t="29768" x="1160463" y="5099050"/>
          <p14:tracePt t="29785" x="1633538" y="5367338"/>
          <p14:tracePt t="29802" x="2143125" y="5608638"/>
          <p14:tracePt t="29819" x="2571750" y="5768975"/>
          <p14:tracePt t="29835" x="2776538" y="5830888"/>
          <p14:tracePt t="29835" x="2830513" y="5848350"/>
          <p14:tracePt t="29853" x="2874963" y="5848350"/>
          <p14:tracePt t="29869" x="2884488" y="5848350"/>
          <p14:tracePt t="30178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97" y="441706"/>
            <a:ext cx="6936965" cy="502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763729" y="6091084"/>
            <a:ext cx="2580189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Drost</a:t>
            </a:r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 and </a:t>
            </a:r>
            <a:r>
              <a:rPr kumimoji="0" lang="it-IT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Clevers</a:t>
            </a:r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, 2018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65290"/>
      </p:ext>
    </p:extLst>
  </p:cSld>
  <p:clrMapOvr>
    <a:masterClrMapping/>
  </p:clrMapOvr>
  <p:transition spd="med" advTm="280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41" x="1081088" y="2490788"/>
          <p14:tracePt t="5250" x="1062038" y="2482850"/>
          <p14:tracePt t="5266" x="1044575" y="2482850"/>
          <p14:tracePt t="5268" x="1000125" y="2482850"/>
          <p14:tracePt t="5278" x="928688" y="2482850"/>
          <p14:tracePt t="5295" x="830263" y="2482850"/>
          <p14:tracePt t="5311" x="795338" y="2482850"/>
          <p14:tracePt t="5328" x="776288" y="2482850"/>
          <p14:tracePt t="5345" x="758825" y="2482850"/>
          <p14:tracePt t="5555" x="768350" y="2490788"/>
          <p14:tracePt t="5562" x="822325" y="2490788"/>
          <p14:tracePt t="5570" x="955675" y="2527300"/>
          <p14:tracePt t="5581" x="1133475" y="2544763"/>
          <p14:tracePt t="5595" x="1295400" y="2544763"/>
          <p14:tracePt t="5613" x="1544638" y="2527300"/>
          <p14:tracePt t="5630" x="1857375" y="2438400"/>
          <p14:tracePt t="5645" x="2187575" y="2286000"/>
          <p14:tracePt t="5660" x="2500313" y="2108200"/>
          <p14:tracePt t="5678" x="2822575" y="1874838"/>
          <p14:tracePt t="5694" x="3205163" y="1544638"/>
          <p14:tracePt t="5712" x="3517900" y="1223963"/>
          <p14:tracePt t="5728" x="3795713" y="830263"/>
          <p14:tracePt t="5745" x="3956050" y="561975"/>
          <p14:tracePt t="5762" x="4054475" y="285750"/>
          <p14:tracePt t="5778" x="4071938" y="107950"/>
          <p14:tracePt t="5795" x="4071938" y="0"/>
          <p14:tracePt t="5858" x="4054475" y="0"/>
          <p14:tracePt t="5874" x="4037013" y="0"/>
          <p14:tracePt t="5882" x="4027488" y="0"/>
          <p14:tracePt t="5898" x="4017963" y="0"/>
          <p14:tracePt t="5901" x="4010025" y="0"/>
          <p14:tracePt t="5911" x="3973513" y="0"/>
          <p14:tracePt t="5928" x="3929063" y="0"/>
          <p14:tracePt t="5945" x="3894138" y="0"/>
          <p14:tracePt t="5960" x="3813175" y="0"/>
          <p14:tracePt t="5981" x="3732213" y="0"/>
          <p14:tracePt t="5997" x="3482975" y="44450"/>
          <p14:tracePt t="6043" x="3411538" y="98425"/>
          <p14:tracePt t="6068" x="3340100" y="223838"/>
          <p14:tracePt t="6107" x="3322638" y="250825"/>
          <p14:tracePt t="6127" x="3313113" y="295275"/>
          <p14:tracePt t="6127" x="3295650" y="330200"/>
          <p14:tracePt t="6130" x="3295650" y="384175"/>
          <p14:tracePt t="6144" x="3276600" y="465138"/>
          <p14:tracePt t="6144" x="3276600" y="500063"/>
          <p14:tracePt t="6161" x="3276600" y="561975"/>
          <p14:tracePt t="6178" x="3276600" y="633413"/>
          <p14:tracePt t="6212" x="3286125" y="687388"/>
          <p14:tracePt t="6229" x="3286125" y="714375"/>
          <p14:tracePt t="6249" x="3295650" y="750888"/>
          <p14:tracePt t="6249" x="3330575" y="803275"/>
          <p14:tracePt t="6262" x="3375025" y="874713"/>
          <p14:tracePt t="6278" x="3455988" y="982663"/>
          <p14:tracePt t="6302" x="3482975" y="1027113"/>
          <p14:tracePt t="6311" x="3517900" y="1062038"/>
          <p14:tracePt t="6329" x="3536950" y="1081088"/>
          <p14:tracePt t="6344" x="3581400" y="1116013"/>
          <p14:tracePt t="6362" x="3643313" y="1143000"/>
          <p14:tracePt t="6378" x="3697288" y="1169988"/>
          <p14:tracePt t="6395" x="3759200" y="1187450"/>
          <p14:tracePt t="6412" x="3813175" y="1196975"/>
          <p14:tracePt t="6427" x="3867150" y="1214438"/>
          <p14:tracePt t="6445" x="3946525" y="1241425"/>
          <p14:tracePt t="6460" x="4062413" y="1268413"/>
          <p14:tracePt t="6479" x="4170363" y="1295400"/>
          <p14:tracePt t="6494" x="4251325" y="1312863"/>
          <p14:tracePt t="6511" x="4348163" y="1330325"/>
          <p14:tracePt t="6528" x="4473575" y="1330325"/>
          <p14:tracePt t="6545" x="4589463" y="1347788"/>
          <p14:tracePt t="6560" x="4830763" y="1347788"/>
          <p14:tracePt t="6578" x="5037138" y="1366838"/>
          <p14:tracePt t="6595" x="5232400" y="1366838"/>
          <p14:tracePt t="6611" x="5446713" y="1366838"/>
          <p14:tracePt t="6628" x="5616575" y="1366838"/>
          <p14:tracePt t="6645" x="5786438" y="1366838"/>
          <p14:tracePt t="6661" x="5973763" y="1366838"/>
          <p14:tracePt t="6678" x="6205538" y="1366838"/>
          <p14:tracePt t="6694" x="6473825" y="1366838"/>
          <p14:tracePt t="6711" x="6680200" y="1366838"/>
          <p14:tracePt t="6727" x="6848475" y="1366838"/>
          <p14:tracePt t="6745" x="6973888" y="1366838"/>
          <p14:tracePt t="6760" x="7089775" y="1366838"/>
          <p14:tracePt t="6778" x="7153275" y="1366838"/>
          <p14:tracePt t="6796" x="7180263" y="1366838"/>
          <p14:tracePt t="6811" x="7224713" y="1366838"/>
          <p14:tracePt t="6829" x="7277100" y="1366838"/>
          <p14:tracePt t="6844" x="7313613" y="1357313"/>
          <p14:tracePt t="6862" x="7340600" y="1347788"/>
          <p14:tracePt t="6878" x="7375525" y="1339850"/>
          <p14:tracePt t="6895" x="7394575" y="1330325"/>
          <p14:tracePt t="6910" x="7402513" y="1322388"/>
          <p14:tracePt t="6954" x="7412038" y="1312863"/>
          <p14:tracePt t="6962" x="7412038" y="1295400"/>
          <p14:tracePt t="6962" x="7412038" y="1241425"/>
          <p14:tracePt t="6978" x="7412038" y="1204913"/>
          <p14:tracePt t="6995" x="7412038" y="1179513"/>
          <p14:tracePt t="7011" x="7412038" y="1133475"/>
          <p14:tracePt t="7050" x="7402513" y="1116013"/>
          <p14:tracePt t="7067" x="7394575" y="1116013"/>
          <p14:tracePt t="7078" x="7367588" y="1108075"/>
          <p14:tracePt t="7095" x="7313613" y="1108075"/>
          <p14:tracePt t="7111" x="7259638" y="1089025"/>
          <p14:tracePt t="7144" x="7242175" y="1089025"/>
          <p14:tracePt t="7145" x="7197725" y="1089025"/>
          <p14:tracePt t="7145" x="7170738" y="1089025"/>
          <p14:tracePt t="7162" x="7099300" y="1089025"/>
          <p14:tracePt t="7179" x="6983413" y="1089025"/>
          <p14:tracePt t="7194" x="6840538" y="1089025"/>
          <p14:tracePt t="7212" x="6724650" y="1089025"/>
          <p14:tracePt t="7227" x="6599238" y="1089025"/>
          <p14:tracePt t="7245" x="6483350" y="1089025"/>
          <p14:tracePt t="7260" x="6375400" y="1089025"/>
          <p14:tracePt t="7278" x="6242050" y="1089025"/>
          <p14:tracePt t="7294" x="6126163" y="1089025"/>
          <p14:tracePt t="7311" x="5973763" y="1089025"/>
          <p14:tracePt t="7327" x="5813425" y="1089025"/>
          <p14:tracePt t="7345" x="5554663" y="1089025"/>
          <p14:tracePt t="7362" x="5384800" y="1089025"/>
          <p14:tracePt t="7378" x="5197475" y="1089025"/>
          <p14:tracePt t="7394" x="5000625" y="1089025"/>
          <p14:tracePt t="7411" x="4840288" y="1089025"/>
          <p14:tracePt t="7428" x="4616450" y="1089025"/>
          <p14:tracePt t="7445" x="4375150" y="1089025"/>
          <p14:tracePt t="7460" x="4160838" y="1089025"/>
          <p14:tracePt t="7478" x="3983038" y="1089025"/>
          <p14:tracePt t="7494" x="3822700" y="1089025"/>
          <p14:tracePt t="7511" x="3697288" y="1089025"/>
          <p14:tracePt t="7528" x="3581400" y="1089025"/>
          <p14:tracePt t="7544" x="3384550" y="1089025"/>
          <p14:tracePt t="7562" x="3268663" y="1089025"/>
          <p14:tracePt t="7578" x="3143250" y="1089025"/>
          <p14:tracePt t="7595" x="3071813" y="1089025"/>
          <p14:tracePt t="7611" x="3054350" y="1089025"/>
          <p14:tracePt t="7629" x="3017838" y="1089025"/>
          <p14:tracePt t="7644" x="3000375" y="1098550"/>
          <p14:tracePt t="7697" x="2990850" y="1098550"/>
          <p14:tracePt t="7842" x="3009900" y="1098550"/>
          <p14:tracePt t="7842" x="3089275" y="1098550"/>
          <p14:tracePt t="7858" x="3214688" y="1098550"/>
          <p14:tracePt t="7866" x="3357563" y="1098550"/>
          <p14:tracePt t="7874" x="3822700" y="1098550"/>
          <p14:tracePt t="7883" x="4089400" y="1098550"/>
          <p14:tracePt t="7895" x="4687888" y="1098550"/>
          <p14:tracePt t="7911" x="5133975" y="1098550"/>
          <p14:tracePt t="7928" x="5375275" y="1098550"/>
          <p14:tracePt t="7928" x="5473700" y="1098550"/>
          <p14:tracePt t="7945" x="5572125" y="1098550"/>
          <p14:tracePt t="7960" x="5759450" y="1098550"/>
          <p14:tracePt t="7979" x="5884863" y="1098550"/>
          <p14:tracePt t="7994" x="5973763" y="1098550"/>
          <p14:tracePt t="8014" x="6072188" y="1098550"/>
          <p14:tracePt t="8030" x="6751638" y="1098550"/>
          <p14:tracePt t="9464" x="6732588" y="1098550"/>
          <p14:tracePt t="9473" x="6394450" y="1098550"/>
          <p14:tracePt t="9478" x="5545138" y="1098550"/>
          <p14:tracePt t="9493" x="4697413" y="1098550"/>
          <p14:tracePt t="9510" x="4214813" y="1098550"/>
          <p14:tracePt t="9526" x="4098925" y="1098550"/>
          <p14:tracePt t="9857" x="4089400" y="1098550"/>
          <p14:tracePt t="9905" x="4044950" y="1152525"/>
          <p14:tracePt t="9913" x="4000500" y="1196975"/>
          <p14:tracePt t="9921" x="3965575" y="1223963"/>
          <p14:tracePt t="9921" x="3919538" y="1268413"/>
          <p14:tracePt t="9929" x="3875088" y="1312863"/>
          <p14:tracePt t="9943" x="3840163" y="1366838"/>
          <p14:tracePt t="9962" x="3813175" y="1419225"/>
          <p14:tracePt t="9977" x="3795713" y="1446213"/>
          <p14:tracePt t="9995" x="3795713" y="1473200"/>
          <p14:tracePt t="10010" x="3795713" y="1509713"/>
          <p14:tracePt t="10028" x="3786188" y="1544638"/>
          <p14:tracePt t="10043" x="3786188" y="1608138"/>
          <p14:tracePt t="10060" x="3803650" y="1679575"/>
          <p14:tracePt t="10076" x="3884613" y="1785938"/>
          <p14:tracePt t="10094" x="3946525" y="1874838"/>
          <p14:tracePt t="10110" x="4187825" y="2054225"/>
          <p14:tracePt t="10110" x="4241800" y="2062163"/>
          <p14:tracePt t="10169" x="4340225" y="2089150"/>
          <p14:tracePt t="10176" x="4545013" y="2125663"/>
          <p14:tracePt t="10186" x="4652963" y="2143125"/>
          <p14:tracePt t="10193" x="4867275" y="2160588"/>
          <p14:tracePt t="10210" x="5037138" y="2160588"/>
          <p14:tracePt t="10227" x="5153025" y="2160588"/>
          <p14:tracePt t="10243" x="5251450" y="2160588"/>
          <p14:tracePt t="10260" x="5357813" y="2133600"/>
          <p14:tracePt t="10260" x="5367338" y="2116138"/>
          <p14:tracePt t="10330" x="5384800" y="1946275"/>
          <p14:tracePt t="10330" x="5384800" y="1919288"/>
          <p14:tracePt t="10393" x="5375275" y="1704975"/>
          <p14:tracePt t="10393" x="5357813" y="1652588"/>
          <p14:tracePt t="10433" x="5330825" y="1616075"/>
          <p14:tracePt t="10443" x="5303838" y="1554163"/>
          <p14:tracePt t="10459" x="5268913" y="1500188"/>
          <p14:tracePt t="10477" x="5241925" y="1473200"/>
          <p14:tracePt t="10493" x="5197475" y="1419225"/>
          <p14:tracePt t="10510" x="5133975" y="1357313"/>
          <p14:tracePt t="10526" x="5072063" y="1312863"/>
          <p14:tracePt t="10543" x="5027613" y="1285875"/>
          <p14:tracePt t="10560" x="4956175" y="1231900"/>
          <p14:tracePt t="10577" x="4911725" y="1204913"/>
          <p14:tracePt t="10593" x="4875213" y="1179513"/>
          <p14:tracePt t="10610" x="4813300" y="1152525"/>
          <p14:tracePt t="10628" x="4714875" y="1098550"/>
          <p14:tracePt t="10643" x="4608513" y="1062038"/>
          <p14:tracePt t="10660" x="4491038" y="1017588"/>
          <p14:tracePt t="10677" x="4402138" y="982663"/>
          <p14:tracePt t="10693" x="4340225" y="946150"/>
          <p14:tracePt t="10710" x="4303713" y="938213"/>
          <p14:tracePt t="10727" x="4276725" y="928688"/>
          <p14:tracePt t="10743" x="4214813" y="919163"/>
          <p14:tracePt t="10743" x="4197350" y="911225"/>
          <p14:tracePt t="10761" x="4125913" y="901700"/>
          <p14:tracePt t="10777" x="4062413" y="884238"/>
          <p14:tracePt t="10794" x="4027488" y="884238"/>
          <p14:tracePt t="10810" x="4017963" y="884238"/>
          <p14:tracePt t="11088" x="4000500" y="884238"/>
          <p14:tracePt t="11096" x="3938588" y="884238"/>
          <p14:tracePt t="11109" x="3867150" y="884238"/>
          <p14:tracePt t="11111" x="3705225" y="884238"/>
          <p14:tracePt t="11127" x="3340100" y="911225"/>
          <p14:tracePt t="11163" x="3303588" y="911225"/>
          <p14:tracePt t="11177" x="3276600" y="919163"/>
          <p14:tracePt t="11193" x="3268663" y="919163"/>
          <p14:tracePt t="11321" x="3241675" y="938213"/>
          <p14:tracePt t="11329" x="3232150" y="973138"/>
          <p14:tracePt t="11333" x="3205163" y="1009650"/>
          <p14:tracePt t="11342" x="3179763" y="1081088"/>
          <p14:tracePt t="11359" x="3170238" y="1179513"/>
          <p14:tracePt t="11378" x="3170238" y="1258888"/>
          <p14:tracePt t="11410" x="3170238" y="1285875"/>
          <p14:tracePt t="11410" x="3170238" y="1312863"/>
          <p14:tracePt t="11427" x="3187700" y="1357313"/>
          <p14:tracePt t="11447" x="3214688" y="1401763"/>
          <p14:tracePt t="11460" x="3251200" y="1438275"/>
          <p14:tracePt t="11476" x="3268663" y="1455738"/>
          <p14:tracePt t="11493" x="3286125" y="1455738"/>
          <p14:tracePt t="11544" x="3295650" y="1455738"/>
          <p14:tracePt t="11576" x="3303588" y="1455738"/>
          <p14:tracePt t="11584" x="3330575" y="1455738"/>
          <p14:tracePt t="11586" x="3340100" y="1455738"/>
          <p14:tracePt t="11593" x="3394075" y="1455738"/>
          <p14:tracePt t="11609" x="3482975" y="1455738"/>
          <p14:tracePt t="11628" x="3589338" y="1455738"/>
          <p14:tracePt t="11643" x="3732213" y="1455738"/>
          <p14:tracePt t="11660" x="3848100" y="1455738"/>
          <p14:tracePt t="11676" x="3929063" y="1455738"/>
          <p14:tracePt t="11693" x="4010025" y="1455738"/>
          <p14:tracePt t="11710" x="4089400" y="1455738"/>
          <p14:tracePt t="11727" x="4187825" y="1455738"/>
          <p14:tracePt t="11742" x="4357688" y="1455738"/>
          <p14:tracePt t="11742" x="4438650" y="1455738"/>
          <p14:tracePt t="11761" x="4608513" y="1455738"/>
          <p14:tracePt t="11777" x="4724400" y="1411288"/>
          <p14:tracePt t="11793" x="4759325" y="1384300"/>
          <p14:tracePt t="11810" x="4768850" y="1366838"/>
          <p14:tracePt t="11826" x="4795838" y="1312863"/>
          <p14:tracePt t="11844" x="4795838" y="1214438"/>
          <p14:tracePt t="11859" x="4795838" y="1116013"/>
          <p14:tracePt t="11877" x="4751388" y="990600"/>
          <p14:tracePt t="11893" x="4572000" y="839788"/>
          <p14:tracePt t="11911" x="4276725" y="679450"/>
          <p14:tracePt t="11926" x="3884613" y="500063"/>
          <p14:tracePt t="11943" x="3394075" y="339725"/>
          <p14:tracePt t="11960" x="2822575" y="214313"/>
          <p14:tracePt t="11977" x="2608263" y="196850"/>
          <p14:tracePt t="11993" x="2482850" y="196850"/>
          <p14:tracePt t="12010" x="2411413" y="196850"/>
          <p14:tracePt t="12026" x="2384425" y="196850"/>
          <p14:tracePt t="12043" x="2347913" y="223838"/>
          <p14:tracePt t="12059" x="2295525" y="241300"/>
          <p14:tracePt t="12077" x="2251075" y="303213"/>
          <p14:tracePt t="12092" x="2187575" y="473075"/>
          <p14:tracePt t="12149" x="2384425" y="1062038"/>
          <p14:tracePt t="12259" x="2446338" y="1133475"/>
          <p14:tracePt t="12276" x="2500313" y="1214438"/>
          <p14:tracePt t="12293" x="2562225" y="1268413"/>
          <p14:tracePt t="12309" x="2847975" y="1473200"/>
          <p14:tracePt t="12357" x="2928938" y="1536700"/>
          <p14:tracePt t="12357" x="2965450" y="1544638"/>
          <p14:tracePt t="12393" x="2982913" y="1554163"/>
          <p14:tracePt t="12409" x="2990850" y="1562100"/>
          <p14:tracePt t="12427" x="3017838" y="1571625"/>
          <p14:tracePt t="12443" x="3027363" y="1581150"/>
          <p14:tracePt t="12460" x="3044825" y="1589088"/>
          <p14:tracePt t="12476" x="3071813" y="1608138"/>
          <p14:tracePt t="12493" x="3133725" y="1625600"/>
          <p14:tracePt t="12509" x="3187700" y="1652588"/>
          <p14:tracePt t="12527" x="3251200" y="1670050"/>
          <p14:tracePt t="12543" x="3268663" y="1679575"/>
          <p14:tracePt t="12561" x="3286125" y="1679575"/>
          <p14:tracePt t="12616" x="3295650" y="1679575"/>
          <p14:tracePt t="12657" x="3303588" y="1679575"/>
          <p14:tracePt t="12680" x="3330575" y="1679575"/>
          <p14:tracePt t="12688" x="3340100" y="1679575"/>
          <p14:tracePt t="12697" x="3384550" y="1679575"/>
          <p14:tracePt t="12698" x="3429000" y="1679575"/>
          <p14:tracePt t="12710" x="3509963" y="1679575"/>
          <p14:tracePt t="12726" x="3571875" y="1679575"/>
          <p14:tracePt t="12726" x="3608388" y="1679575"/>
          <p14:tracePt t="12745" x="3633788" y="1679575"/>
          <p14:tracePt t="12759" x="3714750" y="1679575"/>
          <p14:tracePt t="12777" x="3759200" y="1679575"/>
          <p14:tracePt t="12793" x="3813175" y="1679575"/>
          <p14:tracePt t="12810" x="3848100" y="1679575"/>
          <p14:tracePt t="12826" x="3902075" y="1679575"/>
          <p14:tracePt t="12843" x="3919538" y="1679575"/>
          <p14:tracePt t="12859" x="3956050" y="1679575"/>
          <p14:tracePt t="12876" x="3973513" y="1679575"/>
          <p14:tracePt t="12892" x="3983038" y="1679575"/>
          <p14:tracePt t="12910" x="4000500" y="1679575"/>
          <p14:tracePt t="12926" x="4017963" y="1679575"/>
          <p14:tracePt t="12943" x="4027488" y="1679575"/>
          <p14:tracePt t="12943" x="4037013" y="1679575"/>
          <p14:tracePt t="13329" x="4071938" y="1660525"/>
          <p14:tracePt t="13337" x="4152900" y="1562100"/>
          <p14:tracePt t="13357" x="4170363" y="1517650"/>
          <p14:tracePt t="13377" x="4224338" y="1473200"/>
          <p14:tracePt t="13378" x="4276725" y="1411288"/>
          <p14:tracePt t="13393" x="4303713" y="1357313"/>
          <p14:tracePt t="13410" x="4330700" y="1285875"/>
          <p14:tracePt t="13443" x="4367213" y="1187450"/>
          <p14:tracePt t="13444" x="4384675" y="1108075"/>
          <p14:tracePt t="13460" x="4402138" y="1054100"/>
          <p14:tracePt t="13477" x="4402138" y="1000125"/>
          <p14:tracePt t="13493" x="4402138" y="946150"/>
          <p14:tracePt t="13510" x="4402138" y="893763"/>
          <p14:tracePt t="13526" x="4384675" y="866775"/>
          <p14:tracePt t="13544" x="4340225" y="803275"/>
          <p14:tracePt t="13559" x="4268788" y="750888"/>
          <p14:tracePt t="13577" x="4214813" y="714375"/>
          <p14:tracePt t="13593" x="4170363" y="696913"/>
          <p14:tracePt t="13610" x="4133850" y="687388"/>
          <p14:tracePt t="13628" x="4108450" y="669925"/>
          <p14:tracePt t="13643" x="4081463" y="669925"/>
          <p14:tracePt t="13681" x="4071938" y="669925"/>
          <p14:tracePt t="13681" x="4044950" y="669925"/>
          <p14:tracePt t="13712" x="4037013" y="669925"/>
          <p14:tracePt t="13720" x="4010025" y="669925"/>
          <p14:tracePt t="13726" x="3990975" y="669925"/>
          <p14:tracePt t="13731" x="3973513" y="669925"/>
          <p14:tracePt t="13742" x="3946525" y="669925"/>
          <p14:tracePt t="13759" x="3938588" y="669925"/>
          <p14:tracePt t="13759" x="3919538" y="669925"/>
          <p14:tracePt t="13777" x="3884613" y="669925"/>
          <p14:tracePt t="13794" x="3848100" y="669925"/>
          <p14:tracePt t="13809" x="3840163" y="669925"/>
          <p14:tracePt t="13827" x="3803650" y="669925"/>
          <p14:tracePt t="13843" x="3795713" y="679450"/>
          <p14:tracePt t="13860" x="3776663" y="704850"/>
          <p14:tracePt t="13878" x="3768725" y="731838"/>
          <p14:tracePt t="13895" x="3768725" y="750888"/>
          <p14:tracePt t="13911" x="3759200" y="776288"/>
          <p14:tracePt t="13911" x="3759200" y="785813"/>
          <p14:tracePt t="13930" x="3759200" y="812800"/>
          <p14:tracePt t="13944" x="3759200" y="866775"/>
          <p14:tracePt t="13962" x="3759200" y="901700"/>
          <p14:tracePt t="13978" x="3759200" y="946150"/>
          <p14:tracePt t="13995" x="3803650" y="1009650"/>
          <p14:tracePt t="14012" x="3884613" y="1081088"/>
          <p14:tracePt t="14029" x="3990975" y="1152525"/>
          <p14:tracePt t="14045" x="4116388" y="1204913"/>
          <p14:tracePt t="14062" x="4268788" y="1285875"/>
          <p14:tracePt t="14077" x="4438650" y="1322388"/>
          <p14:tracePt t="14094" x="4660900" y="1384300"/>
          <p14:tracePt t="14109" x="4830763" y="1419225"/>
          <p14:tracePt t="14128" x="5054600" y="1455738"/>
          <p14:tracePt t="14159" x="5126038" y="1455738"/>
          <p14:tracePt t="14160" x="5340350" y="1455738"/>
          <p14:tracePt t="14177" x="5518150" y="1455738"/>
          <p14:tracePt t="14193" x="5653088" y="1455738"/>
          <p14:tracePt t="14210" x="5724525" y="1455738"/>
          <p14:tracePt t="14226" x="5776913" y="1455738"/>
          <p14:tracePt t="14244" x="5875338" y="1455738"/>
          <p14:tracePt t="14267" x="5894388" y="1455738"/>
          <p14:tracePt t="14277" x="5973763" y="1446213"/>
          <p14:tracePt t="14293" x="6027738" y="1419225"/>
          <p14:tracePt t="14310" x="6072188" y="1401763"/>
          <p14:tracePt t="14326" x="6126163" y="1357313"/>
          <p14:tracePt t="14343" x="6180138" y="1312863"/>
          <p14:tracePt t="14359" x="6197600" y="1258888"/>
          <p14:tracePt t="14359" x="6205538" y="1250950"/>
          <p14:tracePt t="14377" x="6242050" y="1125538"/>
          <p14:tracePt t="14416" x="6242050" y="1071563"/>
          <p14:tracePt t="14426" x="6242050" y="1017588"/>
          <p14:tracePt t="14443" x="6242050" y="973138"/>
          <p14:tracePt t="14459" x="6242050" y="919163"/>
          <p14:tracePt t="14477" x="6232525" y="893763"/>
          <p14:tracePt t="14493" x="6215063" y="874713"/>
          <p14:tracePt t="14509" x="6197600" y="830263"/>
          <p14:tracePt t="14526" x="6180138" y="812800"/>
          <p14:tracePt t="14543" x="6153150" y="776288"/>
          <p14:tracePt t="14560" x="6099175" y="723900"/>
          <p14:tracePt t="14576" x="6010275" y="669925"/>
          <p14:tracePt t="14593" x="5875338" y="608013"/>
          <p14:tracePt t="14610" x="5732463" y="571500"/>
          <p14:tracePt t="14627" x="5545138" y="536575"/>
          <p14:tracePt t="14642" x="5411788" y="500063"/>
          <p14:tracePt t="14660" x="5340350" y="500063"/>
          <p14:tracePt t="14676" x="5286375" y="500063"/>
          <p14:tracePt t="14693" x="5224463" y="500063"/>
          <p14:tracePt t="14709" x="5126038" y="527050"/>
          <p14:tracePt t="14727" x="4991100" y="588963"/>
          <p14:tracePt t="14742" x="4741863" y="696913"/>
          <p14:tracePt t="14783" x="4660900" y="731838"/>
          <p14:tracePt t="14793" x="4589463" y="776288"/>
          <p14:tracePt t="14810" x="4527550" y="839788"/>
          <p14:tracePt t="14826" x="4491038" y="919163"/>
          <p14:tracePt t="14843" x="4473575" y="1000125"/>
          <p14:tracePt t="14860" x="4473575" y="1071563"/>
          <p14:tracePt t="14878" x="4473575" y="1160463"/>
          <p14:tracePt t="14892" x="4473575" y="1241425"/>
          <p14:tracePt t="14909" x="4483100" y="1312863"/>
          <p14:tracePt t="14926" x="4518025" y="1393825"/>
          <p14:tracePt t="14946" x="4554538" y="1438275"/>
          <p14:tracePt t="14961" x="4608513" y="1490663"/>
          <p14:tracePt t="14980" x="4679950" y="1581150"/>
          <p14:tracePt t="14994" x="4795838" y="1679575"/>
          <p14:tracePt t="15013" x="4965700" y="1785938"/>
          <p14:tracePt t="15028" x="5170488" y="1874838"/>
          <p14:tracePt t="15046" x="5313363" y="1946275"/>
          <p14:tracePt t="15061" x="5438775" y="1965325"/>
          <p14:tracePt t="15079" x="5491163" y="1973263"/>
          <p14:tracePt t="15094" x="5500688" y="1973263"/>
          <p14:tracePt t="15111" x="5518150" y="1973263"/>
          <p14:tracePt t="16065" x="5732463" y="1973263"/>
          <p14:tracePt t="16073" x="6062663" y="1919288"/>
          <p14:tracePt t="16081" x="6303963" y="1866900"/>
          <p14:tracePt t="16089" x="6581775" y="1839913"/>
          <p14:tracePt t="16095" x="6911975" y="1785938"/>
          <p14:tracePt t="16110" x="7037388" y="1768475"/>
          <p14:tracePt t="16127" x="7062788" y="1768475"/>
          <p14:tracePt t="16142" x="7089775" y="1758950"/>
          <p14:tracePt t="16142" x="7108825" y="1741488"/>
          <p14:tracePt t="16175" x="7134225" y="1731963"/>
          <p14:tracePt t="16176" x="7232650" y="1687513"/>
          <p14:tracePt t="16193" x="7269163" y="1660525"/>
          <p14:tracePt t="16209" x="7296150" y="1643063"/>
          <p14:tracePt t="16227" x="7331075" y="1589088"/>
          <p14:tracePt t="16242" x="7439025" y="1428750"/>
          <p14:tracePt t="16282" x="7277100" y="1036638"/>
          <p14:tracePt t="16414" x="7108825" y="973138"/>
          <p14:tracePt t="16466" x="7099300" y="965200"/>
          <p14:tracePt t="16736" x="7072313" y="965200"/>
          <p14:tracePt t="16744" x="7045325" y="965200"/>
          <p14:tracePt t="16752" x="7018338" y="965200"/>
          <p14:tracePt t="16760" x="7000875" y="965200"/>
          <p14:tracePt t="16816" x="6983413" y="965200"/>
          <p14:tracePt t="16944" x="6965950" y="1000125"/>
          <p14:tracePt t="16952" x="6965950" y="1009650"/>
          <p14:tracePt t="16958" x="6946900" y="1081088"/>
          <p14:tracePt t="16976" x="6938963" y="1214438"/>
          <p14:tracePt t="16993" x="6938963" y="1312863"/>
          <p14:tracePt t="17009" x="6938963" y="1347788"/>
          <p14:tracePt t="17027" x="6938963" y="1374775"/>
          <p14:tracePt t="17064" x="6938963" y="1384300"/>
          <p14:tracePt t="17075" x="6938963" y="1393825"/>
          <p14:tracePt t="17080" x="6938963" y="1411288"/>
          <p14:tracePt t="17092" x="6956425" y="1446213"/>
          <p14:tracePt t="17109" x="6965950" y="1455738"/>
          <p14:tracePt t="17881" x="6589713" y="1374775"/>
          <p14:tracePt t="17889" x="6081713" y="1339850"/>
          <p14:tracePt t="17892" x="4965700" y="1160463"/>
          <p14:tracePt t="17911" x="3652838" y="990600"/>
          <p14:tracePt t="17930" x="3455988" y="946150"/>
          <p14:tracePt t="17947" x="3429000" y="946150"/>
          <p14:tracePt t="17962" x="3411538" y="946150"/>
          <p14:tracePt t="17977" x="3340100" y="946150"/>
          <p14:tracePt t="17993" x="3197225" y="946150"/>
          <p14:tracePt t="18010" x="3017838" y="1000125"/>
          <p14:tracePt t="18026" x="2847975" y="1036638"/>
          <p14:tracePt t="18043" x="2670175" y="1089025"/>
          <p14:tracePt t="18059" x="2616200" y="1125538"/>
          <p14:tracePt t="18077" x="2581275" y="1152525"/>
          <p14:tracePt t="18094" x="2571750" y="1179513"/>
          <p14:tracePt t="18111" x="2554288" y="1187450"/>
          <p14:tracePt t="18111" x="2554288" y="1204913"/>
          <p14:tracePt t="18130" x="2544763" y="1231900"/>
          <p14:tracePt t="18159" x="2544763" y="1258888"/>
          <p14:tracePt t="18159" x="2544763" y="1366838"/>
          <p14:tracePt t="18178" x="2554288" y="1455738"/>
          <p14:tracePt t="18193" x="2625725" y="1562100"/>
          <p14:tracePt t="18210" x="2714625" y="1679575"/>
          <p14:tracePt t="18226" x="2768600" y="1731963"/>
          <p14:tracePt t="18243" x="2813050" y="1758950"/>
          <p14:tracePt t="18259" x="2874963" y="1785938"/>
          <p14:tracePt t="18276" x="2901950" y="1795463"/>
          <p14:tracePt t="18292" x="2919413" y="1803400"/>
          <p14:tracePt t="18309" x="2982913" y="1812925"/>
          <p14:tracePt t="18326" x="3044825" y="1812925"/>
          <p14:tracePt t="18343" x="3152775" y="1812925"/>
          <p14:tracePt t="18359" x="3286125" y="1812925"/>
          <p14:tracePt t="18382" x="3313113" y="1812925"/>
          <p14:tracePt t="18394" x="3322638" y="1812925"/>
          <p14:tracePt t="18410" x="3357563" y="1795463"/>
          <p14:tracePt t="18427" x="3394075" y="1768475"/>
          <p14:tracePt t="18443" x="3429000" y="1731963"/>
          <p14:tracePt t="18460" x="3544888" y="1473200"/>
          <p14:tracePt t="18592" x="3536950" y="1393825"/>
          <p14:tracePt t="18609" x="3536950" y="1357313"/>
          <p14:tracePt t="18627" x="3509963" y="1312863"/>
          <p14:tracePt t="18643" x="3482975" y="1268413"/>
          <p14:tracePt t="18659" x="3455988" y="1231900"/>
          <p14:tracePt t="18676" x="3438525" y="1214438"/>
          <p14:tracePt t="18693" x="3429000" y="1196975"/>
          <p14:tracePt t="19778" x="3419475" y="1196975"/>
          <p14:tracePt t="19810" x="3419475" y="1231900"/>
          <p14:tracePt t="19817" x="3402013" y="1258888"/>
          <p14:tracePt t="19826" x="3375025" y="1295400"/>
          <p14:tracePt t="19832" x="3348038" y="1330325"/>
          <p14:tracePt t="19844" x="3330575" y="1366838"/>
          <p14:tracePt t="19859" x="3303588" y="1374775"/>
          <p14:tracePt t="19877" x="3295650" y="1384300"/>
          <p14:tracePt t="19953" x="3286125" y="1393825"/>
          <p14:tracePt t="19960" x="3214688" y="1428750"/>
          <p14:tracePt t="19966" x="3098800" y="1554163"/>
          <p14:tracePt t="19979" x="2973388" y="1652588"/>
          <p14:tracePt t="19998" x="2894013" y="1731963"/>
          <p14:tracePt t="20012" x="2847975" y="1776413"/>
          <p14:tracePt t="20441" x="2847975" y="1822450"/>
          <p14:tracePt t="20442" x="2847975" y="1847850"/>
          <p14:tracePt t="20450" x="2847975" y="1874838"/>
          <p14:tracePt t="20465" x="2830513" y="1946275"/>
          <p14:tracePt t="20477" x="2830513" y="1990725"/>
          <p14:tracePt t="20493" x="2830513" y="2027238"/>
          <p14:tracePt t="20510" x="2830513" y="2054225"/>
          <p14:tracePt t="20526" x="2830513" y="2081213"/>
          <p14:tracePt t="20544" x="2830513" y="2187575"/>
          <p14:tracePt t="20610" x="2830513" y="2224088"/>
          <p14:tracePt t="20611" x="2830513" y="2268538"/>
          <p14:tracePt t="20627" x="2830513" y="2312988"/>
          <p14:tracePt t="20644" x="2830513" y="2339975"/>
          <p14:tracePt t="20660" x="2830513" y="2374900"/>
          <p14:tracePt t="20677" x="2830513" y="2411413"/>
          <p14:tracePt t="20705" x="2830513" y="2419350"/>
          <p14:tracePt t="20710" x="2830513" y="2438400"/>
          <p14:tracePt t="20727" x="2830513" y="2446338"/>
          <p14:tracePt t="20743" x="2830513" y="2465388"/>
          <p14:tracePt t="20760" x="2830513" y="2490788"/>
          <p14:tracePt t="20782" x="2830513" y="2500313"/>
          <p14:tracePt t="21218" x="2813050" y="2544763"/>
          <p14:tracePt t="21226" x="2697163" y="2901950"/>
          <p14:tracePt t="21226" x="2679700" y="2955925"/>
          <p14:tracePt t="21278" x="2608263" y="3160713"/>
          <p14:tracePt t="21333" x="2608263" y="3187700"/>
          <p14:tracePt t="21344" x="2589213" y="3214688"/>
          <p14:tracePt t="21359" x="2589213" y="3232150"/>
          <p14:tracePt t="21359" x="2581275" y="3259138"/>
          <p14:tracePt t="21409" x="2581275" y="3268663"/>
          <p14:tracePt t="21426" x="2581275" y="3286125"/>
          <p14:tracePt t="21434" x="2562225" y="3295650"/>
          <p14:tracePt t="21443" x="2562225" y="3303588"/>
          <p14:tracePt t="21449" x="2554288" y="3348038"/>
          <p14:tracePt t="21462" x="2554288" y="3357563"/>
          <p14:tracePt t="21477" x="2536825" y="3384550"/>
          <p14:tracePt t="21514" x="2536825" y="3394075"/>
          <p14:tracePt t="21521" x="2527300" y="3411538"/>
          <p14:tracePt t="21527" x="2527300" y="3465513"/>
          <p14:tracePt t="21543" x="2509838" y="3517900"/>
          <p14:tracePt t="21560" x="2482850" y="3670300"/>
          <p14:tracePt t="21612" x="2455863" y="3705225"/>
          <p14:tracePt t="21628" x="2455863" y="3751263"/>
          <p14:tracePt t="21643" x="2446338" y="3795713"/>
          <p14:tracePt t="21660" x="2428875" y="3822700"/>
          <p14:tracePt t="21676" x="2428875" y="3840163"/>
          <p14:tracePt t="21710" x="2428875" y="3875088"/>
          <p14:tracePt t="21710" x="2419350" y="3902075"/>
          <p14:tracePt t="21728" x="2419350" y="3956050"/>
          <p14:tracePt t="21742" x="2411413" y="4000500"/>
          <p14:tracePt t="21760" x="2411413" y="4044950"/>
          <p14:tracePt t="21776" x="2393950" y="4098925"/>
          <p14:tracePt t="21794" x="2374900" y="4152900"/>
          <p14:tracePt t="21810" x="2374900" y="4197350"/>
          <p14:tracePt t="21827" x="2374900" y="4232275"/>
          <p14:tracePt t="21843" x="2366963" y="4268788"/>
          <p14:tracePt t="21860" x="2366963" y="4295775"/>
          <p14:tracePt t="21877" x="2366963" y="4322763"/>
          <p14:tracePt t="21986" x="2366963" y="4330700"/>
          <p14:tracePt t="21999" x="2347913" y="4357688"/>
          <p14:tracePt t="22001" x="2347913" y="4429125"/>
          <p14:tracePt t="22012" x="2339975" y="4510088"/>
          <p14:tracePt t="22029" x="2330450" y="4598988"/>
          <p14:tracePt t="22047" x="2312988" y="4652963"/>
          <p14:tracePt t="22062" x="2303463" y="4687888"/>
          <p14:tracePt t="22080" x="2295525" y="4724400"/>
          <p14:tracePt t="22093" x="2276475" y="4751388"/>
          <p14:tracePt t="22111" x="2276475" y="4768850"/>
          <p14:tracePt t="22128" x="2268538" y="4813300"/>
          <p14:tracePt t="22144" x="2259013" y="4840288"/>
          <p14:tracePt t="22160" x="2259013" y="4902200"/>
          <p14:tracePt t="22160" x="2241550" y="4938713"/>
          <p14:tracePt t="22179" x="2241550" y="5010150"/>
          <p14:tracePt t="22193" x="2224088" y="5037138"/>
          <p14:tracePt t="22211" x="2224088" y="5054600"/>
          <p14:tracePt t="22227" x="2224088" y="5062538"/>
          <p14:tracePt t="22244" x="2224088" y="5081588"/>
          <p14:tracePt t="22262" x="2224088" y="5089525"/>
          <p14:tracePt t="22737" x="2224088" y="5045075"/>
          <p14:tracePt t="22745" x="2224088" y="4946650"/>
          <p14:tracePt t="22753" x="2224088" y="4875213"/>
          <p14:tracePt t="22761" x="2224088" y="4687888"/>
          <p14:tracePt t="22777" x="2224088" y="4491038"/>
          <p14:tracePt t="22793" x="2224088" y="4143375"/>
          <p14:tracePt t="22810" x="2224088" y="3902075"/>
          <p14:tracePt t="22827" x="2224088" y="3562350"/>
          <p14:tracePt t="22844" x="2170113" y="3081338"/>
          <p14:tracePt t="22860" x="2089150" y="2438400"/>
          <p14:tracePt t="22860" x="2054225" y="2232025"/>
          <p14:tracePt t="22892" x="2017713" y="2062163"/>
          <p14:tracePt t="22909" x="1965325" y="1893888"/>
          <p14:tracePt t="22910" x="1874838" y="1598613"/>
          <p14:tracePt t="22926" x="1839913" y="1401763"/>
          <p14:tracePt t="22944" x="1785938" y="1276350"/>
          <p14:tracePt t="22959" x="1768475" y="1204913"/>
          <p14:tracePt t="22959" x="1758950" y="1179513"/>
          <p14:tracePt t="22978" x="1751013" y="1152525"/>
          <p14:tracePt t="22993" x="1687513" y="1054100"/>
          <p14:tracePt t="23010" x="1679575" y="1000125"/>
          <p14:tracePt t="23028" x="1652588" y="938213"/>
          <p14:tracePt t="23043" x="1616075" y="857250"/>
          <p14:tracePt t="23061" x="1589088" y="795338"/>
          <p14:tracePt t="23076" x="1562100" y="758825"/>
          <p14:tracePt t="23094" x="1554163" y="750888"/>
          <p14:tracePt t="23193" x="1544638" y="750888"/>
          <p14:tracePt t="23210" x="1536700" y="750888"/>
          <p14:tracePt t="23217" x="1527175" y="750888"/>
          <p14:tracePt t="23222" x="1517650" y="768350"/>
          <p14:tracePt t="23227" x="1482725" y="847725"/>
          <p14:tracePt t="23243" x="1465263" y="928688"/>
          <p14:tracePt t="23261" x="1446213" y="1027113"/>
          <p14:tracePt t="23277" x="1438275" y="1125538"/>
          <p14:tracePt t="23294" x="1419225" y="1268413"/>
          <p14:tracePt t="23310" x="1401763" y="1419225"/>
          <p14:tracePt t="23327" x="1401763" y="1608138"/>
          <p14:tracePt t="23343" x="1401763" y="1839913"/>
          <p14:tracePt t="23360" x="1401763" y="2108200"/>
          <p14:tracePt t="23376" x="1401763" y="2374900"/>
          <p14:tracePt t="23399" x="1401763" y="2536825"/>
          <p14:tracePt t="23411" x="1357313" y="3589338"/>
          <p14:tracePt t="23411" x="1339850" y="3660775"/>
          <p14:tracePt t="23530" x="1322388" y="3759200"/>
          <p14:tracePt t="23543" x="1303338" y="3919538"/>
          <p14:tracePt t="23560" x="1285875" y="4071938"/>
          <p14:tracePt t="23577" x="1250950" y="4187825"/>
          <p14:tracePt t="23593" x="1223963" y="4276725"/>
          <p14:tracePt t="23610" x="1204913" y="4322763"/>
          <p14:tracePt t="23627" x="1204913" y="4384675"/>
          <p14:tracePt t="23659" x="1187450" y="4419600"/>
          <p14:tracePt t="23677" x="1179513" y="4473575"/>
          <p14:tracePt t="23692" x="1160463" y="4518025"/>
          <p14:tracePt t="23710" x="1152525" y="4572000"/>
          <p14:tracePt t="23726" x="1133475" y="4625975"/>
          <p14:tracePt t="23743" x="1108075" y="4670425"/>
          <p14:tracePt t="23760" x="1108075" y="4697413"/>
          <p14:tracePt t="23760" x="1098550" y="4724400"/>
          <p14:tracePt t="23778" x="1098550" y="4732338"/>
          <p14:tracePt t="23792" x="1081088" y="4768850"/>
          <p14:tracePt t="23810" x="1081088" y="4776788"/>
          <p14:tracePt t="24249" x="1081088" y="4795838"/>
          <p14:tracePt t="24258" x="1081088" y="4840288"/>
          <p14:tracePt t="24266" x="1081088" y="4911725"/>
          <p14:tracePt t="24278" x="1081088" y="4983163"/>
          <p14:tracePt t="24294" x="1089025" y="5054600"/>
          <p14:tracePt t="24318" x="1089025" y="5062538"/>
          <p14:tracePt t="24325" x="1089025" y="5081588"/>
          <p14:tracePt t="24343" x="1089025" y="5099050"/>
          <p14:tracePt t="24359" x="1089025" y="5108575"/>
          <p14:tracePt t="24376" x="1089025" y="5116513"/>
          <p14:tracePt t="24392" x="1089025" y="5143500"/>
          <p14:tracePt t="24410" x="1089025" y="5160963"/>
          <p14:tracePt t="24426" x="1089025" y="5180013"/>
          <p14:tracePt t="24481" x="1089025" y="5187950"/>
          <p14:tracePt t="24713" x="1089025" y="5197475"/>
          <p14:tracePt t="24729" x="1089025" y="5224463"/>
          <p14:tracePt t="24737" x="1089025" y="5241925"/>
          <p14:tracePt t="24745" x="1089025" y="5259388"/>
          <p14:tracePt t="24752" x="1089025" y="5286375"/>
          <p14:tracePt t="24759" x="1089025" y="5313363"/>
          <p14:tracePt t="24776" x="1089025" y="5322888"/>
          <p14:tracePt t="24776" x="1089025" y="5340350"/>
          <p14:tracePt t="24794" x="1089025" y="5348288"/>
          <p14:tracePt t="24809" x="1089025" y="5367338"/>
          <p14:tracePt t="24826" x="1089025" y="5384800"/>
          <p14:tracePt t="24842" x="1089025" y="5402263"/>
          <p14:tracePt t="24860" x="1089025" y="5429250"/>
          <p14:tracePt t="24876" x="1098550" y="5456238"/>
          <p14:tracePt t="24893" x="1116013" y="5465763"/>
          <p14:tracePt t="24909" x="1116013" y="5473700"/>
          <p14:tracePt t="24927" x="1116013" y="5491163"/>
          <p14:tracePt t="24942" x="1116013" y="5500688"/>
          <p14:tracePt t="24960" x="1116013" y="5510213"/>
          <p14:tracePt t="24960" x="1116013" y="5518150"/>
          <p14:tracePt t="24978" x="1125538" y="5518150"/>
          <p14:tracePt t="24992" x="1133475" y="5545138"/>
          <p14:tracePt t="25330" x="1133475" y="5554663"/>
          <p14:tracePt t="25362" x="1133475" y="5581650"/>
          <p14:tracePt t="25370" x="1152525" y="5608638"/>
          <p14:tracePt t="25377" x="1160463" y="5634038"/>
          <p14:tracePt t="25385" x="1160463" y="5661025"/>
          <p14:tracePt t="25385" x="1179513" y="5680075"/>
          <p14:tracePt t="25394" x="1179513" y="5697538"/>
          <p14:tracePt t="25409" x="1187450" y="5715000"/>
          <p14:tracePt t="25444" x="1187450" y="5724525"/>
          <p14:tracePt t="25473" x="1187450" y="5732463"/>
          <p14:tracePt t="25482" x="1187450" y="5751513"/>
          <p14:tracePt t="25488" x="1187450" y="5759450"/>
          <p14:tracePt t="25492" x="1204913" y="5795963"/>
          <p14:tracePt t="25541" x="1231900" y="5848350"/>
          <p14:tracePt t="25603" x="1258888" y="5911850"/>
          <p14:tracePt t="25726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  <a:t>15</a:t>
            </a:fld>
            <a:endParaRPr sz="1400"/>
          </a:p>
        </p:txBody>
      </p:sp>
      <p:pic>
        <p:nvPicPr>
          <p:cNvPr id="175" name="CSC3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12419" y="1005007"/>
            <a:ext cx="4750495" cy="4847986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hape 176"/>
          <p:cNvSpPr/>
          <p:nvPr/>
        </p:nvSpPr>
        <p:spPr>
          <a:xfrm>
            <a:off x="360440" y="1268732"/>
            <a:ext cx="3502665" cy="4093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defTabSz="449580">
              <a:lnSpc>
                <a:spcPct val="115000"/>
              </a:lnSpc>
              <a:spcBef>
                <a:spcPts val="1000"/>
              </a:spcBef>
            </a:pPr>
            <a:r>
              <a:rPr b="1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CSCs are generally resistant to chemotherapy and radiotherapy </a:t>
            </a:r>
          </a:p>
          <a:p>
            <a:pPr lvl="0" defTabSz="449580">
              <a:lnSpc>
                <a:spcPct val="115000"/>
              </a:lnSpc>
              <a:spcBef>
                <a:spcPts val="1000"/>
              </a:spcBef>
            </a:pPr>
            <a:r>
              <a:rPr i="1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A subset of remaining CSCs after therapy can survive and promote cancer relapse and resistance to therapies </a:t>
            </a:r>
          </a:p>
          <a:p>
            <a:pPr lvl="0" defTabSz="449580">
              <a:lnSpc>
                <a:spcPct val="115000"/>
              </a:lnSpc>
              <a:spcBef>
                <a:spcPts val="1000"/>
              </a:spcBef>
            </a:pPr>
            <a:endParaRPr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lvl="0" defTabSz="449580">
              <a:lnSpc>
                <a:spcPct val="115000"/>
              </a:lnSpc>
              <a:spcBef>
                <a:spcPts val="1000"/>
              </a:spcBef>
            </a:pPr>
            <a:r>
              <a:rPr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CSCs role in drug resistance is crucial for establishing novel tumor diagnostic and therapeutic strategies.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785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  <a:t>16</a:t>
            </a:fld>
            <a:endParaRPr sz="1400"/>
          </a:p>
        </p:txBody>
      </p:sp>
      <p:pic>
        <p:nvPicPr>
          <p:cNvPr id="179" name="CSC 2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88316" y="416751"/>
            <a:ext cx="5116697" cy="6024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75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268" x="4330700" y="3714750"/>
          <p14:tracePt t="6499" x="4367213" y="3687763"/>
          <p14:tracePt t="6507" x="4446588" y="3670300"/>
          <p14:tracePt t="6515" x="4510088" y="3643313"/>
          <p14:tracePt t="6522" x="4652963" y="3536950"/>
          <p14:tracePt t="6536" x="4768850" y="3465513"/>
          <p14:tracePt t="6553" x="4840288" y="3394075"/>
          <p14:tracePt t="6570" x="4929188" y="3313113"/>
          <p14:tracePt t="6590" x="4956175" y="3268663"/>
          <p14:tracePt t="6605" x="4983163" y="3232150"/>
          <p14:tracePt t="6624" x="5000625" y="3170238"/>
          <p14:tracePt t="6638" x="5045075" y="3081338"/>
          <p14:tracePt t="6656" x="5081588" y="2955925"/>
          <p14:tracePt t="6671" x="5116513" y="2786063"/>
          <p14:tracePt t="6689" x="5153025" y="2660650"/>
          <p14:tracePt t="6705" x="5153025" y="2517775"/>
          <p14:tracePt t="6705" x="5153025" y="2419350"/>
          <p14:tracePt t="6725" x="5099050" y="2036763"/>
          <p14:tracePt t="6760" x="5062538" y="1938338"/>
          <p14:tracePt t="6770" x="4527550" y="1152525"/>
          <p14:tracePt t="6770" x="4367213" y="990600"/>
          <p14:tracePt t="6820" x="4160838" y="812800"/>
          <p14:tracePt t="6837" x="3938588" y="652463"/>
          <p14:tracePt t="6837" x="3411538" y="303213"/>
          <p14:tracePt t="6853" x="2901950" y="61913"/>
          <p14:tracePt t="6870" x="2536825" y="0"/>
          <p14:tracePt t="6886" x="2205038" y="0"/>
          <p14:tracePt t="6903" x="1973263" y="0"/>
          <p14:tracePt t="6921" x="1901825" y="0"/>
          <p14:tracePt t="6937" x="1857375" y="0"/>
          <p14:tracePt t="6955" x="1822450" y="17463"/>
          <p14:tracePt t="6955" x="1751013" y="61913"/>
          <p14:tracePt t="6973" x="1633538" y="223838"/>
          <p14:tracePt t="6988" x="1438275" y="509588"/>
          <p14:tracePt t="7006" x="1303338" y="785813"/>
          <p14:tracePt t="7021" x="1187450" y="1089025"/>
          <p14:tracePt t="7039" x="1116013" y="1419225"/>
          <p14:tracePt t="7054" x="1036638" y="1776413"/>
          <p14:tracePt t="7070" x="973138" y="2384425"/>
          <p14:tracePt t="7104" x="973138" y="2643188"/>
          <p14:tracePt t="7118" x="973138" y="2813050"/>
          <p14:tracePt t="7137" x="973138" y="2973388"/>
          <p14:tracePt t="7153" x="1000125" y="3125788"/>
          <p14:tracePt t="7170" x="1027113" y="3232150"/>
          <p14:tracePt t="7186" x="1044575" y="3303588"/>
          <p14:tracePt t="7186" x="1044575" y="3322638"/>
          <p14:tracePt t="7204" x="1071563" y="3367088"/>
          <p14:tracePt t="7220" x="1108075" y="3455988"/>
          <p14:tracePt t="7237" x="1179513" y="3562350"/>
          <p14:tracePt t="7253" x="1258888" y="3679825"/>
          <p14:tracePt t="7270" x="1339850" y="3776663"/>
          <p14:tracePt t="7287" x="1428750" y="3884613"/>
          <p14:tracePt t="7304" x="1509713" y="3983038"/>
          <p14:tracePt t="7320" x="1670050" y="4098925"/>
          <p14:tracePt t="7337" x="1847850" y="4214813"/>
          <p14:tracePt t="7353" x="2401888" y="4483100"/>
          <p14:tracePt t="7417" x="2428875" y="4491038"/>
          <p14:tracePt t="7627" x="2438400" y="4491038"/>
          <p14:tracePt t="7635" x="2446338" y="4473575"/>
          <p14:tracePt t="7642" x="2482850" y="4402138"/>
          <p14:tracePt t="7653" x="2544763" y="4303713"/>
          <p14:tracePt t="7671" x="2598738" y="4224338"/>
          <p14:tracePt t="7687" x="2652713" y="4116388"/>
          <p14:tracePt t="7704" x="2724150" y="3990975"/>
          <p14:tracePt t="7722" x="2830513" y="3803650"/>
          <p14:tracePt t="7722" x="2884488" y="3714750"/>
          <p14:tracePt t="7740" x="2938463" y="3633788"/>
          <p14:tracePt t="7754" x="3081338" y="3357563"/>
          <p14:tracePt t="7772" x="3116263" y="3259138"/>
          <p14:tracePt t="7786" x="3214688" y="3017838"/>
          <p14:tracePt t="7805" x="2928938" y="1874838"/>
          <p14:tracePt t="7903" x="2847975" y="1785938"/>
          <p14:tracePt t="7920" x="2786063" y="1724025"/>
          <p14:tracePt t="7920" x="2598738" y="1598613"/>
          <p14:tracePt t="7937" x="2357438" y="1490663"/>
          <p14:tracePt t="7953" x="2108200" y="1401763"/>
          <p14:tracePt t="7953" x="2009775" y="1384300"/>
          <p14:tracePt t="7973" x="1795463" y="1384300"/>
          <p14:tracePt t="7988" x="1589088" y="1384300"/>
          <p14:tracePt t="8005" x="1357313" y="1428750"/>
          <p14:tracePt t="8021" x="1152525" y="1536700"/>
          <p14:tracePt t="8038" x="938213" y="1652588"/>
          <p14:tracePt t="8054" x="768350" y="1776413"/>
          <p14:tracePt t="8071" x="527050" y="2170113"/>
          <p14:tracePt t="8122" x="509588" y="2251075"/>
          <p14:tracePt t="8136" x="509588" y="2339975"/>
          <p14:tracePt t="8154" x="509588" y="2411413"/>
          <p14:tracePt t="8169" x="509588" y="2509838"/>
          <p14:tracePt t="8169" x="509588" y="2536825"/>
          <p14:tracePt t="8187" x="544513" y="2616200"/>
          <p14:tracePt t="8203" x="608013" y="2714625"/>
          <p14:tracePt t="8220" x="696913" y="2847975"/>
          <p14:tracePt t="8238" x="847725" y="2990850"/>
          <p14:tracePt t="8255" x="1071563" y="3170238"/>
          <p14:tracePt t="8271" x="1322388" y="3295650"/>
          <p14:tracePt t="8288" x="1554163" y="3429000"/>
          <p14:tracePt t="8303" x="1938338" y="3571875"/>
          <p14:tracePt t="8322" x="2295525" y="3660775"/>
          <p14:tracePt t="8337" x="2562225" y="3724275"/>
          <p14:tracePt t="8354" x="2679700" y="3724275"/>
          <p14:tracePt t="8369" x="2714625" y="3724275"/>
          <p14:tracePt t="8369" x="2732088" y="3724275"/>
          <p14:tracePt t="8387" x="2768600" y="3705225"/>
          <p14:tracePt t="8403" x="2795588" y="3660775"/>
          <p14:tracePt t="8420" x="2813050" y="3633788"/>
          <p14:tracePt t="8437" x="2830513" y="3625850"/>
          <p14:tracePt t="8454" x="2830513" y="3616325"/>
          <p14:tracePt t="8730" x="2822575" y="3616325"/>
          <p14:tracePt t="8733" x="2813050" y="3643313"/>
          <p14:tracePt t="8743" x="2795588" y="3660775"/>
          <p14:tracePt t="8753" x="2768600" y="3687763"/>
          <p14:tracePt t="8770" x="2759075" y="3705225"/>
          <p14:tracePt t="8786" x="2759075" y="3732213"/>
          <p14:tracePt t="8786" x="2759075" y="3741738"/>
          <p14:tracePt t="8804" x="2759075" y="3776663"/>
          <p14:tracePt t="8819" x="2759075" y="3822700"/>
          <p14:tracePt t="8836" x="2759075" y="3894138"/>
          <p14:tracePt t="8853" x="2786063" y="3965575"/>
          <p14:tracePt t="8870" x="2847975" y="4081463"/>
          <p14:tracePt t="8886" x="2965450" y="4205288"/>
          <p14:tracePt t="8903" x="3402013" y="4562475"/>
          <p14:tracePt t="8903" x="3660775" y="4697413"/>
          <p14:tracePt t="8939" x="3946525" y="4857750"/>
          <p14:tracePt t="8947" x="4251325" y="5000625"/>
          <p14:tracePt t="8969" x="4759325" y="5241925"/>
          <p14:tracePt t="8970" x="5303838" y="5456238"/>
          <p14:tracePt t="8970" x="5545138" y="5510213"/>
          <p14:tracePt t="8988" x="5741988" y="5562600"/>
          <p14:tracePt t="9003" x="6045200" y="5581650"/>
          <p14:tracePt t="9021" x="6143625" y="5581650"/>
          <p14:tracePt t="9036" x="6303963" y="5500688"/>
          <p14:tracePt t="9053" x="6491288" y="5394325"/>
          <p14:tracePt t="9070" x="6769100" y="5205413"/>
          <p14:tracePt t="9087" x="7429500" y="4465638"/>
          <p14:tracePt t="9125" x="7545388" y="4232275"/>
          <p14:tracePt t="9136" x="7751763" y="3732213"/>
          <p14:tracePt t="9153" x="7902575" y="3133725"/>
          <p14:tracePt t="9169" x="7939088" y="2490788"/>
          <p14:tracePt t="9169" x="7939088" y="2179638"/>
          <p14:tracePt t="9187" x="7939088" y="1911350"/>
          <p14:tracePt t="9202" x="7705725" y="1108075"/>
          <p14:tracePt t="9221" x="7483475" y="704850"/>
          <p14:tracePt t="9236" x="7205663" y="312738"/>
          <p14:tracePt t="9254" x="6786563" y="0"/>
          <p14:tracePt t="9271" x="6269038" y="0"/>
          <p14:tracePt t="9288" x="5795963" y="0"/>
          <p14:tracePt t="9288" x="5562600" y="0"/>
          <p14:tracePt t="9308" x="5322888" y="0"/>
          <p14:tracePt t="9320" x="4911725" y="0"/>
          <p14:tracePt t="9338" x="4402138" y="0"/>
          <p14:tracePt t="9353" x="3911600" y="0"/>
          <p14:tracePt t="9370" x="3000375" y="0"/>
          <p14:tracePt t="9403" x="2847975" y="0"/>
          <p14:tracePt t="9404" x="2598738" y="0"/>
          <p14:tracePt t="9419" x="2446338" y="9525"/>
          <p14:tracePt t="9437" x="2347913" y="44450"/>
          <p14:tracePt t="9453" x="2214563" y="125413"/>
          <p14:tracePt t="9470" x="2071688" y="223838"/>
          <p14:tracePt t="9487" x="1946275" y="322263"/>
          <p14:tracePt t="9504" x="1847850" y="455613"/>
          <p14:tracePt t="9520" x="1303338" y="1438275"/>
          <p14:tracePt t="9594" x="1258888" y="1625600"/>
          <p14:tracePt t="9603" x="1098550" y="2205038"/>
          <p14:tracePt t="9620" x="1054100" y="2554288"/>
          <p14:tracePt t="9636" x="1000125" y="2946400"/>
          <p14:tracePt t="9653" x="1000125" y="3330575"/>
          <p14:tracePt t="9670" x="1000125" y="3768725"/>
          <p14:tracePt t="9704" x="1000125" y="4232275"/>
          <p14:tracePt t="9721" x="1027113" y="4759325"/>
          <p14:tracePt t="9723" x="1196975" y="5251450"/>
          <p14:tracePt t="9738" x="1339850" y="5732463"/>
          <p14:tracePt t="9738" x="1419225" y="5938838"/>
          <p14:tracePt t="9756" x="1473200" y="6134100"/>
          <p14:tracePt t="9771" x="1652588" y="6653213"/>
          <p14:tracePt t="9789" x="1839913" y="6848475"/>
          <p14:tracePt t="9804" x="2054225" y="6848475"/>
          <p14:tracePt t="9822" x="2286000" y="6848475"/>
          <p14:tracePt t="9836" x="2455863" y="6848475"/>
          <p14:tracePt t="9853" x="2608263" y="6848475"/>
          <p14:tracePt t="9869" x="2732088" y="6848475"/>
          <p14:tracePt t="9887" x="2874963" y="6848475"/>
          <p14:tracePt t="9903" x="3000375" y="6848475"/>
          <p14:tracePt t="9920" x="3268663" y="6848475"/>
          <p14:tracePt t="9953" x="3367088" y="6848475"/>
          <p14:tracePt t="9969" x="3482975" y="6848475"/>
          <p14:tracePt t="9970" x="3795713" y="6848475"/>
          <p14:tracePt t="9988" x="3990975" y="6848475"/>
          <p14:tracePt t="10004" x="4170363" y="6848475"/>
          <p14:tracePt t="10020" x="4340225" y="6848475"/>
          <p14:tracePt t="10036" x="4510088" y="6848475"/>
          <p14:tracePt t="10053" x="4581525" y="6848475"/>
          <p14:tracePt t="10070" x="4643438" y="6840538"/>
          <p14:tracePt t="10087" x="4714875" y="6796088"/>
          <p14:tracePt t="10103" x="4929188" y="6715125"/>
          <p14:tracePt t="10139" x="4965700" y="6680200"/>
          <p14:tracePt t="10152" x="5037138" y="6643688"/>
          <p14:tracePt t="10170" x="5108575" y="6589713"/>
          <p14:tracePt t="10186" x="5153025" y="6545263"/>
          <p14:tracePt t="10186" x="5180013" y="6510338"/>
          <p14:tracePt t="10204" x="5197475" y="6483350"/>
          <p14:tracePt t="10219" x="5224463" y="6438900"/>
          <p14:tracePt t="10237" x="5241925" y="6411913"/>
          <p14:tracePt t="10253" x="5251450" y="6384925"/>
          <p14:tracePt t="10269" x="5268913" y="6340475"/>
          <p14:tracePt t="10286" x="5268913" y="6313488"/>
          <p14:tracePt t="10304" x="5268913" y="6276975"/>
          <p14:tracePt t="10319" x="5268913" y="6232525"/>
          <p14:tracePt t="10337" x="5268913" y="6197600"/>
          <p14:tracePt t="10353" x="5268913" y="6143625"/>
          <p14:tracePt t="10370" x="5268913" y="6089650"/>
          <p14:tracePt t="10386" x="5251450" y="6037263"/>
          <p14:tracePt t="10386" x="5232400" y="5983288"/>
          <p14:tracePt t="10404" x="5180013" y="5902325"/>
          <p14:tracePt t="10420" x="5153025" y="5848350"/>
          <p14:tracePt t="10437" x="5108575" y="5803900"/>
          <p14:tracePt t="10453" x="5072063" y="5751513"/>
          <p14:tracePt t="10470" x="5027613" y="5724525"/>
          <p14:tracePt t="10486" x="5000625" y="5705475"/>
          <p14:tracePt t="10503" x="4973638" y="5680075"/>
          <p14:tracePt t="10520" x="4956175" y="5661025"/>
          <p14:tracePt t="10555" x="4946650" y="5653088"/>
          <p14:tracePt t="10556" x="4929188" y="5653088"/>
          <p14:tracePt t="10569" x="4919663" y="5643563"/>
          <p14:tracePt t="10587" x="4902200" y="5626100"/>
          <p14:tracePt t="10604" x="4894263" y="5616575"/>
          <p14:tracePt t="11451" x="4884738" y="5608638"/>
          <p14:tracePt t="11459" x="4884738" y="5572125"/>
          <p14:tracePt t="11467" x="4884738" y="5394325"/>
          <p14:tracePt t="11478" x="4884738" y="5313363"/>
          <p14:tracePt t="11486" x="4884738" y="5153025"/>
          <p14:tracePt t="11502" x="4813300" y="5018088"/>
          <p14:tracePt t="11520" x="4741863" y="4911725"/>
          <p14:tracePt t="11537" x="4679950" y="4813300"/>
          <p14:tracePt t="11554" x="4589463" y="4741863"/>
          <p14:tracePt t="11570" x="4483100" y="4687888"/>
          <p14:tracePt t="11570" x="4438650" y="4670425"/>
          <p14:tracePt t="11587" x="4340225" y="4633913"/>
          <p14:tracePt t="11587" x="4286250" y="4633913"/>
          <p14:tracePt t="11604" x="4133850" y="4633913"/>
          <p14:tracePt t="11620" x="3973513" y="4633913"/>
          <p14:tracePt t="11636" x="3813175" y="4633913"/>
          <p14:tracePt t="11653" x="3705225" y="4660900"/>
          <p14:tracePt t="11669" x="3581400" y="4732338"/>
          <p14:tracePt t="11686" x="3473450" y="4822825"/>
          <p14:tracePt t="11704" x="3367088" y="4973638"/>
          <p14:tracePt t="11719" x="3251200" y="5143500"/>
          <p14:tracePt t="11737" x="3133725" y="5394325"/>
          <p14:tracePt t="11752" x="3027363" y="5688013"/>
          <p14:tracePt t="11769" x="2955925" y="6045200"/>
          <p14:tracePt t="11786" x="2901950" y="6626225"/>
          <p14:tracePt t="11805" x="2901950" y="6848475"/>
          <p14:tracePt t="11821" x="2911475" y="6848475"/>
          <p14:tracePt t="11837" x="2965450" y="6848475"/>
          <p14:tracePt t="11853" x="3017838" y="6848475"/>
          <p14:tracePt t="11870" x="3098800" y="6848475"/>
          <p14:tracePt t="11885" x="3394075" y="6848475"/>
          <p14:tracePt t="11911" x="3571875" y="6848475"/>
          <p14:tracePt t="11919" x="4054475" y="6848475"/>
          <p14:tracePt t="11936" x="4598988" y="6848475"/>
          <p14:tracePt t="11952" x="5133975" y="6848475"/>
          <p14:tracePt t="11969" x="5518150" y="6848475"/>
          <p14:tracePt t="11986" x="5715000" y="6840538"/>
          <p14:tracePt t="11986" x="5786438" y="6823075"/>
          <p14:tracePt t="12004" x="5946775" y="6732588"/>
          <p14:tracePt t="12019" x="6099175" y="6589713"/>
          <p14:tracePt t="12036" x="6205538" y="6419850"/>
          <p14:tracePt t="12053" x="6276975" y="6153150"/>
          <p14:tracePt t="12069" x="6286500" y="5929313"/>
          <p14:tracePt t="12087" x="6215063" y="5608638"/>
          <p14:tracePt t="12103" x="6037263" y="5295900"/>
          <p14:tracePt t="12119" x="2411413" y="2990850"/>
          <p14:tracePt t="12226" x="2241550" y="2973388"/>
          <p14:tracePt t="12236" x="2098675" y="2973388"/>
          <p14:tracePt t="12253" x="1928813" y="3017838"/>
          <p14:tracePt t="12269" x="1704975" y="3143250"/>
          <p14:tracePt t="12286" x="1490663" y="3313113"/>
          <p14:tracePt t="12303" x="1339850" y="3500438"/>
          <p14:tracePt t="12319" x="1223963" y="3803650"/>
          <p14:tracePt t="12336" x="1169988" y="4000500"/>
          <p14:tracePt t="12353" x="1133475" y="4143375"/>
          <p14:tracePt t="12369" x="1108075" y="4313238"/>
          <p14:tracePt t="12387" x="1108075" y="4456113"/>
          <p14:tracePt t="12403" x="1108075" y="4625975"/>
          <p14:tracePt t="12420" x="1160463" y="4776788"/>
          <p14:tracePt t="12436" x="1258888" y="4973638"/>
          <p14:tracePt t="12453" x="1393825" y="5160963"/>
          <p14:tracePt t="12470" x="1562100" y="5384800"/>
          <p14:tracePt t="12486" x="1893888" y="5768975"/>
          <p14:tracePt t="12503" x="2251075" y="6072188"/>
          <p14:tracePt t="12519" x="2536825" y="6313488"/>
          <p14:tracePt t="12537" x="2813050" y="6510338"/>
          <p14:tracePt t="12553" x="3179763" y="6697663"/>
          <p14:tracePt t="12570" x="3554413" y="6831013"/>
          <p14:tracePt t="12586" x="3965575" y="6848475"/>
          <p14:tracePt t="12586" x="4133850" y="6848475"/>
          <p14:tracePt t="12604" x="4348163" y="6848475"/>
          <p14:tracePt t="12619" x="4545013" y="6848475"/>
          <p14:tracePt t="12636" x="4687888" y="6848475"/>
          <p14:tracePt t="12652" x="4795838" y="6823075"/>
          <p14:tracePt t="12669" x="4894263" y="6796088"/>
          <p14:tracePt t="12686" x="5018088" y="6715125"/>
          <p14:tracePt t="12706" x="5153025" y="6626225"/>
          <p14:tracePt t="12720" x="5322888" y="6456363"/>
          <p14:tracePt t="12720" x="5402263" y="6330950"/>
          <p14:tracePt t="12741" x="5473700" y="6205538"/>
          <p14:tracePt t="12754" x="5581650" y="5983288"/>
          <p14:tracePt t="12754" x="5616575" y="5894388"/>
          <p14:tracePt t="12773" x="5643563" y="5661025"/>
          <p14:tracePt t="12789" x="5643563" y="5411788"/>
          <p14:tracePt t="12805" x="5608638" y="5268913"/>
          <p14:tracePt t="12820" x="5537200" y="5116513"/>
          <p14:tracePt t="12837" x="5394325" y="4938713"/>
          <p14:tracePt t="12837" x="5313363" y="4857750"/>
          <p14:tracePt t="12860" x="5224463" y="4768850"/>
          <p14:tracePt t="12870" x="4867275" y="4562475"/>
          <p14:tracePt t="12887" x="4322763" y="4348163"/>
          <p14:tracePt t="12903" x="3394075" y="4062413"/>
          <p14:tracePt t="12936" x="3286125" y="4037013"/>
          <p14:tracePt t="12953" x="3224213" y="4027488"/>
          <p14:tracePt t="12954" x="3133725" y="4010025"/>
          <p14:tracePt t="12969" x="3081338" y="4010025"/>
          <p14:tracePt t="12987" x="3044825" y="4017963"/>
          <p14:tracePt t="13003" x="2911475" y="4179888"/>
          <p14:tracePt t="13020" x="2847975" y="4340225"/>
          <p14:tracePt t="13036" x="2786063" y="4510088"/>
          <p14:tracePt t="13054" x="2741613" y="4679950"/>
          <p14:tracePt t="13069" x="2724150" y="4875213"/>
          <p14:tracePt t="13086" x="2687638" y="5099050"/>
          <p14:tracePt t="13103" x="2687638" y="5276850"/>
          <p14:tracePt t="13120" x="2687638" y="5483225"/>
          <p14:tracePt t="13136" x="2687638" y="5732463"/>
          <p14:tracePt t="13153" x="2687638" y="5973763"/>
          <p14:tracePt t="13169" x="2768600" y="6242050"/>
          <p14:tracePt t="13169" x="2803525" y="6340475"/>
          <p14:tracePt t="13187" x="2822575" y="6438900"/>
          <p14:tracePt t="13202" x="2938463" y="6705600"/>
          <p14:tracePt t="13220" x="3036888" y="6840538"/>
          <p14:tracePt t="13238" x="3143250" y="6848475"/>
          <p14:tracePt t="13253" x="3241675" y="6848475"/>
          <p14:tracePt t="13270" x="3268663" y="6848475"/>
          <p14:tracePt t="13286" x="3303588" y="6848475"/>
          <p14:tracePt t="13304" x="3394075" y="6848475"/>
          <p14:tracePt t="13319" x="3490913" y="6848475"/>
          <p14:tracePt t="13336" x="3633788" y="6848475"/>
          <p14:tracePt t="13353" x="3751263" y="6813550"/>
          <p14:tracePt t="13370" x="3813175" y="6796088"/>
          <p14:tracePt t="13386" x="3919538" y="6742113"/>
          <p14:tracePt t="13386" x="3973513" y="6705600"/>
          <p14:tracePt t="13403" x="4081463" y="6616700"/>
          <p14:tracePt t="13419" x="4187825" y="6518275"/>
          <p14:tracePt t="13437" x="4295775" y="6402388"/>
          <p14:tracePt t="13453" x="4394200" y="6197600"/>
          <p14:tracePt t="13469" x="4473575" y="6010275"/>
          <p14:tracePt t="13486" x="4510088" y="5813425"/>
          <p14:tracePt t="13504" x="4554538" y="5643563"/>
          <p14:tracePt t="13519" x="4572000" y="5446713"/>
          <p14:tracePt t="13538" x="4562475" y="5116513"/>
          <p14:tracePt t="13569" x="4562475" y="5062538"/>
          <p14:tracePt t="13586" x="4545013" y="5010150"/>
          <p14:tracePt t="13586" x="4537075" y="4973638"/>
          <p14:tracePt t="13603" x="4500563" y="4919663"/>
          <p14:tracePt t="13621" x="4465638" y="4848225"/>
          <p14:tracePt t="13636" x="4419600" y="4803775"/>
          <p14:tracePt t="13652" x="4384675" y="4768850"/>
          <p14:tracePt t="13669" x="4340225" y="4724400"/>
          <p14:tracePt t="13686" x="4286250" y="4679950"/>
          <p14:tracePt t="13703" x="4152900" y="4643438"/>
          <p14:tracePt t="13720" x="3983038" y="4562475"/>
          <p14:tracePt t="13736" x="3697288" y="4483100"/>
          <p14:tracePt t="13753" x="3455988" y="4438650"/>
          <p14:tracePt t="13769" x="3259138" y="4438650"/>
          <p14:tracePt t="13790" x="3152775" y="4465638"/>
          <p14:tracePt t="13804" x="2973388" y="4554538"/>
          <p14:tracePt t="13822" x="2795588" y="4670425"/>
          <p14:tracePt t="13838" x="2616200" y="4822825"/>
          <p14:tracePt t="13856" x="2330450" y="6037263"/>
          <p14:tracePt t="13981" x="2339975" y="6108700"/>
          <p14:tracePt t="13992" x="2384425" y="6205538"/>
          <p14:tracePt t="14003" x="2589213" y="6518275"/>
          <p14:tracePt t="14020" x="2751138" y="6697663"/>
          <p14:tracePt t="14036" x="2884488" y="6831013"/>
          <p14:tracePt t="14054" x="2982913" y="6848475"/>
          <p14:tracePt t="14072" x="3098800" y="6848475"/>
          <p14:tracePt t="14088" x="3214688" y="6848475"/>
          <p14:tracePt t="14088" x="3268663" y="6848475"/>
          <p14:tracePt t="14109" x="3295650" y="6848475"/>
          <p14:tracePt t="14121" x="3411538" y="6848475"/>
          <p14:tracePt t="14139" x="3554413" y="6848475"/>
          <p14:tracePt t="14153" x="3705225" y="6848475"/>
          <p14:tracePt t="14170" x="3830638" y="6848475"/>
          <p14:tracePt t="14186" x="3875088" y="6848475"/>
          <p14:tracePt t="14186" x="3894138" y="6848475"/>
          <p14:tracePt t="14259" x="3902075" y="6848475"/>
          <p14:tracePt t="14884" x="3911600" y="6848475"/>
          <p14:tracePt t="14892" x="3938588" y="6831013"/>
          <p14:tracePt t="14899" x="3965575" y="6804025"/>
          <p14:tracePt t="14903" x="4010025" y="6732588"/>
          <p14:tracePt t="14919" x="4044950" y="6680200"/>
          <p14:tracePt t="14937" x="4071938" y="6643688"/>
          <p14:tracePt t="14953" x="4081463" y="6616700"/>
          <p14:tracePt t="14970" x="4098925" y="6608763"/>
          <p14:tracePt t="18508" x="4116388" y="6599238"/>
          <p14:tracePt t="18516" x="4170363" y="6554788"/>
          <p14:tracePt t="18525" x="4205288" y="6483350"/>
          <p14:tracePt t="18532" x="4259263" y="6394450"/>
          <p14:tracePt t="18540" x="4330700" y="6259513"/>
          <p14:tracePt t="18554" x="4411663" y="6143625"/>
          <p14:tracePt t="18570" x="4465638" y="6027738"/>
          <p14:tracePt t="18587" x="4518025" y="5929313"/>
          <p14:tracePt t="18587" x="4554538" y="5875338"/>
          <p14:tracePt t="18605" x="4608513" y="5786438"/>
          <p14:tracePt t="18621" x="4697413" y="5661025"/>
          <p14:tracePt t="18637" x="4776788" y="5537200"/>
          <p14:tracePt t="18654" x="4894263" y="5375275"/>
          <p14:tracePt t="18670" x="5000625" y="5214938"/>
          <p14:tracePt t="18687" x="5099050" y="5072063"/>
          <p14:tracePt t="18704" x="5197475" y="4938713"/>
          <p14:tracePt t="18720" x="5303838" y="4795838"/>
          <p14:tracePt t="18737" x="5384800" y="4679950"/>
          <p14:tracePt t="18753" x="5491163" y="4562475"/>
          <p14:tracePt t="18770" x="5608638" y="4411663"/>
          <p14:tracePt t="18787" x="5715000" y="4286250"/>
          <p14:tracePt t="18804" x="5840413" y="4160838"/>
          <p14:tracePt t="18820" x="6054725" y="3929063"/>
          <p14:tracePt t="18837" x="6188075" y="3822700"/>
          <p14:tracePt t="18854" x="6323013" y="3705225"/>
          <p14:tracePt t="18872" x="6429375" y="3608388"/>
          <p14:tracePt t="18889" x="6537325" y="3517900"/>
          <p14:tracePt t="18905" x="6581775" y="3482975"/>
          <p14:tracePt t="18920" x="6626225" y="3438525"/>
          <p14:tracePt t="18946" x="6634163" y="3419475"/>
          <p14:tracePt t="18953" x="6653213" y="3402013"/>
          <p14:tracePt t="18970" x="6670675" y="3394075"/>
          <p14:tracePt t="18987" x="6670675" y="3384550"/>
          <p14:tracePt t="19284" x="6796088" y="3429000"/>
          <p14:tracePt t="19292" x="7081838" y="3554413"/>
          <p14:tracePt t="19303" x="7394575" y="3652838"/>
          <p14:tracePt t="19304" x="7974013" y="3803650"/>
          <p14:tracePt t="19321" x="8242300" y="3867150"/>
          <p14:tracePt t="19337" x="8331200" y="3894138"/>
          <p14:tracePt t="19354" x="8331200" y="3902075"/>
          <p14:tracePt t="21052" x="8170863" y="3938588"/>
          <p14:tracePt t="21060" x="7742238" y="4010025"/>
          <p14:tracePt t="21068" x="6894513" y="4108450"/>
          <p14:tracePt t="21077" x="6510338" y="4108450"/>
          <p14:tracePt t="21086" x="5991225" y="4133850"/>
          <p14:tracePt t="21104" x="5848350" y="4160838"/>
          <p14:tracePt t="21120" x="5840413" y="4160838"/>
          <p14:tracePt t="21213" x="5840413" y="4170363"/>
          <p14:tracePt t="21220" x="5813425" y="4170363"/>
          <p14:tracePt t="21228" x="5759450" y="4197350"/>
          <p14:tracePt t="21240" x="5411788" y="4510088"/>
          <p14:tracePt t="21294" x="5394325" y="4537075"/>
          <p14:tracePt t="21303" x="5375275" y="4589463"/>
          <p14:tracePt t="21319" x="5348288" y="4652963"/>
          <p14:tracePt t="21338" x="5330825" y="4705350"/>
          <p14:tracePt t="21352" x="5330825" y="4741863"/>
          <p14:tracePt t="21370" x="5330825" y="4786313"/>
          <p14:tracePt t="21386" x="5330825" y="4813300"/>
          <p14:tracePt t="21403" x="5330825" y="4840288"/>
          <p14:tracePt t="21420" x="5322888" y="4911725"/>
          <p14:tracePt t="21437" x="5322888" y="4919663"/>
          <p14:tracePt t="21453" x="5322888" y="4956175"/>
          <p14:tracePt t="21470" x="5303838" y="4983163"/>
          <p14:tracePt t="21486" x="5276850" y="5045075"/>
          <p14:tracePt t="21486" x="5276850" y="5054600"/>
          <p14:tracePt t="21556" x="5268913" y="5054600"/>
          <p14:tracePt t="21564" x="5268913" y="5062538"/>
          <p14:tracePt t="21572" x="5259388" y="5062538"/>
          <p14:tracePt t="21586" x="5232400" y="5089525"/>
          <p14:tracePt t="21604" x="5187950" y="5099050"/>
          <p14:tracePt t="21604" x="5170488" y="5116513"/>
          <p14:tracePt t="21621" x="5099050" y="5133975"/>
          <p14:tracePt t="21637" x="5062538" y="5170488"/>
          <p14:tracePt t="21654" x="4973638" y="5232400"/>
          <p14:tracePt t="21670" x="4902200" y="5268913"/>
          <p14:tracePt t="21687" x="4848225" y="5313363"/>
          <p14:tracePt t="21703" x="4813300" y="5340350"/>
          <p14:tracePt t="21720" x="4786313" y="5367338"/>
          <p14:tracePt t="21739" x="4759325" y="5402263"/>
          <p14:tracePt t="21739" x="4741863" y="5429250"/>
          <p14:tracePt t="21757" x="4741863" y="5456238"/>
          <p14:tracePt t="21771" x="4697413" y="5572125"/>
          <p14:tracePt t="21789" x="4660900" y="5670550"/>
          <p14:tracePt t="21805" x="4643438" y="5776913"/>
          <p14:tracePt t="21822" x="4643438" y="5894388"/>
          <p14:tracePt t="21839" x="4643438" y="5983288"/>
          <p14:tracePt t="21855" x="4643438" y="6081713"/>
          <p14:tracePt t="21873" x="4643438" y="6153150"/>
          <p14:tracePt t="21887" x="4652963" y="6232525"/>
          <p14:tracePt t="21904" x="4687888" y="6357938"/>
          <p14:tracePt t="21920" x="4741863" y="6465888"/>
          <p14:tracePt t="21938" x="4875213" y="6661150"/>
          <p14:tracePt t="21992" x="4911725" y="6697663"/>
          <p14:tracePt t="22009" x="4919663" y="6705600"/>
          <p14:tracePt t="22020" x="5037138" y="6786563"/>
          <p14:tracePt t="22037" x="5099050" y="6823075"/>
          <p14:tracePt t="22053" x="5180013" y="6848475"/>
          <p14:tracePt t="22071" x="5268913" y="6848475"/>
          <p14:tracePt t="22086" x="5402263" y="6848475"/>
          <p14:tracePt t="22103" x="5545138" y="6848475"/>
          <p14:tracePt t="22119" x="5741988" y="6848475"/>
          <p14:tracePt t="22137" x="5946775" y="6848475"/>
          <p14:tracePt t="22153" x="6170613" y="6848475"/>
          <p14:tracePt t="22169" x="6384925" y="6848475"/>
          <p14:tracePt t="22186" x="6554788" y="6848475"/>
          <p14:tracePt t="22203" x="6670675" y="6848475"/>
          <p14:tracePt t="22219" x="6840538" y="6804025"/>
          <p14:tracePt t="22237" x="6919913" y="6786563"/>
          <p14:tracePt t="22253" x="7010400" y="6751638"/>
          <p14:tracePt t="22269" x="7081838" y="6724650"/>
          <p14:tracePt t="22286" x="7143750" y="6688138"/>
          <p14:tracePt t="22310" x="7161213" y="6670675"/>
          <p14:tracePt t="22319" x="7251700" y="6626225"/>
          <p14:tracePt t="22342" x="7304088" y="6608763"/>
          <p14:tracePt t="22353" x="7394575" y="6554788"/>
          <p14:tracePt t="22369" x="7510463" y="6483350"/>
          <p14:tracePt t="22386" x="7626350" y="6394450"/>
          <p14:tracePt t="22402" x="7732713" y="6323013"/>
          <p14:tracePt t="22402" x="7759700" y="6286500"/>
          <p14:tracePt t="22420" x="7840663" y="6232525"/>
          <p14:tracePt t="22436" x="7947025" y="6116638"/>
          <p14:tracePt t="22453" x="8062913" y="5965825"/>
          <p14:tracePt t="22469" x="8180388" y="5813425"/>
          <p14:tracePt t="22487" x="8277225" y="5634038"/>
          <p14:tracePt t="22503" x="8402638" y="5411788"/>
          <p14:tracePt t="22519" x="8518525" y="5099050"/>
          <p14:tracePt t="22536" x="8634413" y="4840288"/>
          <p14:tracePt t="22552" x="8697913" y="4554538"/>
          <p14:tracePt t="22569" x="8796338" y="3848100"/>
          <p14:tracePt t="22624" x="8732838" y="3509963"/>
          <p14:tracePt t="22624" x="8715375" y="3455988"/>
          <p14:tracePt t="22669" x="8680450" y="3402013"/>
          <p14:tracePt t="22670" x="8643938" y="3357563"/>
          <p14:tracePt t="22686" x="8616950" y="3330575"/>
          <p14:tracePt t="22703" x="8589963" y="3313113"/>
          <p14:tracePt t="22719" x="8537575" y="3313113"/>
          <p14:tracePt t="22737" x="8420100" y="3295650"/>
          <p14:tracePt t="22752" x="8242300" y="3276600"/>
          <p14:tracePt t="22769" x="8081963" y="3276600"/>
          <p14:tracePt t="22786" x="7956550" y="3276600"/>
          <p14:tracePt t="22803" x="7840663" y="3276600"/>
          <p14:tracePt t="22819" x="7732713" y="3276600"/>
          <p14:tracePt t="22837" x="7680325" y="3276600"/>
          <p14:tracePt t="22852" x="7616825" y="3276600"/>
          <p14:tracePt t="22870" x="7581900" y="3295650"/>
          <p14:tracePt t="22885" x="7545388" y="3313113"/>
          <p14:tracePt t="22903" x="7537450" y="3322638"/>
          <p14:tracePt t="22919" x="7518400" y="3322638"/>
          <p14:tracePt t="22956" x="7510463" y="3340100"/>
          <p14:tracePt t="22980" x="7500938" y="3357563"/>
          <p14:tracePt t="22986" x="7483475" y="3384550"/>
          <p14:tracePt t="23010" x="7483475" y="3446463"/>
          <p14:tracePt t="25084" x="7491413" y="3446463"/>
          <p14:tracePt t="25116" x="7500938" y="3455988"/>
          <p14:tracePt t="25124" x="7500938" y="3465513"/>
          <p14:tracePt t="25140" x="7491413" y="3482975"/>
          <p14:tracePt t="25148" x="7483475" y="3490913"/>
          <p14:tracePt t="25156" x="7473950" y="3500438"/>
          <p14:tracePt t="25170" x="7466013" y="3509963"/>
          <p14:tracePt t="25186" x="7446963" y="3536950"/>
          <p14:tracePt t="25210" x="7446963" y="3544888"/>
          <p14:tracePt t="25219" x="7439025" y="3571875"/>
          <p14:tracePt t="25253" x="7439025" y="3581400"/>
          <p14:tracePt t="25572" x="7456488" y="3616325"/>
          <p14:tracePt t="25581" x="7500938" y="3633788"/>
          <p14:tracePt t="25588" x="7562850" y="3660775"/>
          <p14:tracePt t="25596" x="7634288" y="3687763"/>
          <p14:tracePt t="25604" x="7732713" y="3705225"/>
          <p14:tracePt t="25604" x="7759700" y="3724275"/>
          <p14:tracePt t="25621" x="7823200" y="3732213"/>
          <p14:tracePt t="25636" x="7848600" y="3732213"/>
          <p14:tracePt t="25948" x="7848600" y="3741738"/>
          <p14:tracePt t="25964" x="7848600" y="3759200"/>
          <p14:tracePt t="25972" x="7848600" y="3803650"/>
          <p14:tracePt t="25980" x="7823200" y="3822700"/>
          <p14:tracePt t="25988" x="7796213" y="3857625"/>
          <p14:tracePt t="26003" x="7786688" y="3867150"/>
          <p14:tracePt t="26019" x="7777163" y="3875088"/>
          <p14:tracePt t="26164" x="7777163" y="3884613"/>
          <p14:tracePt t="26180" x="7777163" y="3919538"/>
          <p14:tracePt t="26187" x="7777163" y="3938588"/>
          <p14:tracePt t="26204" x="7777163" y="4010025"/>
          <p14:tracePt t="26206" x="7777163" y="4081463"/>
          <p14:tracePt t="26223" x="7777163" y="4205288"/>
          <p14:tracePt t="26248" x="7777163" y="4232275"/>
          <p14:tracePt t="26254" x="7777163" y="4276725"/>
          <p14:tracePt t="26270" x="7777163" y="4322763"/>
          <p14:tracePt t="26287" x="7786688" y="4357688"/>
          <p14:tracePt t="26303" x="7786688" y="4375150"/>
          <p14:tracePt t="26320" x="7796213" y="4394200"/>
          <p14:tracePt t="26380" x="7804150" y="4402138"/>
          <p14:tracePt t="26884" x="7786688" y="4384675"/>
          <p14:tracePt t="26890" x="7670800" y="4303713"/>
          <p14:tracePt t="26904" x="7500938" y="4224338"/>
          <p14:tracePt t="26905" x="6875463" y="3946525"/>
          <p14:tracePt t="26923" x="6215063" y="3705225"/>
          <p14:tracePt t="26938" x="5741988" y="3527425"/>
          <p14:tracePt t="26954" x="5581650" y="3465513"/>
          <p14:tracePt t="26970" x="5572125" y="3465513"/>
          <p14:tracePt t="26987" x="5562600" y="3465513"/>
          <p14:tracePt t="27036" x="5537200" y="3465513"/>
          <p14:tracePt t="27037" x="5491163" y="3544888"/>
          <p14:tracePt t="27053" x="5438775" y="3660775"/>
          <p14:tracePt t="27069" x="5367338" y="3786188"/>
          <p14:tracePt t="27086" x="5330825" y="3884613"/>
          <p14:tracePt t="27102" x="5313363" y="3983038"/>
          <p14:tracePt t="27120" x="5313363" y="4027488"/>
          <p14:tracePt t="27136" x="5313363" y="4098925"/>
          <p14:tracePt t="27153" x="5313363" y="4170363"/>
          <p14:tracePt t="27169" x="5313363" y="4224338"/>
          <p14:tracePt t="27186" x="5348288" y="4313238"/>
          <p14:tracePt t="27203" x="5402263" y="4411663"/>
          <p14:tracePt t="27203" x="5438775" y="4456113"/>
          <p14:tracePt t="27221" x="5500688" y="4518025"/>
          <p14:tracePt t="27221" x="5545138" y="4554538"/>
          <p14:tracePt t="27236" x="5661025" y="4643438"/>
          <p14:tracePt t="27253" x="5768975" y="4697413"/>
          <p14:tracePt t="27269" x="5902325" y="4741863"/>
          <p14:tracePt t="27286" x="6108700" y="4813300"/>
          <p14:tracePt t="27302" x="6599238" y="4919663"/>
          <p14:tracePt t="27337" x="7000875" y="4911725"/>
          <p14:tracePt t="27402" x="7089775" y="4867275"/>
          <p14:tracePt t="27419" x="7277100" y="4732338"/>
          <p14:tracePt t="27437" x="7402513" y="4589463"/>
          <p14:tracePt t="27453" x="7456488" y="4419600"/>
          <p14:tracePt t="27470" x="7491413" y="4268788"/>
          <p14:tracePt t="27486" x="7491413" y="4108450"/>
          <p14:tracePt t="27503" x="7491413" y="3946525"/>
          <p14:tracePt t="27519" x="7483475" y="3894138"/>
          <p14:tracePt t="27536" x="7429500" y="3803650"/>
          <p14:tracePt t="27553" x="7340600" y="3768725"/>
          <p14:tracePt t="27570" x="7000875" y="3697288"/>
          <p14:tracePt t="27570" x="6894513" y="3679825"/>
          <p14:tracePt t="27604" x="6769100" y="3679825"/>
          <p14:tracePt t="27605" x="6653213" y="3679825"/>
          <p14:tracePt t="27619" x="6313488" y="3679825"/>
          <p14:tracePt t="27638" x="6116638" y="3679825"/>
          <p14:tracePt t="27653" x="6037263" y="3705225"/>
          <p14:tracePt t="27669" x="5965825" y="3751263"/>
          <p14:tracePt t="27686" x="5894388" y="3786188"/>
          <p14:tracePt t="27702" x="5840413" y="3857625"/>
          <p14:tracePt t="27720" x="5759450" y="3983038"/>
          <p14:tracePt t="27736" x="5670550" y="4116388"/>
          <p14:tracePt t="27753" x="5616575" y="4268788"/>
          <p14:tracePt t="27768" x="5572125" y="4419600"/>
          <p14:tracePt t="27786" x="5554663" y="4554538"/>
          <p14:tracePt t="27802" x="5554663" y="4670425"/>
          <p14:tracePt t="27819" x="5581650" y="4822825"/>
          <p14:tracePt t="27836" x="5653088" y="4946650"/>
          <p14:tracePt t="27853" x="5705475" y="5010150"/>
          <p14:tracePt t="27871" x="5776913" y="5045075"/>
          <p14:tracePt t="27888" x="5848350" y="5072063"/>
          <p14:tracePt t="27904" x="5973763" y="5089525"/>
          <p14:tracePt t="27921" x="6188075" y="5089525"/>
          <p14:tracePt t="27937" x="6572250" y="5089525"/>
          <p14:tracePt t="27954" x="7037388" y="5089525"/>
          <p14:tracePt t="27970" x="7348538" y="5089525"/>
          <p14:tracePt t="27970" x="7456488" y="5054600"/>
          <p14:tracePt t="27989" x="7545388" y="5018088"/>
          <p14:tracePt t="28003" x="8081963" y="4295775"/>
          <p14:tracePt t="28076" x="8018463" y="3724275"/>
          <p14:tracePt t="28111" x="7885113" y="3536950"/>
          <p14:tracePt t="28126" x="7813675" y="3446463"/>
          <p14:tracePt t="28137" x="7670800" y="3322638"/>
          <p14:tracePt t="28152" x="7456488" y="3224213"/>
          <p14:tracePt t="28169" x="7188200" y="3152775"/>
          <p14:tracePt t="28186" x="6973888" y="3116263"/>
          <p14:tracePt t="28202" x="6777038" y="3116263"/>
          <p14:tracePt t="28221" x="6705600" y="3116263"/>
          <p14:tracePt t="28240" x="6626225" y="3133725"/>
          <p14:tracePt t="28253" x="6545263" y="3187700"/>
          <p14:tracePt t="28271" x="6438900" y="3259138"/>
          <p14:tracePt t="28286" x="6340475" y="3357563"/>
          <p14:tracePt t="28304" x="6224588" y="3517900"/>
          <p14:tracePt t="28319" x="6143625" y="3687763"/>
          <p14:tracePt t="28337" x="6089650" y="3857625"/>
          <p14:tracePt t="28353" x="6062663" y="4027488"/>
          <p14:tracePt t="28370" x="6062663" y="4170363"/>
          <p14:tracePt t="28386" x="6089650" y="4394200"/>
          <p14:tracePt t="28420" x="6232525" y="4562475"/>
          <p14:tracePt t="28420" x="6296025" y="4616450"/>
          <p14:tracePt t="28454" x="6724650" y="4768850"/>
          <p14:tracePt t="28486" x="6894513" y="4822825"/>
          <p14:tracePt t="28487" x="7126288" y="4822825"/>
          <p14:tracePt t="28503" x="7296150" y="4822825"/>
          <p14:tracePt t="28519" x="7402513" y="4795838"/>
          <p14:tracePt t="28536" x="7483475" y="4724400"/>
          <p14:tracePt t="28554" x="7589838" y="4598988"/>
          <p14:tracePt t="28569" x="7634288" y="4465638"/>
          <p14:tracePt t="28587" x="7680325" y="4276725"/>
          <p14:tracePt t="28603" x="7680325" y="4044950"/>
          <p14:tracePt t="28603" x="7680325" y="3919538"/>
          <p14:tracePt t="28621" x="7518400" y="3625850"/>
          <p14:tracePt t="28637" x="7259638" y="3322638"/>
          <p14:tracePt t="28654" x="6965950" y="3125788"/>
          <p14:tracePt t="28670" x="6724650" y="2990850"/>
          <p14:tracePt t="28687" x="6500813" y="2894013"/>
          <p14:tracePt t="28703" x="6259513" y="2840038"/>
          <p14:tracePt t="28720" x="6000750" y="2840038"/>
          <p14:tracePt t="28736" x="5786438" y="2847975"/>
          <p14:tracePt t="28754" x="5634038" y="2938463"/>
          <p14:tracePt t="28769" x="5473700" y="3054350"/>
          <p14:tracePt t="28787" x="5330825" y="3160713"/>
          <p14:tracePt t="28803" x="5224463" y="3268663"/>
          <p14:tracePt t="28820" x="5126038" y="3384550"/>
          <p14:tracePt t="28820" x="5089525" y="3438525"/>
          <p14:tracePt t="28837" x="5045075" y="3544888"/>
          <p14:tracePt t="28853" x="5027613" y="3660775"/>
          <p14:tracePt t="28869" x="5027613" y="3857625"/>
          <p14:tracePt t="28886" x="5027613" y="4044950"/>
          <p14:tracePt t="28903" x="5054600" y="4259263"/>
          <p14:tracePt t="28920" x="5205413" y="4510088"/>
          <p14:tracePt t="28937" x="5429250" y="4848225"/>
          <p14:tracePt t="28953" x="5813425" y="5259388"/>
          <p14:tracePt t="28970" x="6313488" y="5670550"/>
          <p14:tracePt t="28986" x="6751638" y="5956300"/>
          <p14:tracePt t="29003" x="7277100" y="6251575"/>
          <p14:tracePt t="29020" x="8385175" y="6626225"/>
          <p14:tracePt t="29045" x="8562975" y="6653213"/>
          <p14:tracePt t="29053" x="8920163" y="6680200"/>
          <p14:tracePt t="29070" x="9134475" y="6643688"/>
          <p14:tracePt t="29094" x="9134475" y="6608763"/>
          <p14:tracePt t="29103" x="9134475" y="5965825"/>
          <p14:tracePt t="29174" x="9134475" y="5894388"/>
          <p14:tracePt t="29186" x="9134475" y="5751513"/>
          <p14:tracePt t="29203" x="9134475" y="5581650"/>
          <p14:tracePt t="29219" x="9134475" y="5340350"/>
          <p14:tracePt t="29238" x="9045575" y="5153025"/>
          <p14:tracePt t="29252" x="8875713" y="4973638"/>
          <p14:tracePt t="29269" x="8653463" y="4840288"/>
          <p14:tracePt t="29285" x="8483600" y="4776788"/>
          <p14:tracePt t="29303" x="8296275" y="4732338"/>
          <p14:tracePt t="29319" x="8081963" y="4705350"/>
          <p14:tracePt t="29338" x="7848600" y="4705350"/>
          <p14:tracePt t="29353" x="7554913" y="4705350"/>
          <p14:tracePt t="29369" x="7304088" y="4724400"/>
          <p14:tracePt t="29386" x="7062788" y="4822825"/>
          <p14:tracePt t="29402" x="6875463" y="4938713"/>
          <p14:tracePt t="29419" x="6626225" y="5133975"/>
          <p14:tracePt t="29437" x="6510338" y="5286375"/>
          <p14:tracePt t="29453" x="6411913" y="5465763"/>
          <p14:tracePt t="29469" x="6348413" y="5589588"/>
          <p14:tracePt t="29487" x="6330950" y="5732463"/>
          <p14:tracePt t="29502" x="6330950" y="5894388"/>
          <p14:tracePt t="29519" x="6500813" y="6384925"/>
          <p14:tracePt t="29569" x="6562725" y="6456363"/>
          <p14:tracePt t="29587" x="6661150" y="6562725"/>
          <p14:tracePt t="29602" x="6786563" y="6670675"/>
          <p14:tracePt t="29602" x="6875463" y="6732588"/>
          <p14:tracePt t="29622" x="7027863" y="6804025"/>
          <p14:tracePt t="29637" x="7161213" y="6848475"/>
          <p14:tracePt t="29653" x="7215188" y="6848475"/>
          <p14:tracePt t="29669" x="7251700" y="6848475"/>
          <p14:tracePt t="29686" x="7277100" y="6848475"/>
          <p14:tracePt t="29703" x="7296150" y="6848475"/>
          <p14:tracePt t="29719" x="7348538" y="6848475"/>
          <p14:tracePt t="29737" x="7419975" y="6840538"/>
          <p14:tracePt t="29753" x="7527925" y="6804025"/>
          <p14:tracePt t="29770" x="7634288" y="6769100"/>
          <p14:tracePt t="29786" x="7688263" y="6742113"/>
          <p14:tracePt t="29802" x="7786688" y="6688138"/>
          <p14:tracePt t="29819" x="7885113" y="6626225"/>
          <p14:tracePt t="29840" x="7929563" y="6599238"/>
          <p14:tracePt t="29854" x="7966075" y="6572250"/>
          <p14:tracePt t="29872" x="7991475" y="6537325"/>
          <p14:tracePt t="29888" x="8010525" y="6500813"/>
          <p14:tracePt t="29906" x="8027988" y="6465888"/>
          <p14:tracePt t="29921" x="8045450" y="6429375"/>
          <p14:tracePt t="29939" x="8054975" y="6394450"/>
          <p14:tracePt t="29954" x="8072438" y="6367463"/>
          <p14:tracePt t="29954" x="8072438" y="6357938"/>
          <p14:tracePt t="29973" x="8081963" y="6323013"/>
          <p14:tracePt t="29988" x="8081963" y="6286500"/>
          <p14:tracePt t="29988" x="8081963" y="6259513"/>
          <p14:tracePt t="30006" x="8099425" y="6251575"/>
          <p14:tracePt t="30019" x="8099425" y="6153150"/>
          <p14:tracePt t="30037" x="8099425" y="6072188"/>
          <p14:tracePt t="30064" x="8099425" y="6054725"/>
          <p14:tracePt t="30069" x="8099425" y="6018213"/>
          <p14:tracePt t="30086" x="8099425" y="5991225"/>
          <p14:tracePt t="30102" x="8099425" y="5973763"/>
          <p14:tracePt t="30120" x="8099425" y="5956300"/>
          <p14:tracePt t="30276" x="8089900" y="5956300"/>
          <p14:tracePt t="30284" x="8062913" y="5973763"/>
          <p14:tracePt t="30292" x="8037513" y="6000750"/>
          <p14:tracePt t="30302" x="8001000" y="6054725"/>
          <p14:tracePt t="30302" x="7974013" y="6134100"/>
          <p14:tracePt t="30320" x="7939088" y="6205538"/>
          <p14:tracePt t="30336" x="7920038" y="6251575"/>
          <p14:tracePt t="30353" x="7912100" y="6296025"/>
          <p14:tracePt t="30369" x="7912100" y="6303963"/>
          <p14:tracePt t="30386" x="7912100" y="6313488"/>
          <p14:tracePt t="30428" x="7912100" y="6330950"/>
          <p14:tracePt t="30436" x="7912100" y="6357938"/>
          <p14:tracePt t="30442" x="7912100" y="6394450"/>
          <p14:tracePt t="30452" x="7912100" y="6429375"/>
          <p14:tracePt t="30486" x="7912100" y="6483350"/>
          <p14:tracePt t="30502" x="7912100" y="6537325"/>
          <p14:tracePt t="30503" x="7912100" y="6572250"/>
          <p14:tracePt t="30519" x="7912100" y="6589713"/>
          <p14:tracePt t="30588" x="7920038" y="6589713"/>
          <p14:tracePt t="30588" x="7983538" y="6581775"/>
          <p14:tracePt t="30613" x="8089900" y="6446838"/>
          <p14:tracePt t="30614" x="8224838" y="5867400"/>
          <p14:tracePt t="30683" x="8188325" y="5759450"/>
          <p14:tracePt t="30686" x="8081963" y="5518150"/>
          <p14:tracePt t="30703" x="7867650" y="5259388"/>
          <p14:tracePt t="30719" x="7742238" y="5089525"/>
          <p14:tracePt t="30737" x="7653338" y="5027613"/>
          <p14:tracePt t="30752" x="7589838" y="4991100"/>
          <p14:tracePt t="30769" x="7581900" y="4991100"/>
          <p14:tracePt t="30785" x="7572375" y="4983163"/>
          <p14:tracePt t="30844" x="7527925" y="5000625"/>
          <p14:tracePt t="30858" x="7491413" y="5037138"/>
          <p14:tracePt t="30858" x="7439025" y="5089525"/>
          <p14:tracePt t="30870" x="7394575" y="5133975"/>
          <p14:tracePt t="30871" x="7323138" y="5241925"/>
          <p14:tracePt t="30889" x="7296150" y="5357813"/>
          <p14:tracePt t="30904" x="7286625" y="5465763"/>
          <p14:tracePt t="30921" x="7286625" y="5608638"/>
          <p14:tracePt t="30938" x="7286625" y="5705475"/>
          <p14:tracePt t="30954" x="7313613" y="5813425"/>
          <p14:tracePt t="30971" x="7375525" y="5884863"/>
          <p14:tracePt t="30990" x="7385050" y="5894388"/>
          <p14:tracePt t="31004" x="7429500" y="5911850"/>
          <p14:tracePt t="31023" x="7473950" y="5929313"/>
          <p14:tracePt t="31037" x="7518400" y="5929313"/>
          <p14:tracePt t="31053" x="7572375" y="5929313"/>
          <p14:tracePt t="31053" x="7589838" y="5929313"/>
          <p14:tracePt t="31077" x="7626350" y="5911850"/>
          <p14:tracePt t="31086" x="7670800" y="5867400"/>
          <p14:tracePt t="31102" x="7688263" y="5822950"/>
          <p14:tracePt t="31120" x="7705725" y="5786438"/>
          <p14:tracePt t="31136" x="7724775" y="5732463"/>
          <p14:tracePt t="31152" x="7724775" y="5697538"/>
          <p14:tracePt t="31169" x="7724775" y="5680075"/>
          <p14:tracePt t="31258" x="7724775" y="5715000"/>
          <p14:tracePt t="31270" x="7715250" y="5795963"/>
          <p14:tracePt t="31278" x="7688263" y="5857875"/>
          <p14:tracePt t="31288" x="7643813" y="5983288"/>
          <p14:tracePt t="31304" x="7626350" y="6081713"/>
          <p14:tracePt t="31319" x="7626350" y="6126163"/>
          <p14:tracePt t="31337" x="7626350" y="6143625"/>
          <p14:tracePt t="31516" x="7634288" y="6143625"/>
          <p14:tracePt t="32428" x="7643813" y="6143625"/>
          <p14:tracePt t="32436" x="7313613" y="6483350"/>
          <p14:tracePt t="32479" x="7259638" y="6518275"/>
          <p14:tracePt t="32486" x="7205663" y="6572250"/>
          <p14:tracePt t="32502" x="7153275" y="6599238"/>
          <p14:tracePt t="32520" x="7126288" y="6599238"/>
          <p14:tracePt t="32535" x="7099300" y="6626225"/>
          <p14:tracePt t="32553" x="7089775" y="6626225"/>
          <p14:tracePt t="32568" x="7081838" y="6626225"/>
          <p14:tracePt t="32628" x="7062788" y="6626225"/>
          <p14:tracePt t="32628" x="7018338" y="6626225"/>
          <p14:tracePt t="32652" x="6946900" y="6626225"/>
          <p14:tracePt t="32660" x="6884988" y="6626225"/>
          <p14:tracePt t="32668" x="6804025" y="6626225"/>
          <p14:tracePt t="32675" x="6715125" y="6626225"/>
          <p14:tracePt t="33132" x="6724650" y="6626225"/>
          <p14:tracePt t="33148" x="6742113" y="6608763"/>
          <p14:tracePt t="33154" x="6786563" y="6608763"/>
          <p14:tracePt t="33158" x="6831013" y="6608763"/>
          <p14:tracePt t="33168" x="6956425" y="6589713"/>
          <p14:tracePt t="33186" x="7037388" y="6581775"/>
          <p14:tracePt t="33202" x="7081838" y="6572250"/>
          <p14:tracePt t="33219" x="7089775" y="6562725"/>
          <p14:tracePt t="33365" x="7099300" y="6562725"/>
          <p14:tracePt t="34524" x="7180263" y="6562725"/>
          <p14:tracePt t="34529" x="7304088" y="6545263"/>
          <p14:tracePt t="34536" x="7483475" y="6510338"/>
          <p14:tracePt t="34551" x="7670800" y="6483350"/>
          <p14:tracePt t="34646" x="7688263" y="6483350"/>
          <p14:tracePt t="35810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672" y="320031"/>
            <a:ext cx="4222187" cy="6445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239501" y="6550227"/>
            <a:ext cx="2819037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Batlle</a:t>
            </a:r>
            <a:r>
              <a:rPr kumimoji="0" lang="it-IT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 and </a:t>
            </a:r>
            <a:r>
              <a:rPr kumimoji="0" lang="it-IT" sz="14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Clevers</a:t>
            </a:r>
            <a:r>
              <a:rPr kumimoji="0" lang="it-IT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, </a:t>
            </a:r>
            <a:r>
              <a:rPr kumimoji="0" lang="it-IT" sz="14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Nat</a:t>
            </a:r>
            <a:r>
              <a:rPr kumimoji="0" lang="it-IT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 </a:t>
            </a:r>
            <a:r>
              <a:rPr kumimoji="0" lang="it-IT" sz="14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Med</a:t>
            </a:r>
            <a:r>
              <a:rPr kumimoji="0" lang="it-IT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, 2017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32736" y="82305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en-GB" dirty="0">
                <a:latin typeface="Comic Sans MS" panose="030F0702030302020204" pitchFamily="66" charset="0"/>
              </a:rPr>
              <a:t>SC Plasticity</a:t>
            </a:r>
            <a:endParaRPr lang="it-IT" dirty="0">
              <a:latin typeface="Comic Sans MS" panose="030F0702030302020204" pitchFamily="66" charset="0"/>
            </a:endParaRPr>
          </a:p>
          <a:p>
            <a:pPr>
              <a:lnSpc>
                <a:spcPct val="200000"/>
              </a:lnSpc>
            </a:pPr>
            <a:r>
              <a:rPr lang="en-GB" dirty="0">
                <a:latin typeface="Comic Sans MS" panose="030F0702030302020204" pitchFamily="66" charset="0"/>
              </a:rPr>
              <a:t>Role of the niche </a:t>
            </a:r>
            <a:endParaRPr lang="it-IT" dirty="0">
              <a:latin typeface="Comic Sans MS" panose="030F0702030302020204" pitchFamily="66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42816"/>
      </p:ext>
    </p:extLst>
  </p:cSld>
  <p:clrMapOvr>
    <a:masterClrMapping/>
  </p:clrMapOvr>
  <p:transition spd="med" advTm="691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672" y="320031"/>
            <a:ext cx="4222187" cy="6445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239501" y="6550227"/>
            <a:ext cx="2819037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Batlle</a:t>
            </a:r>
            <a:r>
              <a:rPr kumimoji="0" lang="it-IT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 and </a:t>
            </a:r>
            <a:r>
              <a:rPr kumimoji="0" lang="it-IT" sz="14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Clevers</a:t>
            </a:r>
            <a:r>
              <a:rPr kumimoji="0" lang="it-IT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, </a:t>
            </a:r>
            <a:r>
              <a:rPr kumimoji="0" lang="it-IT" sz="14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Nat</a:t>
            </a:r>
            <a:r>
              <a:rPr kumimoji="0" lang="it-IT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 </a:t>
            </a:r>
            <a:r>
              <a:rPr kumimoji="0" lang="it-IT" sz="14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Med</a:t>
            </a:r>
            <a:r>
              <a:rPr kumimoji="0" lang="it-IT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, 2017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32736" y="82305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en-GB" dirty="0">
                <a:latin typeface="Comic Sans MS" panose="030F0702030302020204" pitchFamily="66" charset="0"/>
              </a:rPr>
              <a:t>SC Plasticity</a:t>
            </a:r>
            <a:endParaRPr lang="it-IT" dirty="0">
              <a:latin typeface="Comic Sans MS" panose="030F0702030302020204" pitchFamily="66" charset="0"/>
            </a:endParaRPr>
          </a:p>
          <a:p>
            <a:pPr>
              <a:lnSpc>
                <a:spcPct val="200000"/>
              </a:lnSpc>
            </a:pPr>
            <a:r>
              <a:rPr lang="en-GB" dirty="0">
                <a:latin typeface="Comic Sans MS" panose="030F0702030302020204" pitchFamily="66" charset="0"/>
              </a:rPr>
              <a:t>Role of the niche </a:t>
            </a:r>
            <a:endParaRPr lang="it-IT" dirty="0">
              <a:latin typeface="Comic Sans MS" panose="030F0702030302020204" pitchFamily="66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2148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126240"/>
      </p:ext>
    </p:extLst>
  </p:cSld>
  <p:clrMapOvr>
    <a:masterClrMapping/>
  </p:clrMapOvr>
  <p:transition spd="med" advTm="116166"/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524" x="4500563" y="3527425"/>
          <p14:tracePt t="6534" x="4491038" y="3527425"/>
          <p14:tracePt t="6723" x="4465638" y="3527425"/>
          <p14:tracePt t="6732" x="4438650" y="3527425"/>
          <p14:tracePt t="6740" x="4429125" y="3527425"/>
          <p14:tracePt t="6748" x="4367213" y="3536950"/>
          <p14:tracePt t="6756" x="4330700" y="3536950"/>
          <p14:tracePt t="6773" x="4276725" y="3536950"/>
          <p14:tracePt t="6790" x="4187825" y="3536950"/>
          <p14:tracePt t="6877" x="4170363" y="3536950"/>
          <p14:tracePt t="6898" x="4152900" y="3517900"/>
          <p14:tracePt t="6948" x="4133850" y="3517900"/>
          <p14:tracePt t="6949" x="4125913" y="3517900"/>
          <p14:tracePt t="6956" x="4116388" y="3509963"/>
          <p14:tracePt t="6973" x="4081463" y="3500438"/>
          <p14:tracePt t="6990" x="4054475" y="3500438"/>
          <p14:tracePt t="7006" x="4017963" y="3500438"/>
          <p14:tracePt t="7023" x="3983038" y="3500438"/>
          <p14:tracePt t="7039" x="3902075" y="3482975"/>
          <p14:tracePt t="7057" x="3848100" y="3473450"/>
          <p14:tracePt t="7072" x="3813175" y="3473450"/>
          <p14:tracePt t="7090" x="3786188" y="3473450"/>
          <p14:tracePt t="7106" x="3768725" y="3455988"/>
          <p14:tracePt t="7123" x="3714750" y="3455988"/>
          <p14:tracePt t="7139" x="3660775" y="3446463"/>
          <p14:tracePt t="7157" x="3625850" y="3446463"/>
          <p14:tracePt t="7174" x="3562350" y="3429000"/>
          <p14:tracePt t="7189" x="3527425" y="3429000"/>
          <p14:tracePt t="7207" x="3500438" y="3429000"/>
          <p14:tracePt t="7222" x="3465513" y="3429000"/>
          <p14:tracePt t="7239" x="3446463" y="3429000"/>
          <p14:tracePt t="7256" x="3419475" y="3429000"/>
          <p14:tracePt t="7273" x="3384550" y="3429000"/>
          <p14:tracePt t="7289" x="3357563" y="3429000"/>
          <p14:tracePt t="7306" x="3322638" y="3429000"/>
          <p14:tracePt t="7322" x="3232150" y="3429000"/>
          <p14:tracePt t="7322" x="3197225" y="3429000"/>
          <p14:tracePt t="7356" x="3133725" y="3429000"/>
          <p14:tracePt t="7373" x="3036888" y="3429000"/>
          <p14:tracePt t="7389" x="2982913" y="3429000"/>
          <p14:tracePt t="7406" x="2928938" y="3429000"/>
          <p14:tracePt t="7423" x="2911475" y="3429000"/>
          <p14:tracePt t="7440" x="2894013" y="3429000"/>
          <p14:tracePt t="7456" x="2884488" y="3429000"/>
          <p14:tracePt t="7492" x="2874963" y="3429000"/>
          <p14:tracePt t="7507" x="2857500" y="3429000"/>
          <p14:tracePt t="7524" x="2847975" y="3438525"/>
          <p14:tracePt t="7526" x="2840038" y="3438525"/>
          <p14:tracePt t="7526" x="2830513" y="3455988"/>
          <p14:tracePt t="7556" x="2822575" y="3455988"/>
          <p14:tracePt t="7557" x="2822575" y="3473450"/>
          <p14:tracePt t="7579" x="2813050" y="3490913"/>
          <p14:tracePt t="7590" x="2813050" y="3509963"/>
          <p14:tracePt t="7606" x="2813050" y="3554413"/>
          <p14:tracePt t="7623" x="2813050" y="3562350"/>
          <p14:tracePt t="7639" x="2813050" y="3598863"/>
          <p14:tracePt t="7657" x="2813050" y="3616325"/>
          <p14:tracePt t="7672" x="2822575" y="3643313"/>
          <p14:tracePt t="7690" x="2857500" y="3670300"/>
          <p14:tracePt t="7706" x="2901950" y="3705225"/>
          <p14:tracePt t="7723" x="2938463" y="3714750"/>
          <p14:tracePt t="7739" x="2965450" y="3732213"/>
          <p14:tracePt t="7757" x="2973388" y="3732213"/>
          <p14:tracePt t="7773" x="3000375" y="3751263"/>
          <p14:tracePt t="7790" x="3009900" y="3751263"/>
          <p14:tracePt t="7806" x="3036888" y="3751263"/>
          <p14:tracePt t="7824" x="3054350" y="3751263"/>
          <p14:tracePt t="7839" x="3081338" y="3751263"/>
          <p14:tracePt t="7857" x="3108325" y="3751263"/>
          <p14:tracePt t="7882" x="3125788" y="3751263"/>
          <p14:tracePt t="7889" x="3143250" y="3732213"/>
          <p14:tracePt t="7906" x="3170238" y="3697288"/>
          <p14:tracePt t="7906" x="3187700" y="3687763"/>
          <p14:tracePt t="7925" x="3187700" y="3652838"/>
          <p14:tracePt t="7939" x="3214688" y="3571875"/>
          <p14:tracePt t="7956" x="3224213" y="3322638"/>
          <p14:tracePt t="8046" x="3224213" y="3313113"/>
          <p14:tracePt t="8055" x="3224213" y="3295650"/>
          <p14:tracePt t="8072" x="3224213" y="3286125"/>
          <p14:tracePt t="8116" x="3214688" y="3276600"/>
          <p14:tracePt t="8139" x="3205163" y="3268663"/>
          <p14:tracePt t="8156" x="3197225" y="3268663"/>
          <p14:tracePt t="8164" x="3187700" y="3259138"/>
          <p14:tracePt t="8172" x="3179763" y="3259138"/>
          <p14:tracePt t="8189" x="3160713" y="3259138"/>
          <p14:tracePt t="8207" x="3125788" y="3259138"/>
          <p14:tracePt t="8239" x="3108325" y="3259138"/>
          <p14:tracePt t="8239" x="3062288" y="3259138"/>
          <p14:tracePt t="8256" x="3044825" y="3259138"/>
          <p14:tracePt t="8272" x="3009900" y="3259138"/>
          <p14:tracePt t="8288" x="2973388" y="3268663"/>
          <p14:tracePt t="8288" x="2946400" y="3295650"/>
          <p14:tracePt t="8309" x="2928938" y="3313113"/>
          <p14:tracePt t="8323" x="2857500" y="3367088"/>
          <p14:tracePt t="8346" x="2840038" y="3402013"/>
          <p14:tracePt t="8362" x="2840038" y="3411538"/>
          <p14:tracePt t="8373" x="2840038" y="3429000"/>
          <p14:tracePt t="8574" x="2847975" y="3429000"/>
          <p14:tracePt t="8582" x="2857500" y="3429000"/>
          <p14:tracePt t="8595" x="2867025" y="3429000"/>
          <p14:tracePt t="8606" x="2884488" y="3429000"/>
          <p14:tracePt t="8659" x="2894013" y="3429000"/>
          <p14:tracePt t="8667" x="2901950" y="3411538"/>
          <p14:tracePt t="8675" x="2911475" y="3411538"/>
          <p14:tracePt t="8677" x="2919413" y="3384550"/>
          <p14:tracePt t="8705" x="2919413" y="3348038"/>
          <p14:tracePt t="8706" x="2938463" y="3303588"/>
          <p14:tracePt t="8722" x="2938463" y="3268663"/>
          <p14:tracePt t="8738" x="2938463" y="3197225"/>
          <p14:tracePt t="8756" x="2938463" y="3160713"/>
          <p14:tracePt t="8788" x="2938463" y="3152775"/>
          <p14:tracePt t="8884" x="2938463" y="3143250"/>
          <p14:tracePt t="8900" x="2928938" y="3143250"/>
          <p14:tracePt t="8915" x="2919413" y="3152775"/>
          <p14:tracePt t="8923" x="2911475" y="3152775"/>
          <p14:tracePt t="8931" x="2901950" y="3170238"/>
          <p14:tracePt t="8931" x="2894013" y="3170238"/>
          <p14:tracePt t="8940" x="2884488" y="3179763"/>
          <p14:tracePt t="8940" x="2874963" y="3197225"/>
          <p14:tracePt t="8956" x="2847975" y="3224213"/>
          <p14:tracePt t="8973" x="2847975" y="3259138"/>
          <p14:tracePt t="8988" x="2840038" y="3286125"/>
          <p14:tracePt t="9006" x="2830513" y="3313113"/>
          <p14:tracePt t="9022" x="2813050" y="3348038"/>
          <p14:tracePt t="10203" x="2813050" y="3357563"/>
          <p14:tracePt t="10243" x="2813050" y="3367088"/>
          <p14:tracePt t="10251" x="2813050" y="3375025"/>
          <p14:tracePt t="10259" x="2813050" y="3394075"/>
          <p14:tracePt t="10275" x="2822575" y="3419475"/>
          <p14:tracePt t="10277" x="2822575" y="3429000"/>
          <p14:tracePt t="10288" x="2830513" y="3482975"/>
          <p14:tracePt t="10305" x="2830513" y="3536950"/>
          <p14:tracePt t="10322" x="2830513" y="3562350"/>
          <p14:tracePt t="10339" x="2830513" y="3598863"/>
          <p14:tracePt t="10357" x="2830513" y="3616325"/>
          <p14:tracePt t="10396" x="2830513" y="3625850"/>
          <p14:tracePt t="10427" x="2830513" y="3633788"/>
          <p14:tracePt t="10430" x="2822575" y="3643313"/>
          <p14:tracePt t="10437" x="2813050" y="3643313"/>
          <p14:tracePt t="10444" x="2813050" y="3652838"/>
          <p14:tracePt t="10476" x="2803525" y="3652838"/>
          <p14:tracePt t="11387" x="2803525" y="3660775"/>
          <p14:tracePt t="11395" x="2795588" y="3679825"/>
          <p14:tracePt t="11397" x="2776538" y="3705225"/>
          <p14:tracePt t="11405" x="2741613" y="3759200"/>
          <p14:tracePt t="11421" x="2705100" y="3830638"/>
          <p14:tracePt t="11440" x="2679700" y="3884613"/>
          <p14:tracePt t="11455" x="2660650" y="3956050"/>
          <p14:tracePt t="11472" x="2643188" y="3973513"/>
          <p14:tracePt t="11489" x="2633663" y="4010025"/>
          <p14:tracePt t="11506" x="2616200" y="4037013"/>
          <p14:tracePt t="11522" x="2616200" y="4044950"/>
          <p14:tracePt t="11539" x="2608263" y="4081463"/>
          <p14:tracePt t="11555" x="2589213" y="4133850"/>
          <p14:tracePt t="11575" x="2571750" y="4152900"/>
          <p14:tracePt t="11591" x="2554288" y="4187825"/>
          <p14:tracePt t="11606" x="2536825" y="4232275"/>
          <p14:tracePt t="11623" x="2536825" y="4241800"/>
          <p14:tracePt t="11638" x="2536825" y="4259263"/>
          <p14:tracePt t="11715" x="2536825" y="4268788"/>
          <p14:tracePt t="11739" x="2544763" y="4268788"/>
          <p14:tracePt t="11755" x="2554288" y="4276725"/>
          <p14:tracePt t="11851" x="2562225" y="4276725"/>
          <p14:tracePt t="11868" x="2581275" y="4276725"/>
          <p14:tracePt t="11876" x="2589213" y="4276725"/>
          <p14:tracePt t="11888" x="2598738" y="4276725"/>
          <p14:tracePt t="11905" x="2616200" y="4276725"/>
          <p14:tracePt t="11955" x="2625725" y="4276725"/>
          <p14:tracePt t="12003" x="2633663" y="4276725"/>
          <p14:tracePt t="12027" x="2643188" y="4276725"/>
          <p14:tracePt t="12035" x="2652713" y="4276725"/>
          <p14:tracePt t="12068" x="2652713" y="4268788"/>
          <p14:tracePt t="12091" x="2670175" y="4268788"/>
          <p14:tracePt t="12107" x="2679700" y="4259263"/>
          <p14:tracePt t="12128" x="2687638" y="4259263"/>
          <p14:tracePt t="12131" x="2705100" y="4259263"/>
          <p14:tracePt t="12139" x="2732088" y="4259263"/>
          <p14:tracePt t="12156" x="2795588" y="4259263"/>
          <p14:tracePt t="12172" x="2847975" y="4259263"/>
          <p14:tracePt t="12189" x="2901950" y="4259263"/>
          <p14:tracePt t="12206" x="2919413" y="4259263"/>
          <p14:tracePt t="12223" x="2938463" y="4259263"/>
          <p14:tracePt t="12331" x="2938463" y="4268788"/>
          <p14:tracePt t="12339" x="2982913" y="4268788"/>
          <p14:tracePt t="12434" x="2990850" y="4276725"/>
          <p14:tracePt t="12499" x="3000375" y="4276725"/>
          <p14:tracePt t="12515" x="3017838" y="4276725"/>
          <p14:tracePt t="12540" x="3027363" y="4276725"/>
          <p14:tracePt t="12553" x="3036888" y="4276725"/>
          <p14:tracePt t="12572" x="3044825" y="4276725"/>
          <p14:tracePt t="12589" x="3062288" y="4268788"/>
          <p14:tracePt t="12604" x="3071813" y="4268788"/>
          <p14:tracePt t="12611" x="3071813" y="4259263"/>
          <p14:tracePt t="12627" x="3081338" y="4251325"/>
          <p14:tracePt t="12644" x="3089275" y="4251325"/>
          <p14:tracePt t="12659" x="3098800" y="4251325"/>
          <p14:tracePt t="12665" x="3098800" y="4241800"/>
          <p14:tracePt t="12748" x="3116263" y="4241800"/>
          <p14:tracePt t="12803" x="3125788" y="4241800"/>
          <p14:tracePt t="12819" x="3133725" y="4241800"/>
          <p14:tracePt t="12827" x="3143250" y="4241800"/>
          <p14:tracePt t="12852" x="3143250" y="4232275"/>
          <p14:tracePt t="12899" x="3152775" y="4232275"/>
          <p14:tracePt t="12923" x="3160713" y="4232275"/>
          <p14:tracePt t="12939" x="3170238" y="4224338"/>
          <p14:tracePt t="14419" x="3170238" y="4214813"/>
          <p14:tracePt t="14427" x="3187700" y="4197350"/>
          <p14:tracePt t="14435" x="3214688" y="4197350"/>
          <p14:tracePt t="14438" x="3295650" y="4170363"/>
          <p14:tracePt t="14455" x="3375025" y="4152900"/>
          <p14:tracePt t="14472" x="3429000" y="4133850"/>
          <p14:tracePt t="14488" x="3473450" y="4125913"/>
          <p14:tracePt t="14506" x="3500438" y="4108450"/>
          <p14:tracePt t="14521" x="3509963" y="4108450"/>
          <p14:tracePt t="14538" x="3517900" y="4108450"/>
          <p14:tracePt t="14555" x="3536950" y="4108450"/>
          <p14:tracePt t="14788" x="3562350" y="4125913"/>
          <p14:tracePt t="14796" x="3571875" y="4133850"/>
          <p14:tracePt t="14796" x="3589338" y="4160838"/>
          <p14:tracePt t="14805" x="3643313" y="4259263"/>
          <p14:tracePt t="14822" x="3660775" y="4286250"/>
          <p14:tracePt t="14838" x="3687763" y="4330700"/>
          <p14:tracePt t="14855" x="3705225" y="4340225"/>
          <p14:tracePt t="14940" x="3714750" y="4357688"/>
          <p14:tracePt t="14980" x="3724275" y="4375150"/>
          <p14:tracePt t="15051" x="3732213" y="4375150"/>
          <p14:tracePt t="15067" x="3741738" y="4375150"/>
          <p14:tracePt t="15100" x="3751263" y="4375150"/>
          <p14:tracePt t="15315" x="3768725" y="4375150"/>
          <p14:tracePt t="15329" x="3776663" y="4375150"/>
          <p14:tracePt t="15330" x="3795713" y="4367213"/>
          <p14:tracePt t="15338" x="3840163" y="4348163"/>
          <p14:tracePt t="15355" x="3894138" y="4330700"/>
          <p14:tracePt t="15355" x="3919538" y="4330700"/>
          <p14:tracePt t="15372" x="3946525" y="4322763"/>
          <p14:tracePt t="15388" x="3973513" y="4303713"/>
          <p14:tracePt t="15406" x="4010025" y="4295775"/>
          <p14:tracePt t="15422" x="4054475" y="4295775"/>
          <p14:tracePt t="15438" x="4071938" y="4295775"/>
          <p14:tracePt t="15455" x="4098925" y="4295775"/>
          <p14:tracePt t="15472" x="4108450" y="4295775"/>
          <p14:tracePt t="15488" x="4133850" y="4295775"/>
          <p14:tracePt t="15506" x="4170363" y="4295775"/>
          <p14:tracePt t="15522" x="4179888" y="4295775"/>
          <p14:tracePt t="15538" x="4187825" y="4295775"/>
          <p14:tracePt t="15763" x="4197350" y="4286250"/>
          <p14:tracePt t="15771" x="4295775" y="4241800"/>
          <p14:tracePt t="15797" x="4330700" y="4224338"/>
          <p14:tracePt t="15805" x="4384675" y="4205288"/>
          <p14:tracePt t="15823" x="4438650" y="4179888"/>
          <p14:tracePt t="15838" x="4483100" y="4170363"/>
          <p14:tracePt t="15856" x="4491038" y="4152900"/>
          <p14:tracePt t="15872" x="4518025" y="4143375"/>
          <p14:tracePt t="15889" x="4537075" y="4143375"/>
          <p14:tracePt t="15905" x="4581525" y="4133850"/>
          <p14:tracePt t="15923" x="4598988" y="4133850"/>
          <p14:tracePt t="15938" x="4643438" y="4133850"/>
          <p14:tracePt t="15956" x="4652963" y="4133850"/>
          <p14:tracePt t="16187" x="4652963" y="4152900"/>
          <p14:tracePt t="16251" x="4652963" y="4160838"/>
          <p14:tracePt t="16284" x="4643438" y="4170363"/>
          <p14:tracePt t="16427" x="4633913" y="4170363"/>
          <p14:tracePt t="16836" x="4625975" y="4170363"/>
          <p14:tracePt t="17628" x="4625975" y="4160838"/>
          <p14:tracePt t="17638" x="4660900" y="4152900"/>
          <p14:tracePt t="17641" x="4724400" y="4125913"/>
          <p14:tracePt t="17656" x="4776788" y="4108450"/>
          <p14:tracePt t="17675" x="4830763" y="4089400"/>
          <p14:tracePt t="17690" x="4848225" y="4081463"/>
          <p14:tracePt t="17709" x="4875213" y="4071938"/>
          <p14:tracePt t="17725" x="4919663" y="4071938"/>
          <p14:tracePt t="17774" x="4946650" y="4054475"/>
          <p14:tracePt t="17788" x="4965700" y="4054475"/>
          <p14:tracePt t="17805" x="4991100" y="4054475"/>
          <p14:tracePt t="17821" x="5010150" y="4054475"/>
          <p14:tracePt t="17839" x="5027613" y="4054475"/>
          <p14:tracePt t="17855" x="5045075" y="4044950"/>
          <p14:tracePt t="17872" x="5054600" y="4044950"/>
          <p14:tracePt t="17888" x="5062538" y="4037013"/>
          <p14:tracePt t="19293" x="5072063" y="4037013"/>
          <p14:tracePt t="19733" x="5081588" y="4037013"/>
          <p14:tracePt t="19757" x="5089525" y="4037013"/>
          <p14:tracePt t="19773" x="5099050" y="4037013"/>
          <p14:tracePt t="19805" x="5116513" y="4037013"/>
          <p14:tracePt t="19814" x="5126038" y="4037013"/>
          <p14:tracePt t="19845" x="5143500" y="4027488"/>
          <p14:tracePt t="19869" x="5153025" y="4027488"/>
          <p14:tracePt t="19885" x="5160963" y="4027488"/>
          <p14:tracePt t="19893" x="5170488" y="4027488"/>
          <p14:tracePt t="19901" x="5180013" y="4027488"/>
          <p14:tracePt t="19909" x="5197475" y="4027488"/>
          <p14:tracePt t="19924" x="5214938" y="4017963"/>
          <p14:tracePt t="19939" x="5214938" y="4010025"/>
          <p14:tracePt t="19956" x="5232400" y="4010025"/>
          <p14:tracePt t="19956" x="5241925" y="4010025"/>
          <p14:tracePt t="20285" x="5251450" y="4010025"/>
          <p14:tracePt t="20295" x="5259388" y="4010025"/>
          <p14:tracePt t="20297" x="5276850" y="4010025"/>
          <p14:tracePt t="20307" x="5295900" y="4010025"/>
          <p14:tracePt t="20323" x="5303838" y="4000500"/>
          <p14:tracePt t="20357" x="5322888" y="4000500"/>
          <p14:tracePt t="20360" x="5330825" y="4000500"/>
          <p14:tracePt t="20374" x="5340350" y="3990975"/>
          <p14:tracePt t="20423" x="5348288" y="3990975"/>
          <p14:tracePt t="20452" x="5357813" y="3983038"/>
          <p14:tracePt t="20493" x="5367338" y="3973513"/>
          <p14:tracePt t="20495" x="5375275" y="3973513"/>
          <p14:tracePt t="20516" x="5375275" y="3965575"/>
          <p14:tracePt t="20522" x="5384800" y="3956050"/>
          <p14:tracePt t="20539" x="5394325" y="3929063"/>
          <p14:tracePt t="20539" x="5411788" y="3919538"/>
          <p14:tracePt t="20572" x="5419725" y="3911600"/>
          <p14:tracePt t="20573" x="5419725" y="3894138"/>
          <p14:tracePt t="20589" x="5419725" y="3884613"/>
          <p14:tracePt t="20606" x="5429250" y="3867150"/>
          <p14:tracePt t="20625" x="5429250" y="3857625"/>
          <p14:tracePt t="20693" x="5429250" y="3848100"/>
          <p14:tracePt t="20709" x="5429250" y="3840163"/>
          <p14:tracePt t="20724" x="5429250" y="3830638"/>
          <p14:tracePt t="20740" x="5429250" y="3813175"/>
          <p14:tracePt t="20756" x="5429250" y="3803650"/>
          <p14:tracePt t="20764" x="5429250" y="3795713"/>
          <p14:tracePt t="20796" x="5429250" y="3776663"/>
          <p14:tracePt t="20805" x="5419725" y="3776663"/>
          <p14:tracePt t="20828" x="5419725" y="3768725"/>
          <p14:tracePt t="20836" x="5411788" y="3768725"/>
          <p14:tracePt t="20839" x="5402263" y="3768725"/>
          <p14:tracePt t="20856" x="5384800" y="3759200"/>
          <p14:tracePt t="20873" x="5375275" y="3751263"/>
          <p14:tracePt t="20889" x="5340350" y="3741738"/>
          <p14:tracePt t="20906" x="5330825" y="3741738"/>
          <p14:tracePt t="20923" x="5286375" y="3724275"/>
          <p14:tracePt t="20939" x="5268913" y="3724275"/>
          <p14:tracePt t="20955" x="5214938" y="3714750"/>
          <p14:tracePt t="20973" x="5197475" y="3714750"/>
          <p14:tracePt t="20988" x="5170488" y="3714750"/>
          <p14:tracePt t="21006" x="5153025" y="3714750"/>
          <p14:tracePt t="21038" x="5126038" y="3697288"/>
          <p14:tracePt t="21040" x="5081588" y="3697288"/>
          <p14:tracePt t="21065" x="5062538" y="3697288"/>
          <p14:tracePt t="21071" x="5045075" y="3697288"/>
          <p14:tracePt t="21088" x="5000625" y="3697288"/>
          <p14:tracePt t="21106" x="4983163" y="3697288"/>
          <p14:tracePt t="21123" x="4973638" y="3697288"/>
          <p14:tracePt t="21140" x="4956175" y="3697288"/>
          <p14:tracePt t="21156" x="4946650" y="3697288"/>
          <p14:tracePt t="21173" x="4938713" y="3697288"/>
          <p14:tracePt t="21245" x="4919663" y="3697288"/>
          <p14:tracePt t="21254" x="4911725" y="3705225"/>
          <p14:tracePt t="21277" x="4902200" y="3714750"/>
          <p14:tracePt t="21285" x="4884738" y="3732213"/>
          <p14:tracePt t="21289" x="4857750" y="3768725"/>
          <p14:tracePt t="21306" x="4830763" y="3813175"/>
          <p14:tracePt t="21323" x="4795838" y="3867150"/>
          <p14:tracePt t="21339" x="4751388" y="3911600"/>
          <p14:tracePt t="21356" x="4732338" y="3938588"/>
          <p14:tracePt t="21356" x="4714875" y="3965575"/>
          <p14:tracePt t="21372" x="4697413" y="4027488"/>
          <p14:tracePt t="21390" x="4697413" y="4098925"/>
          <p14:tracePt t="21406" x="4687888" y="4152900"/>
          <p14:tracePt t="21423" x="4687888" y="4224338"/>
          <p14:tracePt t="21438" x="4687888" y="4286250"/>
          <p14:tracePt t="21457" x="4687888" y="4348163"/>
          <p14:tracePt t="21472" x="4687888" y="4384675"/>
          <p14:tracePt t="21489" x="4714875" y="4402138"/>
          <p14:tracePt t="21505" x="4741863" y="4402138"/>
          <p14:tracePt t="21531" x="4751388" y="4402138"/>
          <p14:tracePt t="21538" x="4795838" y="4402138"/>
          <p14:tracePt t="21538" x="4822825" y="4402138"/>
          <p14:tracePt t="21556" x="4875213" y="4402138"/>
          <p14:tracePt t="21573" x="4929188" y="4402138"/>
          <p14:tracePt t="21589" x="4983163" y="4384675"/>
          <p14:tracePt t="21607" x="5089525" y="4330700"/>
          <p14:tracePt t="21622" x="5197475" y="4276725"/>
          <p14:tracePt t="21639" x="5340350" y="4187825"/>
          <p14:tracePt t="21657" x="5456238" y="4108450"/>
          <p14:tracePt t="21676" x="5562600" y="4037013"/>
          <p14:tracePt t="21691" x="5670550" y="3965575"/>
          <p14:tracePt t="21707" x="5751513" y="3894138"/>
          <p14:tracePt t="21722" x="5803900" y="3840163"/>
          <p14:tracePt t="21739" x="5830888" y="3795713"/>
          <p14:tracePt t="21755" x="5857875" y="3741738"/>
          <p14:tracePt t="21773" x="5875338" y="3714750"/>
          <p14:tracePt t="21788" x="5875338" y="3687763"/>
          <p14:tracePt t="21806" x="5875338" y="3670300"/>
          <p14:tracePt t="21822" x="5875338" y="3643313"/>
          <p14:tracePt t="21839" x="5875338" y="3633788"/>
          <p14:tracePt t="21856" x="5875338" y="3608388"/>
          <p14:tracePt t="21872" x="5867400" y="3571875"/>
          <p14:tracePt t="21889" x="5840413" y="3536950"/>
          <p14:tracePt t="21906" x="5786438" y="3482975"/>
          <p14:tracePt t="21923" x="5732463" y="3429000"/>
          <p14:tracePt t="21940" x="5670550" y="3384550"/>
          <p14:tracePt t="21955" x="5634038" y="3357563"/>
          <p14:tracePt t="21978" x="5608638" y="3357563"/>
          <p14:tracePt t="21988" x="5581650" y="3357563"/>
          <p14:tracePt t="22006" x="5572125" y="3357563"/>
          <p14:tracePt t="22023" x="5562600" y="3357563"/>
          <p14:tracePt t="22039" x="5537200" y="3357563"/>
          <p14:tracePt t="22056" x="5518150" y="3357563"/>
          <p14:tracePt t="22072" x="5465763" y="3357563"/>
          <p14:tracePt t="22089" x="5419725" y="3367088"/>
          <p14:tracePt t="22105" x="5367338" y="3394075"/>
          <p14:tracePt t="22122" x="5276850" y="3446463"/>
          <p14:tracePt t="22139" x="5170488" y="3517900"/>
          <p14:tracePt t="22139" x="5116513" y="3554413"/>
          <p14:tracePt t="22157" x="5062538" y="3571875"/>
          <p14:tracePt t="22172" x="4929188" y="3652838"/>
          <p14:tracePt t="22189" x="4857750" y="3714750"/>
          <p14:tracePt t="22205" x="4786313" y="3751263"/>
          <p14:tracePt t="22223" x="4714875" y="3813175"/>
          <p14:tracePt t="22239" x="4679950" y="3830638"/>
          <p14:tracePt t="22256" x="4660900" y="3848100"/>
          <p14:tracePt t="22272" x="4643438" y="3867150"/>
          <p14:tracePt t="22308" x="4633913" y="3875088"/>
          <p14:tracePt t="22332" x="4625975" y="3884613"/>
          <p14:tracePt t="22356" x="4616450" y="3894138"/>
          <p14:tracePt t="22396" x="4616450" y="3902075"/>
          <p14:tracePt t="22420" x="4616450" y="3911600"/>
          <p14:tracePt t="22437" x="4616450" y="3938588"/>
          <p14:tracePt t="22453" x="4616450" y="3956050"/>
          <p14:tracePt t="22460" x="4616450" y="3965575"/>
          <p14:tracePt t="22476" x="4616450" y="3983038"/>
          <p14:tracePt t="22487" x="4616450" y="4000500"/>
          <p14:tracePt t="22500" x="4616450" y="4017963"/>
          <p14:tracePt t="22523" x="4625975" y="4027488"/>
          <p14:tracePt t="22538" x="4633913" y="4037013"/>
          <p14:tracePt t="23628" x="4660900" y="4054475"/>
          <p14:tracePt t="23638" x="4670425" y="4054475"/>
          <p14:tracePt t="23644" x="4724400" y="4062413"/>
          <p14:tracePt t="23656" x="4768850" y="4081463"/>
          <p14:tracePt t="23672" x="4822825" y="4089400"/>
          <p14:tracePt t="23689" x="4848225" y="4108450"/>
          <p14:tracePt t="23705" x="4867275" y="4108450"/>
          <p14:tracePt t="23722" x="4884738" y="4108450"/>
          <p14:tracePt t="23738" x="4902200" y="4108450"/>
          <p14:tracePt t="23755" x="4929188" y="4108450"/>
          <p14:tracePt t="23771" x="4946650" y="4108450"/>
          <p14:tracePt t="23789" x="4991100" y="4108450"/>
          <p14:tracePt t="23805" x="5010150" y="4108450"/>
          <p14:tracePt t="23823" x="5037138" y="4108450"/>
          <p14:tracePt t="23838" x="5143500" y="4108450"/>
          <p14:tracePt t="23870" x="5170488" y="4108450"/>
          <p14:tracePt t="23878" x="5180013" y="4108450"/>
          <p14:tracePt t="23888" x="5214938" y="4108450"/>
          <p14:tracePt t="23905" x="5251450" y="4108450"/>
          <p14:tracePt t="23922" x="5295900" y="4098925"/>
          <p14:tracePt t="23939" x="5330825" y="4098925"/>
          <p14:tracePt t="23939" x="5340350" y="4098925"/>
          <p14:tracePt t="23956" x="5357813" y="4089400"/>
          <p14:tracePt t="23971" x="5419725" y="4071938"/>
          <p14:tracePt t="23989" x="5473700" y="4054475"/>
          <p14:tracePt t="24005" x="5537200" y="4017963"/>
          <p14:tracePt t="24022" x="5599113" y="3983038"/>
          <p14:tracePt t="24039" x="5661025" y="3938588"/>
          <p14:tracePt t="24055" x="5715000" y="3884613"/>
          <p14:tracePt t="24073" x="5759450" y="3840163"/>
          <p14:tracePt t="24089" x="5786438" y="3786188"/>
          <p14:tracePt t="24105" x="5803900" y="3724275"/>
          <p14:tracePt t="24121" x="5813425" y="3687763"/>
          <p14:tracePt t="24139" x="5813425" y="3652838"/>
          <p14:tracePt t="24155" x="5822950" y="3616325"/>
          <p14:tracePt t="24173" x="5822950" y="3589338"/>
          <p14:tracePt t="24189" x="5822950" y="3562350"/>
          <p14:tracePt t="24205" x="5822950" y="3527425"/>
          <p14:tracePt t="24222" x="5813425" y="3517900"/>
          <p14:tracePt t="24239" x="5803900" y="3500438"/>
          <p14:tracePt t="24255" x="5795963" y="3490913"/>
          <p14:tracePt t="24273" x="5795963" y="3482975"/>
          <p14:tracePt t="24288" x="5786438" y="3482975"/>
          <p14:tracePt t="24305" x="5741988" y="3482975"/>
          <p14:tracePt t="24323" x="5724525" y="3482975"/>
          <p14:tracePt t="24323" x="5697538" y="3482975"/>
          <p14:tracePt t="24342" x="5680075" y="3482975"/>
          <p14:tracePt t="24356" x="5653088" y="3482975"/>
          <p14:tracePt t="24374" x="5643563" y="3482975"/>
          <p14:tracePt t="24390" x="5616575" y="3482975"/>
          <p14:tracePt t="24406" x="5581650" y="3482975"/>
          <p14:tracePt t="24428" x="5537200" y="3500438"/>
          <p14:tracePt t="24439" x="5375275" y="3562350"/>
          <p14:tracePt t="24478" x="5340350" y="3581400"/>
          <p14:tracePt t="24489" x="5276850" y="3616325"/>
          <p14:tracePt t="24507" x="5241925" y="3643313"/>
          <p14:tracePt t="24522" x="5197475" y="3670300"/>
          <p14:tracePt t="24539" x="5160963" y="3697288"/>
          <p14:tracePt t="24556" x="5126038" y="3732213"/>
          <p14:tracePt t="24572" x="5089525" y="3768725"/>
          <p14:tracePt t="24594" x="5072063" y="3795713"/>
          <p14:tracePt t="24605" x="5062538" y="3803650"/>
          <p14:tracePt t="24622" x="5062538" y="3813175"/>
          <p14:tracePt t="25900" x="5054600" y="3822700"/>
          <p14:tracePt t="25908" x="5027613" y="3822700"/>
          <p14:tracePt t="25916" x="5018088" y="3848100"/>
          <p14:tracePt t="25921" x="5000625" y="3894138"/>
          <p14:tracePt t="25921" x="4983163" y="3919538"/>
          <p14:tracePt t="25941" x="4973638" y="3938588"/>
          <p14:tracePt t="25955" x="4956175" y="3973513"/>
          <p14:tracePt t="25955" x="4956175" y="4000500"/>
          <p14:tracePt t="25973" x="4946650" y="4037013"/>
          <p14:tracePt t="25988" x="4946650" y="4054475"/>
          <p14:tracePt t="26005" x="4929188" y="4071938"/>
          <p14:tracePt t="26748" x="4929188" y="4081463"/>
          <p14:tracePt t="26788" x="4938713" y="4081463"/>
          <p14:tracePt t="26797" x="4946650" y="4081463"/>
          <p14:tracePt t="26820" x="4965700" y="4071938"/>
          <p14:tracePt t="26853" x="4973638" y="4071938"/>
          <p14:tracePt t="26869" x="4973638" y="4062413"/>
          <p14:tracePt t="27077" x="4983163" y="4054475"/>
          <p14:tracePt t="27101" x="4991100" y="4054475"/>
          <p14:tracePt t="27124" x="5000625" y="4054475"/>
          <p14:tracePt t="27132" x="5018088" y="4054475"/>
          <p14:tracePt t="27136" x="5037138" y="4044950"/>
          <p14:tracePt t="27160" x="5062538" y="4037013"/>
          <p14:tracePt t="27172" x="5081588" y="4027488"/>
          <p14:tracePt t="27188" x="5099050" y="4027488"/>
          <p14:tracePt t="27205" x="5108575" y="4010025"/>
          <p14:tracePt t="27222" x="5116513" y="4010025"/>
          <p14:tracePt t="27238" x="5133975" y="4010025"/>
          <p14:tracePt t="27276" x="5143500" y="4000500"/>
          <p14:tracePt t="27324" x="5153025" y="4000500"/>
          <p14:tracePt t="27765" x="5160963" y="4000500"/>
          <p14:tracePt t="27773" x="5205413" y="4000500"/>
          <p14:tracePt t="27788" x="5214938" y="4000500"/>
          <p14:tracePt t="27788" x="5224463" y="4000500"/>
          <p14:tracePt t="28132" x="5232400" y="4000500"/>
          <p14:tracePt t="28188" x="5251450" y="4000500"/>
          <p14:tracePt t="28204" x="5259388" y="4000500"/>
          <p14:tracePt t="28212" x="5268913" y="4000500"/>
          <p14:tracePt t="28228" x="5276850" y="4000500"/>
          <p14:tracePt t="28231" x="5295900" y="4000500"/>
          <p14:tracePt t="28277" x="5303838" y="4000500"/>
          <p14:tracePt t="31412" x="5295900" y="4000500"/>
          <p14:tracePt t="31428" x="5276850" y="4000500"/>
          <p14:tracePt t="31431" x="5268913" y="4000500"/>
          <p14:tracePt t="31438" x="5232400" y="4017963"/>
          <p14:tracePt t="31455" x="5205413" y="4027488"/>
          <p14:tracePt t="31472" x="5160963" y="4044950"/>
          <p14:tracePt t="31488" x="5108575" y="4044950"/>
          <p14:tracePt t="31505" x="5089525" y="4054475"/>
          <p14:tracePt t="31521" x="5072063" y="4062413"/>
          <p14:tracePt t="31538" x="5054600" y="4071938"/>
          <p14:tracePt t="31554" x="5045075" y="4081463"/>
          <p14:tracePt t="31554" x="5027613" y="4081463"/>
          <p14:tracePt t="31573" x="5018088" y="4089400"/>
          <p14:tracePt t="31573" x="5010150" y="4089400"/>
          <p14:tracePt t="31588" x="4991100" y="4089400"/>
          <p14:tracePt t="31605" x="4973638" y="4089400"/>
          <p14:tracePt t="31621" x="4965700" y="4089400"/>
          <p14:tracePt t="34477" x="4929188" y="4108450"/>
          <p14:tracePt t="34484" x="4919663" y="4108450"/>
          <p14:tracePt t="34492" x="4911725" y="4116388"/>
          <p14:tracePt t="34501" x="4884738" y="4125913"/>
          <p14:tracePt t="34506" x="4875213" y="4125913"/>
          <p14:tracePt t="34522" x="4857750" y="4143375"/>
          <p14:tracePt t="34748" x="4848225" y="4143375"/>
          <p14:tracePt t="34765" x="4840288" y="4143375"/>
          <p14:tracePt t="34798" x="4822825" y="4143375"/>
          <p14:tracePt t="42251" x="4813300" y="4143375"/>
          <p14:tracePt t="42261" x="4803775" y="4152900"/>
          <p14:tracePt t="42267" x="4786313" y="4160838"/>
          <p14:tracePt t="42275" x="4768850" y="4170363"/>
          <p14:tracePt t="42286" x="4759325" y="4179888"/>
          <p14:tracePt t="42303" x="4732338" y="4179888"/>
          <p14:tracePt t="42320" x="4724400" y="4187825"/>
          <p14:tracePt t="42387" x="4714875" y="4187825"/>
          <p14:tracePt t="42556" x="4705350" y="4187825"/>
          <p14:tracePt t="42564" x="4679950" y="4187825"/>
          <p14:tracePt t="42572" x="4625975" y="4179888"/>
          <p14:tracePt t="42572" x="4527550" y="4160838"/>
          <p14:tracePt t="42586" x="4205288" y="4062413"/>
          <p14:tracePt t="42604" x="3894138" y="3965575"/>
          <p14:tracePt t="42620" x="3679825" y="3884613"/>
          <p14:tracePt t="42637" x="3571875" y="3830638"/>
          <p14:tracePt t="42653" x="3527425" y="3830638"/>
          <p14:tracePt t="42670" x="3509963" y="3822700"/>
          <p14:tracePt t="42686" x="3446463" y="3822700"/>
          <p14:tracePt t="42703" x="3375025" y="3813175"/>
          <p14:tracePt t="42720" x="3295650" y="3803650"/>
          <p14:tracePt t="42737" x="3241675" y="3803650"/>
          <p14:tracePt t="42753" x="3170238" y="3803650"/>
          <p14:tracePt t="42770" x="3098800" y="3803650"/>
          <p14:tracePt t="42786" x="2965450" y="3867150"/>
          <p14:tracePt t="42804" x="2901950" y="3894138"/>
          <p14:tracePt t="42820" x="2857500" y="3911600"/>
          <p14:tracePt t="42836" x="2830513" y="3919538"/>
          <p14:tracePt t="42856" x="2822575" y="3938588"/>
          <p14:tracePt t="42870" x="2813050" y="3946525"/>
          <p14:tracePt t="42889" x="2803525" y="3956050"/>
          <p14:tracePt t="42905" x="2786063" y="3973513"/>
          <p14:tracePt t="42921" x="2786063" y="3983038"/>
          <p14:tracePt t="42936" x="2732088" y="4071938"/>
          <p14:tracePt t="43022" x="2732088" y="4081463"/>
          <p14:tracePt t="43036" x="2724150" y="4098925"/>
          <p14:tracePt t="43091" x="2724150" y="4116388"/>
          <p14:tracePt t="43155" x="2714625" y="4116388"/>
          <p14:tracePt t="43492" x="2714625" y="4133850"/>
          <p14:tracePt t="43507" x="2697163" y="4152900"/>
          <p14:tracePt t="43524" x="2697163" y="4160838"/>
          <p14:tracePt t="43526" x="2697163" y="4170363"/>
          <p14:tracePt t="43536" x="2697163" y="4187825"/>
          <p14:tracePt t="43587" x="2714625" y="4197350"/>
          <p14:tracePt t="43611" x="2724150" y="4197350"/>
          <p14:tracePt t="43619" x="2759075" y="4214813"/>
          <p14:tracePt t="43625" x="2822575" y="4224338"/>
          <p14:tracePt t="43636" x="2928938" y="4232275"/>
          <p14:tracePt t="43653" x="3071813" y="4251325"/>
          <p14:tracePt t="43670" x="3197225" y="4251325"/>
          <p14:tracePt t="43686" x="3340100" y="4251325"/>
          <p14:tracePt t="43703" x="3438525" y="4251325"/>
          <p14:tracePt t="43720" x="3509963" y="4251325"/>
          <p14:tracePt t="43736" x="3562350" y="4251325"/>
          <p14:tracePt t="43753" x="3598863" y="4251325"/>
          <p14:tracePt t="43769" x="3633788" y="4251325"/>
          <p14:tracePt t="43787" x="3643313" y="4251325"/>
          <p14:tracePt t="43836" x="3660775" y="4251325"/>
          <p14:tracePt t="43996" x="3660775" y="4268788"/>
          <p14:tracePt t="44004" x="3840163" y="4537075"/>
          <p14:tracePt t="44142" x="4205288" y="4608513"/>
          <p14:tracePt t="44187" x="4367213" y="4608513"/>
          <p14:tracePt t="44187" x="4465638" y="4608513"/>
          <p14:tracePt t="44204" x="4608513" y="4608513"/>
          <p14:tracePt t="44220" x="4652963" y="4608513"/>
          <p14:tracePt t="44237" x="4714875" y="4581525"/>
          <p14:tracePt t="44253" x="4840288" y="4446588"/>
          <p14:tracePt t="44286" x="4857750" y="4402138"/>
          <p14:tracePt t="44293" x="4884738" y="4313238"/>
          <p14:tracePt t="44303" x="4938713" y="4116388"/>
          <p14:tracePt t="44320" x="4938713" y="3938588"/>
          <p14:tracePt t="44337" x="4938713" y="3751263"/>
          <p14:tracePt t="44353" x="4938713" y="3608388"/>
          <p14:tracePt t="44370" x="4911725" y="3527425"/>
          <p14:tracePt t="44386" x="4884738" y="3465513"/>
          <p14:tracePt t="44386" x="4867275" y="3455988"/>
          <p14:tracePt t="44404" x="4848225" y="3438525"/>
          <p14:tracePt t="44419" x="4822825" y="3438525"/>
          <p14:tracePt t="44437" x="4741863" y="3438525"/>
          <p14:tracePt t="44453" x="4572000" y="3438525"/>
          <p14:tracePt t="44469" x="4303713" y="3517900"/>
          <p14:tracePt t="44487" x="3929063" y="3643313"/>
          <p14:tracePt t="44504" x="3633788" y="3786188"/>
          <p14:tracePt t="44522" x="3419475" y="3929063"/>
          <p14:tracePt t="44537" x="3313113" y="4027488"/>
          <p14:tracePt t="44537" x="3295650" y="4044950"/>
          <p14:tracePt t="44557" x="3295650" y="4071938"/>
          <p14:tracePt t="44570" x="3286125" y="4133850"/>
          <p14:tracePt t="44589" x="3286125" y="4160838"/>
          <p14:tracePt t="44635" x="3286125" y="4179888"/>
          <p14:tracePt t="44643" x="3295650" y="4197350"/>
          <p14:tracePt t="44647" x="3303588" y="4205288"/>
          <p14:tracePt t="44653" x="3375025" y="4232275"/>
          <p14:tracePt t="44669" x="3446463" y="4268788"/>
          <p14:tracePt t="44687" x="3527425" y="4295775"/>
          <p14:tracePt t="44702" x="3598863" y="4313238"/>
          <p14:tracePt t="44720" x="3652838" y="4313238"/>
          <p14:tracePt t="44736" x="3687763" y="4313238"/>
          <p14:tracePt t="44753" x="3724275" y="4313238"/>
          <p14:tracePt t="44769" x="3768725" y="4313238"/>
          <p14:tracePt t="44787" x="3813175" y="4268788"/>
          <p14:tracePt t="44803" x="3848100" y="4241800"/>
          <p14:tracePt t="44843" x="3857625" y="4232275"/>
          <p14:tracePt t="45901" x="3840163" y="4232275"/>
          <p14:tracePt t="45909" x="3822700" y="4232275"/>
          <p14:tracePt t="45910" x="3822700" y="4251325"/>
          <p14:tracePt t="45921" x="3795713" y="4276725"/>
          <p14:tracePt t="45921" x="3786188" y="4276725"/>
          <p14:tracePt t="45942" x="3776663" y="4295775"/>
          <p14:tracePt t="45954" x="3759200" y="4330700"/>
          <p14:tracePt t="45954" x="3751263" y="4340225"/>
          <p14:tracePt t="45971" x="3741738" y="4367213"/>
          <p14:tracePt t="45986" x="3732213" y="4384675"/>
          <p14:tracePt t="46005" x="3705225" y="4402138"/>
          <p14:tracePt t="46020" x="3697288" y="4429125"/>
          <p14:tracePt t="46042" x="3687763" y="4456113"/>
          <p14:tracePt t="46053" x="3670300" y="4473575"/>
          <p14:tracePt t="46070" x="3652838" y="4491038"/>
          <p14:tracePt t="46086" x="3643313" y="4510088"/>
          <p14:tracePt t="46102" x="3633788" y="4518025"/>
          <p14:tracePt t="46120" x="3616325" y="4537075"/>
          <p14:tracePt t="46136" x="3608388" y="4554538"/>
          <p14:tracePt t="46153" x="3598863" y="4572000"/>
          <p14:tracePt t="46169" x="3562350" y="4616450"/>
          <p14:tracePt t="46211" x="3544888" y="4625975"/>
          <p14:tracePt t="46219" x="3536950" y="4643438"/>
          <p14:tracePt t="46220" x="3517900" y="4670425"/>
          <p14:tracePt t="46236" x="3465513" y="4705350"/>
          <p14:tracePt t="46254" x="3402013" y="4759325"/>
          <p14:tracePt t="46269" x="3340100" y="4803775"/>
          <p14:tracePt t="46286" x="3268663" y="4857750"/>
          <p14:tracePt t="46303" x="3170238" y="4919663"/>
          <p14:tracePt t="46319" x="3071813" y="5000625"/>
          <p14:tracePt t="46336" x="2990850" y="5045075"/>
          <p14:tracePt t="46354" x="2295525" y="5545138"/>
          <p14:tracePt t="46354" x="2268538" y="5572125"/>
          <p14:tracePt t="46500" x="2224088" y="5616575"/>
          <p14:tracePt t="46512" x="2179638" y="5661025"/>
          <p14:tracePt t="46519" x="2098675" y="5751513"/>
          <p14:tracePt t="46536" x="2054225" y="5822950"/>
          <p14:tracePt t="46552" x="2009775" y="5867400"/>
          <p14:tracePt t="46569" x="2009775" y="5875338"/>
          <p14:tracePt t="46569" x="2000250" y="5894388"/>
          <p14:tracePt t="47316" x="2009775" y="5894388"/>
          <p14:tracePt t="47325" x="2017713" y="5894388"/>
          <p14:tracePt t="47325" x="2062163" y="5894388"/>
          <p14:tracePt t="47336" x="2108200" y="5875338"/>
          <p14:tracePt t="47352" x="2152650" y="5867400"/>
          <p14:tracePt t="47369" x="2160588" y="5867400"/>
          <p14:tracePt t="47385" x="2179638" y="5857875"/>
          <p14:tracePt t="47668" x="2179638" y="5848350"/>
          <p14:tracePt t="48555" x="2205038" y="5848350"/>
          <p14:tracePt t="48587" x="2224088" y="5848350"/>
          <p14:tracePt t="48603" x="2259013" y="5830888"/>
          <p14:tracePt t="49355" x="2268538" y="5822950"/>
          <p14:tracePt t="49475" x="2276475" y="5813425"/>
          <p14:tracePt t="50147" x="2295525" y="5813425"/>
          <p14:tracePt t="50150" x="2312988" y="5813425"/>
          <p14:tracePt t="50171" x="2339975" y="5813425"/>
          <p14:tracePt t="50179" x="2366963" y="5803900"/>
          <p14:tracePt t="50185" x="2384425" y="5795963"/>
          <p14:tracePt t="50202" x="2428875" y="5786438"/>
          <p14:tracePt t="50220" x="2455863" y="5768975"/>
          <p14:tracePt t="50236" x="2473325" y="5768975"/>
          <p14:tracePt t="50253" x="2536825" y="5741988"/>
          <p14:tracePt t="50269" x="2608263" y="5724525"/>
          <p14:tracePt t="50286" x="2679700" y="5705475"/>
          <p14:tracePt t="50302" x="2741613" y="5688013"/>
          <p14:tracePt t="50319" x="2776538" y="5680075"/>
          <p14:tracePt t="50335" x="2803525" y="5670550"/>
          <p14:tracePt t="50353" x="2840038" y="5653088"/>
          <p14:tracePt t="50369" x="2867025" y="5634038"/>
          <p14:tracePt t="50387" x="2894013" y="5634038"/>
          <p14:tracePt t="50402" x="2973388" y="5581650"/>
          <p14:tracePt t="50436" x="3017838" y="5554663"/>
          <p14:tracePt t="50453" x="3054350" y="5527675"/>
          <p14:tracePt t="50470" x="3108325" y="5491163"/>
          <p14:tracePt t="50486" x="3152775" y="5446713"/>
          <p14:tracePt t="50502" x="3187700" y="5411788"/>
          <p14:tracePt t="50519" x="3205163" y="5394325"/>
          <p14:tracePt t="50536" x="3205163" y="5384800"/>
          <p14:tracePt t="50552" x="3205163" y="5375275"/>
          <p14:tracePt t="50684" x="3197225" y="5367338"/>
          <p14:tracePt t="50692" x="3179763" y="5367338"/>
          <p14:tracePt t="50696" x="3152775" y="5367338"/>
          <p14:tracePt t="50705" x="3116263" y="5367338"/>
          <p14:tracePt t="50719" x="3081338" y="5367338"/>
          <p14:tracePt t="50737" x="3036888" y="5367338"/>
          <p14:tracePt t="50752" x="3027363" y="5384800"/>
          <p14:tracePt t="53131" x="3036888" y="5394325"/>
          <p14:tracePt t="53143" x="3098800" y="5411788"/>
          <p14:tracePt t="53147" x="3187700" y="5438775"/>
          <p14:tracePt t="53155" x="3367088" y="5491163"/>
          <p14:tracePt t="53169" x="3490913" y="5527675"/>
          <p14:tracePt t="53185" x="3536950" y="5537200"/>
          <p14:tracePt t="53202" x="3544888" y="5537200"/>
          <p14:tracePt t="53668" x="3544888" y="5545138"/>
          <p14:tracePt t="53676" x="3544888" y="5572125"/>
          <p14:tracePt t="53677" x="3536950" y="5589588"/>
          <p14:tracePt t="53687" x="3490913" y="5616575"/>
          <p14:tracePt t="53704" x="3455988" y="5643563"/>
          <p14:tracePt t="53720" x="3411538" y="5653088"/>
          <p14:tracePt t="53737" x="3394075" y="5670550"/>
          <p14:tracePt t="53754" x="3375025" y="5670550"/>
          <p14:tracePt t="53835" x="3367088" y="5670550"/>
          <p14:tracePt t="53859" x="3357563" y="5670550"/>
          <p14:tracePt t="53875" x="3348038" y="5670550"/>
          <p14:tracePt t="53884" x="3340100" y="5670550"/>
          <p14:tracePt t="53891" x="3330575" y="5680075"/>
          <p14:tracePt t="53902" x="3322638" y="5680075"/>
          <p14:tracePt t="54092" x="3322638" y="5670550"/>
          <p14:tracePt t="54094" x="3348038" y="5554663"/>
          <p14:tracePt t="54507" x="3348038" y="5562600"/>
          <p14:tracePt t="54523" x="3348038" y="5572125"/>
          <p14:tracePt t="54820" x="3402013" y="5572125"/>
          <p14:tracePt t="54827" x="3500438" y="5545138"/>
          <p14:tracePt t="54835" x="3571875" y="5510213"/>
          <p14:tracePt t="54844" x="3776663" y="5429250"/>
          <p14:tracePt t="54853" x="3973513" y="5330825"/>
          <p14:tracePt t="54869" x="4098925" y="5224463"/>
          <p14:tracePt t="54886" x="4205288" y="5133975"/>
          <p14:tracePt t="54901" x="4286250" y="5045075"/>
          <p14:tracePt t="54919" x="4357688" y="4965700"/>
          <p14:tracePt t="54935" x="4367213" y="4919663"/>
          <p14:tracePt t="54954" x="4402138" y="4884738"/>
          <p14:tracePt t="54969" x="4402138" y="4857750"/>
          <p14:tracePt t="54985" x="4402138" y="4848225"/>
          <p14:tracePt t="55091" x="4402138" y="4894263"/>
          <p14:tracePt t="55099" x="4419600" y="4965700"/>
          <p14:tracePt t="55110" x="4429125" y="4983163"/>
          <p14:tracePt t="55119" x="4456113" y="5062538"/>
          <p14:tracePt t="55135" x="4491038" y="5160963"/>
          <p14:tracePt t="55153" x="4518025" y="5205413"/>
          <p14:tracePt t="55169" x="4562475" y="5286375"/>
          <p14:tracePt t="55186" x="4598988" y="5340350"/>
          <p14:tracePt t="55202" x="4660900" y="5438775"/>
          <p14:tracePt t="55202" x="4687888" y="5500688"/>
          <p14:tracePt t="55220" x="4776788" y="5705475"/>
          <p14:tracePt t="55419" x="4776788" y="5697538"/>
          <p14:tracePt t="55427" x="4776788" y="5670550"/>
          <p14:tracePt t="55440" x="4768850" y="5581650"/>
          <p14:tracePt t="55452" x="4697413" y="5456238"/>
          <p14:tracePt t="55469" x="4545013" y="5268913"/>
          <p14:tracePt t="55469" x="4510088" y="5214938"/>
          <p14:tracePt t="55500" x="4456113" y="5133975"/>
          <p14:tracePt t="55523" x="4429125" y="5116513"/>
          <p14:tracePt t="55524" x="4419600" y="5108575"/>
          <p14:tracePt t="55535" x="4402138" y="5089525"/>
          <p14:tracePt t="55551" x="4348163" y="5072063"/>
          <p14:tracePt t="55569" x="4251325" y="5054600"/>
          <p14:tracePt t="55585" x="4160838" y="5054600"/>
          <p14:tracePt t="55602" x="4017963" y="5054600"/>
          <p14:tracePt t="55618" x="3894138" y="5054600"/>
          <p14:tracePt t="55636" x="3840163" y="5054600"/>
          <p14:tracePt t="55652" x="3795713" y="5072063"/>
          <p14:tracePt t="55668" x="3724275" y="5126038"/>
          <p14:tracePt t="55685" x="3660775" y="5160963"/>
          <p14:tracePt t="55702" x="3633788" y="5197475"/>
          <p14:tracePt t="55718" x="3589338" y="5224463"/>
          <p14:tracePt t="55735" x="3544888" y="5251450"/>
          <p14:tracePt t="55752" x="3490913" y="5276850"/>
          <p14:tracePt t="55768" x="3465513" y="5295900"/>
          <p14:tracePt t="55785" x="3411538" y="5303838"/>
          <p14:tracePt t="55801" x="3367088" y="5330825"/>
          <p14:tracePt t="55818" x="3286125" y="5375275"/>
          <p14:tracePt t="55835" x="3241675" y="5402263"/>
          <p14:tracePt t="55852" x="3232150" y="5411788"/>
          <p14:tracePt t="55995" x="3251200" y="5411788"/>
          <p14:tracePt t="56003" x="3286125" y="5411788"/>
          <p14:tracePt t="56009" x="3340100" y="5411788"/>
          <p14:tracePt t="56018" x="3455988" y="5411788"/>
          <p14:tracePt t="56034" x="3687763" y="5411788"/>
          <p14:tracePt t="56052" x="3813175" y="5411788"/>
          <p14:tracePt t="56068" x="3884613" y="5411788"/>
          <p14:tracePt t="56085" x="3973513" y="5357813"/>
          <p14:tracePt t="56102" x="4044950" y="5303838"/>
          <p14:tracePt t="56118" x="4116388" y="5241925"/>
          <p14:tracePt t="56135" x="4160838" y="5197475"/>
          <p14:tracePt t="56151" x="4251325" y="5108575"/>
          <p14:tracePt t="56168" x="4313238" y="5037138"/>
          <p14:tracePt t="56185" x="4357688" y="4991100"/>
          <p14:tracePt t="56202" x="4394200" y="4938713"/>
          <p14:tracePt t="56218" x="4419600" y="4894263"/>
          <p14:tracePt t="56236" x="4429125" y="4894263"/>
          <p14:tracePt t="56363" x="4438650" y="4894263"/>
          <p14:tracePt t="56371" x="4473575" y="4956175"/>
          <p14:tracePt t="56387" x="4786313" y="5500688"/>
          <p14:tracePt t="56526" x="4759325" y="5653088"/>
          <p14:tracePt t="56568" x="4732338" y="5688013"/>
          <p14:tracePt t="56569" x="4687888" y="5741988"/>
          <p14:tracePt t="56585" x="4625975" y="5795963"/>
          <p14:tracePt t="56602" x="4581525" y="5840413"/>
          <p14:tracePt t="56602" x="4562475" y="5857875"/>
          <p14:tracePt t="56620" x="4510088" y="5875338"/>
          <p14:tracePt t="56636" x="4483100" y="5875338"/>
          <p14:tracePt t="56653" x="4429125" y="5875338"/>
          <p14:tracePt t="56669" x="4394200" y="5875338"/>
          <p14:tracePt t="56687" x="4340225" y="5867400"/>
          <p14:tracePt t="56703" x="4276725" y="5857875"/>
          <p14:tracePt t="56721" x="4179888" y="5803900"/>
          <p14:tracePt t="56736" x="4054475" y="5751513"/>
          <p14:tracePt t="56754" x="3919538" y="5715000"/>
          <p14:tracePt t="56770" x="3795713" y="5661025"/>
          <p14:tracePt t="56770" x="3724275" y="5626100"/>
          <p14:tracePt t="56788" x="3670300" y="5608638"/>
          <p14:tracePt t="56803" x="3465513" y="5510213"/>
          <p14:tracePt t="56835" x="3402013" y="5491163"/>
          <p14:tracePt t="56836" x="3340100" y="5456238"/>
          <p14:tracePt t="56857" x="3322638" y="5456238"/>
          <p14:tracePt t="56869" x="3313113" y="5438775"/>
          <p14:tracePt t="56885" x="3276600" y="5419725"/>
          <p14:tracePt t="56923" x="3268663" y="5411788"/>
          <p14:tracePt t="56934" x="3259138" y="5411788"/>
          <p14:tracePt t="56955" x="3259138" y="5402263"/>
          <p14:tracePt t="56987" x="3259138" y="5394325"/>
          <p14:tracePt t="56995" x="3259138" y="5384800"/>
          <p14:tracePt t="57003" x="3259138" y="5367338"/>
          <p14:tracePt t="57004" x="3259138" y="5348288"/>
          <p14:tracePt t="57018" x="3259138" y="5313363"/>
          <p14:tracePt t="57036" x="3259138" y="5295900"/>
          <p14:tracePt t="57052" x="3295650" y="5241925"/>
          <p14:tracePt t="57069" x="3340100" y="5180013"/>
          <p14:tracePt t="57085" x="3411538" y="5099050"/>
          <p14:tracePt t="57105" x="3527425" y="5027613"/>
          <p14:tracePt t="57121" x="3776663" y="4929188"/>
          <p14:tracePt t="57167" x="3857625" y="4911725"/>
          <p14:tracePt t="57191" x="3884613" y="4911725"/>
          <p14:tracePt t="57202" x="3938588" y="4911725"/>
          <p14:tracePt t="57219" x="4081463" y="4919663"/>
          <p14:tracePt t="57236" x="4187825" y="4973638"/>
          <p14:tracePt t="57252" x="4313238" y="5027613"/>
          <p14:tracePt t="57269" x="4446588" y="5099050"/>
          <p14:tracePt t="57285" x="4491038" y="5143500"/>
          <p14:tracePt t="57302" x="4500563" y="5160963"/>
          <p14:tracePt t="57320" x="4510088" y="5160963"/>
          <p14:tracePt t="57364" x="4510088" y="5180013"/>
          <p14:tracePt t="57371" x="4510088" y="5187950"/>
          <p14:tracePt t="57379" x="4510088" y="5214938"/>
          <p14:tracePt t="57385" x="4510088" y="5232400"/>
          <p14:tracePt t="57402" x="4510088" y="5286375"/>
          <p14:tracePt t="57402" x="4510088" y="5330825"/>
          <p14:tracePt t="57420" x="4510088" y="5357813"/>
          <p14:tracePt t="57435" x="4411663" y="5491163"/>
          <p14:tracePt t="57454" x="4330700" y="5572125"/>
          <p14:tracePt t="57468" x="3536950" y="5973763"/>
          <p14:tracePt t="57468" x="3509963" y="5973763"/>
          <p14:tracePt t="57636" x="3357563" y="5894388"/>
          <p14:tracePt t="57653" x="3125788" y="5795963"/>
          <p14:tracePt t="57669" x="2919413" y="5732463"/>
          <p14:tracePt t="57685" x="2813050" y="5697538"/>
          <p14:tracePt t="57705" x="2786063" y="5670550"/>
          <p14:tracePt t="57720" x="2768600" y="5661025"/>
          <p14:tracePt t="57738" x="2759075" y="5643563"/>
          <p14:tracePt t="57753" x="2759075" y="5608638"/>
          <p14:tracePt t="57753" x="2751138" y="5581650"/>
          <p14:tracePt t="57786" x="2751138" y="5537200"/>
          <p14:tracePt t="57789" x="2751138" y="5483225"/>
          <p14:tracePt t="57804" x="2751138" y="5429250"/>
          <p14:tracePt t="57822" x="2786063" y="5295900"/>
          <p14:tracePt t="57854" x="2803525" y="5259388"/>
          <p14:tracePt t="57964" x="2813050" y="5251450"/>
          <p14:tracePt t="57971" x="2830513" y="5251450"/>
          <p14:tracePt t="57979" x="2928938" y="5251450"/>
          <p14:tracePt t="57990" x="3000375" y="5251450"/>
          <p14:tracePt t="58002" x="3170238" y="5251450"/>
          <p14:tracePt t="58018" x="3367088" y="5295900"/>
          <p14:tracePt t="58036" x="3411538" y="5313363"/>
          <p14:tracePt t="58053" x="3429000" y="5313363"/>
          <p14:tracePt t="61324" x="3429000" y="5322888"/>
          <p14:tracePt t="61331" x="3419475" y="5348288"/>
          <p14:tracePt t="61339" x="3411538" y="5348288"/>
          <p14:tracePt t="61347" x="3394075" y="5357813"/>
          <p14:tracePt t="61351" x="3367088" y="5375275"/>
          <p14:tracePt t="61368" x="3357563" y="5384800"/>
          <p14:tracePt t="61385" x="3348038" y="5384800"/>
          <p14:tracePt t="61401" x="3330575" y="5394325"/>
          <p14:tracePt t="61932" x="3340100" y="5394325"/>
          <p14:tracePt t="61940" x="3394075" y="5411788"/>
          <p14:tracePt t="61973" x="3411538" y="5411788"/>
          <p14:tracePt t="61974" x="3429000" y="5411788"/>
          <p14:tracePt t="61985" x="3455988" y="5411788"/>
          <p14:tracePt t="62002" x="3482975" y="5411788"/>
          <p14:tracePt t="62018" x="3509963" y="5411788"/>
          <p14:tracePt t="62018" x="3527425" y="5411788"/>
          <p14:tracePt t="62036" x="3554413" y="5411788"/>
          <p14:tracePt t="62052" x="3581400" y="5411788"/>
          <p14:tracePt t="62069" x="3589338" y="5411788"/>
          <p14:tracePt t="62085" x="3608388" y="5411788"/>
          <p14:tracePt t="62102" x="3625850" y="5411788"/>
          <p14:tracePt t="62119" x="3643313" y="5411788"/>
          <p14:tracePt t="62135" x="3652838" y="5411788"/>
          <p14:tracePt t="62220" x="3670300" y="5411788"/>
          <p14:tracePt t="62484" x="3660775" y="5411788"/>
          <p14:tracePt t="62492" x="3652838" y="5411788"/>
          <p14:tracePt t="62500" x="3625850" y="5411788"/>
          <p14:tracePt t="62507" x="3589338" y="5411788"/>
          <p14:tracePt t="62518" x="3527425" y="5429250"/>
          <p14:tracePt t="62535" x="3473450" y="5438775"/>
          <p14:tracePt t="62552" x="3446463" y="5456238"/>
          <p14:tracePt t="62569" x="3419475" y="5456238"/>
          <p14:tracePt t="62585" x="3402013" y="5465763"/>
          <p14:tracePt t="62628" x="3394075" y="5465763"/>
          <p14:tracePt t="62629" x="3340100" y="5465763"/>
          <p14:tracePt t="62657" x="3286125" y="5465763"/>
          <p14:tracePt t="62669" x="3187700" y="5465763"/>
          <p14:tracePt t="62685" x="3133725" y="5465763"/>
          <p14:tracePt t="62702" x="3098800" y="5465763"/>
          <p14:tracePt t="62718" x="3054350" y="5465763"/>
          <p14:tracePt t="62735" x="3036888" y="5465763"/>
          <p14:tracePt t="62876" x="3027363" y="5465763"/>
          <p14:tracePt t="62915" x="3027363" y="5456238"/>
          <p14:tracePt t="62917" x="3081338" y="5429250"/>
          <p14:tracePt t="62952" x="3197225" y="5394325"/>
          <p14:tracePt t="63020" x="3224213" y="5375275"/>
          <p14:tracePt t="63020" x="3259138" y="5367338"/>
          <p14:tracePt t="63035" x="3340100" y="5348288"/>
          <p14:tracePt t="63059" x="3375025" y="5340350"/>
          <p14:tracePt t="63084" x="3419475" y="5322888"/>
          <p14:tracePt t="63086" x="3473450" y="5303838"/>
          <p14:tracePt t="63101" x="3509963" y="5303838"/>
          <p14:tracePt t="63118" x="3544888" y="5276850"/>
          <p14:tracePt t="63136" x="3589338" y="5259388"/>
          <p14:tracePt t="63153" x="3608388" y="5251450"/>
          <p14:tracePt t="63169" x="3616325" y="5241925"/>
          <p14:tracePt t="63219" x="3625850" y="5224463"/>
          <p14:tracePt t="63240" x="3625850" y="5214938"/>
          <p14:tracePt t="63259" x="3625850" y="5205413"/>
          <p14:tracePt t="63267" x="3625850" y="5187950"/>
          <p14:tracePt t="63284" x="3625850" y="5160963"/>
          <p14:tracePt t="63301" x="3625850" y="5153025"/>
          <p14:tracePt t="63339" x="3625850" y="5143500"/>
          <p14:tracePt t="63347" x="3625850" y="5133975"/>
          <p14:tracePt t="63355" x="3598863" y="5133975"/>
          <p14:tracePt t="63363" x="3554413" y="5133975"/>
          <p14:tracePt t="63367" x="3455988" y="5133975"/>
          <p14:tracePt t="63385" x="3286125" y="5133975"/>
          <p14:tracePt t="63401" x="3143250" y="5133975"/>
          <p14:tracePt t="63417" x="2901950" y="5160963"/>
          <p14:tracePt t="63441" x="2795588" y="5180013"/>
          <p14:tracePt t="63441" x="2732088" y="5197475"/>
          <p14:tracePt t="63451" x="2633663" y="5232400"/>
          <p14:tracePt t="63469" x="2633663" y="5241925"/>
          <p14:tracePt t="63485" x="2625725" y="5251450"/>
          <p14:tracePt t="63502" x="2608263" y="5268913"/>
          <p14:tracePt t="63518" x="2608263" y="5295900"/>
          <p14:tracePt t="63535" x="2589213" y="5303838"/>
          <p14:tracePt t="63551" x="2589213" y="5313363"/>
          <p14:tracePt t="63568" x="2589213" y="5340350"/>
          <p14:tracePt t="63585" x="2589213" y="5375275"/>
          <p14:tracePt t="63602" x="2589213" y="5402263"/>
          <p14:tracePt t="63618" x="2589213" y="5446713"/>
          <p14:tracePt t="63641" x="2598738" y="5456238"/>
          <p14:tracePt t="63651" x="2608263" y="5465763"/>
          <p14:tracePt t="63668" x="2616200" y="5491163"/>
          <p14:tracePt t="63685" x="2633663" y="5500688"/>
          <p14:tracePt t="63701" x="2643188" y="5510213"/>
          <p14:tracePt t="63718" x="2660650" y="5527675"/>
          <p14:tracePt t="63735" x="2697163" y="5554663"/>
          <p14:tracePt t="63751" x="2732088" y="5554663"/>
          <p14:tracePt t="63768" x="2751138" y="5562600"/>
          <p14:tracePt t="63784" x="2768600" y="5562600"/>
          <p14:tracePt t="63802" x="2795588" y="5581650"/>
          <p14:tracePt t="63821" x="2822575" y="5581650"/>
          <p14:tracePt t="63836" x="2857500" y="5589588"/>
          <p14:tracePt t="63854" x="2894013" y="5589588"/>
          <p14:tracePt t="63869" x="2946400" y="5599113"/>
          <p14:tracePt t="63888" x="2982913" y="5599113"/>
          <p14:tracePt t="63902" x="3036888" y="5599113"/>
          <p14:tracePt t="63920" x="3071813" y="5599113"/>
          <p14:tracePt t="63936" x="3125788" y="5599113"/>
          <p14:tracePt t="63971" x="3143250" y="5599113"/>
          <p14:tracePt t="63985" x="3152775" y="5599113"/>
          <p14:tracePt t="64068" x="3160713" y="5599113"/>
          <p14:tracePt t="64069" x="3170238" y="5599113"/>
          <p14:tracePt t="64092" x="3187700" y="5589588"/>
          <p14:tracePt t="64102" x="3197225" y="5581650"/>
          <p14:tracePt t="64103" x="3205163" y="5572125"/>
          <p14:tracePt t="64118" x="3224213" y="5554663"/>
          <p14:tracePt t="64135" x="3232150" y="5545138"/>
          <p14:tracePt t="64151" x="3251200" y="5537200"/>
          <p14:tracePt t="64170" x="3259138" y="5518150"/>
          <p14:tracePt t="64185" x="3259138" y="5500688"/>
          <p14:tracePt t="64185" x="3259138" y="5491163"/>
          <p14:tracePt t="64204" x="3259138" y="5483225"/>
          <p14:tracePt t="64218" x="3276600" y="5384800"/>
          <p14:tracePt t="64252" x="3276600" y="5340350"/>
          <p14:tracePt t="64269" x="3276600" y="5259388"/>
          <p14:tracePt t="64294" x="3276600" y="5232400"/>
          <p14:tracePt t="64301" x="3276600" y="5160963"/>
          <p14:tracePt t="64318" x="3259138" y="5099050"/>
          <p14:tracePt t="64336" x="3232150" y="5037138"/>
          <p14:tracePt t="64351" x="3214688" y="5010150"/>
          <p14:tracePt t="64368" x="3179763" y="4946650"/>
          <p14:tracePt t="64384" x="3160713" y="4929188"/>
          <p14:tracePt t="64401" x="3133725" y="4911725"/>
          <p14:tracePt t="64418" x="3116263" y="4911725"/>
          <p14:tracePt t="64418" x="3116263" y="4902200"/>
          <p14:tracePt t="64436" x="3108325" y="4902200"/>
          <p14:tracePt t="64436" x="3089275" y="4902200"/>
          <p14:tracePt t="64453" x="3054350" y="4902200"/>
          <p14:tracePt t="64467" x="3000375" y="4902200"/>
          <p14:tracePt t="64485" x="2928938" y="4902200"/>
          <p14:tracePt t="64501" x="2813050" y="4911725"/>
          <p14:tracePt t="64518" x="2660650" y="4956175"/>
          <p14:tracePt t="64535" x="2527300" y="5010150"/>
          <p14:tracePt t="64551" x="2428875" y="5037138"/>
          <p14:tracePt t="64568" x="2384425" y="5062538"/>
          <p14:tracePt t="64585" x="2357438" y="5099050"/>
          <p14:tracePt t="64601" x="2339975" y="5108575"/>
          <p14:tracePt t="64618" x="2330450" y="5116513"/>
          <p14:tracePt t="64634" x="2322513" y="5153025"/>
          <p14:tracePt t="64671" x="2312988" y="5197475"/>
          <p14:tracePt t="64685" x="2312988" y="5232400"/>
          <p14:tracePt t="64701" x="2312988" y="5276850"/>
          <p14:tracePt t="64718" x="2312988" y="5330825"/>
          <p14:tracePt t="64734" x="2312988" y="5348288"/>
          <p14:tracePt t="64751" x="2312988" y="5375275"/>
          <p14:tracePt t="64768" x="2312988" y="5384800"/>
          <p14:tracePt t="64787" x="2312988" y="5394325"/>
          <p14:tracePt t="64803" x="2322513" y="5429250"/>
          <p14:tracePt t="64837" x="2322513" y="5438775"/>
          <p14:tracePt t="64839" x="2339975" y="5456238"/>
          <p14:tracePt t="64852" x="2366963" y="5483225"/>
          <p14:tracePt t="64870" x="2393950" y="5500688"/>
          <p14:tracePt t="64886" x="2446338" y="5527675"/>
          <p14:tracePt t="64903" x="2490788" y="5545138"/>
          <p14:tracePt t="64919" x="2517775" y="5545138"/>
          <p14:tracePt t="64937" x="2554288" y="5545138"/>
          <p14:tracePt t="64954" x="2589213" y="5545138"/>
          <p14:tracePt t="64968" x="2660650" y="5545138"/>
          <p14:tracePt t="64985" x="2786063" y="5545138"/>
          <p14:tracePt t="65001" x="2911475" y="5518150"/>
          <p14:tracePt t="65018" x="3081338" y="5465763"/>
          <p14:tracePt t="65018" x="3170238" y="5429250"/>
          <p14:tracePt t="65035" x="3348038" y="5340350"/>
          <p14:tracePt t="65051" x="3571875" y="5232400"/>
          <p14:tracePt t="65081" x="3714750" y="5133975"/>
          <p14:tracePt t="65081" x="3776663" y="5089525"/>
          <p14:tracePt t="65107" x="3830638" y="5054600"/>
          <p14:tracePt t="65108" x="3884613" y="5018088"/>
          <p14:tracePt t="65117" x="3956050" y="4929188"/>
          <p14:tracePt t="65136" x="4037013" y="4813300"/>
          <p14:tracePt t="65158" x="4054475" y="4786313"/>
          <p14:tracePt t="65168" x="4081463" y="4705350"/>
          <p14:tracePt t="65184" x="4098925" y="4625975"/>
          <p14:tracePt t="65201" x="4098925" y="4554538"/>
          <p14:tracePt t="65218" x="4098925" y="4465638"/>
          <p14:tracePt t="65238" x="4098925" y="4429125"/>
          <p14:tracePt t="65255" x="4098925" y="4375150"/>
          <p14:tracePt t="65285" x="4089400" y="4367213"/>
          <p14:tracePt t="65286" x="4081463" y="4348163"/>
          <p14:tracePt t="65318" x="4071938" y="4340225"/>
          <p14:tracePt t="65347" x="4054475" y="4340225"/>
          <p14:tracePt t="65355" x="4044950" y="4340225"/>
          <p14:tracePt t="65371" x="4017963" y="4340225"/>
          <p14:tracePt t="65379" x="3990975" y="4340225"/>
          <p14:tracePt t="65385" x="3884613" y="4357688"/>
          <p14:tracePt t="65401" x="3741738" y="4446588"/>
          <p14:tracePt t="65418" x="3616325" y="4518025"/>
          <p14:tracePt t="65435" x="3473450" y="4598988"/>
          <p14:tracePt t="65459" x="3438525" y="4633913"/>
          <p14:tracePt t="65468" x="3411538" y="4652963"/>
          <p14:tracePt t="65486" x="3394075" y="4670425"/>
          <p14:tracePt t="65501" x="3357563" y="4732338"/>
          <p14:tracePt t="65519" x="3330575" y="4803775"/>
          <p14:tracePt t="65534" x="3313113" y="4884738"/>
          <p14:tracePt t="65552" x="3313113" y="4938713"/>
          <p14:tracePt t="65568" x="3303588" y="5010150"/>
          <p14:tracePt t="65586" x="3303588" y="5062538"/>
          <p14:tracePt t="65601" x="3303588" y="5133975"/>
          <p14:tracePt t="65618" x="3303588" y="5170488"/>
          <p14:tracePt t="65635" x="3340100" y="5232400"/>
          <p14:tracePt t="65652" x="3419475" y="5295900"/>
          <p14:tracePt t="65701" x="3429000" y="5313363"/>
          <p14:tracePt t="65702" x="3465513" y="5322888"/>
          <p14:tracePt t="65718" x="3490913" y="5340350"/>
          <p14:tracePt t="65735" x="3517900" y="5348288"/>
          <p14:tracePt t="65751" x="3562350" y="5357813"/>
          <p14:tracePt t="65768" x="3589338" y="5367338"/>
          <p14:tracePt t="65784" x="3625850" y="5375275"/>
          <p14:tracePt t="65784" x="3652838" y="5384800"/>
          <p14:tracePt t="65804" x="3670300" y="5384800"/>
          <p14:tracePt t="65820" x="3776663" y="5419725"/>
          <p14:tracePt t="65839" x="3830638" y="5419725"/>
          <p14:tracePt t="65852" x="3884613" y="5429250"/>
          <p14:tracePt t="65871" x="4010025" y="5446713"/>
          <p14:tracePt t="65887" x="4116388" y="5456238"/>
          <p14:tracePt t="65904" x="4205288" y="5465763"/>
          <p14:tracePt t="65919" x="4303713" y="5483225"/>
          <p14:tracePt t="65938" x="4357688" y="5483225"/>
          <p14:tracePt t="65953" x="4411663" y="5483225"/>
          <p14:tracePt t="65969" x="4456113" y="5483225"/>
          <p14:tracePt t="65990" x="4483100" y="5465763"/>
          <p14:tracePt t="66001" x="4510088" y="5429250"/>
          <p14:tracePt t="66017" x="4581525" y="5367338"/>
          <p14:tracePt t="66017" x="4589463" y="5330825"/>
          <p14:tracePt t="66035" x="4643438" y="5241925"/>
          <p14:tracePt t="66051" x="4679950" y="5153025"/>
          <p14:tracePt t="66068" x="4697413" y="5062538"/>
          <p14:tracePt t="66085" x="4714875" y="4946650"/>
          <p14:tracePt t="66101" x="4714875" y="4830763"/>
          <p14:tracePt t="66119" x="4714875" y="4751388"/>
          <p14:tracePt t="66135" x="4687888" y="4652963"/>
          <p14:tracePt t="66152" x="4633913" y="4581525"/>
          <p14:tracePt t="66168" x="4598988" y="4545013"/>
          <p14:tracePt t="66184" x="4537075" y="4500563"/>
          <p14:tracePt t="66201" x="4483100" y="4483100"/>
          <p14:tracePt t="66218" x="4402138" y="4465638"/>
          <p14:tracePt t="66234" x="4303713" y="4456113"/>
          <p14:tracePt t="66252" x="4232275" y="4456113"/>
          <p14:tracePt t="66267" x="4108450" y="4456113"/>
          <p14:tracePt t="66285" x="4000500" y="4465638"/>
          <p14:tracePt t="66301" x="3848100" y="4510088"/>
          <p14:tracePt t="66318" x="3741738" y="4572000"/>
          <p14:tracePt t="66334" x="3633788" y="4652963"/>
          <p14:tracePt t="66351" x="3571875" y="4714875"/>
          <p14:tracePt t="66367" x="3509963" y="4786313"/>
          <p14:tracePt t="66385" x="3455988" y="4857750"/>
          <p14:tracePt t="66401" x="3429000" y="4919663"/>
          <p14:tracePt t="66418" x="3411538" y="5000625"/>
          <p14:tracePt t="66434" x="3411538" y="5116513"/>
          <p14:tracePt t="66452" x="3411538" y="5214938"/>
          <p14:tracePt t="66474" x="3411538" y="5322888"/>
          <p14:tracePt t="66484" x="3411538" y="5429250"/>
          <p14:tracePt t="66502" x="3429000" y="5545138"/>
          <p14:tracePt t="66518" x="3455988" y="5634038"/>
          <p14:tracePt t="66534" x="3527425" y="5724525"/>
          <p14:tracePt t="66550" x="3571875" y="5803900"/>
          <p14:tracePt t="66568" x="3633788" y="5902325"/>
          <p14:tracePt t="66584" x="3724275" y="5991225"/>
          <p14:tracePt t="66601" x="3813175" y="6054725"/>
          <p14:tracePt t="66618" x="3894138" y="6108700"/>
          <p14:tracePt t="66635" x="4027488" y="6153150"/>
          <p14:tracePt t="66651" x="4098925" y="6170613"/>
          <p14:tracePt t="66668" x="4394200" y="6161088"/>
          <p14:tracePt t="66734" x="4429125" y="6126163"/>
          <p14:tracePt t="66734" x="4491038" y="6072188"/>
          <p14:tracePt t="66751" x="4572000" y="5973763"/>
          <p14:tracePt t="66768" x="4643438" y="5840413"/>
          <p14:tracePt t="66783" x="4724400" y="5643563"/>
          <p14:tracePt t="66801" x="4759325" y="5473700"/>
          <p14:tracePt t="66818" x="4759325" y="5295900"/>
          <p14:tracePt t="66818" x="4759325" y="5214938"/>
          <p14:tracePt t="66835" x="4759325" y="5045075"/>
          <p14:tracePt t="66852" x="4714875" y="4894263"/>
          <p14:tracePt t="66870" x="4625975" y="4751388"/>
          <p14:tracePt t="66887" x="4527550" y="4652963"/>
          <p14:tracePt t="66902" x="4456113" y="4581525"/>
          <p14:tracePt t="66920" x="4340225" y="4518025"/>
          <p14:tracePt t="66935" x="4241800" y="4491038"/>
          <p14:tracePt t="66954" x="4125913" y="4491038"/>
          <p14:tracePt t="66969" x="3956050" y="4518025"/>
          <p14:tracePt t="66984" x="3741738" y="4581525"/>
          <p14:tracePt t="67001" x="3562350" y="4660900"/>
          <p14:tracePt t="67018" x="3375025" y="4768850"/>
          <p14:tracePt t="67035" x="3152775" y="4929188"/>
          <p14:tracePt t="67052" x="3044825" y="5062538"/>
          <p14:tracePt t="67068" x="2990850" y="5180013"/>
          <p14:tracePt t="67085" x="2938463" y="5286375"/>
          <p14:tracePt t="67101" x="2928938" y="5384800"/>
          <p14:tracePt t="67118" x="2928938" y="5456238"/>
          <p14:tracePt t="67134" x="2928938" y="5510213"/>
          <p14:tracePt t="67151" x="2928938" y="5572125"/>
          <p14:tracePt t="67168" x="2946400" y="5626100"/>
          <p14:tracePt t="67185" x="2982913" y="5732463"/>
          <p14:tracePt t="67201" x="3027363" y="5813425"/>
          <p14:tracePt t="67219" x="3098800" y="5929313"/>
          <p14:tracePt t="67234" x="3224213" y="6081713"/>
          <p14:tracePt t="67252" x="3322638" y="6161088"/>
          <p14:tracePt t="67269" x="3581400" y="6276975"/>
          <p14:tracePt t="67351" x="3705225" y="6296025"/>
          <p14:tracePt t="67373" x="3732213" y="6296025"/>
          <p14:tracePt t="67384" x="3803650" y="6313488"/>
          <p14:tracePt t="67401" x="3840163" y="6313488"/>
          <p14:tracePt t="67418" x="3875088" y="6313488"/>
          <p14:tracePt t="67434" x="3946525" y="6313488"/>
          <p14:tracePt t="67452" x="4000500" y="6303963"/>
          <p14:tracePt t="67468" x="4044950" y="6286500"/>
          <p14:tracePt t="67484" x="4125913" y="6232525"/>
          <p14:tracePt t="67501" x="4214813" y="6170613"/>
          <p14:tracePt t="67518" x="4268788" y="6116638"/>
          <p14:tracePt t="67535" x="4367213" y="6054725"/>
          <p14:tracePt t="67550" x="4419600" y="6000750"/>
          <p14:tracePt t="67568" x="4491038" y="5902325"/>
          <p14:tracePt t="67584" x="4545013" y="5803900"/>
          <p14:tracePt t="67601" x="4589463" y="5688013"/>
          <p14:tracePt t="67618" x="4625975" y="5581650"/>
          <p14:tracePt t="67618" x="4652963" y="5537200"/>
          <p14:tracePt t="67636" x="4687888" y="5438775"/>
          <p14:tracePt t="67653" x="4705350" y="5313363"/>
          <p14:tracePt t="67676" x="4705350" y="5259388"/>
          <p14:tracePt t="67686" x="4705350" y="5205413"/>
          <p14:tracePt t="67701" x="4679950" y="5054600"/>
          <p14:tracePt t="67741" x="4660900" y="5018088"/>
          <p14:tracePt t="67752" x="4625975" y="4929188"/>
          <p14:tracePt t="67768" x="4581525" y="4884738"/>
          <p14:tracePt t="67785" x="4554538" y="4848225"/>
          <p14:tracePt t="67801" x="4527550" y="4822825"/>
          <p14:tracePt t="67818" x="4500563" y="4786313"/>
          <p14:tracePt t="67834" x="4473575" y="4776788"/>
          <p14:tracePt t="67852" x="4465638" y="4776788"/>
          <p14:tracePt t="67868" x="4438650" y="4776788"/>
          <p14:tracePt t="67886" x="4384675" y="4776788"/>
          <p14:tracePt t="67901" x="4330700" y="4776788"/>
          <p14:tracePt t="67918" x="4241800" y="4776788"/>
          <p14:tracePt t="67934" x="4160838" y="4776788"/>
          <p14:tracePt t="67952" x="4108450" y="4776788"/>
          <p14:tracePt t="67968" x="4044950" y="4803775"/>
          <p14:tracePt t="67985" x="3965575" y="4830763"/>
          <p14:tracePt t="68001" x="3867150" y="4894263"/>
          <p14:tracePt t="68018" x="3786188" y="4946650"/>
          <p14:tracePt t="68034" x="3652838" y="5037138"/>
          <p14:tracePt t="68052" x="3608388" y="5099050"/>
          <p14:tracePt t="68068" x="3562350" y="5160963"/>
          <p14:tracePt t="68085" x="3527425" y="5259388"/>
          <p14:tracePt t="68118" x="3500438" y="5357813"/>
          <p14:tracePt t="68118" x="3482975" y="5446713"/>
          <p14:tracePt t="68136" x="3482975" y="5545138"/>
          <p14:tracePt t="68151" x="3482975" y="5616575"/>
          <p14:tracePt t="68168" x="3482975" y="5670550"/>
          <p14:tracePt t="68184" x="3482975" y="5751513"/>
          <p14:tracePt t="68202" x="3509963" y="5813425"/>
          <p14:tracePt t="68218" x="3562350" y="5902325"/>
          <p14:tracePt t="68218" x="3581400" y="5919788"/>
          <p14:tracePt t="68236" x="3598863" y="5946775"/>
          <p14:tracePt t="68252" x="3660775" y="6000750"/>
          <p14:tracePt t="68269" x="3848100" y="6089650"/>
          <p14:tracePt t="68318" x="3965575" y="6099175"/>
          <p14:tracePt t="68370" x="4187825" y="5857875"/>
          <p14:tracePt t="68370" x="4224338" y="5803900"/>
          <p14:tracePt t="68452" x="4259263" y="5732463"/>
          <p14:tracePt t="68453" x="4313238" y="5581650"/>
          <p14:tracePt t="68468" x="4330700" y="5483225"/>
          <p14:tracePt t="68486" x="4367213" y="5357813"/>
          <p14:tracePt t="68501" x="4367213" y="5224463"/>
          <p14:tracePt t="68519" x="4367213" y="5116513"/>
          <p14:tracePt t="68535" x="4367213" y="5018088"/>
          <p14:tracePt t="68552" x="4348163" y="4919663"/>
          <p14:tracePt t="68568" x="4295775" y="4848225"/>
          <p14:tracePt t="68585" x="4268788" y="4813300"/>
          <p14:tracePt t="68601" x="4241800" y="4786313"/>
          <p14:tracePt t="68618" x="4232275" y="4776788"/>
          <p14:tracePt t="68672" x="4214813" y="4776788"/>
          <p14:tracePt t="68676" x="4187825" y="4803775"/>
          <p14:tracePt t="68692" x="4160838" y="4822825"/>
          <p14:tracePt t="68693" x="4089400" y="4867275"/>
          <p14:tracePt t="68701" x="4017963" y="4929188"/>
          <p14:tracePt t="68718" x="3938588" y="5000625"/>
          <p14:tracePt t="68734" x="3840163" y="5143500"/>
          <p14:tracePt t="68759" x="3822700" y="5197475"/>
          <p14:tracePt t="68767" x="3786188" y="5276850"/>
          <p14:tracePt t="68785" x="3759200" y="5357813"/>
          <p14:tracePt t="68800" x="3724275" y="5456238"/>
          <p14:tracePt t="68818" x="3724275" y="5581650"/>
          <p14:tracePt t="68851" x="3705225" y="5661025"/>
          <p14:tracePt t="68852" x="3705225" y="5697538"/>
          <p14:tracePt t="68872" x="3705225" y="5732463"/>
          <p14:tracePt t="68888" x="3705225" y="5759450"/>
          <p14:tracePt t="68901" x="3705225" y="5776913"/>
          <p14:tracePt t="68918" x="3724275" y="5795963"/>
          <p14:tracePt t="68934" x="3732213" y="5803900"/>
          <p14:tracePt t="68953" x="3741738" y="5813425"/>
          <p14:tracePt t="68988" x="3751263" y="5822950"/>
          <p14:tracePt t="68990" x="3803650" y="5822950"/>
          <p14:tracePt t="69023" x="3813175" y="5822950"/>
          <p14:tracePt t="69034" x="3857625" y="5822950"/>
          <p14:tracePt t="69051" x="3919538" y="5822950"/>
          <p14:tracePt t="69068" x="3956050" y="5786438"/>
          <p14:tracePt t="69084" x="4017963" y="5715000"/>
          <p14:tracePt t="69102" x="4071938" y="5634038"/>
          <p14:tracePt t="69118" x="4143375" y="5527675"/>
          <p14:tracePt t="69135" x="4197350" y="5419725"/>
          <p14:tracePt t="69150" x="4232275" y="5295900"/>
          <p14:tracePt t="69168" x="4259263" y="5187950"/>
          <p14:tracePt t="69184" x="4259263" y="5116513"/>
          <p14:tracePt t="69200" x="4259263" y="5072063"/>
          <p14:tracePt t="69218" x="4259263" y="5037138"/>
          <p14:tracePt t="69299" x="4214813" y="5037138"/>
          <p14:tracePt t="69307" x="4187825" y="5037138"/>
          <p14:tracePt t="69315" x="4133850" y="5072063"/>
          <p14:tracePt t="69315" x="4062413" y="5126038"/>
          <p14:tracePt t="69334" x="4000500" y="5170488"/>
          <p14:tracePt t="69335" x="3894138" y="5259388"/>
          <p14:tracePt t="69352" x="3786188" y="5411788"/>
          <p14:tracePt t="69418" x="3786188" y="5438775"/>
          <p14:tracePt t="69434" x="3786188" y="5446713"/>
          <p14:tracePt t="69434" x="3786188" y="5456238"/>
          <p14:tracePt t="69452" x="3786188" y="5483225"/>
          <p14:tracePt t="69468" x="3786188" y="5518150"/>
          <p14:tracePt t="69497" x="3786188" y="5537200"/>
          <p14:tracePt t="69501" x="3803650" y="5545138"/>
          <p14:tracePt t="69521" x="3803650" y="5554663"/>
          <p14:tracePt t="69534" x="3813175" y="5554663"/>
          <p14:tracePt t="69551" x="3822700" y="5562600"/>
          <p14:tracePt t="69587" x="3822700" y="5572125"/>
          <p14:tracePt t="69835" x="3822700" y="5581650"/>
          <p14:tracePt t="69843" x="3759200" y="5581650"/>
          <p14:tracePt t="69851" x="3643313" y="5581650"/>
          <p14:tracePt t="69851" x="3517900" y="5581650"/>
          <p14:tracePt t="69867" x="3402013" y="5581650"/>
          <p14:tracePt t="69868" x="3170238" y="5581650"/>
          <p14:tracePt t="69884" x="3044825" y="5581650"/>
          <p14:tracePt t="69901" x="3017838" y="5581650"/>
          <p14:tracePt t="69918" x="3009900" y="5581650"/>
          <p14:tracePt t="70029" x="2990850" y="5581650"/>
          <p14:tracePt t="70036" x="2911475" y="5581650"/>
          <p14:tracePt t="70036" x="2840038" y="5572125"/>
          <p14:tracePt t="70059" x="2786063" y="5554663"/>
          <p14:tracePt t="70067" x="2714625" y="5554663"/>
          <p14:tracePt t="70085" x="2633663" y="5537200"/>
          <p14:tracePt t="70086" x="2581275" y="5537200"/>
          <p14:tracePt t="70101" x="2571750" y="5527675"/>
          <p14:tracePt t="70118" x="2562225" y="5527675"/>
          <p14:tracePt t="70134" x="2527300" y="5527675"/>
          <p14:tracePt t="70151" x="2419350" y="5527675"/>
          <p14:tracePt t="70168" x="2295525" y="5527675"/>
          <p14:tracePt t="70184" x="2098675" y="5491163"/>
          <p14:tracePt t="70200" x="1938338" y="5465763"/>
          <p14:tracePt t="70200" x="1866900" y="5446713"/>
          <p14:tracePt t="70220" x="1758950" y="5411788"/>
          <p14:tracePt t="70236" x="1660525" y="5375275"/>
          <p14:tracePt t="70252" x="1608138" y="5375275"/>
          <p14:tracePt t="70269" x="1589088" y="5375275"/>
          <p14:tracePt t="70287" x="1589088" y="5367338"/>
          <p14:tracePt t="70302" x="1571625" y="5367338"/>
          <p14:tracePt t="70319" x="1500188" y="5367338"/>
          <p14:tracePt t="70334" x="1384300" y="5367338"/>
          <p14:tracePt t="70351" x="1285875" y="5367338"/>
          <p14:tracePt t="70367" x="1250950" y="5367338"/>
          <p14:tracePt t="70385" x="1231900" y="5367338"/>
          <p14:tracePt t="70400" x="1223963" y="5367338"/>
          <p14:tracePt t="71020" x="0" y="0"/>
        </p14:tracePtLst>
        <p14:tracePtLst>
          <p14:tracePt t="79665" x="1160463" y="5473700"/>
          <p14:tracePt t="80011" x="1169988" y="5483225"/>
          <p14:tracePt t="80019" x="1268413" y="5483225"/>
          <p14:tracePt t="80027" x="1357313" y="5483225"/>
          <p14:tracePt t="80035" x="1598613" y="5483225"/>
          <p14:tracePt t="80050" x="1822450" y="5483225"/>
          <p14:tracePt t="80067" x="1928813" y="5483225"/>
          <p14:tracePt t="80084" x="1955800" y="5483225"/>
          <p14:tracePt t="80100" x="1982788" y="5465763"/>
          <p14:tracePt t="80117" x="2419350" y="5394325"/>
          <p14:tracePt t="80117" x="2446338" y="5394325"/>
          <p14:tracePt t="80268" x="2803525" y="5276850"/>
          <p14:tracePt t="80268" x="2884488" y="5259388"/>
          <p14:tracePt t="80350" x="2928938" y="5241925"/>
          <p14:tracePt t="80351" x="3036888" y="5187950"/>
          <p14:tracePt t="80367" x="3116263" y="5143500"/>
          <p14:tracePt t="80384" x="3179763" y="5108575"/>
          <p14:tracePt t="80401" x="3224213" y="5081588"/>
          <p14:tracePt t="80417" x="3241675" y="5062538"/>
          <p14:tracePt t="80434" x="3268663" y="5037138"/>
          <p14:tracePt t="80450" x="3286125" y="5018088"/>
          <p14:tracePt t="80450" x="3295650" y="5000625"/>
          <p14:tracePt t="80468" x="3330575" y="4946650"/>
          <p14:tracePt t="80484" x="3348038" y="4894263"/>
          <p14:tracePt t="80501" x="3357563" y="4867275"/>
          <p14:tracePt t="80517" x="3367088" y="4830763"/>
          <p14:tracePt t="80534" x="3367088" y="4795838"/>
          <p14:tracePt t="80570" x="3367088" y="4776788"/>
          <p14:tracePt t="80740" x="3367088" y="4786313"/>
          <p14:tracePt t="80755" x="3384550" y="4813300"/>
          <p14:tracePt t="80766" x="3402013" y="4840288"/>
          <p14:tracePt t="80771" x="3402013" y="4884738"/>
          <p14:tracePt t="80776" x="3429000" y="4902200"/>
          <p14:tracePt t="80784" x="3465513" y="4973638"/>
          <p14:tracePt t="80800" x="3509963" y="5010150"/>
          <p14:tracePt t="80817" x="3589338" y="5045075"/>
          <p14:tracePt t="80833" x="3687763" y="5081588"/>
          <p14:tracePt t="80851" x="3795713" y="5133975"/>
          <p14:tracePt t="80867" x="3884613" y="5160963"/>
          <p14:tracePt t="80887" x="4027488" y="5180013"/>
          <p14:tracePt t="80934" x="4116388" y="5180013"/>
          <p14:tracePt t="80968" x="4170363" y="5180013"/>
          <p14:tracePt t="80983" x="4241800" y="5180013"/>
          <p14:tracePt t="81000" x="4295775" y="5170488"/>
          <p14:tracePt t="81017" x="4330700" y="5160963"/>
          <p14:tracePt t="81034" x="4348163" y="5153025"/>
          <p14:tracePt t="81050" x="4357688" y="5133975"/>
          <p14:tracePt t="81067" x="4375150" y="5133975"/>
          <p14:tracePt t="81300" x="4348163" y="5116513"/>
          <p14:tracePt t="81308" x="3768725" y="5018088"/>
          <p14:tracePt t="81361" x="3670300" y="5000625"/>
          <p14:tracePt t="81374" x="3643313" y="5000625"/>
          <p14:tracePt t="81384" x="3581400" y="4983163"/>
          <p14:tracePt t="81400" x="3544888" y="4983163"/>
          <p14:tracePt t="81417" x="3509963" y="4983163"/>
          <p14:tracePt t="81434" x="3455988" y="4983163"/>
          <p14:tracePt t="81451" x="3402013" y="4983163"/>
          <p14:tracePt t="81467" x="3330575" y="4991100"/>
          <p14:tracePt t="81484" x="3322638" y="4991100"/>
          <p14:tracePt t="81803" x="3348038" y="4991100"/>
          <p14:tracePt t="81811" x="3357563" y="4973638"/>
          <p14:tracePt t="81819" x="3367088" y="4956175"/>
          <p14:tracePt t="81843" x="3375025" y="4946650"/>
          <p14:tracePt t="82061" x="3384550" y="4946650"/>
          <p14:tracePt t="82068" x="3402013" y="4946650"/>
          <p14:tracePt t="82070" x="3473450" y="4946650"/>
          <p14:tracePt t="82088" x="3536950" y="4956175"/>
          <p14:tracePt t="82101" x="3625850" y="4991100"/>
          <p14:tracePt t="82117" x="3670300" y="4991100"/>
          <p14:tracePt t="82134" x="3687763" y="4991100"/>
          <p14:tracePt t="82150" x="3705225" y="4991100"/>
          <p14:tracePt t="82167" x="3724275" y="5000625"/>
          <p14:tracePt t="82186" x="3732213" y="5000625"/>
          <p14:tracePt t="82201" x="3751263" y="5000625"/>
          <p14:tracePt t="82908" x="3776663" y="5000625"/>
          <p14:tracePt t="82915" x="4010025" y="5018088"/>
          <p14:tracePt t="82932" x="4268788" y="5037138"/>
          <p14:tracePt t="82972" x="4348163" y="5054600"/>
          <p14:tracePt t="82972" x="4394200" y="5054600"/>
          <p14:tracePt t="82984" x="4473575" y="5072063"/>
          <p14:tracePt t="83000" x="4545013" y="5072063"/>
          <p14:tracePt t="83017" x="4589463" y="5089525"/>
          <p14:tracePt t="83033" x="4625975" y="5089525"/>
          <p14:tracePt t="83050" x="4652963" y="5099050"/>
          <p14:tracePt t="83068" x="4660900" y="5099050"/>
          <p14:tracePt t="83086" x="4670425" y="5099050"/>
          <p14:tracePt t="83101" x="4687888" y="5099050"/>
          <p14:tracePt t="83468" x="4687888" y="5108575"/>
          <p14:tracePt t="83475" x="4660900" y="5126038"/>
          <p14:tracePt t="83483" x="4625975" y="5133975"/>
          <p14:tracePt t="83491" x="4384675" y="5197475"/>
          <p14:tracePt t="83619" x="4375150" y="5197475"/>
          <p14:tracePt t="83620" x="4357688" y="5197475"/>
          <p14:tracePt t="83633" x="4348163" y="5197475"/>
          <p14:tracePt t="83739" x="4348163" y="5187950"/>
          <p14:tracePt t="83748" x="4348163" y="5180013"/>
          <p14:tracePt t="83752" x="4429125" y="5126038"/>
          <p14:tracePt t="83766" x="4562475" y="5045075"/>
          <p14:tracePt t="83785" x="4705350" y="5010150"/>
          <p14:tracePt t="83800" x="4786313" y="4983163"/>
          <p14:tracePt t="83818" x="4822825" y="4983163"/>
          <p14:tracePt t="83833" x="4848225" y="4965700"/>
          <p14:tracePt t="83850" x="4867275" y="4965700"/>
          <p14:tracePt t="83866" x="4938713" y="4965700"/>
          <p14:tracePt t="83884" x="5010150" y="4965700"/>
          <p14:tracePt t="83900" x="5062538" y="4965700"/>
          <p14:tracePt t="83922" x="5133975" y="4965700"/>
          <p14:tracePt t="83933" x="5259388" y="4965700"/>
          <p14:tracePt t="83969" x="5367338" y="4965700"/>
          <p14:tracePt t="83984" x="5510213" y="4965700"/>
          <p14:tracePt t="83999" x="5643563" y="4965700"/>
          <p14:tracePt t="84016" x="5741988" y="4965700"/>
          <p14:tracePt t="84033" x="5813425" y="4965700"/>
          <p14:tracePt t="84050" x="5867400" y="4965700"/>
          <p14:tracePt t="84066" x="5919788" y="4973638"/>
          <p14:tracePt t="84066" x="5946775" y="4973638"/>
          <p14:tracePt t="84084" x="5983288" y="4973638"/>
          <p14:tracePt t="84100" x="6018213" y="4973638"/>
          <p14:tracePt t="84116" x="6081713" y="4983163"/>
          <p14:tracePt t="84138" x="6116638" y="4983163"/>
          <p14:tracePt t="84152" x="6188075" y="4983163"/>
          <p14:tracePt t="84171" x="6242050" y="4983163"/>
          <p14:tracePt t="84186" x="6296025" y="4983163"/>
          <p14:tracePt t="84201" x="6411913" y="4983163"/>
          <p14:tracePt t="84217" x="6554788" y="4973638"/>
          <p14:tracePt t="84233" x="6875463" y="4867275"/>
          <p14:tracePt t="84249" x="7367588" y="4724400"/>
          <p14:tracePt t="84266" x="8242300" y="4465638"/>
          <p14:tracePt t="84284" x="8609013" y="4367213"/>
          <p14:tracePt t="84303" x="8751888" y="4340225"/>
          <p14:tracePt t="84316" x="8769350" y="4330700"/>
          <p14:tracePt t="84675" x="8777288" y="4348163"/>
          <p14:tracePt t="84699" x="8777288" y="4357688"/>
          <p14:tracePt t="84707" x="8769350" y="4367213"/>
          <p14:tracePt t="84827" x="8759825" y="4367213"/>
          <p14:tracePt t="87557" x="8759825" y="4375150"/>
          <p14:tracePt t="87565" x="8759825" y="4419600"/>
          <p14:tracePt t="87565" x="8751888" y="4473575"/>
          <p14:tracePt t="87584" x="8724900" y="4500563"/>
          <p14:tracePt t="87589" x="8697913" y="4554538"/>
          <p14:tracePt t="87601" x="8670925" y="4598988"/>
          <p14:tracePt t="87617" x="8661400" y="4616450"/>
          <p14:tracePt t="87634" x="8643938" y="4633913"/>
          <p14:tracePt t="87924" x="8626475" y="4652963"/>
          <p14:tracePt t="87932" x="8528050" y="4894263"/>
          <p14:tracePt t="87932" x="8518525" y="4911725"/>
          <p14:tracePt t="88124" x="8510588" y="4919663"/>
          <p14:tracePt t="88134" x="8510588" y="4929188"/>
          <p14:tracePt t="88134" x="8491538" y="4956175"/>
          <p14:tracePt t="88150" x="8466138" y="5000625"/>
          <p14:tracePt t="88167" x="8456613" y="5037138"/>
          <p14:tracePt t="88185" x="8429625" y="5089525"/>
          <p14:tracePt t="88204" x="8420100" y="5108575"/>
          <p14:tracePt t="88219" x="8412163" y="5133975"/>
          <p14:tracePt t="89500" x="0" y="0"/>
        </p14:tracePtLst>
        <p14:tracePtLst>
          <p14:tracePt t="106823" x="8840788" y="5340350"/>
          <p14:tracePt t="106981" x="8823325" y="5340350"/>
          <p14:tracePt t="106988" x="8796338" y="5322888"/>
          <p14:tracePt t="106996" x="8769350" y="5322888"/>
          <p14:tracePt t="107004" x="8688388" y="5303838"/>
          <p14:tracePt t="107020" x="8599488" y="5276850"/>
          <p14:tracePt t="107036" x="8491538" y="5259388"/>
          <p14:tracePt t="107052" x="8429625" y="5241925"/>
          <p14:tracePt t="107068" x="8394700" y="5241925"/>
          <p14:tracePt t="107068" x="8367713" y="5241925"/>
          <p14:tracePt t="107086" x="8331200" y="5241925"/>
          <p14:tracePt t="107100" x="8197850" y="5276850"/>
          <p14:tracePt t="107138" x="8116888" y="5330825"/>
          <p14:tracePt t="107150" x="8037513" y="5348288"/>
          <p14:tracePt t="107166" x="7939088" y="5367338"/>
          <p14:tracePt t="107182" x="7858125" y="5402263"/>
          <p14:tracePt t="107199" x="7759700" y="5429250"/>
          <p14:tracePt t="107217" x="7653338" y="5483225"/>
          <p14:tracePt t="107232" x="7518400" y="5537200"/>
          <p14:tracePt t="107251" x="7269163" y="5653088"/>
          <p14:tracePt t="107282" x="7000875" y="5857875"/>
          <p14:tracePt t="107349" x="6965950" y="5911850"/>
          <p14:tracePt t="107349" x="6919913" y="5973763"/>
          <p14:tracePt t="107366" x="6884988" y="6027738"/>
          <p14:tracePt t="107382" x="6858000" y="6062663"/>
          <p14:tracePt t="107399" x="6840538" y="6108700"/>
          <p14:tracePt t="107416" x="6831013" y="6116638"/>
          <p14:tracePt t="107432" x="6831013" y="6134100"/>
          <p14:tracePt t="107450" x="6831013" y="6143625"/>
          <p14:tracePt t="107466" x="6831013" y="6153150"/>
          <p14:tracePt t="107482" x="6831013" y="6161088"/>
          <p14:tracePt t="107589" x="6840538" y="6170613"/>
          <p14:tracePt t="107589" x="6867525" y="6170613"/>
          <p14:tracePt t="107597" x="6875463" y="6170613"/>
          <p14:tracePt t="107616" x="6902450" y="6170613"/>
          <p14:tracePt t="107616" x="7062788" y="6170613"/>
          <p14:tracePt t="107639" x="7099300" y="6170613"/>
          <p14:tracePt t="107649" x="7143750" y="6161088"/>
          <p14:tracePt t="107667" x="7153275" y="6161088"/>
          <p14:tracePt t="107700" x="7170738" y="6153150"/>
          <p14:tracePt t="107701" x="7215188" y="6108700"/>
          <p14:tracePt t="107717" x="7242175" y="6062663"/>
          <p14:tracePt t="107734" x="7269163" y="6010275"/>
          <p14:tracePt t="107750" x="7269163" y="5946775"/>
          <p14:tracePt t="107768" x="7269163" y="5884863"/>
          <p14:tracePt t="107783" x="7269163" y="5786438"/>
          <p14:tracePt t="107801" x="7251700" y="5599113"/>
          <p14:tracePt t="107849" x="7242175" y="5562600"/>
          <p14:tracePt t="107850" x="7205663" y="5527675"/>
          <p14:tracePt t="107866" x="7153275" y="5491163"/>
          <p14:tracePt t="107883" x="7089775" y="5465763"/>
          <p14:tracePt t="107899" x="7018338" y="5429250"/>
          <p14:tracePt t="107899" x="6991350" y="5429250"/>
          <p14:tracePt t="107917" x="6938963" y="5419725"/>
          <p14:tracePt t="107932" x="6402388" y="5357813"/>
          <p14:tracePt t="107932" x="6303963" y="5357813"/>
          <p14:tracePt t="108037" x="6251575" y="5357813"/>
          <p14:tracePt t="108037" x="6161088" y="5384800"/>
          <p14:tracePt t="108049" x="6054725" y="5419725"/>
          <p14:tracePt t="108065" x="5983288" y="5429250"/>
          <p14:tracePt t="108082" x="5938838" y="5456238"/>
          <p14:tracePt t="108098" x="5875338" y="5500688"/>
          <p14:tracePt t="108117" x="5857875" y="5527675"/>
          <p14:tracePt t="108132" x="5848350" y="5537200"/>
          <p14:tracePt t="108154" x="5830888" y="5554663"/>
          <p14:tracePt t="108166" x="5822950" y="5589588"/>
          <p14:tracePt t="108182" x="5803900" y="5626100"/>
          <p14:tracePt t="108200" x="5795963" y="5653088"/>
          <p14:tracePt t="108218" x="5795963" y="5705475"/>
          <p14:tracePt t="108233" x="5795963" y="5741988"/>
          <p14:tracePt t="108251" x="5795963" y="5768975"/>
          <p14:tracePt t="108251" x="5795963" y="5776913"/>
          <p14:tracePt t="108269" x="6170613" y="6197600"/>
          <p14:tracePt t="108389" x="6411913" y="6330950"/>
          <p14:tracePt t="108441" x="6634163" y="6402388"/>
          <p14:tracePt t="108471" x="6813550" y="6411913"/>
          <p14:tracePt t="108506" x="6867525" y="6411913"/>
          <p14:tracePt t="108515" x="6956425" y="6411913"/>
          <p14:tracePt t="108532" x="7000875" y="6411913"/>
          <p14:tracePt t="108549" x="7045325" y="6411913"/>
          <p14:tracePt t="108566" x="7072313" y="6394450"/>
          <p14:tracePt t="108582" x="7108825" y="6357938"/>
          <p14:tracePt t="108599" x="7116763" y="6348413"/>
          <p14:tracePt t="108615" x="7153275" y="6303963"/>
          <p14:tracePt t="108676" x="7153275" y="6296025"/>
          <p14:tracePt t="108683" x="7161213" y="6116638"/>
          <p14:tracePt t="108771" x="7161213" y="6072188"/>
          <p14:tracePt t="108772" x="7161213" y="6062663"/>
          <p14:tracePt t="108782" x="7161213" y="6045200"/>
          <p14:tracePt t="108800" x="7161213" y="6018213"/>
          <p14:tracePt t="108832" x="7153275" y="6010275"/>
          <p14:tracePt t="108832" x="7153275" y="5983288"/>
          <p14:tracePt t="108850" x="7126288" y="5946775"/>
          <p14:tracePt t="108866" x="7108825" y="5902325"/>
          <p14:tracePt t="108866" x="7089775" y="5875338"/>
          <p14:tracePt t="108887" x="7062788" y="5813425"/>
          <p14:tracePt t="108900" x="7054850" y="5786438"/>
          <p14:tracePt t="108900" x="7018338" y="5732463"/>
          <p14:tracePt t="108916" x="6938963" y="5608638"/>
          <p14:tracePt t="108950" x="6902450" y="5554663"/>
          <p14:tracePt t="108966" x="6796088" y="5446713"/>
          <p14:tracePt t="109002" x="6732588" y="5402263"/>
          <p14:tracePt t="109016" x="6643688" y="5348288"/>
          <p14:tracePt t="109032" x="6608763" y="5322888"/>
          <p14:tracePt t="109049" x="6572250" y="5313363"/>
          <p14:tracePt t="109065" x="6537325" y="5295900"/>
          <p14:tracePt t="109082" x="6491288" y="5286375"/>
          <p14:tracePt t="109098" x="6429375" y="5276850"/>
          <p14:tracePt t="109098" x="6402388" y="5268913"/>
          <p14:tracePt t="109117" x="6313488" y="5251450"/>
          <p14:tracePt t="109148" x="6251575" y="5251450"/>
          <p14:tracePt t="109156" x="6116638" y="5286375"/>
          <p14:tracePt t="109167" x="5983288" y="5340350"/>
          <p14:tracePt t="109182" x="5867400" y="5394325"/>
          <p14:tracePt t="109200" x="5759450" y="5456238"/>
          <p14:tracePt t="109216" x="5697538" y="5510213"/>
          <p14:tracePt t="109232" x="5661025" y="5537200"/>
          <p14:tracePt t="109250" x="5653088" y="5562600"/>
          <p14:tracePt t="109268" x="5653088" y="5581650"/>
          <p14:tracePt t="109283" x="5643563" y="5724525"/>
          <p14:tracePt t="109335" x="5643563" y="5776913"/>
          <p14:tracePt t="109348" x="5643563" y="5822950"/>
          <p14:tracePt t="109366" x="5653088" y="5857875"/>
          <p14:tracePt t="109382" x="5697538" y="5946775"/>
          <p14:tracePt t="109405" x="5715000" y="5973763"/>
          <p14:tracePt t="109416" x="5776913" y="6072188"/>
          <p14:tracePt t="109433" x="5830888" y="6116638"/>
          <p14:tracePt t="109450" x="5894388" y="6188075"/>
          <p14:tracePt t="109465" x="5965825" y="6242050"/>
          <p14:tracePt t="109482" x="6072188" y="6296025"/>
          <p14:tracePt t="109499" x="6143625" y="6330950"/>
          <p14:tracePt t="109499" x="6153150" y="6330950"/>
          <p14:tracePt t="109517" x="6215063" y="6357938"/>
          <p14:tracePt t="109532" x="6323013" y="6394450"/>
          <p14:tracePt t="109549" x="6419850" y="6411913"/>
          <p14:tracePt t="109565" x="6545263" y="6411913"/>
          <p14:tracePt t="109582" x="6661150" y="6411913"/>
          <p14:tracePt t="109599" x="6732588" y="6411913"/>
          <p14:tracePt t="109616" x="6804025" y="6411913"/>
          <p14:tracePt t="109633" x="6902450" y="6411913"/>
          <p14:tracePt t="109650" x="6965950" y="6411913"/>
          <p14:tracePt t="109666" x="6991350" y="6411913"/>
          <p14:tracePt t="109683" x="7027863" y="6375400"/>
          <p14:tracePt t="109699" x="7045325" y="6357938"/>
          <p14:tracePt t="109699" x="7072313" y="6313488"/>
          <p14:tracePt t="109717" x="7089775" y="6269038"/>
          <p14:tracePt t="109733" x="7126288" y="6170613"/>
          <p14:tracePt t="109749" x="7134225" y="6116638"/>
          <p14:tracePt t="109766" x="7153275" y="6037263"/>
          <p14:tracePt t="109783" x="7153275" y="5983288"/>
          <p14:tracePt t="109799" x="7153275" y="5938838"/>
          <p14:tracePt t="109816" x="7153275" y="5894388"/>
          <p14:tracePt t="109832" x="7153275" y="5857875"/>
          <p14:tracePt t="109849" x="7153275" y="5830888"/>
          <p14:tracePt t="109865" x="7153275" y="5795963"/>
          <p14:tracePt t="109882" x="7134225" y="5732463"/>
          <p14:tracePt t="109899" x="7089775" y="5643563"/>
          <p14:tracePt t="109899" x="7072313" y="5599113"/>
          <p14:tracePt t="109916" x="7018338" y="5518150"/>
          <p14:tracePt t="109933" x="6965950" y="5438775"/>
          <p14:tracePt t="109949" x="6911975" y="5357813"/>
          <p14:tracePt t="109966" x="6867525" y="5322888"/>
          <p14:tracePt t="109981" x="6581775" y="5160963"/>
          <p14:tracePt t="110072" x="6554788" y="5160963"/>
          <p14:tracePt t="110082" x="6456363" y="5126038"/>
          <p14:tracePt t="110099" x="6348413" y="5116513"/>
          <p14:tracePt t="110115" x="6188075" y="5108575"/>
          <p14:tracePt t="110133" x="6116638" y="5108575"/>
          <p14:tracePt t="110149" x="6037263" y="5108575"/>
          <p14:tracePt t="110191" x="6027738" y="5108575"/>
          <p14:tracePt t="110220" x="6018213" y="5108575"/>
          <p14:tracePt t="110221" x="6010275" y="5108575"/>
          <p14:tracePt t="110231" x="5991225" y="5126038"/>
          <p14:tracePt t="110249" x="5965825" y="5153025"/>
          <p14:tracePt t="110249" x="5956300" y="5160963"/>
          <p14:tracePt t="110269" x="5919788" y="5180013"/>
          <p14:tracePt t="110286" x="5919788" y="5197475"/>
          <p14:tracePt t="110299" x="5894388" y="5232400"/>
          <p14:tracePt t="110299" x="5894388" y="5241925"/>
          <p14:tracePt t="110333" x="5894388" y="5268913"/>
          <p14:tracePt t="110333" x="5875338" y="5286375"/>
          <p14:tracePt t="110356" x="5875338" y="5303838"/>
          <p14:tracePt t="110382" x="5875338" y="5313363"/>
          <p14:tracePt t="110383" x="5875338" y="5322888"/>
          <p14:tracePt t="110420" x="5875338" y="5330825"/>
          <p14:tracePt t="110428" x="5875338" y="5340350"/>
          <p14:tracePt t="110436" x="5875338" y="5357813"/>
          <p14:tracePt t="110450" x="5875338" y="5367338"/>
          <p14:tracePt t="110465" x="5875338" y="5375275"/>
          <p14:tracePt t="110482" x="5884863" y="5394325"/>
          <p14:tracePt t="110498" x="5902325" y="5411788"/>
          <p14:tracePt t="110498" x="5911850" y="5429250"/>
          <p14:tracePt t="110516" x="5919788" y="5446713"/>
          <p14:tracePt t="110516" x="5929313" y="5456238"/>
          <p14:tracePt t="110532" x="5965825" y="5473700"/>
          <p14:tracePt t="110549" x="6000750" y="5500688"/>
          <p14:tracePt t="110567" x="6054725" y="5527675"/>
          <p14:tracePt t="110583" x="6116638" y="5554663"/>
          <p14:tracePt t="110600" x="6215063" y="5589588"/>
          <p14:tracePt t="110617" x="6340475" y="5608638"/>
          <p14:tracePt t="110640" x="6402388" y="5608638"/>
          <p14:tracePt t="110665" x="6429375" y="5608638"/>
          <p14:tracePt t="110665" x="6500813" y="5608638"/>
          <p14:tracePt t="110682" x="6537325" y="5608638"/>
          <p14:tracePt t="110700" x="6562725" y="5599113"/>
          <p14:tracePt t="110715" x="6653213" y="5537200"/>
          <p14:tracePt t="110733" x="6742113" y="5446713"/>
          <p14:tracePt t="110748" x="6804025" y="5357813"/>
          <p14:tracePt t="110766" x="6858000" y="5224463"/>
          <p14:tracePt t="110781" x="6911975" y="5089525"/>
          <p14:tracePt t="110799" x="6929438" y="4973638"/>
          <p14:tracePt t="110815" x="6929438" y="4857750"/>
          <p14:tracePt t="110832" x="6929438" y="4786313"/>
          <p14:tracePt t="110848" x="6919913" y="4687888"/>
          <p14:tracePt t="110866" x="6894513" y="4608513"/>
          <p14:tracePt t="110881" x="6867525" y="4554538"/>
          <p14:tracePt t="110899" x="6823075" y="4500563"/>
          <p14:tracePt t="110915" x="6786563" y="4473575"/>
          <p14:tracePt t="110915" x="6777038" y="4473575"/>
          <p14:tracePt t="110933" x="6697663" y="4456113"/>
          <p14:tracePt t="110949" x="6616700" y="4438650"/>
          <p14:tracePt t="110966" x="6572250" y="4438650"/>
          <p14:tracePt t="110981" x="6545263" y="4438650"/>
          <p14:tracePt t="110998" x="6510338" y="4438650"/>
          <p14:tracePt t="111015" x="6446838" y="4446588"/>
          <p14:tracePt t="111032" x="6367463" y="4500563"/>
          <p14:tracePt t="111048" x="6303963" y="4545013"/>
          <p14:tracePt t="111065" x="6224588" y="4608513"/>
          <p14:tracePt t="111098" x="6215063" y="4616450"/>
          <p14:tracePt t="111099" x="6188075" y="4652963"/>
          <p14:tracePt t="111099" x="6170613" y="4687888"/>
          <p14:tracePt t="111116" x="6143625" y="4741863"/>
          <p14:tracePt t="111132" x="6116638" y="4813300"/>
          <p14:tracePt t="111149" x="6099175" y="4919663"/>
          <p14:tracePt t="111176" x="6089650" y="4965700"/>
          <p14:tracePt t="111182" x="6089650" y="5062538"/>
          <p14:tracePt t="111198" x="6089650" y="5133975"/>
          <p14:tracePt t="111216" x="6089650" y="5170488"/>
          <p14:tracePt t="111231" x="6089650" y="5214938"/>
          <p14:tracePt t="111249" x="6108700" y="5241925"/>
          <p14:tracePt t="111265" x="6126163" y="5286375"/>
          <p14:tracePt t="111282" x="6143625" y="5303838"/>
          <p14:tracePt t="111298" x="6180138" y="5348288"/>
          <p14:tracePt t="111298" x="6188075" y="5375275"/>
          <p14:tracePt t="111316" x="6232525" y="5411788"/>
          <p14:tracePt t="111316" x="6251575" y="5429250"/>
          <p14:tracePt t="111332" x="6323013" y="5465763"/>
          <p14:tracePt t="111348" x="6375400" y="5483225"/>
          <p14:tracePt t="111365" x="6429375" y="5518150"/>
          <p14:tracePt t="111382" x="6510338" y="5545138"/>
          <p14:tracePt t="111398" x="6626225" y="5581650"/>
          <p14:tracePt t="111415" x="6786563" y="5599113"/>
          <p14:tracePt t="111441" x="6823075" y="5599113"/>
          <p14:tracePt t="111455" x="6867525" y="5599113"/>
          <p14:tracePt t="111465" x="6919913" y="5599113"/>
          <p14:tracePt t="111482" x="7000875" y="5581650"/>
          <p14:tracePt t="111498" x="7099300" y="5500688"/>
          <p14:tracePt t="111525" x="7143750" y="5473700"/>
          <p14:tracePt t="111532" x="7188200" y="5429250"/>
          <p14:tracePt t="111548" x="7224713" y="5367338"/>
          <p14:tracePt t="111566" x="7251700" y="5322888"/>
          <p14:tracePt t="111581" x="7277100" y="5241925"/>
          <p14:tracePt t="111599" x="7277100" y="5187950"/>
          <p14:tracePt t="111615" x="7277100" y="5099050"/>
          <p14:tracePt t="111632" x="7277100" y="5000625"/>
          <p14:tracePt t="111648" x="7269163" y="4919663"/>
          <p14:tracePt t="111666" x="7188200" y="4803775"/>
          <p14:tracePt t="111682" x="7089775" y="4705350"/>
          <p14:tracePt t="111699" x="6991350" y="4608513"/>
          <p14:tracePt t="111715" x="6813550" y="4518025"/>
          <p14:tracePt t="111732" x="6661150" y="4456113"/>
          <p14:tracePt t="111748" x="6537325" y="4419600"/>
          <p14:tracePt t="111765" x="6465888" y="4419600"/>
          <p14:tracePt t="111781" x="6340475" y="4446588"/>
          <p14:tracePt t="111798" x="6205538" y="4500563"/>
          <p14:tracePt t="111815" x="6081713" y="4554538"/>
          <p14:tracePt t="111832" x="5991225" y="4643438"/>
          <p14:tracePt t="111849" x="5919788" y="4724400"/>
          <p14:tracePt t="111865" x="5848350" y="4830763"/>
          <p14:tracePt t="111882" x="5813425" y="4929188"/>
          <p14:tracePt t="111899" x="5776913" y="5054600"/>
          <p14:tracePt t="111919" x="5776913" y="5116513"/>
          <p14:tracePt t="111934" x="5776913" y="5187950"/>
          <p14:tracePt t="111952" x="5776913" y="5259388"/>
          <p14:tracePt t="111967" x="5776913" y="5340350"/>
          <p14:tracePt t="111983" x="5813425" y="5419725"/>
          <p14:tracePt t="111999" x="5848350" y="5473700"/>
          <p14:tracePt t="112016" x="5875338" y="5510213"/>
          <p14:tracePt t="112032" x="5902325" y="5545138"/>
          <p14:tracePt t="112049" x="5956300" y="5589588"/>
          <p14:tracePt t="112074" x="6000750" y="5616575"/>
          <p14:tracePt t="112100" x="6027738" y="5626100"/>
          <p14:tracePt t="112100" x="6037263" y="5626100"/>
          <p14:tracePt t="112116" x="6072188" y="5634038"/>
          <p14:tracePt t="112132" x="6108700" y="5634038"/>
          <p14:tracePt t="112149" x="6143625" y="5634038"/>
          <p14:tracePt t="112165" x="6340475" y="5616575"/>
          <p14:tracePt t="112208" x="6419850" y="5581650"/>
          <p14:tracePt t="112215" x="6483350" y="5545138"/>
          <p14:tracePt t="112231" x="6562725" y="5500688"/>
          <p14:tracePt t="112249" x="6643688" y="5429250"/>
          <p14:tracePt t="112265" x="6724650" y="5375275"/>
          <p14:tracePt t="112282" x="6786563" y="5322888"/>
          <p14:tracePt t="112299" x="6823075" y="5276850"/>
          <p14:tracePt t="112315" x="6858000" y="5205413"/>
          <p14:tracePt t="112333" x="6884988" y="5160963"/>
          <p14:tracePt t="112348" x="6902450" y="5126038"/>
          <p14:tracePt t="112348" x="6911975" y="5108575"/>
          <p14:tracePt t="112381" x="6911975" y="5099050"/>
          <p14:tracePt t="112382" x="6919913" y="5054600"/>
          <p14:tracePt t="112399" x="6919913" y="5000625"/>
          <p14:tracePt t="112415" x="6919913" y="4938713"/>
          <p14:tracePt t="112432" x="6919913" y="4875213"/>
          <p14:tracePt t="112449" x="6911975" y="4822825"/>
          <p14:tracePt t="112465" x="6858000" y="4741863"/>
          <p14:tracePt t="112482" x="6796088" y="4679950"/>
          <p14:tracePt t="112499" x="6715125" y="4643438"/>
          <p14:tracePt t="112515" x="6599238" y="4625975"/>
          <p14:tracePt t="112533" x="6562725" y="4616450"/>
          <p14:tracePt t="112549" x="6510338" y="4616450"/>
          <p14:tracePt t="112565" x="6456363" y="4616450"/>
          <p14:tracePt t="112583" x="6438900" y="4616450"/>
          <p14:tracePt t="112601" x="6394450" y="4625975"/>
          <p14:tracePt t="112616" x="6348413" y="4652963"/>
          <p14:tracePt t="112635" x="6296025" y="4724400"/>
          <p14:tracePt t="112650" x="6251575" y="4795838"/>
          <p14:tracePt t="112665" x="6215063" y="4867275"/>
          <p14:tracePt t="112682" x="6188075" y="4919663"/>
          <p14:tracePt t="112698" x="6180138" y="4965700"/>
          <p14:tracePt t="112698" x="6180138" y="4973638"/>
          <p14:tracePt t="112716" x="6180138" y="5000625"/>
          <p14:tracePt t="112731" x="6180138" y="5072063"/>
          <p14:tracePt t="112750" x="6180138" y="5143500"/>
          <p14:tracePt t="112765" x="6180138" y="5197475"/>
          <p14:tracePt t="112782" x="6215063" y="5259388"/>
          <p14:tracePt t="112799" x="6242050" y="5303838"/>
          <p14:tracePt t="112818" x="6276975" y="5340350"/>
          <p14:tracePt t="112833" x="6323013" y="5384800"/>
          <p14:tracePt t="112850" x="6367463" y="5429250"/>
          <p14:tracePt t="112865" x="6438900" y="5483225"/>
          <p14:tracePt t="112883" x="6527800" y="5554663"/>
          <p14:tracePt t="112898" x="6626225" y="5608638"/>
          <p14:tracePt t="112898" x="6680200" y="5626100"/>
          <p14:tracePt t="112916" x="6786563" y="5680075"/>
          <p14:tracePt t="112933" x="6911975" y="5732463"/>
          <p14:tracePt t="112954" x="7062788" y="5768975"/>
          <p14:tracePt t="112966" x="7205663" y="5768975"/>
          <p14:tracePt t="112982" x="7340600" y="5768975"/>
          <p14:tracePt t="112999" x="7419975" y="5768975"/>
          <p14:tracePt t="113016" x="7537450" y="5724525"/>
          <p14:tracePt t="113031" x="7670800" y="5653088"/>
          <p14:tracePt t="113048" x="7823200" y="5554663"/>
          <p14:tracePt t="113065" x="7974013" y="5446713"/>
          <p14:tracePt t="113082" x="8099425" y="5322888"/>
          <p14:tracePt t="113099" x="8197850" y="5241925"/>
          <p14:tracePt t="113115" x="8251825" y="5160963"/>
          <p14:tracePt t="113133" x="8269288" y="5116513"/>
          <p14:tracePt t="113149" x="8286750" y="5089525"/>
          <p14:tracePt t="113166" x="8286750" y="5054600"/>
          <p14:tracePt t="113181" x="8286750" y="5000625"/>
          <p14:tracePt t="113199" x="8286750" y="4946650"/>
          <p14:tracePt t="113216" x="8286750" y="4884738"/>
          <p14:tracePt t="113232" x="8286750" y="4822825"/>
          <p14:tracePt t="113248" x="8259763" y="4741863"/>
          <p14:tracePt t="113265" x="8215313" y="4660900"/>
          <p14:tracePt t="113281" x="8188325" y="4608513"/>
          <p14:tracePt t="113299" x="8161338" y="4572000"/>
          <p14:tracePt t="113315" x="8134350" y="4545013"/>
          <p14:tracePt t="114676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4409833" y="1636237"/>
            <a:ext cx="4530699" cy="3652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sz="2100" b="1">
                <a:latin typeface="Helvetica Neue"/>
                <a:ea typeface="Helvetica Neue"/>
                <a:cs typeface="Helvetica Neue"/>
                <a:sym typeface="Helvetica Neue"/>
              </a:rPr>
              <a:t>Adult stem cells (SCs) </a:t>
            </a:r>
            <a:r>
              <a:rPr sz="2100">
                <a:latin typeface="Helvetica Neue"/>
                <a:ea typeface="Helvetica Neue"/>
                <a:cs typeface="Helvetica Neue"/>
                <a:sym typeface="Helvetica Neue"/>
              </a:rPr>
              <a:t>maintain tissue homeostasis throughout life and are  </a:t>
            </a:r>
            <a:r>
              <a:rPr sz="2100" b="1">
                <a:latin typeface="Helvetica Neue"/>
                <a:ea typeface="Helvetica Neue"/>
                <a:cs typeface="Helvetica Neue"/>
                <a:sym typeface="Helvetica Neue"/>
              </a:rPr>
              <a:t>rare, largely quiescent cells</a:t>
            </a:r>
            <a:r>
              <a:rPr sz="2100">
                <a:latin typeface="Helvetica Neue"/>
                <a:ea typeface="Helvetica Neue"/>
                <a:cs typeface="Helvetica Neue"/>
                <a:sym typeface="Helvetica Neue"/>
              </a:rPr>
              <a:t> capable of :</a:t>
            </a:r>
          </a:p>
          <a:p>
            <a:pPr lvl="0"/>
            <a:endParaRPr sz="21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10552" lvl="0" indent="-210552">
              <a:buSzPct val="100000"/>
              <a:buChar char="•"/>
            </a:pPr>
            <a:r>
              <a:rPr sz="2100" b="1">
                <a:latin typeface="Helvetica Neue"/>
                <a:ea typeface="Helvetica Neue"/>
                <a:cs typeface="Helvetica Neue"/>
                <a:sym typeface="Helvetica Neue"/>
              </a:rPr>
              <a:t>self-renewal</a:t>
            </a:r>
          </a:p>
          <a:p>
            <a:pPr lvl="0"/>
            <a:endParaRPr sz="21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10552" lvl="0" indent="-210552">
              <a:buSzPct val="100000"/>
              <a:buChar char="•"/>
            </a:pPr>
            <a:r>
              <a:rPr sz="2100" b="1">
                <a:latin typeface="Helvetica Neue"/>
                <a:ea typeface="Helvetica Neue"/>
                <a:cs typeface="Helvetica Neue"/>
                <a:sym typeface="Helvetica Neue"/>
              </a:rPr>
              <a:t>maintaining the stem cell pool</a:t>
            </a:r>
          </a:p>
          <a:p>
            <a:pPr lvl="0"/>
            <a:endParaRPr sz="21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10552" lvl="0" indent="-210552">
              <a:buSzPct val="100000"/>
              <a:buChar char="•"/>
            </a:pPr>
            <a:r>
              <a:rPr sz="2100" b="1">
                <a:latin typeface="Helvetica Neue"/>
                <a:ea typeface="Helvetica Neue"/>
                <a:cs typeface="Helvetica Neue"/>
                <a:sym typeface="Helvetica Neue"/>
              </a:rPr>
              <a:t>differentiating</a:t>
            </a:r>
            <a:r>
              <a:rPr sz="2100">
                <a:latin typeface="Helvetica Neue"/>
                <a:ea typeface="Helvetica Neue"/>
                <a:cs typeface="Helvetica Neue"/>
                <a:sym typeface="Helvetica Neue"/>
              </a:rPr>
              <a:t> to produce  all mature cells within a tissue</a:t>
            </a:r>
          </a:p>
        </p:txBody>
      </p:sp>
      <p:pic>
        <p:nvPicPr>
          <p:cNvPr id="86" name="image9.jpeg" descr="Stem cell1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1909" y="1597404"/>
            <a:ext cx="3613719" cy="2201737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Shape 87"/>
          <p:cNvSpPr/>
          <p:nvPr/>
        </p:nvSpPr>
        <p:spPr>
          <a:xfrm>
            <a:off x="1007762" y="520700"/>
            <a:ext cx="5286415" cy="406680"/>
          </a:xfrm>
          <a:prstGeom prst="rect">
            <a:avLst/>
          </a:prstGeom>
          <a:ln>
            <a:solidFill/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4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/>
            </a:pPr>
            <a:r>
              <a:rPr sz="2600"/>
              <a:t> STEM CELLS     AND   CANCER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3248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730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  <a:t>3</a:t>
            </a:fld>
            <a:endParaRPr sz="1400"/>
          </a:p>
        </p:txBody>
      </p:sp>
      <p:sp>
        <p:nvSpPr>
          <p:cNvPr id="90" name="Shape 90"/>
          <p:cNvSpPr/>
          <p:nvPr/>
        </p:nvSpPr>
        <p:spPr>
          <a:xfrm>
            <a:off x="4421389" y="937919"/>
            <a:ext cx="4226061" cy="3221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just"/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Asymmetric cell division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 allows SCs to 1)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self-renew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 and 2) produce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another cell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 that undergoes differentiation, providing tissue homeostasis. </a:t>
            </a:r>
          </a:p>
          <a:p>
            <a:pPr lvl="0" algn="just"/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 algn="just"/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The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SC daughter(s)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 of a stem cell retain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all stem cell characteristics: </a:t>
            </a:r>
          </a:p>
          <a:p>
            <a:pPr lvl="0" algn="just"/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1) </a:t>
            </a:r>
            <a:r>
              <a:rPr i="1">
                <a:latin typeface="Helvetica Neue Medium"/>
                <a:ea typeface="Helvetica Neue Medium"/>
                <a:cs typeface="Helvetica Neue Medium"/>
                <a:sym typeface="Helvetica Neue Medium"/>
              </a:rPr>
              <a:t>proliferation capacity, </a:t>
            </a:r>
          </a:p>
          <a:p>
            <a:pPr lvl="0" algn="just"/>
            <a:r>
              <a:rPr i="1">
                <a:latin typeface="Helvetica Neue Medium"/>
                <a:ea typeface="Helvetica Neue Medium"/>
                <a:cs typeface="Helvetica Neue Medium"/>
                <a:sym typeface="Helvetica Neue Medium"/>
              </a:rPr>
              <a:t>2) undifferentiated state, </a:t>
            </a:r>
          </a:p>
          <a:p>
            <a:pPr lvl="0" algn="just"/>
            <a:r>
              <a:rPr i="1">
                <a:latin typeface="Helvetica Neue Medium"/>
                <a:ea typeface="Helvetica Neue Medium"/>
                <a:cs typeface="Helvetica Neue Medium"/>
                <a:sym typeface="Helvetica Neue Medium"/>
              </a:rPr>
              <a:t>3) the capability to produce daughter cells that undergo differentiation. </a:t>
            </a:r>
          </a:p>
        </p:txBody>
      </p:sp>
      <p:pic>
        <p:nvPicPr>
          <p:cNvPr id="91" name="image9.jpeg" descr="Stem cell1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8909" y="1595689"/>
            <a:ext cx="3595690" cy="2190752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Shape 92"/>
          <p:cNvSpPr/>
          <p:nvPr/>
        </p:nvSpPr>
        <p:spPr>
          <a:xfrm>
            <a:off x="1219197" y="381000"/>
            <a:ext cx="4861808" cy="369291"/>
          </a:xfrm>
          <a:prstGeom prst="rect">
            <a:avLst/>
          </a:prstGeom>
          <a:ln>
            <a:solidFill/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400"/>
              </a:spcBef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/>
            </a:pPr>
            <a:r>
              <a:rPr sz="2400"/>
              <a:t> STEM CELLS     AND   CANCER</a:t>
            </a:r>
          </a:p>
        </p:txBody>
      </p:sp>
      <p:sp>
        <p:nvSpPr>
          <p:cNvPr id="93" name="Shape 93"/>
          <p:cNvSpPr/>
          <p:nvPr/>
        </p:nvSpPr>
        <p:spPr>
          <a:xfrm>
            <a:off x="309614" y="5254987"/>
            <a:ext cx="8092972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just"/>
            <a:r>
              <a:rPr dirty="0">
                <a:latin typeface="Helvetica Neue"/>
                <a:ea typeface="Helvetica Neue"/>
                <a:cs typeface="Helvetica Neue"/>
                <a:sym typeface="Helvetica Neue"/>
              </a:rPr>
              <a:t>A </a:t>
            </a:r>
            <a:r>
              <a:rPr b="1" dirty="0">
                <a:latin typeface="Helvetica Neue"/>
                <a:ea typeface="Helvetica Neue"/>
                <a:cs typeface="Helvetica Neue"/>
                <a:sym typeface="Helvetica Neue"/>
              </a:rPr>
              <a:t>failure to maintain the correct stem cell number</a:t>
            </a:r>
            <a:r>
              <a:rPr dirty="0">
                <a:latin typeface="Helvetica Neue"/>
                <a:ea typeface="Helvetica Neue"/>
                <a:cs typeface="Helvetica Neue"/>
                <a:sym typeface="Helvetica Neue"/>
              </a:rPr>
              <a:t> leads to </a:t>
            </a:r>
            <a:r>
              <a:rPr lang="it-IT" b="1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tissue</a:t>
            </a:r>
            <a:r>
              <a:rPr lang="it-IT" b="1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b="1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degeneration</a:t>
            </a:r>
            <a:r>
              <a:rPr lang="it-IT" b="1" dirty="0" smtClean="0">
                <a:latin typeface="Helvetica Neue"/>
                <a:ea typeface="Helvetica Neue"/>
                <a:cs typeface="Helvetica Neue"/>
                <a:sym typeface="Helvetica Neue"/>
              </a:rPr>
              <a:t>/</a:t>
            </a:r>
            <a:r>
              <a:rPr lang="it-IT" b="1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aging</a:t>
            </a:r>
            <a:r>
              <a:rPr lang="it-IT" b="1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dirty="0" smtClean="0">
                <a:latin typeface="Helvetica Neue"/>
                <a:ea typeface="Helvetica Neue"/>
                <a:cs typeface="Helvetica Neue"/>
                <a:sym typeface="Helvetica Neue"/>
              </a:rPr>
              <a:t>or</a:t>
            </a:r>
            <a:r>
              <a:rPr lang="it-IT" b="1" dirty="0" smtClean="0">
                <a:latin typeface="Helvetica Neue"/>
                <a:ea typeface="Helvetica Neue"/>
                <a:cs typeface="Helvetica Neue"/>
                <a:sym typeface="Helvetica Neue"/>
              </a:rPr>
              <a:t> t</a:t>
            </a:r>
            <a:r>
              <a:rPr b="1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umorigenesis</a:t>
            </a:r>
            <a:r>
              <a:rPr dirty="0" smtClean="0">
                <a:latin typeface="Helvetica Neue"/>
                <a:ea typeface="Helvetica Neue"/>
                <a:cs typeface="Helvetica Neue"/>
                <a:sym typeface="Helvetica Neue"/>
              </a:rPr>
              <a:t>/</a:t>
            </a:r>
            <a:r>
              <a:rPr b="1" dirty="0" smtClean="0">
                <a:latin typeface="Helvetica Neue"/>
                <a:ea typeface="Helvetica Neue"/>
                <a:cs typeface="Helvetica Neue"/>
                <a:sym typeface="Helvetica Neue"/>
              </a:rPr>
              <a:t>tissue </a:t>
            </a:r>
            <a:r>
              <a:rPr b="1" dirty="0">
                <a:latin typeface="Helvetica Neue"/>
                <a:ea typeface="Helvetica Neue"/>
                <a:cs typeface="Helvetica Neue"/>
                <a:sym typeface="Helvetica Neue"/>
              </a:rPr>
              <a:t>hyperplasia</a:t>
            </a:r>
            <a:r>
              <a:rPr dirty="0">
                <a:latin typeface="Helvetica Neue"/>
                <a:ea typeface="Helvetica Neue"/>
                <a:cs typeface="Helvetica Neue"/>
                <a:sym typeface="Helvetica Neue"/>
              </a:rPr>
              <a:t> by stem cell </a:t>
            </a:r>
            <a:r>
              <a:rPr dirty="0" err="1" smtClean="0">
                <a:latin typeface="Helvetica Neue"/>
                <a:ea typeface="Helvetica Neue"/>
                <a:cs typeface="Helvetica Neue"/>
                <a:sym typeface="Helvetica Neue"/>
              </a:rPr>
              <a:t>hyperproliferation</a:t>
            </a:r>
            <a:endParaRPr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198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147" x="1901825" y="2982913"/>
          <p14:tracePt t="14320" x="1901825" y="2965450"/>
          <p14:tracePt t="14328" x="1901825" y="2955925"/>
          <p14:tracePt t="14336" x="1919288" y="2884488"/>
          <p14:tracePt t="14360" x="1928813" y="2795588"/>
          <p14:tracePt t="14370" x="1946275" y="2670175"/>
          <p14:tracePt t="14385" x="1965325" y="2527300"/>
          <p14:tracePt t="14407" x="1965325" y="2366963"/>
          <p14:tracePt t="14417" x="1965325" y="2241550"/>
          <p14:tracePt t="14449" x="1965325" y="2116138"/>
          <p14:tracePt t="14455" x="1965325" y="2044700"/>
          <p14:tracePt t="14455" x="1965325" y="2017713"/>
          <p14:tracePt t="14472" x="1965325" y="1990725"/>
          <p14:tracePt t="14482" x="1965325" y="1965325"/>
          <p14:tracePt t="14499" x="1965325" y="1946275"/>
          <p14:tracePt t="14519" x="1965325" y="1938338"/>
          <p14:tracePt t="14624" x="1946275" y="1938338"/>
          <p14:tracePt t="14639" x="1928813" y="1938338"/>
          <p14:tracePt t="14650" x="1928813" y="1946275"/>
          <p14:tracePt t="14652" x="1911350" y="1965325"/>
          <p14:tracePt t="14669" x="1893888" y="1973263"/>
          <p14:tracePt t="14684" x="1874838" y="2009775"/>
          <p14:tracePt t="14701" x="1857375" y="2036763"/>
          <p14:tracePt t="14717" x="1812925" y="2081213"/>
          <p14:tracePt t="14735" x="1751013" y="2116138"/>
          <p14:tracePt t="14768" x="1731963" y="2133600"/>
          <p14:tracePt t="14769" x="1704975" y="2152650"/>
          <p14:tracePt t="14784" x="1643063" y="2197100"/>
          <p14:tracePt t="14811" x="1625600" y="2205038"/>
          <p14:tracePt t="14816" x="1589088" y="2241550"/>
          <p14:tracePt t="14833" x="1554163" y="2268538"/>
          <p14:tracePt t="14849" x="1509713" y="2303463"/>
          <p14:tracePt t="14866" x="1446213" y="2347913"/>
          <p14:tracePt t="14882" x="1374775" y="2393950"/>
          <p14:tracePt t="14899" x="1339850" y="2419350"/>
          <p14:tracePt t="14916" x="1312863" y="2446338"/>
          <p14:tracePt t="14933" x="1231900" y="2527300"/>
          <p14:tracePt t="14977" x="1231900" y="2544763"/>
          <p14:tracePt t="14990" x="1214438" y="2581275"/>
          <p14:tracePt t="15001" x="1204913" y="2616200"/>
          <p14:tracePt t="15015" x="1204913" y="2660650"/>
          <p14:tracePt t="15033" x="1204913" y="2687638"/>
          <p14:tracePt t="15049" x="1204913" y="2705100"/>
          <p14:tracePt t="15066" x="1339850" y="2822575"/>
          <p14:tracePt t="15182" x="1357313" y="2830513"/>
          <p14:tracePt t="15182" x="1384300" y="2847975"/>
          <p14:tracePt t="15183" x="1401763" y="2867025"/>
          <p14:tracePt t="15199" x="1473200" y="2894013"/>
          <p14:tracePt t="15216" x="1517650" y="2911475"/>
          <p14:tracePt t="15233" x="1536700" y="2919413"/>
          <p14:tracePt t="15250" x="1571625" y="2928938"/>
          <p14:tracePt t="15266" x="1598613" y="2946400"/>
          <p14:tracePt t="15283" x="1625600" y="2946400"/>
          <p14:tracePt t="15299" x="1679575" y="2946400"/>
          <p14:tracePt t="15316" x="1714500" y="2946400"/>
          <p14:tracePt t="15333" x="1768475" y="2946400"/>
          <p14:tracePt t="15333" x="1785938" y="2946400"/>
          <p14:tracePt t="15353" x="1812925" y="2946400"/>
          <p14:tracePt t="15366" x="1830388" y="2946400"/>
          <p14:tracePt t="15386" x="1839913" y="2946400"/>
          <p14:tracePt t="15400" x="1857375" y="2946400"/>
          <p14:tracePt t="15439" x="1866900" y="2946400"/>
          <p14:tracePt t="15495" x="1874838" y="2946400"/>
          <p14:tracePt t="15527" x="1884363" y="2946400"/>
          <p14:tracePt t="15544" x="1893888" y="2938463"/>
          <p14:tracePt t="15551" x="1901825" y="2919413"/>
          <p14:tracePt t="15563" x="1901825" y="2901950"/>
          <p14:tracePt t="15571" x="1919288" y="2894013"/>
          <p14:tracePt t="15583" x="1928813" y="2840038"/>
          <p14:tracePt t="15600" x="1938338" y="2803525"/>
          <p14:tracePt t="15616" x="1938338" y="2776538"/>
          <p14:tracePt t="15635" x="1938338" y="2759075"/>
          <p14:tracePt t="15650" x="1938338" y="2732088"/>
          <p14:tracePt t="15668" x="1938338" y="2724150"/>
          <p14:tracePt t="15683" x="1938338" y="2687638"/>
          <p14:tracePt t="15701" x="1919288" y="2643188"/>
          <p14:tracePt t="15717" x="1893888" y="2608263"/>
          <p14:tracePt t="15717" x="1874838" y="2608263"/>
          <p14:tracePt t="15737" x="1847850" y="2598738"/>
          <p14:tracePt t="15750" x="1822450" y="2581275"/>
          <p14:tracePt t="15750" x="1795463" y="2571750"/>
          <p14:tracePt t="15769" x="1724025" y="2571750"/>
          <p14:tracePt t="15784" x="1536700" y="2571750"/>
          <p14:tracePt t="15831" x="1465263" y="2571750"/>
          <p14:tracePt t="15855" x="1428750" y="2589213"/>
          <p14:tracePt t="15866" x="1401763" y="2616200"/>
          <p14:tracePt t="15883" x="1366838" y="2633663"/>
          <p14:tracePt t="15899" x="1357313" y="2652713"/>
          <p14:tracePt t="15915" x="1339850" y="2660650"/>
          <p14:tracePt t="15932" x="1339850" y="2679700"/>
          <p14:tracePt t="15950" x="1295400" y="2857500"/>
          <p14:tracePt t="16005" x="1295400" y="2911475"/>
          <p14:tracePt t="16016" x="1295400" y="2965450"/>
          <p14:tracePt t="16033" x="1295400" y="3017838"/>
          <p14:tracePt t="16049" x="1295400" y="3081338"/>
          <p14:tracePt t="16049" x="1295400" y="3108325"/>
          <p14:tracePt t="16091" x="1303338" y="3133725"/>
          <p14:tracePt t="16092" x="1312863" y="3152775"/>
          <p14:tracePt t="16099" x="1339850" y="3187700"/>
          <p14:tracePt t="16116" x="1357313" y="3224213"/>
          <p14:tracePt t="16132" x="1374775" y="3224213"/>
          <p14:tracePt t="16149" x="1428750" y="3241675"/>
          <p14:tracePt t="16183" x="1446213" y="3259138"/>
          <p14:tracePt t="16184" x="1465263" y="3259138"/>
          <p14:tracePt t="16199" x="1490663" y="3259138"/>
          <p14:tracePt t="16216" x="1509713" y="3259138"/>
          <p14:tracePt t="16233" x="1527175" y="3259138"/>
          <p14:tracePt t="16249" x="1536700" y="3259138"/>
          <p14:tracePt t="16265" x="1544638" y="3259138"/>
          <p14:tracePt t="16282" x="1589088" y="3259138"/>
          <p14:tracePt t="16299" x="1643063" y="3232150"/>
          <p14:tracePt t="16315" x="1714500" y="3179763"/>
          <p14:tracePt t="16333" x="1758950" y="3133725"/>
          <p14:tracePt t="16349" x="1822450" y="3081338"/>
          <p14:tracePt t="16366" x="1866900" y="3027363"/>
          <p14:tracePt t="16385" x="1911350" y="2973388"/>
          <p14:tracePt t="16403" x="1938338" y="2928938"/>
          <p14:tracePt t="16417" x="1965325" y="2874963"/>
          <p14:tracePt t="16437" x="1973263" y="2830513"/>
          <p14:tracePt t="16450" x="1973263" y="2795588"/>
          <p14:tracePt t="16484" x="1973263" y="2786063"/>
          <p14:tracePt t="16485" x="1990725" y="2759075"/>
          <p14:tracePt t="16504" x="1990725" y="2751138"/>
          <p14:tracePt t="16517" x="1990725" y="2741613"/>
          <p14:tracePt t="16552" x="1990725" y="2724150"/>
          <p14:tracePt t="16554" x="1982788" y="2714625"/>
          <p14:tracePt t="16568" x="1973263" y="2705100"/>
          <p14:tracePt t="16584" x="1973263" y="2697163"/>
          <p14:tracePt t="16600" x="1955800" y="2687638"/>
          <p14:tracePt t="16616" x="1946275" y="2687638"/>
          <p14:tracePt t="16633" x="1928813" y="2670175"/>
          <p14:tracePt t="16649" x="1919288" y="2643188"/>
          <p14:tracePt t="16666" x="1893888" y="2625725"/>
          <p14:tracePt t="16684" x="1874838" y="2608263"/>
          <p14:tracePt t="16700" x="1857375" y="2589213"/>
          <p14:tracePt t="16718" x="1830388" y="2571750"/>
          <p14:tracePt t="16749" x="1803400" y="2544763"/>
          <p14:tracePt t="16749" x="1758950" y="2517775"/>
          <p14:tracePt t="16766" x="1714500" y="2490788"/>
          <p14:tracePt t="16766" x="1687513" y="2473325"/>
          <p14:tracePt t="16784" x="1633538" y="2446338"/>
          <p14:tracePt t="16799" x="1589088" y="2419350"/>
          <p14:tracePt t="16817" x="1196975" y="2322513"/>
          <p14:tracePt t="16932" x="1098550" y="2374900"/>
          <p14:tracePt t="16966" x="884238" y="2670175"/>
          <p14:tracePt t="17041" x="884238" y="2724150"/>
          <p14:tracePt t="17049" x="866775" y="2741613"/>
          <p14:tracePt t="17065" x="857250" y="2813050"/>
          <p14:tracePt t="17065" x="857250" y="2822575"/>
          <p14:tracePt t="17103" x="847725" y="2857500"/>
          <p14:tracePt t="17104" x="839788" y="2867025"/>
          <p14:tracePt t="17115" x="839788" y="2919413"/>
          <p14:tracePt t="17132" x="839788" y="2938463"/>
          <p14:tracePt t="17149" x="839788" y="2965450"/>
          <p14:tracePt t="17165" x="839788" y="2982913"/>
          <p14:tracePt t="17182" x="839788" y="3000375"/>
          <p14:tracePt t="17182" x="839788" y="3009900"/>
          <p14:tracePt t="17200" x="839788" y="3027363"/>
          <p14:tracePt t="17216" x="839788" y="3062288"/>
          <p14:tracePt t="17233" x="839788" y="3089275"/>
          <p14:tracePt t="17250" x="839788" y="3116263"/>
          <p14:tracePt t="17267" x="839788" y="3125788"/>
          <p14:tracePt t="17282" x="847725" y="3170238"/>
          <p14:tracePt t="17300" x="847725" y="3179763"/>
          <p14:tracePt t="17315" x="857250" y="3197225"/>
          <p14:tracePt t="17333" x="857250" y="3214688"/>
          <p14:tracePt t="17349" x="874713" y="3224213"/>
          <p14:tracePt t="17366" x="884238" y="3251200"/>
          <p14:tracePt t="17382" x="911225" y="3276600"/>
          <p14:tracePt t="17402" x="928688" y="3295650"/>
          <p14:tracePt t="17417" x="938213" y="3295650"/>
          <p14:tracePt t="17433" x="946150" y="3313113"/>
          <p14:tracePt t="17450" x="965200" y="3330575"/>
          <p14:tracePt t="17467" x="982663" y="3330575"/>
          <p14:tracePt t="17483" x="1000125" y="3340100"/>
          <p14:tracePt t="17520" x="1009650" y="3340100"/>
          <p14:tracePt t="17522" x="1027113" y="3348038"/>
          <p14:tracePt t="17533" x="1036638" y="3348038"/>
          <p14:tracePt t="17550" x="1071563" y="3375025"/>
          <p14:tracePt t="17550" x="1089025" y="3375025"/>
          <p14:tracePt t="17568" x="1125538" y="3394075"/>
          <p14:tracePt t="17585" x="1143000" y="3394075"/>
          <p14:tracePt t="17600" x="1187450" y="3402013"/>
          <p14:tracePt t="17639" x="1204913" y="3411538"/>
          <p14:tracePt t="17639" x="1214438" y="3411538"/>
          <p14:tracePt t="17663" x="1223963" y="3411538"/>
          <p14:tracePt t="17671" x="1231900" y="3411538"/>
          <p14:tracePt t="17679" x="1250950" y="3411538"/>
          <p14:tracePt t="17682" x="1258888" y="3411538"/>
          <p14:tracePt t="17699" x="1268413" y="3429000"/>
          <p14:tracePt t="17716" x="1285875" y="3429000"/>
          <p14:tracePt t="17732" x="1303338" y="3429000"/>
          <p14:tracePt t="17750" x="1312863" y="3429000"/>
          <p14:tracePt t="17765" x="1330325" y="3429000"/>
          <p14:tracePt t="17782" x="1347788" y="3438525"/>
          <p14:tracePt t="17823" x="1366838" y="3438525"/>
          <p14:tracePt t="17855" x="1374775" y="3438525"/>
          <p14:tracePt t="18383" x="1384300" y="3438525"/>
          <p14:tracePt t="18407" x="1393825" y="3438525"/>
          <p14:tracePt t="18424" x="1411288" y="3438525"/>
          <p14:tracePt t="18471" x="1419225" y="3438525"/>
          <p14:tracePt t="18519" x="1428750" y="3438525"/>
          <p14:tracePt t="18544" x="1446213" y="3438525"/>
          <p14:tracePt t="18607" x="1455738" y="3438525"/>
          <p14:tracePt t="20048" x="1465263" y="3429000"/>
          <p14:tracePt t="20052" x="1482725" y="3375025"/>
          <p14:tracePt t="20064" x="1581150" y="3179763"/>
          <p14:tracePt t="20101" x="1670050" y="2928938"/>
          <p14:tracePt t="20132" x="1670050" y="2813050"/>
          <p14:tracePt t="20155" x="1670050" y="2768600"/>
          <p14:tracePt t="20166" x="1687513" y="2660650"/>
          <p14:tracePt t="20191" x="1687513" y="2589213"/>
          <p14:tracePt t="20216" x="1687513" y="2571750"/>
          <p14:tracePt t="20218" x="1670050" y="2536825"/>
          <p14:tracePt t="20233" x="1652588" y="2517775"/>
          <p14:tracePt t="20251" x="1633538" y="2490788"/>
          <p14:tracePt t="20266" x="1608138" y="2490788"/>
          <p14:tracePt t="20283" x="1571625" y="2473325"/>
          <p14:tracePt t="20300" x="1517650" y="2473325"/>
          <p14:tracePt t="20317" x="1419225" y="2455863"/>
          <p14:tracePt t="20333" x="1303338" y="2455863"/>
          <p14:tracePt t="20350" x="1204913" y="2455863"/>
          <p14:tracePt t="20366" x="1143000" y="2455863"/>
          <p14:tracePt t="20386" x="1098550" y="2465388"/>
          <p14:tracePt t="20401" x="1071563" y="2473325"/>
          <p14:tracePt t="20420" x="1027113" y="2500313"/>
          <p14:tracePt t="20434" x="990600" y="2527300"/>
          <p14:tracePt t="20450" x="955675" y="2581275"/>
          <p14:tracePt t="20466" x="928688" y="2660650"/>
          <p14:tracePt t="20483" x="893763" y="2741613"/>
          <p14:tracePt t="20500" x="893763" y="2813050"/>
          <p14:tracePt t="20517" x="893763" y="2884488"/>
          <p14:tracePt t="20535" x="893763" y="2928938"/>
          <p14:tracePt t="20550" x="893763" y="2965450"/>
          <p14:tracePt t="20567" x="893763" y="2982913"/>
          <p14:tracePt t="20583" x="919163" y="3009900"/>
          <p14:tracePt t="20583" x="928688" y="3036888"/>
          <p14:tracePt t="20601" x="955675" y="3062288"/>
          <p14:tracePt t="20616" x="973138" y="3098800"/>
          <p14:tracePt t="20634" x="1036638" y="3143250"/>
          <p14:tracePt t="20649" x="1098550" y="3170238"/>
          <p14:tracePt t="20667" x="1179513" y="3205163"/>
          <p14:tracePt t="20683" x="1223963" y="3214688"/>
          <p14:tracePt t="20702" x="1258888" y="3214688"/>
          <p14:tracePt t="20718" x="1295400" y="3214688"/>
          <p14:tracePt t="20718" x="1303338" y="3214688"/>
          <p14:tracePt t="20751" x="1330325" y="3214688"/>
          <p14:tracePt t="20754" x="1357313" y="3214688"/>
          <p14:tracePt t="20754" x="1374775" y="3214688"/>
          <p14:tracePt t="20769" x="1419225" y="3160713"/>
          <p14:tracePt t="20785" x="1465263" y="3081338"/>
          <p14:tracePt t="20802" x="1482725" y="2982913"/>
          <p14:tracePt t="20818" x="1500188" y="2894013"/>
          <p14:tracePt t="20835" x="1500188" y="2830513"/>
          <p14:tracePt t="20850" x="1500188" y="2776538"/>
          <p14:tracePt t="20866" x="1490663" y="2705100"/>
          <p14:tracePt t="21024" x="1465263" y="2705100"/>
          <p14:tracePt t="21041" x="1455738" y="2705100"/>
          <p14:tracePt t="21045" x="1446213" y="2705100"/>
          <p14:tracePt t="21050" x="1419225" y="2705100"/>
          <p14:tracePt t="21066" x="1366838" y="2705100"/>
          <p14:tracePt t="21084" x="1347788" y="2705100"/>
          <p14:tracePt t="21100" x="1223963" y="2751138"/>
          <p14:tracePt t="21139" x="1169988" y="2795588"/>
          <p14:tracePt t="21166" x="1116013" y="2830513"/>
          <p14:tracePt t="21182" x="1098550" y="2847975"/>
          <p14:tracePt t="21224" x="1089025" y="2857500"/>
          <p14:tracePt t="21241" x="1089025" y="2867025"/>
          <p14:tracePt t="21250" x="1081088" y="2884488"/>
          <p14:tracePt t="21250" x="1081088" y="2901950"/>
          <p14:tracePt t="21266" x="1081088" y="2911475"/>
          <p14:tracePt t="21368" x="1081088" y="2928938"/>
          <p14:tracePt t="21385" x="1081088" y="2938463"/>
          <p14:tracePt t="21393" x="1081088" y="2946400"/>
          <p14:tracePt t="21410" x="1081088" y="2965450"/>
          <p14:tracePt t="21425" x="1081088" y="2973388"/>
          <p14:tracePt t="21441" x="1098550" y="2990850"/>
          <p14:tracePt t="21451" x="1116013" y="3000375"/>
          <p14:tracePt t="21452" x="1143000" y="3017838"/>
          <p14:tracePt t="21468" x="1169988" y="3027363"/>
          <p14:tracePt t="21485" x="1187450" y="3036888"/>
          <p14:tracePt t="21485" x="1196975" y="3036888"/>
          <p14:tracePt t="21506" x="1204913" y="3036888"/>
          <p14:tracePt t="21516" x="1223963" y="3036888"/>
          <p14:tracePt t="21535" x="1250950" y="3036888"/>
          <p14:tracePt t="21550" x="1285875" y="3036888"/>
          <p14:tracePt t="21568" x="1374775" y="3036888"/>
          <p14:tracePt t="21584" x="1509713" y="2955925"/>
          <p14:tracePt t="21601" x="1589088" y="2874963"/>
          <p14:tracePt t="21617" x="1643063" y="2803525"/>
          <p14:tracePt t="21633" x="1714500" y="2714625"/>
          <p14:tracePt t="21650" x="1741488" y="2652713"/>
          <p14:tracePt t="21666" x="1776413" y="2581275"/>
          <p14:tracePt t="21683" x="1776413" y="2544763"/>
          <p14:tracePt t="21700" x="1785938" y="2500313"/>
          <p14:tracePt t="21716" x="1785938" y="2473325"/>
          <p14:tracePt t="21733" x="1785938" y="2438400"/>
          <p14:tracePt t="21733" x="1785938" y="2428875"/>
          <p14:tracePt t="21754" x="1785938" y="2419350"/>
          <p14:tracePt t="21767" x="1785938" y="2374900"/>
          <p14:tracePt t="21787" x="1768475" y="2366963"/>
          <p14:tracePt t="21801" x="1751013" y="2357438"/>
          <p14:tracePt t="21820" x="1741488" y="2347913"/>
          <p14:tracePt t="21835" x="1704975" y="2347913"/>
          <p14:tracePt t="21853" x="1660525" y="2347913"/>
          <p14:tracePt t="21876" x="1608138" y="2374900"/>
          <p14:tracePt t="21883" x="1554163" y="2428875"/>
          <p14:tracePt t="21900" x="1500188" y="2536825"/>
          <p14:tracePt t="21917" x="1446213" y="2616200"/>
          <p14:tracePt t="21933" x="1401763" y="2714625"/>
          <p14:tracePt t="21950" x="1384300" y="2776538"/>
          <p14:tracePt t="22041" x="1384300" y="2803525"/>
          <p14:tracePt t="22088" x="1384300" y="2822575"/>
          <p14:tracePt t="22100" x="1401763" y="2840038"/>
          <p14:tracePt t="22102" x="1438275" y="2901950"/>
          <p14:tracePt t="22150" x="1446213" y="2938463"/>
          <p14:tracePt t="22368" x="1446213" y="2955925"/>
          <p14:tracePt t="22376" x="1446213" y="2965450"/>
          <p14:tracePt t="22384" x="1446213" y="2990850"/>
          <p14:tracePt t="22391" x="1446213" y="3009900"/>
          <p14:tracePt t="22400" x="1374775" y="3062288"/>
          <p14:tracePt t="22400" x="1330325" y="3108325"/>
          <p14:tracePt t="22416" x="1241425" y="3197225"/>
          <p14:tracePt t="22433" x="1152525" y="3330575"/>
          <p14:tracePt t="22451" x="1071563" y="3438525"/>
          <p14:tracePt t="22468" x="1054100" y="3473450"/>
          <p14:tracePt t="22484" x="1044575" y="3482975"/>
          <p14:tracePt t="22736" x="1054100" y="3490913"/>
          <p14:tracePt t="22736" x="1062038" y="3490913"/>
          <p14:tracePt t="22753" x="1071563" y="3490913"/>
          <p14:tracePt t="22768" x="1098550" y="3490913"/>
          <p14:tracePt t="22792" x="1108075" y="3490913"/>
          <p14:tracePt t="22808" x="1116013" y="3490913"/>
          <p14:tracePt t="22836" x="1133475" y="3490913"/>
          <p14:tracePt t="22864" x="1152525" y="3490913"/>
          <p14:tracePt t="22872" x="1152525" y="3482975"/>
          <p14:tracePt t="22882" x="1169988" y="3482975"/>
          <p14:tracePt t="22920" x="1179513" y="3473450"/>
          <p14:tracePt t="23673" x="1179513" y="3465513"/>
          <p14:tracePt t="23785" x="1169988" y="3455988"/>
          <p14:tracePt t="23809" x="1169988" y="3446463"/>
          <p14:tracePt t="26465" x="1160463" y="3438525"/>
          <p14:tracePt t="26512" x="1160463" y="3429000"/>
          <p14:tracePt t="26544" x="1160463" y="3419475"/>
          <p14:tracePt t="26890" x="1160463" y="3402013"/>
          <p14:tracePt t="28201" x="1160463" y="3394075"/>
          <p14:tracePt t="28217" x="1169988" y="3394075"/>
          <p14:tracePt t="28222" x="1169988" y="3384550"/>
          <p14:tracePt t="28352" x="1169988" y="3375025"/>
          <p14:tracePt t="28747" x="1169988" y="3367088"/>
          <p14:tracePt t="28768" x="1169988" y="3348038"/>
          <p14:tracePt t="28832" x="1169988" y="3340100"/>
          <p14:tracePt t="29465" x="1169988" y="3330575"/>
          <p14:tracePt t="29473" x="1169988" y="3322638"/>
          <p14:tracePt t="29476" x="1169988" y="3303588"/>
          <p14:tracePt t="29482" x="1169988" y="3295650"/>
          <p14:tracePt t="29499" x="1169988" y="3259138"/>
          <p14:tracePt t="29517" x="1169988" y="3205163"/>
          <p14:tracePt t="29533" x="1169988" y="3160713"/>
          <p14:tracePt t="29549" x="1169988" y="3143250"/>
          <p14:tracePt t="29566" x="1169988" y="3116263"/>
          <p14:tracePt t="29566" x="1169988" y="3108325"/>
          <p14:tracePt t="29586" x="1169988" y="3081338"/>
          <p14:tracePt t="29601" x="1169988" y="3062288"/>
          <p14:tracePt t="29601" x="1169988" y="3044825"/>
          <p14:tracePt t="29617" x="1169988" y="3009900"/>
          <p14:tracePt t="29634" x="1169988" y="2973388"/>
          <p14:tracePt t="29650" x="1169988" y="2928938"/>
          <p14:tracePt t="29666" x="1169988" y="2874963"/>
          <p14:tracePt t="29683" x="1169988" y="2840038"/>
          <p14:tracePt t="29699" x="1152525" y="2795588"/>
          <p14:tracePt t="29716" x="1133475" y="2732088"/>
          <p14:tracePt t="29732" x="1125538" y="2705100"/>
          <p14:tracePt t="29749" x="1116013" y="2697163"/>
          <p14:tracePt t="29766" x="1108075" y="2670175"/>
          <p14:tracePt t="29782" x="1089025" y="2643188"/>
          <p14:tracePt t="29802" x="1081088" y="2633663"/>
          <p14:tracePt t="30024" x="1062038" y="2633663"/>
          <p14:tracePt t="30040" x="1054100" y="2643188"/>
          <p14:tracePt t="30168" x="1054100" y="2652713"/>
          <p14:tracePt t="30184" x="1054100" y="2660650"/>
          <p14:tracePt t="30185" x="1062038" y="2687638"/>
          <p14:tracePt t="30198" x="1108075" y="2705100"/>
          <p14:tracePt t="30198" x="1125538" y="2714625"/>
          <p14:tracePt t="30216" x="1160463" y="2759075"/>
          <p14:tracePt t="30232" x="1187450" y="2803525"/>
          <p14:tracePt t="30250" x="1214438" y="2840038"/>
          <p14:tracePt t="30266" x="1231900" y="2884488"/>
          <p14:tracePt t="30283" x="1241425" y="2901950"/>
          <p14:tracePt t="30299" x="1258888" y="2928938"/>
          <p14:tracePt t="30316" x="1268413" y="2946400"/>
          <p14:tracePt t="30333" x="1268413" y="2955925"/>
          <p14:tracePt t="30349" x="1285875" y="3000375"/>
          <p14:tracePt t="30528" x="1285875" y="3009900"/>
          <p14:tracePt t="30552" x="1285875" y="3017838"/>
          <p14:tracePt t="30560" x="1285875" y="3027363"/>
          <p14:tracePt t="30564" x="1285875" y="3036888"/>
          <p14:tracePt t="30572" x="1250950" y="3054350"/>
          <p14:tracePt t="30582" x="1160463" y="3071813"/>
          <p14:tracePt t="30599" x="1089025" y="3116263"/>
          <p14:tracePt t="30615" x="1000125" y="3143250"/>
          <p14:tracePt t="30633" x="965200" y="3143250"/>
          <p14:tracePt t="30649" x="955675" y="3152775"/>
          <p14:tracePt t="30697" x="938213" y="3152775"/>
          <p14:tracePt t="30712" x="928688" y="3152775"/>
          <p14:tracePt t="30720" x="919163" y="3152775"/>
          <p14:tracePt t="30727" x="893763" y="3152775"/>
          <p14:tracePt t="30732" x="839788" y="3179763"/>
          <p14:tracePt t="30749" x="795338" y="3197225"/>
          <p14:tracePt t="30766" x="750888" y="3224213"/>
          <p14:tracePt t="30782" x="714375" y="3241675"/>
          <p14:tracePt t="30799" x="687388" y="3251200"/>
          <p14:tracePt t="30816" x="669925" y="3259138"/>
          <p14:tracePt t="31072" x="714375" y="3276600"/>
          <p14:tracePt t="31081" x="768350" y="3276600"/>
          <p14:tracePt t="31092" x="839788" y="3276600"/>
          <p14:tracePt t="31093" x="911225" y="3295650"/>
          <p14:tracePt t="31099" x="1036638" y="3313113"/>
          <p14:tracePt t="31117" x="1108075" y="3330575"/>
          <p14:tracePt t="31132" x="1322388" y="3330575"/>
          <p14:tracePt t="31155" x="1419225" y="3330575"/>
          <p14:tracePt t="31165" x="2759075" y="3295650"/>
          <p14:tracePt t="31203" x="2965450" y="3268663"/>
          <p14:tracePt t="31216" x="3394075" y="3224213"/>
          <p14:tracePt t="31232" x="3562350" y="3224213"/>
          <p14:tracePt t="31249" x="3660775" y="3224213"/>
          <p14:tracePt t="31265" x="3786188" y="3224213"/>
          <p14:tracePt t="31283" x="3990975" y="3224213"/>
          <p14:tracePt t="31299" x="4214813" y="3224213"/>
          <p14:tracePt t="31316" x="4402138" y="3224213"/>
          <p14:tracePt t="31333" x="4616450" y="3224213"/>
          <p14:tracePt t="31374" x="4643438" y="3224213"/>
          <p14:tracePt t="31374" x="4687888" y="3224213"/>
          <p14:tracePt t="31382" x="4786313" y="3224213"/>
          <p14:tracePt t="31400" x="4875213" y="3224213"/>
          <p14:tracePt t="31416" x="5000625" y="3224213"/>
          <p14:tracePt t="31434" x="5241925" y="3224213"/>
          <p14:tracePt t="31483" x="5322888" y="3224213"/>
          <p14:tracePt t="31518" x="5375275" y="3224213"/>
          <p14:tracePt t="31533" x="5446713" y="3224213"/>
          <p14:tracePt t="31549" x="5500688" y="3224213"/>
          <p14:tracePt t="31567" x="5554663" y="3224213"/>
          <p14:tracePt t="31582" x="5626100" y="3224213"/>
          <p14:tracePt t="31599" x="5697538" y="3224213"/>
          <p14:tracePt t="31616" x="5848350" y="3224213"/>
          <p14:tracePt t="31633" x="5938838" y="3224213"/>
          <p14:tracePt t="31650" x="5991225" y="3224213"/>
          <p14:tracePt t="31668" x="6045200" y="3224213"/>
          <p14:tracePt t="31685" x="6116638" y="3224213"/>
          <p14:tracePt t="31701" x="6269038" y="3251200"/>
          <p14:tracePt t="31719" x="6384925" y="3251200"/>
          <p14:tracePt t="31734" x="6510338" y="3251200"/>
          <p14:tracePt t="31750" x="6608763" y="3251200"/>
          <p14:tracePt t="31768" x="6724650" y="3251200"/>
          <p14:tracePt t="31786" x="6742113" y="3251200"/>
          <p14:tracePt t="31800" x="6777038" y="3251200"/>
          <p14:tracePt t="31817" x="6786563" y="3251200"/>
          <p14:tracePt t="31952" x="6769100" y="3276600"/>
          <p14:tracePt t="31960" x="6742113" y="3295650"/>
          <p14:tracePt t="31968" x="6661150" y="3330575"/>
          <p14:tracePt t="31975" x="6616700" y="3357563"/>
          <p14:tracePt t="31983" x="6402388" y="3438525"/>
          <p14:tracePt t="32003" x="6232525" y="3536950"/>
          <p14:tracePt t="32021" x="6037263" y="3616325"/>
          <p14:tracePt t="32033" x="5884863" y="3670300"/>
          <p14:tracePt t="32049" x="5795963" y="3714750"/>
          <p14:tracePt t="32065" x="5741988" y="3741738"/>
          <p14:tracePt t="32082" x="5705475" y="3751263"/>
          <p14:tracePt t="32098" x="5643563" y="3768725"/>
          <p14:tracePt t="32116" x="5545138" y="3822700"/>
          <p14:tracePt t="32132" x="5411788" y="3875088"/>
          <p14:tracePt t="32149" x="5268913" y="3911600"/>
          <p14:tracePt t="32166" x="5116513" y="3946525"/>
          <p14:tracePt t="32182" x="4983163" y="4010025"/>
          <p14:tracePt t="32199" x="4929188" y="4017963"/>
          <p14:tracePt t="32215" x="4894263" y="4037013"/>
          <p14:tracePt t="32304" x="4884738" y="4044950"/>
          <p14:tracePt t="33392" x="4884738" y="4054475"/>
          <p14:tracePt t="33464" x="4884738" y="4071938"/>
          <p14:tracePt t="33609" x="4875213" y="4071938"/>
          <p14:tracePt t="33696" x="4875213" y="4081463"/>
          <p14:tracePt t="33704" x="4875213" y="4089400"/>
          <p14:tracePt t="33720" x="4875213" y="4098925"/>
          <p14:tracePt t="33728" x="4875213" y="4116388"/>
          <p14:tracePt t="33737" x="4867275" y="4133850"/>
          <p14:tracePt t="33748" x="4857750" y="4133850"/>
          <p14:tracePt t="33766" x="4848225" y="4152900"/>
          <p14:tracePt t="33783" x="4848225" y="4160838"/>
          <p14:tracePt t="33801" x="4840288" y="4179888"/>
          <p14:tracePt t="33819" x="4840288" y="4187825"/>
          <p14:tracePt t="33835" x="4840288" y="4205288"/>
          <p14:tracePt t="33850" x="4830763" y="4214813"/>
          <p14:tracePt t="33868" x="4830763" y="4224338"/>
          <p14:tracePt t="33884" x="4813300" y="4251325"/>
          <p14:tracePt t="34481" x="4813300" y="4295775"/>
          <p14:tracePt t="34504" x="4803775" y="4303713"/>
          <p14:tracePt t="35008" x="4813300" y="4303713"/>
          <p14:tracePt t="35018" x="4983163" y="4241800"/>
          <p14:tracePt t="35161" x="4991100" y="4241800"/>
          <p14:tracePt t="35176" x="5018088" y="4241800"/>
          <p14:tracePt t="35201" x="5027613" y="4241800"/>
          <p14:tracePt t="35202" x="5037138" y="4241800"/>
          <p14:tracePt t="35202" x="5054600" y="4241800"/>
          <p14:tracePt t="35217" x="5081588" y="4241800"/>
          <p14:tracePt t="35232" x="5089525" y="4241800"/>
          <p14:tracePt t="35249" x="5116513" y="4241800"/>
          <p14:tracePt t="35266" x="5170488" y="4241800"/>
          <p14:tracePt t="35283" x="5205413" y="4241800"/>
          <p14:tracePt t="35298" x="5232400" y="4241800"/>
          <p14:tracePt t="35316" x="5241925" y="4241800"/>
          <p14:tracePt t="35332" x="5251450" y="4241800"/>
          <p14:tracePt t="36153" x="5268913" y="4241800"/>
          <p14:tracePt t="36158" x="5348288" y="4241800"/>
          <p14:tracePt t="36233" x="5357813" y="4241800"/>
          <p14:tracePt t="36234" x="5375275" y="4241800"/>
          <p14:tracePt t="36250" x="5456238" y="4251325"/>
          <p14:tracePt t="36250" x="5491163" y="4259263"/>
          <p14:tracePt t="36289" x="5537200" y="4259263"/>
          <p14:tracePt t="36290" x="5581650" y="4276725"/>
          <p14:tracePt t="36299" x="5643563" y="4276725"/>
          <p14:tracePt t="36316" x="5670550" y="4286250"/>
          <p14:tracePt t="36333" x="5697538" y="4286250"/>
          <p14:tracePt t="36349" x="5705475" y="4286250"/>
          <p14:tracePt t="36384" x="5715000" y="4286250"/>
          <p14:tracePt t="36441" x="5724525" y="4286250"/>
          <p14:tracePt t="36576" x="5715000" y="4286250"/>
          <p14:tracePt t="36584" x="5688013" y="4276725"/>
          <p14:tracePt t="36589" x="5670550" y="4259263"/>
          <p14:tracePt t="36598" x="5626100" y="4205288"/>
          <p14:tracePt t="36615" x="5554663" y="4116388"/>
          <p14:tracePt t="36615" x="5537200" y="4089400"/>
          <p14:tracePt t="36633" x="5483225" y="3983038"/>
          <p14:tracePt t="36649" x="5402263" y="3884613"/>
          <p14:tracePt t="36666" x="5340350" y="3786188"/>
          <p14:tracePt t="36682" x="5268913" y="3724275"/>
          <p14:tracePt t="36699" x="5180013" y="3652838"/>
          <p14:tracePt t="36715" x="5108575" y="3608388"/>
          <p14:tracePt t="36732" x="5000625" y="3554413"/>
          <p14:tracePt t="36749" x="4894263" y="3500438"/>
          <p14:tracePt t="36765" x="4759325" y="3465513"/>
          <p14:tracePt t="36783" x="4705350" y="3446463"/>
          <p14:tracePt t="36798" x="4670425" y="3429000"/>
          <p14:tracePt t="36816" x="4660900" y="3429000"/>
          <p14:tracePt t="36904" x="4643438" y="3429000"/>
          <p14:tracePt t="36920" x="4633913" y="3429000"/>
          <p14:tracePt t="36928" x="4625975" y="3429000"/>
          <p14:tracePt t="36936" x="4616450" y="3429000"/>
          <p14:tracePt t="36952" x="4598988" y="3429000"/>
          <p14:tracePt t="37209" x="4633913" y="3429000"/>
          <p14:tracePt t="37216" x="5108575" y="3438525"/>
          <p14:tracePt t="37339" x="5205413" y="3438525"/>
          <p14:tracePt t="37365" x="5259388" y="3438525"/>
          <p14:tracePt t="37382" x="5303838" y="3438525"/>
          <p14:tracePt t="37399" x="5340350" y="3438525"/>
          <p14:tracePt t="37416" x="5357813" y="3438525"/>
          <p14:tracePt t="37416" x="5375275" y="3438525"/>
          <p14:tracePt t="37433" x="5384800" y="3438525"/>
          <p14:tracePt t="37465" x="5394325" y="3438525"/>
          <p14:tracePt t="37568" x="5411788" y="3438525"/>
          <p14:tracePt t="37600" x="5419725" y="3438525"/>
          <p14:tracePt t="37608" x="5429250" y="3438525"/>
          <p14:tracePt t="37624" x="5446713" y="3438525"/>
          <p14:tracePt t="37632" x="5465763" y="3438525"/>
          <p14:tracePt t="37640" x="5491163" y="3438525"/>
          <p14:tracePt t="37649" x="5510213" y="3438525"/>
          <p14:tracePt t="37665" x="5537200" y="3438525"/>
          <p14:tracePt t="37683" x="5562600" y="3438525"/>
          <p14:tracePt t="37699" x="5589588" y="3438525"/>
          <p14:tracePt t="37715" x="5599113" y="3438525"/>
          <p14:tracePt t="37732" x="5616575" y="3438525"/>
          <p14:tracePt t="37752" x="5626100" y="3438525"/>
          <p14:tracePt t="37766" x="5643563" y="3438525"/>
          <p14:tracePt t="37785" x="5653088" y="3438525"/>
          <p14:tracePt t="37800" x="5661025" y="3438525"/>
          <p14:tracePt t="37817" x="5680075" y="3438525"/>
          <p14:tracePt t="37858" x="5688013" y="3438525"/>
          <p14:tracePt t="37897" x="5697538" y="3438525"/>
          <p14:tracePt t="37920" x="5705475" y="3438525"/>
          <p14:tracePt t="37952" x="5724525" y="3438525"/>
          <p14:tracePt t="37969" x="5732463" y="3438525"/>
          <p14:tracePt t="37976" x="5741988" y="3438525"/>
          <p14:tracePt t="37984" x="5759450" y="3438525"/>
          <p14:tracePt t="37992" x="5768975" y="3438525"/>
          <p14:tracePt t="37999" x="5803900" y="3438525"/>
          <p14:tracePt t="38015" x="5840413" y="3438525"/>
          <p14:tracePt t="38033" x="5867400" y="3438525"/>
          <p14:tracePt t="38049" x="5884863" y="3438525"/>
          <p14:tracePt t="38066" x="5894388" y="3438525"/>
          <p14:tracePt t="38082" x="5911850" y="3438525"/>
          <p14:tracePt t="38099" x="5919788" y="3438525"/>
          <p14:tracePt t="38115" x="5956300" y="3438525"/>
          <p14:tracePt t="38133" x="5965825" y="3438525"/>
          <p14:tracePt t="38148" x="5973763" y="3438525"/>
          <p14:tracePt t="38165" x="6000750" y="3438525"/>
          <p14:tracePt t="38182" x="6010275" y="3438525"/>
          <p14:tracePt t="38198" x="6045200" y="3438525"/>
          <p14:tracePt t="38215" x="6062663" y="3438525"/>
          <p14:tracePt t="38232" x="6081713" y="3438525"/>
          <p14:tracePt t="38248" x="6089650" y="3438525"/>
          <p14:tracePt t="38265" x="6116638" y="3438525"/>
          <p14:tracePt t="38282" x="6134100" y="3438525"/>
          <p14:tracePt t="38299" x="6143625" y="3438525"/>
          <p14:tracePt t="38315" x="6161088" y="3438525"/>
          <p14:tracePt t="38332" x="6170613" y="3438525"/>
          <p14:tracePt t="38393" x="6180138" y="3438525"/>
          <p14:tracePt t="38433" x="6197600" y="3438525"/>
          <p14:tracePt t="38457" x="6205538" y="3438525"/>
          <p14:tracePt t="38497" x="6215063" y="3438525"/>
          <p14:tracePt t="38502" x="6224588" y="3438525"/>
          <p14:tracePt t="38601" x="6242050" y="3438525"/>
          <p14:tracePt t="38617" x="6251575" y="3438525"/>
          <p14:tracePt t="38632" x="6259513" y="3438525"/>
          <p14:tracePt t="38639" x="6276975" y="3438525"/>
          <p14:tracePt t="38649" x="6286500" y="3438525"/>
          <p14:tracePt t="38649" x="6323013" y="3438525"/>
          <p14:tracePt t="38665" x="6348413" y="3438525"/>
          <p14:tracePt t="38682" x="6375400" y="3438525"/>
          <p14:tracePt t="38700" x="6429375" y="3438525"/>
          <p14:tracePt t="38718" x="6465888" y="3438525"/>
          <p14:tracePt t="38734" x="6500813" y="3438525"/>
          <p14:tracePt t="38751" x="6527800" y="3438525"/>
          <p14:tracePt t="38767" x="6545263" y="3438525"/>
          <p14:tracePt t="38767" x="6572250" y="3438525"/>
          <p14:tracePt t="38786" x="6589713" y="3438525"/>
          <p14:tracePt t="38800" x="6634163" y="3438525"/>
          <p14:tracePt t="38819" x="6661150" y="3438525"/>
          <p14:tracePt t="38836" x="6670675" y="3438525"/>
          <p14:tracePt t="38850" x="6688138" y="3438525"/>
          <p14:tracePt t="38868" x="6732588" y="3438525"/>
          <p14:tracePt t="38884" x="6786563" y="3429000"/>
          <p14:tracePt t="38902" x="6840538" y="3411538"/>
          <p14:tracePt t="38916" x="6902450" y="3411538"/>
          <p14:tracePt t="38936" x="6911975" y="3402013"/>
          <p14:tracePt t="38950" x="6938963" y="3402013"/>
          <p14:tracePt t="38967" x="6946900" y="3402013"/>
          <p14:tracePt t="38984" x="6956425" y="3402013"/>
          <p14:tracePt t="39000" x="6965950" y="3402013"/>
          <p14:tracePt t="39032" x="6983413" y="3402013"/>
          <p14:tracePt t="39232" x="6983413" y="3429000"/>
          <p14:tracePt t="39240" x="6965950" y="3455988"/>
          <p14:tracePt t="39240" x="6946900" y="3509963"/>
          <p14:tracePt t="39256" x="6929438" y="3562350"/>
          <p14:tracePt t="39264" x="6919913" y="3589338"/>
          <p14:tracePt t="39265" x="6867525" y="3697288"/>
          <p14:tracePt t="39283" x="6823075" y="3813175"/>
          <p14:tracePt t="39298" x="6777038" y="3902075"/>
          <p14:tracePt t="39316" x="6759575" y="3956050"/>
          <p14:tracePt t="39332" x="6732588" y="4000500"/>
          <p14:tracePt t="39348" x="6724650" y="4044950"/>
          <p14:tracePt t="39365" x="6705600" y="4081463"/>
          <p14:tracePt t="39382" x="6680200" y="4125913"/>
          <p14:tracePt t="39399" x="6670675" y="4179888"/>
          <p14:tracePt t="39416" x="6626225" y="4259263"/>
          <p14:tracePt t="39856" x="6626225" y="4276725"/>
          <p14:tracePt t="39881" x="6599238" y="4286250"/>
          <p14:tracePt t="39898" x="6589713" y="4303713"/>
          <p14:tracePt t="39920" x="6572250" y="4313238"/>
          <p14:tracePt t="39952" x="6562725" y="4322763"/>
          <p14:tracePt t="39968" x="6545263" y="4340225"/>
          <p14:tracePt t="39985" x="6527800" y="4340225"/>
          <p14:tracePt t="40001" x="6527800" y="4348163"/>
          <p14:tracePt t="40017" x="6518275" y="4348163"/>
          <p14:tracePt t="40020" x="6518275" y="4357688"/>
          <p14:tracePt t="40035" x="6500813" y="4367213"/>
          <p14:tracePt t="40049" x="6491288" y="4367213"/>
          <p14:tracePt t="40065" x="6483350" y="4375150"/>
          <p14:tracePt t="40200" x="6473825" y="4375150"/>
          <p14:tracePt t="40209" x="6446838" y="4384675"/>
          <p14:tracePt t="40217" x="6446838" y="4394200"/>
          <p14:tracePt t="40218" x="6419850" y="4402138"/>
          <p14:tracePt t="40232" x="6340475" y="4429125"/>
          <p14:tracePt t="40250" x="6259513" y="4446588"/>
          <p14:tracePt t="40265" x="6170613" y="4465638"/>
          <p14:tracePt t="40283" x="6089650" y="4483100"/>
          <p14:tracePt t="40298" x="5983288" y="4491038"/>
          <p14:tracePt t="40316" x="5894388" y="4491038"/>
          <p14:tracePt t="40331" x="5795963" y="4491038"/>
          <p14:tracePt t="40349" x="5697538" y="4491038"/>
          <p14:tracePt t="40365" x="5626100" y="4491038"/>
          <p14:tracePt t="40382" x="5562600" y="4491038"/>
          <p14:tracePt t="40399" x="5429250" y="4465638"/>
          <p14:tracePt t="40415" x="5259388" y="4411663"/>
          <p14:tracePt t="40432" x="4884738" y="4303713"/>
          <p14:tracePt t="40449" x="4697413" y="4251325"/>
          <p14:tracePt t="40465" x="4537075" y="4197350"/>
          <p14:tracePt t="40482" x="4456113" y="4179888"/>
          <p14:tracePt t="40498" x="4411663" y="4160838"/>
          <p14:tracePt t="40516" x="4384675" y="4160838"/>
          <p14:tracePt t="40816" x="4411663" y="4160838"/>
          <p14:tracePt t="40825" x="4456113" y="4170363"/>
          <p14:tracePt t="40826" x="4483100" y="4170363"/>
          <p14:tracePt t="40834" x="4518025" y="4187825"/>
          <p14:tracePt t="40849" x="4562475" y="4197350"/>
          <p14:tracePt t="40867" x="4608513" y="4214813"/>
          <p14:tracePt t="40885" x="4633913" y="4214813"/>
          <p14:tracePt t="40900" x="4679950" y="4224338"/>
          <p14:tracePt t="40918" x="4697413" y="4224338"/>
          <p14:tracePt t="40932" x="4741863" y="4224338"/>
          <p14:tracePt t="40949" x="4776788" y="4224338"/>
          <p14:tracePt t="40965" x="4840288" y="4241800"/>
          <p14:tracePt t="40983" x="4894263" y="4259263"/>
          <p14:tracePt t="40999" x="4965700" y="4259263"/>
          <p14:tracePt t="40999" x="4991100" y="4259263"/>
          <p14:tracePt t="41032" x="5062538" y="4259263"/>
          <p14:tracePt t="41033" x="5205413" y="4259263"/>
          <p14:tracePt t="41050" x="5357813" y="4259263"/>
          <p14:tracePt t="41066" x="5537200" y="4259263"/>
          <p14:tracePt t="41083" x="5724525" y="4241800"/>
          <p14:tracePt t="41099" x="5965825" y="4224338"/>
          <p14:tracePt t="41116" x="6180138" y="4187825"/>
          <p14:tracePt t="41132" x="6572250" y="4170363"/>
          <p14:tracePt t="41188" x="6634163" y="4170363"/>
          <p14:tracePt t="41232" x="6705600" y="4170363"/>
          <p14:tracePt t="41233" x="6929438" y="4251325"/>
          <p14:tracePt t="41258" x="7000875" y="4268788"/>
          <p14:tracePt t="41265" x="7153275" y="4303713"/>
          <p14:tracePt t="41282" x="7224713" y="4330700"/>
          <p14:tracePt t="41299" x="7286625" y="4348163"/>
          <p14:tracePt t="41335" x="7375525" y="4375150"/>
          <p14:tracePt t="41355" x="7429500" y="4394200"/>
          <p14:tracePt t="41365" x="7500938" y="4411663"/>
          <p14:tracePt t="41382" x="7608888" y="4438650"/>
          <p14:tracePt t="41399" x="7705725" y="4438650"/>
          <p14:tracePt t="41415" x="7777163" y="4456113"/>
          <p14:tracePt t="41432" x="7867650" y="4473575"/>
          <p14:tracePt t="41449" x="7947025" y="4483100"/>
          <p14:tracePt t="41466" x="8010525" y="4483100"/>
          <p14:tracePt t="41482" x="8099425" y="4500563"/>
          <p14:tracePt t="41500" x="8161338" y="4500563"/>
          <p14:tracePt t="41515" x="8205788" y="4500563"/>
          <p14:tracePt t="41532" x="8242300" y="4500563"/>
          <p14:tracePt t="41548" x="8277225" y="4500563"/>
          <p14:tracePt t="41566" x="8304213" y="4500563"/>
          <p14:tracePt t="41582" x="8348663" y="4500563"/>
          <p14:tracePt t="42248" x="8348663" y="4518025"/>
          <p14:tracePt t="42251" x="8340725" y="4518025"/>
          <p14:tracePt t="42336" x="8331200" y="4518025"/>
          <p14:tracePt t="42352" x="8323263" y="4527550"/>
          <p14:tracePt t="42363" x="8313738" y="4527550"/>
          <p14:tracePt t="42381" x="8286750" y="4527550"/>
          <p14:tracePt t="42398" x="8277225" y="4527550"/>
          <p14:tracePt t="42414" x="8269288" y="4527550"/>
          <p14:tracePt t="42431" x="8242300" y="4527550"/>
          <p14:tracePt t="42447" x="8232775" y="4527550"/>
          <p14:tracePt t="42464" x="8224838" y="4527550"/>
          <p14:tracePt t="42480" x="8197850" y="4527550"/>
          <p14:tracePt t="42497" x="8180388" y="4527550"/>
          <p14:tracePt t="42514" x="8134350" y="4527550"/>
          <p14:tracePt t="42531" x="8081963" y="4527550"/>
          <p14:tracePt t="42547" x="8010525" y="4527550"/>
          <p14:tracePt t="42564" x="7912100" y="4527550"/>
          <p14:tracePt t="42580" x="7831138" y="4518025"/>
          <p14:tracePt t="42597" x="7759700" y="4518025"/>
          <p14:tracePt t="42614" x="7616825" y="4491038"/>
          <p14:tracePt t="42654" x="7545388" y="4473575"/>
          <p14:tracePt t="42664" x="7473950" y="4473575"/>
          <p14:tracePt t="42681" x="7367588" y="4473575"/>
          <p14:tracePt t="42697" x="7259638" y="4473575"/>
          <p14:tracePt t="42714" x="7134225" y="4473575"/>
          <p14:tracePt t="42730" x="6991350" y="4456113"/>
          <p14:tracePt t="42748" x="6823075" y="4456113"/>
          <p14:tracePt t="42763" x="6653213" y="4438650"/>
          <p14:tracePt t="42781" x="6491288" y="4438650"/>
          <p14:tracePt t="42796" x="6296025" y="4438650"/>
          <p14:tracePt t="42814" x="6081713" y="4438650"/>
          <p14:tracePt t="42830" x="5786438" y="4438650"/>
          <p14:tracePt t="42848" x="5562600" y="4438650"/>
          <p14:tracePt t="42863" x="5375275" y="4438650"/>
          <p14:tracePt t="42881" x="5232400" y="4438650"/>
          <p14:tracePt t="42896" x="5133975" y="4438650"/>
          <p14:tracePt t="42913" x="5045075" y="4438650"/>
          <p14:tracePt t="42930" x="4911725" y="4438650"/>
          <p14:tracePt t="42947" x="4741863" y="4438650"/>
          <p14:tracePt t="42963" x="4554538" y="4438650"/>
          <p14:tracePt t="42980" x="4419600" y="4438650"/>
          <p14:tracePt t="42996" x="4330700" y="4438650"/>
          <p14:tracePt t="43014" x="4251325" y="4438650"/>
          <p14:tracePt t="43014" x="4205288" y="4438650"/>
          <p14:tracePt t="43032" x="4116388" y="4438650"/>
          <p14:tracePt t="43047" x="4037013" y="4438650"/>
          <p14:tracePt t="43065" x="3965575" y="4438650"/>
          <p14:tracePt t="43080" x="3919538" y="4438650"/>
          <p14:tracePt t="43097" x="3884613" y="4438650"/>
          <p14:tracePt t="43113" x="3867150" y="4438650"/>
          <p14:tracePt t="43130" x="3848100" y="4438650"/>
          <p14:tracePt t="43147" x="3840163" y="4438650"/>
          <p14:tracePt t="44399" x="3848100" y="4438650"/>
          <p14:tracePt t="44409" x="3875088" y="4438650"/>
          <p14:tracePt t="44415" x="3894138" y="4438650"/>
          <p14:tracePt t="44416" x="3919538" y="4438650"/>
          <p14:tracePt t="44430" x="4197350" y="4402138"/>
          <p14:tracePt t="44529" x="4224338" y="4384675"/>
          <p14:tracePt t="44530" x="4286250" y="4375150"/>
          <p14:tracePt t="44548" x="4322763" y="4357688"/>
          <p14:tracePt t="44564" x="4340225" y="4357688"/>
          <p14:tracePt t="44581" x="4375150" y="4348163"/>
          <p14:tracePt t="44597" x="4384675" y="4340225"/>
          <p14:tracePt t="44632" x="4402138" y="4340225"/>
          <p14:tracePt t="44671" x="4411663" y="4340225"/>
          <p14:tracePt t="44687" x="4438650" y="4330700"/>
          <p14:tracePt t="44696" x="4446588" y="4330700"/>
          <p14:tracePt t="44714" x="4465638" y="4322763"/>
          <p14:tracePt t="44730" x="4473575" y="4322763"/>
          <p14:tracePt t="44746" x="4483100" y="4322763"/>
          <p14:tracePt t="44766" x="4510088" y="4322763"/>
          <p14:tracePt t="44781" x="4527550" y="4322763"/>
          <p14:tracePt t="44799" x="4537075" y="4322763"/>
          <p14:tracePt t="44814" x="4562475" y="4322763"/>
          <p14:tracePt t="44833" x="4598988" y="4303713"/>
          <p14:tracePt t="44848" x="4643438" y="4303713"/>
          <p14:tracePt t="44867" x="4714875" y="4303713"/>
          <p14:tracePt t="44880" x="4813300" y="4303713"/>
          <p14:tracePt t="44897" x="4884738" y="4303713"/>
          <p14:tracePt t="44913" x="4938713" y="4303713"/>
          <p14:tracePt t="44932" x="4965700" y="4295775"/>
          <p14:tracePt t="44947" x="4983163" y="4295775"/>
          <p14:tracePt t="44964" x="5018088" y="4295775"/>
          <p14:tracePt t="44980" x="5045075" y="4276725"/>
          <p14:tracePt t="44999" x="5072063" y="4276725"/>
          <p14:tracePt t="44999" x="5081588" y="4276725"/>
          <p14:tracePt t="45018" x="5089525" y="4276725"/>
          <p14:tracePt t="45184" x="5108575" y="4276725"/>
          <p14:tracePt t="45188" x="5232400" y="4276725"/>
          <p14:tracePt t="45216" x="5330825" y="4276725"/>
          <p14:tracePt t="45217" x="5446713" y="4276725"/>
          <p14:tracePt t="45231" x="5776913" y="4276725"/>
          <p14:tracePt t="45231" x="5929313" y="4276725"/>
          <p14:tracePt t="45248" x="6269038" y="4276725"/>
          <p14:tracePt t="45263" x="6483350" y="4276725"/>
          <p14:tracePt t="45281" x="6626225" y="4276725"/>
          <p14:tracePt t="45296" x="6769100" y="4276725"/>
          <p14:tracePt t="45314" x="6884988" y="4276725"/>
          <p14:tracePt t="45330" x="6983413" y="4276725"/>
          <p14:tracePt t="45348" x="7027863" y="4276725"/>
          <p14:tracePt t="45363" x="7062788" y="4276725"/>
          <p14:tracePt t="45380" x="7081838" y="4276725"/>
          <p14:tracePt t="45397" x="7099300" y="4276725"/>
          <p14:tracePt t="45431" x="7108825" y="4276725"/>
          <p14:tracePt t="45495" x="7116763" y="4276725"/>
          <p14:tracePt t="45498" x="7134225" y="4268788"/>
          <p14:tracePt t="45513" x="7143750" y="4268788"/>
          <p14:tracePt t="45514" x="7188200" y="4259263"/>
          <p14:tracePt t="45559" x="7197725" y="4259263"/>
          <p14:tracePt t="45562" x="7224713" y="4259263"/>
          <p14:tracePt t="45581" x="7277100" y="4259263"/>
          <p14:tracePt t="45604" x="7286625" y="4259263"/>
          <p14:tracePt t="45614" x="7340600" y="4241800"/>
          <p14:tracePt t="45631" x="7367588" y="4241800"/>
          <p14:tracePt t="45647" x="7412038" y="4224338"/>
          <p14:tracePt t="45665" x="7429500" y="4224338"/>
          <p14:tracePt t="45680" x="7439025" y="4224338"/>
          <p14:tracePt t="45697" x="7456488" y="4224338"/>
          <p14:tracePt t="45751" x="7483475" y="4224338"/>
          <p14:tracePt t="45760" x="7500938" y="4224338"/>
          <p14:tracePt t="45767" x="7510463" y="4224338"/>
          <p14:tracePt t="45775" x="7527925" y="4224338"/>
          <p14:tracePt t="45783" x="7562850" y="4224338"/>
          <p14:tracePt t="45797" x="7599363" y="4224338"/>
          <p14:tracePt t="45814" x="7661275" y="4224338"/>
          <p14:tracePt t="45833" x="7715250" y="4224338"/>
          <p14:tracePt t="45848" x="7769225" y="4224338"/>
          <p14:tracePt t="45866" x="7823200" y="4224338"/>
          <p14:tracePt t="45881" x="7867650" y="4224338"/>
          <p14:tracePt t="45899" x="7885113" y="4224338"/>
          <p14:tracePt t="45916" x="7929563" y="4224338"/>
          <p14:tracePt t="45931" x="7966075" y="4214813"/>
          <p14:tracePt t="45949" x="8001000" y="4205288"/>
          <p14:tracePt t="45964" x="8054975" y="4205288"/>
          <p14:tracePt t="45987" x="8054975" y="4197350"/>
          <p14:tracePt t="45997" x="8072438" y="4197350"/>
          <p14:tracePt t="46015" x="8108950" y="4179888"/>
          <p14:tracePt t="46030" x="8143875" y="4170363"/>
          <p14:tracePt t="46048" x="8170863" y="4152900"/>
          <p14:tracePt t="46088" x="8180388" y="4152900"/>
          <p14:tracePt t="46655" x="8197850" y="4152900"/>
          <p14:tracePt t="47311" x="8188325" y="4152900"/>
          <p14:tracePt t="47326" x="8153400" y="4152900"/>
          <p14:tracePt t="47337" x="8153400" y="4160838"/>
          <p14:tracePt t="47338" x="8134350" y="4160838"/>
          <p14:tracePt t="47346" x="8081963" y="4187825"/>
          <p14:tracePt t="47364" x="8054975" y="4197350"/>
          <p14:tracePt t="47380" x="8037513" y="4197350"/>
          <p14:tracePt t="47398" x="8027988" y="4205288"/>
          <p14:tracePt t="48239" x="8018463" y="4205288"/>
          <p14:tracePt t="48247" x="7947025" y="4205288"/>
          <p14:tracePt t="48247" x="7848600" y="4179888"/>
          <p14:tracePt t="48264" x="7608888" y="4160838"/>
          <p14:tracePt t="48280" x="7134225" y="4044950"/>
          <p14:tracePt t="48297" x="6446838" y="3822700"/>
          <p14:tracePt t="48313" x="5653088" y="3616325"/>
          <p14:tracePt t="48331" x="4633913" y="3295650"/>
          <p14:tracePt t="48346" x="3705225" y="2973388"/>
          <p14:tracePt t="48363" x="2965450" y="2625725"/>
          <p14:tracePt t="48380" x="2455863" y="2419350"/>
          <p14:tracePt t="48397" x="2268538" y="2295525"/>
          <p14:tracePt t="48413" x="2187575" y="2251075"/>
          <p14:tracePt t="48431" x="2143125" y="2214563"/>
          <p14:tracePt t="48448" x="2125663" y="2214563"/>
          <p14:tracePt t="48463" x="2089150" y="2179638"/>
          <p14:tracePt t="48481" x="2054225" y="2133600"/>
          <p14:tracePt t="48497" x="2000250" y="2062163"/>
          <p14:tracePt t="48515" x="1704975" y="1714500"/>
          <p14:tracePt t="48588" x="1687513" y="1679575"/>
          <p14:tracePt t="48623" x="1679575" y="1670050"/>
          <p14:tracePt t="48784" x="1687513" y="1670050"/>
          <p14:tracePt t="48792" x="2009775" y="1776413"/>
          <p14:tracePt t="48792" x="2089150" y="1822450"/>
          <p14:tracePt t="48864" x="2241550" y="1884363"/>
          <p14:tracePt t="48880" x="2393950" y="1946275"/>
          <p14:tracePt t="48898" x="2554288" y="2017713"/>
          <p14:tracePt t="48914" x="2697163" y="2081213"/>
          <p14:tracePt t="48930" x="2822575" y="2133600"/>
          <p14:tracePt t="48947" x="2973388" y="2197100"/>
          <p14:tracePt t="48964" x="3081338" y="2241550"/>
          <p14:tracePt t="48980" x="3187700" y="2276475"/>
          <p14:tracePt t="48997" x="3259138" y="2295525"/>
          <p14:tracePt t="49014" x="3286125" y="2303463"/>
          <p14:tracePt t="49031" x="3295650" y="2303463"/>
          <p14:tracePt t="49047" x="3303588" y="2303463"/>
          <p14:tracePt t="49136" x="3322638" y="2303463"/>
          <p14:tracePt t="49376" x="3313113" y="2295525"/>
          <p14:tracePt t="49384" x="3303588" y="2286000"/>
          <p14:tracePt t="49385" x="3268663" y="2251075"/>
          <p14:tracePt t="49414" x="3241675" y="2205038"/>
          <p14:tracePt t="49430" x="3187700" y="2152650"/>
          <p14:tracePt t="49430" x="3133725" y="2108200"/>
          <p14:tracePt t="49448" x="3116263" y="2098675"/>
          <p14:tracePt t="49464" x="3027363" y="2036763"/>
          <p14:tracePt t="49481" x="2928938" y="1965325"/>
          <p14:tracePt t="49504" x="2884488" y="1938338"/>
          <p14:tracePt t="49514" x="2768600" y="1893888"/>
          <p14:tracePt t="49530" x="2625725" y="1847850"/>
          <p14:tracePt t="49547" x="2500313" y="1812925"/>
          <p14:tracePt t="49564" x="2446338" y="1795463"/>
          <p14:tracePt t="49581" x="2411413" y="1795463"/>
          <p14:tracePt t="49597" x="2366963" y="1785938"/>
          <p14:tracePt t="49614" x="2330450" y="1768475"/>
          <p14:tracePt t="49630" x="2276475" y="1768475"/>
          <p14:tracePt t="49630" x="2259013" y="1768475"/>
          <p14:tracePt t="49648" x="2224088" y="1768475"/>
          <p14:tracePt t="49664" x="2170113" y="1768475"/>
          <p14:tracePt t="49680" x="2133600" y="1768475"/>
          <p14:tracePt t="49698" x="2098675" y="1768475"/>
          <p14:tracePt t="49713" x="2054225" y="1768475"/>
          <p14:tracePt t="49730" x="2017713" y="1768475"/>
          <p14:tracePt t="49747" x="1990725" y="1776413"/>
          <p14:tracePt t="49763" x="1973263" y="1785938"/>
          <p14:tracePt t="49780" x="1938338" y="1803400"/>
          <p14:tracePt t="49797" x="1919288" y="1803400"/>
          <p14:tracePt t="49813" x="1911350" y="1812925"/>
          <p14:tracePt t="49830" x="1901825" y="1812925"/>
          <p14:tracePt t="49846" x="1857375" y="1839913"/>
          <p14:tracePt t="49888" x="1847850" y="1847850"/>
          <p14:tracePt t="49897" x="1830388" y="1866900"/>
          <p14:tracePt t="49913" x="1803400" y="1874838"/>
          <p14:tracePt t="49930" x="1776413" y="1893888"/>
          <p14:tracePt t="49947" x="1758950" y="1911350"/>
          <p14:tracePt t="49982" x="1751013" y="1919288"/>
          <p14:tracePt t="49985" x="1731963" y="1938338"/>
          <p14:tracePt t="50013" x="1724025" y="1946275"/>
          <p14:tracePt t="50014" x="1704975" y="1955800"/>
          <p14:tracePt t="50030" x="1697038" y="1973263"/>
          <p14:tracePt t="50047" x="1679575" y="2000250"/>
          <p14:tracePt t="50064" x="1670050" y="2009775"/>
          <p14:tracePt t="50080" x="1660525" y="2017713"/>
          <p14:tracePt t="50097" x="1660525" y="2027238"/>
          <p14:tracePt t="50114" x="1643063" y="2036763"/>
          <p14:tracePt t="50131" x="1643063" y="2044700"/>
          <p14:tracePt t="50151" x="1643063" y="2054225"/>
          <p14:tracePt t="50165" x="1643063" y="2062163"/>
          <p14:tracePt t="50165" x="1625600" y="2081213"/>
          <p14:tracePt t="50209" x="1625600" y="2089150"/>
          <p14:tracePt t="50213" x="1616075" y="2098675"/>
          <p14:tracePt t="50240" x="1616075" y="2116138"/>
          <p14:tracePt t="50256" x="1616075" y="2125663"/>
          <p14:tracePt t="50257" x="1616075" y="2133600"/>
          <p14:tracePt t="50316" x="1616075" y="2143125"/>
          <p14:tracePt t="50345" x="1616075" y="2160588"/>
          <p14:tracePt t="50591" x="1616075" y="2170113"/>
          <p14:tracePt t="51072" x="1616075" y="2187575"/>
          <p14:tracePt t="51088" x="1616075" y="2197100"/>
          <p14:tracePt t="51104" x="1625600" y="2197100"/>
          <p14:tracePt t="51109" x="1625600" y="2205038"/>
          <p14:tracePt t="51115" x="1633538" y="2224088"/>
          <p14:tracePt t="51131" x="1643063" y="2232025"/>
          <p14:tracePt t="51149" x="1652588" y="2251075"/>
          <p14:tracePt t="51164" x="1660525" y="2259013"/>
          <p14:tracePt t="51181" x="1679575" y="2286000"/>
          <p14:tracePt t="51198" x="1697038" y="2312988"/>
          <p14:tracePt t="51198" x="1714500" y="2330450"/>
          <p14:tracePt t="51233" x="1731963" y="2347913"/>
          <p14:tracePt t="51234" x="1758950" y="2374900"/>
          <p14:tracePt t="51248" x="1776413" y="2393950"/>
          <p14:tracePt t="51264" x="1795463" y="2401888"/>
          <p14:tracePt t="51280" x="1803400" y="2401888"/>
          <p14:tracePt t="51297" x="1822450" y="2411413"/>
          <p14:tracePt t="51336" x="1830388" y="2411413"/>
          <p14:tracePt t="51336" x="1857375" y="2419350"/>
          <p14:tracePt t="51368" x="1866900" y="2419350"/>
          <p14:tracePt t="51369" x="1901825" y="2419350"/>
          <p14:tracePt t="51396" x="2187575" y="2339975"/>
          <p14:tracePt t="51457" x="2259013" y="2312988"/>
          <p14:tracePt t="51464" x="2357438" y="2259013"/>
          <p14:tracePt t="51480" x="2419350" y="2214563"/>
          <p14:tracePt t="51497" x="2517775" y="2170113"/>
          <p14:tracePt t="51514" x="2544763" y="2133600"/>
          <p14:tracePt t="51531" x="2608263" y="2089150"/>
          <p14:tracePt t="51546" x="2643188" y="2071688"/>
          <p14:tracePt t="51564" x="2660650" y="2054225"/>
          <p14:tracePt t="51579" x="2687638" y="2036763"/>
          <p14:tracePt t="51597" x="2714625" y="2009775"/>
          <p14:tracePt t="51613" x="2724150" y="1990725"/>
          <p14:tracePt t="51630" x="2741613" y="1973263"/>
          <p14:tracePt t="51647" x="2751138" y="1946275"/>
          <p14:tracePt t="51664" x="2759075" y="1938338"/>
          <p14:tracePt t="51711" x="2759075" y="1928813"/>
          <p14:tracePt t="52040" x="2786063" y="1919288"/>
          <p14:tracePt t="52048" x="2803525" y="1919288"/>
          <p14:tracePt t="52056" x="2822575" y="1919288"/>
          <p14:tracePt t="52064" x="2847975" y="1919288"/>
          <p14:tracePt t="52064" x="2867025" y="1919288"/>
          <p14:tracePt t="52073" x="2874963" y="1919288"/>
          <p14:tracePt t="52079" x="2894013" y="1919288"/>
          <p14:tracePt t="52096" x="2928938" y="1928813"/>
          <p14:tracePt t="52113" x="2946400" y="1938338"/>
          <p14:tracePt t="52130" x="2965450" y="1946275"/>
          <p14:tracePt t="52146" x="3000375" y="1946275"/>
          <p14:tracePt t="52163" x="3027363" y="1955800"/>
          <p14:tracePt t="52180" x="3044825" y="1955800"/>
          <p14:tracePt t="52196" x="3089275" y="1955800"/>
          <p14:tracePt t="52213" x="3116263" y="1965325"/>
          <p14:tracePt t="52213" x="3125788" y="1973263"/>
          <p14:tracePt t="52248" x="3133725" y="1973263"/>
          <p14:tracePt t="52279" x="3143250" y="1973263"/>
          <p14:tracePt t="52294" x="3160713" y="1973263"/>
          <p14:tracePt t="57823" x="3152775" y="1973263"/>
          <p14:tracePt t="57831" x="3143250" y="1982788"/>
          <p14:tracePt t="57831" x="3125788" y="1990725"/>
          <p14:tracePt t="57847" x="3116263" y="1990725"/>
          <p14:tracePt t="57848" x="3108325" y="1990725"/>
          <p14:tracePt t="57862" x="3027363" y="2009775"/>
          <p14:tracePt t="57928" x="2795588" y="2009775"/>
          <p14:tracePt t="57928" x="2751138" y="2009775"/>
          <p14:tracePt t="58032" x="2536825" y="1982788"/>
          <p14:tracePt t="58068" x="2446338" y="1965325"/>
          <p14:tracePt t="58079" x="2374900" y="1965325"/>
          <p14:tracePt t="58097" x="2295525" y="1946275"/>
          <p14:tracePt t="58113" x="2224088" y="1946275"/>
          <p14:tracePt t="58129" x="2116138" y="1928813"/>
          <p14:tracePt t="58145" x="2027238" y="1919288"/>
          <p14:tracePt t="58163" x="1955800" y="1901825"/>
          <p14:tracePt t="58179" x="1901825" y="1901825"/>
          <p14:tracePt t="58196" x="1874838" y="1901825"/>
          <p14:tracePt t="58213" x="1866900" y="1901825"/>
          <p14:tracePt t="58213" x="1857375" y="1901825"/>
          <p14:tracePt t="58248" x="1839913" y="1901825"/>
          <p14:tracePt t="58250" x="1830388" y="1901825"/>
          <p14:tracePt t="58266" x="1822450" y="1901825"/>
          <p14:tracePt t="58282" x="1803400" y="1901825"/>
          <p14:tracePt t="58299" x="1785938" y="1911350"/>
          <p14:tracePt t="58316" x="1776413" y="1928813"/>
          <p14:tracePt t="58331" x="1776413" y="1938338"/>
          <p14:tracePt t="58347" x="1758950" y="1946275"/>
          <p14:tracePt t="58364" x="1751013" y="1973263"/>
          <p14:tracePt t="58379" x="1741488" y="1990725"/>
          <p14:tracePt t="58397" x="1724025" y="2017713"/>
          <p14:tracePt t="58413" x="1724025" y="2036763"/>
          <p14:tracePt t="58430" x="1714500" y="2071688"/>
          <p14:tracePt t="58464" x="1714500" y="2089150"/>
          <p14:tracePt t="58478" x="1714500" y="2098675"/>
          <p14:tracePt t="58480" x="1714500" y="2108200"/>
          <p14:tracePt t="58520" x="1714500" y="2125663"/>
          <p14:tracePt t="58528" x="1714500" y="2179638"/>
          <p14:tracePt t="58557" x="1714500" y="2197100"/>
          <p14:tracePt t="58563" x="1731963" y="2268538"/>
          <p14:tracePt t="58602" x="1758950" y="2303463"/>
          <p14:tracePt t="58630" x="1785938" y="2312988"/>
          <p14:tracePt t="58653" x="1795463" y="2312988"/>
          <p14:tracePt t="58663" x="1830388" y="2322513"/>
          <p14:tracePt t="58680" x="1857375" y="2339975"/>
          <p14:tracePt t="58696" x="1901825" y="2347913"/>
          <p14:tracePt t="58714" x="1946275" y="2347913"/>
          <p14:tracePt t="58729" x="2027238" y="2384425"/>
          <p14:tracePt t="58746" x="2081213" y="2384425"/>
          <p14:tracePt t="58763" x="2116138" y="2393950"/>
          <p14:tracePt t="58779" x="2170113" y="2393950"/>
          <p14:tracePt t="58796" x="2232025" y="2401888"/>
          <p14:tracePt t="58814" x="2322513" y="2411413"/>
          <p14:tracePt t="58829" x="2393950" y="2411413"/>
          <p14:tracePt t="58847" x="2517775" y="2411413"/>
          <p14:tracePt t="58865" x="2554288" y="2411413"/>
          <p14:tracePt t="58880" x="2598738" y="2401888"/>
          <p14:tracePt t="58896" x="2633663" y="2393950"/>
          <p14:tracePt t="58913" x="2679700" y="2357438"/>
          <p14:tracePt t="58930" x="2732088" y="2330450"/>
          <p14:tracePt t="58946" x="2776538" y="2268538"/>
          <p14:tracePt t="58979" x="2776538" y="2251075"/>
          <p14:tracePt t="58995" x="2776538" y="2241550"/>
          <p14:tracePt t="58997" x="2776538" y="2187575"/>
          <p14:tracePt t="59013" x="2776538" y="2152650"/>
          <p14:tracePt t="59029" x="2751138" y="2044700"/>
          <p14:tracePt t="59102" x="2714625" y="1990725"/>
          <p14:tracePt t="59113" x="2660650" y="1946275"/>
          <p14:tracePt t="59130" x="2581275" y="1919288"/>
          <p14:tracePt t="59146" x="2473325" y="1884363"/>
          <p14:tracePt t="59163" x="2393950" y="1847850"/>
          <p14:tracePt t="59179" x="2312988" y="1830388"/>
          <p14:tracePt t="59198" x="2259013" y="1822450"/>
          <p14:tracePt t="59214" x="2232025" y="1803400"/>
          <p14:tracePt t="59214" x="2224088" y="1803400"/>
          <p14:tracePt t="59232" x="2197100" y="1803400"/>
          <p14:tracePt t="59264" x="2170113" y="1803400"/>
          <p14:tracePt t="59265" x="2125663" y="1803400"/>
          <p14:tracePt t="59280" x="2071688" y="1803400"/>
          <p14:tracePt t="59298" x="2009775" y="1803400"/>
          <p14:tracePt t="59316" x="1919288" y="1803400"/>
          <p14:tracePt t="59330" x="1847850" y="1803400"/>
          <p14:tracePt t="59347" x="1731963" y="1803400"/>
          <p14:tracePt t="59363" x="1544638" y="1822450"/>
          <p14:tracePt t="59387" x="1482725" y="1830388"/>
          <p14:tracePt t="59395" x="1384300" y="1847850"/>
          <p14:tracePt t="59413" x="1276350" y="1884363"/>
          <p14:tracePt t="59429" x="1204913" y="1919288"/>
          <p14:tracePt t="59446" x="1125538" y="1938338"/>
          <p14:tracePt t="59463" x="1071563" y="1965325"/>
          <p14:tracePt t="59463" x="1044575" y="1965325"/>
          <p14:tracePt t="59480" x="1017588" y="1990725"/>
          <p14:tracePt t="59496" x="990600" y="2000250"/>
          <p14:tracePt t="59514" x="973138" y="2009775"/>
          <p14:tracePt t="59551" x="973138" y="2017713"/>
          <p14:tracePt t="59591" x="965200" y="2017713"/>
          <p14:tracePt t="59615" x="965200" y="2027238"/>
          <p14:tracePt t="59631" x="965200" y="2044700"/>
          <p14:tracePt t="59655" x="955675" y="2054225"/>
          <p14:tracePt t="59663" x="955675" y="2108200"/>
          <p14:tracePt t="59663" x="955675" y="2125663"/>
          <p14:tracePt t="59751" x="955675" y="2133600"/>
          <p14:tracePt t="59759" x="955675" y="2143125"/>
          <p14:tracePt t="59762" x="955675" y="2170113"/>
          <p14:tracePt t="59780" x="955675" y="2197100"/>
          <p14:tracePt t="59796" x="973138" y="2232025"/>
          <p14:tracePt t="59812" x="982663" y="2259013"/>
          <p14:tracePt t="59829" x="990600" y="2276475"/>
          <p14:tracePt t="59845" x="1009650" y="2303463"/>
          <p14:tracePt t="59863" x="1027113" y="2330450"/>
          <p14:tracePt t="59880" x="1036638" y="2347913"/>
          <p14:tracePt t="59898" x="1062038" y="2374900"/>
          <p14:tracePt t="59912" x="1071563" y="2384425"/>
          <p14:tracePt t="59930" x="1081088" y="2393950"/>
          <p14:tracePt t="59946" x="1116013" y="2438400"/>
          <p14:tracePt t="59964" x="1152525" y="2465388"/>
          <p14:tracePt t="59980" x="1196975" y="2490788"/>
          <p14:tracePt t="59997" x="1231900" y="2517775"/>
          <p14:tracePt t="60014" x="1276350" y="2544763"/>
          <p14:tracePt t="60030" x="1312863" y="2571750"/>
          <p14:tracePt t="60046" x="1330325" y="2571750"/>
          <p14:tracePt t="60065" x="1339850" y="2581275"/>
          <p14:tracePt t="60079" x="1347788" y="2581275"/>
          <p14:tracePt t="60096" x="1357313" y="2581275"/>
          <p14:tracePt t="60112" x="1393825" y="2581275"/>
          <p14:tracePt t="60135" x="1419225" y="2581275"/>
          <p14:tracePt t="60147" x="1446213" y="2581275"/>
          <p14:tracePt t="60162" x="1490663" y="2571750"/>
          <p14:tracePt t="60179" x="1527175" y="2562225"/>
          <p14:tracePt t="60195" x="1571625" y="2554288"/>
          <p14:tracePt t="60212" x="1608138" y="2544763"/>
          <p14:tracePt t="60229" x="1652588" y="2527300"/>
          <p14:tracePt t="60248" x="1679575" y="2509838"/>
          <p14:tracePt t="60264" x="1704975" y="2509838"/>
          <p14:tracePt t="60281" x="1741488" y="2490788"/>
          <p14:tracePt t="60297" x="1768475" y="2473325"/>
          <p14:tracePt t="60315" x="1795463" y="2455863"/>
          <p14:tracePt t="60330" x="1822450" y="2446338"/>
          <p14:tracePt t="60347" x="1830388" y="2428875"/>
          <p14:tracePt t="60362" x="1866900" y="2374900"/>
          <p14:tracePt t="60407" x="1884363" y="2357438"/>
          <p14:tracePt t="60415" x="1893888" y="2357438"/>
          <p14:tracePt t="60429" x="1893888" y="2347913"/>
          <p14:tracePt t="60431" x="1911350" y="2339975"/>
          <p14:tracePt t="60446" x="1919288" y="2322513"/>
          <p14:tracePt t="60463" x="1946275" y="2286000"/>
          <p14:tracePt t="60480" x="1955800" y="2259013"/>
          <p14:tracePt t="60495" x="1965325" y="2251075"/>
          <p14:tracePt t="60514" x="1973263" y="2232025"/>
          <p14:tracePt t="60529" x="1990725" y="2205038"/>
          <p14:tracePt t="60546" x="2000250" y="2179638"/>
          <p14:tracePt t="60573" x="2009775" y="2170113"/>
          <p14:tracePt t="60579" x="2017713" y="2152650"/>
          <p14:tracePt t="60596" x="2036763" y="2133600"/>
          <p14:tracePt t="60612" x="2054225" y="2098675"/>
          <p14:tracePt t="60629" x="2071688" y="2081213"/>
          <p14:tracePt t="60646" x="2098675" y="2062163"/>
          <p14:tracePt t="60663" x="2125663" y="2036763"/>
          <p14:tracePt t="60679" x="2152650" y="2009775"/>
          <p14:tracePt t="60697" x="2160588" y="1990725"/>
          <p14:tracePt t="60713" x="2214563" y="1965325"/>
          <p14:tracePt t="60779" x="2251075" y="1955800"/>
          <p14:tracePt t="60796" x="2251075" y="1946275"/>
          <p14:tracePt t="60801" x="2268538" y="1946275"/>
          <p14:tracePt t="60813" x="2295525" y="1946275"/>
          <p14:tracePt t="60829" x="2312988" y="1946275"/>
          <p14:tracePt t="60846" x="2330450" y="1938338"/>
          <p14:tracePt t="60846" x="2339975" y="1938338"/>
          <p14:tracePt t="60880" x="2347913" y="1938338"/>
          <p14:tracePt t="60881" x="2374900" y="1938338"/>
          <p14:tracePt t="60896" x="2384425" y="1938338"/>
          <p14:tracePt t="60913" x="2411413" y="1938338"/>
          <p14:tracePt t="60930" x="2428875" y="1938338"/>
          <p14:tracePt t="60946" x="2465388" y="1938338"/>
          <p14:tracePt t="60963" x="2482850" y="1938338"/>
          <p14:tracePt t="60980" x="2490788" y="1938338"/>
          <p14:tracePt t="60996" x="2517775" y="1938338"/>
          <p14:tracePt t="61014" x="2536825" y="1938338"/>
          <p14:tracePt t="61029" x="2562225" y="1955800"/>
          <p14:tracePt t="61047" x="2589213" y="1955800"/>
          <p14:tracePt t="61063" x="2608263" y="1955800"/>
          <p14:tracePt t="61080" x="2608263" y="1965325"/>
          <p14:tracePt t="61096" x="2616200" y="1973263"/>
          <p14:tracePt t="61136" x="2625725" y="1982788"/>
          <p14:tracePt t="61140" x="2633663" y="1990725"/>
          <p14:tracePt t="61146" x="2652713" y="2017713"/>
          <p14:tracePt t="61162" x="2660650" y="2054225"/>
          <p14:tracePt t="61180" x="2679700" y="2081213"/>
          <p14:tracePt t="61196" x="2679700" y="2133600"/>
          <p14:tracePt t="61214" x="2687638" y="2160588"/>
          <p14:tracePt t="61230" x="2705100" y="2197100"/>
          <p14:tracePt t="61247" x="2705100" y="2232025"/>
          <p14:tracePt t="61263" x="2714625" y="2259013"/>
          <p14:tracePt t="61263" x="2714625" y="2268538"/>
          <p14:tracePt t="61312" x="2714625" y="2286000"/>
          <p14:tracePt t="61328" x="2724150" y="2295525"/>
          <p14:tracePt t="61376" x="2741613" y="2303463"/>
          <p14:tracePt t="61520" x="2741613" y="2312988"/>
          <p14:tracePt t="61544" x="2759075" y="2312988"/>
          <p14:tracePt t="61664" x="2768600" y="2312988"/>
          <p14:tracePt t="61704" x="2786063" y="2303463"/>
          <p14:tracePt t="61717" x="2803525" y="2295525"/>
          <p14:tracePt t="61729" x="2813050" y="2286000"/>
          <p14:tracePt t="61730" x="2830513" y="2276475"/>
          <p14:tracePt t="61746" x="2847975" y="2268538"/>
          <p14:tracePt t="61762" x="2857500" y="2268538"/>
          <p14:tracePt t="61799" x="2867025" y="2251075"/>
          <p14:tracePt t="62144" x="2874963" y="2251075"/>
          <p14:tracePt t="62151" x="2874963" y="2241550"/>
          <p14:tracePt t="62159" x="2867025" y="2241550"/>
          <p14:tracePt t="62166" x="2822575" y="2232025"/>
          <p14:tracePt t="62179" x="2759075" y="2232025"/>
          <p14:tracePt t="62195" x="2697163" y="2214563"/>
          <p14:tracePt t="62212" x="2643188" y="2205038"/>
          <p14:tracePt t="62212" x="2616200" y="2205038"/>
          <p14:tracePt t="62232" x="2562225" y="2187575"/>
          <p14:tracePt t="62248" x="2509838" y="2170113"/>
          <p14:tracePt t="62266" x="2419350" y="2160588"/>
          <p14:tracePt t="62280" x="2295525" y="2143125"/>
          <p14:tracePt t="62297" x="2152650" y="2116138"/>
          <p14:tracePt t="62313" x="2027238" y="2108200"/>
          <p14:tracePt t="62330" x="1955800" y="2108200"/>
          <p14:tracePt t="62346" x="1884363" y="2108200"/>
          <p14:tracePt t="62362" x="1857375" y="2108200"/>
          <p14:tracePt t="62379" x="1839913" y="2089150"/>
          <p14:tracePt t="62397" x="1822450" y="2089150"/>
          <p14:tracePt t="62413" x="1812925" y="2089150"/>
          <p14:tracePt t="62447" x="1803400" y="2089150"/>
          <p14:tracePt t="62463" x="1785938" y="2081213"/>
          <p14:tracePt t="62599" x="1785938" y="2089150"/>
          <p14:tracePt t="62607" x="1822450" y="2108200"/>
          <p14:tracePt t="62622" x="1857375" y="2108200"/>
          <p14:tracePt t="62629" x="1965325" y="2108200"/>
          <p14:tracePt t="62645" x="2036763" y="2108200"/>
          <p14:tracePt t="62662" x="2108200" y="2108200"/>
          <p14:tracePt t="62695" x="2116138" y="2108200"/>
          <p14:tracePt t="62696" x="2143125" y="2108200"/>
          <p14:tracePt t="62713" x="2179638" y="2108200"/>
          <p14:tracePt t="62729" x="2251075" y="2108200"/>
          <p14:tracePt t="62747" x="2303463" y="2108200"/>
          <p14:tracePt t="62762" x="2374900" y="2125663"/>
          <p14:tracePt t="62779" x="2428875" y="2125663"/>
          <p14:tracePt t="62795" x="2465388" y="2125663"/>
          <p14:tracePt t="62813" x="2517775" y="2133600"/>
          <p14:tracePt t="62829" x="2527300" y="2133600"/>
          <p14:tracePt t="62845" x="2554288" y="2133600"/>
          <p14:tracePt t="62862" x="2571750" y="2143125"/>
          <p14:tracePt t="62911" x="2589213" y="2143125"/>
          <p14:tracePt t="63231" x="2598738" y="2143125"/>
          <p14:tracePt t="63247" x="2608263" y="2143125"/>
          <p14:tracePt t="63271" x="2616200" y="2143125"/>
          <p14:tracePt t="63295" x="2633663" y="2152650"/>
          <p14:tracePt t="64399" x="2643188" y="2152650"/>
          <p14:tracePt t="64719" x="2652713" y="2152650"/>
          <p14:tracePt t="67791" x="2660650" y="2152650"/>
          <p14:tracePt t="70168" x="2670175" y="2152650"/>
          <p14:tracePt t="70178" x="2679700" y="2152650"/>
          <p14:tracePt t="70179" x="2679700" y="2143125"/>
          <p14:tracePt t="70196" x="2687638" y="2143125"/>
          <p14:tracePt t="70213" x="2697163" y="2143125"/>
          <p14:tracePt t="72937" x="2705100" y="2133600"/>
          <p14:tracePt t="72960" x="2714625" y="2133600"/>
          <p14:tracePt t="72984" x="2724150" y="2133600"/>
          <p14:tracePt t="73033" x="2732088" y="2125663"/>
          <p14:tracePt t="76281" x="2732088" y="2143125"/>
          <p14:tracePt t="76289" x="2732088" y="2205038"/>
          <p14:tracePt t="76297" x="2732088" y="2232025"/>
          <p14:tracePt t="76303" x="2732088" y="2347913"/>
          <p14:tracePt t="76316" x="2732088" y="2446338"/>
          <p14:tracePt t="76335" x="2732088" y="2527300"/>
          <p14:tracePt t="76346" x="2732088" y="2598738"/>
          <p14:tracePt t="76363" x="2732088" y="2652713"/>
          <p14:tracePt t="76380" x="2732088" y="2705100"/>
          <p14:tracePt t="76398" x="2732088" y="2776538"/>
          <p14:tracePt t="76414" x="2732088" y="2894013"/>
          <p14:tracePt t="76431" x="2732088" y="3009900"/>
          <p14:tracePt t="76446" x="2732088" y="3152775"/>
          <p14:tracePt t="76463" x="2714625" y="3322638"/>
          <p14:tracePt t="76479" x="2687638" y="3482975"/>
          <p14:tracePt t="76479" x="2679700" y="3562350"/>
          <p14:tracePt t="76497" x="2679700" y="3616325"/>
          <p14:tracePt t="76497" x="2679700" y="3652838"/>
          <p14:tracePt t="76513" x="2679700" y="3732213"/>
          <p14:tracePt t="76530" x="2679700" y="3786188"/>
          <p14:tracePt t="76546" x="2679700" y="3830638"/>
          <p14:tracePt t="76563" x="2687638" y="3848100"/>
          <p14:tracePt t="76579" x="2687638" y="3867150"/>
          <p14:tracePt t="76596" x="2714625" y="3894138"/>
          <p14:tracePt t="76612" x="2776538" y="3956050"/>
          <p14:tracePt t="76612" x="2822575" y="4000500"/>
          <p14:tracePt t="76649" x="2884488" y="4044950"/>
          <p14:tracePt t="76650" x="2965450" y="4108450"/>
          <p14:tracePt t="76662" x="3143250" y="4232275"/>
          <p14:tracePt t="76679" x="3357563" y="4375150"/>
          <p14:tracePt t="76679" x="3465513" y="4465638"/>
          <p14:tracePt t="76697" x="3660775" y="4562475"/>
          <p14:tracePt t="76712" x="3857625" y="4660900"/>
          <p14:tracePt t="76729" x="3983038" y="4697413"/>
          <p14:tracePt t="76747" x="4062413" y="4697413"/>
          <p14:tracePt t="76762" x="4116388" y="4697413"/>
          <p14:tracePt t="76779" x="4214813" y="4697413"/>
          <p14:tracePt t="76795" x="4394200" y="4679950"/>
          <p14:tracePt t="76813" x="4803775" y="4545013"/>
          <p14:tracePt t="76862" x="4875213" y="4500563"/>
          <p14:tracePt t="76879" x="4911725" y="4473575"/>
          <p14:tracePt t="76895" x="4983163" y="4357688"/>
          <p14:tracePt t="76946" x="5000625" y="4340225"/>
          <p14:tracePt t="76962" x="5000625" y="4295775"/>
          <p14:tracePt t="76979" x="5000625" y="4276725"/>
          <p14:tracePt t="76995" x="5000625" y="4251325"/>
          <p14:tracePt t="77015" x="4991100" y="4224338"/>
          <p14:tracePt t="77030" x="4965700" y="4197350"/>
          <p14:tracePt t="77030" x="4946650" y="4160838"/>
          <p14:tracePt t="77050" x="4919663" y="4143375"/>
          <p14:tracePt t="77064" x="4902200" y="4116388"/>
          <p14:tracePt t="77080" x="4875213" y="4108450"/>
          <p14:tracePt t="77096" x="4848225" y="4098925"/>
          <p14:tracePt t="77113" x="4822825" y="4098925"/>
          <p14:tracePt t="77130" x="4786313" y="4098925"/>
          <p14:tracePt t="77146" x="4705350" y="4116388"/>
          <p14:tracePt t="77162" x="4562475" y="4241800"/>
          <p14:tracePt t="77179" x="4446588" y="4402138"/>
          <p14:tracePt t="77196" x="4375150" y="4510088"/>
          <p14:tracePt t="77212" x="4357688" y="4554538"/>
          <p14:tracePt t="77229" x="4348163" y="4562475"/>
          <p14:tracePt t="77305" x="4348163" y="4572000"/>
          <p14:tracePt t="77952" x="4357688" y="4572000"/>
          <p14:tracePt t="77960" x="4367213" y="4572000"/>
          <p14:tracePt t="77960" x="4375150" y="4562475"/>
          <p14:tracePt t="77968" x="4384675" y="4545013"/>
          <p14:tracePt t="77978" x="4384675" y="4491038"/>
          <p14:tracePt t="77996" x="4402138" y="4465638"/>
          <p14:tracePt t="78012" x="4402138" y="4438650"/>
          <p14:tracePt t="78029" x="4402138" y="4402138"/>
          <p14:tracePt t="78045" x="4402138" y="4394200"/>
          <p14:tracePt t="78062" x="4402138" y="4384675"/>
          <p14:tracePt t="79080" x="4402138" y="4375150"/>
          <p14:tracePt t="79104" x="4394200" y="4375150"/>
          <p14:tracePt t="79120" x="4384675" y="4375150"/>
          <p14:tracePt t="79121" x="4375150" y="4375150"/>
          <p14:tracePt t="79128" x="4357688" y="4375150"/>
          <p14:tracePt t="79145" x="4348163" y="4375150"/>
          <p14:tracePt t="79162" x="4340225" y="4394200"/>
          <p14:tracePt t="79178" x="4322763" y="4394200"/>
          <p14:tracePt t="79195" x="4313238" y="4402138"/>
          <p14:tracePt t="79212" x="4286250" y="4402138"/>
          <p14:tracePt t="79228" x="4268788" y="4411663"/>
          <p14:tracePt t="79246" x="4259263" y="4419600"/>
          <p14:tracePt t="79262" x="4241800" y="4419600"/>
          <p14:tracePt t="79296" x="4232275" y="4438650"/>
          <p14:tracePt t="79312" x="4205288" y="4446588"/>
          <p14:tracePt t="79313" x="4187825" y="4465638"/>
          <p14:tracePt t="79328" x="4160838" y="4473575"/>
          <p14:tracePt t="79346" x="4108450" y="4500563"/>
          <p14:tracePt t="79361" x="4081463" y="4510088"/>
          <p14:tracePt t="79379" x="4027488" y="4527550"/>
          <p14:tracePt t="79395" x="3983038" y="4537075"/>
          <p14:tracePt t="79412" x="3929063" y="4554538"/>
          <p14:tracePt t="79428" x="3894138" y="4572000"/>
          <p14:tracePt t="79445" x="3822700" y="4572000"/>
          <p14:tracePt t="79461" x="3732213" y="4572000"/>
          <p14:tracePt t="79479" x="3643313" y="4572000"/>
          <p14:tracePt t="79495" x="3482975" y="4572000"/>
          <p14:tracePt t="79513" x="3357563" y="4572000"/>
          <p14:tracePt t="79528" x="3259138" y="4572000"/>
          <p14:tracePt t="79545" x="3170238" y="4562475"/>
          <p14:tracePt t="79562" x="3081338" y="4545013"/>
          <p14:tracePt t="79578" x="3009900" y="4527550"/>
          <p14:tracePt t="79595" x="2894013" y="4500563"/>
          <p14:tracePt t="79612" x="2732088" y="4456113"/>
          <p14:tracePt t="79628" x="2589213" y="4438650"/>
          <p14:tracePt t="79645" x="2411413" y="4394200"/>
          <p14:tracePt t="79663" x="2268538" y="4357688"/>
          <p14:tracePt t="79678" x="1295400" y="4071938"/>
          <p14:tracePt t="79818" x="1285875" y="4062413"/>
          <p14:tracePt t="79913" x="1285875" y="4054475"/>
          <p14:tracePt t="79928" x="1285875" y="4037013"/>
          <p14:tracePt t="79936" x="1285875" y="4017963"/>
          <p14:tracePt t="79985" x="1285875" y="4000500"/>
          <p14:tracePt t="80032" x="1295400" y="4000500"/>
          <p14:tracePt t="80088" x="1303338" y="4000500"/>
          <p14:tracePt t="80113" x="1312863" y="4000500"/>
          <p14:tracePt t="80168" x="1322388" y="4000500"/>
          <p14:tracePt t="80192" x="1339850" y="4000500"/>
          <p14:tracePt t="80200" x="1339850" y="3990975"/>
          <p14:tracePt t="80224" x="1347788" y="3990975"/>
          <p14:tracePt t="80232" x="1357313" y="3990975"/>
          <p14:tracePt t="80248" x="1366838" y="3990975"/>
          <p14:tracePt t="80271" x="1384300" y="3990975"/>
          <p14:tracePt t="80289" x="1393825" y="3990975"/>
          <p14:tracePt t="80297" x="1401763" y="3990975"/>
          <p14:tracePt t="80312" x="1411288" y="3990975"/>
          <p14:tracePt t="80313" x="1428750" y="3990975"/>
          <p14:tracePt t="80369" x="1438275" y="3990975"/>
          <p14:tracePt t="80401" x="1446213" y="3990975"/>
          <p14:tracePt t="80409" x="1455738" y="3990975"/>
          <p14:tracePt t="80424" x="1465263" y="3990975"/>
          <p14:tracePt t="80424" x="1482725" y="3990975"/>
          <p14:tracePt t="80448" x="1490663" y="3983038"/>
          <p14:tracePt t="80472" x="1500188" y="3983038"/>
          <p14:tracePt t="80496" x="1509713" y="3983038"/>
          <p14:tracePt t="81760" x="1500188" y="3983038"/>
          <p14:tracePt t="81772" x="1490663" y="3983038"/>
          <p14:tracePt t="81794" x="1482725" y="3983038"/>
          <p14:tracePt t="81872" x="1473200" y="3983038"/>
          <p14:tracePt t="81881" x="1465263" y="3990975"/>
          <p14:tracePt t="82264" x="1465263" y="4000500"/>
          <p14:tracePt t="82616" x="1465263" y="3990975"/>
          <p14:tracePt t="82641" x="1465263" y="3973513"/>
          <p14:tracePt t="82645" x="1465263" y="3965575"/>
          <p14:tracePt t="82673" x="1465263" y="3956050"/>
          <p14:tracePt t="82681" x="1465263" y="3946525"/>
          <p14:tracePt t="82682" x="1455738" y="3938588"/>
          <p14:tracePt t="82695" x="1446213" y="3919538"/>
          <p14:tracePt t="82712" x="1446213" y="3884613"/>
          <p14:tracePt t="82728" x="1438275" y="3875088"/>
          <p14:tracePt t="82746" x="1428750" y="3857625"/>
          <p14:tracePt t="82762" x="1419225" y="3848100"/>
          <p14:tracePt t="82779" x="1393825" y="3830638"/>
          <p14:tracePt t="82818" x="1384300" y="3813175"/>
          <p14:tracePt t="83112" x="1384300" y="3786188"/>
          <p14:tracePt t="83120" x="1384300" y="3776663"/>
          <p14:tracePt t="83123" x="1384300" y="3768725"/>
          <p14:tracePt t="83129" x="1401763" y="3705225"/>
          <p14:tracePt t="83145" x="1411288" y="3660775"/>
          <p14:tracePt t="83164" x="1438275" y="3608388"/>
          <p14:tracePt t="83179" x="1438275" y="3589338"/>
          <p14:tracePt t="83195" x="1446213" y="3544888"/>
          <p14:tracePt t="83212" x="1455738" y="3527425"/>
          <p14:tracePt t="83228" x="1465263" y="3500438"/>
          <p14:tracePt t="83245" x="1465263" y="3490913"/>
          <p14:tracePt t="83262" x="1465263" y="3482975"/>
          <p14:tracePt t="83278" x="1465263" y="3465513"/>
          <p14:tracePt t="83295" x="1473200" y="3438525"/>
          <p14:tracePt t="83312" x="1490663" y="3402013"/>
          <p14:tracePt t="83329" x="1490663" y="3384550"/>
          <p14:tracePt t="83345" x="1500188" y="3367088"/>
          <p14:tracePt t="83392" x="1500188" y="3357563"/>
          <p14:tracePt t="83632" x="1509713" y="3357563"/>
          <p14:tracePt t="83656" x="1517650" y="3357563"/>
          <p14:tracePt t="83793" x="1527175" y="3357563"/>
          <p14:tracePt t="83809" x="1544638" y="3357563"/>
          <p14:tracePt t="83865" x="1562100" y="3357563"/>
          <p14:tracePt t="83912" x="1562100" y="3367088"/>
          <p14:tracePt t="83928" x="1571625" y="3375025"/>
          <p14:tracePt t="85520" x="1589088" y="3375025"/>
          <p14:tracePt t="85526" x="1589088" y="3384550"/>
          <p14:tracePt t="85544" x="1598613" y="3384550"/>
          <p14:tracePt t="85545" x="1608138" y="3384550"/>
          <p14:tracePt t="85584" x="1608138" y="3394075"/>
          <p14:tracePt t="85589" x="1616075" y="3394075"/>
          <p14:tracePt t="85664" x="1625600" y="3394075"/>
          <p14:tracePt t="85712" x="1633538" y="3394075"/>
          <p14:tracePt t="85718" x="1652588" y="3394075"/>
          <p14:tracePt t="85728" x="1660525" y="3394075"/>
          <p14:tracePt t="85729" x="1670050" y="3394075"/>
          <p14:tracePt t="85745" x="1679575" y="3394075"/>
          <p14:tracePt t="85762" x="1697038" y="3394075"/>
          <p14:tracePt t="85800" x="1704975" y="3394075"/>
          <p14:tracePt t="85824" x="1714500" y="3394075"/>
          <p14:tracePt t="85840" x="1731963" y="3394075"/>
          <p14:tracePt t="85846" x="1741488" y="3394075"/>
          <p14:tracePt t="85864" x="1751013" y="3394075"/>
          <p14:tracePt t="86552" x="1758950" y="3394075"/>
          <p14:tracePt t="86576" x="1776413" y="3394075"/>
          <p14:tracePt t="86584" x="1785938" y="3394075"/>
          <p14:tracePt t="86624" x="1795463" y="3384550"/>
          <p14:tracePt t="90352" x="1803400" y="3384550"/>
          <p14:tracePt t="90360" x="1822450" y="3402013"/>
          <p14:tracePt t="90366" x="1839913" y="3411538"/>
          <p14:tracePt t="90378" x="1839913" y="3429000"/>
          <p14:tracePt t="90394" x="1857375" y="3455988"/>
          <p14:tracePt t="90432" x="1866900" y="3482975"/>
          <p14:tracePt t="90433" x="1866900" y="3490913"/>
          <p14:tracePt t="90445" x="1884363" y="3536950"/>
          <p14:tracePt t="90461" x="1893888" y="3562350"/>
          <p14:tracePt t="90478" x="1893888" y="3571875"/>
          <p14:tracePt t="90495" x="1893888" y="3589338"/>
          <p14:tracePt t="90495" x="1901825" y="3616325"/>
          <p14:tracePt t="90513" x="1911350" y="3616325"/>
          <p14:tracePt t="90530" x="1911350" y="3643313"/>
          <p14:tracePt t="90569" x="1919288" y="3652838"/>
          <p14:tracePt t="90624" x="1919288" y="3660775"/>
          <p14:tracePt t="90640" x="1919288" y="3670300"/>
          <p14:tracePt t="90656" x="1919288" y="3687763"/>
          <p14:tracePt t="90672" x="1919288" y="3697288"/>
          <p14:tracePt t="90696" x="1911350" y="3714750"/>
          <p14:tracePt t="90721" x="1911350" y="3724275"/>
          <p14:tracePt t="90736" x="1893888" y="3724275"/>
          <p14:tracePt t="90768" x="1884363" y="3724275"/>
          <p14:tracePt t="90816" x="1874838" y="3724275"/>
          <p14:tracePt t="90864" x="1866900" y="3732213"/>
          <p14:tracePt t="90884" x="1866900" y="3741738"/>
          <p14:tracePt t="90912" x="1847850" y="3741738"/>
          <p14:tracePt t="90952" x="1839913" y="3741738"/>
          <p14:tracePt t="91136" x="1830388" y="3741738"/>
          <p14:tracePt t="91392" x="1822450" y="3759200"/>
          <p14:tracePt t="91404" x="1822450" y="3786188"/>
          <p14:tracePt t="91404" x="1822450" y="3830638"/>
          <p14:tracePt t="91411" x="1768475" y="4000500"/>
          <p14:tracePt t="91428" x="1724025" y="4197350"/>
          <p14:tracePt t="91444" x="1670050" y="4419600"/>
          <p14:tracePt t="91461" x="1608138" y="4608513"/>
          <p14:tracePt t="91478" x="1571625" y="4776788"/>
          <p14:tracePt t="91495" x="1536700" y="4884738"/>
          <p14:tracePt t="91511" x="1509713" y="5000625"/>
          <p14:tracePt t="91511" x="1482725" y="5062538"/>
          <p14:tracePt t="91529" x="1473200" y="5126038"/>
          <p14:tracePt t="91544" x="1455738" y="5205413"/>
          <p14:tracePt t="91562" x="1446213" y="5251450"/>
          <p14:tracePt t="91578" x="1438275" y="5303838"/>
          <p14:tracePt t="91594" x="1419225" y="5348288"/>
          <p14:tracePt t="91611" x="1419225" y="5384800"/>
          <p14:tracePt t="91628" x="1411288" y="5402263"/>
          <p14:tracePt t="91645" x="1411288" y="5438775"/>
          <p14:tracePt t="91848" x="1419225" y="5438775"/>
          <p14:tracePt t="91865" x="1428750" y="5429250"/>
          <p14:tracePt t="91871" x="1446213" y="5429250"/>
          <p14:tracePt t="91878" x="1465263" y="5419725"/>
          <p14:tracePt t="91894" x="1500188" y="5394325"/>
          <p14:tracePt t="91912" x="1527175" y="5384800"/>
          <p14:tracePt t="91929" x="1544638" y="5357813"/>
          <p14:tracePt t="91929" x="1589088" y="5348288"/>
          <p14:tracePt t="91944" x="1616075" y="5330825"/>
          <p14:tracePt t="91961" x="1643063" y="5322888"/>
          <p14:tracePt t="91979" x="1670050" y="5313363"/>
          <p14:tracePt t="91996" x="1679575" y="5313363"/>
          <p14:tracePt t="92014" x="1704975" y="5303838"/>
          <p14:tracePt t="92029" x="1724025" y="5295900"/>
          <p14:tracePt t="92046" x="1758950" y="5286375"/>
          <p14:tracePt t="92080" x="1768475" y="5286375"/>
          <p14:tracePt t="92088" x="1785938" y="5286375"/>
          <p14:tracePt t="92094" x="1803400" y="5276850"/>
          <p14:tracePt t="92111" x="1874838" y="5251450"/>
          <p14:tracePt t="92148" x="1919288" y="5251450"/>
          <p14:tracePt t="92162" x="1946275" y="5224463"/>
          <p14:tracePt t="92178" x="1973263" y="5205413"/>
          <p14:tracePt t="92195" x="2009775" y="5187950"/>
          <p14:tracePt t="92211" x="2044700" y="5160963"/>
          <p14:tracePt t="92228" x="2108200" y="5108575"/>
          <p14:tracePt t="92244" x="2152650" y="5072063"/>
          <p14:tracePt t="92262" x="2205038" y="4991100"/>
          <p14:tracePt t="92278" x="2259013" y="4911725"/>
          <p14:tracePt t="92294" x="2312988" y="4830763"/>
          <p14:tracePt t="92311" x="2347913" y="4759325"/>
          <p14:tracePt t="92311" x="2374900" y="4714875"/>
          <p14:tracePt t="92344" x="2401888" y="4652963"/>
          <p14:tracePt t="92344" x="2428875" y="4616450"/>
          <p14:tracePt t="92361" x="2446338" y="4554538"/>
          <p14:tracePt t="92378" x="2455863" y="4537075"/>
          <p14:tracePt t="92394" x="2465388" y="4510088"/>
          <p14:tracePt t="92411" x="2465388" y="4483100"/>
          <p14:tracePt t="92428" x="2465388" y="4465638"/>
          <p14:tracePt t="92444" x="2482850" y="4429125"/>
          <p14:tracePt t="92482" x="2482850" y="4419600"/>
          <p14:tracePt t="92494" x="2490788" y="4375150"/>
          <p14:tracePt t="92512" x="2490788" y="4367213"/>
          <p14:tracePt t="92528" x="2490788" y="4322763"/>
          <p14:tracePt t="92545" x="2490788" y="4276725"/>
          <p14:tracePt t="92561" x="2482850" y="4232275"/>
          <p14:tracePt t="92578" x="2473325" y="4205288"/>
          <p14:tracePt t="92594" x="2446338" y="4143375"/>
          <p14:tracePt t="92612" x="2428875" y="4089400"/>
          <p14:tracePt t="92627" x="2384425" y="4010025"/>
          <p14:tracePt t="92644" x="2347913" y="3946525"/>
          <p14:tracePt t="92661" x="2312988" y="3875088"/>
          <p14:tracePt t="92679" x="2276475" y="3813175"/>
          <p14:tracePt t="92694" x="2251075" y="3776663"/>
          <p14:tracePt t="92712" x="2232025" y="3768725"/>
          <p14:tracePt t="92727" x="2214563" y="3751263"/>
          <p14:tracePt t="92768" x="2205038" y="3741738"/>
          <p14:tracePt t="92792" x="2197100" y="3741738"/>
          <p14:tracePt t="92808" x="2179638" y="3732213"/>
          <p14:tracePt t="92817" x="2170113" y="3732213"/>
          <p14:tracePt t="92824" x="2160588" y="3732213"/>
          <p14:tracePt t="92832" x="2143125" y="3732213"/>
          <p14:tracePt t="92844" x="2125663" y="3732213"/>
          <p14:tracePt t="92861" x="2098675" y="3732213"/>
          <p14:tracePt t="92877" x="2071688" y="3751263"/>
          <p14:tracePt t="92894" x="2054225" y="3768725"/>
          <p14:tracePt t="92911" x="2044700" y="3786188"/>
          <p14:tracePt t="92928" x="2027238" y="3795713"/>
          <p14:tracePt t="93017" x="2027238" y="3803650"/>
          <p14:tracePt t="93032" x="2027238" y="3813175"/>
          <p14:tracePt t="93065" x="2027238" y="3822700"/>
          <p14:tracePt t="93072" x="2027238" y="3830638"/>
          <p14:tracePt t="93096" x="2027238" y="3848100"/>
          <p14:tracePt t="93112" x="2027238" y="3857625"/>
          <p14:tracePt t="93128" x="2036763" y="3875088"/>
          <p14:tracePt t="93129" x="2071688" y="3911600"/>
          <p14:tracePt t="93144" x="2116138" y="3946525"/>
          <p14:tracePt t="93161" x="2143125" y="3956050"/>
          <p14:tracePt t="93177" x="2170113" y="3983038"/>
          <p14:tracePt t="93194" x="2187575" y="3990975"/>
          <p14:tracePt t="93210" x="2214563" y="4010025"/>
          <p14:tracePt t="93227" x="2241550" y="4017963"/>
          <p14:tracePt t="93244" x="2268538" y="4027488"/>
          <p14:tracePt t="93261" x="2312988" y="4044950"/>
          <p14:tracePt t="93278" x="2357438" y="4062413"/>
          <p14:tracePt t="93294" x="2419350" y="4089400"/>
          <p14:tracePt t="93311" x="2473325" y="4089400"/>
          <p14:tracePt t="93311" x="2500313" y="4089400"/>
          <p14:tracePt t="93330" x="2554288" y="4108450"/>
          <p14:tracePt t="93347" x="2643188" y="4108450"/>
          <p14:tracePt t="93362" x="2705100" y="4108450"/>
          <p14:tracePt t="93380" x="2768600" y="4108450"/>
          <p14:tracePt t="93396" x="2822575" y="4108450"/>
          <p14:tracePt t="93413" x="2867025" y="4108450"/>
          <p14:tracePt t="93427" x="2884488" y="4108450"/>
          <p14:tracePt t="93444" x="2919413" y="4108450"/>
          <p14:tracePt t="93461" x="2965450" y="4098925"/>
          <p14:tracePt t="93479" x="3000375" y="4089400"/>
          <p14:tracePt t="93495" x="3036888" y="4062413"/>
          <p14:tracePt t="93515" x="3062288" y="4054475"/>
          <p14:tracePt t="93529" x="3098800" y="4037013"/>
          <p14:tracePt t="93544" x="3108325" y="4017963"/>
          <p14:tracePt t="93561" x="3116263" y="4010025"/>
          <p14:tracePt t="93578" x="3116263" y="4000500"/>
          <p14:tracePt t="93594" x="3133725" y="3965575"/>
          <p14:tracePt t="93612" x="3133725" y="3938588"/>
          <p14:tracePt t="93627" x="3133725" y="3884613"/>
          <p14:tracePt t="93644" x="3133725" y="3848100"/>
          <p14:tracePt t="93661" x="3133725" y="3795713"/>
          <p14:tracePt t="93678" x="3133725" y="3751263"/>
          <p14:tracePt t="93694" x="3116263" y="3714750"/>
          <p14:tracePt t="93711" x="3081338" y="3652838"/>
          <p14:tracePt t="93728" x="3009900" y="3527425"/>
          <p14:tracePt t="93746" x="2946400" y="3465513"/>
          <p14:tracePt t="93762" x="2894013" y="3411538"/>
          <p14:tracePt t="93777" x="2847975" y="3340100"/>
          <p14:tracePt t="93795" x="2795588" y="3286125"/>
          <p14:tracePt t="93811" x="2751138" y="3241675"/>
          <p14:tracePt t="93828" x="2697163" y="3187700"/>
          <p14:tracePt t="93844" x="2589213" y="3098800"/>
          <p14:tracePt t="93878" x="2536825" y="3054350"/>
          <p14:tracePt t="93894" x="2438400" y="2982913"/>
          <p14:tracePt t="93911" x="2366963" y="2938463"/>
          <p14:tracePt t="93911" x="2312988" y="2901950"/>
          <p14:tracePt t="93929" x="2268538" y="2874963"/>
          <p14:tracePt t="93944" x="2143125" y="2803525"/>
          <p14:tracePt t="93961" x="2062163" y="2751138"/>
          <p14:tracePt t="93978" x="1965325" y="2724150"/>
          <p14:tracePt t="93995" x="1901825" y="2687638"/>
          <p14:tracePt t="94011" x="1822450" y="2670175"/>
          <p14:tracePt t="94028" x="1758950" y="2660650"/>
          <p14:tracePt t="94044" x="1704975" y="2643188"/>
          <p14:tracePt t="94062" x="1652588" y="2625725"/>
          <p14:tracePt t="94078" x="1625600" y="2625725"/>
          <p14:tracePt t="94095" x="1616075" y="2625725"/>
          <p14:tracePt t="94111" x="1562100" y="2625725"/>
          <p14:tracePt t="94111" x="1527175" y="2625725"/>
          <p14:tracePt t="94129" x="1465263" y="2625725"/>
          <p14:tracePt t="94146" x="1393825" y="2625725"/>
          <p14:tracePt t="94161" x="1196975" y="2679700"/>
          <p14:tracePt t="94216" x="1169988" y="2705100"/>
          <p14:tracePt t="94217" x="1143000" y="2724150"/>
          <p14:tracePt t="94227" x="1116013" y="2732088"/>
          <p14:tracePt t="94245" x="1108075" y="2751138"/>
          <p14:tracePt t="94296" x="1098550" y="2751138"/>
          <p14:tracePt t="94576" x="1098550" y="2741613"/>
          <p14:tracePt t="94586" x="1098550" y="2714625"/>
          <p14:tracePt t="94593" x="1081088" y="2616200"/>
          <p14:tracePt t="94602" x="1081088" y="2544763"/>
          <p14:tracePt t="94612" x="1071563" y="2419350"/>
          <p14:tracePt t="94635" x="1054100" y="2366963"/>
          <p14:tracePt t="94644" x="1017588" y="2214563"/>
          <p14:tracePt t="94671" x="1000125" y="2160588"/>
          <p14:tracePt t="94678" x="965200" y="2081213"/>
          <p14:tracePt t="94694" x="955675" y="2054225"/>
          <p14:tracePt t="94711" x="946150" y="2036763"/>
          <p14:tracePt t="94768" x="938213" y="2027238"/>
          <p14:tracePt t="94936" x="938213" y="2036763"/>
          <p14:tracePt t="94944" x="938213" y="2071688"/>
          <p14:tracePt t="94947" x="955675" y="2170113"/>
          <p14:tracePt t="94983" x="965200" y="2214563"/>
          <p14:tracePt t="94994" x="982663" y="2251075"/>
          <p14:tracePt t="95013" x="1009650" y="2286000"/>
          <p14:tracePt t="95027" x="1027113" y="2312988"/>
          <p14:tracePt t="95044" x="1054100" y="2339975"/>
          <p14:tracePt t="95061" x="1081088" y="2384425"/>
          <p14:tracePt t="95078" x="1125538" y="2446338"/>
          <p14:tracePt t="95094" x="1187450" y="2536825"/>
          <p14:tracePt t="95110" x="1231900" y="2581275"/>
          <p14:tracePt t="95127" x="1295400" y="2643188"/>
          <p14:tracePt t="95145" x="1322388" y="2670175"/>
          <p14:tracePt t="95161" x="1347788" y="2687638"/>
          <p14:tracePt t="95178" x="1411288" y="2724150"/>
          <p14:tracePt t="95230" x="1419225" y="2741613"/>
          <p14:tracePt t="95245" x="1455738" y="2759075"/>
          <p14:tracePt t="95261" x="1473200" y="2768600"/>
          <p14:tracePt t="95278" x="1536700" y="2795588"/>
          <p14:tracePt t="95294" x="1633538" y="2857500"/>
          <p14:tracePt t="95311" x="1795463" y="2946400"/>
          <p14:tracePt t="95327" x="1973263" y="3044825"/>
          <p14:tracePt t="95345" x="2081213" y="3116263"/>
          <p14:tracePt t="95361" x="2205038" y="3187700"/>
          <p14:tracePt t="95378" x="2322513" y="3268663"/>
          <p14:tracePt t="95394" x="2490788" y="3402013"/>
          <p14:tracePt t="95411" x="2679700" y="3527425"/>
          <p14:tracePt t="95429" x="2911475" y="3679825"/>
          <p14:tracePt t="95444" x="3071813" y="3776663"/>
          <p14:tracePt t="95461" x="3160713" y="3830638"/>
          <p14:tracePt t="95477" x="3259138" y="3875088"/>
          <p14:tracePt t="95494" x="3330575" y="3911600"/>
          <p14:tracePt t="95511" x="3446463" y="3956050"/>
          <p14:tracePt t="95527" x="3660775" y="4044950"/>
          <p14:tracePt t="95544" x="3776663" y="4098925"/>
          <p14:tracePt t="95562" x="3875088" y="4125913"/>
          <p14:tracePt t="95578" x="3911600" y="4143375"/>
          <p14:tracePt t="95594" x="3919538" y="4143375"/>
          <p14:tracePt t="95611" x="3929063" y="4152900"/>
          <p14:tracePt t="95628" x="3983038" y="4160838"/>
          <p14:tracePt t="95644" x="3990975" y="4160838"/>
          <p14:tracePt t="95661" x="4017963" y="4179888"/>
          <p14:tracePt t="95677" x="4044950" y="4179888"/>
          <p14:tracePt t="95912" x="4037013" y="4179888"/>
          <p14:tracePt t="95913" x="4010025" y="4179888"/>
          <p14:tracePt t="95928" x="3946525" y="4179888"/>
          <p14:tracePt t="95936" x="3902075" y="4179888"/>
          <p14:tracePt t="95936" x="3830638" y="4179888"/>
          <p14:tracePt t="95945" x="3660775" y="4179888"/>
          <p14:tracePt t="95961" x="3490913" y="4179888"/>
          <p14:tracePt t="95978" x="3303588" y="4179888"/>
          <p14:tracePt t="95994" x="3133725" y="4179888"/>
          <p14:tracePt t="96013" x="2946400" y="4179888"/>
          <p14:tracePt t="96027" x="2759075" y="4179888"/>
          <p14:tracePt t="96044" x="2589213" y="4179888"/>
          <p14:tracePt t="96061" x="2411413" y="4179888"/>
          <p14:tracePt t="96078" x="2232025" y="4179888"/>
          <p14:tracePt t="96094" x="2089150" y="4179888"/>
          <p14:tracePt t="96111" x="1973263" y="4179888"/>
          <p14:tracePt t="96127" x="1822450" y="4179888"/>
          <p14:tracePt t="96145" x="1751013" y="4179888"/>
          <p14:tracePt t="96161" x="1714500" y="4179888"/>
          <p14:tracePt t="96177" x="1679575" y="4179888"/>
          <p14:tracePt t="96194" x="1633538" y="4187825"/>
          <p14:tracePt t="96211" x="1509713" y="4224338"/>
          <p14:tracePt t="96255" x="1438275" y="4232275"/>
          <p14:tracePt t="96267" x="1374775" y="4259263"/>
          <p14:tracePt t="96277" x="1322388" y="4295775"/>
          <p14:tracePt t="96295" x="1250950" y="4348163"/>
          <p14:tracePt t="96310" x="1223963" y="4375150"/>
          <p14:tracePt t="96328" x="1214438" y="4394200"/>
          <p14:tracePt t="96344" x="1214438" y="4411663"/>
          <p14:tracePt t="96416" x="1214438" y="4419600"/>
          <p14:tracePt t="96422" x="1223963" y="4419600"/>
          <p14:tracePt t="96441" x="1231900" y="4419600"/>
          <p14:tracePt t="96449" x="1250950" y="4419600"/>
          <p14:tracePt t="96452" x="1268413" y="4429125"/>
          <p14:tracePt t="96480" x="1295400" y="4429125"/>
          <p14:tracePt t="96496" x="1303338" y="4429125"/>
          <p14:tracePt t="96497" x="1322388" y="4429125"/>
          <p14:tracePt t="96511" x="1339850" y="4438650"/>
          <p14:tracePt t="96511" x="1339850" y="4446588"/>
          <p14:tracePt t="96528" x="1411288" y="4456113"/>
          <p14:tracePt t="96546" x="1465263" y="4456113"/>
          <p14:tracePt t="96562" x="1562100" y="4473575"/>
          <p14:tracePt t="96578" x="1660525" y="4473575"/>
          <p14:tracePt t="96596" x="1758950" y="4473575"/>
          <p14:tracePt t="96612" x="1830388" y="4473575"/>
          <p14:tracePt t="96629" x="1901825" y="4473575"/>
          <p14:tracePt t="96646" x="1973263" y="4473575"/>
          <p14:tracePt t="96662" x="2044700" y="4473575"/>
          <p14:tracePt t="96679" x="2143125" y="4473575"/>
          <p14:tracePt t="96694" x="2197100" y="4473575"/>
          <p14:tracePt t="96711" x="2251075" y="4473575"/>
          <p14:tracePt t="96727" x="2276475" y="4473575"/>
          <p14:tracePt t="96745" x="2303463" y="4473575"/>
          <p14:tracePt t="96761" x="2330450" y="4473575"/>
          <p14:tracePt t="96888" x="2330450" y="4465638"/>
          <p14:tracePt t="96896" x="2330450" y="4429125"/>
          <p14:tracePt t="96912" x="2330450" y="4419600"/>
          <p14:tracePt t="96913" x="2268538" y="4251325"/>
          <p14:tracePt t="96944" x="2232025" y="4170363"/>
          <p14:tracePt t="96945" x="2108200" y="3973513"/>
          <p14:tracePt t="96961" x="1973263" y="3795713"/>
          <p14:tracePt t="96977" x="1830388" y="3608388"/>
          <p14:tracePt t="96994" x="1697038" y="3455988"/>
          <p14:tracePt t="97012" x="1581150" y="3348038"/>
          <p14:tracePt t="97027" x="1482725" y="3268663"/>
          <p14:tracePt t="97044" x="1446213" y="3224213"/>
          <p14:tracePt t="97060" x="1419225" y="3197225"/>
          <p14:tracePt t="97078" x="1393825" y="3170238"/>
          <p14:tracePt t="97094" x="1374775" y="3152775"/>
          <p14:tracePt t="97110" x="1357313" y="3133725"/>
          <p14:tracePt t="97208" x="1339850" y="3133725"/>
          <p14:tracePt t="97216" x="1276350" y="3394075"/>
          <p14:tracePt t="97249" x="1268413" y="3581400"/>
          <p14:tracePt t="97294" x="1276350" y="3608388"/>
          <p14:tracePt t="97329" x="1295400" y="3616325"/>
          <p14:tracePt t="97344" x="1322388" y="3643313"/>
          <p14:tracePt t="97345" x="1374775" y="3687763"/>
          <p14:tracePt t="97361" x="1465263" y="3741738"/>
          <p14:tracePt t="97377" x="1571625" y="3803650"/>
          <p14:tracePt t="97394" x="1660525" y="3857625"/>
          <p14:tracePt t="97410" x="1741488" y="3902075"/>
          <p14:tracePt t="97427" x="1795463" y="3938588"/>
          <p14:tracePt t="97444" x="1847850" y="3965575"/>
          <p14:tracePt t="97461" x="1857375" y="3983038"/>
          <p14:tracePt t="97477" x="1901825" y="3990975"/>
          <p14:tracePt t="97494" x="1928813" y="3990975"/>
          <p14:tracePt t="97511" x="1955800" y="4010025"/>
          <p14:tracePt t="97527" x="1973263" y="4010025"/>
          <p14:tracePt t="97544" x="1982788" y="4010025"/>
          <p14:tracePt t="97560" x="2000250" y="4010025"/>
          <p14:tracePt t="97577" x="2009775" y="4010025"/>
          <p14:tracePt t="97776" x="2036763" y="4010025"/>
          <p14:tracePt t="97784" x="2081213" y="4010025"/>
          <p14:tracePt t="97792" x="2197100" y="4044950"/>
          <p14:tracePt t="97801" x="2259013" y="4081463"/>
          <p14:tracePt t="97810" x="2428875" y="4116388"/>
          <p14:tracePt t="97828" x="2581275" y="4152900"/>
          <p14:tracePt t="97845" x="2660650" y="4187825"/>
          <p14:tracePt t="97861" x="2697163" y="4197350"/>
          <p14:tracePt t="97878" x="2714625" y="4197350"/>
          <p14:tracePt t="97920" x="2724150" y="4197350"/>
          <p14:tracePt t="97924" x="2724150" y="4205288"/>
          <p14:tracePt t="97944" x="2732088" y="4205288"/>
          <p14:tracePt t="98961" x="2741613" y="4205288"/>
          <p14:tracePt t="98969" x="2786063" y="4224338"/>
          <p14:tracePt t="98969" x="2813050" y="4232275"/>
          <p14:tracePt t="99011" x="2867025" y="4251325"/>
          <p14:tracePt t="99011" x="2946400" y="4286250"/>
          <p14:tracePt t="99027" x="3027363" y="4313238"/>
          <p14:tracePt t="99044" x="3089275" y="4348163"/>
          <p14:tracePt t="99064" x="3143250" y="4375150"/>
          <p14:tracePt t="99079" x="3197225" y="4384675"/>
          <p14:tracePt t="99098" x="3224213" y="4402138"/>
          <p14:tracePt t="99129" x="3232150" y="4402138"/>
          <p14:tracePt t="99152" x="3251200" y="4411663"/>
          <p14:tracePt t="99168" x="3259138" y="4411663"/>
          <p14:tracePt t="99184" x="3268663" y="4411663"/>
          <p14:tracePt t="99200" x="3276600" y="4429125"/>
          <p14:tracePt t="99206" x="3295650" y="4429125"/>
          <p14:tracePt t="99232" x="3303588" y="4429125"/>
          <p14:tracePt t="99237" x="3438525" y="4375150"/>
          <p14:tracePt t="99332" x="3455988" y="4375150"/>
          <p14:tracePt t="99359" x="3482975" y="4375150"/>
          <p14:tracePt t="99367" x="3517900" y="4375150"/>
          <p14:tracePt t="99378" x="3589338" y="4375150"/>
          <p14:tracePt t="99394" x="3643313" y="4375150"/>
          <p14:tracePt t="99411" x="3670300" y="4375150"/>
          <p14:tracePt t="99428" x="3679825" y="4375150"/>
          <p14:tracePt t="99445" x="3687763" y="4375150"/>
          <p14:tracePt t="99481" x="3697288" y="4375150"/>
          <p14:tracePt t="99497" x="3714750" y="4375150"/>
          <p14:tracePt t="100225" x="3724275" y="4375150"/>
          <p14:tracePt t="100368" x="3732213" y="4375150"/>
          <p14:tracePt t="100848" x="3751263" y="4375150"/>
          <p14:tracePt t="100872" x="3759200" y="4375150"/>
          <p14:tracePt t="100881" x="3768725" y="4357688"/>
          <p14:tracePt t="100897" x="3795713" y="4348163"/>
          <p14:tracePt t="100913" x="3813175" y="4348163"/>
          <p14:tracePt t="100929" x="3822700" y="4348163"/>
          <p14:tracePt t="101105" x="3830638" y="4348163"/>
          <p14:tracePt t="101106" x="3848100" y="4340225"/>
          <p14:tracePt t="101135" x="3875088" y="4330700"/>
          <p14:tracePt t="101135" x="3884613" y="4330700"/>
          <p14:tracePt t="101145" x="3919538" y="4330700"/>
          <p14:tracePt t="101160" x="3956050" y="4330700"/>
          <p14:tracePt t="101177" x="3983038" y="4322763"/>
          <p14:tracePt t="101193" x="4037013" y="4322763"/>
          <p14:tracePt t="101210" x="4062413" y="4303713"/>
          <p14:tracePt t="101227" x="4081463" y="4303713"/>
          <p14:tracePt t="101265" x="4098925" y="4303713"/>
          <p14:tracePt t="101289" x="4108450" y="4303713"/>
          <p14:tracePt t="101320" x="4116388" y="4303713"/>
          <p14:tracePt t="101368" x="4133850" y="4303713"/>
          <p14:tracePt t="101384" x="4143375" y="4303713"/>
          <p14:tracePt t="101388" x="4152900" y="4303713"/>
          <p14:tracePt t="101394" x="4179888" y="4303713"/>
          <p14:tracePt t="101410" x="4187825" y="4303713"/>
          <p14:tracePt t="101427" x="4214813" y="4303713"/>
          <p14:tracePt t="101443" x="4224338" y="4303713"/>
          <p14:tracePt t="112232" x="4232275" y="4295775"/>
          <p14:tracePt t="112681" x="4241800" y="4295775"/>
          <p14:tracePt t="114096" x="4241800" y="4276725"/>
          <p14:tracePt t="114107" x="4241800" y="4268788"/>
          <p14:tracePt t="114881" x="4251325" y="4268788"/>
          <p14:tracePt t="114922" x="4268788" y="4268788"/>
          <p14:tracePt t="114937" x="4276725" y="4259263"/>
          <p14:tracePt t="114984" x="4286250" y="4259263"/>
          <p14:tracePt t="114992" x="4286250" y="4251325"/>
          <p14:tracePt t="118084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rogression from hematopoietic stem cells (HSC) to tum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Progression from hematopoietic stem cells (HSC) to tumor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6" descr="Progression from hematopoietic stem cells (HSC) to tumor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7" name="Picture 9" descr="Progression from hematopoietic stem cells (HSC) to tumor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0338"/>
            <a:ext cx="8096250" cy="604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2345"/>
      </p:ext>
    </p:extLst>
  </p:cSld>
  <p:clrMapOvr>
    <a:masterClrMapping/>
  </p:clrMapOvr>
  <p:transition spd="med" advTm="654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age10.jpeg" descr="Stem cell2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915" y="1361404"/>
            <a:ext cx="3831276" cy="3490282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Shape 96"/>
          <p:cNvSpPr/>
          <p:nvPr/>
        </p:nvSpPr>
        <p:spPr>
          <a:xfrm>
            <a:off x="1219199" y="381000"/>
            <a:ext cx="4572002" cy="369291"/>
          </a:xfrm>
          <a:prstGeom prst="rect">
            <a:avLst/>
          </a:prstGeom>
          <a:ln>
            <a:solidFill/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400"/>
              </a:spcBef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/>
            </a:pPr>
            <a:r>
              <a:rPr sz="2400" dirty="0"/>
              <a:t> STEM CELLS AND CANCER</a:t>
            </a:r>
          </a:p>
        </p:txBody>
      </p:sp>
      <p:sp>
        <p:nvSpPr>
          <p:cNvPr id="97" name="Shape 97"/>
          <p:cNvSpPr/>
          <p:nvPr/>
        </p:nvSpPr>
        <p:spPr>
          <a:xfrm>
            <a:off x="443008" y="5030721"/>
            <a:ext cx="8257984" cy="376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800"/>
              </a:spcBef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/>
            </a:pPr>
            <a:r>
              <a:rPr b="1"/>
              <a:t>Also SCs are subjected to aging by accumulating DNA or protein damages</a:t>
            </a:r>
          </a:p>
        </p:txBody>
      </p:sp>
      <p:sp>
        <p:nvSpPr>
          <p:cNvPr id="98" name="Shape 98"/>
          <p:cNvSpPr/>
          <p:nvPr/>
        </p:nvSpPr>
        <p:spPr>
          <a:xfrm>
            <a:off x="911681" y="5688262"/>
            <a:ext cx="7320638" cy="581047"/>
          </a:xfrm>
          <a:prstGeom prst="rect">
            <a:avLst/>
          </a:prstGeom>
          <a:ln w="25400">
            <a:solid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spcBef>
                <a:spcPts val="800"/>
              </a:spcBef>
            </a:pPr>
            <a:r>
              <a:rPr sz="1600" b="1">
                <a:latin typeface="Helvetica Neue"/>
                <a:ea typeface="Helvetica Neue"/>
                <a:cs typeface="Helvetica Neue"/>
                <a:sym typeface="Helvetica Neue"/>
              </a:rPr>
              <a:t>Aging </a:t>
            </a:r>
            <a:r>
              <a:rPr sz="1600">
                <a:latin typeface="Helvetica Neue"/>
                <a:ea typeface="Helvetica Neue"/>
                <a:cs typeface="Helvetica Neue"/>
                <a:sym typeface="Helvetica Neue"/>
              </a:rPr>
              <a:t>induces the </a:t>
            </a:r>
            <a:r>
              <a:rPr sz="1600" b="1">
                <a:latin typeface="Helvetica Neue"/>
                <a:ea typeface="Helvetica Neue"/>
                <a:cs typeface="Helvetica Neue"/>
                <a:sym typeface="Helvetica Neue"/>
              </a:rPr>
              <a:t>lost of specificity and and functionality</a:t>
            </a:r>
            <a:r>
              <a:rPr sz="1600">
                <a:latin typeface="Helvetica Neue"/>
                <a:ea typeface="Helvetica Neue"/>
                <a:cs typeface="Helvetica Neue"/>
                <a:sym typeface="Helvetica Neue"/>
              </a:rPr>
              <a:t> with the onset of symmetric divisions.</a:t>
            </a:r>
          </a:p>
        </p:txBody>
      </p:sp>
      <p:sp>
        <p:nvSpPr>
          <p:cNvPr id="99" name="Shape 99"/>
          <p:cNvSpPr/>
          <p:nvPr/>
        </p:nvSpPr>
        <p:spPr>
          <a:xfrm>
            <a:off x="4038170" y="1705126"/>
            <a:ext cx="4983486" cy="2739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just" defTabSz="457200">
              <a:spcBef>
                <a:spcPts val="1200"/>
              </a:spcBef>
            </a:pPr>
            <a:r>
              <a:rPr b="1" dirty="0" err="1">
                <a:latin typeface="Helvetica Neue"/>
                <a:ea typeface="Helvetica Neue"/>
                <a:cs typeface="Helvetica Neue"/>
                <a:sym typeface="Helvetica Neue"/>
              </a:rPr>
              <a:t>Wnt</a:t>
            </a:r>
            <a:r>
              <a:rPr b="1" dirty="0">
                <a:latin typeface="Helvetica Neue"/>
                <a:ea typeface="Helvetica Neue"/>
                <a:cs typeface="Helvetica Neue"/>
                <a:sym typeface="Helvetica Neue"/>
              </a:rPr>
              <a:t>, Notch and Hedgehog pathways</a:t>
            </a:r>
            <a:r>
              <a:rPr dirty="0">
                <a:latin typeface="Helvetica Neue"/>
                <a:ea typeface="Helvetica Neue"/>
                <a:cs typeface="Helvetica Neue"/>
                <a:sym typeface="Helvetica Neue"/>
              </a:rPr>
              <a:t> are the controllers of the balance between </a:t>
            </a:r>
            <a:r>
              <a:rPr b="1" dirty="0">
                <a:solidFill>
                  <a:srgbClr val="9E4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self-renewal and differentiation</a:t>
            </a:r>
            <a:r>
              <a:rPr dirty="0">
                <a:latin typeface="Helvetica Neue"/>
                <a:ea typeface="Helvetica Neue"/>
                <a:cs typeface="Helvetica Neue"/>
                <a:sym typeface="Helvetica Neue"/>
              </a:rPr>
              <a:t> in </a:t>
            </a:r>
            <a:r>
              <a:rPr i="1" dirty="0">
                <a:latin typeface="Helvetica Neue"/>
                <a:ea typeface="Helvetica Neue"/>
                <a:cs typeface="Helvetica Neue"/>
                <a:sym typeface="Helvetica Neue"/>
              </a:rPr>
              <a:t>neural, epidermal, intestinal, breast and </a:t>
            </a:r>
            <a:r>
              <a:rPr i="1" dirty="0" err="1">
                <a:latin typeface="Helvetica Neue"/>
                <a:ea typeface="Helvetica Neue"/>
                <a:cs typeface="Helvetica Neue"/>
                <a:sym typeface="Helvetica Neue"/>
              </a:rPr>
              <a:t>haematopoietic</a:t>
            </a:r>
            <a:r>
              <a:rPr i="1" dirty="0">
                <a:latin typeface="Helvetica Neue"/>
                <a:ea typeface="Helvetica Neue"/>
                <a:cs typeface="Helvetica Neue"/>
                <a:sym typeface="Helvetica Neue"/>
              </a:rPr>
              <a:t> SCs</a:t>
            </a:r>
            <a:r>
              <a:rPr dirty="0"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</a:p>
          <a:p>
            <a:pPr lvl="0" defTabSz="457200">
              <a:spcBef>
                <a:spcPts val="1200"/>
              </a:spcBef>
            </a:pPr>
            <a:r>
              <a:rPr b="1" dirty="0">
                <a:solidFill>
                  <a:srgbClr val="B7588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Cell survival and cell-cycle-regulating pathways</a:t>
            </a:r>
            <a:r>
              <a:rPr dirty="0">
                <a:latin typeface="Helvetica Neue"/>
                <a:ea typeface="Helvetica Neue"/>
                <a:cs typeface="Helvetica Neue"/>
                <a:sym typeface="Helvetica Neue"/>
              </a:rPr>
              <a:t>, such as </a:t>
            </a:r>
            <a:r>
              <a:rPr b="1" dirty="0">
                <a:latin typeface="Helvetica Neue"/>
                <a:ea typeface="Helvetica Neue"/>
                <a:cs typeface="Helvetica Neue"/>
                <a:sym typeface="Helvetica Neue"/>
              </a:rPr>
              <a:t>p53, </a:t>
            </a:r>
            <a:r>
              <a:rPr b="1" dirty="0" smtClean="0">
                <a:latin typeface="Helvetica Neue"/>
                <a:ea typeface="Helvetica Neue"/>
                <a:cs typeface="Helvetica Neue"/>
                <a:sym typeface="Helvetica Neue"/>
              </a:rPr>
              <a:t>Bmi-1</a:t>
            </a:r>
            <a:r>
              <a:rPr lang="it-IT" b="1" smtClean="0">
                <a:latin typeface="Helvetica Neue"/>
                <a:ea typeface="Helvetica Neue"/>
                <a:cs typeface="Helvetica Neue"/>
                <a:sym typeface="Helvetica Neue"/>
              </a:rPr>
              <a:t>, p21 </a:t>
            </a:r>
            <a:r>
              <a:rPr b="1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and cyclin-dependent kinase inhibitors (CDKI)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, represent an additional intrinsic regulatory mode of SC self-renewal. </a:t>
            </a:r>
          </a:p>
        </p:txBody>
      </p:sp>
      <p:sp>
        <p:nvSpPr>
          <p:cNvPr id="100" name="Shape 100"/>
          <p:cNvSpPr/>
          <p:nvPr/>
        </p:nvSpPr>
        <p:spPr>
          <a:xfrm>
            <a:off x="1688672" y="2198000"/>
            <a:ext cx="2231519" cy="2121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25400">
            <a:solidFill>
              <a:srgbClr val="E57C39"/>
            </a:solidFill>
          </a:ln>
        </p:spPr>
        <p:txBody>
          <a:bodyPr lIns="0" tIns="0" rIns="0" bIns="0"/>
          <a:lstStyle/>
          <a:p>
            <a:pPr lvl="0"/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434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334" x="5634038" y="4303713"/>
          <p14:tracePt t="15429" x="5653088" y="4286250"/>
          <p14:tracePt t="15437" x="5688013" y="4224338"/>
          <p14:tracePt t="15445" x="5751513" y="4152900"/>
          <p14:tracePt t="15453" x="5857875" y="3965575"/>
          <p14:tracePt t="15469" x="5991225" y="3705225"/>
          <p14:tracePt t="15485" x="6099175" y="3313113"/>
          <p14:tracePt t="15501" x="6180138" y="2822575"/>
          <p14:tracePt t="15517" x="6232525" y="2268538"/>
          <p14:tracePt t="15533" x="6232525" y="1322388"/>
          <p14:tracePt t="15553" x="6232525" y="696913"/>
          <p14:tracePt t="15566" x="6062663" y="107950"/>
          <p14:tracePt t="15583" x="5884863" y="0"/>
          <p14:tracePt t="15600" x="5786438" y="0"/>
          <p14:tracePt t="15616" x="5670550" y="0"/>
          <p14:tracePt t="15639" x="5653088" y="0"/>
          <p14:tracePt t="15669" x="5634038" y="0"/>
          <p14:tracePt t="15685" x="5608638" y="0"/>
          <p14:tracePt t="15686" x="5581650" y="0"/>
          <p14:tracePt t="15700" x="5510213" y="0"/>
          <p14:tracePt t="15700" x="5456238" y="0"/>
          <p14:tracePt t="15718" x="5429250" y="0"/>
          <p14:tracePt t="15733" x="5330825" y="0"/>
          <p14:tracePt t="15750" x="5276850" y="0"/>
          <p14:tracePt t="15783" x="5205413" y="9525"/>
          <p14:tracePt t="15784" x="5062538" y="115888"/>
          <p14:tracePt t="15799" x="4830763" y="401638"/>
          <p14:tracePt t="15836" x="4633913" y="660400"/>
          <p14:tracePt t="15859" x="4598988" y="714375"/>
          <p14:tracePt t="15866" x="4510088" y="822325"/>
          <p14:tracePt t="15884" x="4446588" y="919163"/>
          <p14:tracePt t="15899" x="4402138" y="1009650"/>
          <p14:tracePt t="15899" x="4384675" y="1036638"/>
          <p14:tracePt t="15918" x="4375150" y="1089025"/>
          <p14:tracePt t="15932" x="4187825" y="1616075"/>
          <p14:tracePt t="15994" x="4170363" y="1697038"/>
          <p14:tracePt t="15999" x="4152900" y="1839913"/>
          <p14:tracePt t="16016" x="4116388" y="1938338"/>
          <p14:tracePt t="16033" x="4116388" y="2062163"/>
          <p14:tracePt t="16050" x="4116388" y="2179638"/>
          <p14:tracePt t="16067" x="4116388" y="2276475"/>
          <p14:tracePt t="16083" x="4125913" y="2339975"/>
          <p14:tracePt t="16100" x="4152900" y="2366963"/>
          <p14:tracePt t="16141" x="4160838" y="2374900"/>
          <p14:tracePt t="16189" x="4179888" y="2384425"/>
          <p14:tracePt t="16195" x="4205288" y="2384425"/>
          <p14:tracePt t="16197" x="4232275" y="2384425"/>
          <p14:tracePt t="16208" x="4473575" y="2384425"/>
          <p14:tracePt t="16253" x="4527550" y="2374900"/>
          <p14:tracePt t="16254" x="4589463" y="2347913"/>
          <p14:tracePt t="16266" x="4705350" y="2286000"/>
          <p14:tracePt t="16282" x="4786313" y="2241550"/>
          <p14:tracePt t="16299" x="4840288" y="2197100"/>
          <p14:tracePt t="16316" x="4884738" y="2160588"/>
          <p14:tracePt t="16316" x="4902200" y="2116138"/>
          <p14:tracePt t="16334" x="4938713" y="2054225"/>
          <p14:tracePt t="16349" x="4956175" y="1990725"/>
          <p14:tracePt t="16366" x="4983163" y="1946275"/>
          <p14:tracePt t="16383" x="5000625" y="1893888"/>
          <p14:tracePt t="16399" x="5018088" y="1847850"/>
          <p14:tracePt t="16416" x="5018088" y="1830388"/>
          <p14:tracePt t="16435" x="5027613" y="1803400"/>
          <p14:tracePt t="16451" x="5027613" y="1785938"/>
          <p14:tracePt t="16467" x="5027613" y="1758950"/>
          <p14:tracePt t="16467" x="5027613" y="1731963"/>
          <p14:tracePt t="16500" x="5027613" y="1679575"/>
          <p14:tracePt t="16517" x="5027613" y="1633538"/>
          <p14:tracePt t="16521" x="5010150" y="1598613"/>
          <p14:tracePt t="16535" x="4983163" y="1571625"/>
          <p14:tracePt t="16551" x="4938713" y="1527175"/>
          <p14:tracePt t="16566" x="4894263" y="1465263"/>
          <p14:tracePt t="16583" x="4867275" y="1446213"/>
          <p14:tracePt t="16599" x="4803775" y="1428750"/>
          <p14:tracePt t="16617" x="4751388" y="1419225"/>
          <p14:tracePt t="16633" x="4697413" y="1419225"/>
          <p14:tracePt t="16649" x="4625975" y="1419225"/>
          <p14:tracePt t="16666" x="4527550" y="1419225"/>
          <p14:tracePt t="16684" x="4411663" y="1419225"/>
          <p14:tracePt t="16700" x="4330700" y="1419225"/>
          <p14:tracePt t="16700" x="4303713" y="1419225"/>
          <p14:tracePt t="16718" x="4286250" y="1428750"/>
          <p14:tracePt t="16733" x="4259263" y="1446213"/>
          <p14:tracePt t="16749" x="4251325" y="1455738"/>
          <p14:tracePt t="16766" x="4232275" y="1465263"/>
          <p14:tracePt t="16783" x="4224338" y="1490663"/>
          <p14:tracePt t="16800" x="4187825" y="1562100"/>
          <p14:tracePt t="16855" x="4187825" y="1581150"/>
          <p14:tracePt t="16874" x="4187825" y="1598613"/>
          <p14:tracePt t="16883" x="4187825" y="1616075"/>
          <p14:tracePt t="16900" x="4187825" y="1652588"/>
          <p14:tracePt t="16916" x="4187825" y="1697038"/>
          <p14:tracePt t="16916" x="4197350" y="1724025"/>
          <p14:tracePt t="16934" x="4205288" y="1751013"/>
          <p14:tracePt t="16949" x="4224338" y="1785938"/>
          <p14:tracePt t="16967" x="4251325" y="1830388"/>
          <p14:tracePt t="16983" x="4276725" y="1884363"/>
          <p14:tracePt t="16999" x="4303713" y="1928813"/>
          <p14:tracePt t="17016" x="4330700" y="1965325"/>
          <p14:tracePt t="17033" x="4367213" y="2017713"/>
          <p14:tracePt t="17049" x="4411663" y="2054225"/>
          <p14:tracePt t="17067" x="4456113" y="2081213"/>
          <p14:tracePt t="17083" x="4537075" y="2133600"/>
          <p14:tracePt t="17100" x="4598988" y="2160588"/>
          <p14:tracePt t="17116" x="4679950" y="2197100"/>
          <p14:tracePt t="17116" x="4724400" y="2214563"/>
          <p14:tracePt t="17134" x="4822825" y="2241550"/>
          <p14:tracePt t="17149" x="4884738" y="2259013"/>
          <p14:tracePt t="17167" x="4919663" y="2259013"/>
          <p14:tracePt t="17183" x="4965700" y="2259013"/>
          <p14:tracePt t="17200" x="5000625" y="2276475"/>
          <p14:tracePt t="17216" x="5010150" y="2276475"/>
          <p14:tracePt t="17233" x="5089525" y="2276475"/>
          <p14:tracePt t="17269" x="5099050" y="2286000"/>
          <p14:tracePt t="17283" x="5116513" y="2286000"/>
          <p14:tracePt t="17289" x="5126038" y="2286000"/>
          <p14:tracePt t="17300" x="5133975" y="2286000"/>
          <p14:tracePt t="17316" x="5160963" y="2286000"/>
          <p14:tracePt t="17332" x="5197475" y="2286000"/>
          <p14:tracePt t="17350" x="5214938" y="2286000"/>
          <p14:tracePt t="17366" x="5241925" y="2286000"/>
          <p14:tracePt t="17384" x="5259388" y="2286000"/>
          <p14:tracePt t="17399" x="5313363" y="2286000"/>
          <p14:tracePt t="17418" x="5357813" y="2286000"/>
          <p14:tracePt t="17433" x="5411788" y="2286000"/>
          <p14:tracePt t="17451" x="5446713" y="2268538"/>
          <p14:tracePt t="17466" x="5518150" y="2241550"/>
          <p14:tracePt t="17466" x="5537200" y="2224088"/>
          <p14:tracePt t="17500" x="5599113" y="2197100"/>
          <p14:tracePt t="17502" x="5616575" y="2170113"/>
          <p14:tracePt t="17519" x="5653088" y="2143125"/>
          <p14:tracePt t="17534" x="5670550" y="2108200"/>
          <p14:tracePt t="17552" x="5705475" y="2009775"/>
          <p14:tracePt t="17552" x="5705475" y="1982788"/>
          <p14:tracePt t="17590" x="5705475" y="1955800"/>
          <p14:tracePt t="17599" x="5705475" y="1884363"/>
          <p14:tracePt t="17616" x="5705475" y="1812925"/>
          <p14:tracePt t="17633" x="5705475" y="1741488"/>
          <p14:tracePt t="17650" x="5705475" y="1643063"/>
          <p14:tracePt t="17666" x="5680075" y="1544638"/>
          <p14:tracePt t="17684" x="5653088" y="1438275"/>
          <p14:tracePt t="17700" x="5572125" y="1312863"/>
          <p14:tracePt t="17716" x="5527675" y="1250950"/>
          <p14:tracePt t="17716" x="5510213" y="1231900"/>
          <p14:tracePt t="17733" x="5491163" y="1214438"/>
          <p14:tracePt t="17749" x="5465763" y="1196975"/>
          <p14:tracePt t="17806" x="5446713" y="1187450"/>
          <p14:tracePt t="17813" x="5438775" y="1187450"/>
          <p14:tracePt t="17813" x="5429250" y="1187450"/>
          <p14:tracePt t="17837" x="5402263" y="1187450"/>
          <p14:tracePt t="17845" x="5394325" y="1187450"/>
          <p14:tracePt t="17854" x="5340350" y="1196975"/>
          <p14:tracePt t="17867" x="5089525" y="1303338"/>
          <p14:tracePt t="17936" x="5045075" y="1339850"/>
          <p14:tracePt t="17974" x="5027613" y="1357313"/>
          <p14:tracePt t="17983" x="4991100" y="1374775"/>
          <p14:tracePt t="17984" x="4983163" y="1393825"/>
          <p14:tracePt t="18000" x="4965700" y="1411288"/>
          <p14:tracePt t="18016" x="4946650" y="1446213"/>
          <p14:tracePt t="18032" x="4929188" y="1473200"/>
          <p14:tracePt t="18049" x="4902200" y="1500188"/>
          <p14:tracePt t="18066" x="4875213" y="1544638"/>
          <p14:tracePt t="18082" x="4848225" y="1571625"/>
          <p14:tracePt t="18082" x="4848225" y="1589088"/>
          <p14:tracePt t="18102" x="4822825" y="1616075"/>
          <p14:tracePt t="18119" x="4803775" y="1643063"/>
          <p14:tracePt t="18133" x="4786313" y="1670050"/>
          <p14:tracePt t="18151" x="4768850" y="1697038"/>
          <p14:tracePt t="18166" x="4751388" y="1731963"/>
          <p14:tracePt t="18184" x="4751388" y="1785938"/>
          <p14:tracePt t="18210" x="4751388" y="1803400"/>
          <p14:tracePt t="18225" x="4751388" y="1822450"/>
          <p14:tracePt t="18232" x="4751388" y="1830388"/>
          <p14:tracePt t="18249" x="4751388" y="1839913"/>
          <p14:tracePt t="18274" x="4751388" y="1847850"/>
          <p14:tracePt t="18282" x="4751388" y="1893888"/>
          <p14:tracePt t="18299" x="4751388" y="1919288"/>
          <p14:tracePt t="18317" x="4776788" y="1938338"/>
          <p14:tracePt t="18332" x="4857750" y="1990725"/>
          <p14:tracePt t="18350" x="4929188" y="2027238"/>
          <p14:tracePt t="18366" x="5000625" y="2071688"/>
          <p14:tracePt t="18382" x="5081588" y="2116138"/>
          <p14:tracePt t="18400" x="5143500" y="2133600"/>
          <p14:tracePt t="18417" x="5197475" y="2160588"/>
          <p14:tracePt t="18433" x="5286375" y="2214563"/>
          <p14:tracePt t="18450" x="5357813" y="2232025"/>
          <p14:tracePt t="18467" x="5411788" y="2259013"/>
          <p14:tracePt t="18483" x="5518150" y="2312988"/>
          <p14:tracePt t="18500" x="5634038" y="2339975"/>
          <p14:tracePt t="18518" x="5680075" y="2339975"/>
          <p14:tracePt t="18535" x="5715000" y="2339975"/>
          <p14:tracePt t="18551" x="5741988" y="2339975"/>
          <p14:tracePt t="18568" x="5768975" y="2357438"/>
          <p14:tracePt t="18829" x="5776913" y="2357438"/>
          <p14:tracePt t="18840" x="5803900" y="2357438"/>
          <p14:tracePt t="18846" x="5848350" y="2357438"/>
          <p14:tracePt t="18846" x="5919788" y="2357438"/>
          <p14:tracePt t="18853" x="6062663" y="2357438"/>
          <p14:tracePt t="18876" x="6134100" y="2347913"/>
          <p14:tracePt t="18883" x="6215063" y="2330450"/>
          <p14:tracePt t="18900" x="6296025" y="2312988"/>
          <p14:tracePt t="18916" x="6313488" y="2312988"/>
          <p14:tracePt t="18916" x="6330950" y="2303463"/>
          <p14:tracePt t="18933" x="6384925" y="2286000"/>
          <p14:tracePt t="18950" x="6537325" y="2197100"/>
          <p14:tracePt t="19041" x="6545263" y="2187575"/>
          <p14:tracePt t="19050" x="6545263" y="2179638"/>
          <p14:tracePt t="19065" x="6562725" y="2170113"/>
          <p14:tracePt t="19221" x="6562725" y="2160588"/>
          <p14:tracePt t="19229" x="6554788" y="2152650"/>
          <p14:tracePt t="19236" x="6446838" y="2108200"/>
          <p14:tracePt t="19319" x="6429375" y="2108200"/>
          <p14:tracePt t="19343" x="6402388" y="2108200"/>
          <p14:tracePt t="19373" x="6384925" y="2098675"/>
          <p14:tracePt t="19381" x="6375400" y="2098675"/>
          <p14:tracePt t="19470" x="6375400" y="2089150"/>
          <p14:tracePt t="20022" x="6384925" y="2081213"/>
          <p14:tracePt t="20030" x="6411913" y="2081213"/>
          <p14:tracePt t="20038" x="6500813" y="2081213"/>
          <p14:tracePt t="20067" x="6554788" y="2081213"/>
          <p14:tracePt t="20084" x="6589713" y="2081213"/>
          <p14:tracePt t="20100" x="6634163" y="2081213"/>
          <p14:tracePt t="20118" x="6670675" y="2081213"/>
          <p14:tracePt t="20133" x="6688138" y="2081213"/>
          <p14:tracePt t="20151" x="6705600" y="2081213"/>
          <p14:tracePt t="20166" x="6724650" y="2081213"/>
          <p14:tracePt t="20186" x="6759575" y="2081213"/>
          <p14:tracePt t="20202" x="6813550" y="2081213"/>
          <p14:tracePt t="20218" x="6840538" y="2081213"/>
          <p14:tracePt t="20235" x="6875463" y="2081213"/>
          <p14:tracePt t="20250" x="6911975" y="2081213"/>
          <p14:tracePt t="20267" x="6938963" y="2081213"/>
          <p14:tracePt t="20283" x="6983413" y="2081213"/>
          <p14:tracePt t="20301" x="7045325" y="2089150"/>
          <p14:tracePt t="20324" x="7072313" y="2089150"/>
          <p14:tracePt t="20333" x="7161213" y="2098675"/>
          <p14:tracePt t="20350" x="7331075" y="2108200"/>
          <p14:tracePt t="20403" x="7385050" y="2108200"/>
          <p14:tracePt t="20416" x="7439025" y="2108200"/>
          <p14:tracePt t="20434" x="7483475" y="2108200"/>
          <p14:tracePt t="20450" x="7537450" y="2108200"/>
          <p14:tracePt t="20468" x="7572375" y="2108200"/>
          <p14:tracePt t="20484" x="7626350" y="2108200"/>
          <p14:tracePt t="20484" x="7653338" y="2108200"/>
          <p14:tracePt t="20517" x="7705725" y="2108200"/>
          <p14:tracePt t="20520" x="7759700" y="2108200"/>
          <p14:tracePt t="20534" x="7796213" y="2108200"/>
          <p14:tracePt t="20553" x="7823200" y="2108200"/>
          <p14:tracePt t="20568" x="7858125" y="2108200"/>
          <p14:tracePt t="20585" x="7867650" y="2108200"/>
          <p14:tracePt t="20601" x="7920038" y="2108200"/>
          <p14:tracePt t="20633" x="7947025" y="2108200"/>
          <p14:tracePt t="20650" x="7966075" y="2108200"/>
          <p14:tracePt t="20667" x="7974013" y="2108200"/>
          <p14:tracePt t="22854" x="7983538" y="2108200"/>
          <p14:tracePt t="22870" x="7983538" y="2125663"/>
          <p14:tracePt t="22886" x="7974013" y="2143125"/>
          <p14:tracePt t="23134" x="8010525" y="2152650"/>
          <p14:tracePt t="23141" x="8037513" y="2152650"/>
          <p14:tracePt t="23150" x="8081963" y="2152650"/>
          <p14:tracePt t="23150" x="8143875" y="2170113"/>
          <p14:tracePt t="23166" x="8188325" y="2179638"/>
          <p14:tracePt t="23184" x="8197850" y="2179638"/>
          <p14:tracePt t="23318" x="8215313" y="2179638"/>
          <p14:tracePt t="23334" x="8259763" y="2179638"/>
          <p14:tracePt t="23398" x="8277225" y="2179638"/>
          <p14:tracePt t="23527" x="8277225" y="2187575"/>
          <p14:tracePt t="23551" x="8277225" y="2214563"/>
          <p14:tracePt t="23563" x="8269288" y="2251075"/>
          <p14:tracePt t="23567" x="8251825" y="2268538"/>
          <p14:tracePt t="23584" x="8232775" y="2286000"/>
          <p14:tracePt t="23601" x="8224838" y="2295525"/>
          <p14:tracePt t="23617" x="8215313" y="2322513"/>
          <p14:tracePt t="23634" x="8197850" y="2339975"/>
          <p14:tracePt t="23656" x="8180388" y="2357438"/>
          <p14:tracePt t="23683" x="8161338" y="2366963"/>
          <p14:tracePt t="23683" x="8143875" y="2366963"/>
          <p14:tracePt t="23705" x="8126413" y="2384425"/>
          <p14:tracePt t="23716" x="8116888" y="2393950"/>
          <p14:tracePt t="23717" x="8089900" y="2411413"/>
          <p14:tracePt t="23717" x="8072438" y="2411413"/>
          <p14:tracePt t="23751" x="8054975" y="2419350"/>
          <p14:tracePt t="23751" x="8045450" y="2428875"/>
          <p14:tracePt t="23766" x="8018463" y="2446338"/>
          <p14:tracePt t="23783" x="8010525" y="2446338"/>
          <p14:tracePt t="23803" x="8001000" y="2455863"/>
          <p14:tracePt t="23821" x="7966075" y="2455863"/>
          <p14:tracePt t="23835" x="7939088" y="2465388"/>
          <p14:tracePt t="23835" x="7929563" y="2465388"/>
          <p14:tracePt t="23856" x="7902575" y="2465388"/>
          <p14:tracePt t="23868" x="7867650" y="2465388"/>
          <p14:tracePt t="23887" x="7858125" y="2465388"/>
          <p14:tracePt t="23900" x="7840663" y="2465388"/>
          <p14:tracePt t="23900" x="7831138" y="2465388"/>
          <p14:tracePt t="23918" x="7804150" y="2465388"/>
          <p14:tracePt t="23933" x="7742238" y="2465388"/>
          <p14:tracePt t="23950" x="7643813" y="2465388"/>
          <p14:tracePt t="23977" x="7608888" y="2455863"/>
          <p14:tracePt t="23983" x="7527925" y="2428875"/>
          <p14:tracePt t="23999" x="7466013" y="2419350"/>
          <p14:tracePt t="24017" x="7358063" y="2393950"/>
          <p14:tracePt t="24032" x="7180263" y="2330450"/>
          <p14:tracePt t="24050" x="7045325" y="2295525"/>
          <p14:tracePt t="24066" x="6919913" y="2276475"/>
          <p14:tracePt t="24083" x="6777038" y="2251075"/>
          <p14:tracePt t="24100" x="6653213" y="2232025"/>
          <p14:tracePt t="24117" x="6518275" y="2224088"/>
          <p14:tracePt t="24133" x="6419850" y="2205038"/>
          <p14:tracePt t="24133" x="6375400" y="2205038"/>
          <p14:tracePt t="24151" x="6276975" y="2205038"/>
          <p14:tracePt t="24168" x="6205538" y="2205038"/>
          <p14:tracePt t="24186" x="6161088" y="2205038"/>
          <p14:tracePt t="24201" x="6099175" y="2205038"/>
          <p14:tracePt t="24218" x="6081713" y="2205038"/>
          <p14:tracePt t="24233" x="6062663" y="2205038"/>
          <p14:tracePt t="24251" x="6045200" y="2214563"/>
          <p14:tracePt t="24438" x="6062663" y="2214563"/>
          <p14:tracePt t="24446" x="6089650" y="2214563"/>
          <p14:tracePt t="24454" x="6116638" y="2214563"/>
          <p14:tracePt t="24460" x="6143625" y="2214563"/>
          <p14:tracePt t="24466" x="6224588" y="2205038"/>
          <p14:tracePt t="24483" x="6323013" y="2205038"/>
          <p14:tracePt t="24500" x="6394450" y="2205038"/>
          <p14:tracePt t="24516" x="6554788" y="2205038"/>
          <p14:tracePt t="24536" x="6643688" y="2205038"/>
          <p14:tracePt t="24551" x="6688138" y="2205038"/>
          <p14:tracePt t="24568" x="6742113" y="2205038"/>
          <p14:tracePt t="24584" x="6777038" y="2205038"/>
          <p14:tracePt t="24601" x="6823075" y="2205038"/>
          <p14:tracePt t="24617" x="6875463" y="2205038"/>
          <p14:tracePt t="24634" x="6894513" y="2205038"/>
          <p14:tracePt t="24650" x="6919913" y="2205038"/>
          <p14:tracePt t="24667" x="6973888" y="2205038"/>
          <p14:tracePt t="24765" x="6991350" y="2205038"/>
          <p14:tracePt t="24766" x="7000875" y="2205038"/>
          <p14:tracePt t="24784" x="7010400" y="2205038"/>
          <p14:tracePt t="24800" x="7037388" y="2205038"/>
          <p14:tracePt t="24817" x="7045325" y="2205038"/>
          <p14:tracePt t="24832" x="7081838" y="2205038"/>
          <p14:tracePt t="24852" x="7116763" y="2205038"/>
          <p14:tracePt t="24868" x="7197725" y="2205038"/>
          <p14:tracePt t="24868" x="7224713" y="2205038"/>
          <p14:tracePt t="24887" x="7251700" y="2205038"/>
          <p14:tracePt t="24901" x="7323138" y="2205038"/>
          <p14:tracePt t="24920" x="7661275" y="2205038"/>
          <p14:tracePt t="24976" x="7705725" y="2205038"/>
          <p14:tracePt t="25000" x="7777163" y="2205038"/>
          <p14:tracePt t="25000" x="7858125" y="2205038"/>
          <p14:tracePt t="25017" x="7929563" y="2205038"/>
          <p14:tracePt t="25033" x="8001000" y="2205038"/>
          <p14:tracePt t="25050" x="8037513" y="2205038"/>
          <p14:tracePt t="25066" x="8081963" y="2205038"/>
          <p14:tracePt t="25083" x="8099425" y="2205038"/>
          <p14:tracePt t="25100" x="8126413" y="2205038"/>
          <p14:tracePt t="25116" x="8143875" y="2205038"/>
          <p14:tracePt t="25116" x="8161338" y="2205038"/>
          <p14:tracePt t="25151" x="8188325" y="2205038"/>
          <p14:tracePt t="25151" x="8205788" y="2205038"/>
          <p14:tracePt t="25167" x="8232775" y="2205038"/>
          <p14:tracePt t="25183" x="8242300" y="2205038"/>
          <p14:tracePt t="25200" x="8269288" y="2205038"/>
          <p14:tracePt t="25218" x="8304213" y="2205038"/>
          <p14:tracePt t="25235" x="8375650" y="2205038"/>
          <p14:tracePt t="25251" x="8429625" y="2205038"/>
          <p14:tracePt t="25269" x="8474075" y="2205038"/>
          <p14:tracePt t="25284" x="8537575" y="2205038"/>
          <p14:tracePt t="25307" x="8562975" y="2205038"/>
          <p14:tracePt t="25316" x="8582025" y="2205038"/>
          <p14:tracePt t="25316" x="8599488" y="2205038"/>
          <p14:tracePt t="25334" x="8626475" y="2205038"/>
          <p14:tracePt t="25350" x="8670925" y="2205038"/>
          <p14:tracePt t="25368" x="8705850" y="2205038"/>
          <p14:tracePt t="25383" x="8732838" y="2205038"/>
          <p14:tracePt t="25400" x="8742363" y="2205038"/>
          <p14:tracePt t="25417" x="8759825" y="2205038"/>
          <p14:tracePt t="26054" x="8777288" y="2205038"/>
          <p14:tracePt t="26061" x="8858250" y="2205038"/>
          <p14:tracePt t="26123" x="8867775" y="2205038"/>
          <p14:tracePt t="26182" x="8875713" y="2197100"/>
          <p14:tracePt t="26190" x="8885238" y="2197100"/>
          <p14:tracePt t="26230" x="8894763" y="2197100"/>
          <p14:tracePt t="28254" x="8875713" y="2197100"/>
          <p14:tracePt t="28262" x="8848725" y="2197100"/>
          <p14:tracePt t="28270" x="8804275" y="2197100"/>
          <p14:tracePt t="28273" x="8777288" y="2205038"/>
          <p14:tracePt t="28283" x="8705850" y="2224088"/>
          <p14:tracePt t="28299" x="8661400" y="2251075"/>
          <p14:tracePt t="28316" x="8582025" y="2259013"/>
          <p14:tracePt t="28333" x="8528050" y="2276475"/>
          <p14:tracePt t="28333" x="8474075" y="2295525"/>
          <p14:tracePt t="28350" x="8420100" y="2303463"/>
          <p14:tracePt t="28366" x="8340725" y="2339975"/>
          <p14:tracePt t="28383" x="8215313" y="2374900"/>
          <p14:tracePt t="28399" x="8099425" y="2393950"/>
          <p14:tracePt t="28416" x="7956550" y="2438400"/>
          <p14:tracePt t="28433" x="7823200" y="2482850"/>
          <p14:tracePt t="28449" x="7705725" y="2517775"/>
          <p14:tracePt t="28466" x="7581900" y="2554288"/>
          <p14:tracePt t="28482" x="7527925" y="2562225"/>
          <p14:tracePt t="28499" x="7429500" y="2589213"/>
          <p14:tracePt t="28515" x="7340600" y="2625725"/>
          <p14:tracePt t="28533" x="7232650" y="2633663"/>
          <p14:tracePt t="28549" x="7054850" y="2652713"/>
          <p14:tracePt t="28566" x="6911975" y="2670175"/>
          <p14:tracePt t="28583" x="6786563" y="2687638"/>
          <p14:tracePt t="28599" x="6616700" y="2714625"/>
          <p14:tracePt t="28616" x="6473825" y="2732088"/>
          <p14:tracePt t="28633" x="6367463" y="2732088"/>
          <p14:tracePt t="28649" x="6303963" y="2732088"/>
          <p14:tracePt t="28669" x="6143625" y="2732088"/>
          <p14:tracePt t="28733" x="6134100" y="2732088"/>
          <p14:tracePt t="28733" x="5822950" y="2732088"/>
          <p14:tracePt t="28777" x="5626100" y="2732088"/>
          <p14:tracePt t="28791" x="5510213" y="2732088"/>
          <p14:tracePt t="28799" x="5340350" y="2732088"/>
          <p14:tracePt t="28817" x="5197475" y="2732088"/>
          <p14:tracePt t="28832" x="5116513" y="2732088"/>
          <p14:tracePt t="28851" x="5081588" y="2741613"/>
          <p14:tracePt t="28867" x="5072063" y="2741613"/>
          <p14:tracePt t="29110" x="5089525" y="2741613"/>
          <p14:tracePt t="29121" x="5099050" y="2741613"/>
          <p14:tracePt t="29126" x="5143500" y="2741613"/>
          <p14:tracePt t="29134" x="5214938" y="2741613"/>
          <p14:tracePt t="29149" x="5394325" y="2705100"/>
          <p14:tracePt t="29166" x="5465763" y="2705100"/>
          <p14:tracePt t="29183" x="5510213" y="2687638"/>
          <p14:tracePt t="29199" x="5581650" y="2670175"/>
          <p14:tracePt t="29216" x="5741988" y="2660650"/>
          <p14:tracePt t="29233" x="5965825" y="2652713"/>
          <p14:tracePt t="29249" x="6197600" y="2652713"/>
          <p14:tracePt t="29266" x="6367463" y="2652713"/>
          <p14:tracePt t="29283" x="6500813" y="2633663"/>
          <p14:tracePt t="29299" x="6608763" y="2616200"/>
          <p14:tracePt t="29316" x="6670675" y="2608263"/>
          <p14:tracePt t="29333" x="6724650" y="2589213"/>
          <p14:tracePt t="29349" x="6732588" y="2589213"/>
          <p14:tracePt t="32254" x="6742113" y="2589213"/>
          <p14:tracePt t="32262" x="6742113" y="2598738"/>
          <p14:tracePt t="32285" x="6742113" y="2608263"/>
          <p14:tracePt t="32293" x="6742113" y="2616200"/>
          <p14:tracePt t="32574" x="6732588" y="2625725"/>
          <p14:tracePt t="32582" x="6724650" y="2625725"/>
          <p14:tracePt t="32595" x="6724650" y="2633663"/>
          <p14:tracePt t="32599" x="6724650" y="2643188"/>
          <p14:tracePt t="32878" x="6715125" y="2660650"/>
          <p14:tracePt t="32883" x="6705600" y="2687638"/>
          <p14:tracePt t="32887" x="6697663" y="2714625"/>
          <p14:tracePt t="32900" x="6661150" y="2759075"/>
          <p14:tracePt t="32920" x="6643688" y="2776538"/>
          <p14:tracePt t="32935" x="6626225" y="2795588"/>
          <p14:tracePt t="32951" x="6626225" y="2803525"/>
          <p14:tracePt t="32968" x="6616700" y="2813050"/>
          <p14:tracePt t="32985" x="6616700" y="2830513"/>
          <p14:tracePt t="33001" x="6581775" y="2857500"/>
          <p14:tracePt t="33051" x="6545263" y="2884488"/>
          <p14:tracePt t="33073" x="6527800" y="2911475"/>
          <p14:tracePt t="33090" x="6527800" y="2919413"/>
          <p14:tracePt t="33099" x="6500813" y="2938463"/>
          <p14:tracePt t="33116" x="6483350" y="2973388"/>
          <p14:tracePt t="33132" x="6456363" y="3009900"/>
          <p14:tracePt t="33132" x="6438900" y="3027363"/>
          <p14:tracePt t="33150" x="6402388" y="3071813"/>
          <p14:tracePt t="33166" x="6375400" y="3116263"/>
          <p14:tracePt t="33183" x="6348413" y="3170238"/>
          <p14:tracePt t="33199" x="6323013" y="3205163"/>
          <p14:tracePt t="33216" x="6323013" y="3241675"/>
          <p14:tracePt t="33232" x="6303963" y="3251200"/>
          <p14:tracePt t="33249" x="6303963" y="3268663"/>
          <p14:tracePt t="33462" x="6313488" y="3268663"/>
          <p14:tracePt t="33574" x="6323013" y="3268663"/>
          <p14:tracePt t="33646" x="6313488" y="3241675"/>
          <p14:tracePt t="33652" x="6296025" y="3232150"/>
          <p14:tracePt t="33654" x="6286500" y="3232150"/>
          <p14:tracePt t="33666" x="6251575" y="3224213"/>
          <p14:tracePt t="33682" x="6205538" y="3205163"/>
          <p14:tracePt t="33700" x="6170613" y="3205163"/>
          <p14:tracePt t="33715" x="6126163" y="3197225"/>
          <p14:tracePt t="33732" x="6072188" y="3197225"/>
          <p14:tracePt t="33732" x="6027738" y="3197225"/>
          <p14:tracePt t="33750" x="5983288" y="3197225"/>
          <p14:tracePt t="33765" x="5768975" y="3340100"/>
          <p14:tracePt t="33783" x="5661025" y="3446463"/>
          <p14:tracePt t="33799" x="5581650" y="3554413"/>
          <p14:tracePt t="33816" x="5562600" y="3625850"/>
          <p14:tracePt t="33832" x="5562600" y="3633788"/>
          <p14:tracePt t="33849" x="5562600" y="3660775"/>
          <p14:tracePt t="33866" x="5581650" y="3679825"/>
          <p14:tracePt t="33882" x="5589588" y="3687763"/>
          <p14:tracePt t="33898" x="5599113" y="3697288"/>
          <p14:tracePt t="33916" x="5634038" y="3705225"/>
          <p14:tracePt t="33932" x="5680075" y="3724275"/>
          <p14:tracePt t="33932" x="5697538" y="3732213"/>
          <p14:tracePt t="33950" x="5715000" y="3741738"/>
          <p14:tracePt t="33965" x="5840413" y="3751263"/>
          <p14:tracePt t="33983" x="5938838" y="3751263"/>
          <p14:tracePt t="33999" x="6010275" y="3751263"/>
          <p14:tracePt t="34016" x="6062663" y="3751263"/>
          <p14:tracePt t="34032" x="6180138" y="3751263"/>
          <p14:tracePt t="34059" x="6224588" y="3751263"/>
          <p14:tracePt t="34065" x="6313488" y="3732213"/>
          <p14:tracePt t="34082" x="6367463" y="3714750"/>
          <p14:tracePt t="34099" x="6456363" y="3652838"/>
          <p14:tracePt t="35276" x="6473825" y="3643313"/>
          <p14:tracePt t="35310" x="6483350" y="3643313"/>
          <p14:tracePt t="35326" x="6491288" y="3633788"/>
          <p14:tracePt t="35342" x="6491288" y="3625850"/>
          <p14:tracePt t="35366" x="6500813" y="3625850"/>
          <p14:tracePt t="35374" x="6500813" y="3616325"/>
          <p14:tracePt t="35406" x="6510338" y="3616325"/>
          <p14:tracePt t="35415" x="6510338" y="3608388"/>
          <p14:tracePt t="35417" x="6518275" y="3608388"/>
          <p14:tracePt t="35470" x="6527800" y="3598863"/>
          <p14:tracePt t="36303" x="6527800" y="3589338"/>
          <p14:tracePt t="36334" x="6537325" y="3571875"/>
          <p14:tracePt t="36358" x="6545263" y="3562350"/>
          <p14:tracePt t="36382" x="6554788" y="3562350"/>
          <p14:tracePt t="37967" x="6562725" y="3536950"/>
          <p14:tracePt t="37974" x="6572250" y="3527425"/>
          <p14:tracePt t="37982" x="6581775" y="3500438"/>
          <p14:tracePt t="37983" x="6589713" y="3490913"/>
          <p14:tracePt t="37999" x="6589713" y="3473450"/>
          <p14:tracePt t="38016" x="6599238" y="3465513"/>
          <p14:tracePt t="39189" x="6589713" y="3465513"/>
          <p14:tracePt t="39197" x="6581775" y="3465513"/>
          <p14:tracePt t="39205" x="6572250" y="3465513"/>
          <p14:tracePt t="39221" x="6554788" y="3465513"/>
          <p14:tracePt t="39237" x="6537325" y="3482975"/>
          <p14:tracePt t="39253" x="6518275" y="3490913"/>
          <p14:tracePt t="39259" x="6510338" y="3500438"/>
          <p14:tracePt t="39265" x="6491288" y="3509963"/>
          <p14:tracePt t="39281" x="6465888" y="3517900"/>
          <p14:tracePt t="39298" x="6438900" y="3536950"/>
          <p14:tracePt t="39315" x="6384925" y="3544888"/>
          <p14:tracePt t="39332" x="6303963" y="3581400"/>
          <p14:tracePt t="39348" x="6242050" y="3608388"/>
          <p14:tracePt t="39348" x="6224588" y="3608388"/>
          <p14:tracePt t="39366" x="6180138" y="3616325"/>
          <p14:tracePt t="39366" x="6161088" y="3625850"/>
          <p14:tracePt t="39381" x="6108700" y="3633788"/>
          <p14:tracePt t="39398" x="6027738" y="3670300"/>
          <p14:tracePt t="39415" x="5946775" y="3679825"/>
          <p14:tracePt t="39432" x="5848350" y="3697288"/>
          <p14:tracePt t="39448" x="5751513" y="3732213"/>
          <p14:tracePt t="39465" x="5653088" y="3732213"/>
          <p14:tracePt t="39481" x="5572125" y="3751263"/>
          <p14:tracePt t="39498" x="5473700" y="3768725"/>
          <p14:tracePt t="39538" x="5465763" y="3776663"/>
          <p14:tracePt t="39645" x="5491163" y="3776663"/>
          <p14:tracePt t="39654" x="5589588" y="3776663"/>
          <p14:tracePt t="39655" x="5688013" y="3776663"/>
          <p14:tracePt t="39665" x="5919788" y="3776663"/>
          <p14:tracePt t="39683" x="6161088" y="3776663"/>
          <p14:tracePt t="39698" x="6419850" y="3776663"/>
          <p14:tracePt t="39715" x="6715125" y="3776663"/>
          <p14:tracePt t="39731" x="7358063" y="3840163"/>
          <p14:tracePt t="39748" x="8661400" y="4027488"/>
          <p14:tracePt t="39764" x="9134475" y="4375150"/>
          <p14:tracePt t="39782" x="9134475" y="4510088"/>
          <p14:tracePt t="39798" x="9134475" y="4562475"/>
          <p14:tracePt t="39989" x="9126538" y="4527550"/>
          <p14:tracePt t="39998" x="9018588" y="4491038"/>
          <p14:tracePt t="39998" x="8732838" y="4429125"/>
          <p14:tracePt t="40015" x="8188325" y="4303713"/>
          <p14:tracePt t="40032" x="7510463" y="4214813"/>
          <p14:tracePt t="40048" x="6831013" y="4116388"/>
          <p14:tracePt t="40065" x="6276975" y="4062413"/>
          <p14:tracePt t="40081" x="5875338" y="3983038"/>
          <p14:tracePt t="40099" x="5375275" y="3884613"/>
          <p14:tracePt t="40139" x="5027613" y="3776663"/>
          <p14:tracePt t="40139" x="4956175" y="3759200"/>
          <p14:tracePt t="40182" x="4776788" y="3697288"/>
          <p14:tracePt t="40199" x="4660900" y="3679825"/>
          <p14:tracePt t="40214" x="4554538" y="3660775"/>
          <p14:tracePt t="40232" x="4518025" y="3660775"/>
          <p14:tracePt t="40248" x="4510088" y="3660775"/>
          <p14:tracePt t="40373" x="4554538" y="3660775"/>
          <p14:tracePt t="40379" x="4633913" y="3670300"/>
          <p14:tracePt t="40387" x="4902200" y="3714750"/>
          <p14:tracePt t="40398" x="5411788" y="3768725"/>
          <p14:tracePt t="40415" x="5991225" y="3857625"/>
          <p14:tracePt t="40431" x="6626225" y="3956050"/>
          <p14:tracePt t="40448" x="7242175" y="4081463"/>
          <p14:tracePt t="40464" x="7885113" y="4241800"/>
          <p14:tracePt t="40482" x="8394700" y="4384675"/>
          <p14:tracePt t="40497" x="8732838" y="4456113"/>
          <p14:tracePt t="40514" x="8902700" y="4491038"/>
          <p14:tracePt t="40531" x="9001125" y="4510088"/>
          <p14:tracePt t="40548" x="9028113" y="4518025"/>
          <p14:tracePt t="40563" x="9037638" y="4518025"/>
          <p14:tracePt t="40814" x="9045575" y="4527550"/>
          <p14:tracePt t="40821" x="9045575" y="4545013"/>
          <p14:tracePt t="40828" x="9037638" y="4581525"/>
          <p14:tracePt t="40840" x="9010650" y="4608513"/>
          <p14:tracePt t="40847" x="8983663" y="4643438"/>
          <p14:tracePt t="40865" x="8966200" y="4687888"/>
          <p14:tracePt t="40881" x="8956675" y="4697413"/>
          <p14:tracePt t="40898" x="8912225" y="4751388"/>
          <p14:tracePt t="40964" x="8867775" y="4776788"/>
          <p14:tracePt t="40966" x="8848725" y="4786313"/>
          <p14:tracePt t="40966" x="8831263" y="4803775"/>
          <p14:tracePt t="40981" x="8777288" y="4848225"/>
          <p14:tracePt t="40998" x="8732838" y="4867275"/>
          <p14:tracePt t="41014" x="8680450" y="4884738"/>
          <p14:tracePt t="41031" x="8653463" y="4902200"/>
          <p14:tracePt t="41049" x="8626475" y="4902200"/>
          <p14:tracePt t="41066" x="8589963" y="4902200"/>
          <p14:tracePt t="41082" x="8582025" y="4902200"/>
          <p14:tracePt t="41099" x="8572500" y="4902200"/>
          <p14:tracePt t="41135" x="8555038" y="4902200"/>
          <p14:tracePt t="41149" x="8545513" y="4902200"/>
          <p14:tracePt t="41150" x="8518525" y="4902200"/>
          <p14:tracePt t="41165" x="8483600" y="4902200"/>
          <p14:tracePt t="41183" x="8456613" y="4884738"/>
          <p14:tracePt t="41198" x="8420100" y="4848225"/>
          <p14:tracePt t="41215" x="8367713" y="4813300"/>
          <p14:tracePt t="41231" x="8340725" y="4786313"/>
          <p14:tracePt t="41248" x="8313738" y="4759325"/>
          <p14:tracePt t="41264" x="8296275" y="4741863"/>
          <p14:tracePt t="41281" x="8269288" y="4705350"/>
          <p14:tracePt t="41297" x="8259763" y="4670425"/>
          <p14:tracePt t="41314" x="8259763" y="4652963"/>
          <p14:tracePt t="41331" x="8259763" y="4643438"/>
          <p14:tracePt t="41347" x="8242300" y="4616450"/>
          <p14:tracePt t="41364" x="8242300" y="4608513"/>
          <p14:tracePt t="41381" x="8242300" y="4598988"/>
          <p14:tracePt t="44966" x="8242300" y="4581525"/>
          <p14:tracePt t="46981" x="8232775" y="4581525"/>
          <p14:tracePt t="47020" x="8215313" y="4581525"/>
          <p14:tracePt t="47069" x="8205788" y="4581525"/>
          <p14:tracePt t="47093" x="8197850" y="4581525"/>
          <p14:tracePt t="47261" x="8188325" y="4581525"/>
          <p14:tracePt t="56365" x="8188325" y="4562475"/>
          <p14:tracePt t="56368" x="8205788" y="4554538"/>
          <p14:tracePt t="57325" x="8215313" y="4554538"/>
          <p14:tracePt t="57341" x="8215313" y="4545013"/>
          <p14:tracePt t="57355" x="8215313" y="4527550"/>
          <p14:tracePt t="57357" x="8215313" y="4518025"/>
          <p14:tracePt t="57363" x="8215313" y="4483100"/>
          <p14:tracePt t="57380" x="8224838" y="4473575"/>
          <p14:tracePt t="58500" x="8224838" y="4456113"/>
          <p14:tracePt t="58508" x="8232775" y="4438650"/>
          <p14:tracePt t="58525" x="8242300" y="4419600"/>
          <p14:tracePt t="58532" x="8242300" y="4411663"/>
          <p14:tracePt t="58540" x="8242300" y="4384675"/>
          <p14:tracePt t="58546" x="8269288" y="4357688"/>
          <p14:tracePt t="58563" x="8269288" y="4340225"/>
          <p14:tracePt t="58580" x="8286750" y="4313238"/>
          <p14:tracePt t="58596" x="8296275" y="4286250"/>
          <p14:tracePt t="58614" x="8304213" y="4241800"/>
          <p14:tracePt t="58630" x="8340725" y="4116388"/>
          <p14:tracePt t="58663" x="8340725" y="4000500"/>
          <p14:tracePt t="58681" x="8340725" y="3813175"/>
          <p14:tracePt t="58696" x="8304213" y="3536950"/>
          <p14:tracePt t="58713" x="8161338" y="3116263"/>
          <p14:tracePt t="58729" x="7974013" y="2724150"/>
          <p14:tracePt t="58747" x="7715250" y="2295525"/>
          <p14:tracePt t="58763" x="7483475" y="1946275"/>
          <p14:tracePt t="58779" x="7188200" y="1633538"/>
          <p14:tracePt t="58796" x="6867525" y="1303338"/>
          <p14:tracePt t="58796" x="6688138" y="1152525"/>
          <p14:tracePt t="58814" x="6251575" y="866775"/>
          <p14:tracePt t="58829" x="5759450" y="527050"/>
          <p14:tracePt t="58848" x="5232400" y="187325"/>
          <p14:tracePt t="58864" x="4687888" y="0"/>
          <p14:tracePt t="58881" x="4205288" y="0"/>
          <p14:tracePt t="58897" x="3795713" y="0"/>
          <p14:tracePt t="58915" x="3322638" y="0"/>
          <p14:tracePt t="58931" x="2884488" y="0"/>
          <p14:tracePt t="58947" x="2330450" y="0"/>
          <p14:tracePt t="58947" x="2062163" y="0"/>
          <p14:tracePt t="58966" x="1187450" y="0"/>
          <p14:tracePt t="58966" x="938213" y="0"/>
          <p14:tracePt t="58997" x="660400" y="0"/>
          <p14:tracePt t="59012" x="0" y="0"/>
          <p14:tracePt t="59317" x="0" y="482600"/>
          <p14:tracePt t="59325" x="0" y="509588"/>
          <p14:tracePt t="59333" x="0" y="536575"/>
          <p14:tracePt t="59341" x="0" y="581025"/>
          <p14:tracePt t="59348" x="0" y="633413"/>
          <p14:tracePt t="59363" x="0" y="687388"/>
          <p14:tracePt t="59380" x="0" y="704850"/>
          <p14:tracePt t="59396" x="0" y="776288"/>
          <p14:tracePt t="59414" x="0" y="795338"/>
          <p14:tracePt t="59429" x="0" y="839788"/>
          <p14:tracePt t="59446" x="17463" y="901700"/>
          <p14:tracePt t="59496" x="26988" y="928688"/>
          <p14:tracePt t="59497" x="26988" y="938213"/>
          <p14:tracePt t="59513" x="44450" y="965200"/>
          <p14:tracePt t="59529" x="53975" y="973138"/>
          <p14:tracePt t="59547" x="53975" y="990600"/>
          <p14:tracePt t="59562" x="61913" y="1009650"/>
          <p14:tracePt t="59597" x="80963" y="1027113"/>
          <p14:tracePt t="59598" x="80963" y="1036638"/>
          <p14:tracePt t="59614" x="88900" y="1054100"/>
          <p14:tracePt t="59629" x="107950" y="1089025"/>
          <p14:tracePt t="59647" x="133350" y="1125538"/>
          <p14:tracePt t="59685" x="133350" y="1143000"/>
          <p14:tracePt t="59686" x="142875" y="1152525"/>
          <p14:tracePt t="59696" x="160338" y="1179513"/>
          <p14:tracePt t="59713" x="169863" y="1204913"/>
          <p14:tracePt t="59730" x="187325" y="1223963"/>
          <p14:tracePt t="59746" x="204788" y="1276350"/>
          <p14:tracePt t="59763" x="231775" y="1312863"/>
          <p14:tracePt t="59780" x="258763" y="1374775"/>
          <p14:tracePt t="59797" x="312738" y="1473200"/>
          <p14:tracePt t="59813" x="374650" y="1536700"/>
          <p14:tracePt t="59830" x="446088" y="1625600"/>
          <p14:tracePt t="59846" x="536575" y="1714500"/>
          <p14:tracePt t="59865" x="704850" y="1857375"/>
          <p14:tracePt t="59880" x="884238" y="1982788"/>
          <p14:tracePt t="59898" x="1081088" y="2081213"/>
          <p14:tracePt t="59914" x="1231900" y="2133600"/>
          <p14:tracePt t="59932" x="1384300" y="2197100"/>
          <p14:tracePt t="59947" x="1527175" y="2232025"/>
          <p14:tracePt t="59947" x="1608138" y="2268538"/>
          <p14:tracePt t="59966" x="1652588" y="2268538"/>
          <p14:tracePt t="59980" x="1785938" y="2268538"/>
          <p14:tracePt t="59998" x="1928813" y="2241550"/>
          <p14:tracePt t="60014" x="2036763" y="2170113"/>
          <p14:tracePt t="60031" x="2116138" y="2098675"/>
          <p14:tracePt t="60046" x="2241550" y="1928813"/>
          <p14:tracePt t="60079" x="2276475" y="1768475"/>
          <p14:tracePt t="60112" x="2276475" y="1616075"/>
          <p14:tracePt t="60145" x="2276475" y="1562100"/>
          <p14:tracePt t="60163" x="2268538" y="1509713"/>
          <p14:tracePt t="60163" x="2259013" y="1500188"/>
          <p14:tracePt t="60181" x="2232025" y="1465263"/>
          <p14:tracePt t="60196" x="2160588" y="1384300"/>
          <p14:tracePt t="60214" x="2081213" y="1330325"/>
          <p14:tracePt t="60229" x="1990725" y="1285875"/>
          <p14:tracePt t="60246" x="1938338" y="1250950"/>
          <p14:tracePt t="60263" x="1874838" y="1241425"/>
          <p14:tracePt t="60281" x="1822450" y="1204913"/>
          <p14:tracePt t="60297" x="1758950" y="1196975"/>
          <p14:tracePt t="60316" x="1704975" y="1179513"/>
          <p14:tracePt t="60331" x="1652588" y="1160463"/>
          <p14:tracePt t="60347" x="1581150" y="1152525"/>
          <p14:tracePt t="60363" x="1428750" y="1133475"/>
          <p14:tracePt t="60379" x="1258888" y="1108075"/>
          <p14:tracePt t="60396" x="946150" y="1108075"/>
          <p14:tracePt t="60416" x="741363" y="1108075"/>
          <p14:tracePt t="60430" x="598488" y="1089025"/>
          <p14:tracePt t="60447" x="61913" y="1187450"/>
          <p14:tracePt t="60553" x="44450" y="1204913"/>
          <p14:tracePt t="60581" x="36513" y="1214438"/>
          <p14:tracePt t="60605" x="26988" y="1223963"/>
          <p14:tracePt t="60621" x="17463" y="1231900"/>
          <p14:tracePt t="60621" x="9525" y="1241425"/>
          <p14:tracePt t="60645" x="9525" y="1250950"/>
          <p14:tracePt t="60653" x="9525" y="1258888"/>
          <p14:tracePt t="60660" x="0" y="1276350"/>
          <p14:tracePt t="60663" x="0" y="1312863"/>
          <p14:tracePt t="60680" x="0" y="1330325"/>
          <p14:tracePt t="60697" x="0" y="1357313"/>
          <p14:tracePt t="60713" x="0" y="1393825"/>
          <p14:tracePt t="60730" x="0" y="1419225"/>
          <p14:tracePt t="60746" x="0" y="1438275"/>
          <p14:tracePt t="60763" x="0" y="1473200"/>
          <p14:tracePt t="60780" x="0" y="1490663"/>
          <p14:tracePt t="60796" x="0" y="1509713"/>
          <p14:tracePt t="60813" x="9525" y="1536700"/>
          <p14:tracePt t="60829" x="9525" y="1544638"/>
          <p14:tracePt t="60846" x="17463" y="1554163"/>
          <p14:tracePt t="60864" x="26988" y="1571625"/>
          <p14:tracePt t="60880" x="36513" y="1581150"/>
          <p14:tracePt t="60897" x="61913" y="1608138"/>
          <p14:tracePt t="60914" x="80963" y="1616075"/>
          <p14:tracePt t="60932" x="115888" y="1633538"/>
          <p14:tracePt t="60947" x="169863" y="1660525"/>
          <p14:tracePt t="60964" x="223838" y="1687513"/>
          <p14:tracePt t="60981" x="285750" y="1704975"/>
          <p14:tracePt t="60999" x="339725" y="1714500"/>
          <p14:tracePt t="61016" x="384175" y="1731963"/>
          <p14:tracePt t="61031" x="411163" y="1751013"/>
          <p14:tracePt t="61049" x="438150" y="1751013"/>
          <p14:tracePt t="61079" x="446088" y="1751013"/>
          <p14:tracePt t="61080" x="455613" y="1758950"/>
          <p14:tracePt t="61095" x="465138" y="1758950"/>
          <p14:tracePt t="61112" x="473075" y="1758950"/>
          <p14:tracePt t="61129" x="500063" y="1758950"/>
          <p14:tracePt t="61146" x="509588" y="1758950"/>
          <p14:tracePt t="61162" x="517525" y="1758950"/>
          <p14:tracePt t="61628" x="527050" y="1758950"/>
          <p14:tracePt t="61636" x="554038" y="1768475"/>
          <p14:tracePt t="61653" x="561975" y="1768475"/>
          <p14:tracePt t="61662" x="581025" y="1768475"/>
          <p14:tracePt t="61680" x="588963" y="1776413"/>
          <p14:tracePt t="61757" x="598488" y="1776413"/>
          <p14:tracePt t="62149" x="615950" y="1776413"/>
          <p14:tracePt t="62157" x="669925" y="1776413"/>
          <p14:tracePt t="62168" x="679450" y="1776413"/>
          <p14:tracePt t="62179" x="731838" y="1776413"/>
          <p14:tracePt t="62196" x="795338" y="1776413"/>
          <p14:tracePt t="62212" x="822325" y="1768475"/>
          <p14:tracePt t="62233" x="830263" y="1768475"/>
          <p14:tracePt t="62248" x="857250" y="1768475"/>
          <p14:tracePt t="62264" x="857250" y="1758950"/>
          <p14:tracePt t="62661" x="874713" y="1751013"/>
          <p14:tracePt t="62669" x="884238" y="1660525"/>
          <p14:tracePt t="62699" x="884238" y="1482725"/>
          <p14:tracePt t="62762" x="884238" y="1455738"/>
          <p14:tracePt t="62763" x="884238" y="1438275"/>
          <p14:tracePt t="62779" x="884238" y="1419225"/>
          <p14:tracePt t="62796" x="874713" y="1401763"/>
          <p14:tracePt t="62812" x="866775" y="1393825"/>
          <p14:tracePt t="62829" x="839788" y="1384300"/>
          <p14:tracePt t="62847" x="822325" y="1366838"/>
          <p14:tracePt t="62862" x="812800" y="1357313"/>
          <p14:tracePt t="62879" x="803275" y="1347788"/>
          <p14:tracePt t="62949" x="795338" y="1347788"/>
          <p14:tracePt t="62965" x="785813" y="1347788"/>
          <p14:tracePt t="62973" x="776288" y="1347788"/>
          <p14:tracePt t="62981" x="758825" y="1347788"/>
          <p14:tracePt t="62997" x="750888" y="1347788"/>
          <p14:tracePt t="62999" x="741363" y="1347788"/>
          <p14:tracePt t="63012" x="731838" y="1347788"/>
          <p14:tracePt t="63029" x="714375" y="1347788"/>
          <p14:tracePt t="63047" x="704850" y="1347788"/>
          <p14:tracePt t="63079" x="687388" y="1347788"/>
          <p14:tracePt t="63080" x="679450" y="1347788"/>
          <p14:tracePt t="63096" x="660400" y="1366838"/>
          <p14:tracePt t="63132" x="642938" y="1366838"/>
          <p14:tracePt t="63148" x="633413" y="1374775"/>
          <p14:tracePt t="63156" x="625475" y="1374775"/>
          <p14:tracePt t="63162" x="615950" y="1384300"/>
          <p14:tracePt t="63205" x="608013" y="1384300"/>
          <p14:tracePt t="63221" x="588963" y="1384300"/>
          <p14:tracePt t="63238" x="581025" y="1393825"/>
          <p14:tracePt t="63245" x="571500" y="1393825"/>
          <p14:tracePt t="63255" x="544513" y="1393825"/>
          <p14:tracePt t="63262" x="527050" y="1411288"/>
          <p14:tracePt t="63279" x="517525" y="1411288"/>
          <p14:tracePt t="63298" x="490538" y="1419225"/>
          <p14:tracePt t="63313" x="473075" y="1438275"/>
          <p14:tracePt t="63331" x="446088" y="1446213"/>
          <p14:tracePt t="63346" x="384175" y="1482725"/>
          <p14:tracePt t="63397" x="366713" y="1500188"/>
          <p14:tracePt t="64868" x="366713" y="1544638"/>
          <p14:tracePt t="64876" x="366713" y="1554163"/>
          <p14:tracePt t="64884" x="366713" y="1608138"/>
          <p14:tracePt t="64895" x="366713" y="1643063"/>
          <p14:tracePt t="64912" x="366713" y="1679575"/>
          <p14:tracePt t="64929" x="366713" y="1714500"/>
          <p14:tracePt t="64946" x="366713" y="1731963"/>
          <p14:tracePt t="64989" x="366713" y="1751013"/>
          <p14:tracePt t="65013" x="374650" y="1758950"/>
          <p14:tracePt t="65021" x="374650" y="1768475"/>
          <p14:tracePt t="65037" x="384175" y="1785938"/>
          <p14:tracePt t="65054" x="393700" y="1803400"/>
          <p14:tracePt t="65069" x="401638" y="1812925"/>
          <p14:tracePt t="65077" x="411163" y="1822450"/>
          <p14:tracePt t="65085" x="411163" y="1830388"/>
          <p14:tracePt t="65095" x="411163" y="1839913"/>
          <p14:tracePt t="65112" x="438150" y="1847850"/>
          <p14:tracePt t="65129" x="455613" y="1866900"/>
          <p14:tracePt t="65146" x="473075" y="1884363"/>
          <p14:tracePt t="65162" x="482600" y="1884363"/>
          <p14:tracePt t="65180" x="490538" y="1884363"/>
          <p14:tracePt t="65238" x="490538" y="1893888"/>
          <p14:tracePt t="65253" x="500063" y="1893888"/>
          <p14:tracePt t="65261" x="517525" y="1893888"/>
          <p14:tracePt t="65268" x="536575" y="1893888"/>
          <p14:tracePt t="65279" x="561975" y="1893888"/>
          <p14:tracePt t="65295" x="581025" y="1893888"/>
          <p14:tracePt t="65312" x="598488" y="1893888"/>
          <p14:tracePt t="65329" x="615950" y="1884363"/>
          <p14:tracePt t="65346" x="633413" y="1874838"/>
          <p14:tracePt t="65362" x="652463" y="1866900"/>
          <p14:tracePt t="65380" x="704850" y="1857375"/>
          <p14:tracePt t="65396" x="704850" y="1839913"/>
          <p14:tracePt t="65412" x="741363" y="1795463"/>
          <p14:tracePt t="65429" x="758825" y="1758950"/>
          <p14:tracePt t="65446" x="785813" y="1724025"/>
          <p14:tracePt t="65462" x="795338" y="1697038"/>
          <p14:tracePt t="65480" x="812800" y="1652588"/>
          <p14:tracePt t="65496" x="822325" y="1608138"/>
          <p14:tracePt t="65528" x="822325" y="1598613"/>
          <p14:tracePt t="65545" x="822325" y="1581150"/>
          <p14:tracePt t="65546" x="830263" y="1562100"/>
          <p14:tracePt t="65563" x="830263" y="1544638"/>
          <p14:tracePt t="65578" x="830263" y="1536700"/>
          <p14:tracePt t="65596" x="830263" y="1473200"/>
          <p14:tracePt t="65651" x="847725" y="1465263"/>
          <p14:tracePt t="65651" x="857250" y="1428750"/>
          <p14:tracePt t="65663" x="874713" y="1384300"/>
          <p14:tracePt t="65680" x="911225" y="1330325"/>
          <p14:tracePt t="65703" x="928688" y="1322388"/>
          <p14:tracePt t="65712" x="946150" y="1295400"/>
          <p14:tracePt t="65729" x="990600" y="1250950"/>
          <p14:tracePt t="65746" x="1044575" y="1214438"/>
          <p14:tracePt t="65763" x="1098550" y="1187450"/>
          <p14:tracePt t="65779" x="1143000" y="1169988"/>
          <p14:tracePt t="65779" x="1152525" y="1160463"/>
          <p14:tracePt t="65797" x="1169988" y="1160463"/>
          <p14:tracePt t="65812" x="1187450" y="1143000"/>
          <p14:tracePt t="65831" x="1223963" y="1133475"/>
          <p14:tracePt t="65852" x="1231900" y="1133475"/>
          <p14:tracePt t="65862" x="1241425" y="1133475"/>
          <p14:tracePt t="65941" x="1250950" y="1133475"/>
          <p14:tracePt t="66374" x="1268413" y="1133475"/>
          <p14:tracePt t="66381" x="1285875" y="1160463"/>
          <p14:tracePt t="66389" x="1303338" y="1179513"/>
          <p14:tracePt t="66389" x="1312863" y="1187450"/>
          <p14:tracePt t="66397" x="1339850" y="1196975"/>
          <p14:tracePt t="66412" x="1419225" y="1258888"/>
          <p14:tracePt t="66430" x="1465263" y="1268413"/>
          <p14:tracePt t="66445" x="1473200" y="1276350"/>
          <p14:tracePt t="66517" x="1482725" y="1276350"/>
          <p14:tracePt t="66525" x="1490663" y="1276350"/>
          <p14:tracePt t="66533" x="1500188" y="1276350"/>
          <p14:tracePt t="66557" x="1517650" y="1276350"/>
          <p14:tracePt t="68819" x="1509713" y="1276350"/>
          <p14:tracePt t="68837" x="1500188" y="1276350"/>
          <p14:tracePt t="68852" x="1482725" y="1276350"/>
          <p14:tracePt t="68861" x="1473200" y="1285875"/>
          <p14:tracePt t="68940" x="1455738" y="1285875"/>
          <p14:tracePt t="68964" x="1446213" y="1295400"/>
          <p14:tracePt t="68984" x="1446213" y="1303338"/>
          <p14:tracePt t="69092" x="1438275" y="1303338"/>
          <p14:tracePt t="69101" x="1419225" y="1312863"/>
          <p14:tracePt t="70581" x="1428750" y="1312863"/>
          <p14:tracePt t="70709" x="1438275" y="1312863"/>
          <p14:tracePt t="70781" x="1446213" y="1312863"/>
          <p14:tracePt t="70845" x="1465263" y="1312863"/>
          <p14:tracePt t="70847" x="1473200" y="1312863"/>
          <p14:tracePt t="70867" x="1482725" y="1312863"/>
          <p14:tracePt t="70949" x="1490663" y="1312863"/>
          <p14:tracePt t="70968" x="1500188" y="1303338"/>
          <p14:tracePt t="70981" x="1500188" y="1295400"/>
          <p14:tracePt t="70981" x="1500188" y="1285875"/>
          <p14:tracePt t="70995" x="1500188" y="1276350"/>
          <p14:tracePt t="71133" x="1500188" y="1258888"/>
          <p14:tracePt t="71157" x="1500188" y="1250950"/>
          <p14:tracePt t="73894" x="1490663" y="1250950"/>
          <p14:tracePt t="73902" x="1482725" y="1250950"/>
          <p14:tracePt t="73903" x="1473200" y="1250950"/>
          <p14:tracePt t="73934" x="1465263" y="1250950"/>
          <p14:tracePt t="74942" x="1455738" y="1250950"/>
          <p14:tracePt t="79342" x="1446213" y="1268413"/>
          <p14:tracePt t="79358" x="1428750" y="1276350"/>
          <p14:tracePt t="79398" x="1419225" y="1295400"/>
          <p14:tracePt t="79518" x="1401763" y="1303338"/>
          <p14:tracePt t="79527" x="1401763" y="1312863"/>
          <p14:tracePt t="79546" x="1393825" y="1312863"/>
          <p14:tracePt t="79564" x="1393825" y="1322388"/>
          <p14:tracePt t="79579" x="1384300" y="1322388"/>
          <p14:tracePt t="79580" x="1366838" y="1330325"/>
          <p14:tracePt t="79629" x="1357313" y="1330325"/>
          <p14:tracePt t="79654" x="1357313" y="1339850"/>
          <p14:tracePt t="79657" x="1347788" y="1339850"/>
          <p14:tracePt t="83350" x="1347788" y="1347788"/>
          <p14:tracePt t="83357" x="1347788" y="1357313"/>
          <p14:tracePt t="83364" x="1330325" y="1411288"/>
          <p14:tracePt t="83386" x="1330325" y="1419225"/>
          <p14:tracePt t="83395" x="1303338" y="1455738"/>
          <p14:tracePt t="83412" x="1303338" y="1473200"/>
          <p14:tracePt t="83428" x="1285875" y="1500188"/>
          <p14:tracePt t="83428" x="1285875" y="1517650"/>
          <p14:tracePt t="83446" x="1276350" y="1517650"/>
          <p14:tracePt t="83462" x="1276350" y="1554163"/>
          <p14:tracePt t="83478" x="1250950" y="1581150"/>
          <p14:tracePt t="83496" x="1241425" y="1616075"/>
          <p14:tracePt t="83511" x="1231900" y="1633538"/>
          <p14:tracePt t="83528" x="1214438" y="1670050"/>
          <p14:tracePt t="83545" x="1187450" y="1704975"/>
          <p14:tracePt t="83562" x="1169988" y="1758950"/>
          <p14:tracePt t="83578" x="1152525" y="1785938"/>
          <p14:tracePt t="83578" x="1133475" y="1812925"/>
          <p14:tracePt t="83598" x="1125538" y="1830388"/>
          <p14:tracePt t="83613" x="1098550" y="1884363"/>
          <p14:tracePt t="83631" x="1089025" y="1928813"/>
          <p14:tracePt t="83655" x="1071563" y="1965325"/>
          <p14:tracePt t="83662" x="1071563" y="1973263"/>
          <p14:tracePt t="83680" x="1071563" y="1982788"/>
          <p14:tracePt t="83696" x="1071563" y="2000250"/>
          <p14:tracePt t="83712" x="1071563" y="2017713"/>
          <p14:tracePt t="83729" x="1071563" y="2044700"/>
          <p14:tracePt t="83745" x="1071563" y="2081213"/>
          <p14:tracePt t="83762" x="1071563" y="2089150"/>
          <p14:tracePt t="83778" x="1071563" y="2116138"/>
          <p14:tracePt t="83795" x="1071563" y="2125663"/>
          <p14:tracePt t="83812" x="1071563" y="2160588"/>
          <p14:tracePt t="83829" x="1098550" y="2197100"/>
          <p14:tracePt t="83862" x="1133475" y="2276475"/>
          <p14:tracePt t="83863" x="1160463" y="2330450"/>
          <p14:tracePt t="83878" x="1187450" y="2374900"/>
          <p14:tracePt t="83895" x="1196975" y="2393950"/>
          <p14:tracePt t="83912" x="1223963" y="2438400"/>
          <p14:tracePt t="83929" x="1231900" y="2446338"/>
          <p14:tracePt t="83944" x="1258888" y="2473325"/>
          <p14:tracePt t="83983" x="1330325" y="2490788"/>
          <p14:tracePt t="84054" x="1357313" y="2490788"/>
          <p14:tracePt t="84070" x="1366838" y="2490788"/>
          <p14:tracePt t="84087" x="1374775" y="2490788"/>
          <p14:tracePt t="84095" x="1384300" y="2490788"/>
          <p14:tracePt t="84096" x="1393825" y="2500313"/>
          <p14:tracePt t="84142" x="1401763" y="2500313"/>
          <p14:tracePt t="84158" x="1419225" y="2500313"/>
          <p14:tracePt t="84167" x="1428750" y="2500313"/>
          <p14:tracePt t="84168" x="1446213" y="2500313"/>
          <p14:tracePt t="84179" x="1482725" y="2500313"/>
          <p14:tracePt t="84195" x="1509713" y="2500313"/>
          <p14:tracePt t="84212" x="1544638" y="2490788"/>
          <p14:tracePt t="84228" x="1562100" y="2473325"/>
          <p14:tracePt t="84228" x="1589088" y="2465388"/>
          <p14:tracePt t="84268" x="1608138" y="2455863"/>
          <p14:tracePt t="84326" x="1608138" y="2446338"/>
          <p14:tracePt t="84358" x="1608138" y="2428875"/>
          <p14:tracePt t="84364" x="1608138" y="2419350"/>
          <p14:tracePt t="84382" x="1608138" y="2411413"/>
          <p14:tracePt t="84383" x="1608138" y="2401888"/>
          <p14:tracePt t="84395" x="1589088" y="2374900"/>
          <p14:tracePt t="84412" x="1571625" y="2366963"/>
          <p14:tracePt t="84429" x="1554163" y="2357438"/>
          <p14:tracePt t="84445" x="1455738" y="2339975"/>
          <p14:tracePt t="84463" x="1357313" y="2339975"/>
          <p14:tracePt t="84478" x="1258888" y="2339975"/>
          <p14:tracePt t="84496" x="1116013" y="2339975"/>
          <p14:tracePt t="84512" x="973138" y="2339975"/>
          <p14:tracePt t="84529" x="776288" y="2393950"/>
          <p14:tracePt t="84545" x="633413" y="2446338"/>
          <p14:tracePt t="84562" x="527050" y="2482850"/>
          <p14:tracePt t="84579" x="428625" y="2544763"/>
          <p14:tracePt t="84579" x="401638" y="2571750"/>
          <p14:tracePt t="84599" x="347663" y="2625725"/>
          <p14:tracePt t="84615" x="303213" y="2670175"/>
          <p14:tracePt t="84632" x="295275" y="2679700"/>
          <p14:tracePt t="84645" x="285750" y="2724150"/>
          <p14:tracePt t="84668" x="285750" y="2768600"/>
          <p14:tracePt t="84679" x="285750" y="2822575"/>
          <p14:tracePt t="84696" x="285750" y="2857500"/>
          <p14:tracePt t="84712" x="285750" y="2894013"/>
          <p14:tracePt t="84728" x="285750" y="2919413"/>
          <p14:tracePt t="84745" x="303213" y="2955925"/>
          <p14:tracePt t="84762" x="339725" y="2982913"/>
          <p14:tracePt t="84778" x="374650" y="3054350"/>
          <p14:tracePt t="84795" x="428625" y="3108325"/>
          <p14:tracePt t="84813" x="490538" y="3170238"/>
          <p14:tracePt t="84828" x="544513" y="3179763"/>
          <p14:tracePt t="84828" x="571500" y="3197225"/>
          <p14:tracePt t="84862" x="633413" y="3197225"/>
          <p14:tracePt t="84863" x="687388" y="3205163"/>
          <p14:tracePt t="84879" x="758825" y="3205163"/>
          <p14:tracePt t="84895" x="857250" y="3205163"/>
          <p14:tracePt t="84912" x="973138" y="3205163"/>
          <p14:tracePt t="84929" x="1116013" y="3205163"/>
          <p14:tracePt t="84945" x="1241425" y="3205163"/>
          <p14:tracePt t="84961" x="1303338" y="3205163"/>
          <p14:tracePt t="84979" x="1411288" y="3170238"/>
          <p14:tracePt t="84995" x="1455738" y="3152775"/>
          <p14:tracePt t="85012" x="1554163" y="3125788"/>
          <p14:tracePt t="85028" x="1633538" y="3089275"/>
          <p14:tracePt t="85028" x="1660525" y="3071813"/>
          <p14:tracePt t="85046" x="1714500" y="3054350"/>
          <p14:tracePt t="85062" x="1776413" y="2990850"/>
          <p14:tracePt t="85100" x="1830388" y="2867025"/>
          <p14:tracePt t="85126" x="1847850" y="2840038"/>
          <p14:tracePt t="85134" x="1847850" y="2813050"/>
          <p14:tracePt t="85145" x="1847850" y="2741613"/>
          <p14:tracePt t="85161" x="1847850" y="2687638"/>
          <p14:tracePt t="85179" x="1847850" y="2633663"/>
          <p14:tracePt t="85195" x="1847850" y="2589213"/>
          <p14:tracePt t="85212" x="1830388" y="2554288"/>
          <p14:tracePt t="85228" x="1803400" y="2500313"/>
          <p14:tracePt t="85245" x="1724025" y="2393950"/>
          <p14:tracePt t="85263" x="1652588" y="2339975"/>
          <p14:tracePt t="85278" x="1598613" y="2303463"/>
          <p14:tracePt t="85296" x="1544638" y="2268538"/>
          <p14:tracePt t="85312" x="1455738" y="2251075"/>
          <p14:tracePt t="85329" x="1384300" y="2224088"/>
          <p14:tracePt t="85345" x="1322388" y="2205038"/>
          <p14:tracePt t="85362" x="1268413" y="2179638"/>
          <p14:tracePt t="85378" x="1214438" y="2179638"/>
          <p14:tracePt t="85395" x="1143000" y="2179638"/>
          <p14:tracePt t="85412" x="1089025" y="2179638"/>
          <p14:tracePt t="85429" x="1000125" y="2179638"/>
          <p14:tracePt t="85445" x="884238" y="2232025"/>
          <p14:tracePt t="85462" x="785813" y="2259013"/>
          <p14:tracePt t="85479" x="731838" y="2295525"/>
          <p14:tracePt t="85511" x="714375" y="2312988"/>
          <p14:tracePt t="85512" x="679450" y="2330450"/>
          <p14:tracePt t="85540" x="669925" y="2347913"/>
          <p14:tracePt t="85545" x="642938" y="2366963"/>
          <p14:tracePt t="85562" x="598488" y="2411413"/>
          <p14:tracePt t="85578" x="581025" y="2428875"/>
          <p14:tracePt t="85595" x="554038" y="2465388"/>
          <p14:tracePt t="85611" x="536575" y="2517775"/>
          <p14:tracePt t="85628" x="500063" y="2562225"/>
          <p14:tracePt t="85628" x="490538" y="2589213"/>
          <p14:tracePt t="85662" x="473075" y="2616200"/>
          <p14:tracePt t="85663" x="473075" y="2643188"/>
          <p14:tracePt t="85680" x="465138" y="2660650"/>
          <p14:tracePt t="85696" x="465138" y="2679700"/>
          <p14:tracePt t="85712" x="455613" y="2687638"/>
          <p14:tracePt t="85728" x="455613" y="2697163"/>
          <p14:tracePt t="85834" x="455613" y="2705100"/>
          <p14:tracePt t="85853" x="473075" y="2724150"/>
          <p14:tracePt t="85861" x="490538" y="2724150"/>
          <p14:tracePt t="85868" x="509588" y="2741613"/>
          <p14:tracePt t="85879" x="517525" y="2751138"/>
          <p14:tracePt t="85895" x="527050" y="2759075"/>
          <p14:tracePt t="85911" x="536575" y="2768600"/>
          <p14:tracePt t="85928" x="554038" y="2776538"/>
          <p14:tracePt t="85945" x="588963" y="2795588"/>
          <p14:tracePt t="86001" x="588963" y="2803525"/>
          <p14:tracePt t="86012" x="625475" y="2822575"/>
          <p14:tracePt t="86102" x="642938" y="2840038"/>
          <p14:tracePt t="86114" x="652463" y="2847975"/>
          <p14:tracePt t="86148" x="704850" y="2867025"/>
          <p14:tracePt t="86212" x="758825" y="2884488"/>
          <p14:tracePt t="86252" x="768350" y="2894013"/>
          <p14:tracePt t="86262" x="785813" y="2894013"/>
          <p14:tracePt t="86279" x="803275" y="2901950"/>
          <p14:tracePt t="86296" x="847725" y="2919413"/>
          <p14:tracePt t="86312" x="866775" y="2928938"/>
          <p14:tracePt t="86328" x="1054100" y="2955925"/>
          <p14:tracePt t="86436" x="1062038" y="2955925"/>
          <p14:tracePt t="86436" x="1071563" y="2955925"/>
          <p14:tracePt t="86446" x="1098550" y="2955925"/>
          <p14:tracePt t="86462" x="1152525" y="2955925"/>
          <p14:tracePt t="86481" x="1187450" y="2955925"/>
          <p14:tracePt t="86495" x="1214438" y="2955925"/>
          <p14:tracePt t="86513" x="1223963" y="2955925"/>
          <p14:tracePt t="86528" x="1250950" y="2955925"/>
          <p14:tracePt t="86546" x="1258888" y="2955925"/>
          <p14:tracePt t="86562" x="1268413" y="2946400"/>
          <p14:tracePt t="86579" x="1285875" y="2938463"/>
          <p14:tracePt t="86595" x="1285875" y="2928938"/>
          <p14:tracePt t="86612" x="1303338" y="2928938"/>
          <p14:tracePt t="86628" x="1312863" y="2919413"/>
          <p14:tracePt t="86645" x="1330325" y="2911475"/>
          <p14:tracePt t="86662" x="1347788" y="2901950"/>
          <p14:tracePt t="86680" x="1366838" y="2884488"/>
          <p14:tracePt t="86695" x="1374775" y="2884488"/>
          <p14:tracePt t="86712" x="1384300" y="2874963"/>
          <p14:tracePt t="86729" x="1393825" y="2857500"/>
          <p14:tracePt t="86745" x="1401763" y="2847975"/>
          <p14:tracePt t="86762" x="1411288" y="2803525"/>
          <p14:tracePt t="86781" x="1428750" y="2795588"/>
          <p14:tracePt t="86796" x="1446213" y="2751138"/>
          <p14:tracePt t="86812" x="1446213" y="2732088"/>
          <p14:tracePt t="86828" x="1455738" y="2687638"/>
          <p14:tracePt t="86845" x="1455738" y="2670175"/>
          <p14:tracePt t="86862" x="1455738" y="2643188"/>
          <p14:tracePt t="86878" x="1455738" y="2616200"/>
          <p14:tracePt t="86896" x="1455738" y="2598738"/>
          <p14:tracePt t="86912" x="1455738" y="2562225"/>
          <p14:tracePt t="86929" x="1455738" y="2536825"/>
          <p14:tracePt t="86945" x="1455738" y="2509838"/>
          <p14:tracePt t="86962" x="1446213" y="2490788"/>
          <p14:tracePt t="86978" x="1446213" y="2482850"/>
          <p14:tracePt t="86996" x="1438275" y="2465388"/>
          <p14:tracePt t="87012" x="1428750" y="2446338"/>
          <p14:tracePt t="87028" x="1411288" y="2438400"/>
          <p14:tracePt t="87045" x="1393825" y="2411413"/>
          <p14:tracePt t="87062" x="1384300" y="2401888"/>
          <p14:tracePt t="87078" x="1374775" y="2401888"/>
          <p14:tracePt t="87095" x="1366838" y="2401888"/>
          <p14:tracePt t="87112" x="1357313" y="2401888"/>
          <p14:tracePt t="87129" x="1330325" y="2401888"/>
          <p14:tracePt t="87144" x="1312863" y="2401888"/>
          <p14:tracePt t="87162" x="1295400" y="2401888"/>
          <p14:tracePt t="87198" x="1285875" y="2401888"/>
          <p14:tracePt t="87199" x="1276350" y="2401888"/>
          <p14:tracePt t="87212" x="1268413" y="2401888"/>
          <p14:tracePt t="87228" x="1241425" y="2401888"/>
          <p14:tracePt t="87245" x="1204913" y="2401888"/>
          <p14:tracePt t="87286" x="1196975" y="2401888"/>
          <p14:tracePt t="87302" x="1187450" y="2401888"/>
          <p14:tracePt t="87310" x="1169988" y="2401888"/>
          <p14:tracePt t="87334" x="1152525" y="2401888"/>
          <p14:tracePt t="87358" x="1133475" y="2401888"/>
          <p14:tracePt t="87364" x="1116013" y="2401888"/>
          <p14:tracePt t="87379" x="1098550" y="2401888"/>
          <p14:tracePt t="87398" x="1089025" y="2401888"/>
          <p14:tracePt t="87399" x="1081088" y="2401888"/>
          <p14:tracePt t="87430" x="1071563" y="2401888"/>
          <p14:tracePt t="88381" x="1081088" y="2401888"/>
          <p14:tracePt t="88413" x="1089025" y="2401888"/>
          <p14:tracePt t="88421" x="1098550" y="2401888"/>
          <p14:tracePt t="88437" x="1108075" y="2401888"/>
          <p14:tracePt t="88501" x="1116013" y="2401888"/>
          <p14:tracePt t="88509" x="1125538" y="2401888"/>
          <p14:tracePt t="88517" x="1133475" y="2401888"/>
          <p14:tracePt t="88528" x="1160463" y="2401888"/>
          <p14:tracePt t="88544" x="1179513" y="2401888"/>
          <p14:tracePt t="88561" x="1204913" y="2401888"/>
          <p14:tracePt t="88577" x="1231900" y="2401888"/>
          <p14:tracePt t="88595" x="1268413" y="2401888"/>
          <p14:tracePt t="88611" x="1295400" y="2401888"/>
          <p14:tracePt t="88628" x="1303338" y="2401888"/>
          <p14:tracePt t="88644" x="1347788" y="2401888"/>
          <p14:tracePt t="88644" x="1374775" y="2401888"/>
          <p14:tracePt t="88662" x="1446213" y="2438400"/>
          <p14:tracePt t="88679" x="1527175" y="2465388"/>
          <p14:tracePt t="88695" x="1608138" y="2482850"/>
          <p14:tracePt t="88711" x="1670050" y="2500313"/>
          <p14:tracePt t="88735" x="1704975" y="2509838"/>
          <p14:tracePt t="88744" x="1741488" y="2527300"/>
          <p14:tracePt t="88762" x="1776413" y="2527300"/>
          <p14:tracePt t="88778" x="1822450" y="2527300"/>
          <p14:tracePt t="88795" x="1911350" y="2554288"/>
          <p14:tracePt t="88828" x="1955800" y="2562225"/>
          <p14:tracePt t="88844" x="1965325" y="2571750"/>
          <p14:tracePt t="88845" x="2009775" y="2571750"/>
          <p14:tracePt t="88845" x="2017713" y="2571750"/>
          <p14:tracePt t="88862" x="2062163" y="2581275"/>
          <p14:tracePt t="88878" x="2116138" y="2581275"/>
          <p14:tracePt t="88895" x="2143125" y="2589213"/>
          <p14:tracePt t="88912" x="2197100" y="2589213"/>
          <p14:tracePt t="88928" x="2232025" y="2608263"/>
          <p14:tracePt t="88945" x="2303463" y="2608263"/>
          <p14:tracePt t="88961" x="2374900" y="2625725"/>
          <p14:tracePt t="88978" x="2419350" y="2625725"/>
          <p14:tracePt t="88994" x="2455863" y="2625725"/>
          <p14:tracePt t="89011" x="2490788" y="2625725"/>
          <p14:tracePt t="89028" x="2527300" y="2633663"/>
          <p14:tracePt t="89044" x="2581275" y="2633663"/>
          <p14:tracePt t="89070" x="2581275" y="2643188"/>
          <p14:tracePt t="89078" x="2598738" y="2643188"/>
          <p14:tracePt t="89094" x="2616200" y="2652713"/>
          <p14:tracePt t="89141" x="2625725" y="2652713"/>
          <p14:tracePt t="89157" x="2633663" y="2660650"/>
          <p14:tracePt t="89182" x="2643188" y="2670175"/>
          <p14:tracePt t="89190" x="2643188" y="2687638"/>
          <p14:tracePt t="89198" x="2652713" y="2687638"/>
          <p14:tracePt t="89201" x="2660650" y="2697163"/>
          <p14:tracePt t="89211" x="2670175" y="2714625"/>
          <p14:tracePt t="89228" x="2679700" y="2741613"/>
          <p14:tracePt t="89228" x="2697163" y="2751138"/>
          <p14:tracePt t="89246" x="2697163" y="2768600"/>
          <p14:tracePt t="89261" x="2705100" y="2786063"/>
          <p14:tracePt t="89279" x="2705100" y="2795588"/>
          <p14:tracePt t="89294" x="2714625" y="2813050"/>
          <p14:tracePt t="89311" x="2732088" y="2830513"/>
          <p14:tracePt t="89328" x="2732088" y="2847975"/>
          <p14:tracePt t="89344" x="2732088" y="2857500"/>
          <p14:tracePt t="89362" x="2732088" y="2867025"/>
          <p14:tracePt t="89378" x="2732088" y="2874963"/>
          <p14:tracePt t="89395" x="2732088" y="2884488"/>
          <p14:tracePt t="89411" x="2741613" y="2884488"/>
          <p14:tracePt t="89446" x="2741613" y="2901950"/>
          <p14:tracePt t="89670" x="2732088" y="2901950"/>
          <p14:tracePt t="89814" x="2714625" y="2911475"/>
          <p14:tracePt t="89822" x="2705100" y="2919413"/>
          <p14:tracePt t="89845" x="2679700" y="2928938"/>
          <p14:tracePt t="89870" x="2660650" y="2938463"/>
          <p14:tracePt t="89886" x="2643188" y="2938463"/>
          <p14:tracePt t="89900" x="2625725" y="2946400"/>
          <p14:tracePt t="89910" x="2608263" y="2955925"/>
          <p14:tracePt t="89928" x="2589213" y="2965450"/>
          <p14:tracePt t="89946" x="2544763" y="2965450"/>
          <p14:tracePt t="89961" x="2517775" y="2973388"/>
          <p14:tracePt t="89979" x="2490788" y="2973388"/>
          <p14:tracePt t="89995" x="2455863" y="2982913"/>
          <p14:tracePt t="90012" x="2438400" y="2990850"/>
          <p14:tracePt t="90028" x="2428875" y="2990850"/>
          <p14:tracePt t="90045" x="2419350" y="2990850"/>
          <p14:tracePt t="90061" x="2374900" y="2990850"/>
          <p14:tracePt t="90078" x="2357438" y="2990850"/>
          <p14:tracePt t="90094" x="2322513" y="2990850"/>
          <p14:tracePt t="90111" x="2312988" y="3000375"/>
          <p14:tracePt t="90128" x="2295525" y="3000375"/>
          <p14:tracePt t="90145" x="2276475" y="3000375"/>
          <p14:tracePt t="90162" x="2251075" y="3000375"/>
          <p14:tracePt t="90178" x="2232025" y="3000375"/>
          <p14:tracePt t="90194" x="2224088" y="3000375"/>
          <p14:tracePt t="90211" x="2197100" y="3000375"/>
          <p14:tracePt t="90228" x="2187575" y="3000375"/>
          <p14:tracePt t="90245" x="2170113" y="3000375"/>
          <p14:tracePt t="90245" x="2160588" y="3000375"/>
          <p14:tracePt t="90262" x="2133600" y="2990850"/>
          <p14:tracePt t="90279" x="2116138" y="2982913"/>
          <p14:tracePt t="90298" x="2089150" y="2973388"/>
          <p14:tracePt t="90312" x="2071688" y="2973388"/>
          <p14:tracePt t="90329" x="2054225" y="2965450"/>
          <p14:tracePt t="90351" x="2036763" y="2955925"/>
          <p14:tracePt t="90390" x="2027238" y="2938463"/>
          <p14:tracePt t="90414" x="2009775" y="2938463"/>
          <p14:tracePt t="90446" x="2000250" y="2928938"/>
          <p14:tracePt t="91014" x="2000250" y="2919413"/>
          <p14:tracePt t="91038" x="2000250" y="2911475"/>
          <p14:tracePt t="91262" x="2017713" y="2911475"/>
          <p14:tracePt t="91286" x="2027238" y="2901950"/>
          <p14:tracePt t="91790" x="2036763" y="2901950"/>
          <p14:tracePt t="91793" x="2054225" y="2884488"/>
          <p14:tracePt t="91822" x="2062163" y="2884488"/>
          <p14:tracePt t="91902" x="2071688" y="2884488"/>
          <p14:tracePt t="91934" x="2081213" y="2884488"/>
          <p14:tracePt t="92110" x="2081213" y="2874963"/>
          <p14:tracePt t="92114" x="2089150" y="2874963"/>
          <p14:tracePt t="92357" x="2108200" y="2874963"/>
          <p14:tracePt t="92374" x="2116138" y="2867025"/>
          <p14:tracePt t="92375" x="2116138" y="2857500"/>
          <p14:tracePt t="92386" x="2125663" y="2857500"/>
          <p14:tracePt t="92394" x="2143125" y="2857500"/>
          <p14:tracePt t="92411" x="2170113" y="2847975"/>
          <p14:tracePt t="92428" x="2197100" y="2847975"/>
          <p14:tracePt t="92445" x="2232025" y="2830513"/>
          <p14:tracePt t="92461" x="2259013" y="2822575"/>
          <p14:tracePt t="92479" x="2268538" y="2822575"/>
          <p14:tracePt t="92526" x="2276475" y="2822575"/>
          <p14:tracePt t="92533" x="2295525" y="2822575"/>
          <p14:tracePt t="92726" x="2276475" y="2830513"/>
          <p14:tracePt t="92830" x="2268538" y="2830513"/>
          <p14:tracePt t="92854" x="2268538" y="2840038"/>
          <p14:tracePt t="92861" x="2259013" y="2840038"/>
          <p14:tracePt t="92878" x="2251075" y="2847975"/>
          <p14:tracePt t="92902" x="2241550" y="2847975"/>
          <p14:tracePt t="92910" x="2224088" y="2847975"/>
          <p14:tracePt t="92917" x="2214563" y="2857500"/>
          <p14:tracePt t="92949" x="2205038" y="2857500"/>
          <p14:tracePt t="92982" x="2197100" y="2867025"/>
          <p14:tracePt t="92998" x="2197100" y="2874963"/>
          <p14:tracePt t="93011" x="2187575" y="2874963"/>
          <p14:tracePt t="93030" x="2170113" y="2884488"/>
          <p14:tracePt t="93062" x="2160588" y="2884488"/>
          <p14:tracePt t="93078" x="2152650" y="2884488"/>
          <p14:tracePt t="93079" x="2143125" y="2894013"/>
          <p14:tracePt t="93117" x="2098675" y="2901950"/>
          <p14:tracePt t="96254" x="2108200" y="2901950"/>
          <p14:tracePt t="96469" x="2133600" y="2901950"/>
          <p14:tracePt t="96638" x="2133600" y="2884488"/>
          <p14:tracePt t="96659" x="2152650" y="2884488"/>
          <p14:tracePt t="97301" x="2160588" y="2884488"/>
          <p14:tracePt t="97318" x="2170113" y="2874963"/>
          <p14:tracePt t="97334" x="2179638" y="2867025"/>
          <p14:tracePt t="97358" x="2197100" y="2857500"/>
          <p14:tracePt t="97390" x="2205038" y="2857500"/>
          <p14:tracePt t="97648" x="2214563" y="2857500"/>
          <p14:tracePt t="99046" x="2224088" y="2847975"/>
          <p14:tracePt t="99447" x="2224088" y="2840038"/>
          <p14:tracePt t="99461" x="2241550" y="2840038"/>
          <p14:tracePt t="99502" x="2259013" y="2840038"/>
          <p14:tracePt t="99511" x="2276475" y="2830513"/>
          <p14:tracePt t="99527" x="2286000" y="2830513"/>
          <p14:tracePt t="99528" x="2339975" y="2830513"/>
          <p14:tracePt t="99544" x="2366963" y="2830513"/>
          <p14:tracePt t="99560" x="2384425" y="2830513"/>
          <p14:tracePt t="99589" x="2393950" y="2830513"/>
          <p14:tracePt t="99594" x="2411413" y="2830513"/>
          <p14:tracePt t="99610" x="2419350" y="2830513"/>
          <p14:tracePt t="99627" x="2438400" y="2830513"/>
          <p14:tracePt t="99644" x="2465388" y="2830513"/>
          <p14:tracePt t="99660" x="2500313" y="2830513"/>
          <p14:tracePt t="99660" x="2527300" y="2847975"/>
          <p14:tracePt t="99679" x="2581275" y="2847975"/>
          <p14:tracePt t="99694" x="2660650" y="2867025"/>
          <p14:tracePt t="99711" x="2697163" y="2874963"/>
          <p14:tracePt t="99750" x="2705100" y="2874963"/>
          <p14:tracePt t="99760" x="2724150" y="2874963"/>
          <p14:tracePt t="99766" x="2741613" y="2874963"/>
          <p14:tracePt t="99777" x="2768600" y="2874963"/>
          <p14:tracePt t="99794" x="2786063" y="2894013"/>
          <p14:tracePt t="99794" x="2803525" y="2894013"/>
          <p14:tracePt t="99822" x="2840038" y="2894013"/>
          <p14:tracePt t="99822" x="2847975" y="2894013"/>
          <p14:tracePt t="99854" x="2857500" y="2894013"/>
          <p14:tracePt t="99886" x="2867025" y="2894013"/>
          <p14:tracePt t="99894" x="2874963" y="2894013"/>
          <p14:tracePt t="99899" x="2894013" y="2901950"/>
          <p14:tracePt t="100174" x="2911475" y="2901950"/>
          <p14:tracePt t="100182" x="2928938" y="2776538"/>
          <p14:tracePt t="100272" x="2928938" y="2759075"/>
          <p14:tracePt t="100311" x="2928938" y="2751138"/>
          <p14:tracePt t="100311" x="2928938" y="2732088"/>
          <p14:tracePt t="100327" x="2919413" y="2732088"/>
          <p14:tracePt t="100345" x="2919413" y="2714625"/>
          <p14:tracePt t="100360" x="2901950" y="2687638"/>
          <p14:tracePt t="100378" x="2884488" y="2670175"/>
          <p14:tracePt t="100394" x="2874963" y="2660650"/>
          <p14:tracePt t="100411" x="2857500" y="2643188"/>
          <p14:tracePt t="100428" x="2840038" y="2633663"/>
          <p14:tracePt t="100444" x="2822575" y="2625725"/>
          <p14:tracePt t="100461" x="2803525" y="2625725"/>
          <p14:tracePt t="100461" x="2803525" y="2616200"/>
          <p14:tracePt t="100494" x="2786063" y="2616200"/>
          <p14:tracePt t="100495" x="2776538" y="2608263"/>
          <p14:tracePt t="100511" x="2768600" y="2608263"/>
          <p14:tracePt t="100527" x="2741613" y="2608263"/>
          <p14:tracePt t="100545" x="2724150" y="2608263"/>
          <p14:tracePt t="100560" x="2679700" y="2608263"/>
          <p14:tracePt t="100578" x="2643188" y="2608263"/>
          <p14:tracePt t="100594" x="2589213" y="2608263"/>
          <p14:tracePt t="100611" x="2536825" y="2608263"/>
          <p14:tracePt t="100627" x="2500313" y="2608263"/>
          <p14:tracePt t="100645" x="2428875" y="2608263"/>
          <p14:tracePt t="100685" x="2393950" y="2608263"/>
          <p14:tracePt t="100706" x="2366963" y="2608263"/>
          <p14:tracePt t="100727" x="2357438" y="2608263"/>
          <p14:tracePt t="100729" x="2330450" y="2608263"/>
          <p14:tracePt t="100744" x="2303463" y="2608263"/>
          <p14:tracePt t="100761" x="2286000" y="2625725"/>
          <p14:tracePt t="100777" x="2241550" y="2625725"/>
          <p14:tracePt t="100794" x="2224088" y="2633663"/>
          <p14:tracePt t="100810" x="2214563" y="2643188"/>
          <p14:tracePt t="100828" x="2197100" y="2652713"/>
          <p14:tracePt t="100844" x="2187575" y="2660650"/>
          <p14:tracePt t="100861" x="2179638" y="2670175"/>
          <p14:tracePt t="100877" x="2160588" y="2670175"/>
          <p14:tracePt t="101022" x="2160588" y="2687638"/>
          <p14:tracePt t="101038" x="2160588" y="2697163"/>
          <p14:tracePt t="101062" x="2152650" y="2705100"/>
          <p14:tracePt t="101070" x="2152650" y="2714625"/>
          <p14:tracePt t="101081" x="2152650" y="2741613"/>
          <p14:tracePt t="101095" x="2152650" y="2759075"/>
          <p14:tracePt t="101110" x="2143125" y="2768600"/>
          <p14:tracePt t="101127" x="2143125" y="2786063"/>
          <p14:tracePt t="101145" x="2143125" y="2795588"/>
          <p14:tracePt t="101160" x="2143125" y="2803525"/>
          <p14:tracePt t="101198" x="2143125" y="2822575"/>
          <p14:tracePt t="101294" x="2143125" y="2830513"/>
          <p14:tracePt t="101302" x="2143125" y="2847975"/>
          <p14:tracePt t="101345" x="2152650" y="2857500"/>
          <p14:tracePt t="101366" x="2160588" y="2857500"/>
          <p14:tracePt t="101371" x="2170113" y="2857500"/>
          <p14:tracePt t="101377" x="2197100" y="2867025"/>
          <p14:tracePt t="101394" x="2224088" y="2867025"/>
          <p14:tracePt t="101410" x="2259013" y="2867025"/>
          <p14:tracePt t="101427" x="2295525" y="2867025"/>
          <p14:tracePt t="101444" x="2366963" y="2867025"/>
          <p14:tracePt t="101460" x="2446338" y="2867025"/>
          <p14:tracePt t="101460" x="2473325" y="2867025"/>
          <p14:tracePt t="101479" x="2517775" y="2867025"/>
          <p14:tracePt t="101494" x="2616200" y="2867025"/>
          <p14:tracePt t="101510" x="2660650" y="2847975"/>
          <p14:tracePt t="101527" x="2714625" y="2847975"/>
          <p14:tracePt t="101544" x="2732088" y="2847975"/>
          <p14:tracePt t="101560" x="2759075" y="2840038"/>
          <p14:tracePt t="101577" x="2803525" y="2830513"/>
          <p14:tracePt t="101595" x="2830513" y="2822575"/>
          <p14:tracePt t="101610" x="2874963" y="2822575"/>
          <p14:tracePt t="101628" x="2911475" y="2813050"/>
          <p14:tracePt t="101644" x="2919413" y="2803525"/>
          <p14:tracePt t="101660" x="2946400" y="2803525"/>
          <p14:tracePt t="101660" x="2955925" y="2786063"/>
          <p14:tracePt t="101679" x="2965450" y="2786063"/>
          <p14:tracePt t="101694" x="2973388" y="2776538"/>
          <p14:tracePt t="101813" x="2990850" y="2776538"/>
          <p14:tracePt t="101838" x="3000375" y="2776538"/>
          <p14:tracePt t="101847" x="3009900" y="2776538"/>
          <p14:tracePt t="101859" x="3027363" y="2786063"/>
          <p14:tracePt t="101877" x="3054350" y="2813050"/>
          <p14:tracePt t="101878" x="3062288" y="2822575"/>
          <p14:tracePt t="101878" x="3081338" y="2847975"/>
          <p14:tracePt t="101895" x="3098800" y="2884488"/>
          <p14:tracePt t="101910" x="3108325" y="2894013"/>
          <p14:tracePt t="101958" x="3108325" y="2901950"/>
          <p14:tracePt t="101973" x="3108325" y="2911475"/>
          <p14:tracePt t="101978" x="3108325" y="2919413"/>
          <p14:tracePt t="102030" x="3108325" y="2928938"/>
          <p14:tracePt t="102054" x="3098800" y="2938463"/>
          <p14:tracePt t="102110" x="3089275" y="2938463"/>
          <p14:tracePt t="102150" x="3071813" y="2938463"/>
          <p14:tracePt t="102166" x="3062288" y="2938463"/>
          <p14:tracePt t="102171" x="3044825" y="2938463"/>
          <p14:tracePt t="102178" x="3027363" y="2928938"/>
          <p14:tracePt t="102194" x="2982913" y="2894013"/>
          <p14:tracePt t="102211" x="2965450" y="2884488"/>
          <p14:tracePt t="102227" x="2955925" y="2874963"/>
          <p14:tracePt t="102244" x="2928938" y="2867025"/>
          <p14:tracePt t="102260" x="2919413" y="2867025"/>
          <p14:tracePt t="102260" x="2901950" y="2847975"/>
          <p14:tracePt t="102894" x="2901950" y="2840038"/>
          <p14:tracePt t="106637" x="2894013" y="2822575"/>
          <p14:tracePt t="106645" x="2884488" y="2813050"/>
          <p14:tracePt t="106653" x="2884488" y="2803525"/>
          <p14:tracePt t="106660" x="2874963" y="2768600"/>
          <p14:tracePt t="106660" x="2874963" y="2751138"/>
          <p14:tracePt t="106687" x="2857500" y="2705100"/>
          <p14:tracePt t="106743" x="2847975" y="2697163"/>
          <p14:tracePt t="106744" x="2847975" y="2687638"/>
          <p14:tracePt t="106774" x="2847975" y="2679700"/>
          <p14:tracePt t="106829" x="2847975" y="2670175"/>
          <p14:tracePt t="106886" x="2840038" y="2660650"/>
          <p14:tracePt t="106902" x="2830513" y="2643188"/>
          <p14:tracePt t="106919" x="2822575" y="2633663"/>
          <p14:tracePt t="106919" x="2803525" y="2616200"/>
          <p14:tracePt t="106926" x="2776538" y="2589213"/>
          <p14:tracePt t="106944" x="2768600" y="2581275"/>
          <p14:tracePt t="106960" x="2759075" y="2571750"/>
          <p14:tracePt t="106978" x="2751138" y="2562225"/>
          <p14:tracePt t="106993" x="2741613" y="2562225"/>
          <p14:tracePt t="107010" x="2714625" y="2562225"/>
          <p14:tracePt t="107026" x="2670175" y="2562225"/>
          <p14:tracePt t="107043" x="2625725" y="2562225"/>
          <p14:tracePt t="107060" x="2581275" y="2562225"/>
          <p14:tracePt t="107077" x="2527300" y="2562225"/>
          <p14:tracePt t="107094" x="2482850" y="2562225"/>
          <p14:tracePt t="107111" x="2455863" y="2562225"/>
          <p14:tracePt t="107127" x="2401888" y="2562225"/>
          <p14:tracePt t="107145" x="2322513" y="2562225"/>
          <p14:tracePt t="107173" x="2312988" y="2562225"/>
          <p14:tracePt t="107179" x="2276475" y="2562225"/>
          <p14:tracePt t="107193" x="2214563" y="2571750"/>
          <p14:tracePt t="107210" x="2170113" y="2571750"/>
          <p14:tracePt t="107226" x="2143125" y="2581275"/>
          <p14:tracePt t="107244" x="2081213" y="2598738"/>
          <p14:tracePt t="107260" x="2062163" y="2598738"/>
          <p14:tracePt t="107260" x="2054225" y="2598738"/>
          <p14:tracePt t="107278" x="2036763" y="2608263"/>
          <p14:tracePt t="107294" x="1982788" y="2625725"/>
          <p14:tracePt t="107310" x="1965325" y="2625725"/>
          <p14:tracePt t="107327" x="1946275" y="2633663"/>
          <p14:tracePt t="107343" x="1928813" y="2643188"/>
          <p14:tracePt t="107360" x="1911350" y="2643188"/>
          <p14:tracePt t="107377" x="1901825" y="2660650"/>
          <p14:tracePt t="107394" x="1893888" y="2670175"/>
          <p14:tracePt t="107410" x="1884363" y="2670175"/>
          <p14:tracePt t="107428" x="1874838" y="2670175"/>
          <p14:tracePt t="107470" x="1874838" y="2687638"/>
          <p14:tracePt t="107494" x="1866900" y="2697163"/>
          <p14:tracePt t="107510" x="1866900" y="2705100"/>
          <p14:tracePt t="107518" x="1866900" y="2724150"/>
          <p14:tracePt t="107527" x="1866900" y="2732088"/>
          <p14:tracePt t="107543" x="1866900" y="2751138"/>
          <p14:tracePt t="107560" x="1866900" y="2768600"/>
          <p14:tracePt t="107576" x="1866900" y="2776538"/>
          <p14:tracePt t="107613" x="1866900" y="2786063"/>
          <p14:tracePt t="107662" x="1866900" y="2813050"/>
          <p14:tracePt t="107687" x="1874838" y="2822575"/>
          <p14:tracePt t="107702" x="1874838" y="2830513"/>
          <p14:tracePt t="107710" x="1884363" y="2830513"/>
          <p14:tracePt t="107716" x="1893888" y="2840038"/>
          <p14:tracePt t="107766" x="1901825" y="2840038"/>
          <p14:tracePt t="107790" x="1919288" y="2857500"/>
          <p14:tracePt t="107791" x="1928813" y="2857500"/>
          <p14:tracePt t="107822" x="1946275" y="2857500"/>
          <p14:tracePt t="107846" x="1955800" y="2867025"/>
          <p14:tracePt t="107862" x="1955800" y="2874963"/>
          <p14:tracePt t="107869" x="1965325" y="2874963"/>
          <p14:tracePt t="107876" x="1973263" y="2874963"/>
          <p14:tracePt t="107893" x="1982788" y="2884488"/>
          <p14:tracePt t="107910" x="2000250" y="2884488"/>
          <p14:tracePt t="107926" x="2027238" y="2901950"/>
          <p14:tracePt t="107944" x="2054225" y="2919413"/>
          <p14:tracePt t="107960" x="2098675" y="2919413"/>
          <p14:tracePt t="107977" x="2160588" y="2955925"/>
          <p14:tracePt t="107994" x="2224088" y="2965450"/>
          <p14:tracePt t="108013" x="2251075" y="2965450"/>
          <p14:tracePt t="108028" x="2303463" y="2965450"/>
          <p14:tracePt t="108044" x="2347913" y="2965450"/>
          <p14:tracePt t="108060" x="2438400" y="2965450"/>
          <p14:tracePt t="108077" x="2527300" y="2965450"/>
          <p14:tracePt t="108093" x="2652713" y="2965450"/>
          <p14:tracePt t="108111" x="2724150" y="2965450"/>
          <p14:tracePt t="108127" x="2776538" y="2965450"/>
          <p14:tracePt t="108143" x="2813050" y="2965450"/>
          <p14:tracePt t="108160" x="2867025" y="2965450"/>
          <p14:tracePt t="108177" x="2938463" y="2965450"/>
          <p14:tracePt t="108193" x="2990850" y="2965450"/>
          <p14:tracePt t="108209" x="3071813" y="2928938"/>
          <p14:tracePt t="108233" x="3089275" y="2928938"/>
          <p14:tracePt t="108243" x="3116263" y="2901950"/>
          <p14:tracePt t="108260" x="3143250" y="2867025"/>
          <p14:tracePt t="108276" x="3179763" y="2830513"/>
          <p14:tracePt t="108276" x="3187700" y="2813050"/>
          <p14:tracePt t="108294" x="3197225" y="2786063"/>
          <p14:tracePt t="108309" x="3197225" y="2741613"/>
          <p14:tracePt t="108327" x="3197225" y="2724150"/>
          <p14:tracePt t="108382" x="3197225" y="2714625"/>
          <p14:tracePt t="108437" x="3197225" y="2687638"/>
          <p14:tracePt t="108446" x="3197225" y="2643188"/>
          <p14:tracePt t="108449" x="3160713" y="2633663"/>
          <p14:tracePt t="108460" x="3125788" y="2608263"/>
          <p14:tracePt t="108476" x="3036888" y="2544763"/>
          <p14:tracePt t="108494" x="2990850" y="2527300"/>
          <p14:tracePt t="108510" x="2965450" y="2517775"/>
          <p14:tracePt t="108566" x="2955925" y="2517775"/>
          <p14:tracePt t="108574" x="2946400" y="2517775"/>
          <p14:tracePt t="108577" x="2911475" y="2517775"/>
          <p14:tracePt t="108593" x="2857500" y="2517775"/>
          <p14:tracePt t="108610" x="2795588" y="2517775"/>
          <p14:tracePt t="108627" x="2759075" y="2517775"/>
          <p14:tracePt t="108644" x="2724150" y="2517775"/>
          <p14:tracePt t="108660" x="2705100" y="2517775"/>
          <p14:tracePt t="108660" x="2679700" y="2517775"/>
          <p14:tracePt t="108702" x="2670175" y="2517775"/>
          <p14:tracePt t="108704" x="2660650" y="2517775"/>
          <p14:tracePt t="108838" x="2652713" y="2527300"/>
          <p14:tracePt t="108886" x="2660650" y="2527300"/>
          <p14:tracePt t="108894" x="2670175" y="2527300"/>
          <p14:tracePt t="108899" x="2679700" y="2527300"/>
          <p14:tracePt t="108910" x="2697163" y="2527300"/>
          <p14:tracePt t="108974" x="2705100" y="2527300"/>
          <p14:tracePt t="108982" x="2714625" y="2527300"/>
          <p14:tracePt t="108998" x="2732088" y="2527300"/>
          <p14:tracePt t="112878" x="2732088" y="2536825"/>
          <p14:tracePt t="112910" x="2732088" y="2554288"/>
          <p14:tracePt t="112925" x="2741613" y="2562225"/>
          <p14:tracePt t="112931" x="2751138" y="2581275"/>
          <p14:tracePt t="112943" x="2768600" y="2589213"/>
          <p14:tracePt t="112959" x="2776538" y="2608263"/>
          <p14:tracePt t="112976" x="2803525" y="2625725"/>
          <p14:tracePt t="112992" x="2822575" y="2643188"/>
          <p14:tracePt t="113010" x="2840038" y="2660650"/>
          <p14:tracePt t="113026" x="2857500" y="2687638"/>
          <p14:tracePt t="113042" x="2874963" y="2705100"/>
          <p14:tracePt t="113142" x="2894013" y="2705100"/>
          <p14:tracePt t="113182" x="2911475" y="2697163"/>
          <p14:tracePt t="113189" x="2911475" y="2687638"/>
          <p14:tracePt t="113191" x="2911475" y="2643188"/>
          <p14:tracePt t="113217" x="2901950" y="2608263"/>
          <p14:tracePt t="113217" x="2901950" y="2571750"/>
          <p14:tracePt t="113226" x="2874963" y="2509838"/>
          <p14:tracePt t="113242" x="2857500" y="2446338"/>
          <p14:tracePt t="113262" x="2840038" y="2401888"/>
          <p14:tracePt t="113278" x="2830513" y="2384425"/>
          <p14:tracePt t="113278" x="2822575" y="2366963"/>
          <p14:tracePt t="113294" x="2803525" y="2357438"/>
          <p14:tracePt t="113310" x="2759075" y="2339975"/>
          <p14:tracePt t="113326" x="2697163" y="2339975"/>
          <p14:tracePt t="113343" x="2598738" y="2339975"/>
          <p14:tracePt t="113360" x="2473325" y="2339975"/>
          <p14:tracePt t="113377" x="2322513" y="2401888"/>
          <p14:tracePt t="113392" x="2143125" y="2482850"/>
          <p14:tracePt t="113409" x="1990725" y="2536825"/>
          <p14:tracePt t="113427" x="1893888" y="2616200"/>
          <p14:tracePt t="113442" x="1866900" y="2660650"/>
          <p14:tracePt t="113460" x="1839913" y="2724150"/>
          <p14:tracePt t="113476" x="1839913" y="2803525"/>
          <p14:tracePt t="113493" x="1839913" y="2911475"/>
          <p14:tracePt t="113510" x="1911350" y="3081338"/>
          <p14:tracePt t="113526" x="1965325" y="3152775"/>
          <p14:tracePt t="113543" x="2036763" y="3214688"/>
          <p14:tracePt t="113560" x="2133600" y="3295650"/>
          <p14:tracePt t="113576" x="2259013" y="3348038"/>
          <p14:tracePt t="113593" x="2384425" y="3384550"/>
          <p14:tracePt t="113610" x="2527300" y="3384550"/>
          <p14:tracePt t="113627" x="2714625" y="3384550"/>
          <p14:tracePt t="113644" x="2884488" y="3384550"/>
          <p14:tracePt t="113660" x="2982913" y="3384550"/>
          <p14:tracePt t="113660" x="3027363" y="3384550"/>
          <p14:tracePt t="113679" x="3081338" y="3384550"/>
          <p14:tracePt t="113693" x="3170238" y="3357563"/>
          <p14:tracePt t="113711" x="3205163" y="3340100"/>
          <p14:tracePt t="113727" x="3232150" y="3322638"/>
          <p14:tracePt t="113743" x="3259138" y="3313113"/>
          <p14:tracePt t="113760" x="3286125" y="3303588"/>
          <p14:tracePt t="113776" x="3295650" y="3303588"/>
          <p14:tracePt t="115134" x="3268663" y="3268663"/>
          <p14:tracePt t="115142" x="3170238" y="3232150"/>
          <p14:tracePt t="115154" x="3108325" y="3214688"/>
          <p14:tracePt t="115159" x="2990850" y="3160713"/>
          <p14:tracePt t="115177" x="2911475" y="3125788"/>
          <p14:tracePt t="115193" x="2857500" y="3116263"/>
          <p14:tracePt t="115209" x="2813050" y="3116263"/>
          <p14:tracePt t="115226" x="2776538" y="3098800"/>
          <p14:tracePt t="115243" x="2705100" y="3071813"/>
          <p14:tracePt t="115260" x="2589213" y="3036888"/>
          <p14:tracePt t="115276" x="2473325" y="3017838"/>
          <p14:tracePt t="115293" x="1812925" y="2894013"/>
          <p14:tracePt t="115361" x="1517650" y="2867025"/>
          <p14:tracePt t="115388" x="1357313" y="2867025"/>
          <p14:tracePt t="115398" x="1285875" y="2867025"/>
          <p14:tracePt t="115409" x="1125538" y="2867025"/>
          <p14:tracePt t="115426" x="1000125" y="2867025"/>
          <p14:tracePt t="115443" x="847725" y="2901950"/>
          <p14:tracePt t="115459" x="714375" y="2919413"/>
          <p14:tracePt t="115476" x="625475" y="2928938"/>
          <p14:tracePt t="115493" x="554038" y="2965450"/>
          <p14:tracePt t="115510" x="509588" y="2965450"/>
          <p14:tracePt t="115527" x="509588" y="2973388"/>
          <p14:tracePt t="115542" x="473075" y="2990850"/>
          <p14:tracePt t="115560" x="465138" y="3000375"/>
          <p14:tracePt t="115576" x="428625" y="3044825"/>
          <p14:tracePt t="115593" x="419100" y="3098800"/>
          <p14:tracePt t="115609" x="419100" y="3152775"/>
          <p14:tracePt t="115626" x="401638" y="3205163"/>
          <p14:tracePt t="115643" x="401638" y="3251200"/>
          <p14:tracePt t="115659" x="401638" y="3268663"/>
          <p14:tracePt t="115677" x="401638" y="3303588"/>
          <p14:tracePt t="115693" x="428625" y="3330575"/>
          <p14:tracePt t="115710" x="473075" y="3357563"/>
          <p14:tracePt t="115727" x="500063" y="3384550"/>
          <p14:tracePt t="115743" x="509588" y="3394075"/>
          <p14:tracePt t="115760" x="517525" y="3411538"/>
          <p14:tracePt t="115776" x="536575" y="3419475"/>
          <p14:tracePt t="115793" x="544513" y="3429000"/>
          <p14:tracePt t="115809" x="554038" y="3438525"/>
          <p14:tracePt t="115826" x="571500" y="3446463"/>
          <p14:tracePt t="115843" x="581025" y="3446463"/>
          <p14:tracePt t="115859" x="615950" y="3465513"/>
          <p14:tracePt t="115878" x="633413" y="3482975"/>
          <p14:tracePt t="115895" x="642938" y="3482975"/>
          <p14:tracePt t="115910" x="679450" y="3509963"/>
          <p14:tracePt t="115927" x="687388" y="3509963"/>
          <p14:tracePt t="115943" x="758825" y="3517900"/>
          <p14:tracePt t="115992" x="785813" y="3536950"/>
          <p14:tracePt t="116010" x="803275" y="3544888"/>
          <p14:tracePt t="116026" x="822325" y="3544888"/>
          <p14:tracePt t="116043" x="839788" y="3544888"/>
          <p14:tracePt t="116059" x="884238" y="3544888"/>
          <p14:tracePt t="116076" x="893763" y="3544888"/>
          <p14:tracePt t="116093" x="911225" y="3544888"/>
          <p14:tracePt t="116109" x="938213" y="3544888"/>
          <p14:tracePt t="116142" x="955675" y="3544888"/>
          <p14:tracePt t="116166" x="973138" y="3544888"/>
          <p14:tracePt t="116177" x="982663" y="3544888"/>
          <p14:tracePt t="116192" x="1017588" y="3554413"/>
          <p14:tracePt t="116210" x="1062038" y="3554413"/>
          <p14:tracePt t="116248" x="1089025" y="3554413"/>
          <p14:tracePt t="116259" x="1098550" y="3554413"/>
          <p14:tracePt t="116276" x="1133475" y="3554413"/>
          <p14:tracePt t="116292" x="1223963" y="3527425"/>
          <p14:tracePt t="116399" x="1268413" y="3438525"/>
          <p14:tracePt t="117894" x="1268413" y="3419475"/>
          <p14:tracePt t="117958" x="1268413" y="3394075"/>
          <p14:tracePt t="117960" x="1268413" y="3340100"/>
          <p14:tracePt t="117991" x="1268413" y="3322638"/>
          <p14:tracePt t="118001" x="1250950" y="3295650"/>
          <p14:tracePt t="118009" x="1250950" y="3276600"/>
          <p14:tracePt t="118046" x="1250950" y="3259138"/>
          <p14:tracePt t="118166" x="1241425" y="3251200"/>
          <p14:tracePt t="118185" x="1231900" y="3241675"/>
          <p14:tracePt t="118198" x="1231900" y="3232150"/>
          <p14:tracePt t="118206" x="1223963" y="3224213"/>
          <p14:tracePt t="118230" x="1214438" y="3214688"/>
          <p14:tracePt t="118238" x="1204913" y="3205163"/>
          <p14:tracePt t="118966" x="1214438" y="3205163"/>
          <p14:tracePt t="119094" x="1223963" y="3197225"/>
          <p14:tracePt t="119109" x="1214438" y="3187700"/>
          <p14:tracePt t="119118" x="1214438" y="3179763"/>
          <p14:tracePt t="119126" x="1204913" y="3160713"/>
          <p14:tracePt t="119126" x="1204913" y="3143250"/>
          <p14:tracePt t="119142" x="1196975" y="3098800"/>
          <p14:tracePt t="119159" x="1187450" y="3089275"/>
          <p14:tracePt t="119176" x="1169988" y="3081338"/>
          <p14:tracePt t="119192" x="1160463" y="3054350"/>
          <p14:tracePt t="119253" x="1152525" y="3054350"/>
          <p14:tracePt t="119274" x="1133475" y="3054350"/>
          <p14:tracePt t="119281" x="1133475" y="3044825"/>
          <p14:tracePt t="119292" x="1125538" y="3044825"/>
          <p14:tracePt t="119309" x="1108075" y="3044825"/>
          <p14:tracePt t="119766" x="1098550" y="3044825"/>
          <p14:tracePt t="119777" x="1054100" y="3044825"/>
          <p14:tracePt t="119787" x="1027113" y="3044825"/>
          <p14:tracePt t="119792" x="990600" y="3044825"/>
          <p14:tracePt t="119809" x="965200" y="3036888"/>
          <p14:tracePt t="119826" x="938213" y="3036888"/>
          <p14:tracePt t="119842" x="928688" y="3017838"/>
          <p14:tracePt t="119842" x="919163" y="3017838"/>
          <p14:tracePt t="119877" x="901700" y="3017838"/>
          <p14:tracePt t="119879" x="884238" y="3017838"/>
          <p14:tracePt t="119895" x="847725" y="3027363"/>
          <p14:tracePt t="119911" x="803275" y="3027363"/>
          <p14:tracePt t="119930" x="768350" y="3036888"/>
          <p14:tracePt t="119945" x="723900" y="3036888"/>
          <p14:tracePt t="119961" x="687388" y="3036888"/>
          <p14:tracePt t="119980" x="598488" y="3062288"/>
          <p14:tracePt t="120016" x="571500" y="3062288"/>
          <p14:tracePt t="120025" x="536575" y="3081338"/>
          <p14:tracePt t="120042" x="517525" y="3081338"/>
          <p14:tracePt t="120060" x="500063" y="3081338"/>
          <p14:tracePt t="120077" x="428625" y="3108325"/>
          <p14:tracePt t="120134" x="411163" y="3116263"/>
          <p14:tracePt t="120140" x="401638" y="3116263"/>
          <p14:tracePt t="120151" x="393700" y="3116263"/>
          <p14:tracePt t="120159" x="374650" y="3133725"/>
          <p14:tracePt t="120206" x="366713" y="3133725"/>
          <p14:tracePt t="120318" x="366713" y="3143250"/>
          <p14:tracePt t="120326" x="357188" y="3152775"/>
          <p14:tracePt t="120332" x="347663" y="3170238"/>
          <p14:tracePt t="120343" x="339725" y="3187700"/>
          <p14:tracePt t="120359" x="339725" y="3197225"/>
          <p14:tracePt t="120375" x="330200" y="3214688"/>
          <p14:tracePt t="120392" x="330200" y="3224213"/>
          <p14:tracePt t="120509" x="330200" y="3232150"/>
          <p14:tracePt t="120590" x="330200" y="3241675"/>
          <p14:tracePt t="120590" x="330200" y="3259138"/>
          <p14:tracePt t="120614" x="330200" y="3268663"/>
          <p14:tracePt t="120620" x="330200" y="3276600"/>
          <p14:tracePt t="120798" x="330200" y="3286125"/>
          <p14:tracePt t="121046" x="339725" y="3286125"/>
          <p14:tracePt t="121086" x="347663" y="3286125"/>
          <p14:tracePt t="121094" x="357188" y="3286125"/>
          <p14:tracePt t="121100" x="374650" y="3286125"/>
          <p14:tracePt t="121126" x="393700" y="3295650"/>
          <p14:tracePt t="121127" x="411163" y="3303588"/>
          <p14:tracePt t="121143" x="419100" y="3322638"/>
          <p14:tracePt t="121159" x="455613" y="3330575"/>
          <p14:tracePt t="121193" x="517525" y="3357563"/>
          <p14:tracePt t="121231" x="517525" y="3367088"/>
          <p14:tracePt t="121242" x="561975" y="3394075"/>
          <p14:tracePt t="121259" x="581025" y="3402013"/>
          <p14:tracePt t="121276" x="588963" y="3419475"/>
          <p14:tracePt t="121292" x="608013" y="3429000"/>
          <p14:tracePt t="121309" x="625475" y="3438525"/>
          <p14:tracePt t="121309" x="652463" y="3455988"/>
          <p14:tracePt t="121326" x="669925" y="3465513"/>
          <p14:tracePt t="121342" x="714375" y="3490913"/>
          <p14:tracePt t="121364" x="741363" y="3509963"/>
          <p14:tracePt t="121392" x="785813" y="3527425"/>
          <p14:tracePt t="121394" x="839788" y="3554413"/>
          <p14:tracePt t="121409" x="919163" y="3571875"/>
          <p14:tracePt t="121426" x="982663" y="3589338"/>
          <p14:tracePt t="121442" x="1044575" y="3608388"/>
          <p14:tracePt t="121459" x="1062038" y="3608388"/>
          <p14:tracePt t="121475" x="1116013" y="3608388"/>
          <p14:tracePt t="121492" x="1152525" y="3608388"/>
          <p14:tracePt t="121509" x="1204913" y="3608388"/>
          <p14:tracePt t="121526" x="1241425" y="3608388"/>
          <p14:tracePt t="121542" x="1268413" y="3589338"/>
          <p14:tracePt t="121559" x="1295400" y="3571875"/>
          <p14:tracePt t="121575" x="1312863" y="3544888"/>
          <p14:tracePt t="121592" x="1339850" y="3517900"/>
          <p14:tracePt t="121608" x="1374775" y="3473450"/>
          <p14:tracePt t="121626" x="1401763" y="3411538"/>
          <p14:tracePt t="121642" x="1401763" y="3340100"/>
          <p14:tracePt t="121659" x="1419225" y="3295650"/>
          <p14:tracePt t="121659" x="1419225" y="3259138"/>
          <p14:tracePt t="121678" x="1419225" y="3241675"/>
          <p14:tracePt t="121692" x="1419225" y="3197225"/>
          <p14:tracePt t="121692" x="1419225" y="3179763"/>
          <p14:tracePt t="121710" x="1411288" y="3143250"/>
          <p14:tracePt t="121726" x="1401763" y="3116263"/>
          <p14:tracePt t="121742" x="1393825" y="3108325"/>
          <p14:tracePt t="121759" x="1374775" y="3098800"/>
          <p14:tracePt t="121777" x="1366838" y="3098800"/>
          <p14:tracePt t="121793" x="1357313" y="3089275"/>
          <p14:tracePt t="121809" x="1330325" y="3089275"/>
          <p14:tracePt t="121826" x="1295400" y="3081338"/>
          <p14:tracePt t="121842" x="1241425" y="3081338"/>
          <p14:tracePt t="121859" x="1196975" y="3062288"/>
          <p14:tracePt t="121877" x="1133475" y="3054350"/>
          <p14:tracePt t="121892" x="1071563" y="3036888"/>
          <p14:tracePt t="121892" x="1044575" y="3036888"/>
          <p14:tracePt t="121910" x="946150" y="3017838"/>
          <p14:tracePt t="121926" x="911225" y="3017838"/>
          <p14:tracePt t="121943" x="857250" y="3017838"/>
          <p14:tracePt t="121959" x="822325" y="3017838"/>
          <p14:tracePt t="121976" x="795338" y="3017838"/>
          <p14:tracePt t="121992" x="776288" y="3017838"/>
          <p14:tracePt t="122009" x="750888" y="3017838"/>
          <p14:tracePt t="122026" x="723900" y="3017838"/>
          <p14:tracePt t="122043" x="704850" y="3036888"/>
          <p14:tracePt t="122059" x="660400" y="3044825"/>
          <p14:tracePt t="122076" x="633413" y="3062288"/>
          <p14:tracePt t="122092" x="615950" y="3071813"/>
          <p14:tracePt t="122108" x="588963" y="3098800"/>
          <p14:tracePt t="122149" x="581025" y="3098800"/>
          <p14:tracePt t="122166" x="561975" y="3098800"/>
          <p14:tracePt t="122182" x="561975" y="3116263"/>
          <p14:tracePt t="122205" x="561975" y="3125788"/>
          <p14:tracePt t="122205" x="561975" y="3133725"/>
          <p14:tracePt t="122238" x="561975" y="3152775"/>
          <p14:tracePt t="122238" x="561975" y="3160713"/>
          <p14:tracePt t="122262" x="561975" y="3170238"/>
          <p14:tracePt t="122270" x="561975" y="3179763"/>
          <p14:tracePt t="122278" x="561975" y="3214688"/>
          <p14:tracePt t="122317" x="561975" y="3241675"/>
          <p14:tracePt t="122326" x="561975" y="3251200"/>
          <p14:tracePt t="122327" x="561975" y="3286125"/>
          <p14:tracePt t="122342" x="571500" y="3303588"/>
          <p14:tracePt t="122359" x="571500" y="3340100"/>
          <p14:tracePt t="122376" x="588963" y="3357563"/>
          <p14:tracePt t="122393" x="588963" y="3367088"/>
          <p14:tracePt t="122409" x="608013" y="3394075"/>
          <p14:tracePt t="122441" x="633413" y="3438525"/>
          <p14:tracePt t="122510" x="642938" y="3438525"/>
          <p14:tracePt t="122526" x="652463" y="3438525"/>
          <p14:tracePt t="122527" x="652463" y="3446463"/>
          <p14:tracePt t="122543" x="669925" y="3446463"/>
          <p14:tracePt t="122669" x="679450" y="3455988"/>
          <p14:tracePt t="123118" x="687388" y="3455988"/>
          <p14:tracePt t="123230" x="696913" y="3455988"/>
          <p14:tracePt t="123254" x="704850" y="3455988"/>
          <p14:tracePt t="123270" x="723900" y="3455988"/>
          <p14:tracePt t="123270" x="731838" y="3455988"/>
          <p14:tracePt t="123303" x="741363" y="3455988"/>
          <p14:tracePt t="123310" x="750888" y="3455988"/>
          <p14:tracePt t="123316" x="812800" y="3473450"/>
          <p14:tracePt t="123359" x="847725" y="3473450"/>
          <p14:tracePt t="123360" x="847725" y="3482975"/>
          <p14:tracePt t="123376" x="866775" y="3482975"/>
          <p14:tracePt t="123392" x="874713" y="3482975"/>
          <p14:tracePt t="123430" x="884238" y="3482975"/>
          <p14:tracePt t="123446" x="893763" y="3482975"/>
          <p14:tracePt t="123502" x="911225" y="3482975"/>
          <p14:tracePt t="123526" x="919163" y="3482975"/>
          <p14:tracePt t="123550" x="928688" y="3482975"/>
          <p14:tracePt t="123590" x="946150" y="3482975"/>
          <p14:tracePt t="123630" x="955675" y="3482975"/>
          <p14:tracePt t="123662" x="965200" y="3473450"/>
          <p14:tracePt t="123686" x="982663" y="3473450"/>
          <p14:tracePt t="123702" x="990600" y="3473450"/>
          <p14:tracePt t="123718" x="1000125" y="3473450"/>
          <p14:tracePt t="123725" x="1009650" y="3473450"/>
          <p14:tracePt t="123731" x="1027113" y="3473450"/>
          <p14:tracePt t="123742" x="1054100" y="3465513"/>
          <p14:tracePt t="123759" x="1081088" y="3455988"/>
          <p14:tracePt t="123776" x="1098550" y="3446463"/>
          <p14:tracePt t="123792" x="1125538" y="3438525"/>
          <p14:tracePt t="123809" x="1125538" y="3429000"/>
          <p14:tracePt t="123826" x="1152525" y="3419475"/>
          <p14:tracePt t="123842" x="1160463" y="3411538"/>
          <p14:tracePt t="123859" x="1179513" y="3411538"/>
          <p14:tracePt t="123875" x="1196975" y="3394075"/>
          <p14:tracePt t="123892" x="1214438" y="3394075"/>
          <p14:tracePt t="123909" x="1241425" y="3375025"/>
          <p14:tracePt t="123926" x="1268413" y="3348038"/>
          <p14:tracePt t="123942" x="1295400" y="3340100"/>
          <p14:tracePt t="123959" x="1303338" y="3322638"/>
          <p14:tracePt t="123975" x="1322388" y="3295650"/>
          <p14:tracePt t="123993" x="1322388" y="3286125"/>
          <p14:tracePt t="124009" x="1322388" y="3259138"/>
          <p14:tracePt t="124026" x="1312863" y="3170238"/>
          <p14:tracePt t="124118" x="1303338" y="3170238"/>
          <p14:tracePt t="124126" x="1285875" y="3170238"/>
          <p14:tracePt t="124142" x="1258888" y="3170238"/>
          <p14:tracePt t="124149" x="1223963" y="3170238"/>
          <p14:tracePt t="124159" x="1169988" y="3170238"/>
          <p14:tracePt t="124177" x="1133475" y="3170238"/>
          <p14:tracePt t="124192" x="1081088" y="3170238"/>
          <p14:tracePt t="124220" x="1071563" y="3170238"/>
          <p14:tracePt t="124225" x="1054100" y="3170238"/>
          <p14:tracePt t="124242" x="990600" y="3187700"/>
          <p14:tracePt t="124258" x="938213" y="3205163"/>
          <p14:tracePt t="124276" x="866775" y="3232150"/>
          <p14:tracePt t="124292" x="803275" y="3259138"/>
          <p14:tracePt t="124309" x="776288" y="3295650"/>
          <p14:tracePt t="124325" x="714375" y="3340100"/>
          <p14:tracePt t="124343" x="696913" y="3375025"/>
          <p14:tracePt t="124359" x="660400" y="3402013"/>
          <p14:tracePt t="124376" x="633413" y="3446463"/>
          <p14:tracePt t="124392" x="608013" y="3482975"/>
          <p14:tracePt t="124418" x="598488" y="3500438"/>
          <p14:tracePt t="124426" x="571500" y="3527425"/>
          <p14:tracePt t="124443" x="544513" y="3562350"/>
          <p14:tracePt t="124459" x="482600" y="3670300"/>
          <p14:tracePt t="124499" x="465138" y="3705225"/>
          <p14:tracePt t="124532" x="465138" y="3732213"/>
          <p14:tracePt t="124533" x="455613" y="3776663"/>
          <p14:tracePt t="124542" x="455613" y="3813175"/>
          <p14:tracePt t="124559" x="438150" y="3894138"/>
          <p14:tracePt t="124595" x="438150" y="3929063"/>
          <p14:tracePt t="124626" x="438150" y="3946525"/>
          <p14:tracePt t="124627" x="446088" y="3965575"/>
          <p14:tracePt t="124642" x="473075" y="3973513"/>
          <p14:tracePt t="124659" x="500063" y="3983038"/>
          <p14:tracePt t="124677" x="527050" y="3990975"/>
          <p14:tracePt t="124692" x="561975" y="4010025"/>
          <p14:tracePt t="124709" x="588963" y="4027488"/>
          <p14:tracePt t="124709" x="615950" y="4027488"/>
          <p14:tracePt t="124726" x="652463" y="4054475"/>
          <p14:tracePt t="124742" x="687388" y="4062413"/>
          <p14:tracePt t="124759" x="696913" y="4062413"/>
          <p14:tracePt t="124775" x="723900" y="4081463"/>
          <p14:tracePt t="124793" x="768350" y="4098925"/>
          <p14:tracePt t="124808" x="803275" y="4108450"/>
          <p14:tracePt t="124826" x="830263" y="4116388"/>
          <p14:tracePt t="124842" x="866775" y="4133850"/>
          <p14:tracePt t="124859" x="893763" y="4143375"/>
          <p14:tracePt t="124875" x="928688" y="4143375"/>
          <p14:tracePt t="124892" x="965200" y="4143375"/>
          <p14:tracePt t="124909" x="1009650" y="4160838"/>
          <p14:tracePt t="124909" x="1017588" y="4160838"/>
          <p14:tracePt t="124926" x="1044575" y="4160838"/>
          <p14:tracePt t="124942" x="1062038" y="4160838"/>
          <p14:tracePt t="124959" x="1071563" y="4160838"/>
          <p14:tracePt t="124976" x="1098550" y="4160838"/>
          <p14:tracePt t="124992" x="1125538" y="4160838"/>
          <p14:tracePt t="125009" x="1152525" y="4160838"/>
          <p14:tracePt t="125025" x="1169988" y="4160838"/>
          <p14:tracePt t="125042" x="1196975" y="4160838"/>
          <p14:tracePt t="125058" x="1214438" y="4160838"/>
          <p14:tracePt t="125076" x="1223963" y="4160838"/>
          <p14:tracePt t="125092" x="1268413" y="4160838"/>
          <p14:tracePt t="125126" x="1276350" y="4160838"/>
          <p14:tracePt t="125127" x="1295400" y="4152900"/>
          <p14:tracePt t="125143" x="1312863" y="4143375"/>
          <p14:tracePt t="125159" x="1330325" y="4133850"/>
          <p14:tracePt t="125177" x="1357313" y="4133850"/>
          <p14:tracePt t="125192" x="1374775" y="4116388"/>
          <p14:tracePt t="125209" x="1393825" y="4098925"/>
          <p14:tracePt t="125232" x="1393825" y="4081463"/>
          <p14:tracePt t="125242" x="1401763" y="4071938"/>
          <p14:tracePt t="125259" x="1419225" y="4044950"/>
          <p14:tracePt t="125276" x="1428750" y="4027488"/>
          <p14:tracePt t="125292" x="1438275" y="4000500"/>
          <p14:tracePt t="125309" x="1438275" y="3956050"/>
          <p14:tracePt t="125326" x="1438275" y="3938588"/>
          <p14:tracePt t="125342" x="1455738" y="3902075"/>
          <p14:tracePt t="125359" x="1455738" y="3875088"/>
          <p14:tracePt t="125375" x="1455738" y="3840163"/>
          <p14:tracePt t="125393" x="1455738" y="3822700"/>
          <p14:tracePt t="125409" x="1455738" y="3795713"/>
          <p14:tracePt t="125428" x="1455738" y="3759200"/>
          <p14:tracePt t="125443" x="1455738" y="3732213"/>
          <p14:tracePt t="125461" x="1455738" y="3705225"/>
          <p14:tracePt t="125476" x="1455738" y="3697288"/>
          <p14:tracePt t="125493" x="1347788" y="3589338"/>
          <p14:tracePt t="125610" x="1339850" y="3589338"/>
          <p14:tracePt t="125626" x="1312863" y="3571875"/>
          <p14:tracePt t="125642" x="1295400" y="3571875"/>
          <p14:tracePt t="125659" x="1258888" y="3571875"/>
          <p14:tracePt t="125676" x="1231900" y="3571875"/>
          <p14:tracePt t="125693" x="1204913" y="3571875"/>
          <p14:tracePt t="125709" x="1179513" y="3571875"/>
          <p14:tracePt t="125709" x="1169988" y="3571875"/>
          <p14:tracePt t="125726" x="1152525" y="3571875"/>
          <p14:tracePt t="125742" x="1125538" y="3571875"/>
          <p14:tracePt t="125759" x="1116013" y="3571875"/>
          <p14:tracePt t="125775" x="1108075" y="3571875"/>
          <p14:tracePt t="125792" x="1081088" y="3581400"/>
          <p14:tracePt t="125809" x="1062038" y="3581400"/>
          <p14:tracePt t="125825" x="1044575" y="3581400"/>
          <p14:tracePt t="125842" x="1036638" y="3581400"/>
          <p14:tracePt t="125858" x="1017588" y="3581400"/>
          <p14:tracePt t="125875" x="1009650" y="3589338"/>
          <p14:tracePt t="125892" x="990600" y="3589338"/>
          <p14:tracePt t="125911" x="982663" y="3598863"/>
          <p14:tracePt t="125927" x="955675" y="3616325"/>
          <p14:tracePt t="125944" x="938213" y="3616325"/>
          <p14:tracePt t="125960" x="919163" y="3625850"/>
          <p14:tracePt t="125978" x="884238" y="3643313"/>
          <p14:tracePt t="125993" x="857250" y="3660775"/>
          <p14:tracePt t="126011" x="830263" y="3679825"/>
          <p14:tracePt t="126026" x="795338" y="3687763"/>
          <p14:tracePt t="126044" x="750888" y="3705225"/>
          <p14:tracePt t="126059" x="731838" y="3714750"/>
          <p14:tracePt t="126076" x="687388" y="3732213"/>
          <p14:tracePt t="126092" x="660400" y="3751263"/>
          <p14:tracePt t="126092" x="642938" y="3751263"/>
          <p14:tracePt t="126110" x="625475" y="3768725"/>
          <p14:tracePt t="126125" x="571500" y="3803650"/>
          <p14:tracePt t="126142" x="536575" y="3822700"/>
          <p14:tracePt t="126160" x="500063" y="3857625"/>
          <p14:tracePt t="126179" x="473075" y="3875088"/>
          <p14:tracePt t="126196" x="357188" y="4044950"/>
          <p14:tracePt t="126350" x="357188" y="4062413"/>
          <p14:tracePt t="126366" x="366713" y="4062413"/>
          <p14:tracePt t="126382" x="374650" y="4071938"/>
          <p14:tracePt t="126398" x="393700" y="4071938"/>
          <p14:tracePt t="126406" x="393700" y="4081463"/>
          <p14:tracePt t="126415" x="411163" y="4089400"/>
          <p14:tracePt t="126426" x="411163" y="4098925"/>
          <p14:tracePt t="126442" x="438150" y="4116388"/>
          <p14:tracePt t="126462" x="473075" y="4143375"/>
          <p14:tracePt t="126479" x="527050" y="4170363"/>
          <p14:tracePt t="126508" x="536575" y="4170363"/>
          <p14:tracePt t="126508" x="554038" y="4179888"/>
          <p14:tracePt t="126526" x="581025" y="4187825"/>
          <p14:tracePt t="126542" x="588963" y="4187825"/>
          <p14:tracePt t="126559" x="625475" y="4197350"/>
          <p14:tracePt t="126576" x="642938" y="4205288"/>
          <p14:tracePt t="126592" x="723900" y="4214813"/>
          <p14:tracePt t="126665" x="741363" y="4224338"/>
          <p14:tracePt t="126710" x="750888" y="4224338"/>
          <p14:tracePt t="126718" x="768350" y="4224338"/>
          <p14:tracePt t="126725" x="776288" y="4224338"/>
          <p14:tracePt t="126739" x="785813" y="4224338"/>
          <p14:tracePt t="126742" x="795338" y="4224338"/>
          <p14:tracePt t="126759" x="812800" y="4224338"/>
          <p14:tracePt t="126775" x="822325" y="4224338"/>
          <p14:tracePt t="126792" x="830263" y="4224338"/>
          <p14:tracePt t="126809" x="847725" y="4205288"/>
          <p14:tracePt t="126826" x="874713" y="4197350"/>
          <p14:tracePt t="126843" x="884238" y="4197350"/>
          <p14:tracePt t="126859" x="893763" y="4197350"/>
          <p14:tracePt t="126894" x="911225" y="4187825"/>
          <p14:tracePt t="126919" x="919163" y="4187825"/>
          <p14:tracePt t="126926" x="938213" y="4179888"/>
          <p14:tracePt t="126933" x="965200" y="4160838"/>
          <p14:tracePt t="126943" x="990600" y="4152900"/>
          <p14:tracePt t="126960" x="1027113" y="4125913"/>
          <p14:tracePt t="126977" x="1054100" y="4108450"/>
          <p14:tracePt t="126995" x="1098550" y="4081463"/>
          <p14:tracePt t="127010" x="1143000" y="4037013"/>
          <p14:tracePt t="127028" x="1187450" y="3990975"/>
          <p14:tracePt t="127043" x="1196975" y="3973513"/>
          <p14:tracePt t="127060" x="1223963" y="3929063"/>
          <p14:tracePt t="127076" x="1231900" y="3894138"/>
          <p14:tracePt t="127098" x="1250950" y="3884613"/>
          <p14:tracePt t="127109" x="1250950" y="3840163"/>
          <p14:tracePt t="127109" x="1250950" y="3830638"/>
          <p14:tracePt t="127126" x="1250950" y="3795713"/>
          <p14:tracePt t="127142" x="1258888" y="3751263"/>
          <p14:tracePt t="127159" x="1258888" y="3732213"/>
          <p14:tracePt t="127176" x="1258888" y="3705225"/>
          <p14:tracePt t="127193" x="1258888" y="3670300"/>
          <p14:tracePt t="127208" x="1258888" y="3643313"/>
          <p14:tracePt t="127226" x="1258888" y="3625850"/>
          <p14:tracePt t="127241" x="1250950" y="3608388"/>
          <p14:tracePt t="127258" x="1231900" y="3598863"/>
          <p14:tracePt t="127275" x="1223963" y="3589338"/>
          <p14:tracePt t="127292" x="1179513" y="3562350"/>
          <p14:tracePt t="127336" x="1152525" y="3544888"/>
          <p14:tracePt t="127336" x="1133475" y="3544888"/>
          <p14:tracePt t="127382" x="1125538" y="3536950"/>
          <p14:tracePt t="127391" x="1116013" y="3527425"/>
          <p14:tracePt t="127392" x="1098550" y="3517900"/>
          <p14:tracePt t="127408" x="1089025" y="3509963"/>
          <p14:tracePt t="127426" x="1071563" y="3500438"/>
          <p14:tracePt t="127442" x="1054100" y="3490913"/>
          <p14:tracePt t="127459" x="1036638" y="3482975"/>
          <p14:tracePt t="127476" x="1027113" y="3465513"/>
          <p14:tracePt t="127492" x="1009650" y="3455988"/>
          <p14:tracePt t="127526" x="990600" y="3446463"/>
          <p14:tracePt t="127526" x="982663" y="3438525"/>
          <p14:tracePt t="127542" x="973138" y="3429000"/>
          <p14:tracePt t="127559" x="965200" y="3419475"/>
          <p14:tracePt t="127829" x="955675" y="3402013"/>
          <p14:tracePt t="127837" x="955675" y="3384550"/>
          <p14:tracePt t="127845" x="955675" y="3375025"/>
          <p14:tracePt t="127854" x="965200" y="3340100"/>
          <p14:tracePt t="127858" x="1009650" y="3295650"/>
          <p14:tracePt t="127875" x="1054100" y="3251200"/>
          <p14:tracePt t="127892" x="1089025" y="3214688"/>
          <p14:tracePt t="127908" x="1108075" y="3170238"/>
          <p14:tracePt t="127926" x="1133475" y="3125788"/>
          <p14:tracePt t="127942" x="1152525" y="3108325"/>
          <p14:tracePt t="127961" x="1152525" y="3071813"/>
          <p14:tracePt t="127977" x="1160463" y="3044825"/>
          <p14:tracePt t="127993" x="1169988" y="2990850"/>
          <p14:tracePt t="128008" x="1169988" y="2946400"/>
          <p14:tracePt t="128026" x="1169988" y="2928938"/>
          <p14:tracePt t="128042" x="1169988" y="2901950"/>
          <p14:tracePt t="128059" x="1169988" y="2857500"/>
          <p14:tracePt t="128075" x="1143000" y="2840038"/>
          <p14:tracePt t="128093" x="1098550" y="2813050"/>
          <p14:tracePt t="128148" x="1044575" y="2803525"/>
          <p14:tracePt t="128159" x="982663" y="2795588"/>
          <p14:tracePt t="128175" x="911225" y="2795588"/>
          <p14:tracePt t="128193" x="839788" y="2803525"/>
          <p14:tracePt t="128208" x="750888" y="2867025"/>
          <p14:tracePt t="128225" x="687388" y="2919413"/>
          <p14:tracePt t="128243" x="598488" y="2965450"/>
          <p14:tracePt t="128258" x="561975" y="3017838"/>
          <p14:tracePt t="128276" x="527050" y="3062288"/>
          <p14:tracePt t="128292" x="517525" y="3081338"/>
          <p14:tracePt t="128309" x="500063" y="3108325"/>
          <p14:tracePt t="128325" x="473075" y="3143250"/>
          <p14:tracePt t="128342" x="455613" y="3179763"/>
          <p14:tracePt t="128359" x="438150" y="3205163"/>
          <p14:tracePt t="128376" x="419100" y="3251200"/>
          <p14:tracePt t="128392" x="411163" y="3295650"/>
          <p14:tracePt t="128410" x="384175" y="3348038"/>
          <p14:tracePt t="128425" x="384175" y="3384550"/>
          <p14:tracePt t="128442" x="384175" y="3455988"/>
          <p14:tracePt t="128458" x="366713" y="3517900"/>
          <p14:tracePt t="128476" x="366713" y="3571875"/>
          <p14:tracePt t="128492" x="366713" y="3625850"/>
          <p14:tracePt t="128509" x="366713" y="3660775"/>
          <p14:tracePt t="128525" x="401638" y="3732213"/>
          <p14:tracePt t="128543" x="401638" y="3751263"/>
          <p14:tracePt t="128559" x="419100" y="3776663"/>
          <p14:tracePt t="128576" x="455613" y="3813175"/>
          <p14:tracePt t="128592" x="500063" y="3840163"/>
          <p14:tracePt t="128609" x="544513" y="3875088"/>
          <p14:tracePt t="128625" x="581025" y="3911600"/>
          <p14:tracePt t="128642" x="642938" y="3973513"/>
          <p14:tracePt t="128658" x="741363" y="4037013"/>
          <p14:tracePt t="128676" x="795338" y="4089400"/>
          <p14:tracePt t="128692" x="911225" y="4152900"/>
          <p14:tracePt t="128708" x="982663" y="4187825"/>
          <p14:tracePt t="128708" x="1009650" y="4205288"/>
          <p14:tracePt t="128726" x="1036638" y="4205288"/>
          <p14:tracePt t="128741" x="1143000" y="4232275"/>
          <p14:tracePt t="128759" x="1214438" y="4251325"/>
          <p14:tracePt t="128759" x="1241425" y="4251325"/>
          <p14:tracePt t="128781" x="1268413" y="4251325"/>
          <p14:tracePt t="128791" x="1303338" y="4251325"/>
          <p14:tracePt t="128808" x="1330325" y="4251325"/>
          <p14:tracePt t="128825" x="1366838" y="4251325"/>
          <p14:tracePt t="128841" x="1393825" y="4251325"/>
          <p14:tracePt t="128859" x="1401763" y="4251325"/>
          <p14:tracePt t="128875" x="1411288" y="4251325"/>
          <p14:tracePt t="128910" x="1428750" y="4251325"/>
          <p14:tracePt t="128934" x="1428750" y="4241800"/>
          <p14:tracePt t="128942" x="1438275" y="4241800"/>
          <p14:tracePt t="128998" x="1438275" y="4232275"/>
          <p14:tracePt t="129006" x="1438275" y="4224338"/>
          <p14:tracePt t="129010" x="1438275" y="4187825"/>
          <p14:tracePt t="129025" x="1438275" y="4133850"/>
          <p14:tracePt t="129044" x="1438275" y="4089400"/>
          <p14:tracePt t="129060" x="1419225" y="4037013"/>
          <p14:tracePt t="129060" x="1419225" y="4010025"/>
          <p14:tracePt t="129079" x="1411288" y="3965575"/>
          <p14:tracePt t="129094" x="1411288" y="3956050"/>
          <p14:tracePt t="129109" x="1384300" y="3884613"/>
          <p14:tracePt t="129126" x="1374775" y="3867150"/>
          <p14:tracePt t="129142" x="1374775" y="3848100"/>
          <p14:tracePt t="129158" x="1357313" y="3830638"/>
          <p14:tracePt t="129177" x="1339850" y="3813175"/>
          <p14:tracePt t="129192" x="1322388" y="3786188"/>
          <p14:tracePt t="129209" x="1285875" y="3751263"/>
          <p14:tracePt t="129225" x="1241425" y="3687763"/>
          <p14:tracePt t="129243" x="1196975" y="3652838"/>
          <p14:tracePt t="129258" x="1160463" y="3598863"/>
          <p14:tracePt t="129275" x="1108075" y="3562350"/>
          <p14:tracePt t="129291" x="1089025" y="3544888"/>
          <p14:tracePt t="129308" x="1062038" y="3527425"/>
          <p14:tracePt t="129325" x="1009650" y="3490913"/>
          <p14:tracePt t="129342" x="973138" y="3465513"/>
          <p14:tracePt t="129358" x="938213" y="3438525"/>
          <p14:tracePt t="129376" x="893763" y="3429000"/>
          <p14:tracePt t="129392" x="847725" y="3411538"/>
          <p14:tracePt t="129409" x="822325" y="3402013"/>
          <p14:tracePt t="129425" x="803275" y="3384550"/>
          <p14:tracePt t="129442" x="795338" y="3384550"/>
          <p14:tracePt t="129534" x="785813" y="3384550"/>
          <p14:tracePt t="129558" x="768350" y="3384550"/>
          <p14:tracePt t="132125" x="776288" y="3384550"/>
          <p14:tracePt t="132606" x="785813" y="3384550"/>
          <p14:tracePt t="132638" x="795338" y="3384550"/>
          <p14:tracePt t="132646" x="812800" y="3402013"/>
          <p14:tracePt t="132654" x="822325" y="3402013"/>
          <p14:tracePt t="132661" x="830263" y="3402013"/>
          <p14:tracePt t="132676" x="847725" y="3411538"/>
          <p14:tracePt t="132691" x="866775" y="3411538"/>
          <p14:tracePt t="132708" x="893763" y="3411538"/>
          <p14:tracePt t="132724" x="928688" y="3429000"/>
          <p14:tracePt t="132742" x="938213" y="3429000"/>
          <p14:tracePt t="132758" x="946150" y="3429000"/>
          <p14:tracePt t="132774" x="965200" y="3429000"/>
          <p14:tracePt t="132791" x="982663" y="3429000"/>
          <p14:tracePt t="132846" x="990600" y="3429000"/>
          <p14:tracePt t="132926" x="1000125" y="3429000"/>
          <p14:tracePt t="132933" x="1009650" y="3429000"/>
          <p14:tracePt t="133246" x="1017588" y="3429000"/>
          <p14:tracePt t="133254" x="1044575" y="3429000"/>
          <p14:tracePt t="133262" x="1089025" y="3429000"/>
          <p14:tracePt t="133270" x="1133475" y="3429000"/>
          <p14:tracePt t="133275" x="1258888" y="3429000"/>
          <p14:tracePt t="133291" x="1428750" y="3446463"/>
          <p14:tracePt t="133308" x="1571625" y="3482975"/>
          <p14:tracePt t="133324" x="1697038" y="3500438"/>
          <p14:tracePt t="133324" x="1768475" y="3500438"/>
          <p14:tracePt t="133342" x="1866900" y="3517900"/>
          <p14:tracePt t="133358" x="1919288" y="3527425"/>
          <p14:tracePt t="133375" x="1965325" y="3527425"/>
          <p14:tracePt t="133391" x="1982788" y="3527425"/>
          <p14:tracePt t="133408" x="2009775" y="3544888"/>
          <p14:tracePt t="133425" x="2044700" y="3544888"/>
          <p14:tracePt t="133442" x="2098675" y="3554413"/>
          <p14:tracePt t="133458" x="2152650" y="3554413"/>
          <p14:tracePt t="133475" x="2197100" y="3571875"/>
          <p14:tracePt t="133491" x="2232025" y="3571875"/>
          <p14:tracePt t="133491" x="2241550" y="3571875"/>
          <p14:tracePt t="133512" x="2276475" y="3581400"/>
          <p14:tracePt t="133530" x="2295525" y="3581400"/>
          <p14:tracePt t="133543" x="2330450" y="3598863"/>
          <p14:tracePt t="133562" x="2366963" y="3608388"/>
          <p14:tracePt t="133576" x="2411413" y="3625850"/>
          <p14:tracePt t="133593" x="2438400" y="3625850"/>
          <p14:tracePt t="133608" x="2482850" y="3652838"/>
          <p14:tracePt t="133626" x="2527300" y="3679825"/>
          <p14:tracePt t="133641" x="2608263" y="3705225"/>
          <p14:tracePt t="133659" x="2660650" y="3724275"/>
          <p14:tracePt t="133676" x="2687638" y="3732213"/>
          <p14:tracePt t="133692" x="2705100" y="3751263"/>
          <p14:tracePt t="133708" x="2714625" y="3751263"/>
          <p14:tracePt t="133742" x="2724150" y="3751263"/>
          <p14:tracePt t="133774" x="2741613" y="3751263"/>
          <p14:tracePt t="133782" x="2751138" y="3751263"/>
          <p14:tracePt t="133784" x="2759075" y="3751263"/>
          <p14:tracePt t="133791" x="2786063" y="3751263"/>
          <p14:tracePt t="133808" x="2803525" y="3751263"/>
          <p14:tracePt t="133825" x="2830513" y="3751263"/>
          <p14:tracePt t="133842" x="2847975" y="3741738"/>
          <p14:tracePt t="133859" x="2874963" y="3741738"/>
          <p14:tracePt t="133875" x="2894013" y="3724275"/>
          <p14:tracePt t="133892" x="2911475" y="3724275"/>
          <p14:tracePt t="133908" x="2928938" y="3705225"/>
          <p14:tracePt t="133908" x="2938463" y="3705225"/>
          <p14:tracePt t="133926" x="2955925" y="3687763"/>
          <p14:tracePt t="133941" x="2982913" y="3679825"/>
          <p14:tracePt t="133958" x="3000375" y="3652838"/>
          <p14:tracePt t="133976" x="3009900" y="3652838"/>
          <p14:tracePt t="134654" x="3000375" y="3652838"/>
          <p14:tracePt t="134670" x="2982913" y="3652838"/>
          <p14:tracePt t="134694" x="2973388" y="3652838"/>
          <p14:tracePt t="134695" x="2955925" y="3670300"/>
          <p14:tracePt t="134726" x="2946400" y="3670300"/>
          <p14:tracePt t="134741" x="2938463" y="3670300"/>
          <p14:tracePt t="134743" x="2911475" y="3670300"/>
          <p14:tracePt t="134758" x="2884488" y="3670300"/>
          <p14:tracePt t="134775" x="2847975" y="3670300"/>
          <p14:tracePt t="134791" x="2813050" y="3670300"/>
          <p14:tracePt t="134809" x="2786063" y="3670300"/>
          <p14:tracePt t="134825" x="2759075" y="3670300"/>
          <p14:tracePt t="134842" x="2741613" y="3670300"/>
          <p14:tracePt t="134858" x="2732088" y="3670300"/>
          <p14:tracePt t="134875" x="2714625" y="3670300"/>
          <p14:tracePt t="134892" x="2705100" y="3670300"/>
          <p14:tracePt t="134926" x="2697163" y="3670300"/>
          <p14:tracePt t="134927" x="2660650" y="3670300"/>
          <p14:tracePt t="134966" x="2652713" y="3670300"/>
          <p14:tracePt t="134967" x="2633663" y="3670300"/>
          <p14:tracePt t="134975" x="2625725" y="3670300"/>
          <p14:tracePt t="136414" x="2616200" y="3652838"/>
          <p14:tracePt t="136422" x="2616200" y="3625850"/>
          <p14:tracePt t="136426" x="2616200" y="3571875"/>
          <p14:tracePt t="136442" x="2616200" y="3490913"/>
          <p14:tracePt t="136465" x="2616200" y="3465513"/>
          <p14:tracePt t="136475" x="2616200" y="3419475"/>
          <p14:tracePt t="136491" x="2625725" y="3394075"/>
          <p14:tracePt t="136508" x="2633663" y="3348038"/>
          <p14:tracePt t="136524" x="2633663" y="3330575"/>
          <p14:tracePt t="136524" x="2633663" y="3303588"/>
          <p14:tracePt t="136542" x="2633663" y="3286125"/>
          <p14:tracePt t="136558" x="2633663" y="3259138"/>
          <p14:tracePt t="136576" x="2616200" y="3179763"/>
          <p14:tracePt t="136592" x="2554288" y="3108325"/>
          <p14:tracePt t="136609" x="2438400" y="3044825"/>
          <p14:tracePt t="136625" x="2339975" y="3000375"/>
          <p14:tracePt t="136642" x="2241550" y="2990850"/>
          <p14:tracePt t="136674" x="2187575" y="2973388"/>
          <p14:tracePt t="136676" x="2089150" y="2955925"/>
          <p14:tracePt t="136691" x="1938338" y="2938463"/>
          <p14:tracePt t="136723" x="1893888" y="2938463"/>
          <p14:tracePt t="136731" x="1874838" y="2938463"/>
          <p14:tracePt t="136741" x="1795463" y="2955925"/>
          <p14:tracePt t="136758" x="1633538" y="3081338"/>
          <p14:tracePt t="136814" x="1616075" y="3089275"/>
          <p14:tracePt t="136825" x="1608138" y="3108325"/>
          <p14:tracePt t="136826" x="1571625" y="3133725"/>
          <p14:tracePt t="136841" x="1544638" y="3224213"/>
          <p14:tracePt t="136859" x="1527175" y="3313113"/>
          <p14:tracePt t="136875" x="1517650" y="3402013"/>
          <p14:tracePt t="136892" x="1509713" y="3465513"/>
          <p14:tracePt t="136908" x="1509713" y="3517900"/>
          <p14:tracePt t="136926" x="1527175" y="3598863"/>
          <p14:tracePt t="136941" x="1554163" y="3660775"/>
          <p14:tracePt t="136958" x="1571625" y="3679825"/>
          <p14:tracePt t="136974" x="1598613" y="3705225"/>
          <p14:tracePt t="136992" x="1608138" y="3714750"/>
          <p14:tracePt t="137008" x="1643063" y="3759200"/>
          <p14:tracePt t="137025" x="1697038" y="3795713"/>
          <p14:tracePt t="137041" x="1758950" y="3848100"/>
          <p14:tracePt t="137058" x="1785938" y="3875088"/>
          <p14:tracePt t="137074" x="1847850" y="3919538"/>
          <p14:tracePt t="137091" x="1901825" y="3938588"/>
          <p14:tracePt t="137107" x="1946275" y="3946525"/>
          <p14:tracePt t="137107" x="1965325" y="3965575"/>
          <p14:tracePt t="137125" x="1990725" y="3973513"/>
          <p14:tracePt t="137141" x="2036763" y="3973513"/>
          <p14:tracePt t="137158" x="2062163" y="3990975"/>
          <p14:tracePt t="137174" x="2089150" y="4000500"/>
          <p14:tracePt t="137192" x="2125663" y="4000500"/>
          <p14:tracePt t="137208" x="2152650" y="4010025"/>
          <p14:tracePt t="137224" x="2187575" y="4027488"/>
          <p14:tracePt t="137242" x="2232025" y="4037013"/>
          <p14:tracePt t="137258" x="2268538" y="4037013"/>
          <p14:tracePt t="137275" x="2303463" y="4054475"/>
          <p14:tracePt t="137291" x="2347913" y="4062413"/>
          <p14:tracePt t="137308" x="2401888" y="4062413"/>
          <p14:tracePt t="137324" x="2438400" y="4081463"/>
          <p14:tracePt t="137324" x="2446338" y="4081463"/>
          <p14:tracePt t="137342" x="2490788" y="4081463"/>
          <p14:tracePt t="137358" x="2544763" y="4098925"/>
          <p14:tracePt t="137375" x="2581275" y="4098925"/>
          <p14:tracePt t="137391" x="2633663" y="4108450"/>
          <p14:tracePt t="137408" x="2679700" y="4108450"/>
          <p14:tracePt t="137424" x="2697163" y="4108450"/>
          <p14:tracePt t="137441" x="2705100" y="4108450"/>
          <p14:tracePt t="137458" x="2724150" y="4108450"/>
          <p14:tracePt t="137482" x="2732088" y="4108450"/>
          <p14:tracePt t="138845" x="2741613" y="4108450"/>
          <p14:tracePt t="140054" x="2751138" y="4108450"/>
          <p14:tracePt t="140070" x="2751138" y="4098925"/>
          <p14:tracePt t="140078" x="2751138" y="4089400"/>
          <p14:tracePt t="140086" x="2751138" y="4081463"/>
          <p14:tracePt t="140091" x="2732088" y="4071938"/>
          <p14:tracePt t="140108" x="2724150" y="4054475"/>
          <p14:tracePt t="140124" x="2714625" y="4037013"/>
          <p14:tracePt t="140142" x="2705100" y="4010025"/>
          <p14:tracePt t="140161" x="2705100" y="4000500"/>
          <p14:tracePt t="140176" x="2697163" y="3990975"/>
          <p14:tracePt t="140192" x="2687638" y="3983038"/>
          <p14:tracePt t="140208" x="2679700" y="3983038"/>
          <p14:tracePt t="140309" x="2679700" y="3965575"/>
          <p14:tracePt t="140314" x="2679700" y="3946525"/>
          <p14:tracePt t="140340" x="2679700" y="3938588"/>
          <p14:tracePt t="140341" x="2687638" y="3902075"/>
          <p14:tracePt t="140358" x="2697163" y="3875088"/>
          <p14:tracePt t="140374" x="2705100" y="3848100"/>
          <p14:tracePt t="140391" x="2724150" y="3813175"/>
          <p14:tracePt t="140407" x="2732088" y="3786188"/>
          <p14:tracePt t="140424" x="2751138" y="3768725"/>
          <p14:tracePt t="140441" x="2751138" y="3759200"/>
          <p14:tracePt t="140458" x="2751138" y="3741738"/>
          <p14:tracePt t="140475" x="2759075" y="3732213"/>
          <p14:tracePt t="140491" x="2759075" y="3724275"/>
          <p14:tracePt t="140509" x="2759075" y="3714750"/>
          <p14:tracePt t="140542" x="2759075" y="3697288"/>
          <p14:tracePt t="140566" x="2768600" y="3687763"/>
          <p14:tracePt t="140571" x="2768600" y="3670300"/>
          <p14:tracePt t="140574" x="2768600" y="3652838"/>
          <p14:tracePt t="140591" x="2776538" y="3625850"/>
          <p14:tracePt t="140609" x="2776538" y="3608388"/>
          <p14:tracePt t="140624" x="2776538" y="3571875"/>
          <p14:tracePt t="140641" x="2776538" y="3527425"/>
          <p14:tracePt t="140657" x="2776538" y="3411538"/>
          <p14:tracePt t="140676" x="2776538" y="3251200"/>
          <p14:tracePt t="140691" x="2428875" y="2330450"/>
          <p14:tracePt t="140790" x="2347913" y="2214563"/>
          <p14:tracePt t="140811" x="2224088" y="2125663"/>
          <p14:tracePt t="140824" x="2071688" y="2071688"/>
          <p14:tracePt t="140841" x="1946275" y="2036763"/>
          <p14:tracePt t="140857" x="1830388" y="2017713"/>
          <p14:tracePt t="140875" x="1697038" y="2017713"/>
          <p14:tracePt t="140892" x="1517650" y="2017713"/>
          <p14:tracePt t="140907" x="1347788" y="2017713"/>
          <p14:tracePt t="140925" x="1196975" y="2089150"/>
          <p14:tracePt t="140941" x="1071563" y="2160588"/>
          <p14:tracePt t="140941" x="1000125" y="2205038"/>
          <p14:tracePt t="140958" x="893763" y="2322513"/>
          <p14:tracePt t="140974" x="822325" y="2428875"/>
          <p14:tracePt t="140991" x="785813" y="2509838"/>
          <p14:tracePt t="141008" x="768350" y="2544763"/>
          <p14:tracePt t="141024" x="768350" y="2598738"/>
          <p14:tracePt t="141041" x="768350" y="2616200"/>
          <p14:tracePt t="141057" x="776288" y="2633663"/>
          <p14:tracePt t="141074" x="785813" y="2652713"/>
          <p14:tracePt t="141091" x="803275" y="2679700"/>
          <p14:tracePt t="141109" x="847725" y="2741613"/>
          <p14:tracePt t="141127" x="874713" y="2776538"/>
          <p14:tracePt t="141143" x="946150" y="2867025"/>
          <p14:tracePt t="141159" x="1054100" y="3009900"/>
          <p14:tracePt t="141177" x="1196975" y="3143250"/>
          <p14:tracePt t="141193" x="1384300" y="3259138"/>
          <p14:tracePt t="141209" x="1536700" y="3375025"/>
          <p14:tracePt t="141226" x="1643063" y="3446463"/>
          <p14:tracePt t="141242" x="1751013" y="3482975"/>
          <p14:tracePt t="141259" x="1847850" y="3527425"/>
          <p14:tracePt t="141281" x="1866900" y="3527425"/>
          <p14:tracePt t="141291" x="1928813" y="3544888"/>
          <p14:tracePt t="141308" x="1982788" y="3544888"/>
          <p14:tracePt t="141324" x="2000250" y="3544888"/>
          <p14:tracePt t="141341" x="2054225" y="3527425"/>
          <p14:tracePt t="141357" x="2081213" y="3509963"/>
          <p14:tracePt t="141375" x="2125663" y="3482975"/>
          <p14:tracePt t="141391" x="2152650" y="3465513"/>
          <p14:tracePt t="141408" x="2205038" y="3446463"/>
          <p14:tracePt t="141424" x="2241550" y="3419475"/>
          <p14:tracePt t="141448" x="2276475" y="3402013"/>
          <p14:tracePt t="141457" x="2419350" y="3322638"/>
          <p14:tracePt t="141516" x="2446338" y="3303588"/>
          <p14:tracePt t="141524" x="2490788" y="3276600"/>
          <p14:tracePt t="141524" x="2517775" y="3259138"/>
          <p14:tracePt t="141542" x="2554288" y="3251200"/>
          <p14:tracePt t="141557" x="2598738" y="3232150"/>
          <p14:tracePt t="141575" x="2625725" y="3224213"/>
          <p14:tracePt t="141591" x="2633663" y="3214688"/>
          <p14:tracePt t="141609" x="2660650" y="3214688"/>
          <p14:tracePt t="141626" x="2687638" y="3197225"/>
          <p14:tracePt t="141641" x="2714625" y="3179763"/>
          <p14:tracePt t="141674" x="2751138" y="3170238"/>
          <p14:tracePt t="141675" x="2768600" y="3152775"/>
          <p14:tracePt t="141692" x="2795588" y="3133725"/>
          <p14:tracePt t="141708" x="2840038" y="3098800"/>
          <p14:tracePt t="141725" x="2857500" y="3089275"/>
          <p14:tracePt t="141741" x="2884488" y="3081338"/>
          <p14:tracePt t="141741" x="2894013" y="3062288"/>
          <p14:tracePt t="141758" x="2919413" y="3062288"/>
          <p14:tracePt t="141774" x="3044825" y="3036888"/>
          <p14:tracePt t="141844" x="3187700" y="3036888"/>
          <p14:tracePt t="141873" x="3232150" y="3044825"/>
          <p14:tracePt t="141885" x="3303588" y="3071813"/>
          <p14:tracePt t="141891" x="3375025" y="3116263"/>
          <p14:tracePt t="141907" x="3482975" y="3187700"/>
          <p14:tracePt t="141925" x="3608388" y="3259138"/>
          <p14:tracePt t="141941" x="3741738" y="3330575"/>
          <p14:tracePt t="141941" x="3768725" y="3348038"/>
          <p14:tracePt t="141959" x="3848100" y="3394075"/>
          <p14:tracePt t="141974" x="3911600" y="3419475"/>
          <p14:tracePt t="141991" x="3956050" y="3455988"/>
          <p14:tracePt t="142008" x="4000500" y="3473450"/>
          <p14:tracePt t="142024" x="4037013" y="3490913"/>
          <p14:tracePt t="142041" x="4081463" y="3509963"/>
          <p14:tracePt t="142058" x="4125913" y="3536950"/>
          <p14:tracePt t="142074" x="4197350" y="3562350"/>
          <p14:tracePt t="142091" x="4286250" y="3598863"/>
          <p14:tracePt t="142108" x="4348163" y="3625850"/>
          <p14:tracePt t="142124" x="4402138" y="3643313"/>
          <p14:tracePt t="142124" x="4402138" y="3652838"/>
          <p14:tracePt t="142142" x="4438650" y="3660775"/>
          <p14:tracePt t="142157" x="4473575" y="3679825"/>
          <p14:tracePt t="142176" x="4491038" y="3697288"/>
          <p14:tracePt t="142191" x="4518025" y="3705225"/>
          <p14:tracePt t="142208" x="4545013" y="3724275"/>
          <p14:tracePt t="142224" x="4581525" y="3741738"/>
          <p14:tracePt t="142241" x="4616450" y="3776663"/>
          <p14:tracePt t="142258" x="4643438" y="3803650"/>
          <p14:tracePt t="142275" x="4643438" y="3848100"/>
          <p14:tracePt t="142275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/>
        </p:nvSpPr>
        <p:spPr>
          <a:xfrm>
            <a:off x="372628" y="4166123"/>
            <a:ext cx="8195544" cy="568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just" defTabSz="457200">
              <a:spcBef>
                <a:spcPts val="1200"/>
              </a:spcBef>
              <a:defRPr sz="1600" i="1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 i="0"/>
            </a:pPr>
            <a:r>
              <a:rPr sz="1600" i="1"/>
              <a:t>The existence of CSCs, and whether they are sufficient to maintain tumour growth in humans, has not yet been definitively confirmed. </a:t>
            </a:r>
          </a:p>
        </p:txBody>
      </p:sp>
      <p:sp>
        <p:nvSpPr>
          <p:cNvPr id="103" name="Shape 103"/>
          <p:cNvSpPr/>
          <p:nvPr/>
        </p:nvSpPr>
        <p:spPr>
          <a:xfrm>
            <a:off x="3338769" y="1100013"/>
            <a:ext cx="5763883" cy="1785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defTabSz="457200">
              <a:spcBef>
                <a:spcPts val="1200"/>
              </a:spcBef>
            </a:pPr>
            <a:r>
              <a:rPr sz="2000">
                <a:latin typeface="Helvetica Neue"/>
                <a:ea typeface="Helvetica Neue"/>
                <a:cs typeface="Helvetica Neue"/>
                <a:sym typeface="Helvetica Neue"/>
              </a:rPr>
              <a:t>SCs have the ability to self-renew and differentiate to give rise to mixed cellular populations.  </a:t>
            </a:r>
          </a:p>
          <a:p>
            <a:pPr lvl="0" defTabSz="457200">
              <a:spcBef>
                <a:spcPts val="1200"/>
              </a:spcBef>
            </a:pPr>
            <a:r>
              <a:rPr sz="2000">
                <a:latin typeface="Helvetica Neue"/>
                <a:ea typeface="Helvetica Neue"/>
                <a:cs typeface="Helvetica Neue"/>
                <a:sym typeface="Helvetica Neue"/>
              </a:rPr>
              <a:t>These features suggested that  </a:t>
            </a:r>
            <a:r>
              <a:rPr sz="2000" b="1">
                <a:latin typeface="Helvetica Neue"/>
                <a:ea typeface="Helvetica Neue"/>
                <a:cs typeface="Helvetica Neue"/>
                <a:sym typeface="Helvetica Neue"/>
              </a:rPr>
              <a:t>tumour-initiating cells</a:t>
            </a:r>
            <a:r>
              <a:rPr sz="2000">
                <a:latin typeface="Helvetica Neue"/>
                <a:ea typeface="Helvetica Neue"/>
                <a:cs typeface="Helvetica Neue"/>
                <a:sym typeface="Helvetica Neue"/>
              </a:rPr>
              <a:t> might in fact be </a:t>
            </a:r>
            <a:r>
              <a:rPr sz="2000" b="1">
                <a:latin typeface="Helvetica Neue"/>
                <a:ea typeface="Helvetica Neue"/>
                <a:cs typeface="Helvetica Neue"/>
                <a:sym typeface="Helvetica Neue"/>
              </a:rPr>
              <a:t>cancer stem cells</a:t>
            </a:r>
            <a:r>
              <a:rPr sz="2000"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</a:p>
        </p:txBody>
      </p:sp>
      <p:pic>
        <p:nvPicPr>
          <p:cNvPr id="104" name="image10.jpeg" descr="Stem cell2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022" y="1053792"/>
            <a:ext cx="3153401" cy="2872742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Shape 106"/>
          <p:cNvSpPr/>
          <p:nvPr/>
        </p:nvSpPr>
        <p:spPr>
          <a:xfrm>
            <a:off x="666350" y="4757954"/>
            <a:ext cx="7608101" cy="1482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defTabSz="457200">
              <a:spcBef>
                <a:spcPts val="1200"/>
              </a:spcBef>
            </a:pPr>
            <a:r>
              <a:rPr sz="1600">
                <a:latin typeface="Helvetica Neue"/>
                <a:ea typeface="Helvetica Neue"/>
                <a:cs typeface="Helvetica Neue"/>
                <a:sym typeface="Helvetica Neue"/>
              </a:rPr>
              <a:t>It is still unclear whether tumour initiation is driven by :</a:t>
            </a:r>
          </a:p>
          <a:p>
            <a:pPr marL="267368" lvl="0" indent="-267368" defTabSz="457200">
              <a:spcBef>
                <a:spcPts val="1200"/>
              </a:spcBef>
              <a:buSzPct val="100000"/>
              <a:buAutoNum type="arabicParenR"/>
            </a:pPr>
            <a:r>
              <a:rPr sz="1600" b="1" i="1">
                <a:latin typeface="Helvetica Neue"/>
                <a:ea typeface="Helvetica Neue"/>
                <a:cs typeface="Helvetica Neue"/>
                <a:sym typeface="Helvetica Neue"/>
              </a:rPr>
              <a:t>genomically advantaged stem cells</a:t>
            </a:r>
            <a:r>
              <a:rPr sz="1600" i="1">
                <a:latin typeface="Helvetica Neue"/>
                <a:ea typeface="Helvetica Neue"/>
                <a:cs typeface="Helvetica Neue"/>
                <a:sym typeface="Helvetica Neue"/>
              </a:rPr>
              <a:t> or </a:t>
            </a:r>
          </a:p>
          <a:p>
            <a:pPr marL="267368" lvl="0" indent="-267368" defTabSz="457200">
              <a:spcBef>
                <a:spcPts val="1200"/>
              </a:spcBef>
              <a:buSzPct val="100000"/>
              <a:buAutoNum type="arabicParenR"/>
            </a:pPr>
            <a:r>
              <a:rPr sz="1600" b="1" i="1">
                <a:latin typeface="Helvetica Neue"/>
                <a:ea typeface="Helvetica Neue"/>
                <a:cs typeface="Helvetica Neue"/>
                <a:sym typeface="Helvetica Neue"/>
              </a:rPr>
              <a:t>more differentiated cells</a:t>
            </a:r>
            <a:r>
              <a:rPr sz="1600" i="1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sz="1600" b="1" i="1">
                <a:latin typeface="Helvetica Neue"/>
                <a:ea typeface="Helvetica Neue"/>
                <a:cs typeface="Helvetica Neue"/>
                <a:sym typeface="Helvetica Neue"/>
              </a:rPr>
              <a:t>that reacquire stem cell properties</a:t>
            </a:r>
            <a:r>
              <a:rPr sz="1600" i="1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marL="267368" lvl="0" indent="-267368" defTabSz="457200">
              <a:spcBef>
                <a:spcPts val="1200"/>
              </a:spcBef>
              <a:buSzPct val="100000"/>
              <a:buAutoNum type="arabicParenR"/>
            </a:pPr>
            <a:r>
              <a:rPr sz="1600" i="1">
                <a:latin typeface="Helvetica Neue"/>
                <a:ea typeface="Helvetica Neue"/>
                <a:cs typeface="Helvetica Neue"/>
                <a:sym typeface="Helvetica Neue"/>
              </a:rPr>
              <a:t>both events are possible</a:t>
            </a:r>
          </a:p>
        </p:txBody>
      </p:sp>
      <p:sp>
        <p:nvSpPr>
          <p:cNvPr id="107" name="Shape 107"/>
          <p:cNvSpPr/>
          <p:nvPr/>
        </p:nvSpPr>
        <p:spPr>
          <a:xfrm>
            <a:off x="3543997" y="2818590"/>
            <a:ext cx="4730454" cy="1077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just" defTabSz="457200">
              <a:spcBef>
                <a:spcPts val="1200"/>
              </a:spcBef>
            </a:pPr>
            <a:r>
              <a:rPr sz="1600" b="1" dirty="0">
                <a:latin typeface="Helvetica Neue"/>
                <a:ea typeface="Helvetica Neue"/>
                <a:cs typeface="Helvetica Neue"/>
                <a:sym typeface="Helvetica Neue"/>
              </a:rPr>
              <a:t>Cancer stem </a:t>
            </a:r>
            <a:r>
              <a:rPr sz="16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cells</a:t>
            </a:r>
            <a:r>
              <a:rPr lang="it-IT" sz="16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 (CSC)</a:t>
            </a:r>
            <a:r>
              <a:rPr sz="16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sz="1600" dirty="0">
                <a:latin typeface="Helvetica Neue"/>
                <a:ea typeface="Helvetica Neue"/>
                <a:cs typeface="Helvetica Neue"/>
                <a:sym typeface="Helvetica Neue"/>
              </a:rPr>
              <a:t>could explain the </a:t>
            </a:r>
            <a:r>
              <a:rPr sz="1600" b="1" dirty="0">
                <a:latin typeface="Helvetica Neue"/>
                <a:ea typeface="Helvetica Neue"/>
                <a:cs typeface="Helvetica Neue"/>
                <a:sym typeface="Helvetica Neue"/>
              </a:rPr>
              <a:t>heterogeneity</a:t>
            </a:r>
            <a:r>
              <a:rPr sz="1600" dirty="0">
                <a:latin typeface="Helvetica Neue"/>
                <a:ea typeface="Helvetica Neue"/>
                <a:cs typeface="Helvetica Neue"/>
                <a:sym typeface="Helvetica Neue"/>
              </a:rPr>
              <a:t> of most </a:t>
            </a:r>
            <a:r>
              <a:rPr sz="160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tumours</a:t>
            </a:r>
            <a:r>
              <a:rPr lang="it-IT" sz="1600" dirty="0" smtClean="0">
                <a:latin typeface="Helvetica Neue"/>
                <a:ea typeface="Helvetica Neue"/>
                <a:cs typeface="Helvetica Neue"/>
                <a:sym typeface="Helvetica Neue"/>
              </a:rPr>
              <a:t>, the </a:t>
            </a:r>
            <a:r>
              <a:rPr lang="it-IT" sz="160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tumor</a:t>
            </a:r>
            <a:r>
              <a:rPr lang="it-IT" sz="160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160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dormancy</a:t>
            </a:r>
            <a:r>
              <a:rPr sz="160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sz="1600" dirty="0">
                <a:latin typeface="Helvetica Neue"/>
                <a:ea typeface="Helvetica Neue"/>
                <a:cs typeface="Helvetica Neue"/>
                <a:sym typeface="Helvetica Neue"/>
              </a:rPr>
              <a:t>and the </a:t>
            </a:r>
            <a:r>
              <a:rPr sz="1600" b="1" dirty="0">
                <a:latin typeface="Helvetica Neue"/>
                <a:ea typeface="Helvetica Neue"/>
                <a:cs typeface="Helvetica Neue"/>
                <a:sym typeface="Helvetica Neue"/>
              </a:rPr>
              <a:t>relapse</a:t>
            </a:r>
            <a:r>
              <a:rPr sz="1600" dirty="0">
                <a:latin typeface="Helvetica Neue"/>
                <a:ea typeface="Helvetica Neue"/>
                <a:cs typeface="Helvetica Neue"/>
                <a:sym typeface="Helvetica Neue"/>
              </a:rPr>
              <a:t> occurring in patients considered </a:t>
            </a:r>
            <a:r>
              <a:rPr sz="1600" dirty="0" err="1">
                <a:latin typeface="Helvetica Neue"/>
                <a:ea typeface="Helvetica Neue"/>
                <a:cs typeface="Helvetica Neue"/>
                <a:sym typeface="Helvetica Neue"/>
              </a:rPr>
              <a:t>tumour</a:t>
            </a:r>
            <a:r>
              <a:rPr sz="1600" dirty="0">
                <a:latin typeface="Helvetica Neue"/>
                <a:ea typeface="Helvetica Neue"/>
                <a:cs typeface="Helvetica Neue"/>
                <a:sym typeface="Helvetica Neue"/>
              </a:rPr>
              <a:t>-free for many years.</a:t>
            </a:r>
          </a:p>
        </p:txBody>
      </p:sp>
      <p:sp>
        <p:nvSpPr>
          <p:cNvPr id="108" name="Shape 108"/>
          <p:cNvSpPr/>
          <p:nvPr/>
        </p:nvSpPr>
        <p:spPr>
          <a:xfrm>
            <a:off x="390445" y="3357197"/>
            <a:ext cx="2948614" cy="6578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25400">
            <a:solidFill>
              <a:srgbClr val="E57C39"/>
            </a:solidFill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2" name="CasellaDiTesto 1"/>
          <p:cNvSpPr txBox="1"/>
          <p:nvPr/>
        </p:nvSpPr>
        <p:spPr>
          <a:xfrm>
            <a:off x="2345008" y="324466"/>
            <a:ext cx="4369141" cy="461661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CANCER</a:t>
            </a:r>
            <a:r>
              <a:rPr kumimoji="0" lang="en-GB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 STEM CELL MODEL</a:t>
            </a: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241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52" x="3919538" y="3660775"/>
          <p14:tracePt t="6076" x="3902075" y="3652838"/>
          <p14:tracePt t="6089" x="3875088" y="3652838"/>
          <p14:tracePt t="6092" x="3830638" y="3633788"/>
          <p14:tracePt t="6101" x="3705225" y="3581400"/>
          <p14:tracePt t="6124" x="3616325" y="3517900"/>
          <p14:tracePt t="6140" x="3527425" y="3473450"/>
          <p14:tracePt t="6156" x="3419475" y="3402013"/>
          <p14:tracePt t="6173" x="3375025" y="3375025"/>
          <p14:tracePt t="6184" x="3330575" y="3348038"/>
          <p14:tracePt t="6204" x="3295650" y="3340100"/>
          <p14:tracePt t="6221" x="3259138" y="3330575"/>
          <p14:tracePt t="6237" x="2973388" y="3214688"/>
          <p14:tracePt t="6285" x="2901950" y="3197225"/>
          <p14:tracePt t="6293" x="2830513" y="3179763"/>
          <p14:tracePt t="6301" x="2724150" y="3160713"/>
          <p14:tracePt t="6325" x="2660650" y="3152775"/>
          <p14:tracePt t="6341" x="2625725" y="3143250"/>
          <p14:tracePt t="6356" x="2581275" y="3143250"/>
          <p14:tracePt t="6372" x="2527300" y="3143250"/>
          <p14:tracePt t="6388" x="2465388" y="3143250"/>
          <p14:tracePt t="6404" x="2384425" y="3170238"/>
          <p14:tracePt t="6420" x="2251075" y="3197225"/>
          <p14:tracePt t="6436" x="2133600" y="3224213"/>
          <p14:tracePt t="6452" x="2036763" y="3259138"/>
          <p14:tracePt t="6468" x="1911350" y="3295650"/>
          <p14:tracePt t="6484" x="1768475" y="3313113"/>
          <p14:tracePt t="6484" x="1670050" y="3330575"/>
          <p14:tracePt t="6501" x="1500188" y="3348038"/>
          <p14:tracePt t="6521" x="1347788" y="3367088"/>
          <p14:tracePt t="6534" x="1250950" y="3384550"/>
          <p14:tracePt t="6566" x="1169988" y="3402013"/>
          <p14:tracePt t="6567" x="1054100" y="3402013"/>
          <p14:tracePt t="6584" x="928688" y="3419475"/>
          <p14:tracePt t="6600" x="812800" y="3438525"/>
          <p14:tracePt t="6617" x="687388" y="3455988"/>
          <p14:tracePt t="6633" x="608013" y="3465513"/>
          <p14:tracePt t="6651" x="561975" y="3482975"/>
          <p14:tracePt t="6666" x="527050" y="3500438"/>
          <p14:tracePt t="6685" x="517525" y="3544888"/>
          <p14:tracePt t="6701" x="517525" y="3581400"/>
          <p14:tracePt t="6717" x="517525" y="3633788"/>
          <p14:tracePt t="6733" x="517525" y="3759200"/>
          <p14:tracePt t="6768" x="554038" y="3840163"/>
          <p14:tracePt t="6799" x="571500" y="3857625"/>
          <p14:tracePt t="6816" x="588963" y="3875088"/>
          <p14:tracePt t="6833" x="588963" y="3884613"/>
          <p14:tracePt t="6833" x="598488" y="3894138"/>
          <p14:tracePt t="6849" x="608013" y="3894138"/>
          <p14:tracePt t="6866" x="625475" y="3902075"/>
          <p14:tracePt t="6883" x="633413" y="3902075"/>
          <p14:tracePt t="6899" x="642938" y="3902075"/>
          <p14:tracePt t="6917" x="660400" y="3902075"/>
          <p14:tracePt t="6933" x="669925" y="3902075"/>
          <p14:tracePt t="6949" x="696913" y="3902075"/>
          <p14:tracePt t="6966" x="704850" y="3902075"/>
          <p14:tracePt t="6983" x="723900" y="3894138"/>
          <p14:tracePt t="7002" x="750888" y="3867150"/>
          <p14:tracePt t="7016" x="776288" y="3840163"/>
          <p14:tracePt t="7033" x="803275" y="3830638"/>
          <p14:tracePt t="7050" x="822325" y="3813175"/>
          <p14:tracePt t="7067" x="839788" y="3795713"/>
          <p14:tracePt t="7083" x="847725" y="3776663"/>
          <p14:tracePt t="7083" x="866775" y="3768725"/>
          <p14:tracePt t="7101" x="893763" y="3741738"/>
          <p14:tracePt t="7116" x="928688" y="3670300"/>
          <p14:tracePt t="7135" x="955675" y="3625850"/>
          <p14:tracePt t="7152" x="990600" y="3554413"/>
          <p14:tracePt t="7171" x="1044575" y="3473450"/>
          <p14:tracePt t="7185" x="1081088" y="3394075"/>
          <p14:tracePt t="7200" x="1116013" y="3286125"/>
          <p14:tracePt t="7216" x="1152525" y="3160713"/>
          <p14:tracePt t="7233" x="1152525" y="3071813"/>
          <p14:tracePt t="7249" x="1152525" y="2894013"/>
          <p14:tracePt t="7286" x="1133475" y="2857500"/>
          <p14:tracePt t="7324" x="1125538" y="2840038"/>
          <p14:tracePt t="7332" x="1098550" y="2840038"/>
          <p14:tracePt t="7341" x="1062038" y="2840038"/>
          <p14:tracePt t="7350" x="1009650" y="2840038"/>
          <p14:tracePt t="7366" x="955675" y="2840038"/>
          <p14:tracePt t="7383" x="866775" y="2874963"/>
          <p14:tracePt t="7400" x="776288" y="2919413"/>
          <p14:tracePt t="7417" x="731838" y="2955925"/>
          <p14:tracePt t="7433" x="660400" y="2990850"/>
          <p14:tracePt t="7451" x="561975" y="3125788"/>
          <p14:tracePt t="7485" x="554038" y="3152775"/>
          <p14:tracePt t="7486" x="536575" y="3205163"/>
          <p14:tracePt t="7500" x="482600" y="3375025"/>
          <p14:tracePt t="7517" x="465138" y="3490913"/>
          <p14:tracePt t="7533" x="446088" y="3598863"/>
          <p14:tracePt t="7551" x="446088" y="3679825"/>
          <p14:tracePt t="7566" x="446088" y="3751263"/>
          <p14:tracePt t="7583" x="446088" y="3786188"/>
          <p14:tracePt t="7600" x="465138" y="3830638"/>
          <p14:tracePt t="7617" x="482600" y="3867150"/>
          <p14:tracePt t="7633" x="527050" y="3938588"/>
          <p14:tracePt t="7651" x="544513" y="3965575"/>
          <p14:tracePt t="7666" x="561975" y="3990975"/>
          <p14:tracePt t="7684" x="581025" y="4010025"/>
          <p14:tracePt t="7700" x="615950" y="4027488"/>
          <p14:tracePt t="7717" x="652463" y="4062413"/>
          <p14:tracePt t="7733" x="687388" y="4081463"/>
          <p14:tracePt t="7750" x="731838" y="4108450"/>
          <p14:tracePt t="7767" x="785813" y="4125913"/>
          <p14:tracePt t="7783" x="822325" y="4133850"/>
          <p14:tracePt t="7801" x="946150" y="4160838"/>
          <p14:tracePt t="7832" x="965200" y="4179888"/>
          <p14:tracePt t="7840" x="990600" y="4179888"/>
          <p14:tracePt t="7849" x="1044575" y="4179888"/>
          <p14:tracePt t="7866" x="1081088" y="4179888"/>
          <p14:tracePt t="7885" x="1133475" y="4179888"/>
          <p14:tracePt t="7902" x="1169988" y="4179888"/>
          <p14:tracePt t="7918" x="1223963" y="4179888"/>
          <p14:tracePt t="7936" x="1268413" y="4179888"/>
          <p14:tracePt t="7952" x="1285875" y="4179888"/>
          <p14:tracePt t="7970" x="1322388" y="4179888"/>
          <p14:tracePt t="7984" x="1322388" y="4170363"/>
          <p14:tracePt t="8002" x="1347788" y="4160838"/>
          <p14:tracePt t="8016" x="1357313" y="4160838"/>
          <p14:tracePt t="8033" x="1374775" y="4152900"/>
          <p14:tracePt t="8049" x="1384300" y="4152900"/>
          <p14:tracePt t="8067" x="1384300" y="4143375"/>
          <p14:tracePt t="8083" x="1393825" y="4133850"/>
          <p14:tracePt t="9373" x="1393825" y="4125913"/>
          <p14:tracePt t="9386" x="1374775" y="4116388"/>
          <p14:tracePt t="9400" x="1357313" y="4098925"/>
          <p14:tracePt t="9409" x="1347788" y="4044950"/>
          <p14:tracePt t="9425" x="1339850" y="4017963"/>
          <p14:tracePt t="9433" x="1322388" y="3965575"/>
          <p14:tracePt t="9449" x="1285875" y="3875088"/>
          <p14:tracePt t="9467" x="1268413" y="3795713"/>
          <p14:tracePt t="9482" x="1241425" y="3741738"/>
          <p14:tracePt t="9482" x="1223963" y="3705225"/>
          <p14:tracePt t="9501" x="1223963" y="3687763"/>
          <p14:tracePt t="9516" x="1187450" y="3608388"/>
          <p14:tracePt t="9535" x="1152525" y="3554413"/>
          <p14:tracePt t="9551" x="1143000" y="3509963"/>
          <p14:tracePt t="9569" x="1125538" y="3482975"/>
          <p14:tracePt t="9584" x="1116013" y="3473450"/>
          <p14:tracePt t="9692" x="1108075" y="3473450"/>
          <p14:tracePt t="9716" x="1098550" y="3473450"/>
          <p14:tracePt t="9718" x="1062038" y="3473450"/>
          <p14:tracePt t="9733" x="1017588" y="3482975"/>
          <p14:tracePt t="9750" x="965200" y="3517900"/>
          <p14:tracePt t="9766" x="919163" y="3527425"/>
          <p14:tracePt t="9784" x="847725" y="3581400"/>
          <p14:tracePt t="10605" x="830263" y="3581400"/>
          <p14:tracePt t="10613" x="776288" y="3581400"/>
          <p14:tracePt t="10616" x="750888" y="3581400"/>
          <p14:tracePt t="10622" x="687388" y="3589338"/>
          <p14:tracePt t="10633" x="581025" y="3643313"/>
          <p14:tracePt t="10650" x="500063" y="3697288"/>
          <p14:tracePt t="10666" x="446088" y="3732213"/>
          <p14:tracePt t="10683" x="419100" y="3751263"/>
          <p14:tracePt t="10884" x="419100" y="3759200"/>
          <p14:tracePt t="10892" x="428625" y="3776663"/>
          <p14:tracePt t="10900" x="446088" y="3786188"/>
          <p14:tracePt t="10904" x="455613" y="3795713"/>
          <p14:tracePt t="10916" x="490538" y="3840163"/>
          <p14:tracePt t="10933" x="517525" y="3848100"/>
          <p14:tracePt t="10949" x="544513" y="3875088"/>
          <p14:tracePt t="10966" x="561975" y="3884613"/>
          <p14:tracePt t="10983" x="581025" y="3894138"/>
          <p14:tracePt t="11001" x="598488" y="3911600"/>
          <p14:tracePt t="11016" x="625475" y="3938588"/>
          <p14:tracePt t="11033" x="633413" y="3938588"/>
          <p14:tracePt t="11049" x="679450" y="3965575"/>
          <p14:tracePt t="11066" x="696913" y="3965575"/>
          <p14:tracePt t="11083" x="714375" y="3973513"/>
          <p14:tracePt t="11083" x="723900" y="3973513"/>
          <p14:tracePt t="11101" x="731838" y="3973513"/>
          <p14:tracePt t="11115" x="750888" y="3983038"/>
          <p14:tracePt t="11133" x="776288" y="3990975"/>
          <p14:tracePt t="11149" x="785813" y="3990975"/>
          <p14:tracePt t="11166" x="812800" y="3990975"/>
          <p14:tracePt t="11183" x="822325" y="3990975"/>
          <p14:tracePt t="11199" x="839788" y="3990975"/>
          <p14:tracePt t="11217" x="857250" y="3990975"/>
          <p14:tracePt t="11235" x="965200" y="3990975"/>
          <p14:tracePt t="11317" x="973138" y="3990975"/>
          <p14:tracePt t="11317" x="982663" y="3990975"/>
          <p14:tracePt t="11333" x="1009650" y="3990975"/>
          <p14:tracePt t="11349" x="1027113" y="3973513"/>
          <p14:tracePt t="11366" x="1054100" y="3965575"/>
          <p14:tracePt t="11382" x="1062038" y="3956050"/>
          <p14:tracePt t="11420" x="1071563" y="3946525"/>
          <p14:tracePt t="11421" x="1071563" y="3938588"/>
          <p14:tracePt t="11433" x="1081088" y="3919538"/>
          <p14:tracePt t="11450" x="1089025" y="3884613"/>
          <p14:tracePt t="11466" x="1098550" y="3848100"/>
          <p14:tracePt t="11483" x="1098550" y="3803650"/>
          <p14:tracePt t="11500" x="1098550" y="3768725"/>
          <p14:tracePt t="11500" x="1098550" y="3759200"/>
          <p14:tracePt t="11517" x="1098550" y="3732213"/>
          <p14:tracePt t="11533" x="1098550" y="3697288"/>
          <p14:tracePt t="11550" x="1098550" y="3660775"/>
          <p14:tracePt t="11566" x="1098550" y="3598863"/>
          <p14:tracePt t="11583" x="1081088" y="3544888"/>
          <p14:tracePt t="11599" x="1036638" y="3465513"/>
          <p14:tracePt t="11616" x="1000125" y="3419475"/>
          <p14:tracePt t="11635" x="955675" y="3348038"/>
          <p14:tracePt t="11635" x="911225" y="3322638"/>
          <p14:tracePt t="11654" x="857250" y="3295650"/>
          <p14:tracePt t="11669" x="750888" y="3232150"/>
          <p14:tracePt t="11686" x="679450" y="3205163"/>
          <p14:tracePt t="11701" x="642938" y="3205163"/>
          <p14:tracePt t="11717" x="608013" y="3205163"/>
          <p14:tracePt t="11733" x="527050" y="3205163"/>
          <p14:tracePt t="11750" x="473075" y="3224213"/>
          <p14:tracePt t="11767" x="393700" y="3259138"/>
          <p14:tracePt t="11783" x="347663" y="3286125"/>
          <p14:tracePt t="11799" x="312738" y="3303588"/>
          <p14:tracePt t="11816" x="285750" y="3313113"/>
          <p14:tracePt t="11833" x="268288" y="3330575"/>
          <p14:tracePt t="11850" x="250825" y="3348038"/>
          <p14:tracePt t="11867" x="231775" y="3384550"/>
          <p14:tracePt t="11888" x="223838" y="3384550"/>
          <p14:tracePt t="11900" x="204788" y="3429000"/>
          <p14:tracePt t="11916" x="196850" y="3473450"/>
          <p14:tracePt t="11933" x="179388" y="3517900"/>
          <p14:tracePt t="11949" x="179388" y="3571875"/>
          <p14:tracePt t="11967" x="179388" y="3608388"/>
          <p14:tracePt t="11982" x="179388" y="3643313"/>
          <p14:tracePt t="12000" x="187325" y="3679825"/>
          <p14:tracePt t="12016" x="214313" y="3705225"/>
          <p14:tracePt t="12033" x="250825" y="3768725"/>
          <p14:tracePt t="12050" x="276225" y="3813175"/>
          <p14:tracePt t="12066" x="295275" y="3830638"/>
          <p14:tracePt t="12083" x="322263" y="3857625"/>
          <p14:tracePt t="12083" x="330200" y="3867150"/>
          <p14:tracePt t="12101" x="330200" y="3875088"/>
          <p14:tracePt t="12116" x="374650" y="3919538"/>
          <p14:tracePt t="12133" x="401638" y="3956050"/>
          <p14:tracePt t="12150" x="428625" y="3990975"/>
          <p14:tracePt t="12166" x="446088" y="4017963"/>
          <p14:tracePt t="12182" x="473075" y="4054475"/>
          <p14:tracePt t="12199" x="500063" y="4071938"/>
          <p14:tracePt t="12216" x="517525" y="4089400"/>
          <p14:tracePt t="12235" x="544513" y="4116388"/>
          <p14:tracePt t="12255" x="554038" y="4116388"/>
          <p14:tracePt t="15172" x="561975" y="4116388"/>
          <p14:tracePt t="15268" x="581025" y="4116388"/>
          <p14:tracePt t="15308" x="588963" y="4108450"/>
          <p14:tracePt t="15316" x="633413" y="4089400"/>
          <p14:tracePt t="15444" x="652463" y="4081463"/>
          <p14:tracePt t="15483" x="669925" y="4071938"/>
          <p14:tracePt t="15501" x="679450" y="4062413"/>
          <p14:tracePt t="15516" x="696913" y="4062413"/>
          <p14:tracePt t="15517" x="714375" y="4054475"/>
          <p14:tracePt t="15564" x="731838" y="4044950"/>
          <p14:tracePt t="15604" x="741363" y="4044950"/>
          <p14:tracePt t="15660" x="750888" y="4027488"/>
          <p14:tracePt t="15668" x="758825" y="4027488"/>
          <p14:tracePt t="18428" x="803275" y="4017963"/>
          <p14:tracePt t="18431" x="822325" y="4000500"/>
          <p14:tracePt t="18437" x="857250" y="3983038"/>
          <p14:tracePt t="18448" x="911225" y="3946525"/>
          <p14:tracePt t="18465" x="955675" y="3911600"/>
          <p14:tracePt t="18482" x="990600" y="3884613"/>
          <p14:tracePt t="18516" x="1009650" y="3857625"/>
          <p14:tracePt t="18517" x="1027113" y="3840163"/>
          <p14:tracePt t="18573" x="1036638" y="3830638"/>
          <p14:tracePt t="18621" x="1054100" y="3813175"/>
          <p14:tracePt t="18624" x="1054100" y="3803650"/>
          <p14:tracePt t="18653" x="1054100" y="3795713"/>
          <p14:tracePt t="18655" x="1054100" y="3786188"/>
          <p14:tracePt t="18666" x="1062038" y="3776663"/>
          <p14:tracePt t="18682" x="1062038" y="3751263"/>
          <p14:tracePt t="18700" x="1062038" y="3724275"/>
          <p14:tracePt t="18716" x="1044575" y="3660775"/>
          <p14:tracePt t="18733" x="1027113" y="3625850"/>
          <p14:tracePt t="18752" x="1009650" y="3598863"/>
          <p14:tracePt t="18767" x="982663" y="3571875"/>
          <p14:tracePt t="18784" x="973138" y="3571875"/>
          <p14:tracePt t="18801" x="973138" y="3562350"/>
          <p14:tracePt t="18817" x="965200" y="3554413"/>
          <p14:tracePt t="18833" x="946150" y="3554413"/>
          <p14:tracePt t="18850" x="893763" y="3554413"/>
          <p14:tracePt t="18866" x="847725" y="3608388"/>
          <p14:tracePt t="18883" x="776288" y="3670300"/>
          <p14:tracePt t="18899" x="723900" y="3724275"/>
          <p14:tracePt t="18899" x="723900" y="3741738"/>
          <p14:tracePt t="18917" x="704850" y="3786188"/>
          <p14:tracePt t="19028" x="704850" y="3803650"/>
          <p14:tracePt t="19045" x="714375" y="3813175"/>
          <p14:tracePt t="19061" x="723900" y="3813175"/>
          <p14:tracePt t="19069" x="731838" y="3822700"/>
          <p14:tracePt t="19086" x="741363" y="3830638"/>
          <p14:tracePt t="19099" x="741363" y="3840163"/>
          <p14:tracePt t="19100" x="758825" y="3840163"/>
          <p14:tracePt t="19100" x="768350" y="3848100"/>
          <p14:tracePt t="19118" x="785813" y="3857625"/>
          <p14:tracePt t="19135" x="812800" y="3867150"/>
          <p14:tracePt t="19152" x="839788" y="3884613"/>
          <p14:tracePt t="19169" x="847725" y="3884613"/>
          <p14:tracePt t="19186" x="857250" y="3884613"/>
          <p14:tracePt t="19203" x="874713" y="3884613"/>
          <p14:tracePt t="19218" x="884238" y="3894138"/>
          <p14:tracePt t="19234" x="893763" y="3894138"/>
          <p14:tracePt t="19250" x="911225" y="3894138"/>
          <p14:tracePt t="19267" x="965200" y="3884613"/>
          <p14:tracePt t="19284" x="1027113" y="3875088"/>
          <p14:tracePt t="19300" x="1062038" y="3857625"/>
          <p14:tracePt t="19317" x="1125538" y="3822700"/>
          <p14:tracePt t="19334" x="1160463" y="3795713"/>
          <p14:tracePt t="19349" x="1196975" y="3751263"/>
          <p14:tracePt t="19368" x="1223963" y="3697288"/>
          <p14:tracePt t="19383" x="1250950" y="3660775"/>
          <p14:tracePt t="19400" x="1250950" y="3589338"/>
          <p14:tracePt t="19416" x="1258888" y="3536950"/>
          <p14:tracePt t="19439" x="1258888" y="3509963"/>
          <p14:tracePt t="19449" x="1258888" y="3473450"/>
          <p14:tracePt t="19466" x="1258888" y="3402013"/>
          <p14:tracePt t="19482" x="1258888" y="3330575"/>
          <p14:tracePt t="19482" x="1250950" y="3276600"/>
          <p14:tracePt t="19501" x="1241425" y="3259138"/>
          <p14:tracePt t="19516" x="1160463" y="3143250"/>
          <p14:tracePt t="19533" x="1125538" y="3108325"/>
          <p14:tracePt t="19549" x="1044575" y="3071813"/>
          <p14:tracePt t="19566" x="955675" y="3017838"/>
          <p14:tracePt t="19582" x="901700" y="3009900"/>
          <p14:tracePt t="19599" x="847725" y="3009900"/>
          <p14:tracePt t="19617" x="812800" y="3009900"/>
          <p14:tracePt t="19632" x="758825" y="3009900"/>
          <p14:tracePt t="19650" x="723900" y="3009900"/>
          <p14:tracePt t="19665" x="679450" y="3009900"/>
          <p14:tracePt t="19683" x="652463" y="3036888"/>
          <p14:tracePt t="19699" x="615950" y="3081338"/>
          <p14:tracePt t="19716" x="571500" y="3125788"/>
          <p14:tracePt t="19733" x="544513" y="3170238"/>
          <p14:tracePt t="19750" x="527050" y="3224213"/>
          <p14:tracePt t="19765" x="500063" y="3286125"/>
          <p14:tracePt t="19783" x="482600" y="3322638"/>
          <p14:tracePt t="19799" x="482600" y="3394075"/>
          <p14:tracePt t="19816" x="473075" y="3438525"/>
          <p14:tracePt t="19832" x="473075" y="3490913"/>
          <p14:tracePt t="19849" x="473075" y="3544888"/>
          <p14:tracePt t="19866" x="473075" y="3598863"/>
          <p14:tracePt t="19883" x="473075" y="3652838"/>
          <p14:tracePt t="19899" x="473075" y="3687763"/>
          <p14:tracePt t="19916" x="473075" y="3705225"/>
          <p14:tracePt t="19916" x="473075" y="3714750"/>
          <p14:tracePt t="19933" x="473075" y="3724275"/>
          <p14:tracePt t="19949" x="482600" y="3751263"/>
          <p14:tracePt t="19966" x="500063" y="3768725"/>
          <p14:tracePt t="19983" x="517525" y="3795713"/>
          <p14:tracePt t="20016" x="517525" y="3803650"/>
          <p14:tracePt t="20017" x="527050" y="3822700"/>
          <p14:tracePt t="20038" x="544513" y="3830638"/>
          <p14:tracePt t="20069" x="554038" y="3848100"/>
          <p14:tracePt t="20084" x="561975" y="3857625"/>
          <p14:tracePt t="20092" x="581025" y="3867150"/>
          <p14:tracePt t="20099" x="598488" y="3884613"/>
          <p14:tracePt t="20115" x="608013" y="3894138"/>
          <p14:tracePt t="20133" x="615950" y="3894138"/>
          <p14:tracePt t="20149" x="633413" y="3894138"/>
          <p14:tracePt t="20165" x="652463" y="3894138"/>
          <p14:tracePt t="20184" x="669925" y="3902075"/>
          <p14:tracePt t="20201" x="679450" y="3902075"/>
          <p14:tracePt t="20244" x="687388" y="3902075"/>
          <p14:tracePt t="20270" x="704850" y="3902075"/>
          <p14:tracePt t="20390" x="723900" y="3911600"/>
          <p14:tracePt t="20405" x="723900" y="3919538"/>
          <p14:tracePt t="20406" x="741363" y="3919538"/>
          <p14:tracePt t="20418" x="768350" y="3919538"/>
          <p14:tracePt t="20433" x="785813" y="3929063"/>
          <p14:tracePt t="20450" x="803275" y="3938588"/>
          <p14:tracePt t="20466" x="822325" y="3938588"/>
          <p14:tracePt t="20483" x="847725" y="3946525"/>
          <p14:tracePt t="20534" x="866775" y="3946525"/>
          <p14:tracePt t="20558" x="874713" y="3946525"/>
          <p14:tracePt t="20589" x="884238" y="3946525"/>
          <p14:tracePt t="20605" x="901700" y="3946525"/>
          <p14:tracePt t="20609" x="911225" y="3946525"/>
          <p14:tracePt t="20617" x="911225" y="3956050"/>
          <p14:tracePt t="20633" x="919163" y="3956050"/>
          <p14:tracePt t="20650" x="928688" y="3956050"/>
          <p14:tracePt t="20666" x="938213" y="3956050"/>
          <p14:tracePt t="20683" x="955675" y="3956050"/>
          <p14:tracePt t="20700" x="973138" y="3956050"/>
          <p14:tracePt t="20717" x="990600" y="3956050"/>
          <p14:tracePt t="20733" x="1017588" y="3956050"/>
          <p14:tracePt t="20751" x="1036638" y="3956050"/>
          <p14:tracePt t="20767" x="1062038" y="3956050"/>
          <p14:tracePt t="20784" x="1081088" y="3956050"/>
          <p14:tracePt t="20800" x="1089025" y="3956050"/>
          <p14:tracePt t="20817" x="1116013" y="3956050"/>
          <p14:tracePt t="20833" x="1125538" y="3956050"/>
          <p14:tracePt t="20850" x="1152525" y="3956050"/>
          <p14:tracePt t="20867" x="1169988" y="3956050"/>
          <p14:tracePt t="20883" x="1187450" y="3956050"/>
          <p14:tracePt t="20900" x="1204913" y="3956050"/>
          <p14:tracePt t="20917" x="1223963" y="3946525"/>
          <p14:tracePt t="20917" x="1231900" y="3946525"/>
          <p14:tracePt t="20958" x="1241425" y="3938588"/>
          <p14:tracePt t="20962" x="1241425" y="3929063"/>
          <p14:tracePt t="20967" x="1268413" y="3919538"/>
          <p14:tracePt t="21070" x="1276350" y="3911600"/>
          <p14:tracePt t="21078" x="1276350" y="3902075"/>
          <p14:tracePt t="21334" x="1276350" y="3894138"/>
          <p14:tracePt t="21342" x="1295400" y="3884613"/>
          <p14:tracePt t="21346" x="1295400" y="3875088"/>
          <p14:tracePt t="21350" x="1303338" y="3857625"/>
          <p14:tracePt t="21390" x="1312863" y="3848100"/>
          <p14:tracePt t="21412" x="1322388" y="3848100"/>
          <p14:tracePt t="21422" x="1322388" y="3840163"/>
          <p14:tracePt t="21614" x="1322388" y="3830638"/>
          <p14:tracePt t="21628" x="1330325" y="3822700"/>
          <p14:tracePt t="21635" x="1330325" y="3813175"/>
          <p14:tracePt t="21641" x="1347788" y="3759200"/>
          <p14:tracePt t="21670" x="1347788" y="3751263"/>
          <p14:tracePt t="21671" x="1357313" y="3732213"/>
          <p14:tracePt t="21683" x="1357313" y="3724275"/>
          <p14:tracePt t="21701" x="1357313" y="3714750"/>
          <p14:tracePt t="21717" x="1357313" y="3697288"/>
          <p14:tracePt t="21735" x="1374775" y="3679825"/>
          <p14:tracePt t="21752" x="1374775" y="3633788"/>
          <p14:tracePt t="21769" x="1374775" y="3598863"/>
          <p14:tracePt t="21785" x="1374775" y="3536950"/>
          <p14:tracePt t="21803" x="1374775" y="3490913"/>
          <p14:tracePt t="21818" x="1366838" y="3419475"/>
          <p14:tracePt t="21836" x="1322388" y="3330575"/>
          <p14:tracePt t="21867" x="1285875" y="3313113"/>
          <p14:tracePt t="21918" x="1276350" y="3313113"/>
          <p14:tracePt t="21919" x="1250950" y="3313113"/>
          <p14:tracePt t="21934" x="1214438" y="3313113"/>
          <p14:tracePt t="21950" x="1160463" y="3313113"/>
          <p14:tracePt t="21966" x="1116013" y="3330575"/>
          <p14:tracePt t="21983" x="1089025" y="3357563"/>
          <p14:tracePt t="22000" x="1054100" y="3375025"/>
          <p14:tracePt t="22000" x="1036638" y="3394075"/>
          <p14:tracePt t="22045" x="1027113" y="3419475"/>
          <p14:tracePt t="22051" x="1017588" y="3438525"/>
          <p14:tracePt t="22066" x="1009650" y="3438525"/>
          <p14:tracePt t="22067" x="1000125" y="3482975"/>
          <p14:tracePt t="22083" x="982663" y="3517900"/>
          <p14:tracePt t="22100" x="982663" y="3554413"/>
          <p14:tracePt t="22100" x="982663" y="3581400"/>
          <p14:tracePt t="22118" x="982663" y="3633788"/>
          <p14:tracePt t="22134" x="982663" y="3687763"/>
          <p14:tracePt t="22152" x="982663" y="3714750"/>
          <p14:tracePt t="22168" x="990600" y="3732213"/>
          <p14:tracePt t="22187" x="1000125" y="3759200"/>
          <p14:tracePt t="22222" x="1009650" y="3768725"/>
          <p14:tracePt t="22238" x="1027113" y="3776663"/>
          <p14:tracePt t="22243" x="1036638" y="3776663"/>
          <p14:tracePt t="22250" x="1071563" y="3776663"/>
          <p14:tracePt t="22266" x="1098550" y="3795713"/>
          <p14:tracePt t="22283" x="1133475" y="3795713"/>
          <p14:tracePt t="22299" x="1187450" y="3795713"/>
          <p14:tracePt t="22299" x="1223963" y="3813175"/>
          <p14:tracePt t="22317" x="1268413" y="3813175"/>
          <p14:tracePt t="22333" x="1330325" y="3813175"/>
          <p14:tracePt t="22351" x="1374775" y="3813175"/>
          <p14:tracePt t="22367" x="1428750" y="3813175"/>
          <p14:tracePt t="22383" x="1465263" y="3813175"/>
          <p14:tracePt t="22400" x="1509713" y="3813175"/>
          <p14:tracePt t="22417" x="1554163" y="3813175"/>
          <p14:tracePt t="22433" x="1608138" y="3813175"/>
          <p14:tracePt t="22459" x="1633538" y="3813175"/>
          <p14:tracePt t="22466" x="1652588" y="3813175"/>
          <p14:tracePt t="22483" x="1679575" y="3813175"/>
          <p14:tracePt t="22501" x="1687513" y="3813175"/>
          <p14:tracePt t="22516" x="1697038" y="3813175"/>
          <p14:tracePt t="25813" x="1714500" y="3813175"/>
          <p14:tracePt t="25822" x="1724025" y="3813175"/>
          <p14:tracePt t="25829" x="1776413" y="3813175"/>
          <p14:tracePt t="25840" x="1803400" y="3813175"/>
          <p14:tracePt t="25850" x="1847850" y="3786188"/>
          <p14:tracePt t="25850" x="1857375" y="3786188"/>
          <p14:tracePt t="25870" x="1874838" y="3776663"/>
          <p14:tracePt t="25884" x="1893888" y="3776663"/>
          <p14:tracePt t="25884" x="1901825" y="3768725"/>
          <p14:tracePt t="25997" x="1911350" y="3768725"/>
          <p14:tracePt t="26013" x="1928813" y="3768725"/>
          <p14:tracePt t="26021" x="1938338" y="3751263"/>
          <p14:tracePt t="26033" x="1965325" y="3741738"/>
          <p14:tracePt t="26049" x="1982788" y="3732213"/>
          <p14:tracePt t="26085" x="2000250" y="3732213"/>
          <p14:tracePt t="26101" x="2009775" y="3732213"/>
          <p14:tracePt t="26102" x="2009775" y="3724275"/>
          <p14:tracePt t="26115" x="2017713" y="3724275"/>
          <p14:tracePt t="26132" x="2036763" y="3724275"/>
          <p14:tracePt t="26149" x="2071688" y="3724275"/>
          <p14:tracePt t="26166" x="2108200" y="3724275"/>
          <p14:tracePt t="26184" x="2133600" y="3724275"/>
          <p14:tracePt t="26199" x="2152650" y="3732213"/>
          <p14:tracePt t="26216" x="2179638" y="3741738"/>
          <p14:tracePt t="26233" x="2214563" y="3751263"/>
          <p14:tracePt t="26251" x="2251075" y="3768725"/>
          <p14:tracePt t="26266" x="2295525" y="3776663"/>
          <p14:tracePt t="26284" x="2330450" y="3803650"/>
          <p14:tracePt t="26300" x="2347913" y="3813175"/>
          <p14:tracePt t="26316" x="2374900" y="3822700"/>
          <p14:tracePt t="26333" x="2411413" y="3848100"/>
          <p14:tracePt t="26350" x="2446338" y="3867150"/>
          <p14:tracePt t="26366" x="2473325" y="3884613"/>
          <p14:tracePt t="26384" x="2490788" y="3894138"/>
          <p14:tracePt t="26477" x="2500313" y="3902075"/>
          <p14:tracePt t="26582" x="2509838" y="3911600"/>
          <p14:tracePt t="26590" x="2428875" y="3919538"/>
          <p14:tracePt t="34553" x="2428875" y="3902075"/>
          <p14:tracePt t="34582" x="2446338" y="3848100"/>
          <p14:tracePt t="34589" x="2465388" y="3813175"/>
          <p14:tracePt t="34598" x="2482850" y="3759200"/>
          <p14:tracePt t="34598" x="2500313" y="3705225"/>
          <p14:tracePt t="34615" x="2536825" y="3652838"/>
          <p14:tracePt t="34616" x="2554288" y="3554413"/>
          <p14:tracePt t="34632" x="2571750" y="3482975"/>
          <p14:tracePt t="34649" x="2598738" y="3394075"/>
          <p14:tracePt t="34665" x="2633663" y="3286125"/>
          <p14:tracePt t="34682" x="2670175" y="3160713"/>
          <p14:tracePt t="34699" x="2670175" y="3044825"/>
          <p14:tracePt t="34716" x="2705100" y="2884488"/>
          <p14:tracePt t="34733" x="2732088" y="2679700"/>
          <p14:tracePt t="34749" x="2768600" y="2393950"/>
          <p14:tracePt t="34766" x="2803525" y="2224088"/>
          <p14:tracePt t="34783" x="2822575" y="2081213"/>
          <p14:tracePt t="34799" x="2840038" y="1928813"/>
          <p14:tracePt t="34815" x="2857500" y="1822450"/>
          <p14:tracePt t="34833" x="2874963" y="1704975"/>
          <p14:tracePt t="34849" x="2894013" y="1562100"/>
          <p14:tracePt t="34867" x="2928938" y="1438275"/>
          <p14:tracePt t="34882" x="2965450" y="1285875"/>
          <p14:tracePt t="34900" x="3044825" y="1116013"/>
          <p14:tracePt t="34915" x="3098800" y="965200"/>
          <p14:tracePt t="34915" x="3143250" y="866775"/>
          <p14:tracePt t="34934" x="3179763" y="795338"/>
          <p14:tracePt t="34949" x="3313113" y="517525"/>
          <p14:tracePt t="34966" x="3384550" y="384175"/>
          <p14:tracePt t="34983" x="3429000" y="312738"/>
          <p14:tracePt t="35000" x="3455988" y="276225"/>
          <p14:tracePt t="35015" x="3509963" y="214313"/>
          <p14:tracePt t="35032" x="3544888" y="169863"/>
          <p14:tracePt t="35049" x="3598863" y="142875"/>
          <p14:tracePt t="35066" x="3608388" y="125413"/>
          <p14:tracePt t="35082" x="3625850" y="125413"/>
          <p14:tracePt t="35099" x="3633788" y="115888"/>
          <p14:tracePt t="35115" x="3705225" y="115888"/>
          <p14:tracePt t="35132" x="3830638" y="115888"/>
          <p14:tracePt t="35148" x="4205288" y="285750"/>
          <p14:tracePt t="35166" x="4608513" y="509588"/>
          <p14:tracePt t="35184" x="4911725" y="679450"/>
          <p14:tracePt t="35199" x="5259388" y="857250"/>
          <p14:tracePt t="35215" x="5545138" y="973138"/>
          <p14:tracePt t="35232" x="5884863" y="1125538"/>
          <p14:tracePt t="35249" x="6153150" y="1231900"/>
          <p14:tracePt t="35265" x="6394450" y="1339850"/>
          <p14:tracePt t="35283" x="6562725" y="1419225"/>
          <p14:tracePt t="35299" x="6715125" y="1473200"/>
          <p14:tracePt t="35315" x="6796088" y="1500188"/>
          <p14:tracePt t="35331" x="6858000" y="1517650"/>
          <p14:tracePt t="35331" x="6894513" y="1527175"/>
          <p14:tracePt t="35349" x="6911975" y="1536700"/>
          <p14:tracePt t="35365" x="6991350" y="1544638"/>
          <p14:tracePt t="35382" x="7037388" y="1544638"/>
          <p14:tracePt t="35399" x="7072313" y="1544638"/>
          <p14:tracePt t="35415" x="7099300" y="1544638"/>
          <p14:tracePt t="35432" x="7116763" y="1544638"/>
          <p14:tracePt t="35449" x="7161213" y="1544638"/>
          <p14:tracePt t="35466" x="7215188" y="1517650"/>
          <p14:tracePt t="35482" x="7304088" y="1465263"/>
          <p14:tracePt t="35499" x="7385050" y="1428750"/>
          <p14:tracePt t="35515" x="7491413" y="1374775"/>
          <p14:tracePt t="35532" x="7643813" y="1303338"/>
          <p14:tracePt t="35532" x="7751763" y="1276350"/>
          <p14:tracePt t="35550" x="7920038" y="1196975"/>
          <p14:tracePt t="35566" x="8081963" y="1125538"/>
          <p14:tracePt t="35582" x="8215313" y="1071563"/>
          <p14:tracePt t="35599" x="8331200" y="1027113"/>
          <p14:tracePt t="35615" x="8402638" y="990600"/>
          <p14:tracePt t="35632" x="8501063" y="973138"/>
          <p14:tracePt t="35648" x="8537575" y="965200"/>
          <p14:tracePt t="35666" x="8589963" y="965200"/>
          <p14:tracePt t="35682" x="8616950" y="946150"/>
          <p14:tracePt t="35699" x="8634413" y="946150"/>
          <p14:tracePt t="35715" x="8661400" y="946150"/>
          <p14:tracePt t="35732" x="8715375" y="928688"/>
          <p14:tracePt t="35749" x="8769350" y="919163"/>
          <p14:tracePt t="35766" x="8796338" y="911225"/>
          <p14:tracePt t="35782" x="8823325" y="893763"/>
          <p14:tracePt t="35799" x="8858250" y="893763"/>
          <p14:tracePt t="35815" x="8885238" y="884238"/>
          <p14:tracePt t="35833" x="8894763" y="866775"/>
          <p14:tracePt t="42701" x="8902700" y="866775"/>
          <p14:tracePt t="42707" x="8902700" y="874713"/>
          <p14:tracePt t="42716" x="8867775" y="884238"/>
          <p14:tracePt t="42732" x="8858250" y="884238"/>
          <p14:tracePt t="42738" x="8840788" y="884238"/>
          <p14:tracePt t="42747" x="8831263" y="884238"/>
          <p14:tracePt t="42796" x="8823325" y="884238"/>
          <p14:tracePt t="42852" x="8804275" y="884238"/>
          <p14:tracePt t="42864" x="8796338" y="893763"/>
          <p14:tracePt t="42904" x="8786813" y="893763"/>
          <p14:tracePt t="43924" x="8759825" y="893763"/>
          <p14:tracePt t="43925" x="8537575" y="893763"/>
          <p14:tracePt t="43983" x="8510588" y="893763"/>
          <p14:tracePt t="43998" x="8501063" y="893763"/>
          <p14:tracePt t="44108" x="8491538" y="893763"/>
          <p14:tracePt t="44204" x="8483600" y="893763"/>
          <p14:tracePt t="44211" x="8466138" y="893763"/>
          <p14:tracePt t="44220" x="8439150" y="893763"/>
          <p14:tracePt t="44221" x="8429625" y="911225"/>
          <p14:tracePt t="44230" x="8394700" y="911225"/>
          <p14:tracePt t="44247" x="8348663" y="919163"/>
          <p14:tracePt t="44264" x="8313738" y="919163"/>
          <p14:tracePt t="44281" x="8277225" y="919163"/>
          <p14:tracePt t="44297" x="8251825" y="928688"/>
          <p14:tracePt t="44313" x="8215313" y="928688"/>
          <p14:tracePt t="44330" x="8197850" y="928688"/>
          <p14:tracePt t="44346" x="8180388" y="946150"/>
          <p14:tracePt t="44363" x="8126413" y="946150"/>
          <p14:tracePt t="44381" x="8099425" y="955675"/>
          <p14:tracePt t="44397" x="8081963" y="955675"/>
          <p14:tracePt t="44414" x="8045450" y="955675"/>
          <p14:tracePt t="44430" x="8001000" y="973138"/>
          <p14:tracePt t="44448" x="7974013" y="982663"/>
          <p14:tracePt t="44464" x="7929563" y="990600"/>
          <p14:tracePt t="44480" x="7912100" y="1000125"/>
          <p14:tracePt t="44497" x="7894638" y="1000125"/>
          <p14:tracePt t="44513" x="7867650" y="1000125"/>
          <p14:tracePt t="44531" x="7858125" y="1000125"/>
          <p14:tracePt t="44546" x="7848600" y="1009650"/>
          <p14:tracePt t="44564" x="7823200" y="1009650"/>
          <p14:tracePt t="44581" x="7804150" y="1017588"/>
          <p14:tracePt t="44617" x="7796213" y="1017588"/>
          <p14:tracePt t="45836" x="7777163" y="1027113"/>
          <p14:tracePt t="45836" x="7759700" y="1044575"/>
          <p14:tracePt t="45861" x="7751763" y="1062038"/>
          <p14:tracePt t="45872" x="7732713" y="1062038"/>
          <p14:tracePt t="45885" x="7724775" y="1071563"/>
          <p14:tracePt t="45893" x="7715250" y="1081088"/>
          <p14:tracePt t="45901" x="7680325" y="1098550"/>
          <p14:tracePt t="45923" x="7680325" y="1108075"/>
          <p14:tracePt t="45931" x="7661275" y="1116013"/>
          <p14:tracePt t="45947" x="7643813" y="1125538"/>
          <p14:tracePt t="45963" x="7616825" y="1152525"/>
          <p14:tracePt t="45981" x="7608888" y="1169988"/>
          <p14:tracePt t="45997" x="7581900" y="1187450"/>
          <p14:tracePt t="46014" x="7572375" y="1196975"/>
          <p14:tracePt t="46030" x="7562850" y="1204913"/>
          <p14:tracePt t="46047" x="7554913" y="1214438"/>
          <p14:tracePt t="46064" x="7545388" y="1223963"/>
          <p14:tracePt t="46081" x="7527925" y="1231900"/>
          <p14:tracePt t="46097" x="7527925" y="1241425"/>
          <p14:tracePt t="46149" x="7518400" y="1250950"/>
          <p14:tracePt t="46389" x="7518400" y="1258888"/>
          <p14:tracePt t="46397" x="7518400" y="1276350"/>
          <p14:tracePt t="46404" x="7518400" y="1285875"/>
          <p14:tracePt t="46412" x="7518400" y="1295400"/>
          <p14:tracePt t="46412" x="7518400" y="1312863"/>
          <p14:tracePt t="46421" x="7518400" y="1322388"/>
          <p14:tracePt t="46430" x="7518400" y="1339850"/>
          <p14:tracePt t="46447" x="7518400" y="1384300"/>
          <p14:tracePt t="46466" x="7518400" y="1393825"/>
          <p14:tracePt t="46482" x="7518400" y="1401763"/>
          <p14:tracePt t="46502" x="7518400" y="1419225"/>
          <p14:tracePt t="46533" x="7518400" y="1428750"/>
          <p14:tracePt t="46572" x="7518400" y="1438275"/>
          <p14:tracePt t="46604" x="7518400" y="1446213"/>
          <p14:tracePt t="46629" x="7518400" y="1465263"/>
          <p14:tracePt t="46669" x="7518400" y="1473200"/>
          <p14:tracePt t="46948" x="7518400" y="1482725"/>
          <p14:tracePt t="47212" x="7518400" y="1509713"/>
          <p14:tracePt t="47212" x="7518400" y="1527175"/>
          <p14:tracePt t="47228" x="7518400" y="1536700"/>
          <p14:tracePt t="47236" x="7518400" y="1544638"/>
          <p14:tracePt t="47247" x="7518400" y="1554163"/>
          <p14:tracePt t="47254" x="7518400" y="1571625"/>
          <p14:tracePt t="47264" x="7518400" y="1581150"/>
          <p14:tracePt t="47280" x="7510463" y="1616075"/>
          <p14:tracePt t="47297" x="7500938" y="1616075"/>
          <p14:tracePt t="47313" x="7500938" y="1633538"/>
          <p14:tracePt t="47330" x="7491413" y="1643063"/>
          <p14:tracePt t="47347" x="7491413" y="1652588"/>
          <p14:tracePt t="47380" x="7491413" y="1660525"/>
          <p14:tracePt t="47428" x="7491413" y="1670050"/>
          <p14:tracePt t="47436" x="7483475" y="1670050"/>
          <p14:tracePt t="47460" x="7483475" y="1679575"/>
          <p14:tracePt t="47484" x="7483475" y="1697038"/>
          <p14:tracePt t="47500" x="7483475" y="1704975"/>
          <p14:tracePt t="47532" x="7473950" y="1714500"/>
          <p14:tracePt t="47556" x="7473950" y="1724025"/>
          <p14:tracePt t="47580" x="7473950" y="1731963"/>
          <p14:tracePt t="47588" x="7473950" y="1751013"/>
          <p14:tracePt t="47604" x="7473950" y="1758950"/>
          <p14:tracePt t="47612" x="7466013" y="1768475"/>
          <p14:tracePt t="47636" x="7466013" y="1776413"/>
          <p14:tracePt t="47639" x="7466013" y="1812925"/>
          <p14:tracePt t="47684" x="7466013" y="1822450"/>
          <p14:tracePt t="47692" x="7466013" y="1839913"/>
          <p14:tracePt t="47700" x="7466013" y="1857375"/>
          <p14:tracePt t="47714" x="7466013" y="1884363"/>
          <p14:tracePt t="47730" x="7466013" y="1893888"/>
          <p14:tracePt t="47764" x="7466013" y="1911350"/>
          <p14:tracePt t="47780" x="7466013" y="1919288"/>
          <p14:tracePt t="47781" x="7466013" y="1928813"/>
          <p14:tracePt t="47844" x="7466013" y="1938338"/>
          <p14:tracePt t="47861" x="7466013" y="1955800"/>
          <p14:tracePt t="47876" x="7466013" y="1982788"/>
          <p14:tracePt t="47892" x="7466013" y="1990725"/>
          <p14:tracePt t="47908" x="7466013" y="2000250"/>
          <p14:tracePt t="47917" x="7473950" y="2036763"/>
          <p14:tracePt t="48308" x="7483475" y="2036763"/>
          <p14:tracePt t="48310" x="7483475" y="2009775"/>
          <p14:tracePt t="48329" x="7483475" y="1990725"/>
          <p14:tracePt t="48346" x="7491413" y="1990725"/>
          <p14:tracePt t="48347" x="7500938" y="1965325"/>
          <p14:tracePt t="48363" x="7500938" y="1955800"/>
          <p14:tracePt t="48363" x="7500938" y="1928813"/>
          <p14:tracePt t="48381" x="7510463" y="1911350"/>
          <p14:tracePt t="48397" x="7510463" y="1893888"/>
          <p14:tracePt t="48413" x="7518400" y="1893888"/>
          <p14:tracePt t="48430" x="7518400" y="1884363"/>
          <p14:tracePt t="48644" x="7527925" y="1884363"/>
          <p14:tracePt t="48651" x="7537450" y="1884363"/>
          <p14:tracePt t="48663" x="7572375" y="1893888"/>
          <p14:tracePt t="48694" x="7599363" y="1911350"/>
          <p14:tracePt t="48733" x="7608888" y="1911350"/>
          <p14:tracePt t="48804" x="7616825" y="1911350"/>
          <p14:tracePt t="48812" x="7616825" y="1919288"/>
          <p14:tracePt t="48823" x="7634288" y="1919288"/>
          <p14:tracePt t="48884" x="7643813" y="1928813"/>
          <p14:tracePt t="48908" x="7653338" y="1928813"/>
          <p14:tracePt t="48940" x="7653338" y="1938338"/>
          <p14:tracePt t="48956" x="7661275" y="1938338"/>
          <p14:tracePt t="48972" x="7670800" y="1938338"/>
          <p14:tracePt t="48989" x="7688263" y="1938338"/>
          <p14:tracePt t="48997" x="7688263" y="1946275"/>
          <p14:tracePt t="48998" x="7705725" y="1946275"/>
          <p14:tracePt t="49035" x="7715250" y="1946275"/>
          <p14:tracePt t="50228" x="7724775" y="1955800"/>
          <p14:tracePt t="50237" x="7724775" y="1965325"/>
          <p14:tracePt t="50238" x="7724775" y="1973263"/>
          <p14:tracePt t="50246" x="7670800" y="1982788"/>
          <p14:tracePt t="50263" x="7608888" y="2000250"/>
          <p14:tracePt t="50280" x="7562850" y="2009775"/>
          <p14:tracePt t="50297" x="7500938" y="2036763"/>
          <p14:tracePt t="50313" x="7466013" y="2054225"/>
          <p14:tracePt t="50330" x="7419975" y="2071688"/>
          <p14:tracePt t="50346" x="7402513" y="2081213"/>
          <p14:tracePt t="50363" x="7375525" y="2081213"/>
          <p14:tracePt t="50380" x="7323138" y="2108200"/>
          <p14:tracePt t="50399" x="7286625" y="2133600"/>
          <p14:tracePt t="50414" x="7224713" y="2152650"/>
          <p14:tracePt t="50431" x="7126288" y="2179638"/>
          <p14:tracePt t="50447" x="7045325" y="2214563"/>
          <p14:tracePt t="50463" x="6965950" y="2251075"/>
          <p14:tracePt t="50480" x="6867525" y="2268538"/>
          <p14:tracePt t="50497" x="6786563" y="2276475"/>
          <p14:tracePt t="50513" x="6705600" y="2312988"/>
          <p14:tracePt t="50530" x="6608763" y="2330450"/>
          <p14:tracePt t="50546" x="6483350" y="2347913"/>
          <p14:tracePt t="50546" x="6384925" y="2347913"/>
          <p14:tracePt t="50564" x="6313488" y="2347913"/>
          <p14:tracePt t="50579" x="6081713" y="2347913"/>
          <p14:tracePt t="50597" x="5938838" y="2347913"/>
          <p14:tracePt t="50613" x="5813425" y="2347913"/>
          <p14:tracePt t="50630" x="5715000" y="2347913"/>
          <p14:tracePt t="50646" x="5599113" y="2347913"/>
          <p14:tracePt t="50663" x="5500688" y="2347913"/>
          <p14:tracePt t="50681" x="5384800" y="2347913"/>
          <p14:tracePt t="50696" x="5259388" y="2347913"/>
          <p14:tracePt t="50714" x="4946650" y="2347913"/>
          <p14:tracePt t="50752" x="4894263" y="2347913"/>
          <p14:tracePt t="50752" x="4803775" y="2347913"/>
          <p14:tracePt t="50763" x="4660900" y="2347913"/>
          <p14:tracePt t="50763" x="4572000" y="2347913"/>
          <p14:tracePt t="50780" x="4429125" y="2347913"/>
          <p14:tracePt t="50796" x="4303713" y="2347913"/>
          <p14:tracePt t="50813" x="4205288" y="2347913"/>
          <p14:tracePt t="50830" x="4143375" y="2347913"/>
          <p14:tracePt t="50847" x="4089400" y="2347913"/>
          <p14:tracePt t="50863" x="4054475" y="2357438"/>
          <p14:tracePt t="50880" x="4017963" y="2357438"/>
          <p14:tracePt t="50896" x="3973513" y="2374900"/>
          <p14:tracePt t="50913" x="3911600" y="2384425"/>
          <p14:tracePt t="50929" x="3867150" y="2393950"/>
          <p14:tracePt t="50947" x="3813175" y="2401888"/>
          <p14:tracePt t="50963" x="3732213" y="2411413"/>
          <p14:tracePt t="50981" x="3687763" y="2428875"/>
          <p14:tracePt t="51018" x="3670300" y="2428875"/>
          <p14:tracePt t="51018" x="3625850" y="2446338"/>
          <p14:tracePt t="51030" x="3562350" y="2473325"/>
          <p14:tracePt t="51053" x="3544888" y="2500313"/>
          <p14:tracePt t="51063" x="3517900" y="2517775"/>
          <p14:tracePt t="51080" x="3473450" y="2571750"/>
          <p14:tracePt t="51096" x="3446463" y="2589213"/>
          <p14:tracePt t="51113" x="3411538" y="2625725"/>
          <p14:tracePt t="51130" x="3394075" y="2652713"/>
          <p14:tracePt t="51146" x="3375025" y="2679700"/>
          <p14:tracePt t="51163" x="3367088" y="2687638"/>
          <p14:tracePt t="51453" x="3367088" y="2697163"/>
          <p14:tracePt t="51460" x="3375025" y="2697163"/>
          <p14:tracePt t="51468" x="3402013" y="2697163"/>
          <p14:tracePt t="51476" x="3429000" y="2687638"/>
          <p14:tracePt t="51481" x="3482975" y="2670175"/>
          <p14:tracePt t="51497" x="3571875" y="2643188"/>
          <p14:tracePt t="51514" x="3687763" y="2608263"/>
          <p14:tracePt t="51529" x="3768725" y="2571750"/>
          <p14:tracePt t="51547" x="3786188" y="2571750"/>
          <p14:tracePt t="51563" x="3813175" y="2571750"/>
          <p14:tracePt t="51580" x="3822700" y="2571750"/>
          <p14:tracePt t="51660" x="3830638" y="2571750"/>
          <p14:tracePt t="51677" x="3848100" y="2571750"/>
          <p14:tracePt t="51685" x="3857625" y="2571750"/>
          <p14:tracePt t="51686" x="3867150" y="2571750"/>
          <p14:tracePt t="51700" x="3902075" y="2571750"/>
          <p14:tracePt t="51713" x="3946525" y="2571750"/>
          <p14:tracePt t="51730" x="4000500" y="2571750"/>
          <p14:tracePt t="51747" x="4037013" y="2571750"/>
          <p14:tracePt t="51763" x="4089400" y="2571750"/>
          <p14:tracePt t="51763" x="4098925" y="2571750"/>
          <p14:tracePt t="51781" x="4108450" y="2571750"/>
          <p14:tracePt t="51796" x="4133850" y="2571750"/>
          <p14:tracePt t="52429" x="4125913" y="2571750"/>
          <p14:tracePt t="52453" x="4116388" y="2581275"/>
          <p14:tracePt t="52470" x="4108450" y="2589213"/>
          <p14:tracePt t="52493" x="4098925" y="2598738"/>
          <p14:tracePt t="53044" x="4108450" y="2598738"/>
          <p14:tracePt t="53049" x="4125913" y="2598738"/>
          <p14:tracePt t="53062" x="4133850" y="2598738"/>
          <p14:tracePt t="53079" x="4160838" y="2598738"/>
          <p14:tracePt t="53080" x="4197350" y="2598738"/>
          <p14:tracePt t="53096" x="4224338" y="2598738"/>
          <p14:tracePt t="53113" x="4259263" y="2598738"/>
          <p14:tracePt t="53130" x="4286250" y="2598738"/>
          <p14:tracePt t="53146" x="4303713" y="2598738"/>
          <p14:tracePt t="53163" x="4357688" y="2598738"/>
          <p14:tracePt t="53163" x="4402138" y="2598738"/>
          <p14:tracePt t="53181" x="4429125" y="2598738"/>
          <p14:tracePt t="53196" x="4537075" y="2598738"/>
          <p14:tracePt t="53214" x="4572000" y="2598738"/>
          <p14:tracePt t="53230" x="4581525" y="2598738"/>
          <p14:tracePt t="53246" x="4589463" y="2598738"/>
          <p14:tracePt t="53263" x="4608513" y="2598738"/>
          <p14:tracePt t="53279" x="4616450" y="2598738"/>
          <p14:tracePt t="53324" x="4625975" y="2598738"/>
          <p14:tracePt t="54597" x="4643438" y="2598738"/>
          <p14:tracePt t="54645" x="4670425" y="2589213"/>
          <p14:tracePt t="54652" x="4697413" y="2589213"/>
          <p14:tracePt t="54653" x="4741863" y="2571750"/>
          <p14:tracePt t="54663" x="4848225" y="2571750"/>
          <p14:tracePt t="54679" x="5018088" y="2554288"/>
          <p14:tracePt t="54696" x="5187950" y="2536825"/>
          <p14:tracePt t="54712" x="5518150" y="2536825"/>
          <p14:tracePt t="54780" x="5545138" y="2536825"/>
          <p14:tracePt t="54795" x="5554663" y="2536825"/>
          <p14:tracePt t="55053" x="5581650" y="2536825"/>
          <p14:tracePt t="55061" x="5653088" y="2536825"/>
          <p14:tracePt t="55061" x="5680075" y="2536825"/>
          <p14:tracePt t="55080" x="5724525" y="2536825"/>
          <p14:tracePt t="55096" x="5786438" y="2536825"/>
          <p14:tracePt t="55097" x="5894388" y="2536825"/>
          <p14:tracePt t="55113" x="5991225" y="2536825"/>
          <p14:tracePt t="55130" x="6045200" y="2536825"/>
          <p14:tracePt t="55147" x="6081713" y="2536825"/>
          <p14:tracePt t="55164" x="6126163" y="2536825"/>
          <p14:tracePt t="55180" x="6188075" y="2536825"/>
          <p14:tracePt t="55197" x="6232525" y="2536825"/>
          <p14:tracePt t="55230" x="6251575" y="2536825"/>
          <p14:tracePt t="55246" x="6276975" y="2544763"/>
          <p14:tracePt t="55264" x="6286500" y="2544763"/>
          <p14:tracePt t="55279" x="6303963" y="2544763"/>
          <p14:tracePt t="55348" x="6313488" y="2544763"/>
          <p14:tracePt t="55436" x="6323013" y="2562225"/>
          <p14:tracePt t="55444" x="6348413" y="2581275"/>
          <p14:tracePt t="55444" x="6384925" y="2589213"/>
          <p14:tracePt t="55453" x="6411913" y="2608263"/>
          <p14:tracePt t="55463" x="6510338" y="2643188"/>
          <p14:tracePt t="55479" x="6661150" y="2697163"/>
          <p14:tracePt t="55496" x="6786563" y="2714625"/>
          <p14:tracePt t="55512" x="6884988" y="2732088"/>
          <p14:tracePt t="55529" x="7054850" y="2732088"/>
          <p14:tracePt t="55546" x="7242175" y="2751138"/>
          <p14:tracePt t="55563" x="7466013" y="2751138"/>
          <p14:tracePt t="55563" x="7572375" y="2751138"/>
          <p14:tracePt t="55580" x="7670800" y="2751138"/>
          <p14:tracePt t="55580" x="7751763" y="2751138"/>
          <p14:tracePt t="55596" x="7912100" y="2751138"/>
          <p14:tracePt t="55613" x="8027988" y="2751138"/>
          <p14:tracePt t="55629" x="8099425" y="2751138"/>
          <p14:tracePt t="55647" x="8143875" y="2751138"/>
          <p14:tracePt t="55662" x="8161338" y="2751138"/>
          <p14:tracePt t="55680" x="8197850" y="2751138"/>
          <p14:tracePt t="55696" x="8205788" y="2751138"/>
          <p14:tracePt t="55713" x="8232775" y="2751138"/>
          <p14:tracePt t="55730" x="8242300" y="2751138"/>
          <p14:tracePt t="55980" x="8259763" y="2741613"/>
          <p14:tracePt t="55989" x="8269288" y="2741613"/>
          <p14:tracePt t="55990" x="8296275" y="2724150"/>
          <p14:tracePt t="55997" x="8394700" y="2705100"/>
          <p14:tracePt t="56013" x="8501063" y="2670175"/>
          <p14:tracePt t="56031" x="8562975" y="2670175"/>
          <p14:tracePt t="56046" x="8609013" y="2660650"/>
          <p14:tracePt t="56063" x="8653463" y="2660650"/>
          <p14:tracePt t="56079" x="8705850" y="2643188"/>
          <p14:tracePt t="56096" x="8742363" y="2643188"/>
          <p14:tracePt t="56113" x="8777288" y="2643188"/>
          <p14:tracePt t="56130" x="8823325" y="2633663"/>
          <p14:tracePt t="56146" x="8858250" y="2633663"/>
          <p14:tracePt t="56163" x="8894763" y="2633663"/>
          <p14:tracePt t="56179" x="8939213" y="2616200"/>
          <p14:tracePt t="56179" x="8947150" y="2616200"/>
          <p14:tracePt t="56197" x="8974138" y="2616200"/>
          <p14:tracePt t="56212" x="8983663" y="2616200"/>
          <p14:tracePt t="56229" x="8991600" y="2616200"/>
          <p14:tracePt t="56246" x="9018588" y="2616200"/>
          <p14:tracePt t="56263" x="9028113" y="2616200"/>
          <p14:tracePt t="56279" x="9045575" y="2616200"/>
          <p14:tracePt t="56296" x="9063038" y="2616200"/>
          <p14:tracePt t="56312" x="9072563" y="2616200"/>
          <p14:tracePt t="56329" x="9082088" y="2616200"/>
          <p14:tracePt t="56346" x="9099550" y="2616200"/>
          <p14:tracePt t="56748" x="9090025" y="2616200"/>
          <p14:tracePt t="56762" x="9082088" y="2616200"/>
          <p14:tracePt t="56772" x="9072563" y="2616200"/>
          <p14:tracePt t="56836" x="9063038" y="2616200"/>
          <p14:tracePt t="56844" x="9055100" y="2633663"/>
          <p14:tracePt t="56860" x="9028113" y="2643188"/>
          <p14:tracePt t="56872" x="8956675" y="2660650"/>
          <p14:tracePt t="56936" x="8947150" y="2679700"/>
          <p14:tracePt t="56946" x="8912225" y="2679700"/>
          <p14:tracePt t="56963" x="8902700" y="2687638"/>
          <p14:tracePt t="56980" x="8894763" y="2697163"/>
          <p14:tracePt t="57044" x="8885238" y="2697163"/>
          <p14:tracePt t="57068" x="8867775" y="2705100"/>
          <p14:tracePt t="57092" x="8858250" y="2705100"/>
          <p14:tracePt t="57109" x="8848725" y="2714625"/>
          <p14:tracePt t="57116" x="8840788" y="2724150"/>
          <p14:tracePt t="63676" x="8831263" y="2724150"/>
          <p14:tracePt t="63677" x="8823325" y="2724150"/>
          <p14:tracePt t="63701" x="8804275" y="2724150"/>
          <p14:tracePt t="66293" x="8796338" y="2732088"/>
          <p14:tracePt t="66300" x="8777288" y="2732088"/>
          <p14:tracePt t="66316" x="8777288" y="2741613"/>
          <p14:tracePt t="66340" x="8769350" y="2741613"/>
          <p14:tracePt t="66421" x="8751888" y="2741613"/>
          <p14:tracePt t="66453" x="8751888" y="2751138"/>
          <p14:tracePt t="68389" x="8751888" y="2741613"/>
          <p14:tracePt t="68397" x="8751888" y="2714625"/>
          <p14:tracePt t="68404" x="8751888" y="2705100"/>
          <p14:tracePt t="68418" x="8751888" y="2697163"/>
          <p14:tracePt t="68418" x="8751888" y="2687638"/>
          <p14:tracePt t="68421" x="8751888" y="2670175"/>
          <p14:tracePt t="68429" x="8742363" y="2643188"/>
          <p14:tracePt t="68444" x="8742363" y="2625725"/>
          <p14:tracePt t="68462" x="8732838" y="2608263"/>
          <p14:tracePt t="68479" x="8715375" y="2581275"/>
          <p14:tracePt t="68496" x="8705850" y="2562225"/>
          <p14:tracePt t="68512" x="8697913" y="2544763"/>
          <p14:tracePt t="68529" x="8670925" y="2517775"/>
          <p14:tracePt t="68546" x="8643938" y="2500313"/>
          <p14:tracePt t="68562" x="8616950" y="2482850"/>
          <p14:tracePt t="68578" x="8572500" y="2465388"/>
          <p14:tracePt t="68595" x="8491538" y="2438400"/>
          <p14:tracePt t="68595" x="8466138" y="2438400"/>
          <p14:tracePt t="68613" x="8385175" y="2419350"/>
          <p14:tracePt t="68628" x="8224838" y="2401888"/>
          <p14:tracePt t="68645" x="8018463" y="2384425"/>
          <p14:tracePt t="68661" x="7759700" y="2339975"/>
          <p14:tracePt t="68679" x="7518400" y="2295525"/>
          <p14:tracePt t="68694" x="7367588" y="2276475"/>
          <p14:tracePt t="68712" x="7251700" y="2259013"/>
          <p14:tracePt t="68728" x="7161213" y="2259013"/>
          <p14:tracePt t="68745" x="7081838" y="2259013"/>
          <p14:tracePt t="68761" x="6956425" y="2259013"/>
          <p14:tracePt t="68779" x="6537325" y="2357438"/>
          <p14:tracePt t="68779" x="6500813" y="2384425"/>
          <p14:tracePt t="68852" x="6456363" y="2401888"/>
          <p14:tracePt t="68861" x="6438900" y="2419350"/>
          <p14:tracePt t="68864" x="6375400" y="2455863"/>
          <p14:tracePt t="68878" x="6296025" y="2536825"/>
          <p14:tracePt t="68907" x="6286500" y="2544763"/>
          <p14:tracePt t="68911" x="6259513" y="2608263"/>
          <p14:tracePt t="68928" x="6232525" y="2670175"/>
          <p14:tracePt t="68945" x="6215063" y="2741613"/>
          <p14:tracePt t="68961" x="6205538" y="2803525"/>
          <p14:tracePt t="68978" x="6197600" y="2867025"/>
          <p14:tracePt t="68996" x="6197600" y="2919413"/>
          <p14:tracePt t="69011" x="6197600" y="2982913"/>
          <p14:tracePt t="69029" x="6197600" y="3009900"/>
          <p14:tracePt t="69045" x="6232525" y="3036888"/>
          <p14:tracePt t="69062" x="6259513" y="3054350"/>
          <p14:tracePt t="69078" x="6323013" y="3062288"/>
          <p14:tracePt t="69095" x="6394450" y="3071813"/>
          <p14:tracePt t="69111" x="6465888" y="3071813"/>
          <p14:tracePt t="69129" x="6537325" y="3071813"/>
          <p14:tracePt t="69145" x="6608763" y="3062288"/>
          <p14:tracePt t="69162" x="6705600" y="3044825"/>
          <p14:tracePt t="69178" x="6831013" y="3027363"/>
          <p14:tracePt t="69195" x="6929438" y="3009900"/>
          <p14:tracePt t="69211" x="7108825" y="2955925"/>
          <p14:tracePt t="69229" x="7259638" y="2901950"/>
          <p14:tracePt t="69245" x="7429500" y="2822575"/>
          <p14:tracePt t="69261" x="7608888" y="2724150"/>
          <p14:tracePt t="69278" x="7759700" y="2633663"/>
          <p14:tracePt t="69295" x="7885113" y="2536825"/>
          <p14:tracePt t="69311" x="7956550" y="2473325"/>
          <p14:tracePt t="69328" x="8010525" y="2419350"/>
          <p14:tracePt t="69345" x="8037513" y="2374900"/>
          <p14:tracePt t="69361" x="8054975" y="2339975"/>
          <p14:tracePt t="69379" x="8054975" y="2312988"/>
          <p14:tracePt t="69394" x="8054975" y="2295525"/>
          <p14:tracePt t="69394" x="8054975" y="2268538"/>
          <p14:tracePt t="69412" x="8054975" y="2251075"/>
          <p14:tracePt t="69429" x="8001000" y="2205038"/>
          <p14:tracePt t="69445" x="7920038" y="2170113"/>
          <p14:tracePt t="69461" x="7786688" y="2152650"/>
          <p14:tracePt t="69479" x="7599363" y="2133600"/>
          <p14:tracePt t="69495" x="7304088" y="2133600"/>
          <p14:tracePt t="69512" x="6911975" y="2133600"/>
          <p14:tracePt t="69528" x="6429375" y="2133600"/>
          <p14:tracePt t="69545" x="5991225" y="2133600"/>
          <p14:tracePt t="69561" x="5518150" y="2205038"/>
          <p14:tracePt t="69579" x="5153025" y="2259013"/>
          <p14:tracePt t="69595" x="4429125" y="2562225"/>
          <p14:tracePt t="69652" x="4348163" y="2625725"/>
          <p14:tracePt t="69662" x="4187825" y="2732088"/>
          <p14:tracePt t="69679" x="4054475" y="2822575"/>
          <p14:tracePt t="69695" x="3956050" y="2901950"/>
          <p14:tracePt t="69714" x="3848100" y="2990850"/>
          <p14:tracePt t="69714" x="3830638" y="3017838"/>
          <p14:tracePt t="69733" x="3803650" y="3036888"/>
          <p14:tracePt t="69747" x="3759200" y="3098800"/>
          <p14:tracePt t="69766" x="3741738" y="3152775"/>
          <p14:tracePt t="69781" x="3741738" y="3197225"/>
          <p14:tracePt t="69799" x="3741738" y="3232150"/>
          <p14:tracePt t="69799" x="3741738" y="3251200"/>
          <p14:tracePt t="69812" x="3741738" y="3303588"/>
          <p14:tracePt t="69868" x="3751263" y="3322638"/>
          <p14:tracePt t="69900" x="3776663" y="3340100"/>
          <p14:tracePt t="69908" x="3803650" y="3340100"/>
          <p14:tracePt t="69916" x="4108450" y="3357563"/>
          <p14:tracePt t="69964" x="4187825" y="3357563"/>
          <p14:tracePt t="69965" x="4232275" y="3357563"/>
          <p14:tracePt t="69978" x="4402138" y="3357563"/>
          <p14:tracePt t="69996" x="4554538" y="3357563"/>
          <p14:tracePt t="70012" x="4751388" y="3357563"/>
          <p14:tracePt t="70029" x="4813300" y="3348038"/>
          <p14:tracePt t="70045" x="4894263" y="3330575"/>
          <p14:tracePt t="70062" x="4946650" y="3322638"/>
          <p14:tracePt t="70078" x="5010150" y="3303588"/>
          <p14:tracePt t="70096" x="5027613" y="3303588"/>
          <p14:tracePt t="70112" x="5045075" y="3295650"/>
          <p14:tracePt t="70156" x="5054600" y="3295650"/>
          <p14:tracePt t="70180" x="5062538" y="3295650"/>
          <p14:tracePt t="70188" x="5072063" y="3295650"/>
          <p14:tracePt t="70204" x="5081588" y="3286125"/>
          <p14:tracePt t="70210" x="5089525" y="3286125"/>
          <p14:tracePt t="70236" x="5099050" y="3286125"/>
          <p14:tracePt t="70239" x="5108575" y="3268663"/>
          <p14:tracePt t="70245" x="5133975" y="3259138"/>
          <p14:tracePt t="70262" x="5170488" y="3241675"/>
          <p14:tracePt t="70279" x="5187950" y="3241675"/>
          <p14:tracePt t="71092" x="5180013" y="3251200"/>
          <p14:tracePt t="71116" x="5170488" y="3251200"/>
          <p14:tracePt t="71141" x="5160963" y="3259138"/>
          <p14:tracePt t="71164" x="5153025" y="3259138"/>
          <p14:tracePt t="71180" x="5143500" y="3259138"/>
          <p14:tracePt t="71196" x="5143500" y="3268663"/>
          <p14:tracePt t="71228" x="5133975" y="3268663"/>
          <p14:tracePt t="71260" x="5116513" y="3268663"/>
          <p14:tracePt t="71308" x="5108575" y="3276600"/>
          <p14:tracePt t="71836" x="5108575" y="3286125"/>
          <p14:tracePt t="71868" x="5108575" y="3295650"/>
          <p14:tracePt t="71868" x="5099050" y="3295650"/>
          <p14:tracePt t="71900" x="5089525" y="3295650"/>
          <p14:tracePt t="76525" x="5197475" y="3295650"/>
          <p14:tracePt t="76533" x="5357813" y="3295650"/>
          <p14:tracePt t="76541" x="5554663" y="3295650"/>
          <p14:tracePt t="76549" x="5848350" y="3295650"/>
          <p14:tracePt t="76562" x="6089650" y="3295650"/>
          <p14:tracePt t="76579" x="6286500" y="3295650"/>
          <p14:tracePt t="76595" x="6429375" y="3295650"/>
          <p14:tracePt t="76614" x="6545263" y="3286125"/>
          <p14:tracePt t="76631" x="6688138" y="3268663"/>
          <p14:tracePt t="76647" x="6813550" y="3268663"/>
          <p14:tracePt t="76664" x="6938963" y="3268663"/>
          <p14:tracePt t="76683" x="7010400" y="3268663"/>
          <p14:tracePt t="76698" x="7062788" y="3268663"/>
          <p14:tracePt t="76713" x="7099300" y="3259138"/>
          <p14:tracePt t="76734" x="7108825" y="3259138"/>
          <p14:tracePt t="76745" x="7126288" y="3259138"/>
          <p14:tracePt t="76762" x="7134225" y="3259138"/>
          <p14:tracePt t="76821" x="7143750" y="3259138"/>
          <p14:tracePt t="76829" x="7170738" y="3241675"/>
          <p14:tracePt t="76837" x="7242175" y="3241675"/>
          <p14:tracePt t="76846" x="7323138" y="3232150"/>
          <p14:tracePt t="76862" x="7419975" y="3214688"/>
          <p14:tracePt t="76880" x="7537450" y="3197225"/>
          <p14:tracePt t="76896" x="7643813" y="3179763"/>
          <p14:tracePt t="76913" x="7786688" y="3179763"/>
          <p14:tracePt t="76929" x="7875588" y="3179763"/>
          <p14:tracePt t="76947" x="7956550" y="3179763"/>
          <p14:tracePt t="76962" x="8045450" y="3179763"/>
          <p14:tracePt t="76979" x="8170863" y="3179763"/>
          <p14:tracePt t="76995" x="8313738" y="3187700"/>
          <p14:tracePt t="77012" x="8412163" y="3205163"/>
          <p14:tracePt t="77028" x="8518525" y="3224213"/>
          <p14:tracePt t="77055" x="8537575" y="3232150"/>
          <p14:tracePt t="77062" x="8572500" y="3232150"/>
          <p14:tracePt t="77080" x="8616950" y="3241675"/>
          <p14:tracePt t="77096" x="8670925" y="3241675"/>
          <p14:tracePt t="77111" x="8705850" y="3259138"/>
          <p14:tracePt t="77129" x="8742363" y="3259138"/>
          <p14:tracePt t="77145" x="8769350" y="3259138"/>
          <p14:tracePt t="77162" x="8804275" y="3259138"/>
          <p14:tracePt t="77179" x="8858250" y="3259138"/>
          <p14:tracePt t="77212" x="8867775" y="3259138"/>
          <p14:tracePt t="78709" x="8858250" y="3259138"/>
          <p14:tracePt t="78717" x="8848725" y="3268663"/>
          <p14:tracePt t="78725" x="8840788" y="3276600"/>
          <p14:tracePt t="78729" x="8831263" y="3276600"/>
          <p14:tracePt t="78745" x="8823325" y="3286125"/>
          <p14:tracePt t="78763" x="8813800" y="3295650"/>
          <p14:tracePt t="78779" x="8804275" y="3303588"/>
          <p14:tracePt t="78829" x="8796338" y="3313113"/>
          <p14:tracePt t="78845" x="8796338" y="3330575"/>
          <p14:tracePt t="78853" x="8796338" y="3340100"/>
          <p14:tracePt t="78857" x="8777288" y="3357563"/>
          <p14:tracePt t="78862" x="8769350" y="3411538"/>
          <p14:tracePt t="78879" x="8769350" y="3446463"/>
          <p14:tracePt t="78895" x="8769350" y="3482975"/>
          <p14:tracePt t="78912" x="8769350" y="3490913"/>
          <p14:tracePt t="78929" x="8769350" y="3517900"/>
          <p14:tracePt t="78945" x="8769350" y="3544888"/>
          <p14:tracePt t="78963" x="8769350" y="3554413"/>
          <p14:tracePt t="78978" x="8769350" y="3589338"/>
          <p14:tracePt t="78996" x="8751888" y="3633788"/>
          <p14:tracePt t="79012" x="8742363" y="3705225"/>
          <p14:tracePt t="79012" x="8742363" y="3751263"/>
          <p14:tracePt t="79030" x="8724900" y="3813175"/>
          <p14:tracePt t="79046" x="8724900" y="3848100"/>
          <p14:tracePt t="79062" x="8724900" y="3867150"/>
          <p14:tracePt t="79079" x="8724900" y="3884613"/>
          <p14:tracePt t="79096" x="8715375" y="3894138"/>
          <p14:tracePt t="79253" x="8715375" y="3902075"/>
          <p14:tracePt t="79613" x="8705850" y="3911600"/>
          <p14:tracePt t="79621" x="8688388" y="3911600"/>
          <p14:tracePt t="79629" x="8643938" y="3911600"/>
          <p14:tracePt t="79630" x="8599488" y="3938588"/>
          <p14:tracePt t="79645" x="8545513" y="3946525"/>
          <p14:tracePt t="79663" x="8501063" y="3965575"/>
          <p14:tracePt t="79679" x="8474075" y="3965575"/>
          <p14:tracePt t="79696" x="8466138" y="3973513"/>
          <p14:tracePt t="79712" x="8447088" y="3973513"/>
          <p14:tracePt t="79729" x="8429625" y="3973513"/>
          <p14:tracePt t="79746" x="8429625" y="3983038"/>
          <p14:tracePt t="79762" x="8420100" y="3983038"/>
          <p14:tracePt t="79778" x="8402638" y="3983038"/>
          <p14:tracePt t="79796" x="8394700" y="3983038"/>
          <p14:tracePt t="79812" x="8375650" y="3990975"/>
          <p14:tracePt t="79812" x="8367713" y="3990975"/>
          <p14:tracePt t="79845" x="8358188" y="3990975"/>
          <p14:tracePt t="79869" x="8348663" y="3990975"/>
          <p14:tracePt t="79893" x="8340725" y="3990975"/>
          <p14:tracePt t="82109" x="8331200" y="3990975"/>
          <p14:tracePt t="97829" x="8323263" y="3990975"/>
          <p14:tracePt t="97846" x="8313738" y="4000500"/>
          <p14:tracePt t="97853" x="8296275" y="4010025"/>
          <p14:tracePt t="97861" x="8296275" y="4017963"/>
          <p14:tracePt t="97869" x="8269288" y="4027488"/>
          <p14:tracePt t="97878" x="8259763" y="4037013"/>
          <p14:tracePt t="97894" x="8242300" y="4054475"/>
          <p14:tracePt t="97933" x="8232775" y="4054475"/>
          <p14:tracePt t="97939" x="8224838" y="4054475"/>
          <p14:tracePt t="97943" x="8188325" y="4071938"/>
          <p14:tracePt t="97961" x="8116888" y="4098925"/>
          <p14:tracePt t="97977" x="7974013" y="4133850"/>
          <p14:tracePt t="97994" x="7804150" y="4152900"/>
          <p14:tracePt t="98011" x="7616825" y="4170363"/>
          <p14:tracePt t="98027" x="7446963" y="4170363"/>
          <p14:tracePt t="98044" x="7323138" y="4170363"/>
          <p14:tracePt t="98060" x="7099300" y="4170363"/>
          <p14:tracePt t="98078" x="6875463" y="4170363"/>
          <p14:tracePt t="98094" x="6643688" y="4170363"/>
          <p14:tracePt t="98111" x="6429375" y="4143375"/>
          <p14:tracePt t="98128" x="6242050" y="4108450"/>
          <p14:tracePt t="98144" x="6116638" y="4081463"/>
          <p14:tracePt t="98161" x="6054725" y="4081463"/>
          <p14:tracePt t="98178" x="5956300" y="4071938"/>
          <p14:tracePt t="98200" x="5884863" y="4071938"/>
          <p14:tracePt t="98218" x="5840413" y="4071938"/>
          <p14:tracePt t="98227" x="5768975" y="4071938"/>
          <p14:tracePt t="98244" x="5697538" y="4081463"/>
          <p14:tracePt t="98244" x="5653088" y="4108450"/>
          <p14:tracePt t="98261" x="5608638" y="4116388"/>
          <p14:tracePt t="98277" x="5554663" y="4133850"/>
          <p14:tracePt t="98295" x="5537200" y="4143375"/>
          <p14:tracePt t="98310" x="5491163" y="4179888"/>
          <p14:tracePt t="98328" x="5456238" y="4205288"/>
          <p14:tracePt t="98344" x="5429250" y="4251325"/>
          <p14:tracePt t="98361" x="5402263" y="4313238"/>
          <p14:tracePt t="98377" x="5384800" y="4348163"/>
          <p14:tracePt t="98377" x="5384800" y="4384675"/>
          <p14:tracePt t="98411" x="5384800" y="4429125"/>
          <p14:tracePt t="98414" x="5375275" y="4473575"/>
          <p14:tracePt t="98431" x="5375275" y="4527550"/>
          <p14:tracePt t="98446" x="5375275" y="4545013"/>
          <p14:tracePt t="98446" x="5375275" y="4562475"/>
          <p14:tracePt t="98461" x="5402263" y="4616450"/>
          <p14:tracePt t="98478" x="5446713" y="4660900"/>
          <p14:tracePt t="98496" x="5500688" y="4724400"/>
          <p14:tracePt t="98511" x="5608638" y="4840288"/>
          <p14:tracePt t="98539" x="5688013" y="4875213"/>
          <p14:tracePt t="98544" x="5884863" y="4946650"/>
          <p14:tracePt t="98567" x="5956300" y="4965700"/>
          <p14:tracePt t="98577" x="6126163" y="4983163"/>
          <p14:tracePt t="98594" x="6224588" y="4983163"/>
          <p14:tracePt t="98610" x="6348413" y="4983163"/>
          <p14:tracePt t="98627" x="6491288" y="4983163"/>
          <p14:tracePt t="98644" x="6697663" y="4938713"/>
          <p14:tracePt t="98662" x="6796088" y="4884738"/>
          <p14:tracePt t="98678" x="6929438" y="4840288"/>
          <p14:tracePt t="98693" x="7054850" y="4759325"/>
          <p14:tracePt t="98711" x="7180263" y="4687888"/>
          <p14:tracePt t="98727" x="7269163" y="4598988"/>
          <p14:tracePt t="98744" x="7331075" y="4527550"/>
          <p14:tracePt t="98761" x="7367588" y="4483100"/>
          <p14:tracePt t="98777" x="7394575" y="4429125"/>
          <p14:tracePt t="98804" x="7394575" y="4419600"/>
          <p14:tracePt t="98811" x="7402513" y="4402138"/>
          <p14:tracePt t="98845" x="7402513" y="4394200"/>
          <p14:tracePt t="98893" x="7402513" y="4384675"/>
          <p14:tracePt t="98909" x="7402513" y="4375150"/>
          <p14:tracePt t="99301" x="7394575" y="4367213"/>
          <p14:tracePt t="99309" x="7385050" y="4367213"/>
          <p14:tracePt t="99317" x="7340600" y="4394200"/>
          <p14:tracePt t="99327" x="7304088" y="4446588"/>
          <p14:tracePt t="99327" x="7205663" y="4633913"/>
          <p14:tracePt t="99344" x="7134225" y="4776788"/>
          <p14:tracePt t="99361" x="7062788" y="4911725"/>
          <p14:tracePt t="99377" x="7037388" y="4956175"/>
          <p14:tracePt t="99394" x="7037388" y="4965700"/>
          <p14:tracePt t="99597" x="7054850" y="4965700"/>
          <p14:tracePt t="99607" x="7072313" y="4946650"/>
          <p14:tracePt t="99608" x="7089775" y="4929188"/>
          <p14:tracePt t="99627" x="7116763" y="4894263"/>
          <p14:tracePt t="99627" x="7153275" y="4840288"/>
          <p14:tracePt t="99644" x="7161213" y="4776788"/>
          <p14:tracePt t="99661" x="7180263" y="4732338"/>
          <p14:tracePt t="99693" x="7180263" y="4679950"/>
          <p14:tracePt t="99694" x="7180263" y="4652963"/>
          <p14:tracePt t="99711" x="7170738" y="4616450"/>
          <p14:tracePt t="99727" x="7153275" y="4581525"/>
          <p14:tracePt t="99744" x="7116763" y="4554538"/>
          <p14:tracePt t="99760" x="7010400" y="4527550"/>
          <p14:tracePt t="99798" x="6965950" y="4527550"/>
          <p14:tracePt t="99817" x="6929438" y="4527550"/>
          <p14:tracePt t="99827" x="6867525" y="4527550"/>
          <p14:tracePt t="99845" x="6823075" y="4527550"/>
          <p14:tracePt t="99860" x="6796088" y="4527550"/>
          <p14:tracePt t="100613" x="6732588" y="4527550"/>
          <p14:tracePt t="100621" x="6634163" y="4527550"/>
          <p14:tracePt t="100621" x="6483350" y="4545013"/>
          <p14:tracePt t="100637" x="6348413" y="4562475"/>
          <p14:tracePt t="100645" x="6161088" y="4589463"/>
          <p14:tracePt t="100653" x="5956300" y="4616450"/>
          <p14:tracePt t="100653" x="5795963" y="4633913"/>
          <p14:tracePt t="100662" x="5661025" y="4660900"/>
          <p14:tracePt t="100677" x="5259388" y="4679950"/>
          <p14:tracePt t="100694" x="5000625" y="4679950"/>
          <p14:tracePt t="100712" x="4776788" y="4679950"/>
          <p14:tracePt t="100729" x="4572000" y="4679950"/>
          <p14:tracePt t="100745" x="4367213" y="4679950"/>
          <p14:tracePt t="100762" x="3902075" y="4670425"/>
          <p14:tracePt t="100810" x="3732213" y="4633913"/>
          <p14:tracePt t="100828" x="3544888" y="4616450"/>
          <p14:tracePt t="100843" x="3108325" y="4500563"/>
          <p14:tracePt t="100862" x="2946400" y="4483100"/>
          <p14:tracePt t="100862" x="2786063" y="4456113"/>
          <p14:tracePt t="100877" x="2544763" y="4438650"/>
          <p14:tracePt t="100894" x="2312988" y="4375150"/>
          <p14:tracePt t="100910" x="2108200" y="4330700"/>
          <p14:tracePt t="100927" x="1973263" y="4313238"/>
          <p14:tracePt t="100945" x="1874838" y="4313238"/>
          <p14:tracePt t="100963" x="1751013" y="4295775"/>
          <p14:tracePt t="100978" x="1608138" y="4295775"/>
          <p14:tracePt t="100978" x="1527175" y="4295775"/>
          <p14:tracePt t="100999" x="1438275" y="4295775"/>
          <p14:tracePt t="101011" x="1241425" y="4295775"/>
          <p14:tracePt t="101011" x="1152525" y="4295775"/>
          <p14:tracePt t="101031" x="1081088" y="4295775"/>
          <p14:tracePt t="101045" x="919163" y="4295775"/>
          <p14:tracePt t="101062" x="839788" y="4295775"/>
          <p14:tracePt t="101078" x="803275" y="4303713"/>
          <p14:tracePt t="101094" x="741363" y="4322763"/>
          <p14:tracePt t="101111" x="581025" y="4394200"/>
          <p14:tracePt t="101177" x="544513" y="4411663"/>
          <p14:tracePt t="101193" x="509588" y="4438650"/>
          <p14:tracePt t="101194" x="500063" y="4456113"/>
          <p14:tracePt t="101211" x="473075" y="4500563"/>
          <p14:tracePt t="101227" x="455613" y="4527550"/>
          <p14:tracePt t="101244" x="455613" y="4537075"/>
          <p14:tracePt t="101260" x="446088" y="4572000"/>
          <p14:tracePt t="101278" x="446088" y="4608513"/>
          <p14:tracePt t="101293" x="446088" y="4643438"/>
          <p14:tracePt t="101311" x="446088" y="4714875"/>
          <p14:tracePt t="101327" x="446088" y="4803775"/>
          <p14:tracePt t="101344" x="446088" y="4884738"/>
          <p14:tracePt t="101360" x="490538" y="5010150"/>
          <p14:tracePt t="101377" x="561975" y="5116513"/>
          <p14:tracePt t="101393" x="642938" y="5241925"/>
          <p14:tracePt t="101411" x="750888" y="5357813"/>
          <p14:tracePt t="101427" x="874713" y="5483225"/>
          <p14:tracePt t="101444" x="1071563" y="5581650"/>
          <p14:tracePt t="101460" x="1401763" y="5705475"/>
          <p14:tracePt t="101478" x="1652588" y="5741988"/>
          <p14:tracePt t="101495" x="1893888" y="5786438"/>
          <p14:tracePt t="101511" x="2036763" y="5786438"/>
          <p14:tracePt t="101528" x="2160588" y="5786438"/>
          <p14:tracePt t="101544" x="2232025" y="5786438"/>
          <p14:tracePt t="101561" x="2465388" y="5670550"/>
          <p14:tracePt t="101610" x="2482850" y="5643563"/>
          <p14:tracePt t="101610" x="2544763" y="5599113"/>
          <p14:tracePt t="101627" x="2589213" y="5572125"/>
          <p14:tracePt t="101643" x="2608263" y="5554663"/>
          <p14:tracePt t="101660" x="2608263" y="5545138"/>
          <p14:tracePt t="101677" x="2616200" y="5545138"/>
          <p14:tracePt t="101797" x="2616200" y="5537200"/>
          <p14:tracePt t="101804" x="2339975" y="5537200"/>
          <p14:tracePt t="101804" x="2259013" y="5537200"/>
          <p14:tracePt t="101850" x="2214563" y="5537200"/>
          <p14:tracePt t="101851" x="2170113" y="5537200"/>
          <p14:tracePt t="101860" x="2116138" y="5537200"/>
          <p14:tracePt t="101877" x="2062163" y="5554663"/>
          <p14:tracePt t="101894" x="2036763" y="5562600"/>
          <p14:tracePt t="101911" x="2027238" y="5581650"/>
          <p14:tracePt t="102038" x="2062163" y="5599113"/>
          <p14:tracePt t="102043" x="2116138" y="5599113"/>
          <p14:tracePt t="102050" x="2259013" y="5608638"/>
          <p14:tracePt t="102063" x="2374900" y="5608638"/>
          <p14:tracePt t="102079" x="2455863" y="5608638"/>
          <p14:tracePt t="102094" x="2490788" y="5608638"/>
          <p14:tracePt t="102112" x="2527300" y="5608638"/>
          <p14:tracePt t="102127" x="2562225" y="5608638"/>
          <p14:tracePt t="102144" x="2633663" y="5599113"/>
          <p14:tracePt t="102160" x="2697163" y="5572125"/>
          <p14:tracePt t="102178" x="2724150" y="5562600"/>
          <p14:tracePt t="102194" x="2768600" y="5554663"/>
          <p14:tracePt t="102744" x="2776538" y="5554663"/>
          <p14:tracePt t="102747" x="2857500" y="5554663"/>
          <p14:tracePt t="102751" x="3036888" y="5554663"/>
          <p14:tracePt t="102763" x="3554413" y="5554663"/>
          <p14:tracePt t="102778" x="4330700" y="5670550"/>
          <p14:tracePt t="102794" x="4840288" y="5732463"/>
          <p14:tracePt t="102811" x="5276850" y="5759450"/>
          <p14:tracePt t="103158" x="5303838" y="5759450"/>
          <p14:tracePt t="103162" x="5357813" y="5759450"/>
          <p14:tracePt t="103194" x="5384800" y="5759450"/>
          <p14:tracePt t="103195" x="5456238" y="5759450"/>
          <p14:tracePt t="103210" x="5572125" y="5759450"/>
          <p14:tracePt t="103227" x="5670550" y="5759450"/>
          <p14:tracePt t="103243" x="5751513" y="5759450"/>
          <p14:tracePt t="103260" x="5822950" y="5759450"/>
          <p14:tracePt t="103277" x="5929313" y="5759450"/>
          <p14:tracePt t="103277" x="5965825" y="5759450"/>
          <p14:tracePt t="103333" x="5973763" y="5759450"/>
          <p14:tracePt t="103349" x="5991225" y="5759450"/>
          <p14:tracePt t="103365" x="6000750" y="5759450"/>
          <p14:tracePt t="103421" x="6010275" y="5759450"/>
          <p14:tracePt t="104054" x="6027738" y="5759450"/>
          <p14:tracePt t="104068" x="6037263" y="5759450"/>
          <p14:tracePt t="104078" x="6054725" y="5759450"/>
          <p14:tracePt t="104080" x="6072188" y="5751513"/>
          <p14:tracePt t="104097" x="6089650" y="5751513"/>
          <p14:tracePt t="104112" x="6108700" y="5741988"/>
          <p14:tracePt t="104130" x="6126163" y="5732463"/>
          <p14:tracePt t="104145" x="6161088" y="5724525"/>
          <p14:tracePt t="104164" x="6242050" y="5705475"/>
          <p14:tracePt t="104179" x="6357938" y="5680075"/>
          <p14:tracePt t="104216" x="6384925" y="5680075"/>
          <p14:tracePt t="104227" x="6411913" y="5670550"/>
          <p14:tracePt t="104243" x="6446838" y="5653088"/>
          <p14:tracePt t="104243" x="6456363" y="5653088"/>
          <p14:tracePt t="104261" x="6473825" y="5653088"/>
          <p14:tracePt t="104276" x="6510338" y="5643563"/>
          <p14:tracePt t="104293" x="6518275" y="5634038"/>
          <p14:tracePt t="104310" x="6527800" y="5634038"/>
          <p14:tracePt t="104327" x="6537325" y="5634038"/>
          <p14:tracePt t="104343" x="6554788" y="5634038"/>
          <p14:tracePt t="104360" x="6562725" y="5626100"/>
          <p14:tracePt t="104394" x="6572250" y="5626100"/>
          <p14:tracePt t="104494" x="6581775" y="5626100"/>
          <p14:tracePt t="104501" x="6589713" y="5616575"/>
          <p14:tracePt t="104517" x="6589713" y="5608638"/>
          <p14:tracePt t="104533" x="6608763" y="5608638"/>
          <p14:tracePt t="104536" x="6616700" y="5608638"/>
          <p14:tracePt t="104543" x="6634163" y="5608638"/>
          <p14:tracePt t="104560" x="6661150" y="5589588"/>
          <p14:tracePt t="104597" x="6680200" y="5581650"/>
          <p14:tracePt t="104599" x="6688138" y="5581650"/>
          <p14:tracePt t="104609" x="6697663" y="5562600"/>
          <p14:tracePt t="104830" x="6680200" y="5562600"/>
          <p14:tracePt t="104840" x="6661150" y="5562600"/>
          <p14:tracePt t="104845" x="6608763" y="5581650"/>
          <p14:tracePt t="104861" x="6554788" y="5599113"/>
          <p14:tracePt t="104876" x="6518275" y="5626100"/>
          <p14:tracePt t="105101" x="6537325" y="5608638"/>
          <p14:tracePt t="105109" x="6581775" y="5581650"/>
          <p14:tracePt t="105117" x="6670675" y="5500688"/>
          <p14:tracePt t="105127" x="6759575" y="5429250"/>
          <p14:tracePt t="105143" x="6848475" y="5348288"/>
          <p14:tracePt t="105160" x="6946900" y="5241925"/>
          <p14:tracePt t="105177" x="7018338" y="5133975"/>
          <p14:tracePt t="105193" x="7054850" y="5062538"/>
          <p14:tracePt t="105211" x="7153275" y="4919663"/>
          <p14:tracePt t="105249" x="7153275" y="4911725"/>
          <p14:tracePt t="105260" x="7180263" y="4875213"/>
          <p14:tracePt t="105294" x="7180263" y="4857750"/>
          <p14:tracePt t="105317" x="7188200" y="4857750"/>
          <p14:tracePt t="105342" x="7188200" y="4848225"/>
          <p14:tracePt t="105806" x="7197725" y="4848225"/>
          <p14:tracePt t="105918" x="7215188" y="4848225"/>
          <p14:tracePt t="106118" x="7205663" y="4848225"/>
          <p14:tracePt t="106126" x="7188200" y="4848225"/>
          <p14:tracePt t="106133" x="7134225" y="4848225"/>
          <p14:tracePt t="106136" x="7037388" y="4848225"/>
          <p14:tracePt t="106143" x="6823075" y="4884738"/>
          <p14:tracePt t="106161" x="6527800" y="4946650"/>
          <p14:tracePt t="106178" x="6180138" y="5054600"/>
          <p14:tracePt t="106194" x="5768975" y="5160963"/>
          <p14:tracePt t="106211" x="5473700" y="5259388"/>
          <p14:tracePt t="106226" x="5205413" y="5340350"/>
          <p14:tracePt t="106243" x="4991100" y="5446713"/>
          <p14:tracePt t="106259" x="4848225" y="5518150"/>
          <p14:tracePt t="106259" x="4786313" y="5545138"/>
          <p14:tracePt t="106277" x="4670425" y="5643563"/>
          <p14:tracePt t="106293" x="4581525" y="5697538"/>
          <p14:tracePt t="106310" x="4510088" y="5751513"/>
          <p14:tracePt t="106327" x="4456113" y="5803900"/>
          <p14:tracePt t="106343" x="4411663" y="5848350"/>
          <p14:tracePt t="106360" x="4394200" y="5884863"/>
          <p14:tracePt t="106377" x="4375150" y="5919788"/>
          <p14:tracePt t="106394" x="4375150" y="5946775"/>
          <p14:tracePt t="106410" x="4367213" y="5973763"/>
          <p14:tracePt t="106427" x="4367213" y="6000750"/>
          <p14:tracePt t="106443" x="4367213" y="6027738"/>
          <p14:tracePt t="106460" x="4375150" y="6062663"/>
          <p14:tracePt t="106477" x="4446588" y="6126163"/>
          <p14:tracePt t="106494" x="4500563" y="6180138"/>
          <p14:tracePt t="106510" x="4562475" y="6215063"/>
          <p14:tracePt t="106527" x="4643438" y="6242050"/>
          <p14:tracePt t="106543" x="4741863" y="6259513"/>
          <p14:tracePt t="106560" x="4795838" y="6259513"/>
          <p14:tracePt t="106577" x="4848225" y="6259513"/>
          <p14:tracePt t="106594" x="4902200" y="6276975"/>
          <p14:tracePt t="106610" x="4956175" y="6286500"/>
          <p14:tracePt t="106627" x="5037138" y="6286500"/>
          <p14:tracePt t="106643" x="5108575" y="6286500"/>
          <p14:tracePt t="106661" x="5205413" y="6286500"/>
          <p14:tracePt t="106676" x="5322888" y="6286500"/>
          <p14:tracePt t="106694" x="5357813" y="6286500"/>
          <p14:tracePt t="106710" x="5402263" y="6286500"/>
          <p14:tracePt t="106727" x="5411788" y="6276975"/>
          <p14:tracePt t="106743" x="5429250" y="6259513"/>
          <p14:tracePt t="107237" x="5456238" y="6276975"/>
          <p14:tracePt t="107250" x="5483225" y="6286500"/>
          <p14:tracePt t="107253" x="5491163" y="6296025"/>
          <p14:tracePt t="107259" x="5562600" y="6357938"/>
          <p14:tracePt t="107282" x="5608638" y="6375400"/>
          <p14:tracePt t="107294" x="5653088" y="6402388"/>
          <p14:tracePt t="107310" x="5680075" y="6411913"/>
          <p14:tracePt t="107328" x="5697538" y="6411913"/>
          <p14:tracePt t="107343" x="5724525" y="6411913"/>
          <p14:tracePt t="107361" x="5732463" y="6411913"/>
          <p14:tracePt t="107376" x="5741988" y="6411913"/>
          <p14:tracePt t="107393" x="5768975" y="6411913"/>
          <p14:tracePt t="107409" x="5776913" y="6411913"/>
          <p14:tracePt t="107426" x="5795963" y="6411913"/>
          <p14:tracePt t="107443" x="5813425" y="6402388"/>
          <p14:tracePt t="107443" x="5830888" y="6402388"/>
          <p14:tracePt t="107477" x="5840413" y="6384925"/>
          <p14:tracePt t="107501" x="5848350" y="6384925"/>
          <p14:tracePt t="107541" x="5857875" y="6384925"/>
          <p14:tracePt t="110838" x="5867400" y="6375400"/>
          <p14:tracePt t="116237" x="5867400" y="6367463"/>
          <p14:tracePt t="116261" x="5875338" y="6367463"/>
          <p14:tracePt t="118102" x="5875338" y="6357938"/>
          <p14:tracePt t="118109" x="5875338" y="6340475"/>
          <p14:tracePt t="118115" x="5875338" y="6330950"/>
          <p14:tracePt t="118126" x="5894388" y="6313488"/>
          <p14:tracePt t="118143" x="5894388" y="6296025"/>
          <p14:tracePt t="118159" x="5902325" y="6286500"/>
          <p14:tracePt t="118773" x="5894388" y="6286500"/>
          <p14:tracePt t="118781" x="5867400" y="6313488"/>
          <p14:tracePt t="118792" x="5840413" y="6330950"/>
          <p14:tracePt t="118809" x="5822950" y="6348413"/>
          <p14:tracePt t="118826" x="5786438" y="6367463"/>
          <p14:tracePt t="118842" x="5776913" y="6384925"/>
          <p14:tracePt t="118860" x="5724525" y="6402388"/>
          <p14:tracePt t="118875" x="5688013" y="6419850"/>
          <p14:tracePt t="118875" x="5661025" y="6438900"/>
          <p14:tracePt t="118894" x="5608638" y="6456363"/>
          <p14:tracePt t="118910" x="5572125" y="6465888"/>
          <p14:tracePt t="118926" x="5518150" y="6473825"/>
          <p14:tracePt t="118945" x="5473700" y="6473825"/>
          <p14:tracePt t="118961" x="5402263" y="6473825"/>
          <p14:tracePt t="118979" x="5330825" y="6473825"/>
          <p14:tracePt t="118995" x="5214938" y="6473825"/>
          <p14:tracePt t="119016" x="5160963" y="6473825"/>
          <p14:tracePt t="119026" x="5089525" y="6456363"/>
          <p14:tracePt t="119043" x="4991100" y="6375400"/>
          <p14:tracePt t="119059" x="4875213" y="6251575"/>
          <p14:tracePt t="119076" x="4759325" y="6062663"/>
          <p14:tracePt t="119092" x="4510088" y="5572125"/>
          <p14:tracePt t="119110" x="4268788" y="5062538"/>
          <p14:tracePt t="119126" x="4089400" y="4518025"/>
          <p14:tracePt t="119143" x="4010025" y="4116388"/>
          <p14:tracePt t="119159" x="3990975" y="3822700"/>
          <p14:tracePt t="119176" x="3990975" y="3608388"/>
          <p14:tracePt t="119192" x="3990975" y="3465513"/>
          <p14:tracePt t="119209" x="3990975" y="3357563"/>
          <p14:tracePt t="119225" x="4027488" y="3259138"/>
          <p14:tracePt t="119242" x="4062413" y="3214688"/>
          <p14:tracePt t="119259" x="4071938" y="3160713"/>
          <p14:tracePt t="119259" x="4089400" y="3143250"/>
          <p14:tracePt t="119279" x="4116388" y="3108325"/>
          <p14:tracePt t="119295" x="4152900" y="3081338"/>
          <p14:tracePt t="119310" x="4179888" y="3071813"/>
          <p14:tracePt t="119327" x="4205288" y="3054350"/>
          <p14:tracePt t="119344" x="4232275" y="3036888"/>
          <p14:tracePt t="119361" x="4259263" y="3036888"/>
          <p14:tracePt t="119375" x="4276725" y="3036888"/>
          <p14:tracePt t="119392" x="4295775" y="3036888"/>
          <p14:tracePt t="119409" x="4313238" y="3036888"/>
          <p14:tracePt t="119426" x="4348163" y="3062288"/>
          <p14:tracePt t="119442" x="4384675" y="3187700"/>
          <p14:tracePt t="119459" x="4402138" y="3384550"/>
          <p14:tracePt t="119476" x="4402138" y="3571875"/>
          <p14:tracePt t="119476" x="4402138" y="3670300"/>
          <p14:tracePt t="119495" x="4402138" y="3759200"/>
          <p14:tracePt t="119495" x="4402138" y="3884613"/>
          <p14:tracePt t="119510" x="4394200" y="4071938"/>
          <p14:tracePt t="119527" x="4303713" y="4357688"/>
          <p14:tracePt t="119543" x="4205288" y="4697413"/>
          <p14:tracePt t="119560" x="4010025" y="5116513"/>
          <p14:tracePt t="119575" x="3857625" y="5473700"/>
          <p14:tracePt t="119593" x="3697288" y="5848350"/>
          <p14:tracePt t="119628" x="3643313" y="6000750"/>
          <p14:tracePt t="119643" x="3562350" y="6161088"/>
          <p14:tracePt t="119676" x="3517900" y="6224588"/>
          <p14:tracePt t="119676" x="3500438" y="6251575"/>
          <p14:tracePt t="119709" x="3473450" y="6296025"/>
          <p14:tracePt t="119710" x="3455988" y="6340475"/>
          <p14:tracePt t="119726" x="3438525" y="6357938"/>
          <p14:tracePt t="119742" x="3429000" y="6375400"/>
          <p14:tracePt t="119759" x="3429000" y="6384925"/>
          <p14:tracePt t="119861" x="3429000" y="6367463"/>
          <p14:tracePt t="119871" x="3465513" y="6276975"/>
          <p14:tracePt t="119873" x="3598863" y="5983288"/>
          <p14:tracePt t="119908" x="3687763" y="5768975"/>
          <p14:tracePt t="119910" x="3786188" y="5545138"/>
          <p14:tracePt t="119926" x="3911600" y="5322888"/>
          <p14:tracePt t="119943" x="4044950" y="5126038"/>
          <p14:tracePt t="119959" x="4160838" y="4973638"/>
          <p14:tracePt t="119975" x="4268788" y="4830763"/>
          <p14:tracePt t="119993" x="4322763" y="4732338"/>
          <p14:tracePt t="120009" x="4357688" y="4705350"/>
          <p14:tracePt t="120025" x="4375150" y="4687888"/>
          <p14:tracePt t="120125" x="4375150" y="4732338"/>
          <p14:tracePt t="120133" x="4375150" y="4786313"/>
          <p14:tracePt t="120142" x="4375150" y="4857750"/>
          <p14:tracePt t="120143" x="4375150" y="4973638"/>
          <p14:tracePt t="120160" x="4375150" y="5116513"/>
          <p14:tracePt t="120176" x="4375150" y="5286375"/>
          <p14:tracePt t="120192" x="4375150" y="5438775"/>
          <p14:tracePt t="120209" x="4375150" y="5572125"/>
          <p14:tracePt t="120226" x="4375150" y="5643563"/>
          <p14:tracePt t="120242" x="4367213" y="5688013"/>
          <p14:tracePt t="120259" x="4367213" y="5705475"/>
          <p14:tracePt t="120275" x="4367213" y="5724525"/>
          <p14:tracePt t="120294" x="4367213" y="5732463"/>
          <p14:tracePt t="120311" x="4367213" y="5741988"/>
          <p14:tracePt t="120327" x="4367213" y="5759450"/>
          <p14:tracePt t="120343" x="4367213" y="5768975"/>
          <p14:tracePt t="120361" x="4367213" y="5776913"/>
          <p14:tracePt t="120377" x="4367213" y="5795963"/>
          <p14:tracePt t="120393" x="4367213" y="5803900"/>
          <p14:tracePt t="120409" x="4367213" y="5813425"/>
          <p14:tracePt t="120426" x="4367213" y="5822950"/>
          <p14:tracePt t="120442" x="4375150" y="5830888"/>
          <p14:tracePt t="120459" x="4384675" y="5848350"/>
          <p14:tracePt t="120475" x="4394200" y="5857875"/>
          <p14:tracePt t="120518" x="4394200" y="5875338"/>
          <p14:tracePt t="120574" x="4411663" y="5875338"/>
          <p14:tracePt t="120605" x="4419600" y="5875338"/>
          <p14:tracePt t="120685" x="4419600" y="5894388"/>
          <p14:tracePt t="120693" x="4419600" y="5902325"/>
          <p14:tracePt t="120701" x="4419600" y="5911850"/>
          <p14:tracePt t="120701" x="4419600" y="5929313"/>
          <p14:tracePt t="120710" x="4419600" y="5938838"/>
          <p14:tracePt t="120726" x="4446588" y="5983288"/>
          <p14:tracePt t="120797" x="4456113" y="6000750"/>
          <p14:tracePt t="120813" x="4456113" y="6027738"/>
          <p14:tracePt t="120821" x="4456113" y="6037263"/>
          <p14:tracePt t="120829" x="4465638" y="6037263"/>
          <p14:tracePt t="120831" x="4473575" y="6045200"/>
          <p14:tracePt t="120842" x="4473575" y="6054725"/>
          <p14:tracePt t="120859" x="4473575" y="6062663"/>
          <p14:tracePt t="120875" x="4483100" y="6089650"/>
          <p14:tracePt t="120891" x="4483100" y="6134100"/>
          <p14:tracePt t="120945" x="4491038" y="6153150"/>
          <p14:tracePt t="120959" x="4491038" y="6161088"/>
          <p14:tracePt t="120975" x="4491038" y="6170613"/>
          <p14:tracePt t="120993" x="4491038" y="6180138"/>
          <p14:tracePt t="121525" x="4500563" y="6188075"/>
          <p14:tracePt t="121533" x="4518025" y="6197600"/>
          <p14:tracePt t="121686" x="4527550" y="6215063"/>
          <p14:tracePt t="121693" x="4545013" y="6251575"/>
          <p14:tracePt t="121697" x="4545013" y="6259513"/>
          <p14:tracePt t="121709" x="4572000" y="6303963"/>
          <p14:tracePt t="121726" x="4581525" y="6313488"/>
          <p14:tracePt t="121742" x="4581525" y="6330950"/>
          <p14:tracePt t="122792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age1.png" descr="Stem-cell1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3561" y="1155288"/>
            <a:ext cx="4351338" cy="3395665"/>
          </a:xfrm>
          <a:prstGeom prst="rect">
            <a:avLst/>
          </a:prstGeom>
          <a:ln>
            <a:solidFill>
              <a:srgbClr val="FF0000"/>
            </a:solidFill>
            <a:round/>
          </a:ln>
        </p:spPr>
      </p:pic>
      <p:sp>
        <p:nvSpPr>
          <p:cNvPr id="122" name="Shape 122"/>
          <p:cNvSpPr/>
          <p:nvPr/>
        </p:nvSpPr>
        <p:spPr>
          <a:xfrm>
            <a:off x="4914167" y="1145307"/>
            <a:ext cx="3777934" cy="3019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just" defTabSz="457200">
              <a:spcBef>
                <a:spcPts val="1200"/>
              </a:spcBef>
            </a:pPr>
            <a:r>
              <a:rPr sz="1600" i="1">
                <a:latin typeface="Helvetica Neue"/>
                <a:ea typeface="Helvetica Neue"/>
                <a:cs typeface="Helvetica Neue"/>
                <a:sym typeface="Helvetica Neue"/>
              </a:rPr>
              <a:t>Normal SCs divide </a:t>
            </a:r>
            <a:r>
              <a:rPr sz="1600" b="1" i="1">
                <a:latin typeface="Helvetica Neue"/>
                <a:ea typeface="Helvetica Neue"/>
                <a:cs typeface="Helvetica Neue"/>
                <a:sym typeface="Helvetica Neue"/>
              </a:rPr>
              <a:t>mainly asymmetrically</a:t>
            </a:r>
            <a:r>
              <a:rPr sz="1600" i="1">
                <a:latin typeface="Helvetica Neue"/>
                <a:ea typeface="Helvetica Neue"/>
                <a:cs typeface="Helvetica Neue"/>
                <a:sym typeface="Helvetica Neue"/>
              </a:rPr>
              <a:t> giving rise to stem (Sc) and progenitor (P) cells</a:t>
            </a:r>
            <a:r>
              <a:rPr sz="160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lvl="0" algn="just" defTabSz="457200">
              <a:spcBef>
                <a:spcPts val="1200"/>
              </a:spcBef>
            </a:pPr>
            <a:r>
              <a:rPr sz="1600">
                <a:latin typeface="Helvetica Neue"/>
                <a:ea typeface="Helvetica Neue"/>
                <a:cs typeface="Helvetica Neue"/>
                <a:sym typeface="Helvetica Neue"/>
              </a:rPr>
              <a:t>Their self-renewal potential is </a:t>
            </a:r>
            <a:r>
              <a:rPr sz="1600" b="1">
                <a:latin typeface="Helvetica Neue"/>
                <a:ea typeface="Helvetica Neue"/>
                <a:cs typeface="Helvetica Neue"/>
                <a:sym typeface="Helvetica Neue"/>
              </a:rPr>
              <a:t>intrinsically restricted</a:t>
            </a:r>
            <a:r>
              <a:rPr sz="1600">
                <a:latin typeface="Helvetica Neue"/>
                <a:ea typeface="Helvetica Neue"/>
                <a:cs typeface="Helvetica Neue"/>
                <a:sym typeface="Helvetica Neue"/>
              </a:rPr>
              <a:t>, exhausting when they reach the limit of </a:t>
            </a:r>
            <a:r>
              <a:rPr sz="1600" b="1" u="sng">
                <a:latin typeface="Helvetica Neue"/>
                <a:ea typeface="Helvetica Neue"/>
                <a:cs typeface="Helvetica Neue"/>
                <a:sym typeface="Helvetica Neue"/>
              </a:rPr>
              <a:t>six to seven divisions</a:t>
            </a:r>
            <a:r>
              <a:rPr sz="160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lvl="0" algn="just" defTabSz="457200">
              <a:spcBef>
                <a:spcPts val="1200"/>
              </a:spcBef>
            </a:pPr>
            <a:r>
              <a:rPr sz="1600">
                <a:latin typeface="Helvetica Neue"/>
                <a:ea typeface="Helvetica Neue"/>
                <a:cs typeface="Helvetica Neue"/>
                <a:sym typeface="Helvetica Neue"/>
              </a:rPr>
              <a:t>In normal SCs, </a:t>
            </a:r>
            <a:r>
              <a:rPr sz="1600" b="1">
                <a:latin typeface="Helvetica Neue"/>
                <a:ea typeface="Helvetica Neue"/>
                <a:cs typeface="Helvetica Neue"/>
                <a:sym typeface="Helvetica Neue"/>
              </a:rPr>
              <a:t>p53-dependent regulation of c-Myc imposes an asymmetric mode</a:t>
            </a:r>
            <a:r>
              <a:rPr sz="1600">
                <a:latin typeface="Helvetica Neue"/>
                <a:ea typeface="Helvetica Neue"/>
                <a:cs typeface="Helvetica Neue"/>
                <a:sym typeface="Helvetica Neue"/>
              </a:rPr>
              <a:t> of division and </a:t>
            </a:r>
            <a:r>
              <a:rPr sz="1600" b="1">
                <a:latin typeface="Helvetica Neue"/>
                <a:ea typeface="Helvetica Neue"/>
                <a:cs typeface="Helvetica Neue"/>
                <a:sym typeface="Helvetica Neue"/>
              </a:rPr>
              <a:t>p21 maintains self- renewal</a:t>
            </a:r>
          </a:p>
        </p:txBody>
      </p:sp>
      <p:sp>
        <p:nvSpPr>
          <p:cNvPr id="123" name="Shape 123"/>
          <p:cNvSpPr/>
          <p:nvPr/>
        </p:nvSpPr>
        <p:spPr>
          <a:xfrm>
            <a:off x="678969" y="4885661"/>
            <a:ext cx="7786062" cy="1531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160421" lvl="0" indent="-160421" algn="just" defTabSz="457200">
              <a:spcBef>
                <a:spcPts val="1200"/>
              </a:spcBef>
              <a:buSzPct val="100000"/>
              <a:buChar char="•"/>
            </a:pPr>
            <a:r>
              <a:rPr sz="1600">
                <a:latin typeface="Helvetica Neue"/>
                <a:ea typeface="Helvetica Neue"/>
                <a:cs typeface="Helvetica Neue"/>
                <a:sym typeface="Helvetica Neue"/>
              </a:rPr>
              <a:t>In </a:t>
            </a:r>
            <a:r>
              <a:rPr sz="1600" b="1">
                <a:latin typeface="Helvetica Neue"/>
                <a:ea typeface="Helvetica Neue"/>
                <a:cs typeface="Helvetica Neue"/>
                <a:sym typeface="Helvetica Neue"/>
              </a:rPr>
              <a:t>cancer stem cells (Csc)</a:t>
            </a:r>
            <a:r>
              <a:rPr sz="1600">
                <a:latin typeface="Helvetica Neue"/>
                <a:ea typeface="Helvetica Neue"/>
                <a:cs typeface="Helvetica Neue"/>
                <a:sym typeface="Helvetica Neue"/>
              </a:rPr>
              <a:t>, self-renewal capability is deregulated. </a:t>
            </a:r>
          </a:p>
          <a:p>
            <a:pPr marL="160421" lvl="0" indent="-160421" algn="just" defTabSz="457200">
              <a:spcBef>
                <a:spcPts val="1200"/>
              </a:spcBef>
              <a:buSzPct val="100000"/>
              <a:buChar char="•"/>
            </a:pPr>
            <a:r>
              <a:rPr sz="1600" b="1">
                <a:latin typeface="Helvetica Neue"/>
                <a:ea typeface="Helvetica Neue"/>
                <a:cs typeface="Helvetica Neue"/>
                <a:sym typeface="Helvetica Neue"/>
              </a:rPr>
              <a:t>Loss of p53 results in a switch to the symmetric mode of cell division</a:t>
            </a:r>
            <a:r>
              <a:rPr sz="1600">
                <a:latin typeface="Helvetica Neue"/>
                <a:ea typeface="Helvetica Neue"/>
                <a:cs typeface="Helvetica Neue"/>
                <a:sym typeface="Helvetica Neue"/>
              </a:rPr>
              <a:t>, and upregulation of 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p21</a:t>
            </a:r>
            <a:r>
              <a:rPr sz="1600">
                <a:latin typeface="Helvetica Neue"/>
                <a:ea typeface="Helvetica Neue"/>
                <a:cs typeface="Helvetica Neue"/>
                <a:sym typeface="Helvetica Neue"/>
              </a:rPr>
              <a:t> extends the self-renewal ability of CSCs. </a:t>
            </a:r>
          </a:p>
          <a:p>
            <a:pPr marL="160421" lvl="0" indent="-160421" algn="just" defTabSz="457200">
              <a:spcBef>
                <a:spcPts val="1200"/>
              </a:spcBef>
              <a:buSzPct val="100000"/>
              <a:buChar char="•"/>
            </a:pPr>
            <a:r>
              <a:rPr sz="1600">
                <a:latin typeface="Helvetica Neue"/>
                <a:ea typeface="Helvetica Neue"/>
                <a:cs typeface="Helvetica Neue"/>
                <a:sym typeface="Helvetica Neue"/>
              </a:rPr>
              <a:t>The </a:t>
            </a:r>
            <a:r>
              <a:rPr sz="1600" b="1">
                <a:latin typeface="Helvetica Neue"/>
                <a:ea typeface="Helvetica Neue"/>
                <a:cs typeface="Helvetica Neue"/>
                <a:sym typeface="Helvetica Neue"/>
              </a:rPr>
              <a:t>CSCs undergo an indefinite number of rounds of cell division</a:t>
            </a:r>
            <a:r>
              <a:rPr sz="1600">
                <a:latin typeface="Helvetica Neue"/>
                <a:ea typeface="Helvetica Neue"/>
                <a:cs typeface="Helvetica Neue"/>
                <a:sym typeface="Helvetica Neue"/>
              </a:rPr>
              <a:t>, which results in the expansion of the stem cell pool. </a:t>
            </a:r>
          </a:p>
        </p:txBody>
      </p:sp>
      <p:sp>
        <p:nvSpPr>
          <p:cNvPr id="124" name="Shape 124"/>
          <p:cNvSpPr/>
          <p:nvPr/>
        </p:nvSpPr>
        <p:spPr>
          <a:xfrm>
            <a:off x="419411" y="295750"/>
            <a:ext cx="4351338" cy="369291"/>
          </a:xfrm>
          <a:prstGeom prst="rect">
            <a:avLst/>
          </a:prstGeom>
          <a:ln>
            <a:solidFill/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400"/>
              </a:spcBef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/>
            </a:pPr>
            <a:r>
              <a:rPr sz="2400"/>
              <a:t> STEM CELLS AND CANCER</a:t>
            </a:r>
          </a:p>
        </p:txBody>
      </p:sp>
      <p:sp>
        <p:nvSpPr>
          <p:cNvPr id="125" name="Shape 125"/>
          <p:cNvSpPr/>
          <p:nvPr/>
        </p:nvSpPr>
        <p:spPr>
          <a:xfrm>
            <a:off x="4940951" y="644239"/>
            <a:ext cx="3529814" cy="283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lvl="0" defTabSz="457200">
              <a:spcBef>
                <a:spcPts val="1200"/>
              </a:spcBef>
            </a:pPr>
            <a:r>
              <a:rPr sz="1200">
                <a:latin typeface="Times Roman"/>
                <a:ea typeface="Times Roman"/>
                <a:cs typeface="Times Roman"/>
                <a:sym typeface="Times Roman"/>
              </a:rPr>
              <a:t>Verga Falzacappa</a:t>
            </a:r>
            <a:r>
              <a:rPr sz="1200" baseline="41666">
                <a:latin typeface="Times Roman"/>
                <a:ea typeface="Times Roman"/>
                <a:cs typeface="Times Roman"/>
                <a:sym typeface="Times Roman"/>
              </a:rPr>
              <a:t> </a:t>
            </a:r>
            <a:r>
              <a:rPr sz="1200">
                <a:latin typeface="Times Roman"/>
                <a:ea typeface="Times Roman"/>
                <a:cs typeface="Times Roman"/>
                <a:sym typeface="Times Roman"/>
              </a:rPr>
              <a:t> FEBS Journal 279 (2012) 3559–3572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292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758" x="6286500" y="4652963"/>
          <p14:tracePt t="21774" x="6286500" y="4660900"/>
          <p14:tracePt t="22110" x="6251575" y="4660900"/>
          <p14:tracePt t="22111" x="0" y="1812925"/>
          <p14:tracePt t="22111" x="0" y="1724025"/>
          <p14:tracePt t="22382" x="0" y="1670050"/>
          <p14:tracePt t="22394" x="0" y="1536700"/>
          <p14:tracePt t="22411" x="0" y="1490663"/>
          <p14:tracePt t="22427" x="0" y="1482725"/>
          <p14:tracePt t="22444" x="0" y="1465263"/>
          <p14:tracePt t="22496" x="0" y="1446213"/>
          <p14:tracePt t="22518" x="9525" y="1446213"/>
          <p14:tracePt t="22527" x="17463" y="1446213"/>
          <p14:tracePt t="22533" x="61913" y="1428750"/>
          <p14:tracePt t="22546" x="115888" y="1428750"/>
          <p14:tracePt t="22564" x="204788" y="1428750"/>
          <p14:tracePt t="22595" x="330200" y="1428750"/>
          <p14:tracePt t="22618" x="393700" y="1428750"/>
          <p14:tracePt t="22627" x="490538" y="1428750"/>
          <p14:tracePt t="22644" x="588963" y="1438275"/>
          <p14:tracePt t="22661" x="714375" y="1455738"/>
          <p14:tracePt t="22678" x="795338" y="1473200"/>
          <p14:tracePt t="22678" x="857250" y="1490663"/>
          <p14:tracePt t="22695" x="938213" y="1509713"/>
          <p14:tracePt t="22711" x="1062038" y="1527175"/>
          <p14:tracePt t="22729" x="1187450" y="1527175"/>
          <p14:tracePt t="22744" x="1303338" y="1527175"/>
          <p14:tracePt t="22761" x="1428750" y="1527175"/>
          <p14:tracePt t="22777" x="1571625" y="1517650"/>
          <p14:tracePt t="22794" x="1741488" y="1482725"/>
          <p14:tracePt t="22811" x="1884363" y="1465263"/>
          <p14:tracePt t="22827" x="2009775" y="1446213"/>
          <p14:tracePt t="22844" x="2062163" y="1446213"/>
          <p14:tracePt t="22844" x="2081213" y="1438275"/>
          <p14:tracePt t="22863" x="2098675" y="1428750"/>
          <p14:tracePt t="22877" x="2133600" y="1428750"/>
          <p14:tracePt t="22894" x="2152650" y="1419225"/>
          <p14:tracePt t="22913" x="2187575" y="1419225"/>
          <p14:tracePt t="22950" x="2197100" y="1419225"/>
          <p14:tracePt t="22961" x="2205038" y="1411288"/>
          <p14:tracePt t="23070" x="2179638" y="1411288"/>
          <p14:tracePt t="23078" x="2133600" y="1411288"/>
          <p14:tracePt t="23086" x="2062163" y="1419225"/>
          <p14:tracePt t="23094" x="1982788" y="1438275"/>
          <p14:tracePt t="23102" x="1795463" y="1438275"/>
          <p14:tracePt t="23111" x="1652588" y="1438275"/>
          <p14:tracePt t="23128" x="1482725" y="1438275"/>
          <p14:tracePt t="23145" x="1330325" y="1438275"/>
          <p14:tracePt t="23161" x="1196975" y="1438275"/>
          <p14:tracePt t="23179" x="768350" y="1438275"/>
          <p14:tracePt t="23227" x="652463" y="1438275"/>
          <p14:tracePt t="23228" x="438150" y="1438275"/>
          <p14:tracePt t="23245" x="322263" y="1438275"/>
          <p14:tracePt t="23260" x="241300" y="1438275"/>
          <p14:tracePt t="23260" x="214313" y="1438275"/>
          <p14:tracePt t="23278" x="204788" y="1438275"/>
          <p14:tracePt t="23295" x="179388" y="1455738"/>
          <p14:tracePt t="23311" x="160338" y="1465263"/>
          <p14:tracePt t="23329" x="152400" y="1482725"/>
          <p14:tracePt t="23344" x="133350" y="1490663"/>
          <p14:tracePt t="23362" x="125413" y="1509713"/>
          <p14:tracePt t="23378" x="125413" y="1562100"/>
          <p14:tracePt t="23412" x="125413" y="1616075"/>
          <p14:tracePt t="23428" x="125413" y="1687513"/>
          <p14:tracePt t="23444" x="133350" y="1758950"/>
          <p14:tracePt t="23461" x="160338" y="1822450"/>
          <p14:tracePt t="23477" x="187325" y="1857375"/>
          <p14:tracePt t="23494" x="196850" y="1874838"/>
          <p14:tracePt t="23511" x="214313" y="1884363"/>
          <p14:tracePt t="23530" x="231775" y="1901825"/>
          <p14:tracePt t="23546" x="295275" y="1928813"/>
          <p14:tracePt t="23564" x="884238" y="2081213"/>
          <p14:tracePt t="23666" x="955675" y="2081213"/>
          <p14:tracePt t="23667" x="1000125" y="2081213"/>
          <p14:tracePt t="23678" x="1241425" y="2098675"/>
          <p14:tracePt t="23696" x="1411288" y="2098675"/>
          <p14:tracePt t="23711" x="1598613" y="2098675"/>
          <p14:tracePt t="23736" x="1660525" y="2098675"/>
          <p14:tracePt t="23744" x="1731963" y="2071688"/>
          <p14:tracePt t="23761" x="1857375" y="2017713"/>
          <p14:tracePt t="23777" x="1955800" y="1982788"/>
          <p14:tracePt t="23793" x="2044700" y="1938338"/>
          <p14:tracePt t="23810" x="2116138" y="1857375"/>
          <p14:tracePt t="23828" x="2232025" y="1768475"/>
          <p14:tracePt t="23848" x="2259013" y="1731963"/>
          <p14:tracePt t="23848" x="2276475" y="1704975"/>
          <p14:tracePt t="23864" x="2312988" y="1633538"/>
          <p14:tracePt t="23880" x="2322513" y="1581150"/>
          <p14:tracePt t="23896" x="2339975" y="1517650"/>
          <p14:tracePt t="23914" x="2339975" y="1446213"/>
          <p14:tracePt t="23929" x="2339975" y="1393825"/>
          <p14:tracePt t="23946" x="2339975" y="1322388"/>
          <p14:tracePt t="23961" x="2312988" y="1250950"/>
          <p14:tracePt t="23978" x="2268538" y="1160463"/>
          <p14:tracePt t="23994" x="2179638" y="1071563"/>
          <p14:tracePt t="24012" x="2044700" y="965200"/>
          <p14:tracePt t="24027" x="1884363" y="874713"/>
          <p14:tracePt t="24027" x="1768475" y="822325"/>
          <p14:tracePt t="24047" x="1643063" y="768350"/>
          <p14:tracePt t="24061" x="1214438" y="660400"/>
          <p14:tracePt t="24079" x="938213" y="615950"/>
          <p14:tracePt t="24094" x="704850" y="598488"/>
          <p14:tracePt t="24111" x="527050" y="598488"/>
          <p14:tracePt t="24127" x="401638" y="598488"/>
          <p14:tracePt t="24144" x="285750" y="625475"/>
          <p14:tracePt t="24161" x="179388" y="696913"/>
          <p14:tracePt t="24177" x="36513" y="803275"/>
          <p14:tracePt t="24194" x="0" y="946150"/>
          <p14:tracePt t="24211" x="0" y="1098550"/>
          <p14:tracePt t="24228" x="0" y="1276350"/>
          <p14:tracePt t="24244" x="0" y="1438275"/>
          <p14:tracePt t="24261" x="0" y="1562100"/>
          <p14:tracePt t="24277" x="0" y="1724025"/>
          <p14:tracePt t="24295" x="0" y="1866900"/>
          <p14:tracePt t="24311" x="0" y="2000250"/>
          <p14:tracePt t="24328" x="53975" y="2143125"/>
          <p14:tracePt t="24344" x="71438" y="2268538"/>
          <p14:tracePt t="24362" x="142875" y="2401888"/>
          <p14:tracePt t="24377" x="214313" y="2527300"/>
          <p14:tracePt t="24394" x="303213" y="2660650"/>
          <p14:tracePt t="24411" x="384175" y="2786063"/>
          <p14:tracePt t="24428" x="455613" y="2894013"/>
          <p14:tracePt t="24444" x="509588" y="2946400"/>
          <p14:tracePt t="24461" x="544513" y="2982913"/>
          <p14:tracePt t="24477" x="588963" y="3027363"/>
          <p14:tracePt t="24495" x="633413" y="3054350"/>
          <p14:tracePt t="24511" x="696913" y="3089275"/>
          <p14:tracePt t="24528" x="758825" y="3116263"/>
          <p14:tracePt t="24544" x="839788" y="3125788"/>
          <p14:tracePt t="24561" x="919163" y="3143250"/>
          <p14:tracePt t="24578" x="990600" y="3143250"/>
          <p14:tracePt t="24594" x="1196975" y="3143250"/>
          <p14:tracePt t="24594" x="1231900" y="3143250"/>
          <p14:tracePt t="24630" x="1276350" y="3143250"/>
          <p14:tracePt t="24644" x="1490663" y="3108325"/>
          <p14:tracePt t="24685" x="1554163" y="3081338"/>
          <p14:tracePt t="24694" x="1660525" y="3044825"/>
          <p14:tracePt t="24695" x="1785938" y="3017838"/>
          <p14:tracePt t="24722" x="1839913" y="3009900"/>
          <p14:tracePt t="24728" x="1955800" y="2955925"/>
          <p14:tracePt t="24728" x="1982788" y="2938463"/>
          <p14:tracePt t="24759" x="1990725" y="2938463"/>
          <p14:tracePt t="24770" x="2017713" y="2919413"/>
          <p14:tracePt t="24777" x="2081213" y="2894013"/>
          <p14:tracePt t="24794" x="2133600" y="2840038"/>
          <p14:tracePt t="24811" x="2205038" y="2786063"/>
          <p14:tracePt t="24827" x="2268538" y="2714625"/>
          <p14:tracePt t="24845" x="2312988" y="2660650"/>
          <p14:tracePt t="24861" x="2366963" y="2571750"/>
          <p14:tracePt t="24861" x="2384425" y="2554288"/>
          <p14:tracePt t="24879" x="2393950" y="2517775"/>
          <p14:tracePt t="24894" x="2446338" y="2438400"/>
          <p14:tracePt t="24911" x="2473325" y="2374900"/>
          <p14:tracePt t="24927" x="2490788" y="2312988"/>
          <p14:tracePt t="24944" x="2509838" y="2259013"/>
          <p14:tracePt t="24960" x="2509838" y="2205038"/>
          <p14:tracePt t="24977" x="2517775" y="2170113"/>
          <p14:tracePt t="24994" x="2517775" y="2116138"/>
          <p14:tracePt t="25011" x="2517775" y="2062163"/>
          <p14:tracePt t="25028" x="2517775" y="2009775"/>
          <p14:tracePt t="25044" x="2517775" y="1955800"/>
          <p14:tracePt t="25061" x="2500313" y="1874838"/>
          <p14:tracePt t="25077" x="2438400" y="1776413"/>
          <p14:tracePt t="25095" x="2393950" y="1704975"/>
          <p14:tracePt t="25111" x="2339975" y="1660525"/>
          <p14:tracePt t="25128" x="2259013" y="1571625"/>
          <p14:tracePt t="25144" x="2170113" y="1490663"/>
          <p14:tracePt t="25162" x="1589088" y="1241425"/>
          <p14:tracePt t="25239" x="1500188" y="1223963"/>
          <p14:tracePt t="25250" x="1419225" y="1223963"/>
          <p14:tracePt t="25260" x="1223963" y="1160463"/>
          <p14:tracePt t="25277" x="1027113" y="1143000"/>
          <p14:tracePt t="25295" x="928688" y="1143000"/>
          <p14:tracePt t="25310" x="857250" y="1143000"/>
          <p14:tracePt t="25328" x="803275" y="1143000"/>
          <p14:tracePt t="25344" x="741363" y="1143000"/>
          <p14:tracePt t="25361" x="696913" y="1160463"/>
          <p14:tracePt t="25377" x="642938" y="1179513"/>
          <p14:tracePt t="25399" x="633413" y="1187450"/>
          <p14:tracePt t="25411" x="588963" y="1214438"/>
          <p14:tracePt t="25427" x="554038" y="1231900"/>
          <p14:tracePt t="25444" x="536575" y="1258888"/>
          <p14:tracePt t="25460" x="509588" y="1285875"/>
          <p14:tracePt t="25477" x="490538" y="1312863"/>
          <p14:tracePt t="25494" x="473075" y="1357313"/>
          <p14:tracePt t="25511" x="473075" y="1393825"/>
          <p14:tracePt t="25527" x="455613" y="1419225"/>
          <p14:tracePt t="25527" x="446088" y="1438275"/>
          <p14:tracePt t="25551" x="446088" y="1446213"/>
          <p14:tracePt t="25561" x="446088" y="1482725"/>
          <p14:tracePt t="25578" x="428625" y="1527175"/>
          <p14:tracePt t="25593" x="393700" y="1625600"/>
          <p14:tracePt t="25611" x="393700" y="1679575"/>
          <p14:tracePt t="25627" x="393700" y="1697038"/>
          <p14:tracePt t="25644" x="384175" y="1724025"/>
          <p14:tracePt t="25660" x="384175" y="1741488"/>
          <p14:tracePt t="25678" x="384175" y="1768475"/>
          <p14:tracePt t="25678" x="384175" y="1785938"/>
          <p14:tracePt t="25694" x="384175" y="1803400"/>
          <p14:tracePt t="25710" x="384175" y="1830388"/>
          <p14:tracePt t="25727" x="384175" y="1884363"/>
          <p14:tracePt t="25744" x="374650" y="1911350"/>
          <p14:tracePt t="25760" x="374650" y="1946275"/>
          <p14:tracePt t="25778" x="374650" y="1982788"/>
          <p14:tracePt t="25794" x="357188" y="2036763"/>
          <p14:tracePt t="25811" x="357188" y="2081213"/>
          <p14:tracePt t="25827" x="339725" y="2116138"/>
          <p14:tracePt t="25844" x="339725" y="2152650"/>
          <p14:tracePt t="25844" x="339725" y="2170113"/>
          <p14:tracePt t="25863" x="330200" y="2179638"/>
          <p14:tracePt t="25877" x="330200" y="2232025"/>
          <p14:tracePt t="25895" x="330200" y="2251075"/>
          <p14:tracePt t="25910" x="312738" y="2286000"/>
          <p14:tracePt t="25929" x="312738" y="2312988"/>
          <p14:tracePt t="25945" x="312738" y="2339975"/>
          <p14:tracePt t="25960" x="312738" y="2374900"/>
          <p14:tracePt t="25977" x="312738" y="2393950"/>
          <p14:tracePt t="25993" x="312738" y="2419350"/>
          <p14:tracePt t="26010" x="312738" y="2446338"/>
          <p14:tracePt t="26027" x="312738" y="2482850"/>
          <p14:tracePt t="26043" x="312738" y="2490788"/>
          <p14:tracePt t="26059" x="312738" y="2509838"/>
          <p14:tracePt t="26078" x="312738" y="2544763"/>
          <p14:tracePt t="26095" x="312738" y="2571750"/>
          <p14:tracePt t="26111" x="312738" y="2589213"/>
          <p14:tracePt t="26128" x="312738" y="2643188"/>
          <p14:tracePt t="26144" x="312738" y="2670175"/>
          <p14:tracePt t="26161" x="312738" y="2705100"/>
          <p14:tracePt t="26179" x="312738" y="2751138"/>
          <p14:tracePt t="26194" x="312738" y="2768600"/>
          <p14:tracePt t="26210" x="312738" y="2776538"/>
          <p14:tracePt t="26227" x="312738" y="2840038"/>
          <p14:tracePt t="26266" x="312738" y="2867025"/>
          <p14:tracePt t="26289" x="322263" y="2894013"/>
          <p14:tracePt t="26297" x="347663" y="3009900"/>
          <p14:tracePt t="26350" x="366713" y="3036888"/>
          <p14:tracePt t="26359" x="374650" y="3071813"/>
          <p14:tracePt t="26377" x="393700" y="3116263"/>
          <p14:tracePt t="26392" x="393700" y="3143250"/>
          <p14:tracePt t="26409" x="401638" y="3160713"/>
          <p14:tracePt t="26426" x="411163" y="3197225"/>
          <p14:tracePt t="26443" x="419100" y="3205163"/>
          <p14:tracePt t="26459" x="428625" y="3232150"/>
          <p14:tracePt t="26459" x="428625" y="3241675"/>
          <p14:tracePt t="26477" x="438150" y="3259138"/>
          <p14:tracePt t="26493" x="455613" y="3295650"/>
          <p14:tracePt t="26510" x="465138" y="3322638"/>
          <p14:tracePt t="26527" x="482600" y="3330575"/>
          <p14:tracePt t="26545" x="482600" y="3340100"/>
          <p14:tracePt t="26561" x="490538" y="3367088"/>
          <p14:tracePt t="26578" x="500063" y="3375025"/>
          <p14:tracePt t="26614" x="517525" y="3394075"/>
          <p14:tracePt t="26614" x="544513" y="3429000"/>
          <p14:tracePt t="26660" x="625475" y="3536950"/>
          <p14:tracePt t="26660" x="633413" y="3544888"/>
          <p14:tracePt t="26734" x="669925" y="3589338"/>
          <p14:tracePt t="26760" x="731838" y="3633788"/>
          <p14:tracePt t="26809" x="741363" y="3643313"/>
          <p14:tracePt t="26809" x="750888" y="3652838"/>
          <p14:tracePt t="26826" x="776288" y="3670300"/>
          <p14:tracePt t="26843" x="795338" y="3670300"/>
          <p14:tracePt t="26843" x="795338" y="3679825"/>
          <p14:tracePt t="26862" x="812800" y="3679825"/>
          <p14:tracePt t="26876" x="830263" y="3687763"/>
          <p14:tracePt t="26876" x="839788" y="3697288"/>
          <p14:tracePt t="26894" x="857250" y="3697288"/>
          <p14:tracePt t="26909" x="866775" y="3714750"/>
          <p14:tracePt t="26927" x="893763" y="3714750"/>
          <p14:tracePt t="26943" x="911225" y="3724275"/>
          <p14:tracePt t="26959" x="946150" y="3732213"/>
          <p14:tracePt t="26976" x="955675" y="3732213"/>
          <p14:tracePt t="26993" x="990600" y="3741738"/>
          <p14:tracePt t="27009" x="1017588" y="3751263"/>
          <p14:tracePt t="27026" x="1044575" y="3759200"/>
          <p14:tracePt t="27026" x="1054100" y="3759200"/>
          <p14:tracePt t="27047" x="1062038" y="3759200"/>
          <p14:tracePt t="27060" x="1108075" y="3776663"/>
          <p14:tracePt t="27079" x="1160463" y="3776663"/>
          <p14:tracePt t="27094" x="1179513" y="3786188"/>
          <p14:tracePt t="27112" x="1223963" y="3795713"/>
          <p14:tracePt t="27128" x="1268413" y="3803650"/>
          <p14:tracePt t="27145" x="1285875" y="3813175"/>
          <p14:tracePt t="27160" x="1322388" y="3813175"/>
          <p14:tracePt t="27178" x="1366838" y="3822700"/>
          <p14:tracePt t="27193" x="1401763" y="3822700"/>
          <p14:tracePt t="27210" x="1455738" y="3822700"/>
          <p14:tracePt t="27226" x="1527175" y="3822700"/>
          <p14:tracePt t="27243" x="1598613" y="3822700"/>
          <p14:tracePt t="27259" x="1679575" y="3822700"/>
          <p14:tracePt t="27259" x="1704975" y="3813175"/>
          <p14:tracePt t="27277" x="1751013" y="3786188"/>
          <p14:tracePt t="27292" x="1884363" y="3732213"/>
          <p14:tracePt t="27310" x="1946275" y="3687763"/>
          <p14:tracePt t="27326" x="2581275" y="3081338"/>
          <p14:tracePt t="27430" x="2616200" y="3036888"/>
          <p14:tracePt t="27442" x="2705100" y="2911475"/>
          <p14:tracePt t="27459" x="2751138" y="2768600"/>
          <p14:tracePt t="27476" x="2822575" y="2490788"/>
          <p14:tracePt t="27496" x="2822575" y="2303463"/>
          <p14:tracePt t="27510" x="2822575" y="2133600"/>
          <p14:tracePt t="27530" x="2822575" y="1990725"/>
          <p14:tracePt t="27545" x="2822575" y="1901825"/>
          <p14:tracePt t="27562" x="2795588" y="1785938"/>
          <p14:tracePt t="27577" x="2732088" y="1704975"/>
          <p14:tracePt t="27596" x="2670175" y="1625600"/>
          <p14:tracePt t="27611" x="2598738" y="1562100"/>
          <p14:tracePt t="27611" x="2554288" y="1517650"/>
          <p14:tracePt t="27630" x="2482850" y="1482725"/>
          <p14:tracePt t="27662" x="2455863" y="1482725"/>
          <p14:tracePt t="27663" x="2446338" y="1465263"/>
          <p14:tracePt t="27677" x="2411413" y="1465263"/>
          <p14:tracePt t="27694" x="2366963" y="1465263"/>
          <p14:tracePt t="27710" x="1625600" y="1670050"/>
          <p14:tracePt t="27833" x="1589088" y="1697038"/>
          <p14:tracePt t="27844" x="1536700" y="1714500"/>
          <p14:tracePt t="27859" x="1465263" y="1741488"/>
          <p14:tracePt t="27878" x="1455738" y="1758950"/>
          <p14:tracePt t="27893" x="1428750" y="1768475"/>
          <p14:tracePt t="27909" x="1401763" y="1795463"/>
          <p14:tracePt t="27926" x="1374775" y="1812925"/>
          <p14:tracePt t="27946" x="1366838" y="1839913"/>
          <p14:tracePt t="27961" x="1366838" y="1847850"/>
          <p14:tracePt t="27978" x="1347788" y="1874838"/>
          <p14:tracePt t="27994" x="1339850" y="1901825"/>
          <p14:tracePt t="28012" x="1339850" y="1946275"/>
          <p14:tracePt t="28026" x="1339850" y="2017713"/>
          <p14:tracePt t="28043" x="1339850" y="2143125"/>
          <p14:tracePt t="28059" x="1339850" y="2259013"/>
          <p14:tracePt t="28076" x="1339850" y="2357438"/>
          <p14:tracePt t="28093" x="1374775" y="2446338"/>
          <p14:tracePt t="28110" x="1401763" y="2490788"/>
          <p14:tracePt t="28126" x="1419225" y="2517775"/>
          <p14:tracePt t="28143" x="1438275" y="2554288"/>
          <p14:tracePt t="28159" x="1465263" y="2571750"/>
          <p14:tracePt t="28176" x="1490663" y="2598738"/>
          <p14:tracePt t="28192" x="1500188" y="2608263"/>
          <p14:tracePt t="28209" x="1536700" y="2616200"/>
          <p14:tracePt t="28226" x="1562100" y="2633663"/>
          <p14:tracePt t="28243" x="1581150" y="2643188"/>
          <p14:tracePt t="28260" x="1598613" y="2643188"/>
          <p14:tracePt t="28276" x="1608138" y="2643188"/>
          <p14:tracePt t="28276" x="1616075" y="2643188"/>
          <p14:tracePt t="28294" x="1652588" y="2643188"/>
          <p14:tracePt t="28309" x="1697038" y="2643188"/>
          <p14:tracePt t="28327" x="1751013" y="2643188"/>
          <p14:tracePt t="28343" x="1785938" y="2643188"/>
          <p14:tracePt t="28361" x="1812925" y="2643188"/>
          <p14:tracePt t="28376" x="1839913" y="2643188"/>
          <p14:tracePt t="28394" x="1866900" y="2643188"/>
          <p14:tracePt t="28409" x="1901825" y="2643188"/>
          <p14:tracePt t="28446" x="1911350" y="2643188"/>
          <p14:tracePt t="28446" x="1928813" y="2643188"/>
          <p14:tracePt t="28460" x="1938338" y="2643188"/>
          <p14:tracePt t="28476" x="1946275" y="2643188"/>
          <p14:tracePt t="28493" x="1973263" y="2643188"/>
          <p14:tracePt t="28533" x="1982788" y="2633663"/>
          <p14:tracePt t="29614" x="2000250" y="2633663"/>
          <p14:tracePt t="29622" x="2009775" y="2633663"/>
          <p14:tracePt t="29630" x="2017713" y="2643188"/>
          <p14:tracePt t="29654" x="2027238" y="2643188"/>
          <p14:tracePt t="29662" x="2044700" y="2660650"/>
          <p14:tracePt t="29838" x="2054225" y="2679700"/>
          <p14:tracePt t="29846" x="2054225" y="2687638"/>
          <p14:tracePt t="29854" x="2054225" y="2705100"/>
          <p14:tracePt t="29854" x="2054225" y="2714625"/>
          <p14:tracePt t="29862" x="2054225" y="2751138"/>
          <p14:tracePt t="29877" x="2036763" y="2768600"/>
          <p14:tracePt t="29894" x="2009775" y="2813050"/>
          <p14:tracePt t="29911" x="1990725" y="2830513"/>
          <p14:tracePt t="29928" x="1990725" y="2840038"/>
          <p14:tracePt t="29944" x="1990725" y="2847975"/>
          <p14:tracePt t="29982" x="1982788" y="2847975"/>
          <p14:tracePt t="29990" x="1973263" y="2847975"/>
          <p14:tracePt t="29993" x="1955800" y="2867025"/>
          <p14:tracePt t="30010" x="1938338" y="2874963"/>
          <p14:tracePt t="30047" x="1919288" y="2884488"/>
          <p14:tracePt t="30062" x="1901825" y="2901950"/>
          <p14:tracePt t="30078" x="1901825" y="2911475"/>
          <p14:tracePt t="30094" x="1893888" y="2919413"/>
          <p14:tracePt t="30110" x="1893888" y="2928938"/>
          <p14:tracePt t="30111" x="1884363" y="2938463"/>
          <p14:tracePt t="30311" x="1893888" y="2938463"/>
          <p14:tracePt t="30334" x="1901825" y="2938463"/>
          <p14:tracePt t="30366" x="1911350" y="2946400"/>
          <p14:tracePt t="30376" x="1928813" y="2946400"/>
          <p14:tracePt t="30406" x="1938338" y="2946400"/>
          <p14:tracePt t="30408" x="1946275" y="2946400"/>
          <p14:tracePt t="30431" x="1965325" y="2946400"/>
          <p14:tracePt t="30438" x="1982788" y="2946400"/>
          <p14:tracePt t="30466" x="2000250" y="2928938"/>
          <p14:tracePt t="30477" x="2009775" y="2928938"/>
          <p14:tracePt t="30494" x="2017713" y="2919413"/>
          <p14:tracePt t="31078" x="2036763" y="2894013"/>
          <p14:tracePt t="31085" x="2054225" y="2857500"/>
          <p14:tracePt t="31093" x="2071688" y="2803525"/>
          <p14:tracePt t="31101" x="2125663" y="2633663"/>
          <p14:tracePt t="31110" x="2152650" y="2419350"/>
          <p14:tracePt t="31127" x="2179638" y="2187575"/>
          <p14:tracePt t="31143" x="2187575" y="2009775"/>
          <p14:tracePt t="31160" x="2187575" y="1847850"/>
          <p14:tracePt t="31177" x="2187575" y="1724025"/>
          <p14:tracePt t="31193" x="2170113" y="1616075"/>
          <p14:tracePt t="31210" x="2116138" y="1490663"/>
          <p14:tracePt t="31226" x="2081213" y="1438275"/>
          <p14:tracePt t="31243" x="2044700" y="1401763"/>
          <p14:tracePt t="31259" x="1990725" y="1384300"/>
          <p14:tracePt t="31277" x="1911350" y="1374775"/>
          <p14:tracePt t="31293" x="1741488" y="1401763"/>
          <p14:tracePt t="31310" x="1598613" y="1482725"/>
          <p14:tracePt t="31326" x="1482725" y="1598613"/>
          <p14:tracePt t="31344" x="1411288" y="1724025"/>
          <p14:tracePt t="31360" x="1347788" y="1901825"/>
          <p14:tracePt t="31377" x="1330325" y="2116138"/>
          <p14:tracePt t="31393" x="1330325" y="2393950"/>
          <p14:tracePt t="31410" x="1339850" y="2670175"/>
          <p14:tracePt t="31426" x="1419225" y="2919413"/>
          <p14:tracePt t="31444" x="1446213" y="3036888"/>
          <p14:tracePt t="31459" x="1473200" y="3054350"/>
          <p14:tracePt t="31477" x="1482725" y="3062288"/>
          <p14:tracePt t="31526" x="1500188" y="3062288"/>
          <p14:tracePt t="31534" x="1517650" y="3062288"/>
          <p14:tracePt t="31543" x="1562100" y="3062288"/>
          <p14:tracePt t="31544" x="1643063" y="3009900"/>
          <p14:tracePt t="31561" x="1731963" y="2928938"/>
          <p14:tracePt t="31577" x="1812925" y="2813050"/>
          <p14:tracePt t="31593" x="1866900" y="2705100"/>
          <p14:tracePt t="31610" x="1901825" y="2608263"/>
          <p14:tracePt t="31627" x="1919288" y="2562225"/>
          <p14:tracePt t="31643" x="1928813" y="2527300"/>
          <p14:tracePt t="31660" x="1928813" y="2500313"/>
          <p14:tracePt t="31676" x="1884363" y="2276475"/>
          <p14:tracePt t="31676" x="1830388" y="2224088"/>
          <p14:tracePt t="31734" x="1768475" y="2160588"/>
          <p14:tracePt t="31759" x="1751013" y="2143125"/>
          <p14:tracePt t="31760" x="1731963" y="2133600"/>
          <p14:tracePt t="31798" x="1724025" y="2133600"/>
          <p14:tracePt t="31810" x="1714500" y="2133600"/>
          <p14:tracePt t="31814" x="1670050" y="2205038"/>
          <p14:tracePt t="31827" x="1670050" y="2366963"/>
          <p14:tracePt t="31850" x="1670050" y="2411413"/>
          <p14:tracePt t="31861" x="1741488" y="2562225"/>
          <p14:tracePt t="31877" x="1847850" y="2697163"/>
          <p14:tracePt t="31877" x="1893888" y="2741613"/>
          <p14:tracePt t="31895" x="1946275" y="2776538"/>
          <p14:tracePt t="31910" x="2152650" y="2840038"/>
          <p14:tracePt t="31928" x="2295525" y="2857500"/>
          <p14:tracePt t="31943" x="2438400" y="2847975"/>
          <p14:tracePt t="31960" x="2571750" y="2732088"/>
          <p14:tracePt t="31978" x="2679700" y="2608263"/>
          <p14:tracePt t="31993" x="2724150" y="2500313"/>
          <p14:tracePt t="32010" x="2768600" y="2357438"/>
          <p14:tracePt t="32027" x="2786063" y="2205038"/>
          <p14:tracePt t="32044" x="2786063" y="2089150"/>
          <p14:tracePt t="32062" x="2608263" y="1724025"/>
          <p14:tracePt t="32101" x="2455863" y="1625600"/>
          <p14:tracePt t="32112" x="2303463" y="1571625"/>
          <p14:tracePt t="32127" x="2108200" y="1536700"/>
          <p14:tracePt t="32143" x="1946275" y="1536700"/>
          <p14:tracePt t="32160" x="1803400" y="1536700"/>
          <p14:tracePt t="32178" x="1608138" y="1581150"/>
          <p14:tracePt t="32193" x="1455738" y="1660525"/>
          <p14:tracePt t="32210" x="1366838" y="1724025"/>
          <p14:tracePt t="32229" x="1241425" y="1847850"/>
          <p14:tracePt t="32249" x="1187450" y="2017713"/>
          <p14:tracePt t="32278" x="1187450" y="2089150"/>
          <p14:tracePt t="32293" x="1187450" y="2276475"/>
          <p14:tracePt t="32294" x="1187450" y="2347913"/>
          <p14:tracePt t="32294" x="1187450" y="2419350"/>
          <p14:tracePt t="32311" x="1204913" y="2509838"/>
          <p14:tracePt t="32327" x="1241425" y="2562225"/>
          <p14:tracePt t="32343" x="1250950" y="2581275"/>
          <p14:tracePt t="32382" x="1258888" y="2581275"/>
          <p14:tracePt t="32406" x="1268413" y="2581275"/>
          <p14:tracePt t="32414" x="1322388" y="2581275"/>
          <p14:tracePt t="32425" x="1366838" y="2581275"/>
          <p14:tracePt t="32433" x="1401763" y="2581275"/>
          <p14:tracePt t="32443" x="1581150" y="2554288"/>
          <p14:tracePt t="32460" x="1758950" y="2473325"/>
          <p14:tracePt t="32477" x="1874838" y="2411413"/>
          <p14:tracePt t="32477" x="1901825" y="2401888"/>
          <p14:tracePt t="32495" x="1982788" y="2339975"/>
          <p14:tracePt t="32519" x="1990725" y="2330450"/>
          <p14:tracePt t="32527" x="2036763" y="2286000"/>
          <p14:tracePt t="32543" x="2054225" y="2268538"/>
          <p14:tracePt t="32560" x="2071688" y="2251075"/>
          <p14:tracePt t="32577" x="2081213" y="2241550"/>
          <p14:tracePt t="32595" x="2089150" y="2232025"/>
          <p14:tracePt t="32611" x="2108200" y="2179638"/>
          <p14:tracePt t="32611" x="2133600" y="2152650"/>
          <p14:tracePt t="32630" x="2143125" y="2143125"/>
          <p14:tracePt t="32644" x="2179638" y="2098675"/>
          <p14:tracePt t="32661" x="2197100" y="2081213"/>
          <p14:tracePt t="32677" x="2205038" y="2062163"/>
          <p14:tracePt t="32926" x="2205038" y="2081213"/>
          <p14:tracePt t="32934" x="2205038" y="2089150"/>
          <p14:tracePt t="32936" x="2205038" y="2098675"/>
          <p14:tracePt t="32943" x="2205038" y="2125663"/>
          <p14:tracePt t="32960" x="2205038" y="2152650"/>
          <p14:tracePt t="32979" x="2205038" y="2179638"/>
          <p14:tracePt t="32994" x="2205038" y="2187575"/>
          <p14:tracePt t="33012" x="2205038" y="2205038"/>
          <p14:tracePt t="33028" x="2205038" y="2232025"/>
          <p14:tracePt t="33044" x="2224088" y="2268538"/>
          <p14:tracePt t="33061" x="2232025" y="2330450"/>
          <p14:tracePt t="33077" x="2232025" y="2366963"/>
          <p14:tracePt t="33093" x="2251075" y="2419350"/>
          <p14:tracePt t="33111" x="2251075" y="2438400"/>
          <p14:tracePt t="33127" x="2251075" y="2446338"/>
          <p14:tracePt t="33223" x="2268538" y="2446338"/>
          <p14:tracePt t="33226" x="2295525" y="2446338"/>
          <p14:tracePt t="33243" x="2330450" y="2411413"/>
          <p14:tracePt t="33243" x="2411413" y="2241550"/>
          <p14:tracePt t="33260" x="2465388" y="2044700"/>
          <p14:tracePt t="33277" x="2482850" y="1901825"/>
          <p14:tracePt t="33277" x="2482850" y="1830388"/>
          <p14:tracePt t="33294" x="2482850" y="1731963"/>
          <p14:tracePt t="33310" x="2455863" y="1625600"/>
          <p14:tracePt t="33328" x="2374900" y="1482725"/>
          <p14:tracePt t="33344" x="2241550" y="1347788"/>
          <p14:tracePt t="33361" x="2036763" y="1231900"/>
          <p14:tracePt t="33377" x="1839913" y="1152525"/>
          <p14:tracePt t="33393" x="1608138" y="1108075"/>
          <p14:tracePt t="33410" x="1411288" y="1071563"/>
          <p14:tracePt t="33427" x="1196975" y="1071563"/>
          <p14:tracePt t="33443" x="1009650" y="1071563"/>
          <p14:tracePt t="33461" x="830263" y="1125538"/>
          <p14:tracePt t="33477" x="704850" y="1179513"/>
          <p14:tracePt t="33477" x="669925" y="1204913"/>
          <p14:tracePt t="33494" x="625475" y="1250950"/>
          <p14:tracePt t="33494" x="598488" y="1285875"/>
          <p14:tracePt t="33510" x="581025" y="1411288"/>
          <p14:tracePt t="33527" x="561975" y="1554163"/>
          <p14:tracePt t="33543" x="561975" y="1776413"/>
          <p14:tracePt t="33560" x="633413" y="1982788"/>
          <p14:tracePt t="33580" x="750888" y="2187575"/>
          <p14:tracePt t="33594" x="830263" y="2330450"/>
          <p14:tracePt t="33613" x="911225" y="2401888"/>
          <p14:tracePt t="33629" x="1009650" y="2500313"/>
          <p14:tracePt t="33629" x="1044575" y="2536825"/>
          <p14:tracePt t="33647" x="1098550" y="2571750"/>
          <p14:tracePt t="33662" x="1276350" y="2660650"/>
          <p14:tracePt t="33662" x="1347788" y="2679700"/>
          <p14:tracePt t="33694" x="1428750" y="2714625"/>
          <p14:tracePt t="33695" x="1571625" y="2751138"/>
          <p14:tracePt t="33710" x="1679575" y="2768600"/>
          <p14:tracePt t="33727" x="1768475" y="2768600"/>
          <p14:tracePt t="33744" x="1847850" y="2768600"/>
          <p14:tracePt t="33760" x="1911350" y="2768600"/>
          <p14:tracePt t="33777" x="1946275" y="2751138"/>
          <p14:tracePt t="33793" x="2000250" y="2751138"/>
          <p14:tracePt t="33826" x="2009775" y="2741613"/>
          <p14:tracePt t="33860" x="2009775" y="2786063"/>
          <p14:tracePt t="33943" x="2027238" y="2867025"/>
          <p14:tracePt t="33977" x="2027238" y="2884488"/>
          <p14:tracePt t="33978" x="2036763" y="2919413"/>
          <p14:tracePt t="33993" x="2054225" y="2946400"/>
          <p14:tracePt t="34010" x="2054225" y="2955925"/>
          <p14:tracePt t="34199" x="2054225" y="2965450"/>
          <p14:tracePt t="34206" x="2089150" y="2965450"/>
          <p14:tracePt t="34215" x="2116138" y="2919413"/>
          <p14:tracePt t="34229" x="2125663" y="2867025"/>
          <p14:tracePt t="34244" x="2143125" y="2813050"/>
          <p14:tracePt t="34261" x="2143125" y="2732088"/>
          <p14:tracePt t="34261" x="2143125" y="2724150"/>
          <p14:tracePt t="34294" x="2143125" y="2697163"/>
          <p14:tracePt t="34390" x="2125663" y="2697163"/>
          <p14:tracePt t="34398" x="2081213" y="2705100"/>
          <p14:tracePt t="34406" x="2027238" y="2759075"/>
          <p14:tracePt t="34411" x="1955800" y="2884488"/>
          <p14:tracePt t="34426" x="1901825" y="3000375"/>
          <p14:tracePt t="34443" x="1901825" y="3071813"/>
          <p14:tracePt t="34460" x="1901825" y="3125788"/>
          <p14:tracePt t="34477" x="1901825" y="3160713"/>
          <p14:tracePt t="34493" x="1911350" y="3232150"/>
          <p14:tracePt t="34511" x="1965325" y="3286125"/>
          <p14:tracePt t="34526" x="2009775" y="3330575"/>
          <p14:tracePt t="34544" x="2044700" y="3384550"/>
          <p14:tracePt t="34560" x="2071688" y="3402013"/>
          <p14:tracePt t="34577" x="2108200" y="3411538"/>
          <p14:tracePt t="34593" x="2133600" y="3411538"/>
          <p14:tracePt t="34610" x="2187575" y="3411538"/>
          <p14:tracePt t="34628" x="2259013" y="3411538"/>
          <p14:tracePt t="34645" x="2339975" y="3375025"/>
          <p14:tracePt t="34661" x="2428875" y="3286125"/>
          <p14:tracePt t="34680" x="2465388" y="3241675"/>
          <p14:tracePt t="34694" x="2482850" y="3062288"/>
          <p14:tracePt t="34711" x="2482850" y="2919413"/>
          <p14:tracePt t="34727" x="2482850" y="2776538"/>
          <p14:tracePt t="34744" x="2438400" y="2652713"/>
          <p14:tracePt t="34760" x="2347913" y="2536825"/>
          <p14:tracePt t="34777" x="2251075" y="2428875"/>
          <p14:tracePt t="34793" x="2133600" y="2366963"/>
          <p14:tracePt t="34810" x="1990725" y="2322513"/>
          <p14:tracePt t="34828" x="1857375" y="2295525"/>
          <p14:tracePt t="34843" x="1758950" y="2295525"/>
          <p14:tracePt t="34861" x="1679575" y="2322513"/>
          <p14:tracePt t="34877" x="1598613" y="2347913"/>
          <p14:tracePt t="34877" x="1544638" y="2384425"/>
          <p14:tracePt t="34894" x="1473200" y="2428875"/>
          <p14:tracePt t="34911" x="1446213" y="2455863"/>
          <p14:tracePt t="34928" x="1401763" y="2500313"/>
          <p14:tracePt t="34944" x="1374775" y="2571750"/>
          <p14:tracePt t="34961" x="1374775" y="2643188"/>
          <p14:tracePt t="34977" x="1374775" y="2786063"/>
          <p14:tracePt t="35001" x="1374775" y="2830513"/>
          <p14:tracePt t="35010" x="1374775" y="2919413"/>
          <p14:tracePt t="35027" x="1401763" y="2990850"/>
          <p14:tracePt t="35043" x="1446213" y="3071813"/>
          <p14:tracePt t="35060" x="1500188" y="3133725"/>
          <p14:tracePt t="35077" x="1562100" y="3232150"/>
          <p14:tracePt t="35077" x="1616075" y="3286125"/>
          <p14:tracePt t="35094" x="1643063" y="3322638"/>
          <p14:tracePt t="35094" x="1714500" y="3367088"/>
          <p14:tracePt t="35110" x="1785938" y="3419475"/>
          <p14:tracePt t="35127" x="1866900" y="3473450"/>
          <p14:tracePt t="35143" x="1928813" y="3500438"/>
          <p14:tracePt t="35161" x="1955800" y="3517900"/>
          <p14:tracePt t="35177" x="1973263" y="3517900"/>
          <p14:tracePt t="35193" x="1990725" y="3517900"/>
          <p14:tracePt t="35210" x="2009775" y="3517900"/>
          <p14:tracePt t="35229" x="2036763" y="3517900"/>
          <p14:tracePt t="35246" x="2044700" y="3517900"/>
          <p14:tracePt t="35262" x="2081213" y="3517900"/>
          <p14:tracePt t="35281" x="2081213" y="3500438"/>
          <p14:tracePt t="35294" x="2116138" y="3455988"/>
          <p14:tracePt t="35312" x="2170113" y="3322638"/>
          <p14:tracePt t="35406" x="2170113" y="3313113"/>
          <p14:tracePt t="35974" x="2170113" y="3286125"/>
          <p14:tracePt t="35980" x="2170113" y="3259138"/>
          <p14:tracePt t="35992" x="2170113" y="3232150"/>
          <p14:tracePt t="35993" x="2170113" y="3143250"/>
          <p14:tracePt t="36009" x="2089150" y="3054350"/>
          <p14:tracePt t="36027" x="1990725" y="2946400"/>
          <p14:tracePt t="36043" x="1911350" y="2919413"/>
          <p14:tracePt t="36060" x="1847850" y="2901950"/>
          <p14:tracePt t="36076" x="1795463" y="2894013"/>
          <p14:tracePt t="36093" x="1544638" y="2894013"/>
          <p14:tracePt t="36111" x="1357313" y="2894013"/>
          <p14:tracePt t="36126" x="1187450" y="2894013"/>
          <p14:tracePt t="36144" x="1062038" y="2894013"/>
          <p14:tracePt t="36160" x="1009650" y="2894013"/>
          <p14:tracePt t="36177" x="973138" y="2894013"/>
          <p14:tracePt t="36193" x="938213" y="2894013"/>
          <p14:tracePt t="36210" x="874713" y="2911475"/>
          <p14:tracePt t="36227" x="812800" y="2928938"/>
          <p14:tracePt t="36243" x="758825" y="2955925"/>
          <p14:tracePt t="36262" x="714375" y="2965450"/>
          <p14:tracePt t="36294" x="696913" y="2965450"/>
          <p14:tracePt t="36296" x="679450" y="2982913"/>
          <p14:tracePt t="36317" x="652463" y="2982913"/>
          <p14:tracePt t="36327" x="625475" y="2990850"/>
          <p14:tracePt t="36343" x="588963" y="3000375"/>
          <p14:tracePt t="36360" x="561975" y="3000375"/>
          <p14:tracePt t="36377" x="500063" y="3036888"/>
          <p14:tracePt t="36393" x="446088" y="3044825"/>
          <p14:tracePt t="36410" x="393700" y="3062288"/>
          <p14:tracePt t="36427" x="339725" y="3089275"/>
          <p14:tracePt t="36443" x="241300" y="3133725"/>
          <p14:tracePt t="36492" x="223838" y="3152775"/>
          <p14:tracePt t="36500" x="196850" y="3179763"/>
          <p14:tracePt t="36510" x="169863" y="3205163"/>
          <p14:tracePt t="36528" x="133350" y="3224213"/>
          <p14:tracePt t="36543" x="107950" y="3259138"/>
          <p14:tracePt t="36561" x="80963" y="3303588"/>
          <p14:tracePt t="36577" x="71438" y="3340100"/>
          <p14:tracePt t="36594" x="53975" y="3367088"/>
          <p14:tracePt t="36610" x="26988" y="3429000"/>
          <p14:tracePt t="36627" x="0" y="3500438"/>
          <p14:tracePt t="36643" x="0" y="3544888"/>
          <p14:tracePt t="36661" x="0" y="3598863"/>
          <p14:tracePt t="36677" x="0" y="3670300"/>
          <p14:tracePt t="36677" x="0" y="3724275"/>
          <p14:tracePt t="36695" x="0" y="3776663"/>
          <p14:tracePt t="36710" x="0" y="4044950"/>
          <p14:tracePt t="36728" x="0" y="4259263"/>
          <p14:tracePt t="36743" x="0" y="4456113"/>
          <p14:tracePt t="36760" x="0" y="4652963"/>
          <p14:tracePt t="36777" x="9525" y="4786313"/>
          <p14:tracePt t="36793" x="71438" y="4919663"/>
          <p14:tracePt t="36810" x="107950" y="5045075"/>
          <p14:tracePt t="36829" x="179388" y="5180013"/>
          <p14:tracePt t="36843" x="204788" y="5232400"/>
          <p14:tracePt t="36861" x="250825" y="5330825"/>
          <p14:tracePt t="36877" x="285750" y="5357813"/>
          <p14:tracePt t="36894" x="322263" y="5429250"/>
          <p14:tracePt t="36894" x="339725" y="5438775"/>
          <p14:tracePt t="36911" x="393700" y="5491163"/>
          <p14:tracePt t="36927" x="438150" y="5518150"/>
          <p14:tracePt t="36944" x="473075" y="5545138"/>
          <p14:tracePt t="36960" x="588963" y="5589588"/>
          <p14:tracePt t="36994" x="633413" y="5589588"/>
          <p14:tracePt t="37000" x="669925" y="5599113"/>
          <p14:tracePt t="37010" x="768350" y="5599113"/>
          <p14:tracePt t="37027" x="857250" y="5599113"/>
          <p14:tracePt t="37044" x="955675" y="5599113"/>
          <p14:tracePt t="37060" x="1054100" y="5599113"/>
          <p14:tracePt t="37077" x="1196975" y="5599113"/>
          <p14:tracePt t="37093" x="1438275" y="5599113"/>
          <p14:tracePt t="37111" x="1608138" y="5572125"/>
          <p14:tracePt t="37127" x="1768475" y="5554663"/>
          <p14:tracePt t="37144" x="1982788" y="5510213"/>
          <p14:tracePt t="37169" x="2044700" y="5483225"/>
          <p14:tracePt t="37177" x="2125663" y="5446713"/>
          <p14:tracePt t="37193" x="2232025" y="5411788"/>
          <p14:tracePt t="37211" x="2330450" y="5384800"/>
          <p14:tracePt t="37227" x="2401888" y="5357813"/>
          <p14:tracePt t="37244" x="2455863" y="5322888"/>
          <p14:tracePt t="37260" x="2517775" y="5251450"/>
          <p14:tracePt t="37277" x="2581275" y="5187950"/>
          <p14:tracePt t="37277" x="2598738" y="5180013"/>
          <p14:tracePt t="37310" x="2633663" y="5126038"/>
          <p14:tracePt t="37311" x="2660650" y="5089525"/>
          <p14:tracePt t="37328" x="2687638" y="4983163"/>
          <p14:tracePt t="37343" x="2724150" y="4884738"/>
          <p14:tracePt t="37361" x="2724150" y="4714875"/>
          <p14:tracePt t="37377" x="2741613" y="4581525"/>
          <p14:tracePt t="37394" x="2776538" y="4465638"/>
          <p14:tracePt t="37410" x="2776538" y="4367213"/>
          <p14:tracePt t="37428" x="2776538" y="4251325"/>
          <p14:tracePt t="37443" x="2776538" y="4125913"/>
          <p14:tracePt t="37461" x="2768600" y="4027488"/>
          <p14:tracePt t="37477" x="2732088" y="3911600"/>
          <p14:tracePt t="37477" x="2732088" y="3857625"/>
          <p14:tracePt t="37495" x="2687638" y="3714750"/>
          <p14:tracePt t="37511" x="2357438" y="3108325"/>
          <p14:tracePt t="37562" x="2205038" y="2857500"/>
          <p14:tracePt t="37584" x="2160588" y="2786063"/>
          <p14:tracePt t="37593" x="2089150" y="2705100"/>
          <p14:tracePt t="37609" x="2027238" y="2633663"/>
          <p14:tracePt t="37627" x="2000250" y="2608263"/>
          <p14:tracePt t="37643" x="1955800" y="2589213"/>
          <p14:tracePt t="37660" x="1919288" y="2571750"/>
          <p14:tracePt t="37676" x="1874838" y="2562225"/>
          <p14:tracePt t="37693" x="1803400" y="2544763"/>
          <p14:tracePt t="37693" x="1751013" y="2544763"/>
          <p14:tracePt t="37710" x="1660525" y="2544763"/>
          <p14:tracePt t="37727" x="1562100" y="2544763"/>
          <p14:tracePt t="37744" x="1482725" y="2544763"/>
          <p14:tracePt t="37759" x="1411288" y="2544763"/>
          <p14:tracePt t="37777" x="1357313" y="2554288"/>
          <p14:tracePt t="37792" x="1276350" y="2571750"/>
          <p14:tracePt t="37809" x="1179513" y="2589213"/>
          <p14:tracePt t="37826" x="1116013" y="2589213"/>
          <p14:tracePt t="37843" x="1044575" y="2616200"/>
          <p14:tracePt t="37861" x="990600" y="2660650"/>
          <p14:tracePt t="37877" x="884238" y="2697163"/>
          <p14:tracePt t="37893" x="785813" y="2714625"/>
          <p14:tracePt t="37893" x="758825" y="2732088"/>
          <p14:tracePt t="37911" x="642938" y="2751138"/>
          <p14:tracePt t="37927" x="571500" y="2776538"/>
          <p14:tracePt t="37943" x="500063" y="2795588"/>
          <p14:tracePt t="37960" x="374650" y="2830513"/>
          <p14:tracePt t="37985" x="339725" y="2840038"/>
          <p14:tracePt t="37993" x="276225" y="2867025"/>
          <p14:tracePt t="38010" x="241300" y="2884488"/>
          <p14:tracePt t="38026" x="214313" y="2911475"/>
          <p14:tracePt t="38044" x="187325" y="2928938"/>
          <p14:tracePt t="38059" x="152400" y="2946400"/>
          <p14:tracePt t="38077" x="125413" y="2955925"/>
          <p14:tracePt t="38093" x="88900" y="2990850"/>
          <p14:tracePt t="38112" x="71438" y="3017838"/>
          <p14:tracePt t="38130" x="44450" y="3044825"/>
          <p14:tracePt t="38144" x="9525" y="3071813"/>
          <p14:tracePt t="38162" x="0" y="3116263"/>
          <p14:tracePt t="38177" x="0" y="3143250"/>
          <p14:tracePt t="38194" x="0" y="3179763"/>
          <p14:tracePt t="38210" x="0" y="3197225"/>
          <p14:tracePt t="38227" x="0" y="3224213"/>
          <p14:tracePt t="38243" x="0" y="3232150"/>
          <p14:tracePt t="38260" x="0" y="3259138"/>
          <p14:tracePt t="38277" x="0" y="3286125"/>
          <p14:tracePt t="38293" x="0" y="3303588"/>
          <p14:tracePt t="38310" x="0" y="3357563"/>
          <p14:tracePt t="38327" x="0" y="3394075"/>
          <p14:tracePt t="38343" x="0" y="3429000"/>
          <p14:tracePt t="38361" x="0" y="3455988"/>
          <p14:tracePt t="38376" x="0" y="3490913"/>
          <p14:tracePt t="38393" x="0" y="3536950"/>
          <p14:tracePt t="38409" x="0" y="3554413"/>
          <p14:tracePt t="38427" x="0" y="3589338"/>
          <p14:tracePt t="38443" x="0" y="3633788"/>
          <p14:tracePt t="38461" x="0" y="3687763"/>
          <p14:tracePt t="38476" x="9525" y="3741738"/>
          <p14:tracePt t="38494" x="26988" y="3813175"/>
          <p14:tracePt t="38510" x="44450" y="3867150"/>
          <p14:tracePt t="38527" x="61913" y="3929063"/>
          <p14:tracePt t="38544" x="71438" y="3946525"/>
          <p14:tracePt t="38560" x="80963" y="3965575"/>
          <p14:tracePt t="38577" x="98425" y="3983038"/>
          <p14:tracePt t="38593" x="115888" y="4000500"/>
          <p14:tracePt t="38611" x="133350" y="4017963"/>
          <p14:tracePt t="40261" x="133350" y="4037013"/>
          <p14:tracePt t="40269" x="152400" y="4054475"/>
          <p14:tracePt t="40285" x="160338" y="4062413"/>
          <p14:tracePt t="40293" x="179388" y="4071938"/>
          <p14:tracePt t="40308" x="196850" y="4089400"/>
          <p14:tracePt t="40340" x="204788" y="4098925"/>
          <p14:tracePt t="40374" x="214313" y="4098925"/>
          <p14:tracePt t="40396" x="258763" y="4125913"/>
          <p14:tracePt t="40458" x="268288" y="4133850"/>
          <p14:tracePt t="40485" x="285750" y="4143375"/>
          <p14:tracePt t="40502" x="295275" y="4152900"/>
          <p14:tracePt t="40517" x="312738" y="4152900"/>
          <p14:tracePt t="40534" x="322263" y="4170363"/>
          <p14:tracePt t="40542" x="330200" y="4170363"/>
          <p14:tracePt t="40543" x="357188" y="4179888"/>
          <p14:tracePt t="40558" x="401638" y="4197350"/>
          <p14:tracePt t="40575" x="411163" y="4197350"/>
          <p14:tracePt t="40591" x="428625" y="4205288"/>
          <p14:tracePt t="40608" x="455613" y="4205288"/>
          <p14:tracePt t="40626" x="490538" y="4214813"/>
          <p14:tracePt t="40642" x="536575" y="4232275"/>
          <p14:tracePt t="40642" x="561975" y="4232275"/>
          <p14:tracePt t="40661" x="581025" y="4241800"/>
          <p14:tracePt t="40677" x="608013" y="4241800"/>
          <p14:tracePt t="40696" x="642938" y="4259263"/>
          <p14:tracePt t="40710" x="679450" y="4268788"/>
          <p14:tracePt t="40728" x="704850" y="4268788"/>
          <p14:tracePt t="40743" x="768350" y="4295775"/>
          <p14:tracePt t="40775" x="919163" y="4322763"/>
          <p14:tracePt t="40836" x="990600" y="4340225"/>
          <p14:tracePt t="40849" x="1017588" y="4340225"/>
          <p14:tracePt t="40859" x="1071563" y="4357688"/>
          <p14:tracePt t="40874" x="1116013" y="4357688"/>
          <p14:tracePt t="40892" x="1133475" y="4367213"/>
          <p14:tracePt t="40908" x="1187450" y="4367213"/>
          <p14:tracePt t="40925" x="1223963" y="4367213"/>
          <p14:tracePt t="40942" x="1241425" y="4375150"/>
          <p14:tracePt t="40958" x="1258888" y="4375150"/>
          <p14:tracePt t="40975" x="1295400" y="4375150"/>
          <p14:tracePt t="40992" x="1330325" y="4394200"/>
          <p14:tracePt t="41009" x="1374775" y="4394200"/>
          <p14:tracePt t="41025" x="1411288" y="4394200"/>
          <p14:tracePt t="41042" x="1419225" y="4394200"/>
          <p14:tracePt t="41058" x="1446213" y="4394200"/>
          <p14:tracePt t="41076" x="1465263" y="4394200"/>
          <p14:tracePt t="41092" x="1490663" y="4394200"/>
          <p14:tracePt t="41109" x="1527175" y="4394200"/>
          <p14:tracePt t="41149" x="1536700" y="4375150"/>
          <p14:tracePt t="41164" x="1562100" y="4375150"/>
          <p14:tracePt t="41169" x="1562100" y="4367213"/>
          <p14:tracePt t="41175" x="1598613" y="4348163"/>
          <p14:tracePt t="41192" x="1608138" y="4340225"/>
          <p14:tracePt t="41208" x="1633538" y="4313238"/>
          <p14:tracePt t="41225" x="1652588" y="4276725"/>
          <p14:tracePt t="41244" x="1679575" y="4224338"/>
          <p14:tracePt t="41259" x="1724025" y="4170363"/>
          <p14:tracePt t="41277" x="1731963" y="4116388"/>
          <p14:tracePt t="41292" x="1751013" y="4037013"/>
          <p14:tracePt t="41292" x="1758950" y="4010025"/>
          <p14:tracePt t="41309" x="1758950" y="3983038"/>
          <p14:tracePt t="41325" x="1776413" y="3840163"/>
          <p14:tracePt t="41342" x="1776413" y="3768725"/>
          <p14:tracePt t="41359" x="1776413" y="3687763"/>
          <p14:tracePt t="41375" x="1758950" y="3633788"/>
          <p14:tracePt t="41392" x="1741488" y="3581400"/>
          <p14:tracePt t="41408" x="1724025" y="3544888"/>
          <p14:tracePt t="41426" x="1697038" y="3517900"/>
          <p14:tracePt t="41442" x="1679575" y="3509963"/>
          <p14:tracePt t="41459" x="1633538" y="3482975"/>
          <p14:tracePt t="41476" x="1571625" y="3482975"/>
          <p14:tracePt t="41493" x="1509713" y="3465513"/>
          <p14:tracePt t="41509" x="1366838" y="3465513"/>
          <p14:tracePt t="41527" x="1268413" y="3465513"/>
          <p14:tracePt t="41527" x="1258888" y="3465513"/>
          <p14:tracePt t="41566" x="1231900" y="3465513"/>
          <p14:tracePt t="41567" x="1223963" y="3465513"/>
          <p14:tracePt t="41575" x="1187450" y="3465513"/>
          <p14:tracePt t="41592" x="1169988" y="3473450"/>
          <p14:tracePt t="41608" x="1152525" y="3490913"/>
          <p14:tracePt t="41626" x="1116013" y="3490913"/>
          <p14:tracePt t="41641" x="1089025" y="3517900"/>
          <p14:tracePt t="41658" x="1071563" y="3554413"/>
          <p14:tracePt t="41676" x="1054100" y="3589338"/>
          <p14:tracePt t="41695" x="1036638" y="3608388"/>
          <p14:tracePt t="41710" x="1036638" y="3616325"/>
          <p14:tracePt t="41727" x="1027113" y="3633788"/>
          <p14:tracePt t="41743" x="1027113" y="3643313"/>
          <p14:tracePt t="41760" x="965200" y="3840163"/>
          <p14:tracePt t="41833" x="965200" y="3894138"/>
          <p14:tracePt t="41848" x="965200" y="3902075"/>
          <p14:tracePt t="41859" x="965200" y="3956050"/>
          <p14:tracePt t="41893" x="965200" y="3965575"/>
          <p14:tracePt t="41933" x="965200" y="3973513"/>
          <p14:tracePt t="41938" x="965200" y="3983038"/>
          <p14:tracePt t="41941" x="973138" y="4017963"/>
          <p14:tracePt t="41958" x="990600" y="4037013"/>
          <p14:tracePt t="41976" x="990600" y="4071938"/>
          <p14:tracePt t="41991" x="1017588" y="4098925"/>
          <p14:tracePt t="42009" x="1017588" y="4116388"/>
          <p14:tracePt t="42025" x="1027113" y="4133850"/>
          <p14:tracePt t="42043" x="1036638" y="4152900"/>
          <p14:tracePt t="42058" x="1036638" y="4160838"/>
          <p14:tracePt t="42125" x="1044575" y="4170363"/>
          <p14:tracePt t="42149" x="1054100" y="4170363"/>
          <p14:tracePt t="43517" x="1054100" y="4179888"/>
          <p14:tracePt t="43525" x="1027113" y="4179888"/>
          <p14:tracePt t="43540" x="1017588" y="4179888"/>
          <p14:tracePt t="43558" x="973138" y="4179888"/>
          <p14:tracePt t="43559" x="955675" y="4179888"/>
          <p14:tracePt t="43576" x="928688" y="4179888"/>
          <p14:tracePt t="43591" x="901700" y="4187825"/>
          <p14:tracePt t="43609" x="857250" y="4205288"/>
          <p14:tracePt t="43625" x="776288" y="4232275"/>
          <p14:tracePt t="43662" x="750888" y="4232275"/>
          <p14:tracePt t="43662" x="723900" y="4232275"/>
          <p14:tracePt t="43675" x="696913" y="4241800"/>
          <p14:tracePt t="43692" x="660400" y="4241800"/>
          <p14:tracePt t="43692" x="642938" y="4251325"/>
          <p14:tracePt t="43709" x="625475" y="4251325"/>
          <p14:tracePt t="43725" x="598488" y="4251325"/>
          <p14:tracePt t="43789" x="588963" y="4251325"/>
          <p14:tracePt t="43805" x="571500" y="4251325"/>
          <p14:tracePt t="43830" x="561975" y="4251325"/>
          <p14:tracePt t="43840" x="554038" y="4251325"/>
          <p14:tracePt t="43854" x="536575" y="4251325"/>
          <p14:tracePt t="43861" x="509588" y="4251325"/>
          <p14:tracePt t="43862" x="490538" y="4251325"/>
          <p14:tracePt t="43875" x="455613" y="4241800"/>
          <p14:tracePt t="43892" x="446088" y="4241800"/>
          <p14:tracePt t="43908" x="419100" y="4224338"/>
          <p14:tracePt t="43949" x="411163" y="4224338"/>
          <p14:tracePt t="43973" x="411163" y="4214813"/>
          <p14:tracePt t="44101" x="411163" y="4197350"/>
          <p14:tracePt t="44106" x="411163" y="4160838"/>
          <p14:tracePt t="44106" x="419100" y="4133850"/>
          <p14:tracePt t="44133" x="419100" y="4108450"/>
          <p14:tracePt t="44141" x="428625" y="4089400"/>
          <p14:tracePt t="44141" x="446088" y="4044950"/>
          <p14:tracePt t="44158" x="473075" y="3990975"/>
          <p14:tracePt t="44175" x="482600" y="3965575"/>
          <p14:tracePt t="44191" x="482600" y="3938588"/>
          <p14:tracePt t="44208" x="490538" y="3929063"/>
          <p14:tracePt t="44226" x="517525" y="3902075"/>
          <p14:tracePt t="44243" x="536575" y="3884613"/>
          <p14:tracePt t="44260" x="571500" y="3813175"/>
          <p14:tracePt t="44293" x="598488" y="3768725"/>
          <p14:tracePt t="44295" x="625475" y="3751263"/>
          <p14:tracePt t="44312" x="652463" y="3724275"/>
          <p14:tracePt t="44326" x="669925" y="3705225"/>
          <p14:tracePt t="44342" x="704850" y="3679825"/>
          <p14:tracePt t="44359" x="758825" y="3652838"/>
          <p14:tracePt t="44376" x="785813" y="3633788"/>
          <p14:tracePt t="44391" x="812800" y="3625850"/>
          <p14:tracePt t="44408" x="884238" y="3625850"/>
          <p14:tracePt t="44425" x="1000125" y="3625850"/>
          <p14:tracePt t="44442" x="1108075" y="3652838"/>
          <p14:tracePt t="44458" x="1187450" y="3697288"/>
          <p14:tracePt t="44476" x="1231900" y="3724275"/>
          <p14:tracePt t="44492" x="1285875" y="3759200"/>
          <p14:tracePt t="44492" x="1303338" y="3768725"/>
          <p14:tracePt t="44509" x="1339850" y="3795713"/>
          <p14:tracePt t="44526" x="1446213" y="3902075"/>
          <p14:tracePt t="44542" x="1554163" y="4010025"/>
          <p14:tracePt t="44569" x="1571625" y="4044950"/>
          <p14:tracePt t="44575" x="1581150" y="4062413"/>
          <p14:tracePt t="44592" x="1581150" y="4081463"/>
          <p14:tracePt t="44609" x="1589088" y="4081463"/>
          <p14:tracePt t="44625" x="1589088" y="4089400"/>
          <p14:tracePt t="44677" x="1589088" y="4098925"/>
          <p14:tracePt t="44701" x="1589088" y="4108450"/>
          <p14:tracePt t="44709" x="1589088" y="4116388"/>
          <p14:tracePt t="44717" x="1571625" y="4133850"/>
          <p14:tracePt t="44726" x="1544638" y="4152900"/>
          <p14:tracePt t="44742" x="1482725" y="4179888"/>
          <p14:tracePt t="44759" x="1465263" y="4179888"/>
          <p14:tracePt t="44775" x="1419225" y="4197350"/>
          <p14:tracePt t="44791" x="1384300" y="4197350"/>
          <p14:tracePt t="44808" x="1366838" y="4197350"/>
          <p14:tracePt t="44825" x="1322388" y="4197350"/>
          <p14:tracePt t="44841" x="1303338" y="4197350"/>
          <p14:tracePt t="44860" x="1187450" y="4179888"/>
          <p14:tracePt t="44881" x="1125538" y="4152900"/>
          <p14:tracePt t="44891" x="965200" y="4081463"/>
          <p14:tracePt t="44908" x="723900" y="3973513"/>
          <p14:tracePt t="44925" x="561975" y="3929063"/>
          <p14:tracePt t="44941" x="490538" y="3911600"/>
          <p14:tracePt t="44958" x="438150" y="3894138"/>
          <p14:tracePt t="44975" x="411163" y="3894138"/>
          <p14:tracePt t="44991" x="366713" y="3894138"/>
          <p14:tracePt t="45008" x="330200" y="3894138"/>
          <p14:tracePt t="45025" x="312738" y="3894138"/>
          <p14:tracePt t="45061" x="303213" y="3894138"/>
          <p14:tracePt t="45062" x="285750" y="3894138"/>
          <p14:tracePt t="45101" x="276225" y="3902075"/>
          <p14:tracePt t="45124" x="268288" y="3911600"/>
          <p14:tracePt t="45133" x="258763" y="3919538"/>
          <p14:tracePt t="45236" x="258763" y="3929063"/>
          <p14:tracePt t="45245" x="268288" y="3938588"/>
          <p14:tracePt t="45253" x="276225" y="3956050"/>
          <p14:tracePt t="45267" x="295275" y="3965575"/>
          <p14:tracePt t="45285" x="322263" y="3983038"/>
          <p14:tracePt t="45293" x="330200" y="3990975"/>
          <p14:tracePt t="45302" x="366713" y="4010025"/>
          <p14:tracePt t="45308" x="384175" y="4017963"/>
          <p14:tracePt t="45308" x="419100" y="4037013"/>
          <p14:tracePt t="45326" x="455613" y="4044950"/>
          <p14:tracePt t="45341" x="490538" y="4044950"/>
          <p14:tracePt t="45359" x="554038" y="4071938"/>
          <p14:tracePt t="45375" x="608013" y="4071938"/>
          <p14:tracePt t="45391" x="660400" y="4071938"/>
          <p14:tracePt t="45408" x="679450" y="4089400"/>
          <p14:tracePt t="45425" x="731838" y="4089400"/>
          <p14:tracePt t="45441" x="803275" y="4108450"/>
          <p14:tracePt t="45458" x="884238" y="4116388"/>
          <p14:tracePt t="45475" x="955675" y="4116388"/>
          <p14:tracePt t="45491" x="1027113" y="4116388"/>
          <p14:tracePt t="45508" x="1152525" y="4116388"/>
          <p14:tracePt t="45508" x="1196975" y="4116388"/>
          <p14:tracePt t="45526" x="1295400" y="4116388"/>
          <p14:tracePt t="45541" x="1393825" y="4116388"/>
          <p14:tracePt t="45558" x="1446213" y="4116388"/>
          <p14:tracePt t="45575" x="1500188" y="4116388"/>
          <p14:tracePt t="45591" x="1527175" y="4133850"/>
          <p14:tracePt t="45607" x="1562100" y="4133850"/>
          <p14:tracePt t="45625" x="1581150" y="4133850"/>
          <p14:tracePt t="45641" x="1608138" y="4133850"/>
          <p14:tracePt t="45658" x="1643063" y="4133850"/>
          <p14:tracePt t="45675" x="1679575" y="4133850"/>
          <p14:tracePt t="45692" x="1697038" y="4125913"/>
          <p14:tracePt t="45708" x="1731963" y="4125913"/>
          <p14:tracePt t="47231" x="1731963" y="4116388"/>
          <p14:tracePt t="47317" x="1724025" y="4116388"/>
          <p14:tracePt t="47322" x="1714500" y="4116388"/>
          <p14:tracePt t="47334" x="1704975" y="4116388"/>
          <p14:tracePt t="47345" x="1679575" y="4125913"/>
          <p14:tracePt t="47709" x="1670050" y="4108450"/>
          <p14:tracePt t="47716" x="1670050" y="4098925"/>
          <p14:tracePt t="47725" x="1670050" y="4089400"/>
          <p14:tracePt t="47741" x="1679575" y="4062413"/>
          <p14:tracePt t="47742" x="1679575" y="4027488"/>
          <p14:tracePt t="47758" x="1687513" y="4017963"/>
          <p14:tracePt t="47775" x="1687513" y="4010025"/>
          <p14:tracePt t="48253" x="1687513" y="4000500"/>
          <p14:tracePt t="48254" x="1697038" y="4000500"/>
          <p14:tracePt t="48278" x="1697038" y="3990975"/>
          <p14:tracePt t="48280" x="1697038" y="3965575"/>
          <p14:tracePt t="48292" x="1704975" y="3875088"/>
          <p14:tracePt t="48310" x="1704975" y="3822700"/>
          <p14:tracePt t="48326" x="1724025" y="3786188"/>
          <p14:tracePt t="48344" x="1731963" y="3751263"/>
          <p14:tracePt t="48361" x="1751013" y="3705225"/>
          <p14:tracePt t="48377" x="1795463" y="3608388"/>
          <p14:tracePt t="48469" x="1812925" y="3598863"/>
          <p14:tracePt t="48773" x="1785938" y="3589338"/>
          <p14:tracePt t="48781" x="1731963" y="3571875"/>
          <p14:tracePt t="48789" x="1670050" y="3554413"/>
          <p14:tracePt t="48797" x="1536700" y="3536950"/>
          <p14:tracePt t="48808" x="1411288" y="3500438"/>
          <p14:tracePt t="48825" x="1295400" y="3473450"/>
          <p14:tracePt t="48841" x="1223963" y="3446463"/>
          <p14:tracePt t="48860" x="1169988" y="3438525"/>
          <p14:tracePt t="48874" x="1089025" y="3402013"/>
          <p14:tracePt t="48892" x="1036638" y="3402013"/>
          <p14:tracePt t="48908" x="965200" y="3394075"/>
          <p14:tracePt t="48908" x="938213" y="3394075"/>
          <p14:tracePt t="48925" x="884238" y="3375025"/>
          <p14:tracePt t="48941" x="830263" y="3375025"/>
          <p14:tracePt t="48960" x="776288" y="3367088"/>
          <p14:tracePt t="48975" x="723900" y="3367088"/>
          <p14:tracePt t="49003" x="714375" y="3367088"/>
          <p14:tracePt t="49008" x="704850" y="3348038"/>
          <p14:tracePt t="49541" x="704850" y="3340100"/>
          <p14:tracePt t="49546" x="714375" y="3330575"/>
          <p14:tracePt t="49598" x="714375" y="3313113"/>
          <p14:tracePt t="49613" x="723900" y="3313113"/>
          <p14:tracePt t="49637" x="731838" y="3303588"/>
          <p14:tracePt t="49749" x="731838" y="3286125"/>
          <p14:tracePt t="49765" x="731838" y="3268663"/>
          <p14:tracePt t="49773" x="731838" y="3259138"/>
          <p14:tracePt t="49781" x="723900" y="3251200"/>
          <p14:tracePt t="49791" x="723900" y="3232150"/>
          <p14:tracePt t="49925" x="723900" y="3205163"/>
          <p14:tracePt t="49933" x="723900" y="3197225"/>
          <p14:tracePt t="49941" x="723900" y="3170238"/>
          <p14:tracePt t="49947" x="723900" y="3116263"/>
          <p14:tracePt t="49958" x="723900" y="3081338"/>
          <p14:tracePt t="49975" x="723900" y="3054350"/>
          <p14:tracePt t="49991" x="723900" y="3009900"/>
          <p14:tracePt t="50024" x="723900" y="2990850"/>
          <p14:tracePt t="50025" x="723900" y="2973388"/>
          <p14:tracePt t="50042" x="731838" y="2955925"/>
          <p14:tracePt t="50057" x="768350" y="2911475"/>
          <p14:tracePt t="50083" x="795338" y="2874963"/>
          <p14:tracePt t="50091" x="893763" y="2795588"/>
          <p14:tracePt t="50108" x="1044575" y="2741613"/>
          <p14:tracePt t="50124" x="1295400" y="2608263"/>
          <p14:tracePt t="50142" x="1500188" y="2527300"/>
          <p14:tracePt t="50158" x="2268538" y="2347913"/>
          <p14:tracePt t="50199" x="2438400" y="2347913"/>
          <p14:tracePt t="50209" x="2803525" y="2295525"/>
          <p14:tracePt t="50225" x="3224213" y="2214563"/>
          <p14:tracePt t="50241" x="3616325" y="2214563"/>
          <p14:tracePt t="50257" x="4010025" y="2214563"/>
          <p14:tracePt t="50274" x="4491038" y="2214563"/>
          <p14:tracePt t="50292" x="5027613" y="2214563"/>
          <p14:tracePt t="50292" x="5322888" y="2214563"/>
          <p14:tracePt t="50325" x="5867400" y="2241550"/>
          <p14:tracePt t="50326" x="6429375" y="2322513"/>
          <p14:tracePt t="50343" x="6867525" y="2465388"/>
          <p14:tracePt t="50362" x="7205663" y="2562225"/>
          <p14:tracePt t="50376" x="7545388" y="2732088"/>
          <p14:tracePt t="50392" x="8027988" y="2919413"/>
          <p14:tracePt t="50409" x="8385175" y="3071813"/>
          <p14:tracePt t="50427" x="8670925" y="3205163"/>
          <p14:tracePt t="50452" x="8796338" y="3286125"/>
          <p14:tracePt t="50467" x="8848725" y="3322638"/>
          <p14:tracePt t="50474" x="8956675" y="3411538"/>
          <p14:tracePt t="50491" x="9090025" y="3544888"/>
          <p14:tracePt t="50508" x="9134475" y="3705225"/>
          <p14:tracePt t="50508" x="9134475" y="3822700"/>
          <p14:tracePt t="50526" x="9134475" y="3983038"/>
          <p14:tracePt t="50541" x="9134475" y="4160838"/>
          <p14:tracePt t="50558" x="9134475" y="4276725"/>
          <p14:tracePt t="50580" x="9134475" y="4340225"/>
          <p14:tracePt t="50591" x="9134475" y="4394200"/>
          <p14:tracePt t="50790" x="9045575" y="4394200"/>
          <p14:tracePt t="50798" x="8902700" y="4348163"/>
          <p14:tracePt t="50806" x="8705850" y="4286250"/>
          <p14:tracePt t="50806" x="8491538" y="4224338"/>
          <p14:tracePt t="50815" x="8197850" y="4133850"/>
          <p14:tracePt t="50827" x="7688263" y="3990975"/>
          <p14:tracePt t="50844" x="7153275" y="3848100"/>
          <p14:tracePt t="50864" x="7062788" y="3822700"/>
          <p14:tracePt t="50876" x="6894513" y="3803650"/>
          <p14:tracePt t="50891" x="6796088" y="3803650"/>
          <p14:tracePt t="50908" x="6697663" y="3803650"/>
          <p14:tracePt t="50925" x="6562725" y="3813175"/>
          <p14:tracePt t="50941" x="6473825" y="3867150"/>
          <p14:tracePt t="50957" x="6394450" y="3919538"/>
          <p14:tracePt t="50975" x="6340475" y="3973513"/>
          <p14:tracePt t="50991" x="6323013" y="4010025"/>
          <p14:tracePt t="51008" x="6303963" y="4044950"/>
          <p14:tracePt t="51024" x="6303963" y="4098925"/>
          <p14:tracePt t="51042" x="6303963" y="4197350"/>
          <p14:tracePt t="51058" x="6330950" y="4322763"/>
          <p14:tracePt t="51075" x="6394450" y="4419600"/>
          <p14:tracePt t="51090" x="6429375" y="4473575"/>
          <p14:tracePt t="51108" x="6465888" y="4545013"/>
          <p14:tracePt t="51124" x="6537325" y="4625975"/>
          <p14:tracePt t="51142" x="6599238" y="4670425"/>
          <p14:tracePt t="51158" x="6688138" y="4741863"/>
          <p14:tracePt t="51175" x="6742113" y="4795838"/>
          <p14:tracePt t="51191" x="6777038" y="4822825"/>
          <p14:tracePt t="51208" x="6813550" y="4840288"/>
          <p14:tracePt t="51225" x="6831013" y="4848225"/>
          <p14:tracePt t="51285" x="6840538" y="4857750"/>
          <p14:tracePt t="51413" x="6858000" y="4875213"/>
          <p14:tracePt t="51421" x="6867525" y="4884738"/>
          <p14:tracePt t="51429" x="6875463" y="4902200"/>
          <p14:tracePt t="51429" x="6884988" y="4929188"/>
          <p14:tracePt t="51441" x="6911975" y="4983163"/>
          <p14:tracePt t="51458" x="6938963" y="5037138"/>
          <p14:tracePt t="51481" x="6938963" y="5045075"/>
          <p14:tracePt t="51491" x="6946900" y="5054600"/>
          <p14:tracePt t="51507" x="6956425" y="5072063"/>
          <p14:tracePt t="51661" x="6965950" y="5072063"/>
          <p14:tracePt t="51725" x="6965950" y="5062538"/>
          <p14:tracePt t="51733" x="6965950" y="5054600"/>
          <p14:tracePt t="51739" x="6965950" y="5045075"/>
          <p14:tracePt t="51757" x="6973888" y="5010150"/>
          <p14:tracePt t="51758" x="6991350" y="4983163"/>
          <p14:tracePt t="51775" x="6991350" y="4946650"/>
          <p14:tracePt t="51791" x="7010400" y="4919663"/>
          <p14:tracePt t="51808" x="7010400" y="4911725"/>
          <p14:tracePt t="51893" x="7018338" y="4894263"/>
          <p14:tracePt t="51898" x="7027863" y="4884738"/>
          <p14:tracePt t="51957" x="7027863" y="4875213"/>
          <p14:tracePt t="52205" x="7037388" y="4867275"/>
          <p14:tracePt t="52216" x="7170738" y="4848225"/>
          <p14:tracePt t="52265" x="7197725" y="4848225"/>
          <p14:tracePt t="52275" x="7232650" y="4848225"/>
          <p14:tracePt t="52291" x="7269163" y="4848225"/>
          <p14:tracePt t="52307" x="7313613" y="4848225"/>
          <p14:tracePt t="52325" x="7331075" y="4848225"/>
          <p14:tracePt t="52341" x="7340600" y="4848225"/>
          <p14:tracePt t="52358" x="7367588" y="4848225"/>
          <p14:tracePt t="52374" x="7375525" y="4848225"/>
          <p14:tracePt t="52391" x="7385050" y="4848225"/>
          <p14:tracePt t="52408" x="7402513" y="4848225"/>
          <p14:tracePt t="52462" x="7412038" y="4848225"/>
          <p14:tracePt t="52700" x="7429500" y="4830763"/>
          <p14:tracePt t="52708" x="7456488" y="4813300"/>
          <p14:tracePt t="52717" x="7491413" y="4795838"/>
          <p14:tracePt t="52724" x="7510463" y="4776788"/>
          <p14:tracePt t="52731" x="7554913" y="4741863"/>
          <p14:tracePt t="52757" x="7599363" y="4714875"/>
          <p14:tracePt t="52758" x="7626350" y="4687888"/>
          <p14:tracePt t="52774" x="7643813" y="4670425"/>
          <p14:tracePt t="52791" x="7661275" y="4660900"/>
          <p14:tracePt t="55653" x="7643813" y="4660900"/>
          <p14:tracePt t="55661" x="7429500" y="4660900"/>
          <p14:tracePt t="55661" x="7323138" y="4660900"/>
          <p14:tracePt t="55686" x="7205663" y="4652963"/>
          <p14:tracePt t="55697" x="7099300" y="4643438"/>
          <p14:tracePt t="55708" x="6813550" y="4581525"/>
          <p14:tracePt t="55725" x="6473825" y="4527550"/>
          <p14:tracePt t="55742" x="6143625" y="4483100"/>
          <p14:tracePt t="55757" x="5946775" y="4465638"/>
          <p14:tracePt t="55774" x="5732463" y="4429125"/>
          <p14:tracePt t="55791" x="5446713" y="4384675"/>
          <p14:tracePt t="55825" x="5045075" y="4303713"/>
          <p14:tracePt t="55826" x="4518025" y="4187825"/>
          <p14:tracePt t="55842" x="3813175" y="4062413"/>
          <p14:tracePt t="55861" x="3089275" y="3965575"/>
          <p14:tracePt t="55876" x="2197100" y="3751263"/>
          <p14:tracePt t="55891" x="1482725" y="3589338"/>
          <p14:tracePt t="55908" x="1169988" y="3500438"/>
          <p14:tracePt t="55923" x="1054100" y="3482975"/>
          <p14:tracePt t="55942" x="1027113" y="3482975"/>
          <p14:tracePt t="55957" x="1017588" y="3482975"/>
          <p14:tracePt t="55974" x="1009650" y="3482975"/>
          <p14:tracePt t="55991" x="1000125" y="3482975"/>
          <p14:tracePt t="56381" x="1009650" y="3482975"/>
          <p14:tracePt t="56397" x="1017588" y="3482975"/>
          <p14:tracePt t="57037" x="1036638" y="3473450"/>
          <p14:tracePt t="57046" x="1054100" y="3446463"/>
          <p14:tracePt t="57053" x="1081088" y="3402013"/>
          <p14:tracePt t="57058" x="1125538" y="3322638"/>
          <p14:tracePt t="57074" x="1187450" y="3241675"/>
          <p14:tracePt t="57092" x="1250950" y="3133725"/>
          <p14:tracePt t="57124" x="1268413" y="3116263"/>
          <p14:tracePt t="57140" x="1295400" y="3089275"/>
          <p14:tracePt t="57171" x="1312863" y="3071813"/>
          <p14:tracePt t="57196" x="1330325" y="3054350"/>
          <p14:tracePt t="57221" x="1339850" y="3044825"/>
          <p14:tracePt t="57709" x="1322388" y="3044825"/>
          <p14:tracePt t="57717" x="1322388" y="3054350"/>
          <p14:tracePt t="57724" x="1303338" y="3062288"/>
          <p14:tracePt t="57730" x="1295400" y="3081338"/>
          <p14:tracePt t="57740" x="1231900" y="3133725"/>
          <p14:tracePt t="57778" x="1223963" y="3160713"/>
          <p14:tracePt t="57790" x="1214438" y="3179763"/>
          <p14:tracePt t="57807" x="1214438" y="3205163"/>
          <p14:tracePt t="57840" x="1214438" y="3214688"/>
          <p14:tracePt t="57841" x="1214438" y="3241675"/>
          <p14:tracePt t="57859" x="1214438" y="3268663"/>
          <p14:tracePt t="57874" x="1214438" y="3286125"/>
          <p14:tracePt t="57891" x="1214438" y="3303588"/>
          <p14:tracePt t="57933" x="1214438" y="3322638"/>
          <p14:tracePt t="57949" x="1223963" y="3330575"/>
          <p14:tracePt t="57957" x="1241425" y="3340100"/>
          <p14:tracePt t="57958" x="1276350" y="3348038"/>
          <p14:tracePt t="57973" x="1330325" y="3375025"/>
          <p14:tracePt t="57991" x="1455738" y="3411538"/>
          <p14:tracePt t="58007" x="1633538" y="3419475"/>
          <p14:tracePt t="58024" x="1785938" y="3446463"/>
          <p14:tracePt t="58040" x="1955800" y="3446463"/>
          <p14:tracePt t="58058" x="2125663" y="3446463"/>
          <p14:tracePt t="58073" x="2357438" y="3446463"/>
          <p14:tracePt t="58091" x="2660650" y="3446463"/>
          <p14:tracePt t="58107" x="3044825" y="3446463"/>
          <p14:tracePt t="58124" x="3509963" y="3446463"/>
          <p14:tracePt t="58140" x="4027488" y="3446463"/>
          <p14:tracePt t="58158" x="5562600" y="3446463"/>
          <p14:tracePt t="58229" x="6018213" y="3446463"/>
          <p14:tracePt t="58230" x="6215063" y="3446463"/>
          <p14:tracePt t="58241" x="6510338" y="3446463"/>
          <p14:tracePt t="58257" x="6705600" y="3446463"/>
          <p14:tracePt t="58274" x="6902450" y="3446463"/>
          <p14:tracePt t="58290" x="7062788" y="3446463"/>
          <p14:tracePt t="58307" x="7251700" y="3446463"/>
          <p14:tracePt t="58324" x="7419975" y="3446463"/>
          <p14:tracePt t="58324" x="7491413" y="3446463"/>
          <p14:tracePt t="58341" x="7616825" y="3446463"/>
          <p14:tracePt t="58357" x="7670800" y="3446463"/>
          <p14:tracePt t="58375" x="7724775" y="3446463"/>
          <p14:tracePt t="58390" x="7786688" y="3438525"/>
          <p14:tracePt t="58407" x="7840663" y="3419475"/>
          <p14:tracePt t="58424" x="7858125" y="3411538"/>
          <p14:tracePt t="58441" x="7867650" y="3402013"/>
          <p14:tracePt t="58457" x="7885113" y="3394075"/>
          <p14:tracePt t="58494" x="7894638" y="3384550"/>
          <p14:tracePt t="58605" x="7894638" y="3367088"/>
          <p14:tracePt t="58621" x="7894638" y="3357563"/>
          <p14:tracePt t="58636" x="7875588" y="3357563"/>
          <p14:tracePt t="58644" x="7867650" y="3340100"/>
          <p14:tracePt t="58693" x="7858125" y="3322638"/>
          <p14:tracePt t="58701" x="7848600" y="3313113"/>
          <p14:tracePt t="58709" x="7848600" y="3286125"/>
          <p14:tracePt t="58717" x="7848600" y="3259138"/>
          <p14:tracePt t="58724" x="7848600" y="3224213"/>
          <p14:tracePt t="58740" x="7848600" y="3170238"/>
          <p14:tracePt t="58758" x="7912100" y="3108325"/>
          <p14:tracePt t="58773" x="7991475" y="3027363"/>
          <p14:tracePt t="58790" x="8037513" y="2990850"/>
          <p14:tracePt t="58807" x="8081963" y="2965450"/>
          <p14:tracePt t="58824" x="8108950" y="2955925"/>
          <p14:tracePt t="58841" x="8180388" y="2938463"/>
          <p14:tracePt t="58860" x="8304213" y="2901950"/>
          <p14:tracePt t="58874" x="8439150" y="2884488"/>
          <p14:tracePt t="58891" x="8501063" y="2884488"/>
          <p14:tracePt t="58907" x="8545513" y="2867025"/>
          <p14:tracePt t="58924" x="8582025" y="2867025"/>
          <p14:tracePt t="58940" x="8589963" y="2867025"/>
          <p14:tracePt t="59069" x="8537575" y="2867025"/>
          <p14:tracePt t="59073" x="8466138" y="2874963"/>
          <p14:tracePt t="59091" x="8367713" y="2874963"/>
          <p14:tracePt t="59091" x="8180388" y="2901950"/>
          <p14:tracePt t="59107" x="7956550" y="2919413"/>
          <p14:tracePt t="59123" x="7813675" y="2919413"/>
          <p14:tracePt t="59123" x="7769225" y="2919413"/>
          <p14:tracePt t="59141" x="7705725" y="2919413"/>
          <p14:tracePt t="59157" x="7688263" y="2919413"/>
          <p14:tracePt t="59174" x="7643813" y="2919413"/>
          <p14:tracePt t="59190" x="7608888" y="2919413"/>
          <p14:tracePt t="59207" x="7589838" y="2919413"/>
          <p14:tracePt t="59223" x="7562850" y="2919413"/>
          <p14:tracePt t="59381" x="7581900" y="2919413"/>
          <p14:tracePt t="59389" x="7599363" y="2919413"/>
          <p14:tracePt t="59396" x="7661275" y="2919413"/>
          <p14:tracePt t="59408" x="7715250" y="2911475"/>
          <p14:tracePt t="59425" x="7804150" y="2911475"/>
          <p14:tracePt t="59441" x="7875588" y="2911475"/>
          <p14:tracePt t="59460" x="7956550" y="2911475"/>
          <p14:tracePt t="59475" x="8027988" y="2911475"/>
          <p14:tracePt t="59492" x="8081963" y="2911475"/>
          <p14:tracePt t="59509" x="8161338" y="2919413"/>
          <p14:tracePt t="59527" x="8251825" y="2928938"/>
          <p14:tracePt t="59542" x="8296275" y="2928938"/>
          <p14:tracePt t="59559" x="8358188" y="2946400"/>
          <p14:tracePt t="59677" x="8367713" y="2946400"/>
          <p14:tracePt t="59782" x="8385175" y="2946400"/>
          <p14:tracePt t="59813" x="8394700" y="2955925"/>
          <p14:tracePt t="59821" x="8412163" y="2955925"/>
          <p14:tracePt t="59829" x="8447088" y="2973388"/>
          <p14:tracePt t="59837" x="8491538" y="2973388"/>
          <p14:tracePt t="59842" x="8545513" y="2982913"/>
          <p14:tracePt t="59858" x="8599488" y="2982913"/>
          <p14:tracePt t="59875" x="8634413" y="2990850"/>
          <p14:tracePt t="59890" x="8653463" y="2990850"/>
          <p14:tracePt t="59908" x="8705850" y="2990850"/>
          <p14:tracePt t="59924" x="8724900" y="2990850"/>
          <p14:tracePt t="59924" x="8732838" y="2990850"/>
          <p14:tracePt t="59942" x="8769350" y="2990850"/>
          <p14:tracePt t="59990" x="8786813" y="2990850"/>
          <p14:tracePt t="60309" x="8742363" y="2990850"/>
          <p14:tracePt t="60317" x="8089900" y="2990850"/>
          <p14:tracePt t="60347" x="7554913" y="2990850"/>
          <p14:tracePt t="60359" x="7215188" y="2990850"/>
          <p14:tracePt t="60374" x="7027863" y="2990850"/>
          <p14:tracePt t="60390" x="6946900" y="2990850"/>
          <p14:tracePt t="60407" x="6875463" y="2990850"/>
          <p14:tracePt t="60424" x="6759575" y="2990850"/>
          <p14:tracePt t="60440" x="6643688" y="3009900"/>
          <p14:tracePt t="60457" x="6518275" y="3027363"/>
          <p14:tracePt t="60474" x="6394450" y="3044825"/>
          <p14:tracePt t="60490" x="6323013" y="3044825"/>
          <p14:tracePt t="60507" x="6180138" y="3044825"/>
          <p14:tracePt t="60527" x="6108700" y="3044825"/>
          <p14:tracePt t="60542" x="6054725" y="3044825"/>
          <p14:tracePt t="60559" x="5983288" y="3044825"/>
          <p14:tracePt t="60559" x="5956300" y="3044825"/>
          <p14:tracePt t="60590" x="5919788" y="3044825"/>
          <p14:tracePt t="60607" x="5911850" y="3044825"/>
          <p14:tracePt t="60621" x="5902325" y="3044825"/>
          <p14:tracePt t="60624" x="5884863" y="3044825"/>
          <p14:tracePt t="60640" x="5875338" y="3044825"/>
          <p14:tracePt t="60676" x="5867400" y="3044825"/>
          <p14:tracePt t="60677" x="5840413" y="3044825"/>
          <p14:tracePt t="60695" x="5830888" y="3044825"/>
          <p14:tracePt t="60707" x="5776913" y="3044825"/>
          <p14:tracePt t="60724" x="5724525" y="3044825"/>
          <p14:tracePt t="60740" x="5670550" y="3062288"/>
          <p14:tracePt t="60757" x="5653088" y="3062288"/>
          <p14:tracePt t="60973" x="5634038" y="3062288"/>
          <p14:tracePt t="61085" x="5626100" y="3071813"/>
          <p14:tracePt t="61173" x="5643563" y="3071813"/>
          <p14:tracePt t="61189" x="5653088" y="3071813"/>
          <p14:tracePt t="61190" x="5661025" y="3071813"/>
          <p14:tracePt t="61207" x="5680075" y="3071813"/>
          <p14:tracePt t="61223" x="5715000" y="3071813"/>
          <p14:tracePt t="61240" x="5732463" y="3071813"/>
          <p14:tracePt t="61257" x="5776913" y="3071813"/>
          <p14:tracePt t="61273" x="5813425" y="3071813"/>
          <p14:tracePt t="61291" x="5857875" y="3081338"/>
          <p14:tracePt t="61307" x="5875338" y="3081338"/>
          <p14:tracePt t="61324" x="5884863" y="3081338"/>
          <p14:tracePt t="61340" x="5911850" y="3081338"/>
          <p14:tracePt t="61359" x="5919788" y="3089275"/>
          <p14:tracePt t="61421" x="5929313" y="3089275"/>
          <p14:tracePt t="61443" x="5946775" y="3089275"/>
          <p14:tracePt t="61456" x="5956300" y="3089275"/>
          <p14:tracePt t="61464" x="5965825" y="3089275"/>
          <p14:tracePt t="61473" x="5973763" y="3089275"/>
          <p14:tracePt t="61490" x="6018213" y="3108325"/>
          <p14:tracePt t="61507" x="6045200" y="3108325"/>
          <p14:tracePt t="61523" x="6081713" y="3116263"/>
          <p14:tracePt t="61523" x="6116638" y="3133725"/>
          <p14:tracePt t="61541" x="6224588" y="3133725"/>
          <p14:tracePt t="61557" x="6375400" y="3170238"/>
          <p14:tracePt t="61574" x="6518275" y="3187700"/>
          <p14:tracePt t="61590" x="6599238" y="3187700"/>
          <p14:tracePt t="61608" x="6643688" y="3205163"/>
          <p14:tracePt t="61623" x="6661150" y="3205163"/>
          <p14:tracePt t="62789" x="6680200" y="3205163"/>
          <p14:tracePt t="64061" x="6661150" y="3205163"/>
          <p14:tracePt t="64125" x="6643688" y="3197225"/>
          <p14:tracePt t="64149" x="6634163" y="3187700"/>
          <p14:tracePt t="64157" x="6616700" y="3187700"/>
          <p14:tracePt t="64165" x="6562725" y="3116263"/>
          <p14:tracePt t="64173" x="6446838" y="2955925"/>
          <p14:tracePt t="64190" x="6296025" y="2724150"/>
          <p14:tracePt t="64208" x="6134100" y="2517775"/>
          <p14:tracePt t="64224" x="5688013" y="2017713"/>
          <p14:tracePt t="64283" x="5608638" y="1938338"/>
          <p14:tracePt t="64290" x="5411788" y="1758950"/>
          <p14:tracePt t="64307" x="5205413" y="1616075"/>
          <p14:tracePt t="64323" x="5018088" y="1490663"/>
          <p14:tracePt t="64323" x="4919663" y="1419225"/>
          <p14:tracePt t="64341" x="4813300" y="1374775"/>
          <p14:tracePt t="64356" x="4537075" y="1223963"/>
          <p14:tracePt t="64374" x="4367213" y="1143000"/>
          <p14:tracePt t="64390" x="4125913" y="1054100"/>
          <p14:tracePt t="64407" x="3803650" y="965200"/>
          <p14:tracePt t="64424" x="3527425" y="874713"/>
          <p14:tracePt t="64440" x="3340100" y="812800"/>
          <p14:tracePt t="64456" x="3160713" y="758825"/>
          <p14:tracePt t="64473" x="3062288" y="741363"/>
          <p14:tracePt t="64490" x="2955925" y="704850"/>
          <p14:tracePt t="64508" x="2741613" y="704850"/>
          <p14:tracePt t="64526" x="2625725" y="704850"/>
          <p14:tracePt t="64542" x="2536825" y="704850"/>
          <p14:tracePt t="64560" x="2473325" y="731838"/>
          <p14:tracePt t="64575" x="2428875" y="758825"/>
          <p14:tracePt t="64593" x="2411413" y="776288"/>
          <p14:tracePt t="64609" x="2401888" y="822325"/>
          <p14:tracePt t="64630" x="2401888" y="830263"/>
          <p14:tracePt t="64640" x="2401888" y="1027113"/>
          <p14:tracePt t="64757" x="2401888" y="1054100"/>
          <p14:tracePt t="64758" x="2401888" y="1133475"/>
          <p14:tracePt t="64774" x="2401888" y="1187450"/>
          <p14:tracePt t="64790" x="2419350" y="1241425"/>
          <p14:tracePt t="64807" x="2419350" y="1276350"/>
          <p14:tracePt t="64823" x="2428875" y="1312863"/>
          <p14:tracePt t="64840" x="2428875" y="1322388"/>
          <p14:tracePt t="64857" x="2428875" y="1366838"/>
          <p14:tracePt t="64874" x="2446338" y="1384300"/>
          <p14:tracePt t="64890" x="2465388" y="1419225"/>
          <p14:tracePt t="64907" x="2500313" y="1455738"/>
          <p14:tracePt t="64923" x="2517775" y="1482725"/>
          <p14:tracePt t="64940" x="2571750" y="1527175"/>
          <p14:tracePt t="64959" x="2581275" y="1536700"/>
          <p14:tracePt t="64976" x="2608263" y="1544638"/>
          <p14:tracePt t="64991" x="2633663" y="1562100"/>
          <p14:tracePt t="65009" x="2643188" y="1562100"/>
          <p14:tracePt t="65023" x="2679700" y="1589088"/>
          <p14:tracePt t="65041" x="2714625" y="1589088"/>
          <p14:tracePt t="65057" x="2759075" y="1598613"/>
          <p14:tracePt t="65073" x="2786063" y="1608138"/>
          <p14:tracePt t="65090" x="2803525" y="1608138"/>
          <p14:tracePt t="65108" x="2813050" y="1608138"/>
          <p14:tracePt t="65123" x="2857500" y="1625600"/>
          <p14:tracePt t="65140" x="2874963" y="1625600"/>
          <p14:tracePt t="65156" x="2946400" y="1625600"/>
          <p14:tracePt t="65174" x="3000375" y="1633538"/>
          <p14:tracePt t="65190" x="3054350" y="1633538"/>
          <p14:tracePt t="65208" x="3108325" y="1633538"/>
          <p14:tracePt t="65224" x="3143250" y="1633538"/>
          <p14:tracePt t="65239" x="3224213" y="1652588"/>
          <p14:tracePt t="65257" x="3241675" y="1652588"/>
          <p14:tracePt t="65273" x="3276600" y="1652588"/>
          <p14:tracePt t="65290" x="3303588" y="1652588"/>
          <p14:tracePt t="65307" x="3340100" y="1652588"/>
          <p14:tracePt t="65323" x="3367088" y="1652588"/>
          <p14:tracePt t="65340" x="3429000" y="1652588"/>
          <p14:tracePt t="65358" x="3465513" y="1652588"/>
          <p14:tracePt t="65383" x="3473450" y="1652588"/>
          <p14:tracePt t="65390" x="3500438" y="1652588"/>
          <p14:tracePt t="65407" x="3517900" y="1652588"/>
          <p14:tracePt t="65424" x="3562350" y="1652588"/>
          <p14:tracePt t="65439" x="3598863" y="1643063"/>
          <p14:tracePt t="65458" x="3633788" y="1643063"/>
          <p14:tracePt t="65473" x="3660775" y="1633538"/>
          <p14:tracePt t="65490" x="3687763" y="1625600"/>
          <p14:tracePt t="65506" x="3724275" y="1625600"/>
          <p14:tracePt t="65523" x="3751263" y="1608138"/>
          <p14:tracePt t="65540" x="3813175" y="1598613"/>
          <p14:tracePt t="65559" x="3830638" y="1589088"/>
          <p14:tracePt t="65575" x="3848100" y="1581150"/>
          <p14:tracePt t="65614" x="3857625" y="1571625"/>
          <p14:tracePt t="65615" x="3867150" y="1571625"/>
          <p14:tracePt t="65625" x="3894138" y="1562100"/>
          <p14:tracePt t="65643" x="3919538" y="1536700"/>
          <p14:tracePt t="65656" x="3938588" y="1527175"/>
          <p14:tracePt t="65674" x="3946525" y="1517650"/>
          <p14:tracePt t="65690" x="3973513" y="1490663"/>
          <p14:tracePt t="65707" x="4010025" y="1473200"/>
          <p14:tracePt t="65723" x="4010025" y="1455738"/>
          <p14:tracePt t="65740" x="4027488" y="1411288"/>
          <p14:tracePt t="65813" x="4037013" y="1411288"/>
          <p14:tracePt t="65832" x="4037013" y="1401763"/>
          <p14:tracePt t="65839" x="4037013" y="1384300"/>
          <p14:tracePt t="65885" x="4037013" y="1374775"/>
          <p14:tracePt t="65895" x="4037013" y="1357313"/>
          <p14:tracePt t="65896" x="4017963" y="1347788"/>
          <p14:tracePt t="65907" x="4000500" y="1303338"/>
          <p14:tracePt t="65923" x="3965575" y="1285875"/>
          <p14:tracePt t="65940" x="3946525" y="1268413"/>
          <p14:tracePt t="65957" x="3911600" y="1231900"/>
          <p14:tracePt t="65974" x="3867150" y="1214438"/>
          <p14:tracePt t="65990" x="3822700" y="1179513"/>
          <p14:tracePt t="66007" x="3776663" y="1160463"/>
          <p14:tracePt t="66023" x="3732213" y="1152525"/>
          <p14:tracePt t="66040" x="3679825" y="1116013"/>
          <p14:tracePt t="66056" x="3625850" y="1108075"/>
          <p14:tracePt t="66073" x="3554413" y="1081088"/>
          <p14:tracePt t="66106" x="3482975" y="1062038"/>
          <p14:tracePt t="66107" x="3411538" y="1044575"/>
          <p14:tracePt t="66124" x="3322638" y="1044575"/>
          <p14:tracePt t="66140" x="3170238" y="1044575"/>
          <p14:tracePt t="66161" x="2973388" y="1044575"/>
          <p14:tracePt t="66161" x="2946400" y="1054100"/>
          <p14:tracePt t="66198" x="2894013" y="1071563"/>
          <p14:tracePt t="66207" x="2840038" y="1081088"/>
          <p14:tracePt t="66223" x="2813050" y="1108075"/>
          <p14:tracePt t="66240" x="2795588" y="1116013"/>
          <p14:tracePt t="66258" x="2786063" y="1133475"/>
          <p14:tracePt t="66273" x="2768600" y="1152525"/>
          <p14:tracePt t="66291" x="2759075" y="1169988"/>
          <p14:tracePt t="66306" x="2741613" y="1196975"/>
          <p14:tracePt t="66323" x="2741613" y="1231900"/>
          <p14:tracePt t="66339" x="2741613" y="1285875"/>
          <p14:tracePt t="66339" x="2732088" y="1285875"/>
          <p14:tracePt t="66358" x="2732088" y="1312863"/>
          <p14:tracePt t="66373" x="2732088" y="1322388"/>
          <p14:tracePt t="66390" x="2732088" y="1339850"/>
          <p14:tracePt t="66390" x="2732088" y="1357313"/>
          <p14:tracePt t="66429" x="2732088" y="1366838"/>
          <p14:tracePt t="66440" x="2732088" y="1401763"/>
          <p14:tracePt t="66456" x="2759075" y="1446213"/>
          <p14:tracePt t="66473" x="2795588" y="1482725"/>
          <p14:tracePt t="66490" x="2822575" y="1509713"/>
          <p14:tracePt t="66506" x="2847975" y="1527175"/>
          <p14:tracePt t="66523" x="2901950" y="1562100"/>
          <p14:tracePt t="66541" x="2973388" y="1598613"/>
          <p14:tracePt t="66556" x="3071813" y="1652588"/>
          <p14:tracePt t="66574" x="3205163" y="1687513"/>
          <p14:tracePt t="66590" x="3313113" y="1714500"/>
          <p14:tracePt t="66609" x="3394075" y="1741488"/>
          <p14:tracePt t="66624" x="3482975" y="1776413"/>
          <p14:tracePt t="66642" x="3554413" y="1776413"/>
          <p14:tracePt t="66658" x="3697288" y="1785938"/>
          <p14:tracePt t="66679" x="3732213" y="1785938"/>
          <p14:tracePt t="66690" x="3830638" y="1785938"/>
          <p14:tracePt t="66707" x="3902075" y="1785938"/>
          <p14:tracePt t="66722" x="4000500" y="1785938"/>
          <p14:tracePt t="66722" x="4044950" y="1785938"/>
          <p14:tracePt t="66741" x="4089400" y="1785938"/>
          <p14:tracePt t="66756" x="4197350" y="1768475"/>
          <p14:tracePt t="66774" x="4276725" y="1731963"/>
          <p14:tracePt t="66789" x="4322763" y="1731963"/>
          <p14:tracePt t="66807" x="4375150" y="1704975"/>
          <p14:tracePt t="66823" x="4429125" y="1679575"/>
          <p14:tracePt t="66840" x="4491038" y="1581150"/>
          <p14:tracePt t="66899" x="4491038" y="1554163"/>
          <p14:tracePt t="66906" x="4491038" y="1517650"/>
          <p14:tracePt t="66923" x="4491038" y="1465263"/>
          <p14:tracePt t="66939" x="4491038" y="1428750"/>
          <p14:tracePt t="66939" x="4491038" y="1401763"/>
          <p14:tracePt t="66957" x="4456113" y="1339850"/>
          <p14:tracePt t="66973" x="4419600" y="1258888"/>
          <p14:tracePt t="66990" x="4375150" y="1196975"/>
          <p14:tracePt t="67006" x="4276725" y="1116013"/>
          <p14:tracePt t="67023" x="4197350" y="1044575"/>
          <p14:tracePt t="67039" x="4062413" y="973138"/>
          <p14:tracePt t="67057" x="3938588" y="919163"/>
          <p14:tracePt t="67072" x="3776663" y="857250"/>
          <p14:tracePt t="67090" x="3660775" y="839788"/>
          <p14:tracePt t="67106" x="3544888" y="839788"/>
          <p14:tracePt t="67123" x="3419475" y="839788"/>
          <p14:tracePt t="67139" x="3330575" y="839788"/>
          <p14:tracePt t="67139" x="3303588" y="839788"/>
          <p14:tracePt t="67157" x="3241675" y="866775"/>
          <p14:tracePt t="67173" x="3179763" y="893763"/>
          <p14:tracePt t="67190" x="3133725" y="946150"/>
          <p14:tracePt t="67212" x="3098800" y="1000125"/>
          <p14:tracePt t="67223" x="3081338" y="1108075"/>
          <p14:tracePt t="67239" x="3062288" y="1187450"/>
          <p14:tracePt t="67256" x="3062288" y="1276350"/>
          <p14:tracePt t="67273" x="3062288" y="1374775"/>
          <p14:tracePt t="67289" x="3062288" y="1465263"/>
          <p14:tracePt t="67307" x="3116263" y="1589088"/>
          <p14:tracePt t="67322" x="3187700" y="1697038"/>
          <p14:tracePt t="67340" x="3268663" y="1795463"/>
          <p14:tracePt t="67356" x="3429000" y="1965325"/>
          <p14:tracePt t="67374" x="3536950" y="2036763"/>
          <p14:tracePt t="67389" x="3643313" y="2071688"/>
          <p14:tracePt t="67407" x="3751263" y="2125663"/>
          <p14:tracePt t="67423" x="3884613" y="2170113"/>
          <p14:tracePt t="67440" x="4000500" y="2197100"/>
          <p14:tracePt t="67456" x="4170363" y="2232025"/>
          <p14:tracePt t="67473" x="4670425" y="2251075"/>
          <p14:tracePt t="67520" x="4724400" y="2241550"/>
          <p14:tracePt t="67530" x="4803775" y="2214563"/>
          <p14:tracePt t="67539" x="4894263" y="2170113"/>
          <p14:tracePt t="67556" x="4973638" y="2116138"/>
          <p14:tracePt t="67574" x="5000625" y="2054225"/>
          <p14:tracePt t="67589" x="5018088" y="2009775"/>
          <p14:tracePt t="67607" x="5037138" y="1946275"/>
          <p14:tracePt t="67623" x="5037138" y="1893888"/>
          <p14:tracePt t="67639" x="5037138" y="1822450"/>
          <p14:tracePt t="67656" x="5037138" y="1776413"/>
          <p14:tracePt t="67673" x="5000625" y="1714500"/>
          <p14:tracePt t="67689" x="4929188" y="1625600"/>
          <p14:tracePt t="67706" x="4803775" y="1517650"/>
          <p14:tracePt t="67723" x="4679950" y="1465263"/>
          <p14:tracePt t="67739" x="4295775" y="1330325"/>
          <p14:tracePt t="67739" x="4241800" y="1330325"/>
          <p14:tracePt t="67773" x="4062413" y="1312863"/>
          <p14:tracePt t="67790" x="3902075" y="1312863"/>
          <p14:tracePt t="67806" x="3724275" y="1312863"/>
          <p14:tracePt t="67823" x="3616325" y="1322388"/>
          <p14:tracePt t="67839" x="3517900" y="1366838"/>
          <p14:tracePt t="67858" x="3455988" y="1411288"/>
          <p14:tracePt t="67873" x="3411538" y="1455738"/>
          <p14:tracePt t="67890" x="3357563" y="1562100"/>
          <p14:tracePt t="67906" x="3348038" y="1660525"/>
          <p14:tracePt t="67923" x="3330575" y="1803400"/>
          <p14:tracePt t="67939" x="3330575" y="1990725"/>
          <p14:tracePt t="67939" x="3330575" y="2089150"/>
          <p14:tracePt t="67957" x="3348038" y="2205038"/>
          <p14:tracePt t="67973" x="3402013" y="2295525"/>
          <p14:tracePt t="67990" x="3446463" y="2393950"/>
          <p14:tracePt t="68006" x="3500438" y="2446338"/>
          <p14:tracePt t="68023" x="3554413" y="2482850"/>
          <p14:tracePt t="68039" x="3633788" y="2527300"/>
          <p14:tracePt t="68056" x="3705225" y="2562225"/>
          <p14:tracePt t="68073" x="3786188" y="2589213"/>
          <p14:tracePt t="68090" x="3919538" y="2652713"/>
          <p14:tracePt t="68107" x="4089400" y="2687638"/>
          <p14:tracePt t="68123" x="4259263" y="2705100"/>
          <p14:tracePt t="68140" x="4419600" y="2705100"/>
          <p14:tracePt t="68156" x="4572000" y="2705100"/>
          <p14:tracePt t="68174" x="4643438" y="2705100"/>
          <p14:tracePt t="68190" x="4670425" y="2705100"/>
          <p14:tracePt t="68206" x="4724400" y="2670175"/>
          <p14:tracePt t="68223" x="4759325" y="2616200"/>
          <p14:tracePt t="68240" x="4776788" y="2581275"/>
          <p14:tracePt t="68256" x="4795838" y="2571750"/>
          <p14:tracePt t="68273" x="4795838" y="2527300"/>
          <p14:tracePt t="68290" x="4813300" y="2509838"/>
          <p14:tracePt t="68307" x="4813300" y="2482850"/>
          <p14:tracePt t="68323" x="4813300" y="2446338"/>
          <p14:tracePt t="68323" x="4803775" y="2428875"/>
          <p14:tracePt t="68341" x="4795838" y="2393950"/>
          <p14:tracePt t="68356" x="4776788" y="2357438"/>
          <p14:tracePt t="68374" x="4759325" y="2339975"/>
          <p14:tracePt t="68390" x="4732338" y="2312988"/>
          <p14:tracePt t="68407" x="4705350" y="2312988"/>
          <p14:tracePt t="68423" x="4633913" y="2286000"/>
          <p14:tracePt t="68439" x="4572000" y="2286000"/>
          <p14:tracePt t="68456" x="4518025" y="2286000"/>
          <p14:tracePt t="68473" x="4446588" y="2286000"/>
          <p14:tracePt t="68490" x="4357688" y="2286000"/>
          <p14:tracePt t="68506" x="4251325" y="2339975"/>
          <p14:tracePt t="68523" x="4205288" y="2366963"/>
          <p14:tracePt t="68540" x="4143375" y="2428875"/>
          <p14:tracePt t="68558" x="4133850" y="2455863"/>
          <p14:tracePt t="68574" x="4125913" y="2473325"/>
          <p14:tracePt t="68590" x="4125913" y="2482850"/>
          <p14:tracePt t="68629" x="4125913" y="2490788"/>
          <p14:tracePt t="68637" x="4125913" y="2517775"/>
          <p14:tracePt t="68645" x="4143375" y="2536825"/>
          <p14:tracePt t="68657" x="4160838" y="2562225"/>
          <p14:tracePt t="68673" x="4179888" y="2581275"/>
          <p14:tracePt t="68691" x="4214813" y="2589213"/>
          <p14:tracePt t="68714" x="4232275" y="2589213"/>
          <p14:tracePt t="68723" x="4286250" y="2589213"/>
          <p14:tracePt t="68740" x="4357688" y="2608263"/>
          <p14:tracePt t="68740" x="4411663" y="2608263"/>
          <p14:tracePt t="68758" x="4473575" y="2608263"/>
          <p14:tracePt t="68774" x="4527550" y="2608263"/>
          <p14:tracePt t="68790" x="4554538" y="2598738"/>
          <p14:tracePt t="68806" x="4572000" y="2571750"/>
          <p14:tracePt t="68823" x="4589463" y="2544763"/>
          <p14:tracePt t="68839" x="4598988" y="2536825"/>
          <p14:tracePt t="68989" x="4572000" y="2527300"/>
          <p14:tracePt t="68997" x="4545013" y="2554288"/>
          <p14:tracePt t="69003" x="4491038" y="2589213"/>
          <p14:tracePt t="69007" x="4429125" y="2660650"/>
          <p14:tracePt t="74405" x="4419600" y="2660650"/>
          <p14:tracePt t="74413" x="4419600" y="2652713"/>
          <p14:tracePt t="74429" x="4419600" y="2625725"/>
          <p14:tracePt t="74437" x="4429125" y="2608263"/>
          <p14:tracePt t="74461" x="4429125" y="2589213"/>
          <p14:tracePt t="74462" x="4438650" y="2571750"/>
          <p14:tracePt t="74493" x="4438650" y="2554288"/>
          <p14:tracePt t="74494" x="4438650" y="2544763"/>
          <p14:tracePt t="74506" x="4456113" y="2509838"/>
          <p14:tracePt t="74522" x="4465638" y="2490788"/>
          <p14:tracePt t="74539" x="4465638" y="2465388"/>
          <p14:tracePt t="74557" x="4483100" y="2438400"/>
          <p14:tracePt t="74572" x="4491038" y="2401888"/>
          <p14:tracePt t="74590" x="4491038" y="2374900"/>
          <p14:tracePt t="74606" x="4491038" y="2357438"/>
          <p14:tracePt t="74623" x="4491038" y="2312988"/>
          <p14:tracePt t="74639" x="4491038" y="2268538"/>
          <p14:tracePt t="74656" x="4491038" y="2224088"/>
          <p14:tracePt t="74672" x="4491038" y="2187575"/>
          <p14:tracePt t="74689" x="4483100" y="2143125"/>
          <p14:tracePt t="74689" x="4483100" y="2125663"/>
          <p14:tracePt t="74710" x="4473575" y="2108200"/>
          <p14:tracePt t="74726" x="4465638" y="2098675"/>
          <p14:tracePt t="74756" x="4456113" y="2089150"/>
          <p14:tracePt t="74757" x="4438650" y="2062163"/>
          <p14:tracePt t="74773" x="4394200" y="2017713"/>
          <p14:tracePt t="74789" x="4322763" y="1982788"/>
          <p14:tracePt t="74807" x="4276725" y="1946275"/>
          <p14:tracePt t="74823" x="4214813" y="1901825"/>
          <p14:tracePt t="74840" x="4152900" y="1866900"/>
          <p14:tracePt t="74856" x="4108450" y="1839913"/>
          <p14:tracePt t="74874" x="4071938" y="1830388"/>
          <p14:tracePt t="74889" x="4000500" y="1812925"/>
          <p14:tracePt t="74906" x="3911600" y="1785938"/>
          <p14:tracePt t="74922" x="3830638" y="1768475"/>
          <p14:tracePt t="74940" x="3741738" y="1751013"/>
          <p14:tracePt t="74956" x="3670300" y="1741488"/>
          <p14:tracePt t="74956" x="3652838" y="1731963"/>
          <p14:tracePt t="74974" x="3581400" y="1731963"/>
          <p14:tracePt t="74989" x="3517900" y="1724025"/>
          <p14:tracePt t="75006" x="3455988" y="1724025"/>
          <p14:tracePt t="75022" x="3402013" y="1724025"/>
          <p14:tracePt t="75041" x="3357563" y="1724025"/>
          <p14:tracePt t="75072" x="3322638" y="1724025"/>
          <p14:tracePt t="75073" x="3303588" y="1724025"/>
          <p14:tracePt t="75089" x="3232150" y="1724025"/>
          <p14:tracePt t="75111" x="3224213" y="1724025"/>
          <p14:tracePt t="75123" x="3116263" y="1803400"/>
          <p14:tracePt t="75173" x="3098800" y="1812925"/>
          <p14:tracePt t="75174" x="3071813" y="1839913"/>
          <p14:tracePt t="75190" x="3054350" y="1874838"/>
          <p14:tracePt t="75206" x="3054350" y="1893888"/>
          <p14:tracePt t="75223" x="3054350" y="1911350"/>
          <p14:tracePt t="75261" x="3054350" y="1919288"/>
          <p14:tracePt t="75277" x="3054350" y="1928813"/>
          <p14:tracePt t="75284" x="3054350" y="1938338"/>
          <p14:tracePt t="75289" x="3054350" y="1955800"/>
          <p14:tracePt t="75306" x="3054350" y="1982788"/>
          <p14:tracePt t="75324" x="3062288" y="1990725"/>
          <p14:tracePt t="75339" x="3071813" y="2000250"/>
          <p14:tracePt t="75339" x="3081338" y="2009775"/>
          <p14:tracePt t="75358" x="3098800" y="2027238"/>
          <p14:tracePt t="75372" x="3125788" y="2071688"/>
          <p14:tracePt t="75390" x="3160713" y="2098675"/>
          <p14:tracePt t="75406" x="3170238" y="2116138"/>
          <p14:tracePt t="75422" x="3224213" y="2133600"/>
          <p14:tracePt t="75439" x="3259138" y="2170113"/>
          <p14:tracePt t="75457" x="3295650" y="2197100"/>
          <p14:tracePt t="75474" x="3357563" y="2224088"/>
          <p14:tracePt t="75489" x="3429000" y="2268538"/>
          <p14:tracePt t="75507" x="3473450" y="2286000"/>
          <p14:tracePt t="75522" x="3536950" y="2312988"/>
          <p14:tracePt t="75539" x="3571875" y="2330450"/>
          <p14:tracePt t="75555" x="3598863" y="2339975"/>
          <p14:tracePt t="75555" x="3608388" y="2339975"/>
          <p14:tracePt t="75573" x="3643313" y="2347913"/>
          <p14:tracePt t="75589" x="3652838" y="2347913"/>
          <p14:tracePt t="75606" x="3697288" y="2347913"/>
          <p14:tracePt t="75622" x="3732213" y="2366963"/>
          <p14:tracePt t="75639" x="3759200" y="2366963"/>
          <p14:tracePt t="75656" x="3776663" y="2366963"/>
          <p14:tracePt t="75672" x="3803650" y="2366963"/>
          <p14:tracePt t="75689" x="3840163" y="2366963"/>
          <p14:tracePt t="75706" x="3867150" y="2366963"/>
          <p14:tracePt t="75722" x="3894138" y="2366963"/>
          <p14:tracePt t="75739" x="3929063" y="2366963"/>
          <p14:tracePt t="75755" x="3946525" y="2366963"/>
          <p14:tracePt t="75755" x="3965575" y="2366963"/>
          <p14:tracePt t="75773" x="3983038" y="2366963"/>
          <p14:tracePt t="75789" x="4017963" y="2357438"/>
          <p14:tracePt t="75806" x="4037013" y="2347913"/>
          <p14:tracePt t="75822" x="4054475" y="2347913"/>
          <p14:tracePt t="75839" x="4071938" y="2339975"/>
          <p14:tracePt t="75856" x="4116388" y="2330450"/>
          <p14:tracePt t="75873" x="4133850" y="2330450"/>
          <p14:tracePt t="75889" x="4143375" y="2312988"/>
          <p14:tracePt t="75906" x="4170363" y="2303463"/>
          <p14:tracePt t="75923" x="4187825" y="2295525"/>
          <p14:tracePt t="75938" x="4197350" y="2295525"/>
          <p14:tracePt t="75956" x="4205288" y="2276475"/>
          <p14:tracePt t="75972" x="4232275" y="2259013"/>
          <p14:tracePt t="76013" x="4241800" y="2251075"/>
          <p14:tracePt t="76061" x="4251325" y="2241550"/>
          <p14:tracePt t="79006" x="4241800" y="2241550"/>
          <p14:tracePt t="79447" x="4224338" y="2241550"/>
          <p14:tracePt t="79449" x="4197350" y="2268538"/>
          <p14:tracePt t="79496" x="4187825" y="2268538"/>
          <p14:tracePt t="79496" x="4187825" y="2276475"/>
          <p14:tracePt t="79507" x="4179888" y="2286000"/>
          <p14:tracePt t="79524" x="4170363" y="2286000"/>
          <p14:tracePt t="79583" x="4170363" y="2295525"/>
          <p14:tracePt t="79822" x="4160838" y="2295525"/>
          <p14:tracePt t="79829" x="4152900" y="2393950"/>
          <p14:tracePt t="79926" x="4152900" y="2401888"/>
          <p14:tracePt t="79950" x="4152900" y="2411413"/>
          <p14:tracePt t="79959" x="4152900" y="2419350"/>
          <p14:tracePt t="79961" x="4152900" y="2438400"/>
          <p14:tracePt t="79973" x="4152900" y="2455863"/>
          <p14:tracePt t="79990" x="4152900" y="2500313"/>
          <p14:tracePt t="80007" x="4152900" y="2536825"/>
          <p14:tracePt t="80023" x="4152900" y="2554288"/>
          <p14:tracePt t="80040" x="4152900" y="2589213"/>
          <p14:tracePt t="80056" x="4152900" y="2608263"/>
          <p14:tracePt t="80073" x="4160838" y="2633663"/>
          <p14:tracePt t="80107" x="4160838" y="2652713"/>
          <p14:tracePt t="80109" x="4179888" y="2670175"/>
          <p14:tracePt t="80109" x="4179888" y="2687638"/>
          <p14:tracePt t="80142" x="4187825" y="2705100"/>
          <p14:tracePt t="80143" x="4187825" y="2714625"/>
          <p14:tracePt t="80157" x="4205288" y="2724150"/>
          <p14:tracePt t="80173" x="4224338" y="2741613"/>
          <p14:tracePt t="80390" x="4241800" y="2741613"/>
          <p14:tracePt t="80398" x="4241800" y="2724150"/>
          <p14:tracePt t="80406" x="4259263" y="2697163"/>
          <p14:tracePt t="80412" x="4276725" y="2608263"/>
          <p14:tracePt t="80423" x="4276725" y="2581275"/>
          <p14:tracePt t="80440" x="4276725" y="2527300"/>
          <p14:tracePt t="80456" x="4276725" y="2473325"/>
          <p14:tracePt t="80473" x="4276725" y="2419350"/>
          <p14:tracePt t="80490" x="4276725" y="2374900"/>
          <p14:tracePt t="80507" x="4268788" y="2339975"/>
          <p14:tracePt t="80523" x="4259263" y="2312988"/>
          <p14:tracePt t="80540" x="4241800" y="2286000"/>
          <p14:tracePt t="80557" x="4205288" y="2205038"/>
          <p14:tracePt t="80579" x="4187825" y="2187575"/>
          <p14:tracePt t="80590" x="4116388" y="2108200"/>
          <p14:tracePt t="80608" x="4054475" y="2054225"/>
          <p14:tracePt t="80623" x="3965575" y="1990725"/>
          <p14:tracePt t="80640" x="3894138" y="1955800"/>
          <p14:tracePt t="80656" x="3786188" y="1901825"/>
          <p14:tracePt t="80674" x="3679825" y="1847850"/>
          <p14:tracePt t="80690" x="3554413" y="1812925"/>
          <p14:tracePt t="80709" x="3429000" y="1776413"/>
          <p14:tracePt t="80724" x="3303588" y="1776413"/>
          <p14:tracePt t="80724" x="3259138" y="1758950"/>
          <p14:tracePt t="80743" x="3160713" y="1758950"/>
          <p14:tracePt t="80758" x="3108325" y="1758950"/>
          <p14:tracePt t="80773" x="3054350" y="1758950"/>
          <p14:tracePt t="80790" x="3009900" y="1768475"/>
          <p14:tracePt t="80808" x="2982913" y="1776413"/>
          <p14:tracePt t="80823" x="2955925" y="1785938"/>
          <p14:tracePt t="80840" x="2938463" y="1803400"/>
          <p14:tracePt t="80857" x="2919413" y="1822450"/>
          <p14:tracePt t="80874" x="2894013" y="1839913"/>
          <p14:tracePt t="80890" x="2874963" y="1884363"/>
          <p14:tracePt t="80906" x="2867025" y="1938338"/>
          <p14:tracePt t="80923" x="2857500" y="2081213"/>
          <p14:tracePt t="80973" x="2857500" y="2160588"/>
          <p14:tracePt t="81014" x="2857500" y="2170113"/>
          <p14:tracePt t="81014" x="2857500" y="2187575"/>
          <p14:tracePt t="81023" x="2857500" y="2205038"/>
          <p14:tracePt t="81039" x="2857500" y="2232025"/>
          <p14:tracePt t="81057" x="2857500" y="2251075"/>
          <p14:tracePt t="81072" x="2874963" y="2295525"/>
          <p14:tracePt t="81090" x="2884488" y="2330450"/>
          <p14:tracePt t="81106" x="2911475" y="2374900"/>
          <p14:tracePt t="81123" x="2928938" y="2401888"/>
          <p14:tracePt t="81139" x="2946400" y="2419350"/>
          <p14:tracePt t="81157" x="2965450" y="2446338"/>
          <p14:tracePt t="81173" x="2982913" y="2473325"/>
          <p14:tracePt t="81190" x="3017838" y="2509838"/>
          <p14:tracePt t="81207" x="3054350" y="2554288"/>
          <p14:tracePt t="81223" x="3089275" y="2581275"/>
          <p14:tracePt t="81240" x="3108325" y="2608263"/>
          <p14:tracePt t="81257" x="3143250" y="2625725"/>
          <p14:tracePt t="81273" x="3170238" y="2652713"/>
          <p14:tracePt t="81290" x="3224213" y="2705100"/>
          <p14:tracePt t="81307" x="3303588" y="2759075"/>
          <p14:tracePt t="81323" x="3419475" y="2822575"/>
          <p14:tracePt t="81340" x="3562350" y="2884488"/>
          <p14:tracePt t="81357" x="3732213" y="2919413"/>
          <p14:tracePt t="81357" x="3830638" y="2938463"/>
          <p14:tracePt t="81375" x="3929063" y="2982913"/>
          <p14:tracePt t="81390" x="4187825" y="2982913"/>
          <p14:tracePt t="81407" x="4303713" y="2982913"/>
          <p14:tracePt t="81423" x="4411663" y="2973388"/>
          <p14:tracePt t="81441" x="4510088" y="2938463"/>
          <p14:tracePt t="81456" x="4554538" y="2919413"/>
          <p14:tracePt t="81474" x="4589463" y="2911475"/>
          <p14:tracePt t="81490" x="4616450" y="2884488"/>
          <p14:tracePt t="81507" x="4633913" y="2867025"/>
          <p14:tracePt t="81523" x="4660900" y="2830513"/>
          <p14:tracePt t="81540" x="4660900" y="2813050"/>
          <p14:tracePt t="81556" x="4670425" y="2795588"/>
          <p14:tracePt t="81556" x="4670425" y="2776538"/>
          <p14:tracePt t="81575" x="4670425" y="2768600"/>
          <p14:tracePt t="81607" x="4670425" y="2759075"/>
          <p14:tracePt t="81631" x="4670425" y="2751138"/>
          <p14:tracePt t="81750" x="4670425" y="2732088"/>
          <p14:tracePt t="81755" x="4660900" y="2732088"/>
          <p14:tracePt t="81774" x="4652963" y="2732088"/>
          <p14:tracePt t="81775" x="4616450" y="2670175"/>
          <p14:tracePt t="81845" x="4411663" y="2170113"/>
          <p14:tracePt t="81890" x="4224338" y="1839913"/>
          <p14:tracePt t="81931" x="4116388" y="1679575"/>
          <p14:tracePt t="81956" x="4000500" y="1562100"/>
          <p14:tracePt t="81973" x="3419475" y="1258888"/>
          <p14:tracePt t="81973" x="3241675" y="1204913"/>
          <p14:tracePt t="82014" x="2384425" y="1544638"/>
          <p14:tracePt t="82106" x="2339975" y="1633538"/>
          <p14:tracePt t="82116" x="2322513" y="1697038"/>
          <p14:tracePt t="82123" x="2268538" y="1847850"/>
          <p14:tracePt t="82140" x="2251075" y="1946275"/>
          <p14:tracePt t="82156" x="2251075" y="2017713"/>
          <p14:tracePt t="82173" x="2867025" y="2857500"/>
          <p14:tracePt t="82173" x="2894013" y="2874963"/>
          <p14:tracePt t="82294" x="2938463" y="2884488"/>
          <p14:tracePt t="82307" x="3027363" y="2919413"/>
          <p14:tracePt t="82323" x="3224213" y="2973388"/>
          <p14:tracePt t="82323" x="3295650" y="2973388"/>
          <p14:tracePt t="82358" x="3394075" y="3000375"/>
          <p14:tracePt t="82359" x="3482975" y="3017838"/>
          <p14:tracePt t="82359" x="3562350" y="3036888"/>
          <p14:tracePt t="82374" x="3660775" y="3036888"/>
          <p14:tracePt t="82389" x="3848100" y="3036888"/>
          <p14:tracePt t="82407" x="3938588" y="3027363"/>
          <p14:tracePt t="82423" x="4010025" y="2982913"/>
          <p14:tracePt t="82440" x="4116388" y="2857500"/>
          <p14:tracePt t="82456" x="4152900" y="2705100"/>
          <p14:tracePt t="82474" x="4170363" y="2517775"/>
          <p14:tracePt t="82502" x="4170363" y="2482850"/>
          <p14:tracePt t="82506" x="4170363" y="2393950"/>
          <p14:tracePt t="82523" x="4170363" y="2312988"/>
          <p14:tracePt t="82542" x="4108450" y="2143125"/>
          <p14:tracePt t="82574" x="4062413" y="2054225"/>
          <p14:tracePt t="82592" x="3990975" y="1973263"/>
          <p14:tracePt t="82595" x="3929063" y="1911350"/>
          <p14:tracePt t="82612" x="3848100" y="1847850"/>
          <p14:tracePt t="82624" x="3795713" y="1822450"/>
          <p14:tracePt t="82640" x="3724275" y="1795463"/>
          <p14:tracePt t="82657" x="3697288" y="1795463"/>
          <p14:tracePt t="82674" x="3652838" y="1776413"/>
          <p14:tracePt t="82691" x="3571875" y="1776413"/>
          <p14:tracePt t="82713" x="3544888" y="1776413"/>
          <p14:tracePt t="82723" x="3500438" y="1776413"/>
          <p14:tracePt t="82739" x="3446463" y="1803400"/>
          <p14:tracePt t="82756" x="3402013" y="1847850"/>
          <p14:tracePt t="82773" x="3384550" y="1919288"/>
          <p14:tracePt t="82773" x="3375025" y="1965325"/>
          <p14:tracePt t="82791" x="3367088" y="2044700"/>
          <p14:tracePt t="82807" x="3367088" y="2143125"/>
          <p14:tracePt t="82824" x="3367088" y="2241550"/>
          <p14:tracePt t="82839" x="3367088" y="2347913"/>
          <p14:tracePt t="82856" x="3411538" y="2419350"/>
          <p14:tracePt t="82873" x="3482975" y="2527300"/>
          <p14:tracePt t="82889" x="3554413" y="2616200"/>
          <p14:tracePt t="82906" x="3616325" y="2679700"/>
          <p14:tracePt t="82923" x="3670300" y="2732088"/>
          <p14:tracePt t="82940" x="3751263" y="2803525"/>
          <p14:tracePt t="82957" x="3867150" y="2867025"/>
          <p14:tracePt t="82973" x="3983038" y="2911475"/>
          <p14:tracePt t="82973" x="4017963" y="2928938"/>
          <p14:tracePt t="82991" x="4081463" y="2946400"/>
          <p14:tracePt t="83008" x="4108450" y="2955925"/>
          <p14:tracePt t="83023" x="4125913" y="2965450"/>
          <p14:tracePt t="83040" x="4133850" y="2965450"/>
          <p14:tracePt t="83056" x="4143375" y="2965450"/>
          <p14:tracePt t="83073" x="4152900" y="2965450"/>
          <p14:tracePt t="94470" x="4143375" y="2965450"/>
          <p14:tracePt t="95662" x="4152900" y="2965450"/>
          <p14:tracePt t="95670" x="4179888" y="3009900"/>
          <p14:tracePt t="95678" x="4187825" y="3044825"/>
          <p14:tracePt t="95690" x="4205288" y="3108325"/>
          <p14:tracePt t="95706" x="4224338" y="3160713"/>
          <p14:tracePt t="95722" x="4232275" y="3205163"/>
          <p14:tracePt t="95738" x="4232275" y="3232150"/>
          <p14:tracePt t="95755" x="4251325" y="3268663"/>
          <p14:tracePt t="95772" x="4259263" y="3286125"/>
          <p14:tracePt t="95788" x="4259263" y="3295650"/>
          <p14:tracePt t="95805" x="4259263" y="3322638"/>
          <p14:tracePt t="95823" x="4259263" y="3348038"/>
          <p14:tracePt t="95839" x="4268788" y="3348038"/>
          <p14:tracePt t="95855" x="4268788" y="3357563"/>
          <p14:tracePt t="96150" x="4241800" y="3357563"/>
          <p14:tracePt t="96174" x="4224338" y="3348038"/>
          <p14:tracePt t="96182" x="4205288" y="3330575"/>
          <p14:tracePt t="96190" x="4152900" y="3313113"/>
          <p14:tracePt t="96198" x="4143375" y="3303588"/>
          <p14:tracePt t="96205" x="4037013" y="3276600"/>
          <p14:tracePt t="96222" x="3956050" y="3259138"/>
          <p14:tracePt t="96240" x="3902075" y="3241675"/>
          <p14:tracePt t="96255" x="3848100" y="3241675"/>
          <p14:tracePt t="96273" x="3813175" y="3232150"/>
          <p14:tracePt t="96288" x="3759200" y="3232150"/>
          <p14:tracePt t="96306" x="3705225" y="3232150"/>
          <p14:tracePt t="96322" x="3633788" y="3232150"/>
          <p14:tracePt t="96339" x="3581400" y="3232150"/>
          <p14:tracePt t="96354" x="3554413" y="3232150"/>
          <p14:tracePt t="96373" x="3527425" y="3232150"/>
          <p14:tracePt t="96389" x="3509963" y="3232150"/>
          <p14:tracePt t="96389" x="3490913" y="3232150"/>
          <p14:tracePt t="96407" x="3455988" y="3232150"/>
          <p14:tracePt t="96422" x="3438525" y="3232150"/>
          <p14:tracePt t="96439" x="3384550" y="3232150"/>
          <p14:tracePt t="96455" x="3330575" y="3232150"/>
          <p14:tracePt t="96472" x="3286125" y="3232150"/>
          <p14:tracePt t="96488" x="3214688" y="3232150"/>
          <p14:tracePt t="96505" x="3179763" y="3251200"/>
          <p14:tracePt t="96524" x="3062288" y="3268663"/>
          <p14:tracePt t="96555" x="3054350" y="3268663"/>
          <p14:tracePt t="96572" x="3044825" y="3268663"/>
          <p14:tracePt t="96572" x="3017838" y="3276600"/>
          <p14:tracePt t="96589" x="2990850" y="3276600"/>
          <p14:tracePt t="96605" x="2955925" y="3286125"/>
          <p14:tracePt t="96623" x="2919413" y="3286125"/>
          <p14:tracePt t="96638" x="2884488" y="3286125"/>
          <p14:tracePt t="96656" x="2830513" y="3313113"/>
          <p14:tracePt t="96672" x="2786063" y="3330575"/>
          <p14:tracePt t="96688" x="2741613" y="3357563"/>
          <p14:tracePt t="96705" x="2697163" y="3384550"/>
          <p14:tracePt t="96722" x="2679700" y="3394075"/>
          <p14:tracePt t="96738" x="2652713" y="3419475"/>
          <p14:tracePt t="96756" x="2643188" y="3438525"/>
          <p14:tracePt t="96772" x="2616200" y="3465513"/>
          <p14:tracePt t="96789" x="2598738" y="3473450"/>
          <p14:tracePt t="96805" x="2581275" y="3500438"/>
          <p14:tracePt t="96822" x="2562225" y="3517900"/>
          <p14:tracePt t="96839" x="2544763" y="3554413"/>
          <p14:tracePt t="96855" x="2544763" y="3581400"/>
          <p14:tracePt t="96873" x="2517775" y="3616325"/>
          <p14:tracePt t="96889" x="2500313" y="3660775"/>
          <p14:tracePt t="96906" x="2490788" y="3697288"/>
          <p14:tracePt t="96921" x="2482850" y="3741738"/>
          <p14:tracePt t="96939" x="2482850" y="3759200"/>
          <p14:tracePt t="96955" x="2482850" y="3786188"/>
          <p14:tracePt t="96972" x="2482850" y="3795713"/>
          <p14:tracePt t="96989" x="2482850" y="3822700"/>
          <p14:tracePt t="97005" x="2482850" y="3840163"/>
          <p14:tracePt t="97005" x="2482850" y="3857625"/>
          <p14:tracePt t="97022" x="2482850" y="3894138"/>
          <p14:tracePt t="97040" x="2482850" y="3911600"/>
          <p14:tracePt t="97055" x="2482850" y="3938588"/>
          <p14:tracePt t="97073" x="2482850" y="3965575"/>
          <p14:tracePt t="97088" x="2490788" y="3990975"/>
          <p14:tracePt t="97105" x="2490788" y="4010025"/>
          <p14:tracePt t="97121" x="2509838" y="4054475"/>
          <p14:tracePt t="97139" x="2598738" y="4241800"/>
          <p14:tracePt t="97239" x="2616200" y="4259263"/>
          <p14:tracePt t="97254" x="2652713" y="4295775"/>
          <p14:tracePt t="97255" x="2679700" y="4340225"/>
          <p14:tracePt t="97272" x="2705100" y="4367213"/>
          <p14:tracePt t="97288" x="2732088" y="4402138"/>
          <p14:tracePt t="97325" x="2751138" y="4419600"/>
          <p14:tracePt t="97338" x="2759075" y="4419600"/>
          <p14:tracePt t="97339" x="2786063" y="4429125"/>
          <p14:tracePt t="97355" x="2803525" y="4438650"/>
          <p14:tracePt t="97372" x="2830513" y="4456113"/>
          <p14:tracePt t="97388" x="2847975" y="4465638"/>
          <p14:tracePt t="97404" x="2884488" y="4491038"/>
          <p14:tracePt t="97404" x="2901950" y="4491038"/>
          <p14:tracePt t="97430" x="2901950" y="4500563"/>
          <p14:tracePt t="97438" x="2928938" y="4510088"/>
          <p14:tracePt t="97455" x="2973388" y="4537075"/>
          <p14:tracePt t="97471" x="2990850" y="4554538"/>
          <p14:tracePt t="97489" x="3027363" y="4562475"/>
          <p14:tracePt t="97504" x="3089275" y="4589463"/>
          <p14:tracePt t="97522" x="3160713" y="4608513"/>
          <p14:tracePt t="97538" x="3259138" y="4625975"/>
          <p14:tracePt t="97555" x="3411538" y="4670425"/>
          <p14:tracePt t="97588" x="3446463" y="4687888"/>
          <p14:tracePt t="97588" x="3517900" y="4705350"/>
          <p14:tracePt t="97604" x="3625850" y="4732338"/>
          <p14:tracePt t="97622" x="3705225" y="4751388"/>
          <p14:tracePt t="97638" x="3776663" y="4768850"/>
          <p14:tracePt t="97655" x="3857625" y="4795838"/>
          <p14:tracePt t="97671" x="3965575" y="4813300"/>
          <p14:tracePt t="97688" x="4071938" y="4822825"/>
          <p14:tracePt t="97704" x="4160838" y="4830763"/>
          <p14:tracePt t="97721" x="4232275" y="4848225"/>
          <p14:tracePt t="97739" x="4303713" y="4848225"/>
          <p14:tracePt t="97754" x="4348163" y="4848225"/>
          <p14:tracePt t="97771" x="4375150" y="4848225"/>
          <p14:tracePt t="97788" x="4411663" y="4848225"/>
          <p14:tracePt t="97805" x="4465638" y="4840288"/>
          <p14:tracePt t="97822" x="4500563" y="4830763"/>
          <p14:tracePt t="97839" x="4545013" y="4803775"/>
          <p14:tracePt t="97855" x="4652963" y="4732338"/>
          <p14:tracePt t="97890" x="4732338" y="4687888"/>
          <p14:tracePt t="97905" x="4759325" y="4660900"/>
          <p14:tracePt t="97921" x="4795838" y="4616450"/>
          <p14:tracePt t="97939" x="4822825" y="4598988"/>
          <p14:tracePt t="97954" x="4840288" y="4562475"/>
          <p14:tracePt t="97954" x="4848225" y="4562475"/>
          <p14:tracePt t="97990" x="4857750" y="4537075"/>
          <p14:tracePt t="97991" x="4857750" y="4527550"/>
          <p14:tracePt t="98005" x="4867275" y="4473575"/>
          <p14:tracePt t="98022" x="4867275" y="4419600"/>
          <p14:tracePt t="98038" x="4867275" y="4384675"/>
          <p14:tracePt t="98055" x="4884738" y="4322763"/>
          <p14:tracePt t="98071" x="4884738" y="4268788"/>
          <p14:tracePt t="98088" x="4884738" y="4179888"/>
          <p14:tracePt t="98105" x="4884738" y="4108450"/>
          <p14:tracePt t="98121" x="4884738" y="4054475"/>
          <p14:tracePt t="98138" x="4884738" y="4000500"/>
          <p14:tracePt t="98155" x="4867275" y="3956050"/>
          <p14:tracePt t="98171" x="4848225" y="3919538"/>
          <p14:tracePt t="98189" x="4830763" y="3884613"/>
          <p14:tracePt t="98205" x="4813300" y="3848100"/>
          <p14:tracePt t="98223" x="4776788" y="3803650"/>
          <p14:tracePt t="98239" x="4687888" y="3687763"/>
          <p14:tracePt t="98297" x="4652963" y="3643313"/>
          <p14:tracePt t="98338" x="4633913" y="3633788"/>
          <p14:tracePt t="98339" x="4608513" y="3608388"/>
          <p14:tracePt t="98356" x="4581525" y="3581400"/>
          <p14:tracePt t="98372" x="4554538" y="3562350"/>
          <p14:tracePt t="98389" x="4518025" y="3527425"/>
          <p14:tracePt t="98405" x="4465638" y="3482975"/>
          <p14:tracePt t="98423" x="4438650" y="3455988"/>
          <p14:tracePt t="98438" x="4367213" y="3419475"/>
          <p14:tracePt t="98455" x="4322763" y="3394075"/>
          <p14:tracePt t="98472" x="4286250" y="3357563"/>
          <p14:tracePt t="98488" x="4214813" y="3313113"/>
          <p14:tracePt t="98505" x="4152900" y="3268663"/>
          <p14:tracePt t="98522" x="4116388" y="3251200"/>
          <p14:tracePt t="98541" x="4062413" y="3224213"/>
          <p14:tracePt t="98555" x="3956050" y="3170238"/>
          <p14:tracePt t="98605" x="3929063" y="3160713"/>
          <p14:tracePt t="98606" x="3919538" y="3143250"/>
          <p14:tracePt t="98621" x="3884613" y="3133725"/>
          <p14:tracePt t="98638" x="3840163" y="3116263"/>
          <p14:tracePt t="98655" x="3822700" y="3108325"/>
          <p14:tracePt t="98673" x="3776663" y="3089275"/>
          <p14:tracePt t="98688" x="3705225" y="3081338"/>
          <p14:tracePt t="98706" x="3652838" y="3062288"/>
          <p14:tracePt t="98721" x="3562350" y="3027363"/>
          <p14:tracePt t="98739" x="3527425" y="3027363"/>
          <p14:tracePt t="98755" x="3473450" y="3027363"/>
          <p14:tracePt t="98772" x="3438525" y="3017838"/>
          <p14:tracePt t="98788" x="3384550" y="3017838"/>
          <p14:tracePt t="98805" x="3348038" y="3009900"/>
          <p14:tracePt t="98805" x="3322638" y="3009900"/>
          <p14:tracePt t="98822" x="3276600" y="3009900"/>
          <p14:tracePt t="98839" x="3224213" y="3009900"/>
          <p14:tracePt t="98855" x="3170238" y="3009900"/>
          <p14:tracePt t="98888" x="3133725" y="3009900"/>
          <p14:tracePt t="98889" x="3081338" y="3009900"/>
          <p14:tracePt t="98905" x="3009900" y="3027363"/>
          <p14:tracePt t="98922" x="2955925" y="3027363"/>
          <p14:tracePt t="98945" x="2938463" y="3036888"/>
          <p14:tracePt t="98955" x="2919413" y="3036888"/>
          <p14:tracePt t="98972" x="2847975" y="3054350"/>
          <p14:tracePt t="98996" x="2830513" y="3062288"/>
          <p14:tracePt t="99005" x="2768600" y="3081338"/>
          <p14:tracePt t="99023" x="2741613" y="3098800"/>
          <p14:tracePt t="99038" x="2724150" y="3098800"/>
          <p14:tracePt t="99055" x="2705100" y="3116263"/>
          <p14:tracePt t="99072" x="2687638" y="3116263"/>
          <p14:tracePt t="99088" x="2670175" y="3125788"/>
          <p14:tracePt t="99105" x="2660650" y="3133725"/>
          <p14:tracePt t="99122" x="2652713" y="3143250"/>
          <p14:tracePt t="99138" x="2633663" y="3152775"/>
          <p14:tracePt t="99156" x="2608263" y="3170238"/>
          <p14:tracePt t="99171" x="2589213" y="3187700"/>
          <p14:tracePt t="99189" x="2562225" y="3214688"/>
          <p14:tracePt t="99205" x="2544763" y="3241675"/>
          <p14:tracePt t="99205" x="2517775" y="3259138"/>
          <p14:tracePt t="99223" x="2490788" y="3286125"/>
          <p14:tracePt t="99238" x="2465388" y="3322638"/>
          <p14:tracePt t="99255" x="2438400" y="3357563"/>
          <p14:tracePt t="99255" x="2419350" y="3375025"/>
          <p14:tracePt t="99288" x="2411413" y="3384550"/>
          <p14:tracePt t="99289" x="2393950" y="3429000"/>
          <p14:tracePt t="99305" x="2374900" y="3455988"/>
          <p14:tracePt t="99322" x="2347913" y="3500438"/>
          <p14:tracePt t="99338" x="2303463" y="3562350"/>
          <p14:tracePt t="99355" x="2268538" y="3616325"/>
          <p14:tracePt t="99373" x="2224088" y="3741738"/>
          <p14:tracePt t="99405" x="2197100" y="3786188"/>
          <p14:tracePt t="99406" x="2197100" y="3813175"/>
          <p14:tracePt t="99421" x="2152650" y="3884613"/>
          <p14:tracePt t="99440" x="2143125" y="3938588"/>
          <p14:tracePt t="99455" x="2133600" y="3983038"/>
          <p14:tracePt t="99472" x="2125663" y="4027488"/>
          <p14:tracePt t="99488" x="2125663" y="4098925"/>
          <p14:tracePt t="99505" x="2125663" y="4160838"/>
          <p14:tracePt t="99522" x="2125663" y="4179888"/>
          <p14:tracePt t="99539" x="2125663" y="4197350"/>
          <p14:tracePt t="99575" x="2125663" y="4214813"/>
          <p14:tracePt t="99591" x="2143125" y="4232275"/>
          <p14:tracePt t="99592" x="2179638" y="4268788"/>
          <p14:tracePt t="99630" x="2197100" y="4286250"/>
          <p14:tracePt t="99638" x="2224088" y="4303713"/>
          <p14:tracePt t="99655" x="2276475" y="4330700"/>
          <p14:tracePt t="99673" x="2347913" y="4367213"/>
          <p14:tracePt t="99690" x="2438400" y="4411663"/>
          <p14:tracePt t="99710" x="2465388" y="4411663"/>
          <p14:tracePt t="99722" x="2562225" y="4419600"/>
          <p14:tracePt t="99739" x="2660650" y="4456113"/>
          <p14:tracePt t="99755" x="2768600" y="4491038"/>
          <p14:tracePt t="99772" x="2919413" y="4527550"/>
          <p14:tracePt t="99792" x="3036888" y="4545013"/>
          <p14:tracePt t="99807" x="3179763" y="4562475"/>
          <p14:tracePt t="99823" x="3348038" y="4581525"/>
          <p14:tracePt t="99839" x="3490913" y="4598988"/>
          <p14:tracePt t="99856" x="3643313" y="4616450"/>
          <p14:tracePt t="99873" x="3786188" y="4633913"/>
          <p14:tracePt t="99890" x="3911600" y="4660900"/>
          <p14:tracePt t="99905" x="4027488" y="4679950"/>
          <p14:tracePt t="99923" x="4098925" y="4679950"/>
          <p14:tracePt t="99938" x="4197350" y="4679950"/>
          <p14:tracePt t="99956" x="4276725" y="4679950"/>
          <p14:tracePt t="99972" x="4367213" y="4679950"/>
          <p14:tracePt t="99989" x="4813300" y="4625975"/>
          <p14:tracePt t="100059" x="4884738" y="4572000"/>
          <p14:tracePt t="100072" x="4938713" y="4527550"/>
          <p14:tracePt t="100089" x="4973638" y="4456113"/>
          <p14:tracePt t="100105" x="5000625" y="4384675"/>
          <p14:tracePt t="100121" x="5010150" y="4340225"/>
          <p14:tracePt t="100138" x="5018088" y="4295775"/>
          <p14:tracePt t="100155" x="5018088" y="4241800"/>
          <p14:tracePt t="100172" x="5018088" y="4205288"/>
          <p14:tracePt t="100188" x="5018088" y="4143375"/>
          <p14:tracePt t="100188" x="5000625" y="4089400"/>
          <p14:tracePt t="100206" x="4108450" y="3419475"/>
          <p14:tracePt t="100355" x="4044950" y="3402013"/>
          <p14:tracePt t="100355" x="3840163" y="3357563"/>
          <p14:tracePt t="100388" x="3562350" y="3340100"/>
          <p14:tracePt t="100389" x="3357563" y="3303588"/>
          <p14:tracePt t="100389" x="3251200" y="3303588"/>
          <p14:tracePt t="100406" x="3160713" y="3276600"/>
          <p14:tracePt t="100422" x="2965450" y="3259138"/>
          <p14:tracePt t="100440" x="2759075" y="3259138"/>
          <p14:tracePt t="100440" x="2724150" y="3259138"/>
          <p14:tracePt t="100489" x="2705100" y="3268663"/>
          <p14:tracePt t="100495" x="2679700" y="3268663"/>
          <p14:tracePt t="100505" x="2625725" y="3286125"/>
          <p14:tracePt t="100521" x="2598738" y="3303588"/>
          <p14:tracePt t="100541" x="2544763" y="3322638"/>
          <p14:tracePt t="100560" x="2527300" y="3322638"/>
          <p14:tracePt t="100574" x="2509838" y="3340100"/>
          <p14:tracePt t="100591" x="2490788" y="3357563"/>
          <p14:tracePt t="100605" x="2473325" y="3357563"/>
          <p14:tracePt t="100623" x="2455863" y="3375025"/>
          <p14:tracePt t="100644" x="2438400" y="3394075"/>
          <p14:tracePt t="100656" x="2428875" y="3411538"/>
          <p14:tracePt t="102037" x="2428875" y="3438525"/>
          <p14:tracePt t="102045" x="2428875" y="3465513"/>
          <p14:tracePt t="102054" x="2446338" y="3517900"/>
          <p14:tracePt t="102066" x="2455863" y="3536950"/>
          <p14:tracePt t="102071" x="2490788" y="3581400"/>
          <p14:tracePt t="102088" x="2500313" y="3598863"/>
          <p14:tracePt t="102318" x="2509838" y="3608388"/>
          <p14:tracePt t="102320" x="2527300" y="3616325"/>
          <p14:tracePt t="102353" x="2544763" y="3625850"/>
          <p14:tracePt t="103286" x="2554288" y="3625850"/>
          <p14:tracePt t="103287" x="2562225" y="3625850"/>
          <p14:tracePt t="103310" x="2589213" y="3625850"/>
          <p14:tracePt t="103349" x="2608263" y="3625850"/>
          <p14:tracePt t="103370" x="2616200" y="3625850"/>
          <p14:tracePt t="103371" x="2625725" y="3633788"/>
          <p14:tracePt t="103397" x="2633663" y="3633788"/>
          <p14:tracePt t="103408" x="2633663" y="3643313"/>
          <p14:tracePt t="103427" x="2643188" y="3652838"/>
          <p14:tracePt t="103462" x="2660650" y="3652838"/>
          <p14:tracePt t="103493" x="2670175" y="3660775"/>
          <p14:tracePt t="103982" x="2679700" y="3670300"/>
          <p14:tracePt t="103990" x="2697163" y="3687763"/>
          <p14:tracePt t="103991" x="2732088" y="3732213"/>
          <p14:tracePt t="104004" x="2795588" y="3840163"/>
          <p14:tracePt t="104004" x="2840038" y="3884613"/>
          <p14:tracePt t="104022" x="2911475" y="3990975"/>
          <p14:tracePt t="104038" x="2973388" y="4081463"/>
          <p14:tracePt t="104055" x="3044825" y="4143375"/>
          <p14:tracePt t="104071" x="3081338" y="4187825"/>
          <p14:tracePt t="104088" x="3143250" y="4232275"/>
          <p14:tracePt t="104104" x="3224213" y="4295775"/>
          <p14:tracePt t="104122" x="3313113" y="4357688"/>
          <p14:tracePt t="104137" x="3394075" y="4411663"/>
          <p14:tracePt t="104155" x="3500438" y="4465638"/>
          <p14:tracePt t="104171" x="3643313" y="4537075"/>
          <p14:tracePt t="104189" x="3822700" y="4598988"/>
          <p14:tracePt t="104205" x="3965575" y="4670425"/>
          <p14:tracePt t="104205" x="4044950" y="4679950"/>
          <p14:tracePt t="104222" x="4133850" y="4687888"/>
          <p14:tracePt t="104238" x="4179888" y="4687888"/>
          <p14:tracePt t="104255" x="4224338" y="4687888"/>
          <p14:tracePt t="104271" x="4268788" y="4652963"/>
          <p14:tracePt t="104288" x="4340225" y="4608513"/>
          <p14:tracePt t="104305" x="4446588" y="4348163"/>
          <p14:tracePt t="104378" x="4446588" y="4251325"/>
          <p14:tracePt t="104407" x="4446588" y="4224338"/>
          <p14:tracePt t="104407" x="4438650" y="4187825"/>
          <p14:tracePt t="104421" x="4394200" y="4062413"/>
          <p14:tracePt t="104439" x="4340225" y="3973513"/>
          <p14:tracePt t="104455" x="4268788" y="3875088"/>
          <p14:tracePt t="104473" x="4205288" y="3803650"/>
          <p14:tracePt t="104488" x="4160838" y="3759200"/>
          <p14:tracePt t="104505" x="4125913" y="3724275"/>
          <p14:tracePt t="104521" x="4027488" y="3670300"/>
          <p14:tracePt t="104538" x="3965575" y="3643313"/>
          <p14:tracePt t="104555" x="3884613" y="3625850"/>
          <p14:tracePt t="104571" x="3840163" y="3616325"/>
          <p14:tracePt t="104590" x="3786188" y="3616325"/>
          <p14:tracePt t="104608" x="3768725" y="3616325"/>
          <p14:tracePt t="104623" x="3741738" y="3616325"/>
          <p14:tracePt t="104642" x="3679825" y="3616325"/>
          <p14:tracePt t="104642" x="3652838" y="3616325"/>
          <p14:tracePt t="104671" x="3598863" y="3616325"/>
          <p14:tracePt t="104687" x="3517900" y="3616325"/>
          <p14:tracePt t="104713" x="3490913" y="3633788"/>
          <p14:tracePt t="104721" x="3429000" y="3652838"/>
          <p14:tracePt t="104738" x="3348038" y="3679825"/>
          <p14:tracePt t="104755" x="3251200" y="3724275"/>
          <p14:tracePt t="104777" x="3214688" y="3741738"/>
          <p14:tracePt t="104788" x="3152775" y="3768725"/>
          <p14:tracePt t="104805" x="3098800" y="3786188"/>
          <p14:tracePt t="104822" x="3044825" y="3840163"/>
          <p14:tracePt t="104838" x="3017838" y="3867150"/>
          <p14:tracePt t="104854" x="3009900" y="3875088"/>
          <p14:tracePt t="104872" x="2982913" y="3894138"/>
          <p14:tracePt t="104889" x="2973388" y="3894138"/>
          <p14:tracePt t="104904" x="2973388" y="3911600"/>
          <p14:tracePt t="104922" x="2973388" y="3929063"/>
          <p14:tracePt t="104938" x="2965450" y="3929063"/>
          <p14:tracePt t="104974" x="2965450" y="3946525"/>
          <p14:tracePt t="104975" x="2965450" y="3956050"/>
          <p14:tracePt t="104988" x="2965450" y="3965575"/>
          <p14:tracePt t="105004" x="2965450" y="3983038"/>
          <p14:tracePt t="105038" x="2965450" y="3990975"/>
          <p14:tracePt t="105039" x="2973388" y="3990975"/>
          <p14:tracePt t="105054" x="3000375" y="4010025"/>
          <p14:tracePt t="105071" x="3036888" y="4037013"/>
          <p14:tracePt t="105088" x="3089275" y="4062413"/>
          <p14:tracePt t="105104" x="3133725" y="4089400"/>
          <p14:tracePt t="105122" x="3160713" y="4098925"/>
          <p14:tracePt t="105153" x="3170238" y="4098925"/>
          <p14:tracePt t="105154" x="3197225" y="4098925"/>
          <p14:tracePt t="105171" x="3205163" y="4098925"/>
          <p14:tracePt t="105188" x="3232150" y="4116388"/>
          <p14:tracePt t="105204" x="3251200" y="4116388"/>
          <p14:tracePt t="105221" x="3286125" y="4116388"/>
          <p14:tracePt t="105239" x="3322638" y="4116388"/>
          <p14:tracePt t="105254" x="3367088" y="4116388"/>
          <p14:tracePt t="105272" x="3402013" y="4116388"/>
          <p14:tracePt t="105288" x="3419475" y="4116388"/>
          <p14:tracePt t="105305" x="3446463" y="4116388"/>
          <p14:tracePt t="105321" x="3455988" y="4116388"/>
          <p14:tracePt t="105338" x="3482975" y="4116388"/>
          <p14:tracePt t="105354" x="3500438" y="4116388"/>
          <p14:tracePt t="105372" x="3598863" y="4116388"/>
          <p14:tracePt t="105511" x="3608388" y="4116388"/>
          <p14:tracePt t="105534" x="3616325" y="4116388"/>
          <p14:tracePt t="105582" x="3625850" y="4116388"/>
          <p14:tracePt t="106958" x="3643313" y="4108450"/>
          <p14:tracePt t="106974" x="3660775" y="4089400"/>
          <p14:tracePt t="106982" x="3679825" y="4071938"/>
          <p14:tracePt t="106990" x="3697288" y="4054475"/>
          <p14:tracePt t="107014" x="3714750" y="4044950"/>
          <p14:tracePt t="107030" x="3714750" y="4037013"/>
          <p14:tracePt t="107110" x="3724275" y="4027488"/>
          <p14:tracePt t="107118" x="3724275" y="4010025"/>
          <p14:tracePt t="107124" x="3724275" y="3973513"/>
          <p14:tracePt t="107138" x="3724275" y="3929063"/>
          <p14:tracePt t="107154" x="3724275" y="3894138"/>
          <p14:tracePt t="107171" x="3714750" y="3875088"/>
          <p14:tracePt t="107188" x="3714750" y="3848100"/>
          <p14:tracePt t="107204" x="3697288" y="3840163"/>
          <p14:tracePt t="107204" x="3697288" y="3822700"/>
          <p14:tracePt t="107222" x="3679825" y="3786188"/>
          <p14:tracePt t="107238" x="3652838" y="3759200"/>
          <p14:tracePt t="107256" x="3643313" y="3751263"/>
          <p14:tracePt t="107271" x="3608388" y="3705225"/>
          <p14:tracePt t="107293" x="3536950" y="3670300"/>
          <p14:tracePt t="107306" x="3455988" y="3608388"/>
          <p14:tracePt t="107323" x="3375025" y="3581400"/>
          <p14:tracePt t="107339" x="3303588" y="3536950"/>
          <p14:tracePt t="107355" x="3259138" y="3517900"/>
          <p14:tracePt t="107371" x="3224213" y="3500438"/>
          <p14:tracePt t="107388" x="3160713" y="3500438"/>
          <p14:tracePt t="107405" x="3081338" y="3490913"/>
          <p14:tracePt t="107405" x="3054350" y="3490913"/>
          <p14:tracePt t="107439" x="3044825" y="3490913"/>
          <p14:tracePt t="107439" x="2990850" y="3490913"/>
          <p14:tracePt t="107455" x="2946400" y="3490913"/>
          <p14:tracePt t="107471" x="2894013" y="3490913"/>
          <p14:tracePt t="107487" x="2857500" y="3490913"/>
          <p14:tracePt t="107505" x="2840038" y="3490913"/>
          <p14:tracePt t="107521" x="2795588" y="3490913"/>
          <p14:tracePt t="107537" x="2751138" y="3509963"/>
          <p14:tracePt t="107554" x="2705100" y="3536950"/>
          <p14:tracePt t="107571" x="2679700" y="3544888"/>
          <p14:tracePt t="107588" x="2652713" y="3571875"/>
          <p14:tracePt t="107588" x="2643188" y="3581400"/>
          <p14:tracePt t="107622" x="2625725" y="3598863"/>
          <p14:tracePt t="107623" x="2608263" y="3616325"/>
          <p14:tracePt t="107638" x="2608263" y="3643313"/>
          <p14:tracePt t="107654" x="2581275" y="3679825"/>
          <p14:tracePt t="107672" x="2581275" y="3714750"/>
          <p14:tracePt t="107688" x="2581275" y="3759200"/>
          <p14:tracePt t="107704" x="2581275" y="3803650"/>
          <p14:tracePt t="107721" x="2581275" y="3857625"/>
          <p14:tracePt t="107738" x="2571750" y="3902075"/>
          <p14:tracePt t="107754" x="2571750" y="3946525"/>
          <p14:tracePt t="107771" x="2589213" y="3965575"/>
          <p14:tracePt t="107787" x="2598738" y="3990975"/>
          <p14:tracePt t="107804" x="2616200" y="4027488"/>
          <p14:tracePt t="107821" x="2633663" y="4044950"/>
          <p14:tracePt t="107839" x="2643188" y="4062413"/>
          <p14:tracePt t="107854" x="2652713" y="4071938"/>
          <p14:tracePt t="107872" x="2670175" y="4071938"/>
          <p14:tracePt t="107890" x="2687638" y="4089400"/>
          <p14:tracePt t="107906" x="2697163" y="4089400"/>
          <p14:tracePt t="107925" x="2705100" y="4098925"/>
          <p14:tracePt t="107939" x="2732088" y="4098925"/>
          <p14:tracePt t="107954" x="2786063" y="4133850"/>
          <p14:tracePt t="107971" x="2840038" y="4133850"/>
          <p14:tracePt t="107988" x="2894013" y="4133850"/>
          <p14:tracePt t="108005" x="3062288" y="4143375"/>
          <p14:tracePt t="108005" x="3089275" y="4143375"/>
          <p14:tracePt t="108046" x="3133725" y="4143375"/>
          <p14:tracePt t="108047" x="3187700" y="4143375"/>
          <p14:tracePt t="108055" x="3259138" y="4143375"/>
          <p14:tracePt t="108071" x="3295650" y="4143375"/>
          <p14:tracePt t="108089" x="3330575" y="4143375"/>
          <p14:tracePt t="108104" x="3384550" y="4143375"/>
          <p14:tracePt t="108122" x="3411538" y="4143375"/>
          <p14:tracePt t="108138" x="3419475" y="4133850"/>
          <p14:tracePt t="108155" x="3455988" y="4125913"/>
          <p14:tracePt t="108171" x="3455988" y="4116388"/>
          <p14:tracePt t="108189" x="3473450" y="4116388"/>
          <p14:tracePt t="110622" x="3465513" y="4116388"/>
          <p14:tracePt t="111022" x="3473450" y="4116388"/>
          <p14:tracePt t="111046" x="3482975" y="4116388"/>
          <p14:tracePt t="111350" x="3500438" y="4098925"/>
          <p14:tracePt t="111366" x="3473450" y="4116388"/>
          <p14:tracePt t="111374" x="3455988" y="4143375"/>
          <p14:tracePt t="111382" x="3384550" y="4214813"/>
          <p14:tracePt t="111387" x="3276600" y="4357688"/>
          <p14:tracePt t="111404" x="3152775" y="4500563"/>
          <p14:tracePt t="111421" x="3009900" y="4670425"/>
          <p14:tracePt t="111438" x="2857500" y="4840288"/>
          <p14:tracePt t="111438" x="2803525" y="4938713"/>
          <p14:tracePt t="111455" x="2687638" y="5089525"/>
          <p14:tracePt t="111471" x="2554288" y="5259388"/>
          <p14:tracePt t="111488" x="2428875" y="5438775"/>
          <p14:tracePt t="111504" x="2241550" y="5688013"/>
          <p14:tracePt t="111504" x="2197100" y="5759450"/>
          <p14:tracePt t="111542" x="2152650" y="5822950"/>
          <p14:tracePt t="111544" x="2044700" y="5946775"/>
          <p14:tracePt t="111570" x="2000250" y="6010275"/>
          <p14:tracePt t="111571" x="1901825" y="6108700"/>
          <p14:tracePt t="111588" x="1839913" y="6188075"/>
          <p14:tracePt t="111604" x="1785938" y="6232525"/>
          <p14:tracePt t="111621" x="1758950" y="6276975"/>
          <p14:tracePt t="111638" x="1731963" y="6323013"/>
          <p14:tracePt t="111654" x="1697038" y="6357938"/>
          <p14:tracePt t="111672" x="1670050" y="6384925"/>
          <p14:tracePt t="111688" x="1633538" y="6429375"/>
          <p14:tracePt t="111704" x="1625600" y="6446838"/>
          <p14:tracePt t="111720" x="1616075" y="6446838"/>
          <p14:tracePt t="111738" x="1598613" y="6456363"/>
          <p14:tracePt t="111753" x="1589088" y="6465888"/>
          <p14:tracePt t="111771" x="1581150" y="6473825"/>
          <p14:tracePt t="111788" x="1571625" y="6473825"/>
          <p14:tracePt t="111998" x="1589088" y="6473825"/>
          <p14:tracePt t="112006" x="1643063" y="6438900"/>
          <p14:tracePt t="112022" x="1704975" y="6411913"/>
          <p14:tracePt t="112037" x="1776413" y="6384925"/>
          <p14:tracePt t="112054" x="1911350" y="6357938"/>
          <p14:tracePt t="112088" x="2009775" y="6340475"/>
          <p14:tracePt t="112104" x="2133600" y="6340475"/>
          <p14:tracePt t="112122" x="2232025" y="6323013"/>
          <p14:tracePt t="112138" x="2303463" y="6323013"/>
          <p14:tracePt t="112154" x="2660650" y="6276975"/>
          <p14:tracePt t="112294" x="2741613" y="6276975"/>
          <p14:tracePt t="112346" x="2751138" y="6276975"/>
          <p14:tracePt t="112354" x="2768600" y="6276975"/>
          <p14:tracePt t="112371" x="2776538" y="6276975"/>
          <p14:tracePt t="112388" x="2795588" y="6276975"/>
          <p14:tracePt t="112404" x="2803525" y="6276975"/>
          <p14:tracePt t="112518" x="2813050" y="6276975"/>
          <p14:tracePt t="112574" x="2830513" y="6276975"/>
          <p14:tracePt t="112576" x="2840038" y="6276975"/>
          <p14:tracePt t="112598" x="2847975" y="6276975"/>
          <p14:tracePt t="112604" x="2874963" y="6276975"/>
          <p14:tracePt t="112620" x="2911475" y="6296025"/>
          <p14:tracePt t="112620" x="2919413" y="6296025"/>
          <p14:tracePt t="112638" x="2938463" y="6303963"/>
          <p14:tracePt t="112638" x="2946400" y="6303963"/>
          <p14:tracePt t="112654" x="2955925" y="6303963"/>
          <p14:tracePt t="112672" x="2982913" y="6323013"/>
          <p14:tracePt t="112689" x="3027363" y="6330950"/>
          <p14:tracePt t="112707" x="3044825" y="6330950"/>
          <p14:tracePt t="112722" x="3081338" y="6330950"/>
          <p14:tracePt t="112741" x="3108325" y="6348413"/>
          <p14:tracePt t="112754" x="3116263" y="6348413"/>
          <p14:tracePt t="112770" x="3133725" y="6348413"/>
          <p14:tracePt t="112787" x="3143250" y="6348413"/>
          <p14:tracePt t="112804" x="3152775" y="6348413"/>
          <p14:tracePt t="112821" x="3170238" y="6348413"/>
          <p14:tracePt t="113414" x="3214688" y="6348413"/>
          <p14:tracePt t="113420" x="3473450" y="6348413"/>
          <p14:tracePt t="113465" x="3527425" y="6340475"/>
          <p14:tracePt t="113471" x="3598863" y="6340475"/>
          <p14:tracePt t="113488" x="3616325" y="6323013"/>
          <p14:tracePt t="113505" x="3625850" y="6323013"/>
          <p14:tracePt t="113521" x="3652838" y="6323013"/>
          <p14:tracePt t="113559" x="3660775" y="6323013"/>
          <p14:tracePt t="113562" x="3697288" y="6313488"/>
          <p14:tracePt t="113603" x="3732213" y="6313488"/>
          <p14:tracePt t="113627" x="3741738" y="6313488"/>
          <p14:tracePt t="113637" x="3768725" y="6313488"/>
          <p14:tracePt t="113654" x="3813175" y="6303963"/>
          <p14:tracePt t="113671" x="3848100" y="6303963"/>
          <p14:tracePt t="113688" x="3875088" y="6303963"/>
          <p14:tracePt t="113704" x="3894138" y="6303963"/>
          <p14:tracePt t="113750" x="3911600" y="6303963"/>
          <p14:tracePt t="113782" x="3919538" y="6303963"/>
          <p14:tracePt t="113799" x="3929063" y="6303963"/>
          <p14:tracePt t="113806" x="3946525" y="6303963"/>
          <p14:tracePt t="113814" x="3956050" y="6303963"/>
          <p14:tracePt t="113821" x="3973513" y="6303963"/>
          <p14:tracePt t="113837" x="4027488" y="6303963"/>
          <p14:tracePt t="113855" x="4081463" y="6303963"/>
          <p14:tracePt t="113871" x="4116388" y="6303963"/>
          <p14:tracePt t="113888" x="4170363" y="6303963"/>
          <p14:tracePt t="113904" x="4197350" y="6303963"/>
          <p14:tracePt t="113921" x="4232275" y="6303963"/>
          <p14:tracePt t="113937" x="4259263" y="6303963"/>
          <p14:tracePt t="113954" x="4276725" y="6303963"/>
          <p14:tracePt t="113970" x="4303713" y="6303963"/>
          <p14:tracePt t="113988" x="4330700" y="6303963"/>
          <p14:tracePt t="114021" x="4340225" y="6303963"/>
          <p14:tracePt t="114630" x="4367213" y="6303963"/>
          <p14:tracePt t="114638" x="4429125" y="6286500"/>
          <p14:tracePt t="114660" x="4473575" y="6286500"/>
          <p14:tracePt t="114671" x="4500563" y="6286500"/>
          <p14:tracePt t="114688" x="4518025" y="6276975"/>
          <p14:tracePt t="114704" x="4527550" y="6276975"/>
          <p14:tracePt t="114720" x="4537075" y="6276975"/>
          <p14:tracePt t="114759" x="4554538" y="6276975"/>
          <p14:tracePt t="114760" x="4572000" y="6269038"/>
          <p14:tracePt t="114787" x="4598988" y="6269038"/>
          <p14:tracePt t="114804" x="4633913" y="6269038"/>
          <p14:tracePt t="114821" x="4670425" y="6269038"/>
          <p14:tracePt t="114837" x="4776788" y="6269038"/>
          <p14:tracePt t="114855" x="4830763" y="6269038"/>
          <p14:tracePt t="114871" x="4884738" y="6269038"/>
          <p14:tracePt t="114888" x="4919663" y="6269038"/>
          <p14:tracePt t="114904" x="4956175" y="6269038"/>
          <p14:tracePt t="114921" x="5000625" y="6269038"/>
          <p14:tracePt t="114937" x="5045075" y="6269038"/>
          <p14:tracePt t="114954" x="5089525" y="6269038"/>
          <p14:tracePt t="114971" x="5116513" y="6269038"/>
          <p14:tracePt t="114987" x="5160963" y="6269038"/>
          <p14:tracePt t="115004" x="5197475" y="6269038"/>
          <p14:tracePt t="115020" x="5268913" y="6269038"/>
          <p14:tracePt t="115040" x="5322888" y="6269038"/>
          <p14:tracePt t="115055" x="5394325" y="6269038"/>
          <p14:tracePt t="115073" x="5491163" y="6269038"/>
          <p14:tracePt t="115095" x="5518150" y="6269038"/>
          <p14:tracePt t="115104" x="5589588" y="6269038"/>
          <p14:tracePt t="115121" x="5661025" y="6269038"/>
          <p14:tracePt t="115138" x="5732463" y="6269038"/>
          <p14:tracePt t="115154" x="5768975" y="6269038"/>
          <p14:tracePt t="115171" x="5813425" y="6269038"/>
          <p14:tracePt t="115187" x="5830888" y="6269038"/>
          <p14:tracePt t="115205" x="5857875" y="6269038"/>
          <p14:tracePt t="115220" x="5902325" y="6269038"/>
          <p14:tracePt t="115256" x="5919788" y="6269038"/>
          <p14:tracePt t="116294" x="5929313" y="6269038"/>
          <p14:tracePt t="116302" x="6089650" y="6286500"/>
          <p14:tracePt t="116315" x="6375400" y="6340475"/>
          <p14:tracePt t="116354" x="6411913" y="6340475"/>
          <p14:tracePt t="116370" x="6456363" y="6348413"/>
          <p14:tracePt t="116371" x="6483350" y="6348413"/>
          <p14:tracePt t="116388" x="6537325" y="6367463"/>
          <p14:tracePt t="116404" x="6634163" y="6367463"/>
          <p14:tracePt t="116423" x="6724650" y="6384925"/>
          <p14:tracePt t="116439" x="6796088" y="6394450"/>
          <p14:tracePt t="116456" x="6858000" y="6411913"/>
          <p14:tracePt t="116471" x="6894513" y="6411913"/>
          <p14:tracePt t="116488" x="6946900" y="6411913"/>
          <p14:tracePt t="116513" x="7000875" y="6429375"/>
          <p14:tracePt t="116528" x="7027863" y="6429375"/>
          <p14:tracePt t="116537" x="7062788" y="6438900"/>
          <p14:tracePt t="116554" x="7126288" y="6438900"/>
          <p14:tracePt t="116570" x="7143750" y="6456363"/>
          <p14:tracePt t="116588" x="7170738" y="6456363"/>
          <p14:tracePt t="116604" x="7205663" y="6456363"/>
          <p14:tracePt t="116620" x="7232650" y="6456363"/>
          <p14:tracePt t="116620" x="7259638" y="6465888"/>
          <p14:tracePt t="116638" x="7269163" y="6465888"/>
          <p14:tracePt t="116638" x="7277100" y="6465888"/>
          <p14:tracePt t="116654" x="7304088" y="6483350"/>
          <p14:tracePt t="116671" x="7331075" y="6483350"/>
          <p14:tracePt t="116686" x="7348538" y="6483350"/>
          <p14:tracePt t="116704" x="7375525" y="6483350"/>
          <p14:tracePt t="117686" x="7375525" y="6491288"/>
          <p14:tracePt t="117798" x="7358063" y="6491288"/>
          <p14:tracePt t="117814" x="7331075" y="6510338"/>
          <p14:tracePt t="118142" x="7313613" y="6510338"/>
          <p14:tracePt t="118350" x="7286625" y="6510338"/>
          <p14:tracePt t="118360" x="7242175" y="6527800"/>
          <p14:tracePt t="118361" x="7108825" y="6545263"/>
          <p14:tracePt t="118377" x="7037388" y="6545263"/>
          <p14:tracePt t="118387" x="6946900" y="6545263"/>
          <p14:tracePt t="118419" x="6894513" y="6545263"/>
          <p14:tracePt t="123922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age5.g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3015" y="1124429"/>
            <a:ext cx="4865921" cy="3609284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Shape 136"/>
          <p:cNvSpPr>
            <a:spLocks noGrp="1"/>
          </p:cNvSpPr>
          <p:nvPr>
            <p:ph type="sldNum" sz="quarter" idx="2"/>
          </p:nvPr>
        </p:nvSpPr>
        <p:spPr>
          <a:xfrm>
            <a:off x="6553200" y="6245223"/>
            <a:ext cx="2133600" cy="19738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 lnSpcReduction="10000"/>
          </a:bodyPr>
          <a:lstStyle/>
          <a:p>
            <a:pPr lvl="0">
              <a:defRPr sz="1800"/>
            </a:pPr>
            <a:fld id="{86CB4B4D-7CA3-9044-876B-883B54F8677D}" type="slidenum">
              <a:rPr sz="1400"/>
              <a:t>8</a:t>
            </a:fld>
            <a:endParaRPr sz="1400"/>
          </a:p>
        </p:txBody>
      </p:sp>
      <p:sp>
        <p:nvSpPr>
          <p:cNvPr id="137" name="Shape 137"/>
          <p:cNvSpPr/>
          <p:nvPr/>
        </p:nvSpPr>
        <p:spPr>
          <a:xfrm>
            <a:off x="462857" y="5123684"/>
            <a:ext cx="7887883" cy="1380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just" defTabSz="457200">
              <a:spcBef>
                <a:spcPts val="1200"/>
              </a:spcBef>
            </a:pP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Continuous DNA damage and repair suppresses apoptosis⁄senescence favouring the survival of SCs that harbour DNA mutations. </a:t>
            </a:r>
          </a:p>
          <a:p>
            <a:pPr lvl="0" algn="just" defTabSz="457200">
              <a:spcBef>
                <a:spcPts val="1200"/>
              </a:spcBef>
            </a:pP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This could generate an actively expanding pool of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immortal and genomically unstable SCs increasing the risk of cancer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</a:p>
        </p:txBody>
      </p:sp>
      <p:sp>
        <p:nvSpPr>
          <p:cNvPr id="138" name="Shape 138"/>
          <p:cNvSpPr/>
          <p:nvPr/>
        </p:nvSpPr>
        <p:spPr>
          <a:xfrm>
            <a:off x="5387780" y="960824"/>
            <a:ext cx="3385304" cy="1876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just" defTabSz="457200">
              <a:spcBef>
                <a:spcPts val="1200"/>
              </a:spcBef>
            </a:pPr>
            <a:r>
              <a:rPr sz="1600">
                <a:latin typeface="Helvetica Neue"/>
                <a:ea typeface="Helvetica Neue"/>
                <a:cs typeface="Helvetica Neue"/>
                <a:sym typeface="Helvetica Neue"/>
              </a:rPr>
              <a:t>The DNA-damage response is different between stem (Sc) and progenitor (P) cells. </a:t>
            </a:r>
          </a:p>
          <a:p>
            <a:pPr marL="160421" lvl="0" indent="-160421" algn="just" defTabSz="457200">
              <a:spcBef>
                <a:spcPts val="1200"/>
              </a:spcBef>
              <a:buSzPct val="100000"/>
              <a:buChar char="•"/>
            </a:pPr>
            <a:r>
              <a:rPr sz="1600" b="1" i="1">
                <a:latin typeface="Helvetica Neue"/>
                <a:ea typeface="Helvetica Neue"/>
                <a:cs typeface="Helvetica Neue"/>
                <a:sym typeface="Helvetica Neue"/>
              </a:rPr>
              <a:t>Progenitor cells</a:t>
            </a:r>
            <a:r>
              <a:rPr sz="1600" i="1">
                <a:latin typeface="Helvetica Neue"/>
                <a:ea typeface="Helvetica Neue"/>
                <a:cs typeface="Helvetica Neue"/>
                <a:sym typeface="Helvetica Neue"/>
              </a:rPr>
              <a:t> respond to damage via </a:t>
            </a:r>
            <a:r>
              <a:rPr sz="1600" b="1" i="1">
                <a:latin typeface="Helvetica Neue"/>
                <a:ea typeface="Helvetica Neue"/>
                <a:cs typeface="Helvetica Neue"/>
                <a:sym typeface="Helvetica Neue"/>
              </a:rPr>
              <a:t>p53-dependent upregulation of p21 </a:t>
            </a:r>
            <a:r>
              <a:rPr sz="1600" i="1">
                <a:latin typeface="Helvetica Neue"/>
                <a:ea typeface="Helvetica Neue"/>
                <a:cs typeface="Helvetica Neue"/>
                <a:sym typeface="Helvetica Neue"/>
              </a:rPr>
              <a:t>that induces apoptosis or senescence</a:t>
            </a:r>
          </a:p>
        </p:txBody>
      </p:sp>
      <p:sp>
        <p:nvSpPr>
          <p:cNvPr id="139" name="Shape 139"/>
          <p:cNvSpPr/>
          <p:nvPr/>
        </p:nvSpPr>
        <p:spPr>
          <a:xfrm>
            <a:off x="5260366" y="3226404"/>
            <a:ext cx="3640133" cy="1749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60421" lvl="0" indent="-160421" algn="just" defTabSz="457200">
              <a:spcBef>
                <a:spcPts val="1200"/>
              </a:spcBef>
              <a:buSzPct val="100000"/>
              <a:buChar char="•"/>
            </a:pPr>
            <a:r>
              <a:rPr sz="1600" b="1" i="1">
                <a:latin typeface="Helvetica Neue"/>
                <a:ea typeface="Helvetica Neue"/>
                <a:cs typeface="Helvetica Neue"/>
                <a:sym typeface="Helvetica Neue"/>
              </a:rPr>
              <a:t>SCs</a:t>
            </a:r>
            <a:r>
              <a:rPr sz="1600" i="1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sz="1600" b="1" i="1">
                <a:latin typeface="Helvetica Neue"/>
                <a:ea typeface="Helvetica Neue"/>
                <a:cs typeface="Helvetica Neue"/>
                <a:sym typeface="Helvetica Neue"/>
              </a:rPr>
              <a:t>upregulate p21, resulting in downregulation of p53 activity</a:t>
            </a:r>
            <a:r>
              <a:rPr sz="1600" i="1">
                <a:latin typeface="Helvetica Neue"/>
                <a:ea typeface="Helvetica Neue"/>
                <a:cs typeface="Helvetica Neue"/>
                <a:sym typeface="Helvetica Neue"/>
              </a:rPr>
              <a:t>, which inactivates apoptotic responses and increases</a:t>
            </a:r>
            <a:r>
              <a:rPr sz="1600" b="1" i="1">
                <a:latin typeface="Helvetica Neue"/>
                <a:ea typeface="Helvetica Neue"/>
                <a:cs typeface="Helvetica Neue"/>
                <a:sym typeface="Helvetica Neue"/>
              </a:rPr>
              <a:t> cell cycle entry and expansion of the SC pool, </a:t>
            </a:r>
            <a:r>
              <a:rPr sz="1600" i="1">
                <a:latin typeface="Helvetica Neue"/>
                <a:ea typeface="Helvetica Neue"/>
                <a:cs typeface="Helvetica Neue"/>
                <a:sym typeface="Helvetica Neue"/>
              </a:rPr>
              <a:t>increasing the rounds of symmetric divisions. </a:t>
            </a:r>
          </a:p>
        </p:txBody>
      </p:sp>
      <p:sp>
        <p:nvSpPr>
          <p:cNvPr id="140" name="Shape 140"/>
          <p:cNvSpPr/>
          <p:nvPr/>
        </p:nvSpPr>
        <p:spPr>
          <a:xfrm>
            <a:off x="507258" y="354304"/>
            <a:ext cx="4572002" cy="369291"/>
          </a:xfrm>
          <a:prstGeom prst="rect">
            <a:avLst/>
          </a:prstGeom>
          <a:ln>
            <a:solidFill/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400"/>
              </a:spcBef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/>
            </a:pPr>
            <a:r>
              <a:rPr sz="2400"/>
              <a:t> STEM CELLS AND CANCER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946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665" x="4857750" y="3705225"/>
          <p14:tracePt t="14902" x="4848225" y="3714750"/>
          <p14:tracePt t="14910" x="4830763" y="3687763"/>
          <p14:tracePt t="14918" x="4465638" y="3268663"/>
          <p14:tracePt t="14966" x="3911600" y="2751138"/>
          <p14:tracePt t="15014" x="3803650" y="2670175"/>
          <p14:tracePt t="15022" x="3536950" y="2490788"/>
          <p14:tracePt t="15033" x="3313113" y="2330450"/>
          <p14:tracePt t="15055" x="3125788" y="2205038"/>
          <p14:tracePt t="15067" x="2928938" y="2081213"/>
          <p14:tracePt t="15085" x="2741613" y="1965325"/>
          <p14:tracePt t="15100" x="2500313" y="1839913"/>
          <p14:tracePt t="15117" x="2205038" y="1687513"/>
          <p14:tracePt t="15132" x="2009775" y="1589088"/>
          <p14:tracePt t="15132" x="1893888" y="1571625"/>
          <p14:tracePt t="15151" x="1616075" y="1473200"/>
          <p14:tracePt t="15175" x="1544638" y="1455738"/>
          <p14:tracePt t="15183" x="1419225" y="1438275"/>
          <p14:tracePt t="15200" x="1366838" y="1419225"/>
          <p14:tracePt t="15216" x="1339850" y="1419225"/>
          <p14:tracePt t="15233" x="1322388" y="1419225"/>
          <p14:tracePt t="15250" x="1312863" y="1419225"/>
          <p14:tracePt t="15266" x="1303338" y="1419225"/>
          <p14:tracePt t="15303" x="1285875" y="1419225"/>
          <p14:tracePt t="15305" x="1268413" y="1446213"/>
          <p14:tracePt t="15318" x="1241425" y="1490663"/>
          <p14:tracePt t="15334" x="1223963" y="1608138"/>
          <p14:tracePt t="15353" x="1223963" y="1670050"/>
          <p14:tracePt t="15367" x="1204913" y="1741488"/>
          <p14:tracePt t="15385" x="1204913" y="1795463"/>
          <p14:tracePt t="15400" x="1204913" y="1847850"/>
          <p14:tracePt t="15428" x="1204913" y="1857375"/>
          <p14:tracePt t="15432" x="1204913" y="1919288"/>
          <p14:tracePt t="15450" x="1204913" y="1973263"/>
          <p14:tracePt t="15465" x="1214438" y="2017713"/>
          <p14:tracePt t="15483" x="1223963" y="2062163"/>
          <p14:tracePt t="15499" x="1241425" y="2098675"/>
          <p14:tracePt t="15516" x="1258888" y="2152650"/>
          <p14:tracePt t="15533" x="1303338" y="2214563"/>
          <p14:tracePt t="15550" x="1374775" y="2268538"/>
          <p14:tracePt t="15584" x="1428750" y="2303463"/>
          <p14:tracePt t="15585" x="1465263" y="2312988"/>
          <p14:tracePt t="15604" x="1527175" y="2347913"/>
          <p14:tracePt t="15618" x="1643063" y="2401888"/>
          <p14:tracePt t="15636" x="1776413" y="2438400"/>
          <p14:tracePt t="15650" x="1874838" y="2455863"/>
          <p14:tracePt t="15667" x="1955800" y="2465388"/>
          <p14:tracePt t="15683" x="2027238" y="2465388"/>
          <p14:tracePt t="15701" x="2170113" y="2465388"/>
          <p14:tracePt t="15716" x="2312988" y="2465388"/>
          <p14:tracePt t="15734" x="2482850" y="2490788"/>
          <p14:tracePt t="15750" x="2652713" y="2490788"/>
          <p14:tracePt t="15767" x="2724150" y="2490788"/>
          <p14:tracePt t="15783" x="2795588" y="2500313"/>
          <p14:tracePt t="15799" x="2867025" y="2500313"/>
          <p14:tracePt t="15816" x="2919413" y="2500313"/>
          <p14:tracePt t="15832" x="2973388" y="2500313"/>
          <p14:tracePt t="15849" x="3044825" y="2500313"/>
          <p14:tracePt t="15866" x="3116263" y="2500313"/>
          <p14:tracePt t="15882" x="3170238" y="2500313"/>
          <p14:tracePt t="15908" x="3187700" y="2482850"/>
          <p14:tracePt t="15916" x="3224213" y="2473325"/>
          <p14:tracePt t="15933" x="3276600" y="2446338"/>
          <p14:tracePt t="15933" x="3313113" y="2428875"/>
          <p14:tracePt t="15951" x="3340100" y="2411413"/>
          <p14:tracePt t="15966" x="3402013" y="2347913"/>
          <p14:tracePt t="15984" x="3455988" y="2303463"/>
          <p14:tracePt t="15999" x="3490913" y="2251075"/>
          <p14:tracePt t="16017" x="3536950" y="1946275"/>
          <p14:tracePt t="16017" x="3536950" y="1928813"/>
          <p14:tracePt t="16121" x="3517900" y="1911350"/>
          <p14:tracePt t="16133" x="3473450" y="1847850"/>
          <p14:tracePt t="16133" x="3465513" y="1830388"/>
          <p14:tracePt t="16151" x="3438525" y="1795463"/>
          <p14:tracePt t="16166" x="3295650" y="1714500"/>
          <p14:tracePt t="16166" x="3241675" y="1697038"/>
          <p14:tracePt t="16191" x="3214688" y="1679575"/>
          <p14:tracePt t="16199" x="3133725" y="1660525"/>
          <p14:tracePt t="16216" x="3054350" y="1633538"/>
          <p14:tracePt t="16232" x="2990850" y="1633538"/>
          <p14:tracePt t="16252" x="2946400" y="1633538"/>
          <p14:tracePt t="16267" x="2911475" y="1633538"/>
          <p14:tracePt t="16285" x="2874963" y="1633538"/>
          <p14:tracePt t="16301" x="2803525" y="1633538"/>
          <p14:tracePt t="16316" x="2724150" y="1633538"/>
          <p14:tracePt t="16334" x="2670175" y="1652588"/>
          <p14:tracePt t="16349" x="2544763" y="1714500"/>
          <p14:tracePt t="16369" x="2500313" y="1741488"/>
          <p14:tracePt t="16383" x="2428875" y="1785938"/>
          <p14:tracePt t="16401" x="2393950" y="1822450"/>
          <p14:tracePt t="16417" x="2322513" y="1911350"/>
          <p14:tracePt t="16441" x="2295525" y="1938338"/>
          <p14:tracePt t="16450" x="2251075" y="2017713"/>
          <p14:tracePt t="16466" x="2232025" y="2071688"/>
          <p14:tracePt t="16483" x="2224088" y="2143125"/>
          <p14:tracePt t="16499" x="2205038" y="2197100"/>
          <p14:tracePt t="16516" x="2187575" y="2241550"/>
          <p14:tracePt t="16516" x="2187575" y="2251075"/>
          <p14:tracePt t="16536" x="2187575" y="2286000"/>
          <p14:tracePt t="16551" x="2197100" y="2347913"/>
          <p14:tracePt t="16567" x="2224088" y="2411413"/>
          <p14:tracePt t="16584" x="2241550" y="2482850"/>
          <p14:tracePt t="16602" x="2286000" y="2554288"/>
          <p14:tracePt t="16619" x="2312988" y="2598738"/>
          <p14:tracePt t="16635" x="2330450" y="2625725"/>
          <p14:tracePt t="16651" x="2366963" y="2660650"/>
          <p14:tracePt t="16667" x="2401888" y="2697163"/>
          <p14:tracePt t="16690" x="2428875" y="2714625"/>
          <p14:tracePt t="16699" x="2490788" y="2741613"/>
          <p14:tracePt t="16716" x="2544763" y="2768600"/>
          <p14:tracePt t="16733" x="2616200" y="2786063"/>
          <p14:tracePt t="16733" x="2687638" y="2786063"/>
          <p14:tracePt t="16750" x="2741613" y="2803525"/>
          <p14:tracePt t="16766" x="2911475" y="2822575"/>
          <p14:tracePt t="16784" x="2965450" y="2822575"/>
          <p14:tracePt t="16799" x="3044825" y="2822575"/>
          <p14:tracePt t="16817" x="3133725" y="2822575"/>
          <p14:tracePt t="16832" x="3187700" y="2822575"/>
          <p14:tracePt t="16850" x="3232150" y="2822575"/>
          <p14:tracePt t="16866" x="3286125" y="2786063"/>
          <p14:tracePt t="16883" x="3340100" y="2741613"/>
          <p14:tracePt t="16899" x="3438525" y="2652713"/>
          <p14:tracePt t="16935" x="3473450" y="2616200"/>
          <p14:tracePt t="16936" x="3482975" y="2589213"/>
          <p14:tracePt t="16949" x="3527425" y="2527300"/>
          <p14:tracePt t="16966" x="3589338" y="2428875"/>
          <p14:tracePt t="16983" x="3616325" y="2384425"/>
          <p14:tracePt t="16999" x="3633788" y="2312988"/>
          <p14:tracePt t="17016" x="3643313" y="2224088"/>
          <p14:tracePt t="17033" x="3643313" y="2133600"/>
          <p14:tracePt t="17049" x="3643313" y="2017713"/>
          <p14:tracePt t="17065" x="3643313" y="1919288"/>
          <p14:tracePt t="17083" x="3643313" y="1857375"/>
          <p14:tracePt t="17099" x="3616325" y="1795463"/>
          <p14:tracePt t="17117" x="3544888" y="1731963"/>
          <p14:tracePt t="17133" x="3259138" y="1500188"/>
          <p14:tracePt t="17261" x="3251200" y="1500188"/>
          <p14:tracePt t="17264" x="3241675" y="1500188"/>
          <p14:tracePt t="17282" x="3232150" y="1500188"/>
          <p14:tracePt t="17283" x="3187700" y="1500188"/>
          <p14:tracePt t="17300" x="3133725" y="1509713"/>
          <p14:tracePt t="17316" x="3071813" y="1536700"/>
          <p14:tracePt t="17333" x="3000375" y="1581150"/>
          <p14:tracePt t="17366" x="2901950" y="1616075"/>
          <p14:tracePt t="17367" x="2840038" y="1652588"/>
          <p14:tracePt t="17383" x="2786063" y="1679575"/>
          <p14:tracePt t="17400" x="2759075" y="1704975"/>
          <p14:tracePt t="17416" x="2724150" y="1714500"/>
          <p14:tracePt t="17433" x="2687638" y="1751013"/>
          <p14:tracePt t="17472" x="2660650" y="1776413"/>
          <p14:tracePt t="17473" x="2633663" y="1795463"/>
          <p14:tracePt t="17482" x="2616200" y="1822450"/>
          <p14:tracePt t="17499" x="2562225" y="1884363"/>
          <p14:tracePt t="17516" x="2554288" y="1946275"/>
          <p14:tracePt t="17533" x="2527300" y="1982788"/>
          <p14:tracePt t="17549" x="2509838" y="2036763"/>
          <p14:tracePt t="17549" x="2500313" y="2054225"/>
          <p14:tracePt t="17567" x="2482850" y="2108200"/>
          <p14:tracePt t="17584" x="2482850" y="2143125"/>
          <p14:tracePt t="17600" x="2482850" y="2197100"/>
          <p14:tracePt t="17617" x="2473325" y="2224088"/>
          <p14:tracePt t="17633" x="2473325" y="2259013"/>
          <p14:tracePt t="17650" x="2473325" y="2286000"/>
          <p14:tracePt t="17666" x="2473325" y="2295525"/>
          <p14:tracePt t="17683" x="2473325" y="2322513"/>
          <p14:tracePt t="17699" x="2473325" y="2357438"/>
          <p14:tracePt t="17717" x="2473325" y="2374900"/>
          <p14:tracePt t="17732" x="2473325" y="2419350"/>
          <p14:tracePt t="17750" x="2509838" y="2509838"/>
          <p14:tracePt t="17783" x="2527300" y="2527300"/>
          <p14:tracePt t="17783" x="2571750" y="2589213"/>
          <p14:tracePt t="17800" x="2608263" y="2633663"/>
          <p14:tracePt t="17816" x="2625725" y="2670175"/>
          <p14:tracePt t="17833" x="2643188" y="2687638"/>
          <p14:tracePt t="17850" x="2670175" y="2724150"/>
          <p14:tracePt t="17866" x="2714625" y="2751138"/>
          <p14:tracePt t="17883" x="2724150" y="2768600"/>
          <p14:tracePt t="17899" x="2768600" y="2795588"/>
          <p14:tracePt t="17916" x="2803525" y="2803525"/>
          <p14:tracePt t="17932" x="2847975" y="2813050"/>
          <p14:tracePt t="17965" x="2847975" y="2822575"/>
          <p14:tracePt t="17967" x="2874963" y="2822575"/>
          <p14:tracePt t="17983" x="2901950" y="2822575"/>
          <p14:tracePt t="18001" x="2919413" y="2822575"/>
          <p14:tracePt t="18016" x="2946400" y="2822575"/>
          <p14:tracePt t="18034" x="2982913" y="2822575"/>
          <p14:tracePt t="18049" x="3017838" y="2822575"/>
          <p14:tracePt t="18067" x="3071813" y="2822575"/>
          <p14:tracePt t="18082" x="3116263" y="2822575"/>
          <p14:tracePt t="18100" x="3179763" y="2822575"/>
          <p14:tracePt t="18116" x="3224213" y="2795588"/>
          <p14:tracePt t="18133" x="3303588" y="2786063"/>
          <p14:tracePt t="18149" x="3367088" y="2759075"/>
          <p14:tracePt t="18149" x="3375025" y="2759075"/>
          <p14:tracePt t="18167" x="3446463" y="2732088"/>
          <p14:tracePt t="18183" x="3500438" y="2705100"/>
          <p14:tracePt t="18200" x="3554413" y="2679700"/>
          <p14:tracePt t="18216" x="3589338" y="2660650"/>
          <p14:tracePt t="18234" x="3803650" y="2562225"/>
          <p14:tracePt t="18301" x="3848100" y="2536825"/>
          <p14:tracePt t="18317" x="3902075" y="2509838"/>
          <p14:tracePt t="18334" x="3983038" y="2473325"/>
          <p14:tracePt t="18349" x="4044950" y="2428875"/>
          <p14:tracePt t="18366" x="4125913" y="2374900"/>
          <p14:tracePt t="18384" x="4170363" y="2339975"/>
          <p14:tracePt t="18400" x="4232275" y="2295525"/>
          <p14:tracePt t="18417" x="4303713" y="2241550"/>
          <p14:tracePt t="18433" x="4357688" y="2205038"/>
          <p14:tracePt t="18450" x="4411663" y="2160588"/>
          <p14:tracePt t="18466" x="4446588" y="2125663"/>
          <p14:tracePt t="18484" x="4491038" y="2098675"/>
          <p14:tracePt t="18499" x="4527550" y="2062163"/>
          <p14:tracePt t="18516" x="4545013" y="2044700"/>
          <p14:tracePt t="18533" x="4572000" y="2017713"/>
          <p14:tracePt t="18550" x="4589463" y="2000250"/>
          <p14:tracePt t="18566" x="4598988" y="1965325"/>
          <p14:tracePt t="18584" x="4616450" y="1938338"/>
          <p14:tracePt t="18599" x="4616450" y="1928813"/>
          <p14:tracePt t="18617" x="4625975" y="1911350"/>
          <p14:tracePt t="18632" x="4625975" y="1901825"/>
          <p14:tracePt t="18669" x="4625975" y="1893888"/>
          <p14:tracePt t="19278" x="4625975" y="1884363"/>
          <p14:tracePt t="19392" x="4608513" y="1874838"/>
          <p14:tracePt t="19400" x="4446588" y="1874838"/>
          <p14:tracePt t="19400" x="4205288" y="1874838"/>
          <p14:tracePt t="19408" x="3884613" y="1874838"/>
          <p14:tracePt t="19417" x="3322638" y="1785938"/>
          <p14:tracePt t="19433" x="2938463" y="1731963"/>
          <p14:tracePt t="19450" x="2768600" y="1714500"/>
          <p14:tracePt t="19466" x="2732088" y="1714500"/>
          <p14:tracePt t="19485" x="2687638" y="1714500"/>
          <p14:tracePt t="19500" x="2652713" y="1714500"/>
          <p14:tracePt t="19517" x="2581275" y="1724025"/>
          <p14:tracePt t="19534" x="2455863" y="1776413"/>
          <p14:tracePt t="19554" x="2366963" y="1822450"/>
          <p14:tracePt t="19585" x="2276475" y="1857375"/>
          <p14:tracePt t="19587" x="2224088" y="1901825"/>
          <p14:tracePt t="19604" x="2170113" y="1946275"/>
          <p14:tracePt t="19620" x="2116138" y="2017713"/>
          <p14:tracePt t="19637" x="2089150" y="2116138"/>
          <p14:tracePt t="19653" x="2071688" y="2214563"/>
          <p14:tracePt t="19668" x="2071688" y="2268538"/>
          <p14:tracePt t="19683" x="2071688" y="2295525"/>
          <p14:tracePt t="19700" x="2071688" y="2322513"/>
          <p14:tracePt t="19717" x="2089150" y="2347913"/>
          <p14:tracePt t="19733" x="2160588" y="2374900"/>
          <p14:tracePt t="19756" x="2197100" y="2401888"/>
          <p14:tracePt t="19756" x="2224088" y="2419350"/>
          <p14:tracePt t="19766" x="2268538" y="2438400"/>
          <p14:tracePt t="19782" x="2428875" y="2509838"/>
          <p14:tracePt t="19800" x="2554288" y="2562225"/>
          <p14:tracePt t="19816" x="2670175" y="2608263"/>
          <p14:tracePt t="19833" x="2759075" y="2633663"/>
          <p14:tracePt t="19849" x="2840038" y="2670175"/>
          <p14:tracePt t="19866" x="2938463" y="2687638"/>
          <p14:tracePt t="19883" x="3062288" y="2705100"/>
          <p14:tracePt t="19899" x="3179763" y="2705100"/>
          <p14:tracePt t="19916" x="3322638" y="2705100"/>
          <p14:tracePt t="19932" x="3455988" y="2705100"/>
          <p14:tracePt t="19949" x="3616325" y="2705100"/>
          <p14:tracePt t="19949" x="3687763" y="2705100"/>
          <p14:tracePt t="19967" x="3759200" y="2697163"/>
          <p14:tracePt t="19983" x="3973513" y="2616200"/>
          <p14:tracePt t="19999" x="4081463" y="2581275"/>
          <p14:tracePt t="20016" x="4214813" y="2509838"/>
          <p14:tracePt t="20032" x="4295775" y="2455863"/>
          <p14:tracePt t="20050" x="4394200" y="2393950"/>
          <p14:tracePt t="20065" x="4438650" y="2330450"/>
          <p14:tracePt t="20082" x="4465638" y="2276475"/>
          <p14:tracePt t="20099" x="4483100" y="2187575"/>
          <p14:tracePt t="20118" x="4500563" y="2098675"/>
          <p14:tracePt t="20133" x="4500563" y="2000250"/>
          <p14:tracePt t="20152" x="4500563" y="1965325"/>
          <p14:tracePt t="20167" x="4491038" y="1911350"/>
          <p14:tracePt t="20183" x="4438650" y="1847850"/>
          <p14:tracePt t="20199" x="4357688" y="1785938"/>
          <p14:tracePt t="20216" x="4205288" y="1687513"/>
          <p14:tracePt t="20232" x="4010025" y="1589088"/>
          <p14:tracePt t="20250" x="3840163" y="1554163"/>
          <p14:tracePt t="20265" x="3687763" y="1509713"/>
          <p14:tracePt t="20283" x="3571875" y="1509713"/>
          <p14:tracePt t="20299" x="3517900" y="1509713"/>
          <p14:tracePt t="20316" x="3465513" y="1509713"/>
          <p14:tracePt t="20332" x="3394075" y="1509713"/>
          <p14:tracePt t="20350" x="3295650" y="1536700"/>
          <p14:tracePt t="20366" x="3116263" y="1589088"/>
          <p14:tracePt t="20384" x="3017838" y="1625600"/>
          <p14:tracePt t="20401" x="2928938" y="1670050"/>
          <p14:tracePt t="20416" x="2840038" y="1724025"/>
          <p14:tracePt t="20433" x="2544763" y="1982788"/>
          <p14:tracePt t="20490" x="2536825" y="2009775"/>
          <p14:tracePt t="20499" x="2509838" y="2054225"/>
          <p14:tracePt t="20516" x="2500313" y="2116138"/>
          <p14:tracePt t="20532" x="2482850" y="2170113"/>
          <p14:tracePt t="20549" x="2473325" y="2224088"/>
          <p14:tracePt t="20549" x="2473325" y="2251075"/>
          <p14:tracePt t="20567" x="2473325" y="2303463"/>
          <p14:tracePt t="20583" x="2473325" y="2357438"/>
          <p14:tracePt t="20601" x="2473325" y="2411413"/>
          <p14:tracePt t="20618" x="2473325" y="2490788"/>
          <p14:tracePt t="20635" x="2517775" y="2536825"/>
          <p14:tracePt t="20651" x="2544763" y="2562225"/>
          <p14:tracePt t="20668" x="2571750" y="2581275"/>
          <p14:tracePt t="20683" x="2616200" y="2598738"/>
          <p14:tracePt t="20699" x="2643188" y="2616200"/>
          <p14:tracePt t="20715" x="2697163" y="2616200"/>
          <p14:tracePt t="20732" x="2795588" y="2616200"/>
          <p14:tracePt t="20749" x="2911475" y="2616200"/>
          <p14:tracePt t="20749" x="2965450" y="2616200"/>
          <p14:tracePt t="20767" x="3009900" y="2616200"/>
          <p14:tracePt t="20783" x="3143250" y="2616200"/>
          <p14:tracePt t="20805" x="3251200" y="2616200"/>
          <p14:tracePt t="20816" x="3322638" y="2608263"/>
          <p14:tracePt t="20834" x="3384550" y="2608263"/>
          <p14:tracePt t="20850" x="3455988" y="2581275"/>
          <p14:tracePt t="20866" x="3527425" y="2536825"/>
          <p14:tracePt t="20883" x="3571875" y="2509838"/>
          <p14:tracePt t="20898" x="3616325" y="2482850"/>
          <p14:tracePt t="20916" x="3643313" y="2438400"/>
          <p14:tracePt t="20932" x="3652838" y="2401888"/>
          <p14:tracePt t="20949" x="3679825" y="2295525"/>
          <p14:tracePt t="20981" x="3679825" y="2179638"/>
          <p14:tracePt t="20999" x="3679825" y="2108200"/>
          <p14:tracePt t="21016" x="3660775" y="2062163"/>
          <p14:tracePt t="21032" x="3625850" y="2000250"/>
          <p14:tracePt t="21049" x="3608388" y="1973263"/>
          <p14:tracePt t="21066" x="3554413" y="1928813"/>
          <p14:tracePt t="21083" x="3465513" y="1857375"/>
          <p14:tracePt t="21099" x="3357563" y="1803400"/>
          <p14:tracePt t="21117" x="3276600" y="1776413"/>
          <p14:tracePt t="21132" x="3214688" y="1741488"/>
          <p14:tracePt t="21149" x="3197225" y="1741488"/>
          <p14:tracePt t="21166" x="3143250" y="1741488"/>
          <p14:tracePt t="21166" x="3133725" y="1741488"/>
          <p14:tracePt t="21184" x="3108325" y="1741488"/>
          <p14:tracePt t="21200" x="3071813" y="1741488"/>
          <p14:tracePt t="21216" x="3027363" y="1741488"/>
          <p14:tracePt t="21233" x="2938463" y="1741488"/>
          <p14:tracePt t="21249" x="2867025" y="1741488"/>
          <p14:tracePt t="21266" x="2732088" y="1776413"/>
          <p14:tracePt t="21283" x="2581275" y="1822450"/>
          <p14:tracePt t="21300" x="2490788" y="1839913"/>
          <p14:tracePt t="21316" x="2401888" y="1866900"/>
          <p14:tracePt t="21332" x="2312988" y="1911350"/>
          <p14:tracePt t="21351" x="2160588" y="1946275"/>
          <p14:tracePt t="21370" x="2009775" y="2000250"/>
          <p14:tracePt t="21384" x="1866900" y="2062163"/>
          <p14:tracePt t="21402" x="1751013" y="2125663"/>
          <p14:tracePt t="21418" x="1670050" y="2179638"/>
          <p14:tracePt t="21436" x="1625600" y="2214563"/>
          <p14:tracePt t="21451" x="1571625" y="2251075"/>
          <p14:tracePt t="21469" x="1384300" y="2633663"/>
          <p14:tracePt t="21537" x="1339850" y="2795588"/>
          <p14:tracePt t="21580" x="1339850" y="2813050"/>
          <p14:tracePt t="21599" x="1339850" y="2867025"/>
          <p14:tracePt t="21600" x="1339850" y="2901950"/>
          <p14:tracePt t="21618" x="1339850" y="2938463"/>
          <p14:tracePt t="21632" x="1339850" y="2955925"/>
          <p14:tracePt t="21649" x="1339850" y="2973388"/>
          <p14:tracePt t="21665" x="1339850" y="2982913"/>
          <p14:tracePt t="21682" x="1347788" y="2990850"/>
          <p14:tracePt t="21742" x="1347788" y="3009900"/>
          <p14:tracePt t="21751" x="1357313" y="3009900"/>
          <p14:tracePt t="21752" x="1357313" y="3017838"/>
          <p14:tracePt t="21766" x="1366838" y="3017838"/>
          <p14:tracePt t="21774" x="1374775" y="3036888"/>
          <p14:tracePt t="21774" x="1384300" y="3054350"/>
          <p14:tracePt t="21783" x="1411288" y="3081338"/>
          <p14:tracePt t="21799" x="1438275" y="3098800"/>
          <p14:tracePt t="21816" x="1455738" y="3133725"/>
          <p14:tracePt t="21832" x="1482725" y="3152775"/>
          <p14:tracePt t="21849" x="1509713" y="3160713"/>
          <p14:tracePt t="21866" x="1527175" y="3179763"/>
          <p14:tracePt t="21884" x="1562100" y="3179763"/>
          <p14:tracePt t="21899" x="1581150" y="3187700"/>
          <p14:tracePt t="21917" x="1598613" y="3187700"/>
          <p14:tracePt t="21932" x="1652588" y="3187700"/>
          <p14:tracePt t="21950" x="1697038" y="3187700"/>
          <p14:tracePt t="21965" x="1731963" y="3187700"/>
          <p14:tracePt t="21965" x="1758950" y="3187700"/>
          <p14:tracePt t="21983" x="1812925" y="3187700"/>
          <p14:tracePt t="21999" x="1866900" y="3187700"/>
          <p14:tracePt t="22016" x="1919288" y="3170238"/>
          <p14:tracePt t="22033" x="1990725" y="3125788"/>
          <p14:tracePt t="22049" x="2044700" y="3089275"/>
          <p14:tracePt t="22066" x="2116138" y="3036888"/>
          <p14:tracePt t="22082" x="2179638" y="2938463"/>
          <p14:tracePt t="22099" x="2232025" y="2857500"/>
          <p14:tracePt t="22116" x="2259013" y="2751138"/>
          <p14:tracePt t="22133" x="2286000" y="2670175"/>
          <p14:tracePt t="22149" x="2286000" y="2608263"/>
          <p14:tracePt t="22166" x="2286000" y="2536825"/>
          <p14:tracePt t="22182" x="2286000" y="2455863"/>
          <p14:tracePt t="22200" x="2286000" y="2419350"/>
          <p14:tracePt t="22215" x="2259013" y="2374900"/>
          <p14:tracePt t="22233" x="2214563" y="2339975"/>
          <p14:tracePt t="22248" x="2160588" y="2286000"/>
          <p14:tracePt t="22267" x="2081213" y="2232025"/>
          <p14:tracePt t="22282" x="1982788" y="2187575"/>
          <p14:tracePt t="22300" x="1938338" y="2170113"/>
          <p14:tracePt t="22316" x="1884363" y="2160588"/>
          <p14:tracePt t="22332" x="1839913" y="2143125"/>
          <p14:tracePt t="22349" x="1785938" y="2143125"/>
          <p14:tracePt t="22349" x="1758950" y="2143125"/>
          <p14:tracePt t="22368" x="1704975" y="2133600"/>
          <p14:tracePt t="22386" x="1652588" y="2133600"/>
          <p14:tracePt t="22401" x="1581150" y="2133600"/>
          <p14:tracePt t="22419" x="1544638" y="2133600"/>
          <p14:tracePt t="22434" x="1490663" y="2133600"/>
          <p14:tracePt t="22452" x="1411288" y="2170113"/>
          <p14:tracePt t="22467" x="1347788" y="2179638"/>
          <p14:tracePt t="22485" x="1268413" y="2214563"/>
          <p14:tracePt t="22500" x="1187450" y="2251075"/>
          <p14:tracePt t="22517" x="1125538" y="2276475"/>
          <p14:tracePt t="22532" x="1071563" y="2303463"/>
          <p14:tracePt t="22549" x="1044575" y="2312988"/>
          <p14:tracePt t="22566" x="1017588" y="2339975"/>
          <p14:tracePt t="22566" x="1009650" y="2357438"/>
          <p14:tracePt t="22583" x="990600" y="2374900"/>
          <p14:tracePt t="22599" x="982663" y="2401888"/>
          <p14:tracePt t="22617" x="965200" y="2554288"/>
          <p14:tracePt t="22673" x="965200" y="2562225"/>
          <p14:tracePt t="22682" x="965200" y="2616200"/>
          <p14:tracePt t="22699" x="965200" y="2670175"/>
          <p14:tracePt t="22716" x="965200" y="2741613"/>
          <p14:tracePt t="22732" x="965200" y="2803525"/>
          <p14:tracePt t="22749" x="965200" y="2847975"/>
          <p14:tracePt t="22782" x="973138" y="2867025"/>
          <p14:tracePt t="22783" x="973138" y="2874963"/>
          <p14:tracePt t="22798" x="990600" y="2911475"/>
          <p14:tracePt t="22815" x="1009650" y="2946400"/>
          <p14:tracePt t="22832" x="1027113" y="2982913"/>
          <p14:tracePt t="22849" x="1054100" y="3027363"/>
          <p14:tracePt t="22866" x="1062038" y="3044825"/>
          <p14:tracePt t="22882" x="1071563" y="3062288"/>
          <p14:tracePt t="22899" x="1081088" y="3062288"/>
          <p14:tracePt t="22916" x="1081088" y="3089275"/>
          <p14:tracePt t="22932" x="1098550" y="3108325"/>
          <p14:tracePt t="23150" x="1108075" y="3108325"/>
          <p14:tracePt t="23687" x="1116013" y="3125788"/>
          <p14:tracePt t="23711" x="1125538" y="3143250"/>
          <p14:tracePt t="23719" x="1152525" y="3152775"/>
          <p14:tracePt t="23719" x="1169988" y="3160713"/>
          <p14:tracePt t="24063" x="1169988" y="3170238"/>
          <p14:tracePt t="24071" x="1169988" y="3187700"/>
          <p14:tracePt t="24083" x="1169988" y="3205163"/>
          <p14:tracePt t="24099" x="1143000" y="3205163"/>
          <p14:tracePt t="24100" x="1133475" y="3224213"/>
          <p14:tracePt t="24117" x="1089025" y="3241675"/>
          <p14:tracePt t="24133" x="1062038" y="3251200"/>
          <p14:tracePt t="24150" x="1036638" y="3268663"/>
          <p14:tracePt t="24166" x="1009650" y="3276600"/>
          <p14:tracePt t="24166" x="990600" y="3286125"/>
          <p14:tracePt t="24184" x="982663" y="3286125"/>
          <p14:tracePt t="24272" x="965200" y="3303588"/>
          <p14:tracePt t="24281" x="955675" y="3303588"/>
          <p14:tracePt t="24296" x="946150" y="3303588"/>
          <p14:tracePt t="24304" x="919163" y="3303588"/>
          <p14:tracePt t="24307" x="911225" y="3303588"/>
          <p14:tracePt t="24317" x="893763" y="3313113"/>
          <p14:tracePt t="24333" x="874713" y="3322638"/>
          <p14:tracePt t="24350" x="839788" y="3340100"/>
          <p14:tracePt t="24367" x="830263" y="3348038"/>
          <p14:tracePt t="24367" x="812800" y="3348038"/>
          <p14:tracePt t="24384" x="768350" y="3375025"/>
          <p14:tracePt t="24400" x="696913" y="3438525"/>
          <p14:tracePt t="24417" x="633413" y="3500438"/>
          <p14:tracePt t="24433" x="554038" y="3589338"/>
          <p14:tracePt t="24450" x="527050" y="3652838"/>
          <p14:tracePt t="24466" x="490538" y="3714750"/>
          <p14:tracePt t="24484" x="482600" y="3741738"/>
          <p14:tracePt t="24607" x="482600" y="3751263"/>
          <p14:tracePt t="24632" x="490538" y="3751263"/>
          <p14:tracePt t="24639" x="509588" y="3751263"/>
          <p14:tracePt t="24647" x="536575" y="3751263"/>
          <p14:tracePt t="24655" x="588963" y="3751263"/>
          <p14:tracePt t="24666" x="633413" y="3751263"/>
          <p14:tracePt t="24683" x="687388" y="3732213"/>
          <p14:tracePt t="24701" x="776288" y="3660775"/>
          <p14:tracePt t="24716" x="812800" y="3571875"/>
          <p14:tracePt t="24733" x="874713" y="3419475"/>
          <p14:tracePt t="24750" x="893763" y="3224213"/>
          <p14:tracePt t="24766" x="893763" y="3054350"/>
          <p14:tracePt t="24766" x="893763" y="2955925"/>
          <p14:tracePt t="24783" x="588963" y="2419350"/>
          <p14:tracePt t="24977" x="581025" y="2419350"/>
          <p14:tracePt t="24983" x="517525" y="2401888"/>
          <p14:tracePt t="25000" x="473075" y="2393950"/>
          <p14:tracePt t="25017" x="411163" y="2393950"/>
          <p14:tracePt t="25033" x="339725" y="2374900"/>
          <p14:tracePt t="25050" x="285750" y="2374900"/>
          <p14:tracePt t="25066" x="231775" y="2374900"/>
          <p14:tracePt t="25083" x="196850" y="2374900"/>
          <p14:tracePt t="25100" x="133350" y="2374900"/>
          <p14:tracePt t="25118" x="98425" y="2374900"/>
          <p14:tracePt t="25133" x="61913" y="2374900"/>
          <p14:tracePt t="25150" x="17463" y="2374900"/>
          <p14:tracePt t="25166" x="9525" y="2374900"/>
          <p14:tracePt t="25166" x="0" y="2374900"/>
          <p14:tracePt t="25240" x="0" y="2384425"/>
          <p14:tracePt t="25247" x="0" y="2393950"/>
          <p14:tracePt t="25255" x="0" y="2401888"/>
          <p14:tracePt t="25266" x="0" y="2419350"/>
          <p14:tracePt t="25268" x="0" y="2473325"/>
          <p14:tracePt t="25283" x="0" y="2527300"/>
          <p14:tracePt t="25300" x="0" y="2581275"/>
          <p14:tracePt t="25316" x="0" y="2633663"/>
          <p14:tracePt t="25333" x="0" y="2687638"/>
          <p14:tracePt t="25350" x="17463" y="2759075"/>
          <p14:tracePt t="25366" x="36513" y="2867025"/>
          <p14:tracePt t="25383" x="71438" y="2938463"/>
          <p14:tracePt t="25403" x="88900" y="2955925"/>
          <p14:tracePt t="25417" x="98425" y="3000375"/>
          <p14:tracePt t="25436" x="115888" y="3044825"/>
          <p14:tracePt t="25451" x="125413" y="3062288"/>
          <p14:tracePt t="25468" x="142875" y="3108325"/>
          <p14:tracePt t="25485" x="142875" y="3125788"/>
          <p14:tracePt t="25502" x="142875" y="3143250"/>
          <p14:tracePt t="25518" x="142875" y="3160713"/>
          <p14:tracePt t="25518" x="152400" y="3179763"/>
          <p14:tracePt t="25537" x="152400" y="3214688"/>
          <p14:tracePt t="25567" x="152400" y="3224213"/>
          <p14:tracePt t="25568" x="152400" y="3241675"/>
          <p14:tracePt t="25583" x="152400" y="3286125"/>
          <p14:tracePt t="25601" x="152400" y="3313113"/>
          <p14:tracePt t="25617" x="152400" y="3348038"/>
          <p14:tracePt t="25633" x="152400" y="3375025"/>
          <p14:tracePt t="25650" x="152400" y="3394075"/>
          <p14:tracePt t="25667" x="152400" y="3419475"/>
          <p14:tracePt t="25684" x="152400" y="3429000"/>
          <p14:tracePt t="25699" x="152400" y="3446463"/>
          <p14:tracePt t="25717" x="152400" y="3455988"/>
          <p14:tracePt t="25733" x="160338" y="3482975"/>
          <p14:tracePt t="25750" x="160338" y="3500438"/>
          <p14:tracePt t="25766" x="169863" y="3527425"/>
          <p14:tracePt t="25766" x="179388" y="3536950"/>
          <p14:tracePt t="25784" x="187325" y="3554413"/>
          <p14:tracePt t="25800" x="196850" y="3581400"/>
          <p14:tracePt t="25817" x="204788" y="3589338"/>
          <p14:tracePt t="25833" x="223838" y="3598863"/>
          <p14:tracePt t="25872" x="223838" y="3608388"/>
          <p14:tracePt t="25904" x="231775" y="3608388"/>
          <p14:tracePt t="25928" x="231775" y="3616325"/>
          <p14:tracePt t="25984" x="241300" y="3616325"/>
          <p14:tracePt t="25985" x="330200" y="3625850"/>
          <p14:tracePt t="26104" x="339725" y="3625850"/>
          <p14:tracePt t="26127" x="347663" y="3625850"/>
          <p14:tracePt t="26131" x="357188" y="3625850"/>
          <p14:tracePt t="26142" x="384175" y="3625850"/>
          <p14:tracePt t="26150" x="401638" y="3625850"/>
          <p14:tracePt t="26166" x="419100" y="3625850"/>
          <p14:tracePt t="26183" x="438150" y="3625850"/>
          <p14:tracePt t="26200" x="446088" y="3625850"/>
          <p14:tracePt t="26216" x="455613" y="3625850"/>
          <p14:tracePt t="26233" x="482600" y="3625850"/>
          <p14:tracePt t="26250" x="500063" y="3625850"/>
          <p14:tracePt t="26267" x="527050" y="3625850"/>
          <p14:tracePt t="26282" x="544513" y="3625850"/>
          <p14:tracePt t="26300" x="581025" y="3625850"/>
          <p14:tracePt t="26334" x="588963" y="3625850"/>
          <p14:tracePt t="26349" x="608013" y="3625850"/>
          <p14:tracePt t="26350" x="625475" y="3625850"/>
          <p14:tracePt t="26366" x="633413" y="3625850"/>
          <p14:tracePt t="26383" x="660400" y="3625850"/>
          <p14:tracePt t="26402" x="687388" y="3625850"/>
          <p14:tracePt t="26417" x="714375" y="3625850"/>
          <p14:tracePt t="26434" x="723900" y="3625850"/>
          <p14:tracePt t="26452" x="731838" y="3625850"/>
          <p14:tracePt t="26488" x="750888" y="3625850"/>
          <p14:tracePt t="26504" x="758825" y="3625850"/>
          <p14:tracePt t="26506" x="758825" y="3616325"/>
          <p14:tracePt t="26518" x="768350" y="3616325"/>
          <p14:tracePt t="26534" x="776288" y="3608388"/>
          <p14:tracePt t="26534" x="776288" y="3598863"/>
          <p14:tracePt t="26591" x="785813" y="3598863"/>
          <p14:tracePt t="26609" x="812800" y="3589338"/>
          <p14:tracePt t="26623" x="822325" y="3581400"/>
          <p14:tracePt t="26943" x="822325" y="3571875"/>
          <p14:tracePt t="27104" x="822325" y="3562350"/>
          <p14:tracePt t="27111" x="847725" y="3429000"/>
          <p14:tracePt t="27166" x="857250" y="3411538"/>
          <p14:tracePt t="27182" x="857250" y="3402013"/>
          <p14:tracePt t="27239" x="857250" y="3394075"/>
          <p14:tracePt t="27248" x="857250" y="3384550"/>
          <p14:tracePt t="27255" x="874713" y="3367088"/>
          <p14:tracePt t="27288" x="874713" y="3357563"/>
          <p14:tracePt t="27300" x="874713" y="3348038"/>
          <p14:tracePt t="27319" x="874713" y="3340100"/>
          <p14:tracePt t="27321" x="893763" y="3295650"/>
          <p14:tracePt t="27383" x="893763" y="3286125"/>
          <p14:tracePt t="27384" x="893763" y="3268663"/>
          <p14:tracePt t="27399" x="901700" y="3251200"/>
          <p14:tracePt t="27416" x="901700" y="3232150"/>
          <p14:tracePt t="27433" x="901700" y="3214688"/>
          <p14:tracePt t="27452" x="919163" y="3187700"/>
          <p14:tracePt t="27467" x="919163" y="3179763"/>
          <p14:tracePt t="27485" x="928688" y="3152775"/>
          <p14:tracePt t="27501" x="928688" y="3143250"/>
          <p14:tracePt t="27517" x="928688" y="3133725"/>
          <p14:tracePt t="27534" x="938213" y="3108325"/>
          <p14:tracePt t="27569" x="938213" y="3098800"/>
          <p14:tracePt t="27570" x="938213" y="3081338"/>
          <p14:tracePt t="27632" x="938213" y="3071813"/>
          <p14:tracePt t="27647" x="938213" y="3062288"/>
          <p14:tracePt t="27663" x="938213" y="3054350"/>
          <p14:tracePt t="27668" x="938213" y="3036888"/>
          <p14:tracePt t="27683" x="938213" y="3027363"/>
          <p14:tracePt t="27700" x="938213" y="3017838"/>
          <p14:tracePt t="27716" x="938213" y="2990850"/>
          <p14:tracePt t="27733" x="938213" y="2973388"/>
          <p14:tracePt t="27749" x="938213" y="2955925"/>
          <p14:tracePt t="27766" x="938213" y="2946400"/>
          <p14:tracePt t="27783" x="938213" y="2928938"/>
          <p14:tracePt t="27800" x="938213" y="2919413"/>
          <p14:tracePt t="27816" x="928688" y="2911475"/>
          <p14:tracePt t="27833" x="928688" y="2901950"/>
          <p14:tracePt t="27850" x="919163" y="2874963"/>
          <p14:tracePt t="27866" x="911225" y="2867025"/>
          <p14:tracePt t="27883" x="893763" y="2847975"/>
          <p14:tracePt t="27900" x="884238" y="2840038"/>
          <p14:tracePt t="27916" x="874713" y="2840038"/>
          <p14:tracePt t="28103" x="847725" y="2840038"/>
          <p14:tracePt t="28111" x="822325" y="2840038"/>
          <p14:tracePt t="28117" x="795338" y="2840038"/>
          <p14:tracePt t="28132" x="768350" y="2840038"/>
          <p14:tracePt t="28133" x="679450" y="2840038"/>
          <p14:tracePt t="28150" x="581025" y="2840038"/>
          <p14:tracePt t="28166" x="544513" y="2840038"/>
          <p14:tracePt t="28166" x="536575" y="2840038"/>
          <p14:tracePt t="28216" x="517525" y="2840038"/>
          <p14:tracePt t="28343" x="509588" y="2840038"/>
          <p14:tracePt t="28351" x="500063" y="2840038"/>
          <p14:tracePt t="28359" x="455613" y="2847975"/>
          <p14:tracePt t="28391" x="438150" y="2867025"/>
          <p14:tracePt t="28400" x="428625" y="2874963"/>
          <p14:tracePt t="28405" x="401638" y="2901950"/>
          <p14:tracePt t="28416" x="374650" y="2928938"/>
          <p14:tracePt t="28433" x="366713" y="2938463"/>
          <p14:tracePt t="28449" x="347663" y="2955925"/>
          <p14:tracePt t="28466" x="339725" y="2965450"/>
          <p14:tracePt t="28483" x="312738" y="2990850"/>
          <p14:tracePt t="28500" x="295275" y="3009900"/>
          <p14:tracePt t="28518" x="276225" y="3044825"/>
          <p14:tracePt t="28535" x="250825" y="3071813"/>
          <p14:tracePt t="28551" x="214313" y="3116263"/>
          <p14:tracePt t="28569" x="204788" y="3116263"/>
          <p14:tracePt t="28583" x="179388" y="3179763"/>
          <p14:tracePt t="28616" x="169863" y="3187700"/>
          <p14:tracePt t="28616" x="160338" y="3205163"/>
          <p14:tracePt t="28634" x="152400" y="3214688"/>
          <p14:tracePt t="28649" x="152400" y="3224213"/>
          <p14:tracePt t="28666" x="152400" y="3251200"/>
          <p14:tracePt t="28683" x="152400" y="3259138"/>
          <p14:tracePt t="28775" x="152400" y="3276600"/>
          <p14:tracePt t="28824" x="152400" y="3295650"/>
          <p14:tracePt t="28831" x="160338" y="3295650"/>
          <p14:tracePt t="28855" x="169863" y="3303588"/>
          <p14:tracePt t="28871" x="187325" y="3313113"/>
          <p14:tracePt t="28927" x="204788" y="3322638"/>
          <p14:tracePt t="28943" x="214313" y="3322638"/>
          <p14:tracePt t="28960" x="223838" y="3340100"/>
          <p14:tracePt t="28967" x="241300" y="3340100"/>
          <p14:tracePt t="29001" x="250825" y="3348038"/>
          <p14:tracePt t="29024" x="258763" y="3348038"/>
          <p14:tracePt t="29032" x="276225" y="3367088"/>
          <p14:tracePt t="29045" x="285750" y="3367088"/>
          <p14:tracePt t="29049" x="295275" y="3375025"/>
          <p14:tracePt t="29066" x="322263" y="3384550"/>
          <p14:tracePt t="29083" x="330200" y="3384550"/>
          <p14:tracePt t="29099" x="357188" y="3402013"/>
          <p14:tracePt t="29117" x="366713" y="3411538"/>
          <p14:tracePt t="29132" x="384175" y="3411538"/>
          <p14:tracePt t="29150" x="411163" y="3419475"/>
          <p14:tracePt t="29166" x="438150" y="3438525"/>
          <p14:tracePt t="29183" x="446088" y="3446463"/>
          <p14:tracePt t="29200" x="473075" y="3446463"/>
          <p14:tracePt t="29240" x="482600" y="3455988"/>
          <p14:tracePt t="29440" x="490538" y="3455988"/>
          <p14:tracePt t="29455" x="527050" y="3455988"/>
          <p14:tracePt t="29456" x="536575" y="3455988"/>
          <p14:tracePt t="29466" x="561975" y="3455988"/>
          <p14:tracePt t="29483" x="581025" y="3455988"/>
          <p14:tracePt t="29500" x="588963" y="3438525"/>
          <p14:tracePt t="29516" x="615950" y="3411538"/>
          <p14:tracePt t="29533" x="633413" y="3394075"/>
          <p14:tracePt t="29549" x="642938" y="3357563"/>
          <p14:tracePt t="29567" x="660400" y="3330575"/>
          <p14:tracePt t="29583" x="660400" y="3313113"/>
          <p14:tracePt t="29624" x="660400" y="3295650"/>
          <p14:tracePt t="29640" x="660400" y="3286125"/>
          <p14:tracePt t="29680" x="660400" y="3276600"/>
          <p14:tracePt t="30448" x="679450" y="3268663"/>
          <p14:tracePt t="30454" x="731838" y="3268663"/>
          <p14:tracePt t="30720" x="750888" y="3268663"/>
          <p14:tracePt t="30727" x="758825" y="3268663"/>
          <p14:tracePt t="30735" x="768350" y="3268663"/>
          <p14:tracePt t="30741" x="776288" y="3268663"/>
          <p14:tracePt t="30749" x="803275" y="3268663"/>
          <p14:tracePt t="30766" x="830263" y="3268663"/>
          <p14:tracePt t="30783" x="839788" y="3268663"/>
          <p14:tracePt t="30800" x="874713" y="3268663"/>
          <p14:tracePt t="30816" x="884238" y="3268663"/>
          <p14:tracePt t="30832" x="919163" y="3268663"/>
          <p14:tracePt t="30850" x="965200" y="3268663"/>
          <p14:tracePt t="30866" x="1000125" y="3268663"/>
          <p14:tracePt t="30883" x="1017588" y="3268663"/>
          <p14:tracePt t="30899" x="1081088" y="3268663"/>
          <p14:tracePt t="30916" x="1116013" y="3251200"/>
          <p14:tracePt t="30933" x="1187450" y="3224213"/>
          <p14:tracePt t="30950" x="1250950" y="3205163"/>
          <p14:tracePt t="30967" x="1330325" y="3160713"/>
          <p14:tracePt t="30983" x="1438275" y="3108325"/>
          <p14:tracePt t="31001" x="1509713" y="3062288"/>
          <p14:tracePt t="31016" x="1571625" y="3017838"/>
          <p14:tracePt t="31033" x="1633538" y="2973388"/>
          <p14:tracePt t="31049" x="1724025" y="2911475"/>
          <p14:tracePt t="31066" x="1758950" y="2874963"/>
          <p14:tracePt t="31083" x="1795463" y="2847975"/>
          <p14:tracePt t="31100" x="1857375" y="2803525"/>
          <p14:tracePt t="31116" x="1911350" y="2751138"/>
          <p14:tracePt t="31134" x="1965325" y="2714625"/>
          <p14:tracePt t="31149" x="1990725" y="2687638"/>
          <p14:tracePt t="31167" x="2009775" y="2670175"/>
          <p14:tracePt t="31183" x="2017713" y="2660650"/>
          <p14:tracePt t="31336" x="2009775" y="2660650"/>
          <p14:tracePt t="31343" x="2000250" y="2660650"/>
          <p14:tracePt t="31349" x="1982788" y="2660650"/>
          <p14:tracePt t="31365" x="1973263" y="2660650"/>
          <p14:tracePt t="31366" x="1938338" y="2660650"/>
          <p14:tracePt t="31366" x="1919288" y="2660650"/>
          <p14:tracePt t="31384" x="1911350" y="2660650"/>
          <p14:tracePt t="31399" x="1893888" y="2660650"/>
          <p14:tracePt t="31416" x="1874838" y="2660650"/>
          <p14:tracePt t="31433" x="1866900" y="2660650"/>
          <p14:tracePt t="31450" x="1857375" y="2660650"/>
          <p14:tracePt t="31466" x="1803400" y="2687638"/>
          <p14:tracePt t="31491" x="1776413" y="2705100"/>
          <p14:tracePt t="31499" x="1714500" y="2741613"/>
          <p14:tracePt t="31517" x="1625600" y="2813050"/>
          <p14:tracePt t="31533" x="1536700" y="2884488"/>
          <p14:tracePt t="31550" x="1285875" y="3036888"/>
          <p14:tracePt t="31603" x="1258888" y="3062288"/>
          <p14:tracePt t="31617" x="1231900" y="3089275"/>
          <p14:tracePt t="31639" x="1214438" y="3108325"/>
          <p14:tracePt t="31650" x="1204913" y="3116263"/>
          <p14:tracePt t="31666" x="1196975" y="3133725"/>
          <p14:tracePt t="31682" x="1196975" y="3143250"/>
          <p14:tracePt t="31735" x="1196975" y="3152775"/>
          <p14:tracePt t="31751" x="1196975" y="3160713"/>
          <p14:tracePt t="31944" x="1196975" y="3133725"/>
          <p14:tracePt t="31952" x="1196975" y="3081338"/>
          <p14:tracePt t="31952" x="1204913" y="3036888"/>
          <p14:tracePt t="31968" x="1204913" y="2973388"/>
          <p14:tracePt t="31969" x="785813" y="2544763"/>
          <p14:tracePt t="32089" x="490538" y="2616200"/>
          <p14:tracePt t="32141" x="438150" y="2670175"/>
          <p14:tracePt t="32150" x="366713" y="2776538"/>
          <p14:tracePt t="32167" x="285750" y="3303588"/>
          <p14:tracePt t="32272" x="285750" y="3322638"/>
          <p14:tracePt t="32288" x="295275" y="3330575"/>
          <p14:tracePt t="32304" x="303213" y="3340100"/>
          <p14:tracePt t="32311" x="330200" y="3367088"/>
          <p14:tracePt t="32333" x="339725" y="3375025"/>
          <p14:tracePt t="32333" x="374650" y="3411538"/>
          <p14:tracePt t="32350" x="411163" y="3419475"/>
          <p14:tracePt t="32365" x="438150" y="3438525"/>
          <p14:tracePt t="32365" x="465138" y="3446463"/>
          <p14:tracePt t="32384" x="473075" y="3446463"/>
          <p14:tracePt t="32399" x="581025" y="3465513"/>
          <p14:tracePt t="32416" x="679450" y="3500438"/>
          <p14:tracePt t="32433" x="750888" y="3500438"/>
          <p14:tracePt t="32450" x="822325" y="3500438"/>
          <p14:tracePt t="32466" x="938213" y="3500438"/>
          <p14:tracePt t="32483" x="1062038" y="3500438"/>
          <p14:tracePt t="32499" x="1169988" y="3500438"/>
          <p14:tracePt t="32516" x="1285875" y="3455988"/>
          <p14:tracePt t="32533" x="1401763" y="3411538"/>
          <p14:tracePt t="32549" x="1500188" y="3348038"/>
          <p14:tracePt t="32566" x="1589088" y="3286125"/>
          <p14:tracePt t="32583" x="1670050" y="3224213"/>
          <p14:tracePt t="32605" x="1687513" y="3205163"/>
          <p14:tracePt t="32618" x="1839913" y="2928938"/>
          <p14:tracePt t="32741" x="1847850" y="2919413"/>
          <p14:tracePt t="32749" x="1847850" y="2901950"/>
          <p14:tracePt t="32750" x="1857375" y="2857500"/>
          <p14:tracePt t="32766" x="1857375" y="2840038"/>
          <p14:tracePt t="32783" x="1857375" y="2822575"/>
          <p14:tracePt t="32783" x="1857375" y="2813050"/>
          <p14:tracePt t="32800" x="1857375" y="2795588"/>
          <p14:tracePt t="32816" x="1857375" y="2768600"/>
          <p14:tracePt t="32833" x="1857375" y="2732088"/>
          <p14:tracePt t="32850" x="1857375" y="2697163"/>
          <p14:tracePt t="32866" x="1857375" y="2670175"/>
          <p14:tracePt t="32883" x="1839913" y="2633663"/>
          <p14:tracePt t="32899" x="1822450" y="2616200"/>
          <p14:tracePt t="32916" x="1822450" y="2608263"/>
          <p14:tracePt t="32933" x="1812925" y="2589213"/>
          <p14:tracePt t="34927" x="1803400" y="2589213"/>
          <p14:tracePt t="34931" x="1731963" y="2670175"/>
          <p14:tracePt t="34973" x="1724025" y="2687638"/>
          <p14:tracePt t="34981" x="1687513" y="2741613"/>
          <p14:tracePt t="34999" x="1670050" y="2768600"/>
          <p14:tracePt t="35014" x="1660525" y="2786063"/>
          <p14:tracePt t="35031" x="1652588" y="2795588"/>
          <p14:tracePt t="35048" x="1633538" y="2822575"/>
          <p14:tracePt t="35065" x="1616075" y="2830513"/>
          <p14:tracePt t="35081" x="1589088" y="2874963"/>
          <p14:tracePt t="35099" x="1562100" y="2911475"/>
          <p14:tracePt t="35115" x="1536700" y="2946400"/>
          <p14:tracePt t="35132" x="1509713" y="2990850"/>
          <p14:tracePt t="35148" x="1482725" y="3027363"/>
          <p14:tracePt t="35166" x="1455738" y="3071813"/>
          <p14:tracePt t="35181" x="1428750" y="3108325"/>
          <p14:tracePt t="35200" x="1419225" y="3125788"/>
          <p14:tracePt t="35215" x="1401763" y="3143250"/>
          <p14:tracePt t="35232" x="1401763" y="3152775"/>
          <p14:tracePt t="35248" x="1393825" y="3179763"/>
          <p14:tracePt t="35265" x="1384300" y="3187700"/>
          <p14:tracePt t="35281" x="1366838" y="3224213"/>
          <p14:tracePt t="35298" x="1339850" y="3268663"/>
          <p14:tracePt t="35315" x="1322388" y="3313113"/>
          <p14:tracePt t="35332" x="1303338" y="3340100"/>
          <p14:tracePt t="35348" x="1285875" y="3375025"/>
          <p14:tracePt t="35365" x="1250950" y="3419475"/>
          <p14:tracePt t="35382" x="1231900" y="3446463"/>
          <p14:tracePt t="35398" x="1204913" y="3490913"/>
          <p14:tracePt t="35398" x="1204913" y="3500438"/>
          <p14:tracePt t="35416" x="1196975" y="3527425"/>
          <p14:tracePt t="35433" x="1187450" y="3536950"/>
          <p14:tracePt t="35451" x="1179513" y="3536950"/>
          <p14:tracePt t="35466" x="1179513" y="3544888"/>
          <p14:tracePt t="35483" x="1169988" y="3562350"/>
          <p14:tracePt t="35499" x="1152525" y="3581400"/>
          <p14:tracePt t="35516" x="1143000" y="3598863"/>
          <p14:tracePt t="35533" x="1133475" y="3616325"/>
          <p14:tracePt t="35550" x="1116013" y="3633788"/>
          <p14:tracePt t="35566" x="1108075" y="3660775"/>
          <p14:tracePt t="35583" x="1081088" y="3687763"/>
          <p14:tracePt t="35624" x="1071563" y="3697288"/>
          <p14:tracePt t="39510" x="1071563" y="3652838"/>
          <p14:tracePt t="39512" x="1089025" y="3616325"/>
          <p14:tracePt t="39520" x="1108075" y="3571875"/>
          <p14:tracePt t="39531" x="1125538" y="3473450"/>
          <p14:tracePt t="39547" x="1143000" y="3375025"/>
          <p14:tracePt t="39564" x="1160463" y="3286125"/>
          <p14:tracePt t="39581" x="1196975" y="3179763"/>
          <p14:tracePt t="39597" x="1258888" y="3036888"/>
          <p14:tracePt t="39631" x="1285875" y="2955925"/>
          <p14:tracePt t="39631" x="1347788" y="2830513"/>
          <p14:tracePt t="39648" x="1419225" y="2679700"/>
          <p14:tracePt t="39664" x="1473200" y="2544763"/>
          <p14:tracePt t="39682" x="1571625" y="2419350"/>
          <p14:tracePt t="39698" x="1660525" y="2286000"/>
          <p14:tracePt t="39714" x="1731963" y="2197100"/>
          <p14:tracePt t="39731" x="1812925" y="2108200"/>
          <p14:tracePt t="39748" x="1911350" y="2000250"/>
          <p14:tracePt t="39764" x="2017713" y="1884363"/>
          <p14:tracePt t="39782" x="2187575" y="1741488"/>
          <p14:tracePt t="39800" x="2286000" y="1687513"/>
          <p14:tracePt t="39817" x="2347913" y="1633538"/>
          <p14:tracePt t="39832" x="2428875" y="1608138"/>
          <p14:tracePt t="39848" x="2482850" y="1589088"/>
          <p14:tracePt t="39881" x="2544763" y="1571625"/>
          <p14:tracePt t="39882" x="2616200" y="1562100"/>
          <p14:tracePt t="39898" x="2679700" y="1562100"/>
          <p14:tracePt t="39914" x="2741613" y="1562100"/>
          <p14:tracePt t="39932" x="2776538" y="1562100"/>
          <p14:tracePt t="39948" x="2813050" y="1562100"/>
          <p14:tracePt t="39964" x="2840038" y="1581150"/>
          <p14:tracePt t="39981" x="2911475" y="1616075"/>
          <p14:tracePt t="39998" x="2973388" y="1652588"/>
          <p14:tracePt t="40014" x="3098800" y="1758950"/>
          <p14:tracePt t="40032" x="3170238" y="1812925"/>
          <p14:tracePt t="40048" x="3224213" y="1866900"/>
          <p14:tracePt t="40065" x="3259138" y="1901825"/>
          <p14:tracePt t="40080" x="3286125" y="1955800"/>
          <p14:tracePt t="40098" x="3303588" y="2000250"/>
          <p14:tracePt t="40115" x="3348038" y="2116138"/>
          <p14:tracePt t="40115" x="3348038" y="2152650"/>
          <p14:tracePt t="40151" x="3367088" y="2179638"/>
          <p14:tracePt t="40152" x="3367088" y="2232025"/>
          <p14:tracePt t="40164" x="3367088" y="2303463"/>
          <p14:tracePt t="40181" x="3384550" y="2374900"/>
          <p14:tracePt t="40181" x="3384550" y="2401888"/>
          <p14:tracePt t="40199" x="3394075" y="2419350"/>
          <p14:tracePt t="40215" x="3394075" y="2517775"/>
          <p14:tracePt t="40231" x="3394075" y="2554288"/>
          <p14:tracePt t="40247" x="3394075" y="2562225"/>
          <p14:tracePt t="40264" x="3394075" y="2581275"/>
          <p14:tracePt t="40282" x="3394075" y="2589213"/>
          <p14:tracePt t="40326" x="3394075" y="2598738"/>
          <p14:tracePt t="40334" x="3394075" y="2608263"/>
          <p14:tracePt t="40342" x="3375025" y="2625725"/>
          <p14:tracePt t="40347" x="3357563" y="2660650"/>
          <p14:tracePt t="40364" x="3313113" y="2687638"/>
          <p14:tracePt t="40381" x="3276600" y="2714625"/>
          <p14:tracePt t="40397" x="3224213" y="2741613"/>
          <p14:tracePt t="40397" x="3187700" y="2751138"/>
          <p14:tracePt t="40415" x="3133725" y="2786063"/>
          <p14:tracePt t="40431" x="3054350" y="2830513"/>
          <p14:tracePt t="40449" x="3027363" y="2847975"/>
          <p14:tracePt t="40465" x="2990850" y="2857500"/>
          <p14:tracePt t="40481" x="2965450" y="2867025"/>
          <p14:tracePt t="40497" x="2608263" y="2965450"/>
          <p14:tracePt t="40603" x="2598738" y="2965450"/>
          <p14:tracePt t="40622" x="2589213" y="2965450"/>
          <p14:tracePt t="40630" x="2571750" y="2965450"/>
          <p14:tracePt t="40636" x="2554288" y="2965450"/>
          <p14:tracePt t="40647" x="2544763" y="2965450"/>
          <p14:tracePt t="40663" x="2517775" y="2965450"/>
          <p14:tracePt t="40681" x="2482850" y="2965450"/>
          <p14:tracePt t="40698" x="2446338" y="2965450"/>
          <p14:tracePt t="40714" x="2401888" y="2965450"/>
          <p14:tracePt t="40731" x="2366963" y="2965450"/>
          <p14:tracePt t="40747" x="2295525" y="2938463"/>
          <p14:tracePt t="40765" x="2268538" y="2919413"/>
          <p14:tracePt t="40781" x="2251075" y="2919413"/>
          <p14:tracePt t="40814" x="2241550" y="2919413"/>
          <p14:tracePt t="40815" x="2241550" y="2911475"/>
          <p14:tracePt t="40831" x="2232025" y="2894013"/>
          <p14:tracePt t="40848" x="2224088" y="2894013"/>
          <p14:tracePt t="40887" x="2224088" y="2884488"/>
          <p14:tracePt t="40891" x="2224088" y="2867025"/>
          <p14:tracePt t="40898" x="2224088" y="2830513"/>
          <p14:tracePt t="40914" x="2224088" y="2813050"/>
          <p14:tracePt t="40932" x="2224088" y="2786063"/>
          <p14:tracePt t="40947" x="2224088" y="2759075"/>
          <p14:tracePt t="40965" x="2232025" y="2724150"/>
          <p14:tracePt t="40981" x="2241550" y="2687638"/>
          <p14:tracePt t="40981" x="2259013" y="2670175"/>
          <p14:tracePt t="40999" x="2259013" y="2660650"/>
          <p14:tracePt t="41014" x="2295525" y="2608263"/>
          <p14:tracePt t="41031" x="2312988" y="2581275"/>
          <p14:tracePt t="41048" x="2330450" y="2562225"/>
          <p14:tracePt t="41064" x="2339975" y="2544763"/>
          <p14:tracePt t="41080" x="2357438" y="2527300"/>
          <p14:tracePt t="41098" x="2384425" y="2517775"/>
          <p14:tracePt t="41115" x="2419350" y="2500313"/>
          <p14:tracePt t="41131" x="2446338" y="2473325"/>
          <p14:tracePt t="41155" x="2465388" y="2473325"/>
          <p14:tracePt t="41164" x="2482850" y="2473325"/>
          <p14:tracePt t="41181" x="2490788" y="2465388"/>
          <p14:tracePt t="41197" x="2509838" y="2465388"/>
          <p14:tracePt t="41197" x="2517775" y="2465388"/>
          <p14:tracePt t="41215" x="2544763" y="2465388"/>
          <p14:tracePt t="41231" x="2562225" y="2465388"/>
          <p14:tracePt t="41248" x="2571750" y="2465388"/>
          <p14:tracePt t="41264" x="2589213" y="2465388"/>
          <p14:tracePt t="41281" x="2598738" y="2465388"/>
          <p14:tracePt t="41298" x="2608263" y="2465388"/>
          <p14:tracePt t="41315" x="2633663" y="2465388"/>
          <p14:tracePt t="41331" x="2660650" y="2473325"/>
          <p14:tracePt t="41348" x="2697163" y="2490788"/>
          <p14:tracePt t="41364" x="2741613" y="2527300"/>
          <p14:tracePt t="41381" x="2759075" y="2527300"/>
          <p14:tracePt t="41397" x="2786063" y="2544763"/>
          <p14:tracePt t="41397" x="2795588" y="2554288"/>
          <p14:tracePt t="41415" x="2822575" y="2581275"/>
          <p14:tracePt t="41431" x="2857500" y="2608263"/>
          <p14:tracePt t="41448" x="2874963" y="2633663"/>
          <p14:tracePt t="41464" x="2919413" y="2679700"/>
          <p14:tracePt t="41481" x="2946400" y="2724150"/>
          <p14:tracePt t="41498" x="2965450" y="2741613"/>
          <p14:tracePt t="41515" x="2990850" y="2776538"/>
          <p14:tracePt t="41532" x="3000375" y="2786063"/>
          <p14:tracePt t="41548" x="3009900" y="2803525"/>
          <p14:tracePt t="41565" x="3009900" y="2813050"/>
          <p14:tracePt t="41582" x="3027363" y="2840038"/>
          <p14:tracePt t="41847" x="3054350" y="2847975"/>
          <p14:tracePt t="41855" x="3125788" y="2847975"/>
          <p14:tracePt t="41865" x="3197225" y="2847975"/>
          <p14:tracePt t="41865" x="3340100" y="2847975"/>
          <p14:tracePt t="41881" x="3438525" y="2847975"/>
          <p14:tracePt t="41898" x="3527425" y="2840038"/>
          <p14:tracePt t="41915" x="3581400" y="2830513"/>
          <p14:tracePt t="41931" x="3625850" y="2813050"/>
          <p14:tracePt t="41948" x="3660775" y="2795588"/>
          <p14:tracePt t="41965" x="3679825" y="2786063"/>
          <p14:tracePt t="41982" x="3705225" y="2786063"/>
          <p14:tracePt t="41998" x="3759200" y="2776538"/>
          <p14:tracePt t="42016" x="3795713" y="2759075"/>
          <p14:tracePt t="42031" x="3830638" y="2751138"/>
          <p14:tracePt t="42049" x="3894138" y="2751138"/>
          <p14:tracePt t="42065" x="3938588" y="2732088"/>
          <p14:tracePt t="42082" x="4000500" y="2732088"/>
          <p14:tracePt t="42098" x="4044950" y="2724150"/>
          <p14:tracePt t="42116" x="4081463" y="2724150"/>
          <p14:tracePt t="42131" x="4197350" y="2724150"/>
          <p14:tracePt t="42170" x="4224338" y="2724150"/>
          <p14:tracePt t="42181" x="4268788" y="2724150"/>
          <p14:tracePt t="42197" x="4303713" y="2724150"/>
          <p14:tracePt t="42197" x="4313238" y="2724150"/>
          <p14:tracePt t="42215" x="4348163" y="2724150"/>
          <p14:tracePt t="42238" x="4384675" y="2724150"/>
          <p14:tracePt t="42247" x="4411663" y="2724150"/>
          <p14:tracePt t="42264" x="4446588" y="2724150"/>
          <p14:tracePt t="42280" x="4483100" y="2724150"/>
          <p14:tracePt t="42298" x="4500563" y="2732088"/>
          <p14:tracePt t="42313" x="4510088" y="2741613"/>
          <p14:tracePt t="42330" x="4518025" y="2741613"/>
          <p14:tracePt t="42347" x="4527550" y="2751138"/>
          <p14:tracePt t="42364" x="4537075" y="2759075"/>
          <p14:tracePt t="42380" x="4545013" y="2768600"/>
          <p14:tracePt t="42397" x="4554538" y="2795588"/>
          <p14:tracePt t="42413" x="4572000" y="2822575"/>
          <p14:tracePt t="42413" x="4572000" y="2840038"/>
          <p14:tracePt t="42439" x="4572000" y="2847975"/>
          <p14:tracePt t="42447" x="4581525" y="2857500"/>
          <p14:tracePt t="42465" x="4581525" y="2884488"/>
          <p14:tracePt t="42480" x="4589463" y="2894013"/>
          <p14:tracePt t="42498" x="4589463" y="2919413"/>
          <p14:tracePt t="42514" x="4589463" y="2946400"/>
          <p14:tracePt t="42532" x="4608513" y="2973388"/>
          <p14:tracePt t="42547" x="4608513" y="3000375"/>
          <p14:tracePt t="42564" x="4608513" y="3017838"/>
          <p14:tracePt t="42581" x="4608513" y="3054350"/>
          <p14:tracePt t="42581" x="4616450" y="3054350"/>
          <p14:tracePt t="42599" x="4616450" y="3081338"/>
          <p14:tracePt t="42615" x="4616450" y="3098800"/>
          <p14:tracePt t="42631" x="4616450" y="3108325"/>
          <p14:tracePt t="42647" x="4616450" y="3125788"/>
          <p14:tracePt t="42687" x="4625975" y="3133725"/>
          <p14:tracePt t="42783" x="4625975" y="3143250"/>
          <p14:tracePt t="44110" x="4616450" y="3152775"/>
          <p14:tracePt t="44118" x="4608513" y="3152775"/>
          <p14:tracePt t="44123" x="4581525" y="3152775"/>
          <p14:tracePt t="44131" x="4554538" y="3152775"/>
          <p14:tracePt t="44147" x="4527550" y="3152775"/>
          <p14:tracePt t="44183" x="4518025" y="3152775"/>
          <p14:tracePt t="44207" x="4510088" y="3152775"/>
          <p14:tracePt t="44215" x="4500563" y="3152775"/>
          <p14:tracePt t="44220" x="4473575" y="3152775"/>
          <p14:tracePt t="44231" x="4456113" y="3133725"/>
          <p14:tracePt t="44248" x="4446588" y="3125788"/>
          <p14:tracePt t="44265" x="4438650" y="3116263"/>
          <p14:tracePt t="44281" x="4411663" y="3089275"/>
          <p14:tracePt t="44298" x="4384675" y="3062288"/>
          <p14:tracePt t="44314" x="4357688" y="3027363"/>
          <p14:tracePt t="44331" x="4322763" y="2965450"/>
          <p14:tracePt t="44347" x="4268788" y="2901950"/>
          <p14:tracePt t="44364" x="4205288" y="2813050"/>
          <p14:tracePt t="44381" x="4143375" y="2768600"/>
          <p14:tracePt t="44397" x="4054475" y="2724150"/>
          <p14:tracePt t="44397" x="4010025" y="2705100"/>
          <p14:tracePt t="44415" x="3973513" y="2687638"/>
          <p14:tracePt t="44415" x="3946525" y="2679700"/>
          <p14:tracePt t="44431" x="3822700" y="2643188"/>
          <p14:tracePt t="44448" x="3697288" y="2616200"/>
          <p14:tracePt t="44464" x="3571875" y="2598738"/>
          <p14:tracePt t="44482" x="3482975" y="2598738"/>
          <p14:tracePt t="44497" x="3429000" y="2598738"/>
          <p14:tracePt t="44514" x="3402013" y="2598738"/>
          <p14:tracePt t="44531" x="3384550" y="2598738"/>
          <p14:tracePt t="44548" x="3340100" y="2608263"/>
          <p14:tracePt t="44564" x="3303588" y="2616200"/>
          <p14:tracePt t="44582" x="3232150" y="2643188"/>
          <p14:tracePt t="44597" x="3152775" y="2697163"/>
          <p14:tracePt t="44597" x="3116263" y="2724150"/>
          <p14:tracePt t="44616" x="3036888" y="2803525"/>
          <p14:tracePt t="44631" x="2946400" y="2874963"/>
          <p14:tracePt t="44648" x="2857500" y="2946400"/>
          <p14:tracePt t="44664" x="2822575" y="3017838"/>
          <p14:tracePt t="44680" x="2795588" y="3054350"/>
          <p14:tracePt t="44698" x="2786063" y="3125788"/>
          <p14:tracePt t="44715" x="2768600" y="3170238"/>
          <p14:tracePt t="44732" x="2768600" y="3205163"/>
          <p14:tracePt t="44749" x="2768600" y="3241675"/>
          <p14:tracePt t="44749" x="2768600" y="3276600"/>
          <p14:tracePt t="44767" x="2768600" y="3313113"/>
          <p14:tracePt t="44781" x="2786063" y="3384550"/>
          <p14:tracePt t="44804" x="2803525" y="3394075"/>
          <p14:tracePt t="44814" x="2874963" y="3465513"/>
          <p14:tracePt t="44831" x="2946400" y="3544888"/>
          <p14:tracePt t="44847" x="3017838" y="3581400"/>
          <p14:tracePt t="44865" x="3116263" y="3625850"/>
          <p14:tracePt t="44880" x="3224213" y="3679825"/>
          <p14:tracePt t="44898" x="3322638" y="3732213"/>
          <p14:tracePt t="44914" x="3384550" y="3741738"/>
          <p14:tracePt t="44932" x="3554413" y="3759200"/>
          <p14:tracePt t="44980" x="4089400" y="3724275"/>
          <p14:tracePt t="45058" x="4205288" y="3679825"/>
          <p14:tracePt t="45080" x="4241800" y="3660775"/>
          <p14:tracePt t="45081" x="4330700" y="3608388"/>
          <p14:tracePt t="45099" x="4402138" y="3536950"/>
          <p14:tracePt t="45114" x="4465638" y="3455988"/>
          <p14:tracePt t="45131" x="4518025" y="3367088"/>
          <p14:tracePt t="45147" x="4545013" y="3313113"/>
          <p14:tracePt t="45164" x="4562475" y="3259138"/>
          <p14:tracePt t="45181" x="4562475" y="3205163"/>
          <p14:tracePt t="45197" x="4562475" y="3160713"/>
          <p14:tracePt t="45197" x="4562475" y="3133725"/>
          <p14:tracePt t="45215" x="4562475" y="3125788"/>
          <p14:tracePt t="45215" x="4562475" y="3098800"/>
          <p14:tracePt t="45231" x="4562475" y="3044825"/>
          <p14:tracePt t="45249" x="4545013" y="3000375"/>
          <p14:tracePt t="45264" x="4510088" y="2919413"/>
          <p14:tracePt t="45281" x="4446588" y="2830513"/>
          <p14:tracePt t="45297" x="4367213" y="2751138"/>
          <p14:tracePt t="45314" x="4251325" y="2652713"/>
          <p14:tracePt t="45331" x="4143375" y="2616200"/>
          <p14:tracePt t="45348" x="4098925" y="2589213"/>
          <p14:tracePt t="45364" x="4044950" y="2581275"/>
          <p14:tracePt t="45382" x="4010025" y="2571750"/>
          <p14:tracePt t="45397" x="3965575" y="2562225"/>
          <p14:tracePt t="45397" x="3956050" y="2562225"/>
          <p14:tracePt t="45415" x="3884613" y="2562225"/>
          <p14:tracePt t="45431" x="3848100" y="2562225"/>
          <p14:tracePt t="45448" x="3803650" y="2562225"/>
          <p14:tracePt t="45464" x="3768725" y="2571750"/>
          <p14:tracePt t="45480" x="3741738" y="2581275"/>
          <p14:tracePt t="45497" x="3687763" y="2598738"/>
          <p14:tracePt t="45514" x="3660775" y="2616200"/>
          <p14:tracePt t="45531" x="3616325" y="2652713"/>
          <p14:tracePt t="45547" x="3571875" y="2697163"/>
          <p14:tracePt t="45564" x="3517900" y="2751138"/>
          <p14:tracePt t="45581" x="3490913" y="2786063"/>
          <p14:tracePt t="45598" x="3455988" y="2840038"/>
          <p14:tracePt t="45614" x="3429000" y="2874963"/>
          <p14:tracePt t="45631" x="3419475" y="2901950"/>
          <p14:tracePt t="45647" x="3419475" y="2938463"/>
          <p14:tracePt t="45665" x="3411538" y="2946400"/>
          <p14:tracePt t="45681" x="3411538" y="2973388"/>
          <p14:tracePt t="45698" x="3411538" y="3009900"/>
          <p14:tracePt t="45714" x="3411538" y="3036888"/>
          <p14:tracePt t="45732" x="3411538" y="3054350"/>
          <p14:tracePt t="45747" x="3411538" y="3062288"/>
          <p14:tracePt t="45764" x="3411538" y="3081338"/>
          <p14:tracePt t="45781" x="3411538" y="3098800"/>
          <p14:tracePt t="45798" x="3411538" y="3116263"/>
          <p14:tracePt t="45814" x="3429000" y="3179763"/>
          <p14:tracePt t="45837" x="3455988" y="3232150"/>
          <p14:tracePt t="45847" x="3482975" y="3295650"/>
          <p14:tracePt t="45864" x="3509963" y="3322638"/>
          <p14:tracePt t="45880" x="3527425" y="3348038"/>
          <p14:tracePt t="45897" x="3554413" y="3367088"/>
          <p14:tracePt t="45914" x="3589338" y="3411538"/>
          <p14:tracePt t="45930" x="3652838" y="3465513"/>
          <p14:tracePt t="45930" x="3670300" y="3482975"/>
          <p14:tracePt t="45967" x="3697288" y="3482975"/>
          <p14:tracePt t="45969" x="3724275" y="3490913"/>
          <p14:tracePt t="45985" x="3768725" y="3500438"/>
          <p14:tracePt t="46011" x="3884613" y="3500438"/>
          <p14:tracePt t="46047" x="3919538" y="3500438"/>
          <p14:tracePt t="46048" x="4384675" y="3402013"/>
          <p14:tracePt t="46155" x="4419600" y="3384550"/>
          <p14:tracePt t="46156" x="4438650" y="3357563"/>
          <p14:tracePt t="46164" x="4473575" y="3313113"/>
          <p14:tracePt t="46187" x="4483100" y="3313113"/>
          <p14:tracePt t="46197" x="4510088" y="3268663"/>
          <p14:tracePt t="46220" x="4510088" y="3232150"/>
          <p14:tracePt t="46231" x="4518025" y="3205163"/>
          <p14:tracePt t="46247" x="4527550" y="3197225"/>
          <p14:tracePt t="46264" x="4527550" y="3179763"/>
          <p14:tracePt t="46281" x="4537075" y="3160713"/>
          <p14:tracePt t="46298" x="4537075" y="3143250"/>
          <p14:tracePt t="46314" x="4537075" y="3116263"/>
          <p14:tracePt t="46330" x="4545013" y="3098800"/>
          <p14:tracePt t="46347" x="4554538" y="3081338"/>
          <p14:tracePt t="46364" x="4554538" y="3062288"/>
          <p14:tracePt t="46380" x="4554538" y="3036888"/>
          <p14:tracePt t="46398" x="4554538" y="3027363"/>
          <p14:tracePt t="46414" x="4554538" y="3017838"/>
          <p14:tracePt t="48279" x="4554538" y="3000375"/>
          <p14:tracePt t="48287" x="4491038" y="2884488"/>
          <p14:tracePt t="48304" x="3786188" y="2438400"/>
          <p14:tracePt t="48452" x="3419475" y="2438400"/>
          <p14:tracePt t="48464" x="3160713" y="2438400"/>
          <p14:tracePt t="48481" x="3009900" y="2438400"/>
          <p14:tracePt t="48497" x="2857500" y="2465388"/>
          <p14:tracePt t="48514" x="2776538" y="2517775"/>
          <p14:tracePt t="48531" x="2714625" y="2544763"/>
          <p14:tracePt t="48547" x="2652713" y="2589213"/>
          <p14:tracePt t="48563" x="2562225" y="2643188"/>
          <p14:tracePt t="48581" x="2500313" y="2714625"/>
          <p14:tracePt t="48596" x="2455863" y="2759075"/>
          <p14:tracePt t="48596" x="2438400" y="2786063"/>
          <p14:tracePt t="48615" x="2419350" y="2813050"/>
          <p14:tracePt t="48630" x="2393950" y="2946400"/>
          <p14:tracePt t="48648" x="2393950" y="3017838"/>
          <p14:tracePt t="48664" x="2393950" y="3089275"/>
          <p14:tracePt t="48680" x="2393950" y="3125788"/>
          <p14:tracePt t="48697" x="2393950" y="3160713"/>
          <p14:tracePt t="48714" x="2401888" y="3170238"/>
          <p14:tracePt t="48730" x="2428875" y="3187700"/>
          <p14:tracePt t="48748" x="2482850" y="3187700"/>
          <p14:tracePt t="48765" x="2562225" y="3197225"/>
          <p14:tracePt t="48765" x="2608263" y="3197225"/>
          <p14:tracePt t="48783" x="2732088" y="3214688"/>
          <p14:tracePt t="48800" x="2847975" y="3214688"/>
          <p14:tracePt t="48816" x="2901950" y="3214688"/>
          <p14:tracePt t="48832" x="2955925" y="3214688"/>
          <p14:tracePt t="48847" x="3027363" y="3214688"/>
          <p14:tracePt t="48864" x="3089275" y="3214688"/>
          <p14:tracePt t="48880" x="3143250" y="3214688"/>
          <p14:tracePt t="48897" x="3197225" y="3187700"/>
          <p14:tracePt t="48914" x="3224213" y="3179763"/>
          <p14:tracePt t="48931" x="3251200" y="3160713"/>
          <p14:tracePt t="48947" x="3276600" y="3133725"/>
          <p14:tracePt t="48964" x="3303588" y="3116263"/>
          <p14:tracePt t="48981" x="3330575" y="3098800"/>
          <p14:tracePt t="49000" x="3348038" y="3081338"/>
          <p14:tracePt t="49015" x="3375025" y="3071813"/>
          <p14:tracePt t="49032" x="3394075" y="3054350"/>
          <p14:tracePt t="49046" x="3402013" y="3054350"/>
          <p14:tracePt t="49064" x="3411538" y="3044825"/>
          <p14:tracePt t="49318" x="3411538" y="3062288"/>
          <p14:tracePt t="49327" x="3411538" y="3081338"/>
          <p14:tracePt t="49340" x="3402013" y="3098800"/>
          <p14:tracePt t="49351" x="3394075" y="3108325"/>
          <p14:tracePt t="49367" x="3394075" y="3116263"/>
          <p14:tracePt t="49399" x="3394075" y="3125788"/>
          <p14:tracePt t="49414" x="3394075" y="3152775"/>
          <p14:tracePt t="50321" x="3375025" y="3152775"/>
          <p14:tracePt t="50343" x="3367088" y="3152775"/>
          <p14:tracePt t="50351" x="3348038" y="3152775"/>
          <p14:tracePt t="50359" x="3340100" y="3143250"/>
          <p14:tracePt t="50359" x="3322638" y="3133725"/>
          <p14:tracePt t="50383" x="3303588" y="3133725"/>
          <p14:tracePt t="50397" x="3286125" y="3125788"/>
          <p14:tracePt t="50397" x="3268663" y="3125788"/>
          <p14:tracePt t="50431" x="3259138" y="3108325"/>
          <p14:tracePt t="50433" x="3251200" y="3108325"/>
          <p14:tracePt t="50470" x="3232150" y="3108325"/>
          <p14:tracePt t="50479" x="3214688" y="3108325"/>
          <p14:tracePt t="50487" x="3205163" y="3108325"/>
          <p14:tracePt t="50498" x="3179763" y="3108325"/>
          <p14:tracePt t="50514" x="3116263" y="3125788"/>
          <p14:tracePt t="50588" x="3098800" y="3133725"/>
          <p14:tracePt t="50625" x="3089275" y="3133725"/>
          <p14:tracePt t="50647" x="3081338" y="3152775"/>
          <p14:tracePt t="50648" x="3071813" y="3152775"/>
          <p14:tracePt t="50663" x="3036888" y="3170238"/>
          <p14:tracePt t="50680" x="3009900" y="3187700"/>
          <p14:tracePt t="50698" x="3000375" y="3197225"/>
          <p14:tracePt t="50713" x="2982913" y="3214688"/>
          <p14:tracePt t="50730" x="2973388" y="3224213"/>
          <p14:tracePt t="50748" x="2973388" y="3232150"/>
          <p14:tracePt t="50765" x="2965450" y="3241675"/>
          <p14:tracePt t="50782" x="2946400" y="3259138"/>
          <p14:tracePt t="50801" x="2928938" y="3276600"/>
          <p14:tracePt t="50817" x="2928938" y="3286125"/>
          <p14:tracePt t="50831" x="2911475" y="3303588"/>
          <p14:tracePt t="50850" x="2894013" y="3340100"/>
          <p14:tracePt t="50894" x="2894013" y="3348038"/>
          <p14:tracePt t="50902" x="2884488" y="3357563"/>
          <p14:tracePt t="50911" x="2884488" y="3367088"/>
          <p14:tracePt t="51111" x="2901950" y="3367088"/>
          <p14:tracePt t="51133" x="2911475" y="3367088"/>
          <p14:tracePt t="51150" x="2919413" y="3367088"/>
          <p14:tracePt t="51166" x="2928938" y="3367088"/>
          <p14:tracePt t="51168" x="2938463" y="3367088"/>
          <p14:tracePt t="51180" x="2946400" y="3367088"/>
          <p14:tracePt t="51196" x="2946400" y="3357563"/>
          <p14:tracePt t="51213" x="2955925" y="3357563"/>
          <p14:tracePt t="51213" x="2955925" y="3348038"/>
          <p14:tracePt t="51232" x="2982913" y="3330575"/>
          <p14:tracePt t="51247" x="2990850" y="3322638"/>
          <p14:tracePt t="51264" x="3009900" y="3295650"/>
          <p14:tracePt t="51280" x="3027363" y="3286125"/>
          <p14:tracePt t="51280" x="3036888" y="3276600"/>
          <p14:tracePt t="51303" x="3081338" y="3241675"/>
          <p14:tracePt t="51329" x="3098800" y="3232150"/>
          <p14:tracePt t="51346" x="3116263" y="3224213"/>
          <p14:tracePt t="51347" x="3170238" y="3187700"/>
          <p14:tracePt t="51364" x="3205163" y="3160713"/>
          <p14:tracePt t="51380" x="3241675" y="3143250"/>
          <p14:tracePt t="51397" x="3268663" y="3116263"/>
          <p14:tracePt t="51413" x="3286125" y="3116263"/>
          <p14:tracePt t="51671" x="3295650" y="3116263"/>
          <p14:tracePt t="51679" x="3313113" y="3143250"/>
          <p14:tracePt t="51717" x="3313113" y="3170238"/>
          <p14:tracePt t="51730" x="3313113" y="3205163"/>
          <p14:tracePt t="51747" x="3313113" y="3232150"/>
          <p14:tracePt t="51763" x="3313113" y="3251200"/>
          <p14:tracePt t="51780" x="3313113" y="3268663"/>
          <p14:tracePt t="52070" x="3322638" y="3268663"/>
          <p14:tracePt t="52086" x="3340100" y="3286125"/>
          <p14:tracePt t="55615" x="3340100" y="3303588"/>
          <p14:tracePt t="55623" x="3330575" y="3330575"/>
          <p14:tracePt t="55631" x="3322638" y="3357563"/>
          <p14:tracePt t="55638" x="3303588" y="3384550"/>
          <p14:tracePt t="55646" x="3295650" y="3438525"/>
          <p14:tracePt t="55664" x="3286125" y="3455988"/>
          <p14:tracePt t="55927" x="3295650" y="3465513"/>
          <p14:tracePt t="55943" x="3322638" y="3465513"/>
          <p14:tracePt t="55950" x="3330575" y="3465513"/>
          <p14:tracePt t="55959" x="3375025" y="3465513"/>
          <p14:tracePt t="55967" x="3419475" y="3465513"/>
          <p14:tracePt t="55980" x="3455988" y="3465513"/>
          <p14:tracePt t="55996" x="3490913" y="3465513"/>
          <p14:tracePt t="56013" x="3509963" y="3465513"/>
          <p14:tracePt t="56030" x="3527425" y="3455988"/>
          <p14:tracePt t="56047" x="3536950" y="3438525"/>
          <p14:tracePt t="56063" x="3571875" y="3419475"/>
          <p14:tracePt t="56096" x="3616325" y="3384550"/>
          <p14:tracePt t="56138" x="3643313" y="3340100"/>
          <p14:tracePt t="56215" x="3652838" y="3330575"/>
          <p14:tracePt t="56774" x="3652838" y="3322638"/>
          <p14:tracePt t="56790" x="3625850" y="3322638"/>
          <p14:tracePt t="56798" x="3598863" y="3322638"/>
          <p14:tracePt t="56802" x="3571875" y="3322638"/>
          <p14:tracePt t="56813" x="3544888" y="3322638"/>
          <p14:tracePt t="56829" x="3517900" y="3322638"/>
          <p14:tracePt t="56849" x="3509963" y="3322638"/>
          <p14:tracePt t="56864" x="3490913" y="3330575"/>
          <p14:tracePt t="56881" x="3482975" y="3330575"/>
          <p14:tracePt t="56899" x="3465513" y="3330575"/>
          <p14:tracePt t="56914" x="3438525" y="3330575"/>
          <p14:tracePt t="56931" x="3429000" y="3330575"/>
          <p14:tracePt t="56947" x="3411538" y="3340100"/>
          <p14:tracePt t="56965" x="3411538" y="3348038"/>
          <p14:tracePt t="56981" x="3384550" y="3348038"/>
          <p14:tracePt t="56997" x="3367088" y="3348038"/>
          <p14:tracePt t="57013" x="3348038" y="3357563"/>
          <p14:tracePt t="57031" x="3330575" y="3367088"/>
          <p14:tracePt t="57047" x="3313113" y="3375025"/>
          <p14:tracePt t="57064" x="3303588" y="3375025"/>
          <p14:tracePt t="57103" x="3295650" y="3375025"/>
          <p14:tracePt t="57118" x="3276600" y="3394075"/>
          <p14:tracePt t="57121" x="3241675" y="3402013"/>
          <p14:tracePt t="57167" x="3241675" y="3411538"/>
          <p14:tracePt t="57180" x="3214688" y="3419475"/>
          <p14:tracePt t="57271" x="3214688" y="3429000"/>
          <p14:tracePt t="57287" x="3214688" y="3438525"/>
          <p14:tracePt t="57302" x="3214688" y="3455988"/>
          <p14:tracePt t="57313" x="3214688" y="3465513"/>
          <p14:tracePt t="57342" x="3214688" y="3473450"/>
          <p14:tracePt t="57358" x="3214688" y="3490913"/>
          <p14:tracePt t="57371" x="3224213" y="3509963"/>
          <p14:tracePt t="57386" x="3259138" y="3517900"/>
          <p14:tracePt t="57396" x="3357563" y="3608388"/>
          <p14:tracePt t="57434" x="3375025" y="3616325"/>
          <p14:tracePt t="57453" x="3402013" y="3625850"/>
          <p14:tracePt t="57463" x="3411538" y="3643313"/>
          <p14:tracePt t="57480" x="3438525" y="3652838"/>
          <p14:tracePt t="57496" x="3490913" y="3652838"/>
          <p14:tracePt t="57514" x="3527425" y="3670300"/>
          <p14:tracePt t="57530" x="3554413" y="3670300"/>
          <p14:tracePt t="57546" x="3589338" y="3670300"/>
          <p14:tracePt t="57563" x="3616325" y="3660775"/>
          <p14:tracePt t="57580" x="3652838" y="3660775"/>
          <p14:tracePt t="57596" x="3697288" y="3652838"/>
          <p14:tracePt t="57613" x="3732213" y="3625850"/>
          <p14:tracePt t="57629" x="3786188" y="3598863"/>
          <p14:tracePt t="57629" x="3803650" y="3581400"/>
          <p14:tracePt t="57647" x="3848100" y="3536950"/>
          <p14:tracePt t="57663" x="3919538" y="3482975"/>
          <p14:tracePt t="57679" x="3946525" y="3419475"/>
          <p14:tracePt t="57696" x="3973513" y="3384550"/>
          <p14:tracePt t="57713" x="4010025" y="3313113"/>
          <p14:tracePt t="57730" x="4017963" y="3276600"/>
          <p14:tracePt t="57746" x="4017963" y="3259138"/>
          <p14:tracePt t="57763" x="4017963" y="3232150"/>
          <p14:tracePt t="57780" x="4017963" y="3214688"/>
          <p14:tracePt t="57798" x="4017963" y="3197225"/>
          <p14:tracePt t="57814" x="4017963" y="3179763"/>
          <p14:tracePt t="57814" x="4017963" y="3170238"/>
          <p14:tracePt t="57832" x="4017963" y="3143250"/>
          <p14:tracePt t="57847" x="4000500" y="3125788"/>
          <p14:tracePt t="57864" x="3983038" y="3098800"/>
          <p14:tracePt t="57880" x="3956050" y="3089275"/>
          <p14:tracePt t="57897" x="3938588" y="3089275"/>
          <p14:tracePt t="57913" x="3919538" y="3071813"/>
          <p14:tracePt t="57930" x="3884613" y="3062288"/>
          <p14:tracePt t="57947" x="3840163" y="3062288"/>
          <p14:tracePt t="57964" x="3786188" y="3044825"/>
          <p14:tracePt t="57980" x="3732213" y="3044825"/>
          <p14:tracePt t="57997" x="3679825" y="3027363"/>
          <p14:tracePt t="58013" x="3625850" y="3027363"/>
          <p14:tracePt t="58013" x="3598863" y="3027363"/>
          <p14:tracePt t="58031" x="3554413" y="3036888"/>
          <p14:tracePt t="58046" x="3482975" y="3054350"/>
          <p14:tracePt t="58063" x="3465513" y="3054350"/>
          <p14:tracePt t="58080" x="3419475" y="3062288"/>
          <p14:tracePt t="58096" x="3367088" y="3081338"/>
          <p14:tracePt t="58113" x="3322638" y="3108325"/>
          <p14:tracePt t="58130" x="3286125" y="3133725"/>
          <p14:tracePt t="58163" x="3241675" y="3160713"/>
          <p14:tracePt t="58163" x="3224213" y="3170238"/>
          <p14:tracePt t="58180" x="3197225" y="3197225"/>
          <p14:tracePt t="58212" x="3133725" y="3268663"/>
          <p14:tracePt t="58302" x="3116263" y="3295650"/>
          <p14:tracePt t="58304" x="3108325" y="3313113"/>
          <p14:tracePt t="58327" x="3098800" y="3348038"/>
          <p14:tracePt t="58361" x="3098800" y="3367088"/>
          <p14:tracePt t="58379" x="3098800" y="3375025"/>
          <p14:tracePt t="58380" x="3089275" y="3402013"/>
          <p14:tracePt t="58396" x="3081338" y="3419475"/>
          <p14:tracePt t="58413" x="3081338" y="3455988"/>
          <p14:tracePt t="58430" x="3081338" y="3500438"/>
          <p14:tracePt t="58447" x="3081338" y="3554413"/>
          <p14:tracePt t="58463" x="3081338" y="3581400"/>
          <p14:tracePt t="58480" x="3089275" y="3616325"/>
          <p14:tracePt t="58496" x="3098800" y="3643313"/>
          <p14:tracePt t="58513" x="3116263" y="3670300"/>
          <p14:tracePt t="58530" x="3133725" y="3687763"/>
          <p14:tracePt t="58546" x="3160713" y="3714750"/>
          <p14:tracePt t="58563" x="3197225" y="3732213"/>
          <p14:tracePt t="58579" x="3251200" y="3751263"/>
          <p14:tracePt t="58596" x="3330575" y="3768725"/>
          <p14:tracePt t="58613" x="3402013" y="3776663"/>
          <p14:tracePt t="58613" x="3455988" y="3776663"/>
          <p14:tracePt t="58630" x="3509963" y="3795713"/>
          <p14:tracePt t="58646" x="3608388" y="3795713"/>
          <p14:tracePt t="58663" x="3705225" y="3795713"/>
          <p14:tracePt t="58680" x="3776663" y="3795713"/>
          <p14:tracePt t="58697" x="3830638" y="3795713"/>
          <p14:tracePt t="58713" x="3875088" y="3776663"/>
          <p14:tracePt t="58730" x="3911600" y="3751263"/>
          <p14:tracePt t="58746" x="3965575" y="3714750"/>
          <p14:tracePt t="58763" x="3983038" y="3679825"/>
          <p14:tracePt t="58780" x="4017963" y="3633788"/>
          <p14:tracePt t="58796" x="4027488" y="3589338"/>
          <p14:tracePt t="58813" x="4044950" y="3509963"/>
          <p14:tracePt t="58813" x="4044950" y="3482975"/>
          <p14:tracePt t="58831" x="4044950" y="3438525"/>
          <p14:tracePt t="58846" x="4044950" y="3322638"/>
          <p14:tracePt t="58864" x="4037013" y="3224213"/>
          <p14:tracePt t="58880" x="4010025" y="3143250"/>
          <p14:tracePt t="58897" x="3956050" y="3081338"/>
          <p14:tracePt t="58913" x="3894138" y="3017838"/>
          <p14:tracePt t="58929" x="3840163" y="2982913"/>
          <p14:tracePt t="58947" x="3759200" y="2928938"/>
          <p14:tracePt t="58963" x="3633788" y="2894013"/>
          <p14:tracePt t="58980" x="3509963" y="2874963"/>
          <p14:tracePt t="58997" x="3455988" y="2874963"/>
          <p14:tracePt t="59013" x="3402013" y="2857500"/>
          <p14:tracePt t="59029" x="3330575" y="2857500"/>
          <p14:tracePt t="59029" x="3322638" y="2857500"/>
          <p14:tracePt t="59047" x="3241675" y="2867025"/>
          <p14:tracePt t="59063" x="3187700" y="2894013"/>
          <p14:tracePt t="59081" x="3108325" y="2928938"/>
          <p14:tracePt t="59096" x="3062288" y="2973388"/>
          <p14:tracePt t="59114" x="3009900" y="3017838"/>
          <p14:tracePt t="59129" x="2965450" y="3081338"/>
          <p14:tracePt t="59146" x="2946400" y="3143250"/>
          <p14:tracePt t="59162" x="2928938" y="3179763"/>
          <p14:tracePt t="59180" x="2901950" y="3259138"/>
          <p14:tracePt t="59196" x="2884488" y="3330575"/>
          <p14:tracePt t="59213" x="2884488" y="3384550"/>
          <p14:tracePt t="59229" x="2874963" y="3438525"/>
          <p14:tracePt t="59229" x="2874963" y="3490913"/>
          <p14:tracePt t="59247" x="2874963" y="3544888"/>
          <p14:tracePt t="59263" x="2874963" y="3616325"/>
          <p14:tracePt t="59280" x="2874963" y="3687763"/>
          <p14:tracePt t="59296" x="2874963" y="3751263"/>
          <p14:tracePt t="59313" x="2884488" y="3803650"/>
          <p14:tracePt t="59329" x="2894013" y="3848100"/>
          <p14:tracePt t="59346" x="2911475" y="3867150"/>
          <p14:tracePt t="59363" x="2919413" y="3894138"/>
          <p14:tracePt t="59388" x="3009900" y="3973513"/>
          <p14:tracePt t="59461" x="3017838" y="3973513"/>
          <p14:tracePt t="59469" x="3054350" y="3990975"/>
          <p14:tracePt t="59480" x="3071813" y="3990975"/>
          <p14:tracePt t="59497" x="3108325" y="4010025"/>
          <p14:tracePt t="59513" x="3160713" y="4037013"/>
          <p14:tracePt t="59530" x="3205163" y="4044950"/>
          <p14:tracePt t="59545" x="3251200" y="4062413"/>
          <p14:tracePt t="59563" x="3322638" y="4081463"/>
          <p14:tracePt t="59579" x="3375025" y="4089400"/>
          <p14:tracePt t="59597" x="3473450" y="4108450"/>
          <p14:tracePt t="59613" x="3571875" y="4125913"/>
          <p14:tracePt t="59613" x="3598863" y="4125913"/>
          <p14:tracePt t="59630" x="3697288" y="4125913"/>
          <p14:tracePt t="59646" x="3751263" y="4125913"/>
          <p14:tracePt t="59663" x="3803650" y="4125913"/>
          <p14:tracePt t="59679" x="3840163" y="4125913"/>
          <p14:tracePt t="59696" x="3894138" y="4125913"/>
          <p14:tracePt t="59712" x="3919538" y="4125913"/>
          <p14:tracePt t="59730" x="3956050" y="4125913"/>
          <p14:tracePt t="59746" x="3990975" y="4108450"/>
          <p14:tracePt t="59763" x="4010025" y="4098925"/>
          <p14:tracePt t="59780" x="4037013" y="4089400"/>
          <p14:tracePt t="59796" x="4044950" y="4089400"/>
          <p14:tracePt t="59813" x="4062413" y="4081463"/>
          <p14:tracePt t="59829" x="4071938" y="4081463"/>
          <p14:tracePt t="60110" x="4089400" y="4081463"/>
          <p14:tracePt t="60134" x="4098925" y="4081463"/>
          <p14:tracePt t="63574" x="4133850" y="4054475"/>
          <p14:tracePt t="63582" x="4152900" y="4044950"/>
          <p14:tracePt t="63589" x="4170363" y="4017963"/>
          <p14:tracePt t="63596" x="4205288" y="4000500"/>
          <p14:tracePt t="63613" x="4224338" y="3973513"/>
          <p14:tracePt t="63630" x="4232275" y="3956050"/>
          <p14:tracePt t="64846" x="4286250" y="3902075"/>
          <p14:tracePt t="64854" x="4340225" y="3848100"/>
          <p14:tracePt t="64862" x="4384675" y="3786188"/>
          <p14:tracePt t="64869" x="4483100" y="3633788"/>
          <p14:tracePt t="64880" x="4518025" y="3465513"/>
          <p14:tracePt t="64896" x="4537075" y="3313113"/>
          <p14:tracePt t="64913" x="4537075" y="3197225"/>
          <p14:tracePt t="64930" x="4473575" y="3044825"/>
          <p14:tracePt t="64946" x="4367213" y="2911475"/>
          <p14:tracePt t="64962" x="4232275" y="2813050"/>
          <p14:tracePt t="64979" x="4010025" y="2687638"/>
          <p14:tracePt t="64997" x="3697288" y="2562225"/>
          <p14:tracePt t="65014" x="3268663" y="2438400"/>
          <p14:tracePt t="65032" x="2990850" y="2411413"/>
          <p14:tracePt t="65048" x="2679700" y="2384425"/>
          <p14:tracePt t="65064" x="2446338" y="2384425"/>
          <p14:tracePt t="65080" x="2276475" y="2419350"/>
          <p14:tracePt t="65097" x="2133600" y="2465388"/>
          <p14:tracePt t="65112" x="2036763" y="2544763"/>
          <p14:tracePt t="65129" x="1965325" y="2652713"/>
          <p14:tracePt t="65145" x="1901825" y="2768600"/>
          <p14:tracePt t="65162" x="1839913" y="2884488"/>
          <p14:tracePt t="65179" x="1803400" y="3009900"/>
          <p14:tracePt t="65197" x="1795463" y="3179763"/>
          <p14:tracePt t="65212" x="1795463" y="3357563"/>
          <p14:tracePt t="65229" x="1795463" y="3473450"/>
          <p14:tracePt t="65246" x="1866900" y="3687763"/>
          <p14:tracePt t="65263" x="1973263" y="3830638"/>
          <p14:tracePt t="65279" x="2089150" y="3965575"/>
          <p14:tracePt t="65296" x="2259013" y="4160838"/>
          <p14:tracePt t="65313" x="2401888" y="4295775"/>
          <p14:tracePt t="65329" x="2741613" y="4518025"/>
          <p14:tracePt t="65379" x="2813050" y="4537075"/>
          <p14:tracePt t="65380" x="2938463" y="4554538"/>
          <p14:tracePt t="65396" x="3054350" y="4572000"/>
          <p14:tracePt t="65413" x="3179763" y="4572000"/>
          <p14:tracePt t="65429" x="3313113" y="4572000"/>
          <p14:tracePt t="65429" x="3394075" y="4572000"/>
          <p14:tracePt t="65448" x="3536950" y="4572000"/>
          <p14:tracePt t="65464" x="3660775" y="4572000"/>
          <p14:tracePt t="65482" x="3786188" y="4537075"/>
          <p14:tracePt t="65497" x="3911600" y="4500563"/>
          <p14:tracePt t="65512" x="4037013" y="4438650"/>
          <p14:tracePt t="65529" x="4143375" y="4394200"/>
          <p14:tracePt t="65546" x="4259263" y="4303713"/>
          <p14:tracePt t="65562" x="4340225" y="4232275"/>
          <p14:tracePt t="65579" x="4394200" y="4152900"/>
          <p14:tracePt t="65595" x="4465638" y="4071938"/>
          <p14:tracePt t="65613" x="4491038" y="3956050"/>
          <p14:tracePt t="65629" x="4510088" y="3894138"/>
          <p14:tracePt t="65629" x="4527550" y="3830638"/>
          <p14:tracePt t="65647" x="4527550" y="3768725"/>
          <p14:tracePt t="65663" x="4527550" y="3687763"/>
          <p14:tracePt t="65679" x="4527550" y="3633788"/>
          <p14:tracePt t="65696" x="4510088" y="3581400"/>
          <p14:tracePt t="65712" x="4483100" y="3500438"/>
          <p14:tracePt t="65729" x="4411663" y="3411538"/>
          <p14:tracePt t="65746" x="4322763" y="3303588"/>
          <p14:tracePt t="65770" x="4286250" y="3251200"/>
          <p14:tracePt t="65779" x="4197350" y="3205163"/>
          <p14:tracePt t="65795" x="4108450" y="3160713"/>
          <p14:tracePt t="65812" x="4017963" y="3133725"/>
          <p14:tracePt t="65830" x="3911600" y="3098800"/>
          <p14:tracePt t="65845" x="3795713" y="3098800"/>
          <p14:tracePt t="65863" x="3741738" y="3098800"/>
          <p14:tracePt t="65879" x="3652838" y="3098800"/>
          <p14:tracePt t="65897" x="3562350" y="3179763"/>
          <p14:tracePt t="65912" x="3500438" y="3224213"/>
          <p14:tracePt t="65931" x="3384550" y="3340100"/>
          <p14:tracePt t="65954" x="3367088" y="3375025"/>
          <p14:tracePt t="65962" x="3340100" y="3446463"/>
          <p14:tracePt t="65979" x="3340100" y="3509963"/>
          <p14:tracePt t="65997" x="3322638" y="3589338"/>
          <p14:tracePt t="66012" x="3322638" y="3670300"/>
          <p14:tracePt t="66030" x="3322638" y="3768725"/>
          <p14:tracePt t="66045" x="3394075" y="3965575"/>
          <p14:tracePt t="66063" x="3465513" y="4071938"/>
          <p14:tracePt t="66079" x="3527425" y="4143375"/>
          <p14:tracePt t="66096" x="3554413" y="4170363"/>
          <p14:tracePt t="66113" x="3589338" y="4187825"/>
          <p14:tracePt t="66129" x="3608388" y="4197350"/>
          <p14:tracePt t="66145" x="3687763" y="4214813"/>
          <p14:tracePt t="66162" x="3751263" y="4241800"/>
          <p14:tracePt t="66179" x="3822700" y="4259263"/>
          <p14:tracePt t="66196" x="3902075" y="4276725"/>
          <p14:tracePt t="66212" x="3938588" y="4286250"/>
          <p14:tracePt t="66229" x="3990975" y="4286250"/>
          <p14:tracePt t="66229" x="4017963" y="4286250"/>
          <p14:tracePt t="66247" x="4089400" y="4286250"/>
          <p14:tracePt t="66263" x="4143375" y="4286250"/>
          <p14:tracePt t="66280" x="4224338" y="4286250"/>
          <p14:tracePt t="66296" x="4303713" y="4259263"/>
          <p14:tracePt t="66313" x="4429125" y="4187825"/>
          <p14:tracePt t="66329" x="4527550" y="4143375"/>
          <p14:tracePt t="66346" x="4625975" y="4081463"/>
          <p14:tracePt t="66362" x="4679950" y="4000500"/>
          <p14:tracePt t="66394" x="4697413" y="3983038"/>
          <p14:tracePt t="66415" x="4697413" y="3973513"/>
          <p14:tracePt t="66416" x="4705350" y="3946525"/>
          <p14:tracePt t="66434" x="4705350" y="3938588"/>
          <p14:tracePt t="66446" x="4705350" y="3902075"/>
          <p14:tracePt t="66463" x="4705350" y="3884613"/>
          <p14:tracePt t="66479" x="4705350" y="3840163"/>
          <p14:tracePt t="66496" x="4705350" y="3822700"/>
          <p14:tracePt t="66513" x="4705350" y="3795713"/>
          <p14:tracePt t="66529" x="4705350" y="3768725"/>
          <p14:tracePt t="66546" x="4670425" y="3705225"/>
          <p14:tracePt t="66595" x="4670425" y="3697288"/>
          <p14:tracePt t="66615" x="4660900" y="3679825"/>
          <p14:tracePt t="66639" x="4652963" y="3679825"/>
          <p14:tracePt t="66654" x="4652963" y="3670300"/>
          <p14:tracePt t="66654" x="4643438" y="3670300"/>
          <p14:tracePt t="66671" x="4643438" y="3660775"/>
          <p14:tracePt t="66672" x="4633913" y="3643313"/>
          <p14:tracePt t="66687" x="4625975" y="3633788"/>
          <p14:tracePt t="66696" x="4616450" y="3625850"/>
          <p14:tracePt t="66712" x="4608513" y="3616325"/>
          <p14:tracePt t="71575" x="4598988" y="3616325"/>
          <p14:tracePt t="71615" x="4581525" y="3616325"/>
          <p14:tracePt t="71639" x="4572000" y="3633788"/>
          <p14:tracePt t="71734" x="4562475" y="3633788"/>
          <p14:tracePt t="71742" x="4554538" y="3652838"/>
          <p14:tracePt t="71753" x="4527550" y="3652838"/>
          <p14:tracePt t="71762" x="4527550" y="3670300"/>
          <p14:tracePt t="71779" x="4510088" y="3687763"/>
          <p14:tracePt t="71796" x="4500563" y="3697288"/>
          <p14:tracePt t="75295" x="4491038" y="3705225"/>
          <p14:tracePt t="76551" x="4483100" y="3732213"/>
          <p14:tracePt t="76559" x="4483100" y="3786188"/>
          <p14:tracePt t="76568" x="4483100" y="3830638"/>
          <p14:tracePt t="76569" x="4483100" y="3884613"/>
          <p14:tracePt t="76579" x="4491038" y="3983038"/>
          <p14:tracePt t="76596" x="4491038" y="4037013"/>
          <p14:tracePt t="76612" x="4510088" y="4062413"/>
          <p14:tracePt t="76629" x="4510088" y="4081463"/>
          <p14:tracePt t="76646" x="4518025" y="4125913"/>
          <p14:tracePt t="76646" x="4518025" y="4133850"/>
          <p14:tracePt t="76663" x="4518025" y="4143375"/>
          <p14:tracePt t="76663" x="4537075" y="4160838"/>
          <p14:tracePt t="76679" x="4537075" y="4187825"/>
          <p14:tracePt t="76696" x="4545013" y="4224338"/>
          <p14:tracePt t="76712" x="4554538" y="4251325"/>
          <p14:tracePt t="76729" x="4572000" y="4303713"/>
          <p14:tracePt t="76839" x="4581525" y="4322763"/>
          <p14:tracePt t="76844" x="4581525" y="4330700"/>
          <p14:tracePt t="76887" x="4598988" y="4330700"/>
          <p14:tracePt t="76911" x="4608513" y="4330700"/>
          <p14:tracePt t="76999" x="4608513" y="4340225"/>
          <p14:tracePt t="77007" x="4616450" y="4340225"/>
          <p14:tracePt t="77015" x="4625975" y="4340225"/>
          <p14:tracePt t="77040" x="4643438" y="4340225"/>
          <p14:tracePt t="77127" x="4652963" y="4340225"/>
          <p14:tracePt t="77159" x="4660900" y="4340225"/>
          <p14:tracePt t="77175" x="4679950" y="4340225"/>
          <p14:tracePt t="77183" x="4687888" y="4340225"/>
          <p14:tracePt t="77191" x="4697413" y="4340225"/>
          <p14:tracePt t="77196" x="4705350" y="4330700"/>
          <p14:tracePt t="77212" x="4724400" y="4322763"/>
          <p14:tracePt t="77229" x="4732338" y="4313238"/>
          <p14:tracePt t="77263" x="4741863" y="4303713"/>
          <p14:tracePt t="77280" x="4751388" y="4295775"/>
          <p14:tracePt t="77303" x="4768850" y="4286250"/>
          <p14:tracePt t="77328" x="4768850" y="4259263"/>
          <p14:tracePt t="77344" x="4776788" y="4259263"/>
          <p14:tracePt t="77376" x="4786313" y="4259263"/>
          <p14:tracePt t="77415" x="4795838" y="4251325"/>
          <p14:tracePt t="77456" x="4803775" y="4241800"/>
          <p14:tracePt t="78503" x="4803775" y="4251325"/>
          <p14:tracePt t="78527" x="4776788" y="4251325"/>
          <p14:tracePt t="78711" x="4776788" y="4259263"/>
          <p14:tracePt t="78719" x="4776788" y="4303713"/>
          <p14:tracePt t="78739" x="4776788" y="4330700"/>
          <p14:tracePt t="78755" x="4776788" y="4340225"/>
          <p14:tracePt t="78762" x="4776788" y="4348163"/>
          <p14:tracePt t="78823" x="4776788" y="4357688"/>
          <p14:tracePt t="78919" x="4786313" y="4357688"/>
          <p14:tracePt t="78942" x="4795838" y="4367213"/>
          <p14:tracePt t="78975" x="4803775" y="4367213"/>
          <p14:tracePt t="79040" x="4813300" y="4375150"/>
          <p14:tracePt t="79207" x="4822825" y="4375150"/>
          <p14:tracePt t="79231" x="4822825" y="4367213"/>
          <p14:tracePt t="79239" x="4822825" y="4357688"/>
          <p14:tracePt t="79247" x="4822825" y="4348163"/>
          <p14:tracePt t="79248" x="4822825" y="4330700"/>
          <p14:tracePt t="79268" x="4813300" y="4322763"/>
          <p14:tracePt t="79279" x="4803775" y="4322763"/>
          <p14:tracePt t="79295" x="4786313" y="4322763"/>
          <p14:tracePt t="79313" x="4768850" y="4322763"/>
          <p14:tracePt t="79329" x="4741863" y="4322763"/>
          <p14:tracePt t="79347" x="4705350" y="4322763"/>
          <p14:tracePt t="79362" x="4679950" y="4322763"/>
          <p14:tracePt t="79380" x="4652963" y="4322763"/>
          <p14:tracePt t="79395" x="4633913" y="4322763"/>
          <p14:tracePt t="79413" x="4589463" y="4340225"/>
          <p14:tracePt t="79429" x="4562475" y="4367213"/>
          <p14:tracePt t="79447" x="4527550" y="4367213"/>
          <p14:tracePt t="79463" x="4473575" y="4419600"/>
          <p14:tracePt t="79463" x="4456113" y="4438650"/>
          <p14:tracePt t="79480" x="4438650" y="4446588"/>
          <p14:tracePt t="79480" x="4419600" y="4465638"/>
          <p14:tracePt t="79496" x="4367213" y="4500563"/>
          <p14:tracePt t="79512" x="4330700" y="4545013"/>
          <p14:tracePt t="79529" x="4286250" y="4598988"/>
          <p14:tracePt t="79545" x="4276725" y="4625975"/>
          <p14:tracePt t="79562" x="4276725" y="4660900"/>
          <p14:tracePt t="79579" x="4268788" y="4687888"/>
          <p14:tracePt t="79596" x="4268788" y="4714875"/>
          <p14:tracePt t="79612" x="4268788" y="4724400"/>
          <p14:tracePt t="79629" x="4268788" y="4732338"/>
          <p14:tracePt t="79645" x="4268788" y="4741863"/>
          <p14:tracePt t="79663" x="4268788" y="4768850"/>
          <p14:tracePt t="79679" x="4268788" y="4803775"/>
          <p14:tracePt t="79697" x="4268788" y="4830763"/>
          <p14:tracePt t="79713" x="4276725" y="4840288"/>
          <p14:tracePt t="79783" x="4286250" y="4840288"/>
          <p14:tracePt t="79799" x="4295775" y="4840288"/>
          <p14:tracePt t="79831" x="4303713" y="4857750"/>
          <p14:tracePt t="79847" x="4322763" y="4857750"/>
          <p14:tracePt t="79863" x="4330700" y="4857750"/>
          <p14:tracePt t="79879" x="4340225" y="4857750"/>
          <p14:tracePt t="79903" x="4348163" y="4857750"/>
          <p14:tracePt t="79919" x="4367213" y="4857750"/>
          <p14:tracePt t="79935" x="4375150" y="4857750"/>
          <p14:tracePt t="79943" x="4384675" y="4857750"/>
          <p14:tracePt t="79943" x="4402138" y="4857750"/>
          <p14:tracePt t="79951" x="4411663" y="4857750"/>
          <p14:tracePt t="79963" x="4429125" y="4857750"/>
          <p14:tracePt t="79978" x="4446588" y="4857750"/>
          <p14:tracePt t="79995" x="4465638" y="4857750"/>
          <p14:tracePt t="80012" x="4491038" y="4857750"/>
          <p14:tracePt t="80029" x="4500563" y="4848225"/>
          <p14:tracePt t="80046" x="4510088" y="4848225"/>
          <p14:tracePt t="80062" x="4537075" y="4848225"/>
          <p14:tracePt t="80062" x="4545013" y="4848225"/>
          <p14:tracePt t="80079" x="4572000" y="4840288"/>
          <p14:tracePt t="80095" x="4598988" y="4840288"/>
          <p14:tracePt t="80114" x="4608513" y="4840288"/>
          <p14:tracePt t="80128" x="4616450" y="4840288"/>
          <p14:tracePt t="80146" x="4633913" y="4830763"/>
          <p14:tracePt t="80162" x="4643438" y="4830763"/>
          <p14:tracePt t="80200" x="4652963" y="4830763"/>
          <p14:tracePt t="80216" x="4652963" y="4822825"/>
          <p14:tracePt t="80223" x="4660900" y="4822825"/>
          <p14:tracePt t="80247" x="4670425" y="4822825"/>
          <p14:tracePt t="80263" x="4679950" y="4813300"/>
          <p14:tracePt t="80267" x="4679950" y="4803775"/>
          <p14:tracePt t="80279" x="4697413" y="4803775"/>
          <p14:tracePt t="80296" x="4705350" y="4795838"/>
          <p14:tracePt t="80336" x="4714875" y="4786313"/>
          <p14:tracePt t="80359" x="4724400" y="4786313"/>
          <p14:tracePt t="84446" x="4741863" y="4776788"/>
          <p14:tracePt t="92260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CSC4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8206" y="811162"/>
            <a:ext cx="8443188" cy="5014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349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007" x="4170363" y="3394075"/>
          <p14:tracePt t="16066" x="4170363" y="3384550"/>
          <p14:tracePt t="16071" x="4322763" y="3330575"/>
          <p14:tracePt t="16098" x="4456113" y="3295650"/>
          <p14:tracePt t="16114" x="4724400" y="3179763"/>
          <p14:tracePt t="16138" x="4938713" y="3009900"/>
          <p14:tracePt t="16162" x="5099050" y="2822575"/>
          <p14:tracePt t="16186" x="5170488" y="2660650"/>
          <p14:tracePt t="16202" x="5268913" y="2473325"/>
          <p14:tracePt t="16218" x="5375275" y="2232025"/>
          <p14:tracePt t="16234" x="5491163" y="1919288"/>
          <p14:tracePt t="16250" x="5554663" y="1679575"/>
          <p14:tracePt t="16263" x="5599113" y="1438275"/>
          <p14:tracePt t="16282" x="5599113" y="1231900"/>
          <p14:tracePt t="16298" x="5616575" y="1054100"/>
          <p14:tracePt t="16298" x="5616575" y="982663"/>
          <p14:tracePt t="16314" x="5616575" y="812800"/>
          <p14:tracePt t="16338" x="5616575" y="625475"/>
          <p14:tracePt t="16347" x="5589588" y="419100"/>
          <p14:tracePt t="16370" x="5527675" y="214313"/>
          <p14:tracePt t="16380" x="5367338" y="0"/>
          <p14:tracePt t="16409" x="5340350" y="0"/>
          <p14:tracePt t="16414" x="5259388" y="0"/>
          <p14:tracePt t="16430" x="5197475" y="0"/>
          <p14:tracePt t="16447" x="5153025" y="0"/>
          <p14:tracePt t="16464" x="5099050" y="0"/>
          <p14:tracePt t="16481" x="4500563" y="80963"/>
          <p14:tracePt t="16564" x="4348163" y="142875"/>
          <p14:tracePt t="16581" x="4214813" y="187325"/>
          <p14:tracePt t="16597" x="4054475" y="250825"/>
          <p14:tracePt t="16614" x="3929063" y="285750"/>
          <p14:tracePt t="16631" x="3840163" y="339725"/>
          <p14:tracePt t="16647" x="3724275" y="384175"/>
          <p14:tracePt t="16664" x="3571875" y="465138"/>
          <p14:tracePt t="16683" x="3465513" y="527050"/>
          <p14:tracePt t="16700" x="3375025" y="588963"/>
          <p14:tracePt t="16715" x="3313113" y="633413"/>
          <p14:tracePt t="16733" x="3108325" y="847725"/>
          <p14:tracePt t="16781" x="2965450" y="1036638"/>
          <p14:tracePt t="16821" x="2955925" y="1071563"/>
          <p14:tracePt t="16831" x="2919413" y="1169988"/>
          <p14:tracePt t="16847" x="2901950" y="1268413"/>
          <p14:tracePt t="16864" x="2901950" y="1339850"/>
          <p14:tracePt t="16880" x="2901950" y="1438275"/>
          <p14:tracePt t="16880" x="2901950" y="1482725"/>
          <p14:tracePt t="16914" x="2901950" y="1581150"/>
          <p14:tracePt t="16914" x="2901950" y="1660525"/>
          <p14:tracePt t="16931" x="2919413" y="1714500"/>
          <p14:tracePt t="16947" x="2946400" y="1776413"/>
          <p14:tracePt t="16964" x="3017838" y="1857375"/>
          <p14:tracePt t="16980" x="3044825" y="1919288"/>
          <p14:tracePt t="16999" x="3116263" y="2009775"/>
          <p14:tracePt t="17015" x="3179763" y="2071688"/>
          <p14:tracePt t="17033" x="3251200" y="2143125"/>
          <p14:tracePt t="17048" x="3330575" y="2232025"/>
          <p14:tracePt t="17066" x="3384550" y="2276475"/>
          <p14:tracePt t="17081" x="3455988" y="2312988"/>
          <p14:tracePt t="17098" x="3536950" y="2347913"/>
          <p14:tracePt t="17116" x="3571875" y="2366963"/>
          <p14:tracePt t="17147" x="3652838" y="2374900"/>
          <p14:tracePt t="17149" x="3705225" y="2393950"/>
          <p14:tracePt t="17165" x="3786188" y="2419350"/>
          <p14:tracePt t="17181" x="3884613" y="2419350"/>
          <p14:tracePt t="17204" x="3938588" y="2419350"/>
          <p14:tracePt t="17214" x="4044950" y="2419350"/>
          <p14:tracePt t="17231" x="4143375" y="2419350"/>
          <p14:tracePt t="17247" x="4224338" y="2419350"/>
          <p14:tracePt t="17264" x="4295775" y="2401888"/>
          <p14:tracePt t="17281" x="4367213" y="2384425"/>
          <p14:tracePt t="17297" x="4446588" y="2366963"/>
          <p14:tracePt t="17316" x="4518025" y="2339975"/>
          <p14:tracePt t="17332" x="4598988" y="2312988"/>
          <p14:tracePt t="17349" x="4660900" y="2286000"/>
          <p14:tracePt t="17365" x="4714875" y="2251075"/>
          <p14:tracePt t="17382" x="4830763" y="2224088"/>
          <p14:tracePt t="17382" x="4902200" y="2179638"/>
          <p14:tracePt t="17418" x="4929188" y="2170113"/>
          <p14:tracePt t="17426" x="4983163" y="2152650"/>
          <p14:tracePt t="17426" x="5054600" y="2116138"/>
          <p14:tracePt t="17435" x="5108575" y="2098675"/>
          <p14:tracePt t="17447" x="5232400" y="2017713"/>
          <p14:tracePt t="17463" x="5357813" y="1938338"/>
          <p14:tracePt t="17481" x="5456238" y="1839913"/>
          <p14:tracePt t="17497" x="5554663" y="1704975"/>
          <p14:tracePt t="17497" x="5608638" y="1625600"/>
          <p14:tracePt t="17515" x="5653088" y="1482725"/>
          <p14:tracePt t="17531" x="5697538" y="1295400"/>
          <p14:tracePt t="17547" x="5715000" y="1116013"/>
          <p14:tracePt t="17565" x="5715000" y="965200"/>
          <p14:tracePt t="17581" x="5661025" y="660400"/>
          <p14:tracePt t="17581" x="5653088" y="642938"/>
          <p14:tracePt t="17651" x="5634038" y="615950"/>
          <p14:tracePt t="17664" x="5608638" y="581025"/>
          <p14:tracePt t="17680" x="5589588" y="561975"/>
          <p14:tracePt t="17697" x="5527675" y="517525"/>
          <p14:tracePt t="17714" x="5394325" y="446088"/>
          <p14:tracePt t="17731" x="5286375" y="419100"/>
          <p14:tracePt t="17747" x="5116513" y="357188"/>
          <p14:tracePt t="17765" x="4919663" y="303213"/>
          <p14:tracePt t="17780" x="4705350" y="241300"/>
          <p14:tracePt t="17798" x="4340225" y="179388"/>
          <p14:tracePt t="17830" x="4081463" y="179388"/>
          <p14:tracePt t="17878" x="3946525" y="204788"/>
          <p14:tracePt t="17913" x="3822700" y="223838"/>
          <p14:tracePt t="17915" x="3670300" y="241300"/>
          <p14:tracePt t="17930" x="3536950" y="276225"/>
          <p14:tracePt t="17948" x="3402013" y="312738"/>
          <p14:tracePt t="17964" x="3276600" y="347663"/>
          <p14:tracePt t="17982" x="3170238" y="401638"/>
          <p14:tracePt t="17998" x="3062288" y="455613"/>
          <p14:tracePt t="18016" x="2938463" y="527050"/>
          <p14:tracePt t="18032" x="2840038" y="588963"/>
          <p14:tracePt t="18050" x="2751138" y="669925"/>
          <p14:tracePt t="18065" x="2679700" y="731838"/>
          <p14:tracePt t="18065" x="2660650" y="758825"/>
          <p14:tracePt t="18084" x="2625725" y="812800"/>
          <p14:tracePt t="18097" x="2571750" y="919163"/>
          <p14:tracePt t="18115" x="2571750" y="990600"/>
          <p14:tracePt t="18130" x="2571750" y="1204913"/>
          <p14:tracePt t="18164" x="2598738" y="1312863"/>
          <p14:tracePt t="18181" x="2643188" y="1401763"/>
          <p14:tracePt t="18197" x="2670175" y="1446213"/>
          <p14:tracePt t="18215" x="2705100" y="1490663"/>
          <p14:tracePt t="18230" x="2741613" y="1527175"/>
          <p14:tracePt t="18247" x="2768600" y="1571625"/>
          <p14:tracePt t="18264" x="2830513" y="1616075"/>
          <p14:tracePt t="18264" x="2857500" y="1643063"/>
          <p14:tracePt t="18282" x="2911475" y="1679575"/>
          <p14:tracePt t="18297" x="3009900" y="1741488"/>
          <p14:tracePt t="18297" x="3036888" y="1758950"/>
          <p14:tracePt t="18315" x="3116263" y="1803400"/>
          <p14:tracePt t="18332" x="3205163" y="1866900"/>
          <p14:tracePt t="18347" x="3295650" y="1919288"/>
          <p14:tracePt t="18367" x="3402013" y="1965325"/>
          <p14:tracePt t="18382" x="3482975" y="2000250"/>
          <p14:tracePt t="18401" x="3581400" y="2044700"/>
          <p14:tracePt t="18437" x="3589338" y="2044700"/>
          <p14:tracePt t="18437" x="3633788" y="2054225"/>
          <p14:tracePt t="18447" x="3679825" y="2054225"/>
          <p14:tracePt t="18464" x="3732213" y="2071688"/>
          <p14:tracePt t="18480" x="3768725" y="2071688"/>
          <p14:tracePt t="18497" x="3803650" y="2071688"/>
          <p14:tracePt t="18516" x="3813175" y="2071688"/>
          <p14:tracePt t="18533" x="3848100" y="2071688"/>
          <p14:tracePt t="18571" x="3857625" y="2062163"/>
          <p14:tracePt t="18581" x="3867150" y="2062163"/>
          <p14:tracePt t="18635" x="3867150" y="2054225"/>
          <p14:tracePt t="19612" x="3875088" y="2044700"/>
          <p14:tracePt t="19615" x="3902075" y="2036763"/>
          <p14:tracePt t="19633" x="3938588" y="2009775"/>
          <p14:tracePt t="19634" x="3990975" y="1955800"/>
          <p14:tracePt t="19634" x="4037013" y="1928813"/>
          <p14:tracePt t="19653" x="4081463" y="1866900"/>
          <p14:tracePt t="19668" x="4125913" y="1803400"/>
          <p14:tracePt t="19685" x="4152900" y="1768475"/>
          <p14:tracePt t="19700" x="4179888" y="1704975"/>
          <p14:tracePt t="19719" x="4197350" y="1625600"/>
          <p14:tracePt t="19734" x="4214813" y="1527175"/>
          <p14:tracePt t="19752" x="4214813" y="1411288"/>
          <p14:tracePt t="19768" x="3965575" y="812800"/>
          <p14:tracePt t="19977" x="3956050" y="812800"/>
          <p14:tracePt t="19981" x="3929063" y="803275"/>
          <p14:tracePt t="19998" x="3902075" y="795338"/>
          <p14:tracePt t="20016" x="3884613" y="795338"/>
          <p14:tracePt t="20035" x="3848100" y="795338"/>
          <p14:tracePt t="20050" x="3822700" y="776288"/>
          <p14:tracePt t="20050" x="3813175" y="776288"/>
          <p14:tracePt t="20069" x="3786188" y="776288"/>
          <p14:tracePt t="20084" x="3759200" y="776288"/>
          <p14:tracePt t="20103" x="3751263" y="776288"/>
          <p14:tracePt t="20117" x="3697288" y="776288"/>
          <p14:tracePt t="20149" x="3660775" y="776288"/>
          <p14:tracePt t="20252" x="3660775" y="785813"/>
          <p14:tracePt t="20259" x="3660775" y="795338"/>
          <p14:tracePt t="20267" x="3652838" y="795338"/>
          <p14:tracePt t="20287" x="3652838" y="803275"/>
          <p14:tracePt t="20288" x="3652838" y="830263"/>
          <p14:tracePt t="20298" x="3652838" y="884238"/>
          <p14:tracePt t="20315" x="3670300" y="1044575"/>
          <p14:tracePt t="20332" x="3732213" y="1187450"/>
          <p14:tracePt t="20350" x="3813175" y="1339850"/>
          <p14:tracePt t="20366" x="3919538" y="1500188"/>
          <p14:tracePt t="20399" x="4027488" y="1643063"/>
          <p14:tracePt t="20400" x="4125913" y="1768475"/>
          <p14:tracePt t="20416" x="4187825" y="1830388"/>
          <p14:tracePt t="20432" x="4276725" y="1901825"/>
          <p14:tracePt t="20448" x="4340225" y="1928813"/>
          <p14:tracePt t="20465" x="4438650" y="1982788"/>
          <p14:tracePt t="20481" x="4518025" y="2009775"/>
          <p14:tracePt t="20498" x="4589463" y="2009775"/>
          <p14:tracePt t="20498" x="4616450" y="2009775"/>
          <p14:tracePt t="20516" x="4660900" y="2009775"/>
          <p14:tracePt t="20531" x="4697413" y="2009775"/>
          <p14:tracePt t="20549" x="4751388" y="2009775"/>
          <p14:tracePt t="20565" x="4795838" y="1990725"/>
          <p14:tracePt t="20582" x="4822825" y="1973263"/>
          <p14:tracePt t="20598" x="4867275" y="1946275"/>
          <p14:tracePt t="20618" x="4902200" y="1919288"/>
          <p14:tracePt t="20633" x="4946650" y="1866900"/>
          <p14:tracePt t="20633" x="4983163" y="1830388"/>
          <p14:tracePt t="20653" x="5010150" y="1795463"/>
          <p14:tracePt t="20669" x="5027613" y="1758950"/>
          <p14:tracePt t="20685" x="5045075" y="1724025"/>
          <p14:tracePt t="20703" x="5045075" y="1714500"/>
          <p14:tracePt t="20714" x="5081588" y="1652588"/>
          <p14:tracePt t="20732" x="5089525" y="1625600"/>
          <p14:tracePt t="20749" x="5099050" y="1598613"/>
          <p14:tracePt t="20769" x="5099050" y="1589088"/>
          <p14:tracePt t="20786" x="5099050" y="1562100"/>
          <p14:tracePt t="20802" x="5099050" y="1544638"/>
          <p14:tracePt t="20818" x="5099050" y="1473200"/>
          <p14:tracePt t="20818" x="5099050" y="1455738"/>
          <p14:tracePt t="20837" x="5072063" y="1295400"/>
          <p14:tracePt t="20897" x="5045075" y="1250950"/>
          <p14:tracePt t="20914" x="4991100" y="1160463"/>
          <p14:tracePt t="20942" x="4956175" y="1125538"/>
          <p14:tracePt t="20965" x="4759325" y="1017588"/>
          <p14:tracePt t="21039" x="4751388" y="1017588"/>
          <p14:tracePt t="21048" x="4724400" y="1000125"/>
          <p14:tracePt t="21065" x="4705350" y="990600"/>
          <p14:tracePt t="21081" x="4660900" y="990600"/>
          <p14:tracePt t="21098" x="4625975" y="973138"/>
          <p14:tracePt t="21114" x="4589463" y="973138"/>
          <p14:tracePt t="21132" x="4554538" y="982663"/>
          <p14:tracePt t="21148" x="4510088" y="1000125"/>
          <p14:tracePt t="21165" x="4375150" y="1054100"/>
          <p14:tracePt t="21165" x="4340225" y="1071563"/>
          <p14:tracePt t="21220" x="4251325" y="1098550"/>
          <p14:tracePt t="21220" x="4232275" y="1116013"/>
          <p14:tracePt t="21267" x="4187825" y="1143000"/>
          <p14:tracePt t="21275" x="4170363" y="1160463"/>
          <p14:tracePt t="21281" x="4125913" y="1204913"/>
          <p14:tracePt t="21298" x="4081463" y="1241425"/>
          <p14:tracePt t="21314" x="4054475" y="1347788"/>
          <p14:tracePt t="21331" x="4037013" y="1428750"/>
          <p14:tracePt t="21349" x="4037013" y="1500188"/>
          <p14:tracePt t="21365" x="4037013" y="1598613"/>
          <p14:tracePt t="21384" x="4037013" y="1670050"/>
          <p14:tracePt t="21399" x="4054475" y="1751013"/>
          <p14:tracePt t="21419" x="4125913" y="1857375"/>
          <p14:tracePt t="21437" x="4152900" y="1893888"/>
          <p14:tracePt t="21449" x="4232275" y="1990725"/>
          <p14:tracePt t="21465" x="4303713" y="2027238"/>
          <p14:tracePt t="21482" x="4357688" y="2062163"/>
          <p14:tracePt t="21498" x="4419600" y="2081213"/>
          <p14:tracePt t="21498" x="4446588" y="2098675"/>
          <p14:tracePt t="21516" x="4483100" y="2098675"/>
          <p14:tracePt t="21532" x="4527550" y="2116138"/>
          <p14:tracePt t="21549" x="4598988" y="2116138"/>
          <p14:tracePt t="21565" x="4714875" y="2116138"/>
          <p14:tracePt t="21582" x="4840288" y="2116138"/>
          <p14:tracePt t="21599" x="4938713" y="2116138"/>
          <p14:tracePt t="21615" x="5037138" y="2116138"/>
          <p14:tracePt t="21632" x="5153025" y="2089150"/>
          <p14:tracePt t="21648" x="5232400" y="2054225"/>
          <p14:tracePt t="21665" x="5330825" y="2017713"/>
          <p14:tracePt t="21681" x="5394325" y="1990725"/>
          <p14:tracePt t="21699" x="5429250" y="1965325"/>
          <p14:tracePt t="21715" x="5473700" y="1928813"/>
          <p14:tracePt t="21732" x="5491163" y="1911350"/>
          <p14:tracePt t="21748" x="5510213" y="1901825"/>
          <p14:tracePt t="21766" x="5527675" y="1884363"/>
          <p14:tracePt t="21781" x="5537200" y="1857375"/>
          <p14:tracePt t="21799" x="5537200" y="1847850"/>
          <p14:tracePt t="21815" x="5545138" y="1839913"/>
          <p14:tracePt t="21851" x="5545138" y="1830388"/>
          <p14:tracePt t="21867" x="5545138" y="1812925"/>
          <p14:tracePt t="21886" x="5545138" y="1803400"/>
          <p14:tracePt t="21923" x="5545138" y="1785938"/>
          <p14:tracePt t="21972" x="5545138" y="1768475"/>
          <p14:tracePt t="21987" x="5545138" y="1758950"/>
          <p14:tracePt t="22036" x="5545138" y="1751013"/>
          <p14:tracePt t="23971" x="5554663" y="1731963"/>
          <p14:tracePt t="23980" x="5572125" y="1704975"/>
          <p14:tracePt t="23987" x="5599113" y="1652588"/>
          <p14:tracePt t="23999" x="5626100" y="1598613"/>
          <p14:tracePt t="24023" x="5626100" y="1581150"/>
          <p14:tracePt t="24031" x="5643563" y="1571625"/>
          <p14:tracePt t="24048" x="5643563" y="1544638"/>
          <p14:tracePt t="24083" x="5653088" y="1536700"/>
          <p14:tracePt t="24100" x="5661025" y="1527175"/>
          <p14:tracePt t="24115" x="5661025" y="1517650"/>
          <p14:tracePt t="24123" x="5670550" y="1509713"/>
          <p14:tracePt t="24123" x="5670550" y="1500188"/>
          <p14:tracePt t="24132" x="5680075" y="1490663"/>
          <p14:tracePt t="24148" x="5688013" y="1482725"/>
          <p14:tracePt t="24165" x="5697538" y="1455738"/>
          <p14:tracePt t="24181" x="5715000" y="1446213"/>
          <p14:tracePt t="24198" x="5732463" y="1428750"/>
          <p14:tracePt t="24214" x="5751513" y="1401763"/>
          <p14:tracePt t="24232" x="5776913" y="1374775"/>
          <p14:tracePt t="24248" x="5803900" y="1366838"/>
          <p14:tracePt t="24266" x="5830888" y="1330325"/>
          <p14:tracePt t="24282" x="5857875" y="1322388"/>
          <p14:tracePt t="24299" x="5983288" y="1250950"/>
          <p14:tracePt t="24299" x="6010275" y="1231900"/>
          <p14:tracePt t="24372" x="6348413" y="1179513"/>
          <p14:tracePt t="24448" x="6394450" y="1160463"/>
          <p14:tracePt t="24455" x="6446838" y="1160463"/>
          <p14:tracePt t="24464" x="6545263" y="1160463"/>
          <p14:tracePt t="24482" x="6634163" y="1160463"/>
          <p14:tracePt t="24498" x="6751638" y="1160463"/>
          <p14:tracePt t="24498" x="6804025" y="1160463"/>
          <p14:tracePt t="24515" x="6875463" y="1160463"/>
          <p14:tracePt t="24530" x="7170738" y="1160463"/>
          <p14:tracePt t="24549" x="7323138" y="1160463"/>
          <p14:tracePt t="24564" x="7429500" y="1160463"/>
          <p14:tracePt t="24581" x="7572375" y="1187450"/>
          <p14:tracePt t="24598" x="7769225" y="1214438"/>
          <p14:tracePt t="24614" x="7939088" y="1231900"/>
          <p14:tracePt t="24630" x="8072438" y="1250950"/>
          <p14:tracePt t="24650" x="8205788" y="1268413"/>
          <p14:tracePt t="24666" x="8323263" y="1285875"/>
          <p14:tracePt t="24666" x="8375650" y="1303338"/>
          <p14:tracePt t="24684" x="8429625" y="1303338"/>
          <p14:tracePt t="24698" x="8491538" y="1312863"/>
          <p14:tracePt t="24717" x="8510588" y="1312863"/>
          <p14:tracePt t="24732" x="8537575" y="1322388"/>
          <p14:tracePt t="24750" x="8572500" y="1322388"/>
          <p14:tracePt t="24766" x="8589963" y="1322388"/>
          <p14:tracePt t="24783" x="8616950" y="1339850"/>
          <p14:tracePt t="24799" x="8626475" y="1339850"/>
          <p14:tracePt t="24860" x="8634413" y="1339850"/>
          <p14:tracePt t="25124" x="8680450" y="1357313"/>
          <p14:tracePt t="25131" x="8715375" y="1366838"/>
          <p14:tracePt t="25139" x="8742363" y="1384300"/>
          <p14:tracePt t="25148" x="8813800" y="1411288"/>
          <p14:tracePt t="25155" x="8894763" y="1465263"/>
          <p14:tracePt t="25166" x="8929688" y="1490663"/>
          <p14:tracePt t="25183" x="8947150" y="1500188"/>
          <p14:tracePt t="25219" x="8956675" y="1517650"/>
          <p14:tracePt t="25243" x="8956675" y="1527175"/>
          <p14:tracePt t="25247" x="8956675" y="1536700"/>
          <p14:tracePt t="25253" x="8956675" y="1544638"/>
          <p14:tracePt t="25264" x="8983663" y="1589088"/>
          <p14:tracePt t="25281" x="8983663" y="1633538"/>
          <p14:tracePt t="25300" x="8983663" y="1652588"/>
          <p14:tracePt t="25300" x="8991600" y="1652588"/>
          <p14:tracePt t="25315" x="8991600" y="1670050"/>
          <p14:tracePt t="25331" x="8991600" y="1679575"/>
          <p14:tracePt t="25348" x="8991600" y="1697038"/>
          <p14:tracePt t="25364" x="8991600" y="1704975"/>
          <p14:tracePt t="25381" x="8991600" y="1724025"/>
          <p14:tracePt t="25397" x="8991600" y="1741488"/>
          <p14:tracePt t="25436" x="8991600" y="1751013"/>
          <p14:tracePt t="26331" x="8991600" y="1776413"/>
          <p14:tracePt t="26338" x="8991600" y="1812925"/>
          <p14:tracePt t="26347" x="8991600" y="1839913"/>
          <p14:tracePt t="26348" x="8991600" y="1901825"/>
          <p14:tracePt t="26364" x="8991600" y="1919288"/>
          <p14:tracePt t="26382" x="8991600" y="1965325"/>
          <p14:tracePt t="26397" x="8991600" y="1973263"/>
          <p14:tracePt t="26414" x="8991600" y="2000250"/>
          <p14:tracePt t="26430" x="8991600" y="2036763"/>
          <p14:tracePt t="26447" x="8991600" y="2044700"/>
          <p14:tracePt t="26491" x="8991600" y="2054225"/>
          <p14:tracePt t="26515" x="8991600" y="2071688"/>
          <p14:tracePt t="26539" x="8991600" y="2081213"/>
          <p14:tracePt t="26555" x="8991600" y="2089150"/>
          <p14:tracePt t="26563" x="8991600" y="2108200"/>
          <p14:tracePt t="26564" x="8991600" y="2116138"/>
          <p14:tracePt t="26683" x="8991600" y="2125663"/>
          <p14:tracePt t="26963" x="8991600" y="2133600"/>
          <p14:tracePt t="26971" x="9010650" y="2268538"/>
          <p14:tracePt t="26997" x="9010650" y="2295525"/>
          <p14:tracePt t="27037" x="9018588" y="2322513"/>
          <p14:tracePt t="27091" x="9018588" y="2330450"/>
          <p14:tracePt t="27108" x="9018588" y="2347913"/>
          <p14:tracePt t="27123" x="9018588" y="2357438"/>
          <p14:tracePt t="27139" x="9018588" y="2366963"/>
          <p14:tracePt t="27147" x="9018588" y="2384425"/>
          <p14:tracePt t="27148" x="9018588" y="2419350"/>
          <p14:tracePt t="27164" x="9018588" y="2438400"/>
          <p14:tracePt t="27181" x="9018588" y="2465388"/>
          <p14:tracePt t="27197" x="9018588" y="2473325"/>
          <p14:tracePt t="27215" x="9018588" y="2500313"/>
          <p14:tracePt t="27233" x="9018588" y="2554288"/>
          <p14:tracePt t="27318" x="9018588" y="2562225"/>
          <p14:tracePt t="27332" x="9018588" y="2581275"/>
          <p14:tracePt t="27347" x="9018588" y="2589213"/>
          <p14:tracePt t="27365" x="9018588" y="2608263"/>
          <p14:tracePt t="27381" x="9018588" y="2625725"/>
          <p14:tracePt t="27397" x="9018588" y="2633663"/>
          <p14:tracePt t="27414" x="9018588" y="2660650"/>
          <p14:tracePt t="27432" x="9018588" y="2670175"/>
          <p14:tracePt t="27447" x="9018588" y="2705100"/>
          <p14:tracePt t="27464" x="9018588" y="2724150"/>
          <p14:tracePt t="27480" x="9018588" y="2751138"/>
          <p14:tracePt t="27497" x="9018588" y="2759075"/>
          <p14:tracePt t="27514" x="9018588" y="2786063"/>
          <p14:tracePt t="27532" x="9018588" y="2795588"/>
          <p14:tracePt t="27547" x="9018588" y="2803525"/>
          <p14:tracePt t="27564" x="9018588" y="2830513"/>
          <p14:tracePt t="27581" x="9018588" y="2857500"/>
          <p14:tracePt t="27597" x="9018588" y="2867025"/>
          <p14:tracePt t="27614" x="9018588" y="2884488"/>
          <p14:tracePt t="27631" x="9018588" y="2901950"/>
          <p14:tracePt t="27647" x="9018588" y="2946400"/>
          <p14:tracePt t="27698" x="9010650" y="2973388"/>
          <p14:tracePt t="27714" x="9010650" y="2982913"/>
          <p14:tracePt t="27715" x="9001125" y="3000375"/>
          <p14:tracePt t="27731" x="8983663" y="3036888"/>
          <p14:tracePt t="27748" x="8983663" y="3062288"/>
          <p14:tracePt t="27765" x="8966200" y="3089275"/>
          <p14:tracePt t="27782" x="8956675" y="3116263"/>
          <p14:tracePt t="27797" x="8947150" y="3152775"/>
          <p14:tracePt t="27815" x="8929688" y="3187700"/>
          <p14:tracePt t="27831" x="8920163" y="3214688"/>
          <p14:tracePt t="27848" x="8912225" y="3241675"/>
          <p14:tracePt t="27864" x="8912225" y="3251200"/>
          <p14:tracePt t="27881" x="8912225" y="3268663"/>
          <p14:tracePt t="27897" x="8894763" y="3295650"/>
          <p14:tracePt t="27897" x="8894763" y="3303588"/>
          <p14:tracePt t="27930" x="8875713" y="3330575"/>
          <p14:tracePt t="27931" x="8875713" y="3340100"/>
          <p14:tracePt t="27931" x="8858250" y="3357563"/>
          <p14:tracePt t="27948" x="8848725" y="3384550"/>
          <p14:tracePt t="27964" x="8831263" y="3419475"/>
          <p14:tracePt t="27981" x="8804275" y="3465513"/>
          <p14:tracePt t="28014" x="8786813" y="3544888"/>
          <p14:tracePt t="28057" x="8769350" y="3571875"/>
          <p14:tracePt t="28081" x="8769350" y="3581400"/>
          <p14:tracePt t="28115" x="8759825" y="3589338"/>
          <p14:tracePt t="28116" x="8759825" y="3608388"/>
          <p14:tracePt t="28132" x="8751888" y="3625850"/>
          <p14:tracePt t="28147" x="8742363" y="3643313"/>
          <p14:tracePt t="28165" x="8732838" y="3652838"/>
          <p14:tracePt t="28181" x="8732838" y="3660775"/>
          <p14:tracePt t="28198" x="8715375" y="3679825"/>
          <p14:tracePt t="28214" x="8705850" y="3714750"/>
          <p14:tracePt t="28231" x="8705850" y="3732213"/>
          <p14:tracePt t="28248" x="8688388" y="3759200"/>
          <p14:tracePt t="28265" x="8661400" y="3786188"/>
          <p14:tracePt t="28282" x="8653463" y="3803650"/>
          <p14:tracePt t="28301" x="8653463" y="3813175"/>
          <p14:tracePt t="28314" x="8653463" y="3822700"/>
          <p14:tracePt t="28740" x="8589963" y="3822700"/>
          <p14:tracePt t="28748" x="8483600" y="3840163"/>
          <p14:tracePt t="28748" x="7153275" y="3857625"/>
          <p14:tracePt t="28814" x="7045325" y="3857625"/>
          <p14:tracePt t="28814" x="6929438" y="3857625"/>
          <p14:tracePt t="28831" x="6867525" y="3857625"/>
          <p14:tracePt t="28847" x="6823075" y="3857625"/>
          <p14:tracePt t="28865" x="6777038" y="3857625"/>
          <p14:tracePt t="28865" x="6769100" y="3857625"/>
          <p14:tracePt t="28899" x="6732588" y="3857625"/>
          <p14:tracePt t="28901" x="6724650" y="3857625"/>
          <p14:tracePt t="28916" x="6697663" y="3857625"/>
          <p14:tracePt t="28934" x="6688138" y="3857625"/>
          <p14:tracePt t="28949" x="6634163" y="3857625"/>
          <p14:tracePt t="28967" x="6599238" y="3857625"/>
          <p14:tracePt t="28987" x="6554788" y="3840163"/>
          <p14:tracePt t="28997" x="6537325" y="3840163"/>
          <p14:tracePt t="29107" x="6537325" y="3813175"/>
          <p14:tracePt t="29115" x="6545263" y="3705225"/>
          <p14:tracePt t="29137" x="6572250" y="3652838"/>
          <p14:tracePt t="29147" x="6599238" y="3598863"/>
          <p14:tracePt t="29181" x="6616700" y="3581400"/>
          <p14:tracePt t="29181" x="6626225" y="3571875"/>
          <p14:tracePt t="29199" x="6634163" y="3554413"/>
          <p14:tracePt t="29215" x="6653213" y="3536950"/>
          <p14:tracePt t="29233" x="6670675" y="3517900"/>
          <p14:tracePt t="29248" x="6697663" y="3509963"/>
          <p14:tracePt t="29265" x="6804025" y="3482975"/>
          <p14:tracePt t="29313" x="6858000" y="3465513"/>
          <p14:tracePt t="29314" x="6991350" y="3465513"/>
          <p14:tracePt t="29332" x="7081838" y="3465513"/>
          <p14:tracePt t="29348" x="7153275" y="3465513"/>
          <p14:tracePt t="29364" x="7188200" y="3465513"/>
          <p14:tracePt t="29381" x="7232650" y="3473450"/>
          <p14:tracePt t="29397" x="7259638" y="3482975"/>
          <p14:tracePt t="29414" x="7286625" y="3490913"/>
          <p14:tracePt t="29430" x="7296150" y="3500438"/>
          <p14:tracePt t="29448" x="7304088" y="3509963"/>
          <p14:tracePt t="29463" x="7313613" y="3517900"/>
          <p14:tracePt t="29481" x="7313613" y="3527425"/>
          <p14:tracePt t="29496" x="7331075" y="3544888"/>
          <p14:tracePt t="29514" x="7348538" y="3571875"/>
          <p14:tracePt t="29530" x="7348538" y="3581400"/>
          <p14:tracePt t="29570" x="7358063" y="3589338"/>
          <p14:tracePt t="29627" x="7358063" y="3616325"/>
          <p14:tracePt t="29634" x="7340600" y="3652838"/>
          <p14:tracePt t="29637" x="7323138" y="3670300"/>
          <p14:tracePt t="29648" x="7277100" y="3697288"/>
          <p14:tracePt t="29665" x="7188200" y="3741738"/>
          <p14:tracePt t="29685" x="7161213" y="3751263"/>
          <p14:tracePt t="29698" x="7089775" y="3768725"/>
          <p14:tracePt t="29717" x="7081838" y="3768725"/>
          <p14:tracePt t="29755" x="7072313" y="3768725"/>
          <p14:tracePt t="29790" x="7062788" y="3768725"/>
          <p14:tracePt t="30132" x="7054850" y="3768725"/>
          <p14:tracePt t="30140" x="7054850" y="3751263"/>
          <p14:tracePt t="30140" x="7081838" y="3741738"/>
          <p14:tracePt t="30155" x="7089775" y="3732213"/>
          <p14:tracePt t="30163" x="7116763" y="3714750"/>
          <p14:tracePt t="30171" x="7161213" y="3687763"/>
          <p14:tracePt t="30182" x="7197725" y="3660775"/>
          <p14:tracePt t="30197" x="7277100" y="3643313"/>
          <p14:tracePt t="30215" x="7348538" y="3625850"/>
          <p14:tracePt t="30230" x="7429500" y="3616325"/>
          <p14:tracePt t="30248" x="7500938" y="3616325"/>
          <p14:tracePt t="30264" x="7572375" y="3616325"/>
          <p14:tracePt t="30281" x="7670800" y="3616325"/>
          <p14:tracePt t="30298" x="7920038" y="3616325"/>
          <p14:tracePt t="30348" x="8108950" y="3589338"/>
          <p14:tracePt t="30414" x="8108950" y="3581400"/>
          <p14:tracePt t="30454" x="8108950" y="3571875"/>
          <p14:tracePt t="30464" x="8108950" y="3500438"/>
          <p14:tracePt t="30486" x="8089900" y="3473450"/>
          <p14:tracePt t="30497" x="8010525" y="3330575"/>
          <p14:tracePt t="30514" x="7170738" y="2017713"/>
          <p14:tracePt t="30514" x="7170738" y="2009775"/>
          <p14:tracePt t="30651" x="7170738" y="1990725"/>
          <p14:tracePt t="30659" x="7197725" y="1973263"/>
          <p14:tracePt t="30664" x="7304088" y="1919288"/>
          <p14:tracePt t="30681" x="7545388" y="1866900"/>
          <p14:tracePt t="30704" x="7643813" y="1847850"/>
          <p14:tracePt t="30714" x="7823200" y="1830388"/>
          <p14:tracePt t="30714" x="7912100" y="1812925"/>
          <p14:tracePt t="30732" x="8001000" y="1812925"/>
          <p14:tracePt t="30747" x="8224838" y="1795463"/>
          <p14:tracePt t="30764" x="8277225" y="1795463"/>
          <p14:tracePt t="30780" x="8313738" y="1795463"/>
          <p14:tracePt t="30798" x="8323263" y="1795463"/>
          <p14:tracePt t="30815" x="8340725" y="1795463"/>
          <p14:tracePt t="30832" x="8348663" y="1795463"/>
          <p14:tracePt t="30848" x="8367713" y="1795463"/>
          <p14:tracePt t="30866" x="8385175" y="1795463"/>
          <p14:tracePt t="30881" x="8402638" y="1803400"/>
          <p14:tracePt t="30881" x="8412163" y="1830388"/>
          <p14:tracePt t="30900" x="8331200" y="2339975"/>
          <p14:tracePt t="30900" x="8251825" y="2419350"/>
          <p14:tracePt t="30987" x="8188325" y="2509838"/>
          <p14:tracePt t="30988" x="8134350" y="2571750"/>
          <p14:tracePt t="30996" x="8010525" y="2697163"/>
          <p14:tracePt t="31014" x="7848600" y="2803525"/>
          <p14:tracePt t="31030" x="7661275" y="2911475"/>
          <p14:tracePt t="31047" x="7348538" y="3036888"/>
          <p14:tracePt t="31086" x="7296150" y="3062288"/>
          <p14:tracePt t="31113" x="7277100" y="3081338"/>
          <p14:tracePt t="31130" x="7232650" y="3098800"/>
          <p14:tracePt t="31148" x="7215188" y="3108325"/>
          <p14:tracePt t="31187" x="7205663" y="3116263"/>
          <p14:tracePt t="31355" x="7205663" y="3125788"/>
          <p14:tracePt t="31355" x="7215188" y="3125788"/>
          <p14:tracePt t="31371" x="7224713" y="3125788"/>
          <p14:tracePt t="31387" x="7242175" y="3125788"/>
          <p14:tracePt t="31387" x="7251700" y="3125788"/>
          <p14:tracePt t="31411" x="7259638" y="3125788"/>
          <p14:tracePt t="31427" x="7269163" y="3125788"/>
          <p14:tracePt t="31459" x="7286625" y="3125788"/>
          <p14:tracePt t="31467" x="7304088" y="3125788"/>
          <p14:tracePt t="31475" x="7304088" y="3133725"/>
          <p14:tracePt t="31483" x="7313613" y="3152775"/>
          <p14:tracePt t="31483" x="7323138" y="3160713"/>
          <p14:tracePt t="31499" x="7323138" y="3179763"/>
          <p14:tracePt t="31507" x="7340600" y="3187700"/>
          <p14:tracePt t="32852" x="7340600" y="3197225"/>
          <p14:tracePt t="32859" x="7331075" y="3197225"/>
          <p14:tracePt t="32867" x="7304088" y="3187700"/>
          <p14:tracePt t="32869" x="7296150" y="3187700"/>
          <p14:tracePt t="32880" x="7286625" y="3179763"/>
          <p14:tracePt t="32897" x="7269163" y="3170238"/>
          <p14:tracePt t="32914" x="7251700" y="3160713"/>
          <p14:tracePt t="32930" x="7180263" y="3098800"/>
          <p14:tracePt t="32950" x="7089775" y="3009900"/>
          <p14:tracePt t="32968" x="7010400" y="2928938"/>
          <p14:tracePt t="32982" x="6894513" y="2813050"/>
          <p14:tracePt t="33001" x="6796088" y="2732088"/>
          <p14:tracePt t="33016" x="6705600" y="2652713"/>
          <p14:tracePt t="33033" x="6643688" y="2598738"/>
          <p14:tracePt t="33049" x="6581775" y="2536825"/>
          <p14:tracePt t="33082" x="6562725" y="2527300"/>
          <p14:tracePt t="33113" x="6554788" y="2517775"/>
          <p14:tracePt t="33114" x="6510338" y="2509838"/>
          <p14:tracePt t="33114" x="6510338" y="2500313"/>
          <p14:tracePt t="33131" x="6089650" y="2490788"/>
          <p14:tracePt t="33264" x="6072188" y="2490788"/>
          <p14:tracePt t="33289" x="6062663" y="2490788"/>
          <p14:tracePt t="33298" x="6054725" y="2490788"/>
          <p14:tracePt t="33313" x="6045200" y="2500313"/>
          <p14:tracePt t="33313" x="6037263" y="2500313"/>
          <p14:tracePt t="33347" x="6037263" y="2509838"/>
          <p14:tracePt t="33348" x="6027738" y="2509838"/>
          <p14:tracePt t="33364" x="6018213" y="2517775"/>
          <p14:tracePt t="33403" x="6018213" y="2527300"/>
          <p14:tracePt t="33411" x="6010275" y="2527300"/>
          <p14:tracePt t="33667" x="6010275" y="2536825"/>
          <p14:tracePt t="33675" x="6010275" y="2554288"/>
          <p14:tracePt t="33691" x="6010275" y="2562225"/>
          <p14:tracePt t="33723" x="6018213" y="2571750"/>
          <p14:tracePt t="33739" x="6018213" y="2581275"/>
          <p14:tracePt t="33747" x="6027738" y="2581275"/>
          <p14:tracePt t="33755" x="6045200" y="2598738"/>
          <p14:tracePt t="33765" x="6072188" y="2643188"/>
          <p14:tracePt t="33780" x="6099175" y="2670175"/>
          <p14:tracePt t="33798" x="6143625" y="2759075"/>
          <p14:tracePt t="33813" x="6170613" y="2786063"/>
          <p14:tracePt t="33830" x="6197600" y="2803525"/>
          <p14:tracePt t="33923" x="6205538" y="2813050"/>
          <p14:tracePt t="33955" x="6215063" y="2813050"/>
          <p14:tracePt t="33963" x="6224588" y="2813050"/>
          <p14:tracePt t="33971" x="6242050" y="2813050"/>
          <p14:tracePt t="33995" x="6251575" y="2813050"/>
          <p14:tracePt t="34003" x="6259513" y="2813050"/>
          <p14:tracePt t="34011" x="6276975" y="2813050"/>
          <p14:tracePt t="34019" x="6296025" y="2795588"/>
          <p14:tracePt t="34030" x="6330950" y="2768600"/>
          <p14:tracePt t="34046" x="6340475" y="2751138"/>
          <p14:tracePt t="34063" x="6348413" y="2687638"/>
          <p14:tracePt t="34096" x="6357938" y="2670175"/>
          <p14:tracePt t="34097" x="6367463" y="2633663"/>
          <p14:tracePt t="34113" x="6367463" y="2598738"/>
          <p14:tracePt t="34113" x="6367463" y="2589213"/>
          <p14:tracePt t="34131" x="6375400" y="2544763"/>
          <p14:tracePt t="34163" x="6375400" y="2527300"/>
          <p14:tracePt t="34163" x="6375400" y="2500313"/>
          <p14:tracePt t="34181" x="6375400" y="2482850"/>
          <p14:tracePt t="34196" x="6367463" y="2465388"/>
          <p14:tracePt t="34214" x="6340475" y="2428875"/>
          <p14:tracePt t="34230" x="6296025" y="2393950"/>
          <p14:tracePt t="34247" x="6269038" y="2366963"/>
          <p14:tracePt t="34263" x="6232525" y="2347913"/>
          <p14:tracePt t="34281" x="5938838" y="2724150"/>
          <p14:tracePt t="34453" x="5965825" y="2803525"/>
          <p14:tracePt t="34483" x="5991225" y="2840038"/>
          <p14:tracePt t="34491" x="6000750" y="2857500"/>
          <p14:tracePt t="34499" x="6072188" y="2938463"/>
          <p14:tracePt t="34513" x="6126163" y="3009900"/>
          <p14:tracePt t="34530" x="6161088" y="3044825"/>
          <p14:tracePt t="34530" x="6188075" y="3071813"/>
          <p14:tracePt t="34548" x="6242050" y="3125788"/>
          <p14:tracePt t="34563" x="6313488" y="3179763"/>
          <p14:tracePt t="34580" x="6419850" y="3214688"/>
          <p14:tracePt t="34596" x="6465888" y="3251200"/>
          <p14:tracePt t="34613" x="6518275" y="3276600"/>
          <p14:tracePt t="34631" x="6562725" y="3286125"/>
          <p14:tracePt t="34647" x="6589713" y="3295650"/>
          <p14:tracePt t="34683" x="6599238" y="3295650"/>
          <p14:tracePt t="34699" x="6608763" y="3295650"/>
          <p14:tracePt t="34707" x="6616700" y="3295650"/>
          <p14:tracePt t="34715" x="6634163" y="3295650"/>
          <p14:tracePt t="34715" x="6643688" y="3295650"/>
          <p14:tracePt t="34731" x="6688138" y="3259138"/>
          <p14:tracePt t="34748" x="6751638" y="3197225"/>
          <p14:tracePt t="34766" x="6813550" y="3125788"/>
          <p14:tracePt t="34782" x="6858000" y="3044825"/>
          <p14:tracePt t="34801" x="6875463" y="2982913"/>
          <p14:tracePt t="34814" x="6884988" y="2946400"/>
          <p14:tracePt t="34833" x="6884988" y="2911475"/>
          <p14:tracePt t="34848" x="6884988" y="2867025"/>
          <p14:tracePt t="34865" x="6884988" y="2830513"/>
          <p14:tracePt t="34881" x="6875463" y="2786063"/>
          <p14:tracePt t="34881" x="6867525" y="2768600"/>
          <p14:tracePt t="34914" x="6840538" y="2705100"/>
          <p14:tracePt t="34916" x="6813550" y="2670175"/>
          <p14:tracePt t="34916" x="6777038" y="2643188"/>
          <p14:tracePt t="34931" x="6742113" y="2608263"/>
          <p14:tracePt t="34946" x="6581775" y="2482850"/>
          <p14:tracePt t="34964" x="6465888" y="2401888"/>
          <p14:tracePt t="34980" x="6323013" y="2339975"/>
          <p14:tracePt t="34997" x="6143625" y="2286000"/>
          <p14:tracePt t="35014" x="5946775" y="2251075"/>
          <p14:tracePt t="35031" x="5803900" y="2232025"/>
          <p14:tracePt t="35049" x="5741988" y="2214563"/>
          <p14:tracePt t="35064" x="5732463" y="2214563"/>
          <p14:tracePt t="35131" x="5715000" y="2214563"/>
          <p14:tracePt t="35155" x="5705475" y="2214563"/>
          <p14:tracePt t="35163" x="5697538" y="2214563"/>
          <p14:tracePt t="35171" x="5661025" y="2241550"/>
          <p14:tracePt t="35180" x="5653088" y="2259013"/>
          <p14:tracePt t="35197" x="5643563" y="2303463"/>
          <p14:tracePt t="35214" x="5634038" y="2374900"/>
          <p14:tracePt t="35230" x="5634038" y="2411413"/>
          <p14:tracePt t="35247" x="5634038" y="2455863"/>
          <p14:tracePt t="35263" x="5643563" y="2500313"/>
          <p14:tracePt t="35280" x="5661025" y="2536825"/>
          <p14:tracePt t="35298" x="5680075" y="2571750"/>
          <p14:tracePt t="35314" x="5724525" y="2608263"/>
          <p14:tracePt t="35331" x="5751513" y="2633663"/>
          <p14:tracePt t="35331" x="5768975" y="2652713"/>
          <p14:tracePt t="35348" x="5822950" y="2687638"/>
          <p14:tracePt t="35363" x="5884863" y="2732088"/>
          <p14:tracePt t="35381" x="6554788" y="3017838"/>
          <p14:tracePt t="35580" x="6599238" y="3027363"/>
          <p14:tracePt t="35580" x="6616700" y="3027363"/>
          <p14:tracePt t="35597" x="6626225" y="3036888"/>
          <p14:tracePt t="35613" x="6643688" y="3044825"/>
          <p14:tracePt t="35631" x="6680200" y="3044825"/>
          <p14:tracePt t="35647" x="6697663" y="3044825"/>
          <p14:tracePt t="35664" x="6724650" y="3044825"/>
          <p14:tracePt t="35680" x="6732588" y="3044825"/>
          <p14:tracePt t="35723" x="6751638" y="3044825"/>
          <p14:tracePt t="37715" x="6732588" y="3044825"/>
          <p14:tracePt t="37723" x="6465888" y="3044825"/>
          <p14:tracePt t="37723" x="6438900" y="3044825"/>
          <p14:tracePt t="37772" x="6411913" y="3044825"/>
          <p14:tracePt t="37787" x="6402388" y="3044825"/>
          <p14:tracePt t="37916" x="6394450" y="3044825"/>
          <p14:tracePt t="37923" x="6375400" y="3044825"/>
          <p14:tracePt t="38171" x="6375400" y="3017838"/>
          <p14:tracePt t="38179" x="6419850" y="2965450"/>
          <p14:tracePt t="38212" x="6465888" y="2938463"/>
          <p14:tracePt t="38231" x="6465888" y="2919413"/>
          <p14:tracePt t="38247" x="6483350" y="2919413"/>
          <p14:tracePt t="38263" x="6500813" y="2901950"/>
          <p14:tracePt t="38281" x="6510338" y="2894013"/>
          <p14:tracePt t="38303" x="6527800" y="2874963"/>
          <p14:tracePt t="38331" x="6527800" y="2867025"/>
          <p14:tracePt t="38346" x="6527800" y="2857500"/>
          <p14:tracePt t="39011" x="6537325" y="2830513"/>
          <p14:tracePt t="39016" x="6554788" y="2795588"/>
          <p14:tracePt t="39020" x="6572250" y="2751138"/>
          <p14:tracePt t="39031" x="6599238" y="2679700"/>
          <p14:tracePt t="39049" x="6626225" y="2625725"/>
          <p14:tracePt t="39064" x="6634163" y="2589213"/>
          <p14:tracePt t="39064" x="6643688" y="2571750"/>
          <p14:tracePt t="39084" x="6643688" y="2562225"/>
          <p14:tracePt t="39096" x="6653213" y="2536825"/>
          <p14:tracePt t="39154" x="6661150" y="2536825"/>
          <p14:tracePt t="39378" x="6661150" y="2517775"/>
          <p14:tracePt t="39386" x="6643688" y="2500313"/>
          <p14:tracePt t="39394" x="6634163" y="2473325"/>
          <p14:tracePt t="39394" x="6616700" y="2438400"/>
          <p14:tracePt t="39412" x="6599238" y="2411413"/>
          <p14:tracePt t="39412" x="6581775" y="2366963"/>
          <p14:tracePt t="39429" x="6562725" y="2312988"/>
          <p14:tracePt t="39446" x="6545263" y="2276475"/>
          <p14:tracePt t="39463" x="6537325" y="2214563"/>
          <p14:tracePt t="39478" x="6518275" y="2179638"/>
          <p14:tracePt t="39495" x="6510338" y="2116138"/>
          <p14:tracePt t="39512" x="6491288" y="2089150"/>
          <p14:tracePt t="39529" x="6491288" y="2036763"/>
          <p14:tracePt t="39529" x="6483350" y="2017713"/>
          <p14:tracePt t="39546" x="6473825" y="1973263"/>
          <p14:tracePt t="39586" x="6473825" y="1965325"/>
          <p14:tracePt t="39592" x="6456363" y="1946275"/>
          <p14:tracePt t="39618" x="6456363" y="1938338"/>
          <p14:tracePt t="39698" x="6456363" y="1928813"/>
          <p14:tracePt t="39786" x="6446838" y="1928813"/>
          <p14:tracePt t="39794" x="6446838" y="1938338"/>
          <p14:tracePt t="39802" x="6446838" y="1955800"/>
          <p14:tracePt t="39810" x="6446838" y="2017713"/>
          <p14:tracePt t="39819" x="6446838" y="2036763"/>
          <p14:tracePt t="39828" x="6446838" y="2089150"/>
          <p14:tracePt t="39845" x="6446838" y="2125663"/>
          <p14:tracePt t="39862" x="6510338" y="2187575"/>
          <p14:tracePt t="39912" x="6527800" y="2205038"/>
          <p14:tracePt t="39913" x="6545263" y="2214563"/>
          <p14:tracePt t="39928" x="6616700" y="2224088"/>
          <p14:tracePt t="39928" x="6653213" y="2232025"/>
          <p14:tracePt t="39946" x="6670675" y="2241550"/>
          <p14:tracePt t="39962" x="6705600" y="2241550"/>
          <p14:tracePt t="39979" x="6724650" y="2241550"/>
          <p14:tracePt t="39995" x="6742113" y="2241550"/>
          <p14:tracePt t="40012" x="6786563" y="2241550"/>
          <p14:tracePt t="40028" x="6804025" y="2232025"/>
          <p14:tracePt t="40045" x="6831013" y="2197100"/>
          <p14:tracePt t="40061" x="6875463" y="2160588"/>
          <p14:tracePt t="40079" x="6902450" y="2125663"/>
          <p14:tracePt t="40095" x="6919913" y="2081213"/>
          <p14:tracePt t="40112" x="6938963" y="2044700"/>
          <p14:tracePt t="40128" x="6946900" y="2000250"/>
          <p14:tracePt t="40128" x="6946900" y="1973263"/>
          <p14:tracePt t="40146" x="6946900" y="1919288"/>
          <p14:tracePt t="40162" x="6946900" y="1857375"/>
          <p14:tracePt t="40178" x="6946900" y="1812925"/>
          <p14:tracePt t="40195" x="6929438" y="1758950"/>
          <p14:tracePt t="40212" x="6823075" y="1643063"/>
          <p14:tracePt t="40237" x="6786563" y="1616075"/>
          <p14:tracePt t="40245" x="6680200" y="1562100"/>
          <p14:tracePt t="40261" x="6554788" y="1527175"/>
          <p14:tracePt t="40278" x="6456363" y="1509713"/>
          <p14:tracePt t="40296" x="6323013" y="1490663"/>
          <p14:tracePt t="40330" x="6296025" y="1490663"/>
          <p14:tracePt t="40330" x="6286500" y="1490663"/>
          <p14:tracePt t="40345" x="6215063" y="1509713"/>
          <p14:tracePt t="40363" x="6161088" y="1527175"/>
          <p14:tracePt t="40378" x="6099175" y="1571625"/>
          <p14:tracePt t="40396" x="6027738" y="1625600"/>
          <p14:tracePt t="40411" x="5965825" y="1697038"/>
          <p14:tracePt t="40429" x="5919788" y="1785938"/>
          <p14:tracePt t="40445" x="5875338" y="1857375"/>
          <p14:tracePt t="40462" x="5875338" y="1919288"/>
          <p14:tracePt t="40479" x="5875338" y="2009775"/>
          <p14:tracePt t="40496" x="5875338" y="2062163"/>
          <p14:tracePt t="40512" x="5875338" y="2108200"/>
          <p14:tracePt t="40529" x="5894388" y="2125663"/>
          <p14:tracePt t="40545" x="5911850" y="2152650"/>
          <p14:tracePt t="40563" x="5938838" y="2187575"/>
          <p14:tracePt t="40578" x="5965825" y="2205038"/>
          <p14:tracePt t="40597" x="6018213" y="2251075"/>
          <p14:tracePt t="40611" x="6116638" y="2295525"/>
          <p14:tracePt t="40629" x="6205538" y="2330450"/>
          <p14:tracePt t="40645" x="6303963" y="2347913"/>
          <p14:tracePt t="40662" x="6367463" y="2366963"/>
          <p14:tracePt t="40678" x="6384925" y="2374900"/>
          <p14:tracePt t="40695" x="6411913" y="2374900"/>
          <p14:tracePt t="40712" x="6446838" y="2374900"/>
          <p14:tracePt t="40728" x="6500813" y="2374900"/>
          <p14:tracePt t="40745" x="6643688" y="2374900"/>
          <p14:tracePt t="40762" x="6751638" y="2312988"/>
          <p14:tracePt t="40779" x="6902450" y="2241550"/>
          <p14:tracePt t="40795" x="7045325" y="2152650"/>
          <p14:tracePt t="40812" x="7116763" y="2098675"/>
          <p14:tracePt t="40829" x="7170738" y="2044700"/>
          <p14:tracePt t="40845" x="7170738" y="1990725"/>
          <p14:tracePt t="40862" x="7188200" y="1946275"/>
          <p14:tracePt t="40880" x="7197725" y="1893888"/>
          <p14:tracePt t="40895" x="7197725" y="1839913"/>
          <p14:tracePt t="40895" x="7197725" y="1812925"/>
          <p14:tracePt t="40928" x="7197725" y="1795463"/>
          <p14:tracePt t="40945" x="7197725" y="1741488"/>
          <p14:tracePt t="40945" x="7180263" y="1724025"/>
          <p14:tracePt t="40947" x="7027863" y="1581150"/>
          <p14:tracePt t="40995" x="7000875" y="1562100"/>
          <p14:tracePt t="41013" x="6973888" y="1554163"/>
          <p14:tracePt t="41029" x="6911975" y="1527175"/>
          <p14:tracePt t="41045" x="6840538" y="1509713"/>
          <p14:tracePt t="41062" x="6742113" y="1490663"/>
          <p14:tracePt t="41081" x="6643688" y="1490663"/>
          <p14:tracePt t="41081" x="6616700" y="1490663"/>
          <p14:tracePt t="41099" x="6589713" y="1490663"/>
          <p14:tracePt t="41114" x="6554788" y="1490663"/>
          <p14:tracePt t="41132" x="6518275" y="1490663"/>
          <p14:tracePt t="41147" x="6483350" y="1517650"/>
          <p14:tracePt t="42098" x="6473825" y="1527175"/>
          <p14:tracePt t="42122" x="6473825" y="1536700"/>
          <p14:tracePt t="42130" x="6465888" y="1581150"/>
          <p14:tracePt t="42138" x="6446838" y="1616075"/>
          <p14:tracePt t="42146" x="6438900" y="1633538"/>
          <p14:tracePt t="42151" x="6429375" y="1660525"/>
          <p14:tracePt t="42162" x="6394450" y="1741488"/>
          <p14:tracePt t="42179" x="6375400" y="1776413"/>
          <p14:tracePt t="42209" x="6367463" y="1803400"/>
          <p14:tracePt t="42212" x="6348413" y="1857375"/>
          <p14:tracePt t="42236" x="6340475" y="1866900"/>
          <p14:tracePt t="42245" x="6323013" y="1911350"/>
          <p14:tracePt t="42262" x="6296025" y="1965325"/>
          <p14:tracePt t="42279" x="6276975" y="2009775"/>
          <p14:tracePt t="42296" x="6251575" y="2062163"/>
          <p14:tracePt t="42313" x="6224588" y="2108200"/>
          <p14:tracePt t="42329" x="6224588" y="2125663"/>
          <p14:tracePt t="42329" x="6224588" y="2143125"/>
          <p14:tracePt t="42346" x="6205538" y="2170113"/>
          <p14:tracePt t="42362" x="6205538" y="2187575"/>
          <p14:tracePt t="42379" x="6197600" y="2224088"/>
          <p14:tracePt t="42395" x="6197600" y="2251075"/>
          <p14:tracePt t="42413" x="6197600" y="2268538"/>
          <p14:tracePt t="42429" x="6197600" y="2295525"/>
          <p14:tracePt t="42445" x="6197600" y="2330450"/>
          <p14:tracePt t="42462" x="6197600" y="2366963"/>
          <p14:tracePt t="42479" x="6224588" y="2438400"/>
          <p14:tracePt t="42495" x="6286500" y="2500313"/>
          <p14:tracePt t="42512" x="6340475" y="2544763"/>
          <p14:tracePt t="42528" x="6367463" y="2571750"/>
          <p14:tracePt t="42528" x="6375400" y="2571750"/>
          <p14:tracePt t="42650" x="6384925" y="2571750"/>
          <p14:tracePt t="42739" x="6394450" y="2571750"/>
          <p14:tracePt t="43354" x="6340475" y="2571750"/>
          <p14:tracePt t="43362" x="6259513" y="2544763"/>
          <p14:tracePt t="43369" x="5991225" y="2527300"/>
          <p14:tracePt t="43378" x="5661025" y="2465388"/>
          <p14:tracePt t="43395" x="5456238" y="2438400"/>
          <p14:tracePt t="43412" x="5322888" y="2419350"/>
          <p14:tracePt t="43431" x="5268913" y="2419350"/>
          <p14:tracePt t="43445" x="5259388" y="2419350"/>
          <p14:tracePt t="43462" x="5224463" y="2419350"/>
          <p14:tracePt t="43479" x="5205413" y="2419350"/>
          <p14:tracePt t="43495" x="5187950" y="2419350"/>
          <p14:tracePt t="43603" x="5187950" y="2428875"/>
          <p14:tracePt t="43618" x="5187950" y="2438400"/>
          <p14:tracePt t="43634" x="5187950" y="2455863"/>
          <p14:tracePt t="43642" x="5187950" y="2465388"/>
          <p14:tracePt t="43650" x="5187950" y="2490788"/>
          <p14:tracePt t="43662" x="5224463" y="2517775"/>
          <p14:tracePt t="43678" x="5268913" y="2544763"/>
          <p14:tracePt t="43695" x="5303838" y="2562225"/>
          <p14:tracePt t="43712" x="5367338" y="2589213"/>
          <p14:tracePt t="43730" x="5465763" y="2616200"/>
          <p14:tracePt t="43747" x="5545138" y="2633663"/>
          <p14:tracePt t="43764" x="5626100" y="2652713"/>
          <p14:tracePt t="43778" x="5697538" y="2652713"/>
          <p14:tracePt t="43796" x="5732463" y="2652713"/>
          <p14:tracePt t="43811" x="5768975" y="2652713"/>
          <p14:tracePt t="43828" x="5803900" y="2652713"/>
          <p14:tracePt t="43845" x="5830888" y="2652713"/>
          <p14:tracePt t="43862" x="5857875" y="2643188"/>
          <p14:tracePt t="43878" x="5884863" y="2608263"/>
          <p14:tracePt t="43896" x="5911850" y="2554288"/>
          <p14:tracePt t="43913" x="5946775" y="2465388"/>
          <p14:tracePt t="43931" x="5946775" y="2411413"/>
          <p14:tracePt t="43949" x="5946775" y="2347913"/>
          <p14:tracePt t="43964" x="5946775" y="2295525"/>
          <p14:tracePt t="43982" x="5946775" y="2259013"/>
          <p14:tracePt t="43997" x="5902325" y="2179638"/>
          <p14:tracePt t="44015" x="5857875" y="2081213"/>
          <p14:tracePt t="44031" x="5751513" y="1946275"/>
          <p14:tracePt t="44048" x="5616575" y="1857375"/>
          <p14:tracePt t="44063" x="5483225" y="1758950"/>
          <p14:tracePt t="44063" x="5384800" y="1724025"/>
          <p14:tracePt t="44083" x="5313363" y="1687513"/>
          <p14:tracePt t="44096" x="5126038" y="1598613"/>
          <p14:tracePt t="44096" x="5062538" y="1571625"/>
          <p14:tracePt t="44116" x="4894263" y="1527175"/>
          <p14:tracePt t="44130" x="4759325" y="1509713"/>
          <p14:tracePt t="44164" x="4660900" y="1509713"/>
          <p14:tracePt t="44165" x="4572000" y="1509713"/>
          <p14:tracePt t="44180" x="4537075" y="1517650"/>
          <p14:tracePt t="44196" x="4473575" y="1544638"/>
          <p14:tracePt t="44214" x="4429125" y="1571625"/>
          <p14:tracePt t="44228" x="4375150" y="1616075"/>
          <p14:tracePt t="44245" x="4643438" y="2527300"/>
          <p14:tracePt t="44245" x="4660900" y="2554288"/>
          <p14:tracePt t="44467" x="4687888" y="2571750"/>
          <p14:tracePt t="44478" x="4697413" y="2589213"/>
          <p14:tracePt t="44496" x="4732338" y="2616200"/>
          <p14:tracePt t="44512" x="4795838" y="2660650"/>
          <p14:tracePt t="44529" x="4875213" y="2714625"/>
          <p14:tracePt t="44545" x="4965700" y="2759075"/>
          <p14:tracePt t="44563" x="5010150" y="2776538"/>
          <p14:tracePt t="44579" x="5037138" y="2786063"/>
          <p14:tracePt t="44595" x="5054600" y="2795588"/>
          <p14:tracePt t="44611" x="5062538" y="2795588"/>
          <p14:tracePt t="44628" x="5099050" y="2803525"/>
          <p14:tracePt t="44645" x="5108575" y="2803525"/>
          <p14:tracePt t="44662" x="5153025" y="2822575"/>
          <p14:tracePt t="44678" x="5187950" y="2822575"/>
          <p14:tracePt t="44695" x="5241925" y="2822575"/>
          <p14:tracePt t="44712" x="5313363" y="2822575"/>
          <p14:tracePt t="44729" x="5348288" y="2822575"/>
          <p14:tracePt t="44745" x="5402263" y="2822575"/>
          <p14:tracePt t="44762" x="5429250" y="2822575"/>
          <p14:tracePt t="44779" x="5446713" y="2822575"/>
          <p14:tracePt t="44796" x="5491163" y="2822575"/>
          <p14:tracePt t="44813" x="5527675" y="2803525"/>
          <p14:tracePt t="44828" x="5545138" y="2803525"/>
          <p14:tracePt t="44845" x="5562600" y="2795588"/>
          <p14:tracePt t="44861" x="5589588" y="2776538"/>
          <p14:tracePt t="44878" x="5599113" y="2768600"/>
          <p14:tracePt t="44895" x="5608638" y="2759075"/>
          <p14:tracePt t="44938" x="5616575" y="2751138"/>
          <p14:tracePt t="45027" x="5616575" y="2741613"/>
          <p14:tracePt t="45042" x="5616575" y="2732088"/>
          <p14:tracePt t="45050" x="5616575" y="2724150"/>
          <p14:tracePt t="45058" x="5616575" y="2705100"/>
          <p14:tracePt t="45068" x="5616575" y="2697163"/>
          <p14:tracePt t="45081" x="5616575" y="2679700"/>
          <p14:tracePt t="46435" x="5616575" y="2670175"/>
          <p14:tracePt t="46442" x="5616575" y="2660650"/>
          <p14:tracePt t="46445" x="5616575" y="2633663"/>
          <p14:tracePt t="46462" x="5616575" y="2625725"/>
          <p14:tracePt t="46479" x="5616575" y="2616200"/>
          <p14:tracePt t="46495" x="5616575" y="2608263"/>
          <p14:tracePt t="46512" x="5616575" y="2598738"/>
          <p14:tracePt t="46529" x="5608638" y="2581275"/>
          <p14:tracePt t="46546" x="5608638" y="2571750"/>
          <p14:tracePt t="46562" x="5572125" y="2490788"/>
          <p14:tracePt t="46580" x="5537200" y="2455863"/>
          <p14:tracePt t="46595" x="4616450" y="2490788"/>
          <p14:tracePt t="46764" x="4545013" y="2509838"/>
          <p14:tracePt t="46779" x="4491038" y="2536825"/>
          <p14:tracePt t="46795" x="4394200" y="2598738"/>
          <p14:tracePt t="46813" x="4348163" y="2643188"/>
          <p14:tracePt t="46829" x="4322763" y="2670175"/>
          <p14:tracePt t="46845" x="4313238" y="2679700"/>
          <p14:tracePt t="46862" x="4313238" y="2705100"/>
          <p14:tracePt t="46878" x="4313238" y="2714625"/>
          <p14:tracePt t="46895" x="4313238" y="2724150"/>
          <p14:tracePt t="46912" x="4313238" y="2759075"/>
          <p14:tracePt t="46929" x="4313238" y="2786063"/>
          <p14:tracePt t="46946" x="4330700" y="2830513"/>
          <p14:tracePt t="46963" x="4357688" y="2874963"/>
          <p14:tracePt t="46980" x="4419600" y="2965450"/>
          <p14:tracePt t="46997" x="4500563" y="3036888"/>
          <p14:tracePt t="47013" x="4589463" y="3081338"/>
          <p14:tracePt t="47031" x="4616450" y="3089275"/>
          <p14:tracePt t="47046" x="4625975" y="3089275"/>
          <p14:tracePt t="47090" x="4643438" y="3089275"/>
          <p14:tracePt t="47098" x="4652963" y="3089275"/>
          <p14:tracePt t="47106" x="4660900" y="3089275"/>
          <p14:tracePt t="47115" x="4697413" y="3071813"/>
          <p14:tracePt t="47115" x="4714875" y="3036888"/>
          <p14:tracePt t="47131" x="4741863" y="2955925"/>
          <p14:tracePt t="47162" x="4759325" y="2901950"/>
          <p14:tracePt t="47163" x="4759325" y="2857500"/>
          <p14:tracePt t="47180" x="4759325" y="2840038"/>
          <p14:tracePt t="47196" x="4759325" y="2803525"/>
          <p14:tracePt t="47213" x="4751388" y="2741613"/>
          <p14:tracePt t="47229" x="4679950" y="2660650"/>
          <p14:tracePt t="47246" x="4625975" y="2589213"/>
          <p14:tracePt t="47261" x="4545013" y="2536825"/>
          <p14:tracePt t="47278" x="4394200" y="2465388"/>
          <p14:tracePt t="47296" x="4205288" y="2393950"/>
          <p14:tracePt t="47312" x="3990975" y="2339975"/>
          <p14:tracePt t="47328" x="3803650" y="2322513"/>
          <p14:tracePt t="47346" x="3751263" y="2322513"/>
          <p14:tracePt t="47362" x="3714750" y="2322513"/>
          <p14:tracePt t="47380" x="3687763" y="2347913"/>
          <p14:tracePt t="47395" x="3652838" y="2384425"/>
          <p14:tracePt t="47412" x="3633788" y="2428875"/>
          <p14:tracePt t="47429" x="3625850" y="2473325"/>
          <p14:tracePt t="47446" x="3625850" y="2527300"/>
          <p14:tracePt t="47462" x="3625850" y="2562225"/>
          <p14:tracePt t="47479" x="3625850" y="2616200"/>
          <p14:tracePt t="47495" x="3625850" y="2670175"/>
          <p14:tracePt t="47512" x="3625850" y="2741613"/>
          <p14:tracePt t="47528" x="3643313" y="2795588"/>
          <p14:tracePt t="47528" x="3660775" y="2822575"/>
          <p14:tracePt t="47546" x="3670300" y="2857500"/>
          <p14:tracePt t="47561" x="3705225" y="2901950"/>
          <p14:tracePt t="47603" x="3714750" y="2919413"/>
          <p14:tracePt t="47618" x="3732213" y="2928938"/>
          <p14:tracePt t="47627" x="3741738" y="2938463"/>
          <p14:tracePt t="47634" x="3768725" y="2955925"/>
          <p14:tracePt t="47645" x="3795713" y="2955925"/>
          <p14:tracePt t="47662" x="3813175" y="2973388"/>
          <p14:tracePt t="47678" x="3848100" y="2982913"/>
          <p14:tracePt t="47695" x="3894138" y="3000375"/>
          <p14:tracePt t="47712" x="3929063" y="3000375"/>
          <p14:tracePt t="47729" x="3983038" y="3000375"/>
          <p14:tracePt t="47751" x="3990975" y="3000375"/>
          <p14:tracePt t="47762" x="4081463" y="3000375"/>
          <p14:tracePt t="51418" x="4081463" y="2990850"/>
          <p14:tracePt t="51426" x="4081463" y="2965450"/>
          <p14:tracePt t="51438" x="4081463" y="2955925"/>
          <p14:tracePt t="51444" x="4081463" y="2928938"/>
          <p14:tracePt t="55019" x="4081463" y="2901950"/>
          <p14:tracePt t="55026" x="4098925" y="2874963"/>
          <p14:tracePt t="55034" x="4116388" y="2847975"/>
          <p14:tracePt t="55044" x="4125913" y="2803525"/>
          <p14:tracePt t="55045" x="4143375" y="2741613"/>
          <p14:tracePt t="55062" x="4160838" y="2660650"/>
          <p14:tracePt t="55077" x="4179888" y="2608263"/>
          <p14:tracePt t="55095" x="4187825" y="2571750"/>
          <p14:tracePt t="55111" x="4187825" y="2554288"/>
          <p14:tracePt t="55129" x="4187825" y="2517775"/>
          <p14:tracePt t="55145" x="4187825" y="2465388"/>
          <p14:tracePt t="55164" x="4187825" y="2411413"/>
          <p14:tracePt t="55179" x="4187825" y="2374900"/>
          <p14:tracePt t="55197" x="4187825" y="2339975"/>
          <p14:tracePt t="55212" x="4179888" y="2303463"/>
          <p14:tracePt t="55230" x="4170363" y="2295525"/>
          <p14:tracePt t="55274" x="4160838" y="2295525"/>
          <p14:tracePt t="55281" x="4143375" y="2295525"/>
          <p14:tracePt t="55284" x="4133850" y="2295525"/>
          <p14:tracePt t="55297" x="4062413" y="2295525"/>
          <p14:tracePt t="55297" x="4017963" y="2295525"/>
          <p14:tracePt t="55315" x="3973513" y="2330450"/>
          <p14:tracePt t="55315" x="3929063" y="2357438"/>
          <p14:tracePt t="55331" x="3857625" y="2393950"/>
          <p14:tracePt t="55331" x="3822700" y="2428875"/>
          <p14:tracePt t="55348" x="3759200" y="2490788"/>
          <p14:tracePt t="55363" x="3724275" y="2527300"/>
          <p14:tracePt t="55395" x="3724275" y="2554288"/>
          <p14:tracePt t="55412" x="3714750" y="2616200"/>
          <p14:tracePt t="55428" x="3714750" y="2687638"/>
          <p14:tracePt t="55444" x="3714750" y="2759075"/>
          <p14:tracePt t="55461" x="3714750" y="2813050"/>
          <p14:tracePt t="55479" x="3714750" y="2847975"/>
          <p14:tracePt t="55494" x="3732213" y="2894013"/>
          <p14:tracePt t="55512" x="4037013" y="3009900"/>
          <p14:tracePt t="55594" x="4732338" y="2751138"/>
          <p14:tracePt t="55730" x="4741863" y="2724150"/>
          <p14:tracePt t="55730" x="4759325" y="2679700"/>
          <p14:tracePt t="55744" x="4786313" y="2581275"/>
          <p14:tracePt t="55761" x="4795838" y="2500313"/>
          <p14:tracePt t="55777" x="4795838" y="2401888"/>
          <p14:tracePt t="55795" x="4795838" y="2347913"/>
          <p14:tracePt t="55811" x="4776788" y="2276475"/>
          <p14:tracePt t="55811" x="4759325" y="2251075"/>
          <p14:tracePt t="55850" x="4741863" y="2214563"/>
          <p14:tracePt t="55851" x="4732338" y="2197100"/>
          <p14:tracePt t="55861" x="4724400" y="2179638"/>
          <p14:tracePt t="55878" x="4714875" y="2179638"/>
          <p14:tracePt t="55895" x="4705350" y="2170113"/>
          <p14:tracePt t="55954" x="4705350" y="2160588"/>
          <p14:tracePt t="56042" x="4660900" y="2187575"/>
          <p14:tracePt t="56048" x="4562475" y="2241550"/>
          <p14:tracePt t="56050" x="4483100" y="2303463"/>
          <p14:tracePt t="56061" x="4276725" y="2393950"/>
          <p14:tracePt t="56078" x="4089400" y="2482850"/>
          <p14:tracePt t="56095" x="3965575" y="2536825"/>
          <p14:tracePt t="56112" x="3867150" y="2616200"/>
          <p14:tracePt t="56127" x="3795713" y="2687638"/>
          <p14:tracePt t="56145" x="3741738" y="2776538"/>
          <p14:tracePt t="56161" x="3697288" y="2894013"/>
          <p14:tracePt t="56179" x="3697288" y="2955925"/>
          <p14:tracePt t="56196" x="3697288" y="3009900"/>
          <p14:tracePt t="56215" x="3697288" y="3017838"/>
          <p14:tracePt t="56230" x="3714750" y="3027363"/>
          <p14:tracePt t="56248" x="3724275" y="3044825"/>
          <p14:tracePt t="56263" x="3768725" y="3054350"/>
          <p14:tracePt t="56281" x="3840163" y="3081338"/>
          <p14:tracePt t="56281" x="3894138" y="3089275"/>
          <p14:tracePt t="56300" x="3973513" y="3125788"/>
          <p14:tracePt t="56314" x="4224338" y="3170238"/>
          <p14:tracePt t="56331" x="4340225" y="3179763"/>
          <p14:tracePt t="56348" x="4438650" y="3179763"/>
          <p14:tracePt t="56363" x="4473575" y="3179763"/>
          <p14:tracePt t="56381" x="4562475" y="3143250"/>
          <p14:tracePt t="56427" x="4589463" y="3125788"/>
          <p14:tracePt t="56428" x="4608513" y="3098800"/>
          <p14:tracePt t="56444" x="4633913" y="3062288"/>
          <p14:tracePt t="56461" x="4633913" y="3017838"/>
          <p14:tracePt t="56478" x="4643438" y="3000375"/>
          <p14:tracePt t="56494" x="4652963" y="2990850"/>
          <p14:tracePt t="56531" x="4652963" y="2982913"/>
          <p14:tracePt t="57162" x="4660900" y="2982913"/>
          <p14:tracePt t="57330" x="4670425" y="2982913"/>
          <p14:tracePt t="57346" x="4679950" y="2982913"/>
          <p14:tracePt t="57361" x="4687888" y="2982913"/>
          <p14:tracePt t="57370" x="4705350" y="2982913"/>
          <p14:tracePt t="57379" x="4732338" y="2982913"/>
          <p14:tracePt t="57386" x="4751388" y="2982913"/>
          <p14:tracePt t="57396" x="4786313" y="2982913"/>
          <p14:tracePt t="57412" x="4884738" y="3000375"/>
          <p14:tracePt t="57444" x="4938713" y="3017838"/>
          <p14:tracePt t="57451" x="4991100" y="3036888"/>
          <p14:tracePt t="57461" x="5116513" y="3071813"/>
          <p14:tracePt t="57478" x="5268913" y="3108325"/>
          <p14:tracePt t="57494" x="5456238" y="3152775"/>
          <p14:tracePt t="57511" x="5608638" y="3205163"/>
          <p14:tracePt t="57528" x="5759450" y="3241675"/>
          <p14:tracePt t="57544" x="5929313" y="3303588"/>
          <p14:tracePt t="57561" x="6099175" y="3340100"/>
          <p14:tracePt t="57577" x="6394450" y="3455988"/>
          <p14:tracePt t="57595" x="6572250" y="3544888"/>
          <p14:tracePt t="57611" x="6742113" y="3652838"/>
          <p14:tracePt t="57628" x="7286625" y="3965575"/>
          <p14:tracePt t="57677" x="7402513" y="4037013"/>
          <p14:tracePt t="57678" x="7554913" y="4133850"/>
          <p14:tracePt t="57694" x="7653338" y="4197350"/>
          <p14:tracePt t="57710" x="7697788" y="4241800"/>
          <p14:tracePt t="57727" x="7742238" y="4295775"/>
          <p14:tracePt t="57744" x="7777163" y="4322763"/>
          <p14:tracePt t="57761" x="7813675" y="4357688"/>
          <p14:tracePt t="57761" x="7831138" y="4375150"/>
          <p14:tracePt t="57779" x="7867650" y="4429125"/>
          <p14:tracePt t="57794" x="7902575" y="4500563"/>
          <p14:tracePt t="57812" x="7947025" y="4545013"/>
          <p14:tracePt t="57827" x="8027988" y="4732338"/>
          <p14:tracePt t="57827" x="8027988" y="4759325"/>
          <p14:tracePt t="57961" x="8027988" y="4786313"/>
          <p14:tracePt t="57961" x="8027988" y="4840288"/>
          <p14:tracePt t="57961" x="8027988" y="4902200"/>
          <p14:tracePt t="57979" x="8027988" y="4929188"/>
          <p14:tracePt t="57994" x="8027988" y="5062538"/>
          <p14:tracePt t="58017" x="8027988" y="5180013"/>
          <p14:tracePt t="58027" x="8027988" y="5340350"/>
          <p14:tracePt t="58044" x="8027988" y="5500688"/>
          <p14:tracePt t="58061" x="8027988" y="5661025"/>
          <p14:tracePt t="58078" x="8001000" y="5759450"/>
          <p14:tracePt t="58094" x="7966075" y="5875338"/>
          <p14:tracePt t="58111" x="7929563" y="6000750"/>
          <p14:tracePt t="58127" x="7902575" y="6089650"/>
          <p14:tracePt t="58144" x="7885113" y="6161088"/>
          <p14:tracePt t="58160" x="7848600" y="6224588"/>
          <p14:tracePt t="58160" x="7840663" y="6232525"/>
          <p14:tracePt t="58178" x="7813675" y="6296025"/>
          <p14:tracePt t="58210" x="7796213" y="6313488"/>
          <p14:tracePt t="58211" x="7769225" y="6340475"/>
          <p14:tracePt t="58228" x="7742238" y="6375400"/>
          <p14:tracePt t="58244" x="7697788" y="6402388"/>
          <p14:tracePt t="58261" x="7661275" y="6411913"/>
          <p14:tracePt t="58277" x="7599363" y="6429375"/>
          <p14:tracePt t="58296" x="7527925" y="6446838"/>
          <p14:tracePt t="58311" x="7473950" y="6446838"/>
          <p14:tracePt t="58328" x="7402513" y="6446838"/>
          <p14:tracePt t="58344" x="7304088" y="6446838"/>
          <p14:tracePt t="58361" x="7153275" y="6446838"/>
          <p14:tracePt t="58378" x="7099300" y="6446838"/>
          <p14:tracePt t="58395" x="7089775" y="6438900"/>
          <p14:tracePt t="58554" x="7081838" y="6438900"/>
          <p14:tracePt t="58577" x="7081838" y="6429375"/>
          <p14:tracePt t="58584" x="7081838" y="6402388"/>
          <p14:tracePt t="58594" x="7081838" y="6367463"/>
          <p14:tracePt t="58612" x="7099300" y="6357938"/>
          <p14:tracePt t="58633" x="7108825" y="6340475"/>
          <p14:tracePt t="58644" x="7153275" y="6313488"/>
          <p14:tracePt t="58644" x="7180263" y="6296025"/>
          <p14:tracePt t="58698" x="7188200" y="6286500"/>
          <p14:tracePt t="58698" x="7205663" y="6286500"/>
          <p14:tracePt t="58714" x="7215188" y="6269038"/>
          <p14:tracePt t="58722" x="7242175" y="6259513"/>
          <p14:tracePt t="58722" x="7259638" y="6251575"/>
          <p14:tracePt t="58746" x="7277100" y="6232525"/>
          <p14:tracePt t="58762" x="7304088" y="6224588"/>
          <p14:tracePt t="58801" x="7313613" y="6205538"/>
          <p14:tracePt t="58818" x="7331075" y="6205538"/>
          <p14:tracePt t="58827" x="7348538" y="6205538"/>
          <p14:tracePt t="58827" x="7348538" y="6197600"/>
          <p14:tracePt t="58834" x="7367588" y="6188075"/>
          <p14:tracePt t="58844" x="7375525" y="6170613"/>
          <p14:tracePt t="58861" x="7394575" y="6161088"/>
          <p14:tracePt t="58877" x="7412038" y="6143625"/>
          <p14:tracePt t="58894" x="7429500" y="6116638"/>
          <p14:tracePt t="58911" x="7439025" y="6099175"/>
          <p14:tracePt t="58942" x="7456488" y="6089650"/>
          <p14:tracePt t="58962" x="7456488" y="6072188"/>
          <p14:tracePt t="58963" x="7412038" y="5956300"/>
          <p14:tracePt t="59049" x="7304088" y="5902325"/>
          <p14:tracePt t="59062" x="7153275" y="5867400"/>
          <p14:tracePt t="59077" x="6991350" y="5867400"/>
          <p14:tracePt t="59094" x="6867525" y="5867400"/>
          <p14:tracePt t="59110" x="6813550" y="5867400"/>
          <p14:tracePt t="59128" x="6804025" y="5867400"/>
          <p14:tracePt t="59145" x="6777038" y="5867400"/>
          <p14:tracePt t="59162" x="6769100" y="5867400"/>
          <p14:tracePt t="59179" x="6751638" y="5875338"/>
          <p14:tracePt t="59194" x="6742113" y="5902325"/>
          <p14:tracePt t="59210" x="6724650" y="5911850"/>
          <p14:tracePt t="59228" x="6715125" y="5919788"/>
          <p14:tracePt t="59355" x="6715125" y="5938838"/>
          <p14:tracePt t="59363" x="6715125" y="5946775"/>
          <p14:tracePt t="59379" x="6724650" y="5965825"/>
          <p14:tracePt t="59381" x="6759575" y="5973763"/>
          <p14:tracePt t="59395" x="6777038" y="5973763"/>
          <p14:tracePt t="59466" x="6786563" y="5973763"/>
          <p14:tracePt t="59490" x="6796088" y="5973763"/>
          <p14:tracePt t="59508" x="6804025" y="5973763"/>
          <p14:tracePt t="59509" x="6823075" y="5973763"/>
          <p14:tracePt t="59517" x="6831013" y="5973763"/>
          <p14:tracePt t="59527" x="6848475" y="5965825"/>
          <p14:tracePt t="59545" x="6875463" y="5929313"/>
          <p14:tracePt t="59561" x="6902450" y="5902325"/>
          <p14:tracePt t="59577" x="6929438" y="5857875"/>
          <p14:tracePt t="59594" x="6973888" y="5768975"/>
          <p14:tracePt t="59611" x="6991350" y="5715000"/>
          <p14:tracePt t="59627" x="7000875" y="5661025"/>
          <p14:tracePt t="59644" x="7000875" y="5634038"/>
          <p14:tracePt t="59660" x="7018338" y="5599113"/>
          <p14:tracePt t="59678" x="7027863" y="5554663"/>
          <p14:tracePt t="59694" x="7027863" y="5537200"/>
          <p14:tracePt t="59711" x="7027863" y="5500688"/>
          <p14:tracePt t="59728" x="7027863" y="5473700"/>
          <p14:tracePt t="59744" x="7027863" y="5438775"/>
          <p14:tracePt t="59761" x="7027863" y="5411788"/>
          <p14:tracePt t="59777" x="7018338" y="5394325"/>
          <p14:tracePt t="59890" x="7010400" y="5394325"/>
          <p14:tracePt t="59906" x="7000875" y="5394325"/>
          <p14:tracePt t="59914" x="6983413" y="5394325"/>
          <p14:tracePt t="59914" x="6973888" y="5394325"/>
          <p14:tracePt t="59922" x="6946900" y="5394325"/>
          <p14:tracePt t="59943" x="6919913" y="5402263"/>
          <p14:tracePt t="59961" x="6911975" y="5411788"/>
          <p14:tracePt t="59977" x="6902450" y="5429250"/>
          <p14:tracePt t="60033" x="6894513" y="5438775"/>
          <p14:tracePt t="60102" x="6894513" y="5446713"/>
          <p14:tracePt t="60114" x="6894513" y="5456238"/>
          <p14:tracePt t="60126" x="6902450" y="5500688"/>
          <p14:tracePt t="60144" x="6911975" y="5527675"/>
          <p14:tracePt t="60161" x="6938963" y="5554663"/>
          <p14:tracePt t="60177" x="6946900" y="5581650"/>
          <p14:tracePt t="60442" x="6956425" y="5589588"/>
          <p14:tracePt t="60450" x="7000875" y="5589588"/>
          <p14:tracePt t="61007" x="7027863" y="5589588"/>
          <p14:tracePt t="61018" x="7054850" y="5589588"/>
          <p14:tracePt t="61026" x="7099300" y="5572125"/>
          <p14:tracePt t="61035" x="7126288" y="5537200"/>
          <p14:tracePt t="61045" x="7143750" y="5518150"/>
          <p14:tracePt t="61061" x="7170738" y="5500688"/>
          <p14:tracePt t="61077" x="7197725" y="5456238"/>
          <p14:tracePt t="61094" x="7205663" y="5438775"/>
          <p14:tracePt t="61110" x="7232650" y="5394325"/>
          <p14:tracePt t="61126" x="7251700" y="5340350"/>
          <p14:tracePt t="61144" x="7224713" y="4991100"/>
          <p14:tracePt t="61216" x="7161213" y="4894263"/>
          <p14:tracePt t="61227" x="7108825" y="4822825"/>
          <p14:tracePt t="61244" x="7027863" y="4751388"/>
          <p14:tracePt t="61260" x="6929438" y="4714875"/>
          <p14:tracePt t="61277" x="6804025" y="4679950"/>
          <p14:tracePt t="61297" x="6680200" y="4679950"/>
          <p14:tracePt t="61313" x="6562725" y="4679950"/>
          <p14:tracePt t="61328" x="6500813" y="4679950"/>
          <p14:tracePt t="61328" x="6465888" y="4687888"/>
          <p14:tracePt t="61348" x="6438900" y="4697413"/>
          <p14:tracePt t="61348" x="6402388" y="4714875"/>
          <p14:tracePt t="61364" x="6303963" y="4786313"/>
          <p14:tracePt t="61379" x="6215063" y="4884738"/>
          <p14:tracePt t="61397" x="6180138" y="4983163"/>
          <p14:tracePt t="61412" x="6143625" y="5108575"/>
          <p14:tracePt t="61430" x="6143625" y="5232400"/>
          <p14:tracePt t="61446" x="6143625" y="5348288"/>
          <p14:tracePt t="61463" x="6276975" y="5634038"/>
          <p14:tracePt t="61500" x="6323013" y="5705475"/>
          <p14:tracePt t="61510" x="6375400" y="5759450"/>
          <p14:tracePt t="61528" x="6456363" y="5822950"/>
          <p14:tracePt t="61553" x="6491288" y="5840413"/>
          <p14:tracePt t="61561" x="6545263" y="5867400"/>
          <p14:tracePt t="61577" x="6599238" y="5884863"/>
          <p14:tracePt t="61577" x="6616700" y="5884863"/>
          <p14:tracePt t="61594" x="6670675" y="5884863"/>
          <p14:tracePt t="61611" x="6705600" y="5884863"/>
          <p14:tracePt t="61628" x="6751638" y="5884863"/>
          <p14:tracePt t="61644" x="6813550" y="5884863"/>
          <p14:tracePt t="61661" x="6894513" y="5857875"/>
          <p14:tracePt t="61677" x="6991350" y="5822950"/>
          <p14:tracePt t="61700" x="7010400" y="5803900"/>
          <p14:tracePt t="61711" x="7108825" y="5741988"/>
          <p14:tracePt t="61728" x="7197725" y="5572125"/>
          <p14:tracePt t="61768" x="7215188" y="5537200"/>
          <p14:tracePt t="61777" x="7224713" y="5491163"/>
          <p14:tracePt t="61777" x="7224713" y="5473700"/>
          <p14:tracePt t="61794" x="7242175" y="5419725"/>
          <p14:tracePt t="61810" x="7259638" y="5375275"/>
          <p14:tracePt t="61828" x="7259638" y="5322888"/>
          <p14:tracePt t="61845" x="7259638" y="5268913"/>
          <p14:tracePt t="61860" x="7259638" y="5232400"/>
          <p14:tracePt t="61878" x="7232650" y="5205413"/>
          <p14:tracePt t="61893" x="7224713" y="5180013"/>
          <p14:tracePt t="61911" x="7215188" y="5170488"/>
          <p14:tracePt t="61927" x="7205663" y="5160963"/>
          <p14:tracePt t="62027" x="7197725" y="5160963"/>
          <p14:tracePt t="62035" x="7126288" y="5276850"/>
          <p14:tracePt t="62077" x="7116763" y="5322888"/>
          <p14:tracePt t="62077" x="7108825" y="5394325"/>
          <p14:tracePt t="62094" x="7108825" y="5419725"/>
          <p14:tracePt t="62111" x="7108825" y="5438775"/>
          <p14:tracePt t="62126" x="7108825" y="5465763"/>
          <p14:tracePt t="62144" x="7116763" y="5483225"/>
          <p14:tracePt t="62160" x="7134225" y="5491163"/>
          <p14:tracePt t="62177" x="7170738" y="5537200"/>
          <p14:tracePt t="62195" x="7205663" y="5554663"/>
          <p14:tracePt t="62213" x="7224713" y="5554663"/>
          <p14:tracePt t="62230" x="7242175" y="5562600"/>
          <p14:tracePt t="62278" x="7251700" y="5562600"/>
          <p14:tracePt t="62321" x="7269163" y="5562600"/>
          <p14:tracePt t="64714" x="7286625" y="5545138"/>
          <p14:tracePt t="66946" x="7269163" y="5545138"/>
          <p14:tracePt t="66962" x="7259638" y="5545138"/>
          <p14:tracePt t="66966" x="7242175" y="5537200"/>
          <p14:tracePt t="66977" x="7215188" y="5527675"/>
          <p14:tracePt t="66993" x="7116763" y="5527675"/>
          <p14:tracePt t="67011" x="7018338" y="5527675"/>
          <p14:tracePt t="67026" x="6919913" y="5527675"/>
          <p14:tracePt t="67043" x="6840538" y="5537200"/>
          <p14:tracePt t="67060" x="6759575" y="5554663"/>
          <p14:tracePt t="67077" x="6705600" y="5554663"/>
          <p14:tracePt t="67096" x="6661150" y="5562600"/>
          <p14:tracePt t="67111" x="6581775" y="5562600"/>
          <p14:tracePt t="67128" x="6500813" y="5581650"/>
          <p14:tracePt t="67143" x="6384925" y="5581650"/>
          <p14:tracePt t="67160" x="6296025" y="5581650"/>
          <p14:tracePt t="67177" x="6161088" y="5581650"/>
          <p14:tracePt t="67196" x="6108700" y="5581650"/>
          <p14:tracePt t="67211" x="6062663" y="5589588"/>
          <p14:tracePt t="67230" x="6045200" y="5589588"/>
          <p14:tracePt t="67426" x="6037263" y="5608638"/>
          <p14:tracePt t="67435" x="6000750" y="5616575"/>
          <p14:tracePt t="67442" x="5956300" y="5616575"/>
          <p14:tracePt t="67448" x="5848350" y="5670550"/>
          <p14:tracePt t="67460" x="5724525" y="5724525"/>
          <p14:tracePt t="67478" x="5599113" y="5759450"/>
          <p14:tracePt t="67493" x="5554663" y="5776913"/>
          <p14:tracePt t="67511" x="5545138" y="5776913"/>
          <p14:tracePt t="67578" x="5537200" y="5776913"/>
          <p14:tracePt t="67587" x="5518150" y="5776913"/>
          <p14:tracePt t="67594" x="5491163" y="5776913"/>
          <p14:tracePt t="67610" x="5438775" y="5776913"/>
          <p14:tracePt t="67611" x="5384800" y="5776913"/>
          <p14:tracePt t="67627" x="5367338" y="5776913"/>
          <p14:tracePt t="67643" x="5357813" y="5776913"/>
          <p14:tracePt t="67660" x="5340350" y="5776913"/>
          <p14:tracePt t="67714" x="5330825" y="5776913"/>
          <p14:tracePt t="67722" x="5330825" y="5768975"/>
          <p14:tracePt t="67728" x="5313363" y="5751513"/>
          <p14:tracePt t="67743" x="5276850" y="5661025"/>
          <p14:tracePt t="67760" x="5197475" y="5510213"/>
          <p14:tracePt t="67782" x="5170488" y="5429250"/>
          <p14:tracePt t="67793" x="5072063" y="5224463"/>
          <p14:tracePt t="67811" x="4562475" y="4554538"/>
          <p14:tracePt t="67993" x="4537075" y="4554538"/>
          <p14:tracePt t="68010" x="4483100" y="4554538"/>
          <p14:tracePt t="68027" x="4384675" y="4572000"/>
          <p14:tracePt t="68043" x="4259263" y="4633913"/>
          <p14:tracePt t="68060" x="4125913" y="4705350"/>
          <p14:tracePt t="68077" x="4044950" y="4751388"/>
          <p14:tracePt t="68094" x="3946525" y="4813300"/>
          <p14:tracePt t="68110" x="3911600" y="4848225"/>
          <p14:tracePt t="68127" x="3902075" y="4857750"/>
          <p14:tracePt t="68356" x="3902075" y="4867275"/>
          <p14:tracePt t="68358" x="3902075" y="4875213"/>
          <p14:tracePt t="68674" x="3911600" y="4875213"/>
          <p14:tracePt t="68682" x="3911600" y="4902200"/>
          <p14:tracePt t="68690" x="3919538" y="4946650"/>
          <p14:tracePt t="68694" x="3919538" y="5018088"/>
          <p14:tracePt t="68710" x="3919538" y="5099050"/>
          <p14:tracePt t="68727" x="3919538" y="5133975"/>
          <p14:tracePt t="68743" x="3919538" y="5170488"/>
          <p14:tracePt t="68760" x="3919538" y="5197475"/>
          <p14:tracePt t="68776" x="3919538" y="5214938"/>
          <p14:tracePt t="68776" x="3919538" y="5232400"/>
          <p14:tracePt t="68794" x="3911600" y="5251450"/>
          <p14:tracePt t="68810" x="3902075" y="5268913"/>
          <p14:tracePt t="68914" x="3894138" y="5276850"/>
          <p14:tracePt t="68922" x="3884613" y="5295900"/>
          <p14:tracePt t="68930" x="3875088" y="5303838"/>
          <p14:tracePt t="68938" x="3875088" y="5313363"/>
          <p14:tracePt t="68946" x="3848100" y="5438775"/>
          <p14:tracePt t="69100" x="3848100" y="5446713"/>
          <p14:tracePt t="69100" x="3848100" y="5465763"/>
          <p14:tracePt t="69109" x="3848100" y="5483225"/>
          <p14:tracePt t="69127" x="3848100" y="5510213"/>
          <p14:tracePt t="69143" x="3848100" y="5518150"/>
          <p14:tracePt t="69159" x="3848100" y="5527675"/>
          <p14:tracePt t="69176" x="3857625" y="5554663"/>
          <p14:tracePt t="69193" x="3875088" y="5589588"/>
          <p14:tracePt t="69211" x="3884613" y="5599113"/>
          <p14:tracePt t="69226" x="3911600" y="5626100"/>
          <p14:tracePt t="69246" x="3929063" y="5643563"/>
          <p14:tracePt t="69262" x="3946525" y="5661025"/>
          <p14:tracePt t="69279" x="3965575" y="5661025"/>
          <p14:tracePt t="71299" x="3965575" y="5670550"/>
          <p14:tracePt t="71307" x="3911600" y="5680075"/>
          <p14:tracePt t="71315" x="3857625" y="5715000"/>
          <p14:tracePt t="71321" x="3795713" y="5732463"/>
          <p14:tracePt t="71327" x="3679825" y="5768975"/>
          <p14:tracePt t="71344" x="3616325" y="5803900"/>
          <p14:tracePt t="71361" x="3581400" y="5813425"/>
          <p14:tracePt t="71378" x="3554413" y="5813425"/>
          <p14:tracePt t="71397" x="3536950" y="5822950"/>
          <p14:tracePt t="71412" x="3527425" y="5822950"/>
          <p14:tracePt t="71429" x="3500438" y="5822950"/>
          <p14:tracePt t="71445" x="3446463" y="5840413"/>
          <p14:tracePt t="71462" x="3375025" y="5840413"/>
          <p14:tracePt t="71478" x="3295650" y="5857875"/>
          <p14:tracePt t="71494" x="3170238" y="5875338"/>
          <p14:tracePt t="71511" x="3054350" y="5894388"/>
          <p14:tracePt t="71527" x="2955925" y="5911850"/>
          <p14:tracePt t="71544" x="2830513" y="5919788"/>
          <p14:tracePt t="71561" x="2714625" y="5938838"/>
          <p14:tracePt t="71577" x="2625725" y="5956300"/>
          <p14:tracePt t="71594" x="2465388" y="5991225"/>
          <p14:tracePt t="71611" x="2339975" y="6054725"/>
          <p14:tracePt t="71627" x="2197100" y="6099175"/>
          <p14:tracePt t="71645" x="2071688" y="6134100"/>
          <p14:tracePt t="71660" x="1946275" y="6170613"/>
          <p14:tracePt t="71678" x="1839913" y="6197600"/>
          <p14:tracePt t="71694" x="1724025" y="6224588"/>
          <p14:tracePt t="71711" x="1616075" y="6259513"/>
          <p14:tracePt t="71727" x="1517650" y="6296025"/>
          <p14:tracePt t="71746" x="1428750" y="6323013"/>
          <p14:tracePt t="71762" x="1357313" y="6340475"/>
          <p14:tracePt t="71779" x="1312863" y="6357938"/>
          <p14:tracePt t="71794" x="1268413" y="6375400"/>
          <p14:tracePt t="71794" x="1250950" y="6375400"/>
          <p14:tracePt t="71811" x="1223963" y="6375400"/>
          <p14:tracePt t="71827" x="1204913" y="6384925"/>
          <p14:tracePt t="71844" x="1196975" y="6384925"/>
          <p14:tracePt t="71861" x="1179513" y="6394450"/>
          <p14:tracePt t="71878" x="1169988" y="6394450"/>
          <p14:tracePt t="71894" x="1160463" y="6394450"/>
          <p14:tracePt t="71911" x="1152525" y="6394450"/>
          <p14:tracePt t="71927" x="1133475" y="6394450"/>
          <p14:tracePt t="71944" x="1125538" y="6394450"/>
          <p14:tracePt t="71962" x="1116013" y="6394450"/>
          <p14:tracePt t="72466" x="1108075" y="6394450"/>
          <p14:tracePt t="72492" x="1108075" y="6384925"/>
          <p14:tracePt t="72499" x="1116013" y="6375400"/>
          <p14:tracePt t="72506" x="1116013" y="6367463"/>
          <p14:tracePt t="72512" x="1125538" y="6357938"/>
          <p14:tracePt t="72528" x="1133475" y="6357938"/>
          <p14:tracePt t="72545" x="1133475" y="6348413"/>
          <p14:tracePt t="72579" x="1152525" y="6348413"/>
          <p14:tracePt t="72715" x="1160463" y="6340475"/>
          <p14:tracePt t="72723" x="1187450" y="6330950"/>
          <p14:tracePt t="72730" x="1223963" y="6313488"/>
          <p14:tracePt t="72746" x="1285875" y="6276975"/>
          <p14:tracePt t="72787" x="1303338" y="6259513"/>
          <p14:tracePt t="72803" x="1312863" y="6259513"/>
          <p14:tracePt t="72819" x="1322388" y="6259513"/>
          <p14:tracePt t="72824" x="1339850" y="6259513"/>
          <p14:tracePt t="72828" x="1357313" y="6251575"/>
          <p14:tracePt t="72844" x="1374775" y="6242050"/>
          <p14:tracePt t="72883" x="1384300" y="6242050"/>
          <p14:tracePt t="73683" x="1366838" y="6242050"/>
          <p14:tracePt t="73690" x="1357313" y="6242050"/>
          <p14:tracePt t="73707" x="1347788" y="6242050"/>
          <p14:tracePt t="73715" x="1330325" y="6242050"/>
          <p14:tracePt t="73987" x="1330325" y="6224588"/>
          <p14:tracePt t="74171" x="1339850" y="6215063"/>
          <p14:tracePt t="74227" x="1374775" y="6205538"/>
          <p14:tracePt t="74227" x="1374775" y="6197600"/>
          <p14:tracePt t="74243" x="1393825" y="6188075"/>
          <p14:tracePt t="74259" x="1401763" y="6180138"/>
          <p14:tracePt t="74266" x="1411288" y="6180138"/>
          <p14:tracePt t="74277" x="1428750" y="6180138"/>
          <p14:tracePt t="74295" x="1446213" y="6161088"/>
          <p14:tracePt t="74313" x="1465263" y="6161088"/>
          <p14:tracePt t="74328" x="1473200" y="6161088"/>
          <p14:tracePt t="74346" x="1500188" y="6161088"/>
          <p14:tracePt t="74346" x="1527175" y="6161088"/>
          <p14:tracePt t="74363" x="1536700" y="6161088"/>
          <p14:tracePt t="74378" x="1616075" y="6161088"/>
          <p14:tracePt t="74397" x="1776413" y="6170613"/>
          <p14:tracePt t="74412" x="1990725" y="6197600"/>
          <p14:tracePt t="74430" x="2143125" y="6215063"/>
          <p14:tracePt t="74445" x="2295525" y="6251575"/>
          <p14:tracePt t="74463" x="2330450" y="6251575"/>
          <p14:tracePt t="74479" x="2384425" y="6251575"/>
          <p14:tracePt t="74495" x="2660650" y="6269038"/>
          <p14:tracePt t="74583" x="2697163" y="6251575"/>
          <p14:tracePt t="74583" x="2751138" y="6232525"/>
          <p14:tracePt t="74594" x="2965450" y="6134100"/>
          <p14:tracePt t="74611" x="3108325" y="6037263"/>
          <p14:tracePt t="74628" x="3224213" y="5946775"/>
          <p14:tracePt t="74644" x="3330575" y="5822950"/>
          <p14:tracePt t="74660" x="3438525" y="5661025"/>
          <p14:tracePt t="74677" x="3517900" y="5491163"/>
          <p14:tracePt t="74694" x="3562350" y="5322888"/>
          <p14:tracePt t="74710" x="3581400" y="5153025"/>
          <p14:tracePt t="74727" x="3581400" y="5010150"/>
          <p14:tracePt t="74744" x="3581400" y="4857750"/>
          <p14:tracePt t="74760" x="3536950" y="4714875"/>
          <p14:tracePt t="74777" x="3490913" y="4598988"/>
          <p14:tracePt t="74777" x="3465513" y="4572000"/>
          <p14:tracePt t="74798" x="3429000" y="4527550"/>
          <p14:tracePt t="74816" x="3276600" y="4465638"/>
          <p14:tracePt t="74816" x="3214688" y="4456113"/>
          <p14:tracePt t="74860" x="2874963" y="4429125"/>
          <p14:tracePt t="74885" x="2732088" y="4429125"/>
          <p14:tracePt t="74894" x="2347913" y="4429125"/>
          <p14:tracePt t="74911" x="2027238" y="4429125"/>
          <p14:tracePt t="74927" x="1901825" y="4456113"/>
          <p14:tracePt t="74944" x="1822450" y="4491038"/>
          <p14:tracePt t="74960" x="1758950" y="4537075"/>
          <p14:tracePt t="74977" x="1687513" y="4616450"/>
          <p14:tracePt t="74994" x="1625600" y="4741863"/>
          <p14:tracePt t="74994" x="1598613" y="4813300"/>
          <p14:tracePt t="75011" x="1571625" y="4956175"/>
          <p14:tracePt t="75027" x="1562100" y="5062538"/>
          <p14:tracePt t="75044" x="1562100" y="5187950"/>
          <p14:tracePt t="75060" x="1589088" y="5330825"/>
          <p14:tracePt t="75077" x="1633538" y="5491163"/>
          <p14:tracePt t="75093" x="1741488" y="5653088"/>
          <p14:tracePt t="75110" x="1901825" y="5840413"/>
          <p14:tracePt t="75127" x="2027238" y="5983288"/>
          <p14:tracePt t="75144" x="2187575" y="6099175"/>
          <p14:tracePt t="75160" x="2339975" y="6197600"/>
          <p14:tracePt t="75177" x="2482850" y="6269038"/>
          <p14:tracePt t="75194" x="2697163" y="6367463"/>
          <p14:tracePt t="75212" x="2840038" y="6402388"/>
          <p14:tracePt t="75228" x="2965450" y="6402388"/>
          <p14:tracePt t="75245" x="3054350" y="6402388"/>
          <p14:tracePt t="75263" x="3179763" y="6402388"/>
          <p14:tracePt t="75278" x="3348038" y="6402388"/>
          <p14:tracePt t="75298" x="3536950" y="6402388"/>
          <p14:tracePt t="75311" x="3705225" y="6348413"/>
          <p14:tracePt t="75330" x="3830638" y="6313488"/>
          <p14:tracePt t="75345" x="3894138" y="6286500"/>
          <p14:tracePt t="75362" x="3938588" y="6259513"/>
          <p14:tracePt t="75378" x="3956050" y="6232525"/>
          <p14:tracePt t="75378" x="3965575" y="6232525"/>
          <p14:tracePt t="75396" x="3973513" y="6215063"/>
          <p14:tracePt t="75412" x="3973513" y="6197600"/>
          <p14:tracePt t="75429" x="3990975" y="6170613"/>
          <p14:tracePt t="75445" x="3990975" y="6143625"/>
          <p14:tracePt t="75462" x="4017963" y="6099175"/>
          <p14:tracePt t="75478" x="4017963" y="6081713"/>
          <p14:tracePt t="75495" x="4017963" y="6000750"/>
          <p14:tracePt t="75511" x="4017963" y="5946775"/>
          <p14:tracePt t="75529" x="4017963" y="5875338"/>
          <p14:tracePt t="75545" x="4017963" y="5786438"/>
          <p14:tracePt t="75545" x="4017963" y="5741988"/>
          <p14:tracePt t="75564" x="4017963" y="5688013"/>
          <p14:tracePt t="75578" x="3697288" y="4991100"/>
          <p14:tracePt t="75727" x="3616325" y="4938713"/>
          <p14:tracePt t="75744" x="3500438" y="4894263"/>
          <p14:tracePt t="75760" x="3411538" y="4848225"/>
          <p14:tracePt t="75777" x="3286125" y="4813300"/>
          <p14:tracePt t="75794" x="3224213" y="4786313"/>
          <p14:tracePt t="75794" x="3197225" y="4786313"/>
          <p14:tracePt t="75811" x="3152775" y="4776788"/>
          <p14:tracePt t="75827" x="3089275" y="4768850"/>
          <p14:tracePt t="75845" x="2990850" y="4768850"/>
          <p14:tracePt t="75869" x="2830513" y="4768850"/>
          <p14:tracePt t="75921" x="2813050" y="4786313"/>
          <p14:tracePt t="75927" x="2741613" y="4822825"/>
          <p14:tracePt t="75944" x="2687638" y="4857750"/>
          <p14:tracePt t="75960" x="2643188" y="4902200"/>
          <p14:tracePt t="75977" x="2625725" y="4938713"/>
          <p14:tracePt t="75993" x="2598738" y="4983163"/>
          <p14:tracePt t="76011" x="2589213" y="5010150"/>
          <p14:tracePt t="76011" x="2589213" y="5027613"/>
          <p14:tracePt t="76027" x="2571750" y="5062538"/>
          <p14:tracePt t="76044" x="2571750" y="5089525"/>
          <p14:tracePt t="76061" x="2571750" y="5133975"/>
          <p14:tracePt t="76077" x="2589213" y="5205413"/>
          <p14:tracePt t="76125" x="2608263" y="5241925"/>
          <p14:tracePt t="76147" x="2616200" y="5268913"/>
          <p14:tracePt t="76150" x="2643188" y="5295900"/>
          <p14:tracePt t="76161" x="2687638" y="5322888"/>
          <p14:tracePt t="76177" x="2751138" y="5375275"/>
          <p14:tracePt t="76194" x="2830513" y="5419725"/>
          <p14:tracePt t="76211" x="2911475" y="5473700"/>
          <p14:tracePt t="76211" x="2965450" y="5491163"/>
          <p14:tracePt t="76228" x="3000375" y="5500688"/>
          <p14:tracePt t="76244" x="3036888" y="5518150"/>
          <p14:tracePt t="76260" x="3071813" y="5518150"/>
          <p14:tracePt t="76277" x="3108325" y="5527675"/>
          <p14:tracePt t="76295" x="3116263" y="5527675"/>
          <p14:tracePt t="76310" x="3143250" y="5527675"/>
          <p14:tracePt t="76328" x="3152775" y="5527675"/>
          <p14:tracePt t="76344" x="3170238" y="5527675"/>
          <p14:tracePt t="76361" x="3187700" y="5527675"/>
          <p14:tracePt t="76377" x="3197225" y="5527675"/>
          <p14:tracePt t="76394" x="3224213" y="5527675"/>
          <p14:tracePt t="76394" x="3224213" y="5518150"/>
          <p14:tracePt t="76411" x="3241675" y="5500688"/>
          <p14:tracePt t="76427" x="3268663" y="5491163"/>
          <p14:tracePt t="76445" x="3295650" y="5483225"/>
          <p14:tracePt t="76460" x="3313113" y="5456238"/>
          <p14:tracePt t="76478" x="3340100" y="5429250"/>
          <p14:tracePt t="76494" x="3357563" y="5394325"/>
          <p14:tracePt t="76510" x="3384550" y="5375275"/>
          <p14:tracePt t="76527" x="3394075" y="5340350"/>
          <p14:tracePt t="76544" x="3411538" y="5322888"/>
          <p14:tracePt t="76560" x="3419475" y="5313363"/>
          <p14:tracePt t="76577" x="3429000" y="5286375"/>
          <p14:tracePt t="76593" x="3446463" y="5276850"/>
          <p14:tracePt t="76611" x="3446463" y="5268913"/>
          <p14:tracePt t="76627" x="3465513" y="5259388"/>
          <p14:tracePt t="76644" x="3473450" y="5241925"/>
          <p14:tracePt t="76674" x="3490913" y="5205413"/>
          <p14:tracePt t="76684" x="3517900" y="5170488"/>
          <p14:tracePt t="76711" x="3527425" y="5143500"/>
          <p14:tracePt t="78275" x="3536950" y="5153025"/>
          <p14:tracePt t="78284" x="3536950" y="5160963"/>
          <p14:tracePt t="78292" x="3536950" y="5187950"/>
          <p14:tracePt t="78292" x="3536950" y="5197475"/>
          <p14:tracePt t="78319" x="3536950" y="5205413"/>
          <p14:tracePt t="78320" x="3536950" y="5224463"/>
          <p14:tracePt t="78547" x="3527425" y="5251450"/>
          <p14:tracePt t="78556" x="3500438" y="5259388"/>
          <p14:tracePt t="78559" x="3482975" y="5268913"/>
          <p14:tracePt t="78567" x="3429000" y="5295900"/>
          <p14:tracePt t="78577" x="3322638" y="5322888"/>
          <p14:tracePt t="78577" x="3259138" y="5340350"/>
          <p14:tracePt t="78595" x="3160713" y="5375275"/>
          <p14:tracePt t="78611" x="3036888" y="5411788"/>
          <p14:tracePt t="78629" x="2973388" y="5438775"/>
          <p14:tracePt t="78644" x="2911475" y="5465763"/>
          <p14:tracePt t="78662" x="2894013" y="5483225"/>
          <p14:tracePt t="78678" x="2874963" y="5483225"/>
          <p14:tracePt t="78694" x="2857500" y="5483225"/>
          <p14:tracePt t="78710" x="2840038" y="5500688"/>
          <p14:tracePt t="78728" x="2830513" y="5518150"/>
          <p14:tracePt t="78743" x="2822575" y="5527675"/>
          <p14:tracePt t="78761" x="2813050" y="5527675"/>
          <p14:tracePt t="78915" x="2840038" y="5537200"/>
          <p14:tracePt t="78923" x="2884488" y="5537200"/>
          <p14:tracePt t="78931" x="3313113" y="5473700"/>
          <p14:tracePt t="79078" x="3330575" y="5465763"/>
          <p14:tracePt t="79110" x="3340100" y="5456238"/>
          <p14:tracePt t="80587" x="3322638" y="5438775"/>
          <p14:tracePt t="80595" x="3313113" y="5429250"/>
          <p14:tracePt t="80603" x="3295650" y="5411788"/>
          <p14:tracePt t="80610" x="3259138" y="5367338"/>
          <p14:tracePt t="80627" x="3197225" y="5286375"/>
          <p14:tracePt t="80646" x="3179763" y="5241925"/>
          <p14:tracePt t="80663" x="3133725" y="5170488"/>
          <p14:tracePt t="80681" x="3108325" y="5126038"/>
          <p14:tracePt t="80695" x="3054350" y="5037138"/>
          <p14:tracePt t="80714" x="2973388" y="4946650"/>
          <p14:tracePt t="80735" x="2847975" y="4857750"/>
          <p14:tracePt t="80765" x="2830513" y="4830763"/>
          <p14:tracePt t="80776" x="2768600" y="4803775"/>
          <p14:tracePt t="80793" x="2732088" y="4786313"/>
          <p14:tracePt t="80793" x="2714625" y="4776788"/>
          <p14:tracePt t="80843" x="2705100" y="4776788"/>
          <p14:tracePt t="80851" x="2697163" y="4776788"/>
          <p14:tracePt t="80867" x="2679700" y="4776788"/>
          <p14:tracePt t="80876" x="2670175" y="4776788"/>
          <p14:tracePt t="80877" x="2616200" y="4776788"/>
          <p14:tracePt t="80893" x="2581275" y="4776788"/>
          <p14:tracePt t="80909" x="2527300" y="4786313"/>
          <p14:tracePt t="80927" x="2473325" y="4795838"/>
          <p14:tracePt t="80943" x="2411413" y="4822825"/>
          <p14:tracePt t="80960" x="2322513" y="4867275"/>
          <p14:tracePt t="80981" x="2286000" y="4884738"/>
          <p14:tracePt t="80998" x="1990725" y="5037138"/>
          <p14:tracePt t="81061" x="1893888" y="5099050"/>
          <p14:tracePt t="81076" x="1847850" y="5126038"/>
          <p14:tracePt t="81094" x="1830388" y="5133975"/>
          <p14:tracePt t="81110" x="1812925" y="5143500"/>
          <p14:tracePt t="81127" x="1785938" y="5160963"/>
          <p14:tracePt t="81143" x="1776413" y="5180013"/>
          <p14:tracePt t="81161" x="1768475" y="5187950"/>
          <p14:tracePt t="81177" x="1768475" y="5205413"/>
          <p14:tracePt t="81193" x="1776413" y="5419725"/>
          <p14:tracePt t="81349" x="1795463" y="5429250"/>
          <p14:tracePt t="81349" x="1803400" y="5446713"/>
          <p14:tracePt t="81360" x="1812925" y="5465763"/>
          <p14:tracePt t="81377" x="1830388" y="5483225"/>
          <p14:tracePt t="81393" x="1847850" y="5483225"/>
          <p14:tracePt t="81410" x="1911350" y="5510213"/>
          <p14:tracePt t="81429" x="1973263" y="5518150"/>
          <p14:tracePt t="81447" x="2036763" y="5537200"/>
          <p14:tracePt t="81463" x="2098675" y="5545138"/>
          <p14:tracePt t="81482" x="2152650" y="5554663"/>
          <p14:tracePt t="81495" x="2205038" y="5554663"/>
          <p14:tracePt t="81514" x="2241550" y="5554663"/>
          <p14:tracePt t="81529" x="2286000" y="5554663"/>
          <p14:tracePt t="81529" x="2295525" y="5554663"/>
          <p14:tracePt t="81563" x="2303463" y="5554663"/>
          <p14:tracePt t="81587" x="2312988" y="5554663"/>
          <p14:tracePt t="81595" x="2339975" y="5554663"/>
          <p14:tracePt t="81611" x="2347913" y="5545138"/>
          <p14:tracePt t="81627" x="2366963" y="5537200"/>
          <p14:tracePt t="81630" x="2374900" y="5510213"/>
          <p14:tracePt t="81643" x="2384425" y="5473700"/>
          <p14:tracePt t="81660" x="2401888" y="5438775"/>
          <p14:tracePt t="81679" x="2419350" y="5384800"/>
          <p14:tracePt t="81695" x="2446338" y="5313363"/>
          <p14:tracePt t="81711" x="2465388" y="5205413"/>
          <p14:tracePt t="81729" x="2465388" y="5133975"/>
          <p14:tracePt t="81744" x="2465388" y="4965700"/>
          <p14:tracePt t="81784" x="2465388" y="4929188"/>
          <p14:tracePt t="81795" x="2465388" y="4875213"/>
          <p14:tracePt t="81810" x="2446338" y="4840288"/>
          <p14:tracePt t="81810" x="2446338" y="4830763"/>
          <p14:tracePt t="81827" x="2446338" y="4822825"/>
          <p14:tracePt t="81843" x="2446338" y="4803775"/>
          <p14:tracePt t="81860" x="2419350" y="4795838"/>
          <p14:tracePt t="81971" x="2411413" y="4795838"/>
          <p14:tracePt t="81979" x="2393950" y="4803775"/>
          <p14:tracePt t="81983" x="2357438" y="4822825"/>
          <p14:tracePt t="81993" x="2286000" y="4857750"/>
          <p14:tracePt t="82010" x="2170113" y="4911725"/>
          <p14:tracePt t="82010" x="2152650" y="4919663"/>
          <p14:tracePt t="82043" x="2133600" y="4938713"/>
          <p14:tracePt t="82062" x="2116138" y="4946650"/>
          <p14:tracePt t="82077" x="2098675" y="4956175"/>
          <p14:tracePt t="82093" x="2081213" y="4965700"/>
          <p14:tracePt t="82111" x="2081213" y="4983163"/>
          <p14:tracePt t="82126" x="2062163" y="5000625"/>
          <p14:tracePt t="82144" x="2054225" y="5027613"/>
          <p14:tracePt t="82160" x="2044700" y="5045075"/>
          <p14:tracePt t="82177" x="2036763" y="5062538"/>
          <p14:tracePt t="82193" x="2036763" y="5081588"/>
          <p14:tracePt t="82210" x="2027238" y="5089525"/>
          <p14:tracePt t="82226" x="2027238" y="5116513"/>
          <p14:tracePt t="82251" x="2027238" y="5126038"/>
          <p14:tracePt t="82260" x="2027238" y="5153025"/>
          <p14:tracePt t="82277" x="2027238" y="5180013"/>
          <p14:tracePt t="82294" x="2027238" y="5197475"/>
          <p14:tracePt t="82311" x="2027238" y="5224463"/>
          <p14:tracePt t="82327" x="2133600" y="5313363"/>
          <p14:tracePt t="82398" x="2205038" y="5357813"/>
          <p14:tracePt t="82426" x="2303463" y="5384800"/>
          <p14:tracePt t="82444" x="2357438" y="5402263"/>
          <p14:tracePt t="82460" x="2384425" y="5419725"/>
          <p14:tracePt t="82477" x="2428875" y="5438775"/>
          <p14:tracePt t="82493" x="2500313" y="5446713"/>
          <p14:tracePt t="82510" x="2554288" y="5465763"/>
          <p14:tracePt t="82527" x="2598738" y="5465763"/>
          <p14:tracePt t="82543" x="2616200" y="5473700"/>
          <p14:tracePt t="82561" x="2643188" y="5473700"/>
          <p14:tracePt t="82576" x="2679700" y="5473700"/>
          <p14:tracePt t="82593" x="2705100" y="5473700"/>
          <p14:tracePt t="82659" x="2714625" y="5473700"/>
          <p14:tracePt t="82747" x="2724150" y="5465763"/>
          <p14:tracePt t="82755" x="2724150" y="5419725"/>
          <p14:tracePt t="82759" x="2724150" y="5348288"/>
          <p14:tracePt t="82779" x="2724150" y="5214938"/>
          <p14:tracePt t="82811" x="2724150" y="5180013"/>
          <p14:tracePt t="82812" x="2724150" y="5126038"/>
          <p14:tracePt t="82812" x="2714625" y="5099050"/>
          <p14:tracePt t="82827" x="2697163" y="5000625"/>
          <p14:tracePt t="82843" x="2679700" y="4919663"/>
          <p14:tracePt t="82860" x="2660650" y="4848225"/>
          <p14:tracePt t="82877" x="2643188" y="4822825"/>
          <p14:tracePt t="82893" x="2616200" y="4768850"/>
          <p14:tracePt t="82911" x="2589213" y="4741863"/>
          <p14:tracePt t="82926" x="2544763" y="4724400"/>
          <p14:tracePt t="82944" x="2527300" y="4714875"/>
          <p14:tracePt t="82960" x="2517775" y="4705350"/>
          <p14:tracePt t="82977" x="2490788" y="4705350"/>
          <p14:tracePt t="82993" x="2473325" y="4705350"/>
          <p14:tracePt t="83010" x="2438400" y="4705350"/>
          <p14:tracePt t="83026" x="2384425" y="4705350"/>
          <p14:tracePt t="83044" x="2251075" y="4741863"/>
          <p14:tracePt t="83044" x="2241550" y="4751388"/>
          <p14:tracePt t="83100" x="2187575" y="4776788"/>
          <p14:tracePt t="83116" x="2179638" y="4786313"/>
          <p14:tracePt t="83126" x="2133600" y="4813300"/>
          <p14:tracePt t="83144" x="2089150" y="4848225"/>
          <p14:tracePt t="83160" x="2054225" y="4884738"/>
          <p14:tracePt t="83177" x="2027238" y="4911725"/>
          <p14:tracePt t="83193" x="2009775" y="4929188"/>
          <p14:tracePt t="83211" x="2000250" y="4938713"/>
          <p14:tracePt t="83226" x="1965325" y="4973638"/>
          <p14:tracePt t="83267" x="1955800" y="4973638"/>
          <p14:tracePt t="83283" x="1955800" y="4983163"/>
          <p14:tracePt t="83299" x="1946275" y="4983163"/>
          <p14:tracePt t="83307" x="1938338" y="5000625"/>
          <p14:tracePt t="83315" x="1938338" y="5010150"/>
          <p14:tracePt t="83328" x="1928813" y="5037138"/>
          <p14:tracePt t="83343" x="1911350" y="5045075"/>
          <p14:tracePt t="83361" x="1911350" y="5054600"/>
          <p14:tracePt t="83376" x="1911350" y="5081588"/>
          <p14:tracePt t="83507" x="1911350" y="5108575"/>
          <p14:tracePt t="83513" x="1911350" y="5153025"/>
          <p14:tracePt t="83513" x="1919288" y="5180013"/>
          <p14:tracePt t="83547" x="1938338" y="5187950"/>
          <p14:tracePt t="83551" x="1938338" y="5197475"/>
          <p14:tracePt t="83560" x="1965325" y="5214938"/>
          <p14:tracePt t="83576" x="1973263" y="5224463"/>
          <p14:tracePt t="83576" x="1973263" y="5232400"/>
          <p14:tracePt t="83596" x="1990725" y="5241925"/>
          <p14:tracePt t="83643" x="2000250" y="5251450"/>
          <p14:tracePt t="83651" x="2000250" y="5259388"/>
          <p14:tracePt t="83667" x="2017713" y="5259388"/>
          <p14:tracePt t="83675" x="2027238" y="5259388"/>
          <p14:tracePt t="83683" x="2036763" y="5268913"/>
          <p14:tracePt t="83693" x="2054225" y="5268913"/>
          <p14:tracePt t="83710" x="2071688" y="5276850"/>
          <p14:tracePt t="83727" x="2081213" y="5276850"/>
          <p14:tracePt t="85155" x="2098675" y="5268913"/>
          <p14:tracePt t="85163" x="2125663" y="5241925"/>
          <p14:tracePt t="85176" x="2143125" y="5224463"/>
          <p14:tracePt t="85179" x="2187575" y="5180013"/>
          <p14:tracePt t="85193" x="2224088" y="5133975"/>
          <p14:tracePt t="85210" x="2232025" y="5108575"/>
          <p14:tracePt t="85210" x="2241550" y="5108575"/>
          <p14:tracePt t="85227" x="2251075" y="5108575"/>
          <p14:tracePt t="85469" x="2259013" y="5089525"/>
          <p14:tracePt t="85473" x="2276475" y="5062538"/>
          <p14:tracePt t="85477" x="2303463" y="5010150"/>
          <p14:tracePt t="85495" x="2339975" y="4946650"/>
          <p14:tracePt t="85512" x="2384425" y="4867275"/>
          <p14:tracePt t="85526" x="2393950" y="4830763"/>
          <p14:tracePt t="85545" x="2411413" y="4751388"/>
          <p14:tracePt t="85561" x="2411413" y="4679950"/>
          <p14:tracePt t="85578" x="2428875" y="4625975"/>
          <p14:tracePt t="85594" x="2428875" y="4554538"/>
          <p14:tracePt t="85594" x="2438400" y="4500563"/>
          <p14:tracePt t="85613" x="2438400" y="4429125"/>
          <p14:tracePt t="85627" x="2438400" y="4348163"/>
          <p14:tracePt t="85645" x="2438400" y="3983038"/>
          <p14:tracePt t="85645" x="2438400" y="3956050"/>
          <p14:tracePt t="85747" x="2438400" y="3938588"/>
          <p14:tracePt t="85755" x="2438400" y="3911600"/>
          <p14:tracePt t="85761" x="2455863" y="3894138"/>
          <p14:tracePt t="85939" x="2455863" y="3902075"/>
          <p14:tracePt t="85948" x="2455863" y="3919538"/>
          <p14:tracePt t="85952" x="2455863" y="3946525"/>
          <p14:tracePt t="85960" x="2455863" y="3965575"/>
          <p14:tracePt t="85976" x="2455863" y="3973513"/>
          <p14:tracePt t="85993" x="2455863" y="3990975"/>
          <p14:tracePt t="86010" x="2465388" y="4010025"/>
          <p14:tracePt t="86203" x="2517775" y="4010025"/>
          <p14:tracePt t="86209" x="2562225" y="4010025"/>
          <p14:tracePt t="86226" x="2625725" y="4010025"/>
          <p14:tracePt t="86226" x="2795588" y="3990975"/>
          <p14:tracePt t="86226" x="2894013" y="3973513"/>
          <p14:tracePt t="86243" x="3036888" y="3956050"/>
          <p14:tracePt t="86260" x="3160713" y="3919538"/>
          <p14:tracePt t="86277" x="3286125" y="3884613"/>
          <p14:tracePt t="86294" x="3411538" y="3848100"/>
          <p14:tracePt t="86311" x="3536950" y="3795713"/>
          <p14:tracePt t="86326" x="3643313" y="3759200"/>
          <p14:tracePt t="86343" x="3768725" y="3705225"/>
          <p14:tracePt t="86359" x="3884613" y="3643313"/>
          <p14:tracePt t="86377" x="4010025" y="3562350"/>
          <p14:tracePt t="86392" x="4133850" y="3490913"/>
          <p14:tracePt t="86410" x="4259263" y="3402013"/>
          <p14:tracePt t="86426" x="4384675" y="3313113"/>
          <p14:tracePt t="86426" x="4429125" y="3268663"/>
          <p14:tracePt t="86443" x="4527550" y="3205163"/>
          <p14:tracePt t="86459" x="4581525" y="3152775"/>
          <p14:tracePt t="86478" x="4625975" y="3116263"/>
          <p14:tracePt t="86494" x="4660900" y="2990850"/>
          <p14:tracePt t="86516" x="4687888" y="2955925"/>
          <p14:tracePt t="86526" x="4714875" y="2867025"/>
          <p14:tracePt t="86543" x="4714875" y="2768600"/>
          <p14:tracePt t="86559" x="4714875" y="2643188"/>
          <p14:tracePt t="86576" x="4705350" y="2544763"/>
          <p14:tracePt t="86576" x="4660900" y="2455863"/>
          <p14:tracePt t="86596" x="4616450" y="2366963"/>
          <p14:tracePt t="86611" x="4562475" y="2303463"/>
          <p14:tracePt t="86629" x="4510088" y="2251075"/>
          <p14:tracePt t="86644" x="4465638" y="2205038"/>
          <p14:tracePt t="86662" x="4411663" y="2170113"/>
          <p14:tracePt t="86677" x="4330700" y="2143125"/>
          <p14:tracePt t="86696" x="4251325" y="2133600"/>
          <p14:tracePt t="86710" x="4214813" y="2125663"/>
          <p14:tracePt t="86729" x="4179888" y="2125663"/>
          <p14:tracePt t="86743" x="4081463" y="2152650"/>
          <p14:tracePt t="86817" x="3983038" y="2384425"/>
          <p14:tracePt t="86877" x="3983038" y="2438400"/>
          <p14:tracePt t="86893" x="3965575" y="2490788"/>
          <p14:tracePt t="86910" x="3946525" y="2589213"/>
          <p14:tracePt t="86926" x="3946525" y="2643188"/>
          <p14:tracePt t="86943" x="3946525" y="2697163"/>
          <p14:tracePt t="86959" x="3946525" y="2751138"/>
          <p14:tracePt t="86976" x="3946525" y="2822575"/>
          <p14:tracePt t="86993" x="3946525" y="2874963"/>
          <p14:tracePt t="87010" x="3946525" y="2928938"/>
          <p14:tracePt t="87026" x="3946525" y="2982913"/>
          <p14:tracePt t="87026" x="3946525" y="3009900"/>
          <p14:tracePt t="87044" x="3946525" y="3081338"/>
          <p14:tracePt t="87059" x="3965575" y="3125788"/>
          <p14:tracePt t="87076" x="3990975" y="3197225"/>
          <p14:tracePt t="87093" x="4027488" y="3268663"/>
          <p14:tracePt t="87119" x="4037013" y="3286125"/>
          <p14:tracePt t="87126" x="4044950" y="3286125"/>
          <p14:tracePt t="87143" x="4054475" y="3286125"/>
          <p14:tracePt t="87159" x="4071938" y="3286125"/>
          <p14:tracePt t="87177" x="4098925" y="3303588"/>
          <p14:tracePt t="87192" x="4152900" y="3303588"/>
          <p14:tracePt t="87210" x="4224338" y="3303588"/>
          <p14:tracePt t="87225" x="4313238" y="3303588"/>
          <p14:tracePt t="87225" x="4340225" y="3303588"/>
          <p14:tracePt t="87244" x="4402138" y="3276600"/>
          <p14:tracePt t="87260" x="4473575" y="3241675"/>
          <p14:tracePt t="87276" x="4500563" y="3214688"/>
          <p14:tracePt t="87294" x="4537075" y="3179763"/>
          <p14:tracePt t="87310" x="4554538" y="3133725"/>
          <p14:tracePt t="87326" x="4581525" y="3081338"/>
          <p14:tracePt t="87343" x="4589463" y="3000375"/>
          <p14:tracePt t="87359" x="4589463" y="2955925"/>
          <p14:tracePt t="87376" x="4589463" y="2901950"/>
          <p14:tracePt t="87393" x="4589463" y="2830513"/>
          <p14:tracePt t="87410" x="4589463" y="2759075"/>
          <p14:tracePt t="87426" x="4554538" y="2660650"/>
          <p14:tracePt t="87443" x="4419600" y="2482850"/>
          <p14:tracePt t="87460" x="4322763" y="2393950"/>
          <p14:tracePt t="87475" x="4224338" y="2330450"/>
          <p14:tracePt t="87494" x="4143375" y="2286000"/>
          <p14:tracePt t="87509" x="4062413" y="2259013"/>
          <p14:tracePt t="87528" x="3965575" y="2214563"/>
          <p14:tracePt t="87543" x="3875088" y="2197100"/>
          <p14:tracePt t="87560" x="3786188" y="2160588"/>
          <p14:tracePt t="87577" x="3732213" y="2160588"/>
          <p14:tracePt t="87577" x="3724275" y="2160588"/>
          <p14:tracePt t="87596" x="3714750" y="2160588"/>
          <p14:tracePt t="87610" x="3660775" y="2160588"/>
          <p14:tracePt t="87628" x="3625850" y="2160588"/>
          <p14:tracePt t="87644" x="3581400" y="2160588"/>
          <p14:tracePt t="87661" x="3536950" y="2179638"/>
          <p14:tracePt t="87677" x="3490913" y="2214563"/>
          <p14:tracePt t="87695" x="3455988" y="2259013"/>
          <p14:tracePt t="87710" x="3411538" y="2330450"/>
          <p14:tracePt t="87728" x="3357563" y="2401888"/>
          <p14:tracePt t="87743" x="3322638" y="2500313"/>
          <p14:tracePt t="87759" x="3313113" y="2517775"/>
          <p14:tracePt t="87776" x="3313113" y="2562225"/>
          <p14:tracePt t="87794" x="3313113" y="2608263"/>
          <p14:tracePt t="87794" x="3313113" y="2633663"/>
          <p14:tracePt t="87811" x="3313113" y="2660650"/>
          <p14:tracePt t="87826" x="3455988" y="3062288"/>
          <p14:tracePt t="87911" x="3554413" y="3160713"/>
          <p14:tracePt t="87936" x="3589338" y="3187700"/>
          <p14:tracePt t="87943" x="3660775" y="3251200"/>
          <p14:tracePt t="87959" x="3776663" y="3313113"/>
          <p14:tracePt t="87985" x="3830638" y="3330575"/>
          <p14:tracePt t="87992" x="3929063" y="3367088"/>
          <p14:tracePt t="88010" x="4010025" y="3375025"/>
          <p14:tracePt t="88026" x="4116388" y="3394075"/>
          <p14:tracePt t="88044" x="4170363" y="3394075"/>
          <p14:tracePt t="88059" x="4241800" y="3394075"/>
          <p14:tracePt t="88076" x="4313238" y="3394075"/>
          <p14:tracePt t="88092" x="4367213" y="3394075"/>
          <p14:tracePt t="88109" x="4473575" y="3348038"/>
          <p14:tracePt t="88149" x="4510088" y="3313113"/>
          <p14:tracePt t="88167" x="4527550" y="3295650"/>
          <p14:tracePt t="88176" x="4581525" y="3214688"/>
          <p14:tracePt t="88209" x="4581525" y="3187700"/>
          <p14:tracePt t="88209" x="4589463" y="3108325"/>
          <p14:tracePt t="88226" x="4608513" y="2982913"/>
          <p14:tracePt t="88244" x="4608513" y="2911475"/>
          <p14:tracePt t="88261" x="4608513" y="2795588"/>
          <p14:tracePt t="88276" x="4598988" y="2670175"/>
          <p14:tracePt t="88295" x="4562475" y="2571750"/>
          <p14:tracePt t="88309" x="4537075" y="2509838"/>
          <p14:tracePt t="88327" x="4483100" y="2411413"/>
          <p14:tracePt t="88343" x="4438650" y="2339975"/>
          <p14:tracePt t="88360" x="4384675" y="2286000"/>
          <p14:tracePt t="88376" x="4330700" y="2232025"/>
          <p14:tracePt t="88393" x="4295775" y="2214563"/>
          <p14:tracePt t="88409" x="4286250" y="2214563"/>
          <p14:tracePt t="88426" x="4259263" y="2214563"/>
          <p14:tracePt t="88467" x="4251325" y="2214563"/>
          <p14:tracePt t="88499" x="4241800" y="2214563"/>
          <p14:tracePt t="88507" x="4214813" y="2214563"/>
          <p14:tracePt t="88511" x="4170363" y="2214563"/>
          <p14:tracePt t="88526" x="4108450" y="2259013"/>
          <p14:tracePt t="88543" x="4010025" y="2339975"/>
          <p14:tracePt t="88560" x="3894138" y="2455863"/>
          <p14:tracePt t="88576" x="3786188" y="2589213"/>
          <p14:tracePt t="88593" x="3633788" y="2768600"/>
          <p14:tracePt t="88609" x="3500438" y="2973388"/>
          <p14:tracePt t="88626" x="3394075" y="3133725"/>
          <p14:tracePt t="88626" x="3375025" y="3187700"/>
          <p14:tracePt t="88644" x="3322638" y="3295650"/>
          <p14:tracePt t="88660" x="3295650" y="3348038"/>
          <p14:tracePt t="88677" x="3276600" y="3411538"/>
          <p14:tracePt t="88693" x="3259138" y="3482975"/>
          <p14:tracePt t="88710" x="3232150" y="3562350"/>
          <p14:tracePt t="88726" x="3214688" y="3660775"/>
          <p14:tracePt t="88743" x="3197225" y="3724275"/>
          <p14:tracePt t="88759" x="3197225" y="3776663"/>
          <p14:tracePt t="88777" x="3197225" y="3830638"/>
          <p14:tracePt t="88793" x="3197225" y="3902075"/>
          <p14:tracePt t="88810" x="3197225" y="4000500"/>
          <p14:tracePt t="88826" x="3197225" y="4133850"/>
          <p14:tracePt t="88826" x="3205163" y="4197350"/>
          <p14:tracePt t="88844" x="3241675" y="4286250"/>
          <p14:tracePt t="88859" x="3268663" y="4375150"/>
          <p14:tracePt t="88877" x="3303588" y="4429125"/>
          <p14:tracePt t="88893" x="3348038" y="4500563"/>
          <p14:tracePt t="88910" x="3455988" y="4608513"/>
          <p14:tracePt t="88960" x="3490913" y="4625975"/>
          <p14:tracePt t="88978" x="3625850" y="4687888"/>
          <p14:tracePt t="88978" x="3705225" y="4724400"/>
          <p14:tracePt t="89021" x="3751263" y="4741863"/>
          <p14:tracePt t="89034" x="3822700" y="4768850"/>
          <p14:tracePt t="89044" x="3894138" y="4786313"/>
          <p14:tracePt t="89061" x="3946525" y="4786313"/>
          <p14:tracePt t="89076" x="4000500" y="4786313"/>
          <p14:tracePt t="89093" x="4037013" y="4786313"/>
          <p14:tracePt t="89109" x="4062413" y="4786313"/>
          <p14:tracePt t="89126" x="4143375" y="4751388"/>
          <p14:tracePt t="89176" x="4160838" y="4732338"/>
          <p14:tracePt t="89176" x="4187825" y="4705350"/>
          <p14:tracePt t="89193" x="4259263" y="4572000"/>
          <p14:tracePt t="89227" x="4276725" y="4545013"/>
          <p14:tracePt t="89242" x="4303713" y="4483100"/>
          <p14:tracePt t="89244" x="4303713" y="4429125"/>
          <p14:tracePt t="89260" x="4303713" y="4394200"/>
          <p14:tracePt t="89276" x="4303713" y="4348163"/>
          <p14:tracePt t="89294" x="4303713" y="4330700"/>
          <p14:tracePt t="89310" x="4303713" y="4303713"/>
          <p14:tracePt t="89327" x="4303713" y="4286250"/>
          <p14:tracePt t="89343" x="4303713" y="4259263"/>
          <p14:tracePt t="89360" x="4303713" y="4232275"/>
          <p14:tracePt t="89435" x="4286250" y="4224338"/>
          <p14:tracePt t="89451" x="4268788" y="4187825"/>
          <p14:tracePt t="89459" x="4232275" y="4108450"/>
          <p14:tracePt t="89467" x="4152900" y="4010025"/>
          <p14:tracePt t="89476" x="4027488" y="3894138"/>
          <p14:tracePt t="89493" x="3875088" y="3795713"/>
          <p14:tracePt t="89510" x="3768725" y="3741738"/>
          <p14:tracePt t="89526" x="3705225" y="3705225"/>
          <p14:tracePt t="89543" x="3679825" y="3697288"/>
          <p14:tracePt t="89559" x="3660775" y="3697288"/>
          <p14:tracePt t="89576" x="3589338" y="3697288"/>
          <p14:tracePt t="89594" x="3357563" y="3697288"/>
          <p14:tracePt t="89612" x="3251200" y="3697288"/>
          <p14:tracePt t="89627" x="3000375" y="3724275"/>
          <p14:tracePt t="89645" x="2857500" y="3776663"/>
          <p14:tracePt t="89661" x="2803525" y="3813175"/>
          <p14:tracePt t="89679" x="2697163" y="3867150"/>
          <p14:tracePt t="89694" x="2608263" y="3946525"/>
          <p14:tracePt t="89711" x="2509838" y="4071938"/>
          <p14:tracePt t="89727" x="2455863" y="4197350"/>
          <p14:tracePt t="89745" x="2401888" y="4313238"/>
          <p14:tracePt t="89760" x="2384425" y="4384675"/>
          <p14:tracePt t="89760" x="2366963" y="4411663"/>
          <p14:tracePt t="89780" x="2357438" y="4446588"/>
          <p14:tracePt t="89794" x="2357438" y="4518025"/>
          <p14:tracePt t="89810" x="2339975" y="4554538"/>
          <p14:tracePt t="89826" x="2339975" y="4616450"/>
          <p14:tracePt t="89843" x="2339975" y="4652963"/>
          <p14:tracePt t="89859" x="2339975" y="4705350"/>
          <p14:tracePt t="89876" x="2347913" y="4768850"/>
          <p14:tracePt t="89894" x="2384425" y="4840288"/>
          <p14:tracePt t="89909" x="2438400" y="4894263"/>
          <p14:tracePt t="89926" x="2536825" y="4946650"/>
          <p14:tracePt t="89942" x="2589213" y="4983163"/>
          <p14:tracePt t="89960" x="2679700" y="5000625"/>
          <p14:tracePt t="89976" x="2776538" y="5027613"/>
          <p14:tracePt t="89993" x="2867025" y="5027613"/>
          <p14:tracePt t="90010" x="2990850" y="5045075"/>
          <p14:tracePt t="90027" x="3187700" y="5081588"/>
          <p14:tracePt t="90044" x="3259138" y="5081588"/>
          <p14:tracePt t="90061" x="3295650" y="5081588"/>
          <p14:tracePt t="90076" x="3367088" y="5081588"/>
          <p14:tracePt t="90103" x="3500438" y="5045075"/>
          <p14:tracePt t="90103" x="3554413" y="5010150"/>
          <p14:tracePt t="90142" x="4054475" y="4660900"/>
          <p14:tracePt t="90142" x="4089400" y="4608513"/>
          <p14:tracePt t="90219" x="4224338" y="4241800"/>
          <p14:tracePt t="90219" x="4224338" y="4214813"/>
          <p14:tracePt t="90299" x="4224338" y="4187825"/>
          <p14:tracePt t="90300" x="4224338" y="4133850"/>
          <p14:tracePt t="90310" x="4224338" y="4081463"/>
          <p14:tracePt t="90326" x="4214813" y="4017963"/>
          <p14:tracePt t="90358" x="4197350" y="3973513"/>
          <p14:tracePt t="90376" x="4197350" y="3946525"/>
          <p14:tracePt t="90376" x="4187825" y="3929063"/>
          <p14:tracePt t="90392" x="4179888" y="3902075"/>
          <p14:tracePt t="90409" x="4160838" y="3867150"/>
          <p14:tracePt t="90425" x="4133850" y="3759200"/>
          <p14:tracePt t="90454" x="4125913" y="3741738"/>
          <p14:tracePt t="90459" x="4089400" y="3679825"/>
          <p14:tracePt t="90476" x="4054475" y="3616325"/>
          <p14:tracePt t="90502" x="4027488" y="3598863"/>
          <p14:tracePt t="90509" x="3990975" y="3571875"/>
          <p14:tracePt t="90526" x="3902075" y="3517900"/>
          <p14:tracePt t="90543" x="3375025" y="3375025"/>
          <p14:tracePt t="90625" x="3322638" y="3375025"/>
          <p14:tracePt t="90643" x="3295650" y="3375025"/>
          <p14:tracePt t="90644" x="3241675" y="3375025"/>
          <p14:tracePt t="90660" x="3187700" y="3375025"/>
          <p14:tracePt t="90676" x="3108325" y="3384550"/>
          <p14:tracePt t="90693" x="3054350" y="3402013"/>
          <p14:tracePt t="90709" x="2982913" y="3429000"/>
          <p14:tracePt t="90727" x="2928938" y="3465513"/>
          <p14:tracePt t="90742" x="2874963" y="3490913"/>
          <p14:tracePt t="90761" x="2795588" y="3527425"/>
          <p14:tracePt t="90777" x="2741613" y="3544888"/>
          <p14:tracePt t="90777" x="2714625" y="3562350"/>
          <p14:tracePt t="90796" x="2697163" y="3581400"/>
          <p14:tracePt t="90796" x="2660650" y="3598863"/>
          <p14:tracePt t="90811" x="2643188" y="3616325"/>
          <p14:tracePt t="90826" x="2616200" y="3643313"/>
          <p14:tracePt t="90843" x="2562225" y="3697288"/>
          <p14:tracePt t="90860" x="2527300" y="3751263"/>
          <p14:tracePt t="90876" x="2473325" y="3803650"/>
          <p14:tracePt t="90893" x="2438400" y="3848100"/>
          <p14:tracePt t="90909" x="2419350" y="3884613"/>
          <p14:tracePt t="90926" x="2419350" y="3902075"/>
          <p14:tracePt t="90942" x="2411413" y="3919538"/>
          <p14:tracePt t="90959" x="2401888" y="3938588"/>
          <p14:tracePt t="90976" x="2384425" y="3965575"/>
          <p14:tracePt t="90993" x="2374900" y="4000500"/>
          <p14:tracePt t="91009" x="2374900" y="4027488"/>
          <p14:tracePt t="91026" x="2366963" y="4044950"/>
          <p14:tracePt t="91026" x="2366963" y="4054475"/>
          <p14:tracePt t="91043" x="2357438" y="4071938"/>
          <p14:tracePt t="91059" x="2347913" y="4108450"/>
          <p14:tracePt t="91076" x="2347913" y="4143375"/>
          <p14:tracePt t="91093" x="2347913" y="4241800"/>
          <p14:tracePt t="91159" x="2347913" y="4251325"/>
          <p14:tracePt t="91159" x="2393950" y="4438650"/>
          <p14:tracePt t="91297" x="2401888" y="4446588"/>
          <p14:tracePt t="91310" x="2419350" y="4465638"/>
          <p14:tracePt t="91325" x="2428875" y="4483100"/>
          <p14:tracePt t="91342" x="2438400" y="4491038"/>
          <p14:tracePt t="91359" x="2482850" y="4518025"/>
          <p14:tracePt t="91376" x="2509838" y="4545013"/>
          <p14:tracePt t="91392" x="2544763" y="4572000"/>
          <p14:tracePt t="91409" x="2571750" y="4589463"/>
          <p14:tracePt t="91426" x="2581275" y="4598988"/>
          <p14:tracePt t="91426" x="2589213" y="4598988"/>
          <p14:tracePt t="91475" x="2608263" y="4598988"/>
          <p14:tracePt t="91483" x="2608263" y="4608513"/>
          <p14:tracePt t="91491" x="2616200" y="4608513"/>
          <p14:tracePt t="91499" x="2633663" y="4616450"/>
          <p14:tracePt t="91509" x="2652713" y="4625975"/>
          <p14:tracePt t="91526" x="2670175" y="4643438"/>
          <p14:tracePt t="91543" x="2697163" y="4652963"/>
          <p14:tracePt t="91560" x="2741613" y="4679950"/>
          <p14:tracePt t="91576" x="2768600" y="4679950"/>
          <p14:tracePt t="91592" x="2803525" y="4697413"/>
          <p14:tracePt t="91609" x="2830513" y="4714875"/>
          <p14:tracePt t="91625" x="2894013" y="4732338"/>
          <p14:tracePt t="91642" x="2955925" y="4759325"/>
          <p14:tracePt t="91660" x="3017838" y="4786313"/>
          <p14:tracePt t="91675" x="3054350" y="4803775"/>
          <p14:tracePt t="91693" x="3133725" y="4830763"/>
          <p14:tracePt t="91709" x="3214688" y="4848225"/>
          <p14:tracePt t="91726" x="3251200" y="4867275"/>
          <p14:tracePt t="91742" x="3303588" y="4867275"/>
          <p14:tracePt t="91742" x="3330575" y="4867275"/>
          <p14:tracePt t="91765" x="3340100" y="4867275"/>
          <p14:tracePt t="91778" x="3384550" y="4867275"/>
          <p14:tracePt t="91778" x="3394075" y="4867275"/>
          <p14:tracePt t="91796" x="3402013" y="4867275"/>
          <p14:tracePt t="91809" x="3429000" y="4867275"/>
          <p14:tracePt t="91809" x="3438525" y="4867275"/>
          <p14:tracePt t="91827" x="3455988" y="4867275"/>
          <p14:tracePt t="91842" x="3482975" y="4848225"/>
          <p14:tracePt t="91860" x="3517900" y="4822825"/>
          <p14:tracePt t="91875" x="3544888" y="4803775"/>
          <p14:tracePt t="91893" x="3581400" y="4776788"/>
          <p14:tracePt t="91909" x="3608388" y="4741863"/>
          <p14:tracePt t="91926" x="3633788" y="4705350"/>
          <p14:tracePt t="91942" x="3660775" y="4670425"/>
          <p14:tracePt t="91958" x="3660775" y="4633913"/>
          <p14:tracePt t="91976" x="3687763" y="4598988"/>
          <p14:tracePt t="91992" x="3732213" y="4537075"/>
          <p14:tracePt t="92009" x="3751263" y="4491038"/>
          <p14:tracePt t="92026" x="3776663" y="4411663"/>
          <p14:tracePt t="92043" x="3795713" y="4375150"/>
          <p14:tracePt t="92059" x="3795713" y="4322763"/>
          <p14:tracePt t="92076" x="3803650" y="4259263"/>
          <p14:tracePt t="92092" x="3822700" y="4205288"/>
          <p14:tracePt t="92109" x="3822700" y="4170363"/>
          <p14:tracePt t="92126" x="3830638" y="4143375"/>
          <p14:tracePt t="92143" x="3830638" y="4116388"/>
          <p14:tracePt t="92159" x="3830638" y="4062413"/>
          <p14:tracePt t="92177" x="3830638" y="3894138"/>
          <p14:tracePt t="92229" x="3830638" y="3867150"/>
          <p14:tracePt t="92254" x="3786188" y="3751263"/>
          <p14:tracePt t="92362" x="3776663" y="3741738"/>
          <p14:tracePt t="92376" x="3768725" y="3732213"/>
          <p14:tracePt t="94907" x="3741738" y="3732213"/>
          <p14:tracePt t="94915" x="3241675" y="3768725"/>
          <p14:tracePt t="94959" x="3125788" y="3786188"/>
          <p14:tracePt t="94960" x="2928938" y="3813175"/>
          <p14:tracePt t="94976" x="2830513" y="3822700"/>
          <p14:tracePt t="94993" x="2751138" y="3840163"/>
          <p14:tracePt t="95009" x="2714625" y="3840163"/>
          <p14:tracePt t="95026" x="2660650" y="3857625"/>
          <p14:tracePt t="95043" x="2589213" y="3867150"/>
          <p14:tracePt t="95060" x="2527300" y="3867150"/>
          <p14:tracePt t="95076" x="2446338" y="3867150"/>
          <p14:tracePt t="95093" x="2347913" y="3867150"/>
          <p14:tracePt t="95109" x="2251075" y="3867150"/>
          <p14:tracePt t="95126" x="2108200" y="3840163"/>
          <p14:tracePt t="95142" x="1982788" y="3803650"/>
          <p14:tracePt t="95159" x="1822450" y="3759200"/>
          <p14:tracePt t="95176" x="1724025" y="3714750"/>
          <p14:tracePt t="95193" x="1652588" y="3705225"/>
          <p14:tracePt t="95210" x="1554163" y="3660775"/>
          <p14:tracePt t="95226" x="1465263" y="3616325"/>
          <p14:tracePt t="95226" x="1393825" y="3616325"/>
          <p14:tracePt t="95244" x="1285875" y="3581400"/>
          <p14:tracePt t="95260" x="1204913" y="3554413"/>
          <p14:tracePt t="95277" x="1108075" y="3536950"/>
          <p14:tracePt t="95294" x="1000125" y="3500438"/>
          <p14:tracePt t="95310" x="928688" y="3500438"/>
          <p14:tracePt t="95326" x="776288" y="3446463"/>
          <p14:tracePt t="95343" x="679450" y="3429000"/>
          <p14:tracePt t="95359" x="633413" y="3411538"/>
          <p14:tracePt t="95376" x="598488" y="3411538"/>
          <p14:tracePt t="95392" x="581025" y="3411538"/>
          <p14:tracePt t="95410" x="554038" y="3402013"/>
          <p14:tracePt t="95426" x="500063" y="3402013"/>
          <p14:tracePt t="95426" x="490538" y="3402013"/>
          <p14:tracePt t="95444" x="465138" y="3402013"/>
          <p14:tracePt t="95804" x="473075" y="3402013"/>
          <p14:tracePt t="95812" x="482600" y="3402013"/>
          <p14:tracePt t="95812" x="490538" y="3419475"/>
          <p14:tracePt t="95820" x="500063" y="3438525"/>
          <p14:tracePt t="95828" x="517525" y="3473450"/>
          <p14:tracePt t="95846" x="544513" y="3554413"/>
          <p14:tracePt t="95864" x="588963" y="3652838"/>
          <p14:tracePt t="95878" x="633413" y="3741738"/>
          <p14:tracePt t="95896" x="660400" y="3803650"/>
          <p14:tracePt t="95912" x="687388" y="3902075"/>
          <p14:tracePt t="95950" x="687388" y="3911600"/>
          <p14:tracePt t="95958" x="687388" y="3919538"/>
          <p14:tracePt t="95975" x="696913" y="3938588"/>
          <p14:tracePt t="95992" x="704850" y="3946525"/>
          <p14:tracePt t="96355" x="750888" y="3946525"/>
          <p14:tracePt t="96361" x="822325" y="3929063"/>
          <p14:tracePt t="96364" x="911225" y="3911600"/>
          <p14:tracePt t="96375" x="1116013" y="3894138"/>
          <p14:tracePt t="96392" x="1258888" y="3894138"/>
          <p14:tracePt t="96409" x="1330325" y="3894138"/>
          <p14:tracePt t="96425" x="1366838" y="3894138"/>
          <p14:tracePt t="96442" x="1393825" y="3894138"/>
          <p14:tracePt t="96460" x="1401763" y="3894138"/>
          <p14:tracePt t="96475" x="1419225" y="3894138"/>
          <p14:tracePt t="96493" x="1438275" y="3894138"/>
          <p14:tracePt t="96509" x="1482725" y="3894138"/>
          <p14:tracePt t="96526" x="1536700" y="3911600"/>
          <p14:tracePt t="96542" x="1589088" y="3919538"/>
          <p14:tracePt t="96560" x="1625600" y="3938588"/>
          <p14:tracePt t="97515" x="1616075" y="3938588"/>
          <p14:tracePt t="97523" x="1598613" y="3938588"/>
          <p14:tracePt t="97531" x="1581150" y="3938588"/>
          <p14:tracePt t="97539" x="1554163" y="3938588"/>
          <p14:tracePt t="97539" x="1527175" y="3938588"/>
          <p14:tracePt t="97548" x="1509713" y="3938588"/>
          <p14:tracePt t="97559" x="1490663" y="3938588"/>
          <p14:tracePt t="97595" x="1473200" y="3938588"/>
          <p14:tracePt t="97651" x="1465263" y="3938588"/>
          <p14:tracePt t="97659" x="1438275" y="3938588"/>
          <p14:tracePt t="97667" x="1366838" y="3938588"/>
          <p14:tracePt t="97676" x="1312863" y="3938588"/>
          <p14:tracePt t="97692" x="1250950" y="3938588"/>
          <p14:tracePt t="97722" x="1214438" y="3929063"/>
          <p14:tracePt t="97725" x="1204913" y="3929063"/>
          <p14:tracePt t="97742" x="1196975" y="3929063"/>
          <p14:tracePt t="99132" x="1187450" y="3884613"/>
          <p14:tracePt t="99140" x="1187450" y="3822700"/>
          <p14:tracePt t="99151" x="1187450" y="3776663"/>
          <p14:tracePt t="99160" x="1187450" y="3679825"/>
          <p14:tracePt t="99176" x="1187450" y="3589338"/>
          <p14:tracePt t="99194" x="1169988" y="3527425"/>
          <p14:tracePt t="99209" x="1169988" y="3482975"/>
          <p14:tracePt t="99226" x="1160463" y="3446463"/>
          <p14:tracePt t="99241" x="1143000" y="3411538"/>
          <p14:tracePt t="99259" x="1108075" y="3384550"/>
          <p14:tracePt t="99275" x="1062038" y="3340100"/>
          <p14:tracePt t="99293" x="1017588" y="3303588"/>
          <p14:tracePt t="99310" x="946150" y="3286125"/>
          <p14:tracePt t="99324" x="928688" y="3276600"/>
          <p14:tracePt t="99342" x="911225" y="3276600"/>
          <p14:tracePt t="99379" x="884238" y="3276600"/>
          <p14:tracePt t="99398" x="839788" y="3303588"/>
          <p14:tracePt t="99403" x="803275" y="3357563"/>
          <p14:tracePt t="99409" x="768350" y="3465513"/>
          <p14:tracePt t="99425" x="768350" y="3536950"/>
          <p14:tracePt t="99442" x="768350" y="3589338"/>
          <p14:tracePt t="99459" x="776288" y="3652838"/>
          <p14:tracePt t="99477" x="822325" y="3679825"/>
          <p14:tracePt t="99492" x="857250" y="3705225"/>
          <p14:tracePt t="99510" x="911225" y="3714750"/>
          <p14:tracePt t="99525" x="990600" y="3732213"/>
          <p14:tracePt t="99543" x="1089025" y="3732213"/>
          <p14:tracePt t="99558" x="1231900" y="3751263"/>
          <p14:tracePt t="99575" x="1347788" y="3751263"/>
          <p14:tracePt t="99592" x="1419225" y="3751263"/>
          <p14:tracePt t="99608" x="1455738" y="3751263"/>
          <p14:tracePt t="99625" x="1509713" y="3732213"/>
          <p14:tracePt t="99644" x="1544638" y="3697288"/>
          <p14:tracePt t="99659" x="1581150" y="3616325"/>
          <p14:tracePt t="99677" x="1598613" y="3490913"/>
          <p14:tracePt t="99694" x="1598613" y="3348038"/>
          <p14:tracePt t="99710" x="1598613" y="3241675"/>
          <p14:tracePt t="99727" x="1589088" y="3179763"/>
          <p14:tracePt t="99743" x="1562100" y="3116263"/>
          <p14:tracePt t="99761" x="1536700" y="3054350"/>
          <p14:tracePt t="99776" x="1473200" y="2955925"/>
          <p14:tracePt t="99793" x="1428750" y="2884488"/>
          <p14:tracePt t="99809" x="1384300" y="2840038"/>
          <p14:tracePt t="99826" x="1322388" y="2803525"/>
          <p14:tracePt t="99841" x="1276350" y="2795588"/>
          <p14:tracePt t="99864" x="1258888" y="2795588"/>
          <p14:tracePt t="99875" x="1231900" y="2795588"/>
          <p14:tracePt t="99892" x="1187450" y="2795588"/>
          <p14:tracePt t="99908" x="1125538" y="2867025"/>
          <p14:tracePt t="99925" x="1062038" y="2973388"/>
          <p14:tracePt t="99942" x="1017588" y="3089275"/>
          <p14:tracePt t="99959" x="1017588" y="3160713"/>
          <p14:tracePt t="99974" x="1000125" y="3286125"/>
          <p14:tracePt t="99992" x="1027113" y="3438525"/>
          <p14:tracePt t="100025" x="1071563" y="3500438"/>
          <p14:tracePt t="100042" x="1098550" y="3544888"/>
          <p14:tracePt t="100042" x="1133475" y="3571875"/>
          <p14:tracePt t="100059" x="1169988" y="3616325"/>
          <p14:tracePt t="100075" x="1204913" y="3652838"/>
          <p14:tracePt t="100075" x="1258888" y="3660775"/>
          <p14:tracePt t="100099" x="1303338" y="3687763"/>
          <p14:tracePt t="100109" x="1347788" y="3714750"/>
          <p14:tracePt t="100125" x="1393825" y="3724275"/>
          <p14:tracePt t="100142" x="1411288" y="3724275"/>
          <p14:tracePt t="100158" x="1446213" y="3724275"/>
          <p14:tracePt t="100175" x="1490663" y="3724275"/>
          <p14:tracePt t="100192" x="1509713" y="3724275"/>
          <p14:tracePt t="100209" x="1562100" y="3714750"/>
          <p14:tracePt t="100225" x="1589088" y="3687763"/>
          <p14:tracePt t="100242" x="1598613" y="3633788"/>
          <p14:tracePt t="100259" x="1625600" y="3562350"/>
          <p14:tracePt t="100277" x="1625600" y="3509963"/>
          <p14:tracePt t="100293" x="1625600" y="3455988"/>
          <p14:tracePt t="100309" x="1625600" y="3419475"/>
          <p14:tracePt t="100347" x="1625600" y="3411538"/>
          <p14:tracePt t="100395" x="1625600" y="3402013"/>
          <p14:tracePt t="100397" x="1536700" y="3429000"/>
          <p14:tracePt t="100425" x="1473200" y="3500438"/>
          <p14:tracePt t="100426" x="1339850" y="3633788"/>
          <p14:tracePt t="100426" x="1303338" y="3687763"/>
          <p14:tracePt t="100443" x="1285875" y="3732213"/>
          <p14:tracePt t="100458" x="1268413" y="3786188"/>
          <p14:tracePt t="100507" x="1268413" y="3795713"/>
          <p14:tracePt t="100771" x="1268413" y="3803650"/>
          <p14:tracePt t="102819" x="1276350" y="3803650"/>
          <p14:tracePt t="102827" x="1276350" y="3795713"/>
          <p14:tracePt t="102835" x="1276350" y="3786188"/>
          <p14:tracePt t="102843" x="1276350" y="3776663"/>
          <p14:tracePt t="102851" x="1268413" y="3751263"/>
          <p14:tracePt t="102859" x="1258888" y="3724275"/>
          <p14:tracePt t="102880" x="1258888" y="3714750"/>
          <p14:tracePt t="103924" x="1241425" y="3705225"/>
          <p14:tracePt t="103931" x="1196975" y="3670300"/>
          <p14:tracePt t="103942" x="1169988" y="3625850"/>
          <p14:tracePt t="103943" x="1143000" y="3544888"/>
          <p14:tracePt t="103958" x="1133475" y="3482975"/>
          <p14:tracePt t="103975" x="1116013" y="3429000"/>
          <p14:tracePt t="103994" x="1116013" y="3375025"/>
          <p14:tracePt t="104010" x="1116013" y="3322638"/>
          <p14:tracePt t="104010" x="1116013" y="3268663"/>
          <p14:tracePt t="104028" x="1125538" y="3205163"/>
          <p14:tracePt t="104028" x="1133475" y="3179763"/>
          <p14:tracePt t="104059" x="1160463" y="3143250"/>
          <p14:tracePt t="104059" x="1179513" y="3089275"/>
          <p14:tracePt t="104075" x="1241425" y="2938463"/>
          <p14:tracePt t="104093" x="1312863" y="2822575"/>
          <p14:tracePt t="104116" x="1339850" y="2786063"/>
          <p14:tracePt t="104125" x="1393825" y="2705100"/>
          <p14:tracePt t="104142" x="1446213" y="2625725"/>
          <p14:tracePt t="104158" x="1509713" y="2562225"/>
          <p14:tracePt t="104175" x="1536700" y="2517775"/>
          <p14:tracePt t="104192" x="1581150" y="2473325"/>
          <p14:tracePt t="104209" x="1616075" y="2419350"/>
          <p14:tracePt t="104224" x="1652588" y="2384425"/>
          <p14:tracePt t="104242" x="1697038" y="2339975"/>
          <p14:tracePt t="104258" x="1795463" y="2241550"/>
          <p14:tracePt t="104312" x="1973263" y="2197100"/>
          <p14:tracePt t="104424" x="2000250" y="2197100"/>
          <p14:tracePt t="104425" x="2062163" y="2197100"/>
          <p14:tracePt t="104425" x="2098675" y="2205038"/>
          <p14:tracePt t="104443" x="2108200" y="2205038"/>
          <p14:tracePt t="104458" x="2143125" y="2214563"/>
          <p14:tracePt t="104499" x="2152650" y="2214563"/>
          <p14:tracePt t="104507" x="2160588" y="2214563"/>
          <p14:tracePt t="104515" x="2197100" y="2232025"/>
          <p14:tracePt t="104527" x="2205038" y="2232025"/>
          <p14:tracePt t="104542" x="2224088" y="2232025"/>
          <p14:tracePt t="104558" x="2241550" y="2251075"/>
          <p14:tracePt t="104574" x="2268538" y="2251075"/>
          <p14:tracePt t="104592" x="2303463" y="2276475"/>
          <p14:tracePt t="104608" x="2330450" y="2295525"/>
          <p14:tracePt t="104625" x="2374900" y="2303463"/>
          <p14:tracePt t="104641" x="2393950" y="2322513"/>
          <p14:tracePt t="104658" x="2411413" y="2322513"/>
          <p14:tracePt t="104658" x="2419350" y="2330450"/>
          <p14:tracePt t="104699" x="2419350" y="2339975"/>
          <p14:tracePt t="104843" x="2393950" y="2384425"/>
          <p14:tracePt t="104849" x="2357438" y="2411413"/>
          <p14:tracePt t="104860" x="2330450" y="2428875"/>
          <p14:tracePt t="104861" x="2259013" y="2473325"/>
          <p14:tracePt t="104877" x="2214563" y="2490788"/>
          <p14:tracePt t="104894" x="2187575" y="2509838"/>
          <p14:tracePt t="104911" x="2179638" y="2517775"/>
          <p14:tracePt t="104927" x="2170113" y="2517775"/>
          <p14:tracePt t="104943" x="2160588" y="2517775"/>
          <p14:tracePt t="104960" x="2133600" y="2517775"/>
          <p14:tracePt t="104975" x="2125663" y="2517775"/>
          <p14:tracePt t="104992" x="2116138" y="2517775"/>
          <p14:tracePt t="105009" x="2089150" y="2517775"/>
          <p14:tracePt t="105025" x="2054225" y="2517775"/>
          <p14:tracePt t="105025" x="2027238" y="2517775"/>
          <p14:tracePt t="105044" x="2017713" y="2517775"/>
          <p14:tracePt t="105059" x="1919288" y="2509838"/>
          <p14:tracePt t="105059" x="1866900" y="2473325"/>
          <p14:tracePt t="105075" x="1768475" y="2438400"/>
          <p14:tracePt t="105091" x="1670050" y="2393950"/>
          <p14:tracePt t="105109" x="1625600" y="2374900"/>
          <p14:tracePt t="105124" x="1598613" y="2347913"/>
          <p14:tracePt t="105142" x="1571625" y="2330450"/>
          <p14:tracePt t="105158" x="1536700" y="2322513"/>
          <p14:tracePt t="105175" x="1482725" y="2303463"/>
          <p14:tracePt t="105191" x="1465263" y="2295525"/>
          <p14:tracePt t="105267" x="1446213" y="2295525"/>
          <p14:tracePt t="105275" x="1438275" y="2295525"/>
          <p14:tracePt t="105339" x="1428750" y="2303463"/>
          <p14:tracePt t="105491" x="1419225" y="2322513"/>
          <p14:tracePt t="105499" x="1347788" y="2544763"/>
          <p14:tracePt t="105567" x="1339850" y="2571750"/>
          <p14:tracePt t="105574" x="1322388" y="2598738"/>
          <p14:tracePt t="105592" x="1312863" y="2633663"/>
          <p14:tracePt t="105608" x="1285875" y="2679700"/>
          <p14:tracePt t="105625" x="1276350" y="2705100"/>
          <p14:tracePt t="105641" x="1268413" y="2714625"/>
          <p14:tracePt t="105641" x="1258888" y="2724150"/>
          <p14:tracePt t="105683" x="1250950" y="2732088"/>
          <p14:tracePt t="106107" x="1250950" y="2724150"/>
          <p14:tracePt t="107371" x="1250950" y="2714625"/>
          <p14:tracePt t="108012" x="1250950" y="2697163"/>
          <p14:tracePt t="108017" x="1258888" y="2679700"/>
          <p14:tracePt t="108022" x="1347788" y="2633663"/>
          <p14:tracePt t="108045" x="1536700" y="2571750"/>
          <p14:tracePt t="108086" x="1608138" y="2536825"/>
          <p14:tracePt t="108091" x="1847850" y="2517775"/>
          <p14:tracePt t="108108" x="2081213" y="2490788"/>
          <p14:tracePt t="108125" x="2303463" y="2455863"/>
          <p14:tracePt t="108141" x="2455863" y="2428875"/>
          <p14:tracePt t="108158" x="2581275" y="2401888"/>
          <p14:tracePt t="108175" x="2687638" y="2401888"/>
          <p14:tracePt t="108191" x="2795588" y="2384425"/>
          <p14:tracePt t="108208" x="2894013" y="2366963"/>
          <p14:tracePt t="108225" x="3081338" y="2366963"/>
          <p14:tracePt t="108225" x="3152775" y="2366963"/>
          <p14:tracePt t="108259" x="3205163" y="2366963"/>
          <p14:tracePt t="108274" x="3276600" y="2366963"/>
          <p14:tracePt t="108274" x="3303588" y="2366963"/>
          <p14:tracePt t="108276" x="3394075" y="2366963"/>
          <p14:tracePt t="108291" x="3446463" y="2366963"/>
          <p14:tracePt t="108309" x="3517900" y="2366963"/>
          <p14:tracePt t="108324" x="3732213" y="2366963"/>
          <p14:tracePt t="108356" x="3830638" y="2393950"/>
          <p14:tracePt t="108364" x="3902075" y="2419350"/>
          <p14:tracePt t="108375" x="4037013" y="2455863"/>
          <p14:tracePt t="108391" x="4259263" y="2554288"/>
          <p14:tracePt t="108443" x="4276725" y="2581275"/>
          <p14:tracePt t="108458" x="4330700" y="2589213"/>
          <p14:tracePt t="108459" x="4465638" y="2670175"/>
          <p14:tracePt t="108459" x="4518025" y="2724150"/>
          <p14:tracePt t="108475" x="4652963" y="2813050"/>
          <p14:tracePt t="108490" x="4741863" y="2857500"/>
          <p14:tracePt t="108509" x="4786313" y="2884488"/>
          <p14:tracePt t="108524" x="4786313" y="2894013"/>
          <p14:tracePt t="108542" x="4795838" y="2894013"/>
          <p14:tracePt t="108659" x="4795838" y="2919413"/>
          <p14:tracePt t="108667" x="4786313" y="2928938"/>
          <p14:tracePt t="108674" x="4786313" y="2938463"/>
          <p14:tracePt t="108689" x="4776788" y="2955925"/>
          <p14:tracePt t="110514" x="4795838" y="2955925"/>
          <p14:tracePt t="110530" x="4803775" y="2955925"/>
          <p14:tracePt t="110554" x="4813300" y="2955925"/>
          <p14:tracePt t="110802" x="4813300" y="2946400"/>
          <p14:tracePt t="110811" x="4830763" y="2946400"/>
          <p14:tracePt t="110819" x="4840288" y="2938463"/>
          <p14:tracePt t="113715" x="4867275" y="2938463"/>
          <p14:tracePt t="113717" x="4875213" y="2938463"/>
          <p14:tracePt t="113723" x="4894263" y="2938463"/>
          <p14:tracePt t="113741" x="4902200" y="2938463"/>
          <p14:tracePt t="113778" x="4911725" y="2938463"/>
          <p14:tracePt t="113780" x="4919663" y="2938463"/>
          <p14:tracePt t="113792" x="4938713" y="2965450"/>
          <p14:tracePt t="113807" x="4965700" y="2990850"/>
          <p14:tracePt t="113807" x="4983163" y="3009900"/>
          <p14:tracePt t="113828" x="4991100" y="3017838"/>
          <p14:tracePt t="113843" x="5010150" y="3044825"/>
          <p14:tracePt t="113843" x="5018088" y="3054350"/>
          <p14:tracePt t="113859" x="5027613" y="3062288"/>
          <p14:tracePt t="113874" x="5037138" y="3089275"/>
          <p14:tracePt t="113892" x="5045075" y="3125788"/>
          <p14:tracePt t="113931" x="5054600" y="3125788"/>
          <p14:tracePt t="114051" x="5062538" y="3143250"/>
          <p14:tracePt t="114059" x="5062538" y="3179763"/>
          <p14:tracePt t="114067" x="5081588" y="3197225"/>
          <p14:tracePt t="114067" x="5081588" y="3224213"/>
          <p14:tracePt t="114075" x="5108575" y="3295650"/>
          <p14:tracePt t="114092" x="5143500" y="3375025"/>
          <p14:tracePt t="114109" x="5170488" y="3438525"/>
          <p14:tracePt t="114125" x="5180013" y="3473450"/>
          <p14:tracePt t="114143" x="5197475" y="3500438"/>
          <p14:tracePt t="114158" x="5205413" y="3527425"/>
          <p14:tracePt t="114176" x="5205413" y="3562350"/>
          <p14:tracePt t="114207" x="5224463" y="3571875"/>
          <p14:tracePt t="114208" x="5224463" y="3608388"/>
          <p14:tracePt t="114224" x="5241925" y="3670300"/>
          <p14:tracePt t="114250" x="5259388" y="4044950"/>
          <p14:tracePt t="114250" x="5259388" y="4054475"/>
          <p14:tracePt t="114367" x="5126038" y="4348163"/>
          <p14:tracePt t="114447" x="5108575" y="4384675"/>
          <p14:tracePt t="114458" x="5000625" y="4510088"/>
          <p14:tracePt t="114489" x="4973638" y="4545013"/>
          <p14:tracePt t="114508" x="4919663" y="4616450"/>
          <p14:tracePt t="114508" x="4875213" y="4670425"/>
          <p14:tracePt t="114524" x="4830763" y="4724400"/>
          <p14:tracePt t="114541" x="4786313" y="4776788"/>
          <p14:tracePt t="114558" x="4741863" y="4822825"/>
          <p14:tracePt t="114574" x="4714875" y="4867275"/>
          <p14:tracePt t="114591" x="4670425" y="4902200"/>
          <p14:tracePt t="114607" x="4633913" y="4929188"/>
          <p14:tracePt t="114624" x="4581525" y="4965700"/>
          <p14:tracePt t="114641" x="4554538" y="5000625"/>
          <p14:tracePt t="114658" x="4518025" y="5010150"/>
          <p14:tracePt t="114674" x="4500563" y="5027613"/>
          <p14:tracePt t="114674" x="4491038" y="5037138"/>
          <p14:tracePt t="114691" x="4465638" y="5045075"/>
          <p14:tracePt t="114708" x="4429125" y="5072063"/>
          <p14:tracePt t="114724" x="4402138" y="5089525"/>
          <p14:tracePt t="114742" x="4375150" y="5099050"/>
          <p14:tracePt t="114757" x="4340225" y="5099050"/>
          <p14:tracePt t="114774" x="4322763" y="5116513"/>
          <p14:tracePt t="114791" x="4259263" y="5116513"/>
          <p14:tracePt t="114808" x="4170363" y="5126038"/>
          <p14:tracePt t="114824" x="4089400" y="5143500"/>
          <p14:tracePt t="114841" x="4017963" y="5160963"/>
          <p14:tracePt t="114857" x="3911600" y="5180013"/>
          <p14:tracePt t="114874" x="3840163" y="5180013"/>
          <p14:tracePt t="114874" x="3813175" y="5187950"/>
          <p14:tracePt t="114891" x="3759200" y="5187950"/>
          <p14:tracePt t="114912" x="3687763" y="5187950"/>
          <p14:tracePt t="114925" x="3633788" y="5187950"/>
          <p14:tracePt t="114944" x="3598863" y="5187950"/>
          <p14:tracePt t="114959" x="3544888" y="5187950"/>
          <p14:tracePt t="114977" x="3455988" y="5187950"/>
          <p14:tracePt t="114992" x="3322638" y="5143500"/>
          <p14:tracePt t="115010" x="3116263" y="5062538"/>
          <p14:tracePt t="115025" x="2894013" y="4983163"/>
          <p14:tracePt t="115025" x="2768600" y="4919663"/>
          <p14:tracePt t="115045" x="2562225" y="4822825"/>
          <p14:tracePt t="115059" x="2374900" y="4714875"/>
          <p14:tracePt t="115077" x="2214563" y="4625975"/>
          <p14:tracePt t="115094" x="2089150" y="4518025"/>
          <p14:tracePt t="115109" x="2009775" y="4456113"/>
          <p14:tracePt t="115127" x="1955800" y="4367213"/>
          <p14:tracePt t="115143" x="1893888" y="4276725"/>
          <p14:tracePt t="115159" x="1812925" y="4152900"/>
          <p14:tracePt t="115174" x="1751013" y="4037013"/>
          <p14:tracePt t="115191" x="1670050" y="3919538"/>
          <p14:tracePt t="115207" x="1598613" y="3768725"/>
          <p14:tracePt t="115224" x="1517650" y="3633788"/>
          <p14:tracePt t="115241" x="1455738" y="3482975"/>
          <p14:tracePt t="115257" x="1401763" y="3357563"/>
          <p14:tracePt t="115274" x="1330325" y="3179763"/>
          <p14:tracePt t="115293" x="1312863" y="3081338"/>
          <p14:tracePt t="115308" x="1295400" y="3000375"/>
          <p14:tracePt t="115325" x="1285875" y="2544763"/>
          <p14:tracePt t="115411" x="1465263" y="1955800"/>
          <p14:tracePt t="115495" x="1490663" y="1901825"/>
          <p14:tracePt t="115508" x="1536700" y="1803400"/>
          <p14:tracePt t="115524" x="1589088" y="1731963"/>
          <p14:tracePt t="115542" x="1633538" y="1633538"/>
          <p14:tracePt t="115557" x="1679575" y="1562100"/>
          <p14:tracePt t="115574" x="1724025" y="1500188"/>
          <p14:tracePt t="115590" x="1768475" y="1446213"/>
          <p14:tracePt t="115607" x="1795463" y="1401763"/>
          <p14:tracePt t="115624" x="1822450" y="1339850"/>
          <p14:tracePt t="115641" x="1857375" y="1285875"/>
          <p14:tracePt t="115657" x="1893888" y="1231900"/>
          <p14:tracePt t="115674" x="1919288" y="1196975"/>
          <p14:tracePt t="115690" x="1973263" y="1116013"/>
          <p14:tracePt t="115708" x="2027238" y="1062038"/>
          <p14:tracePt t="115723" x="2054225" y="1044575"/>
          <p14:tracePt t="115741" x="2098675" y="1000125"/>
          <p14:tracePt t="115757" x="2116138" y="973138"/>
          <p14:tracePt t="115774" x="2143125" y="955675"/>
          <p14:tracePt t="115791" x="2152650" y="946150"/>
          <p14:tracePt t="115807" x="2197100" y="928688"/>
          <p14:tracePt t="115824" x="2214563" y="911225"/>
          <p14:tracePt t="115824" x="2251075" y="901700"/>
          <p14:tracePt t="115844" x="2268538" y="901700"/>
          <p14:tracePt t="115858" x="2339975" y="874713"/>
          <p14:tracePt t="115876" x="2393950" y="857250"/>
          <p14:tracePt t="115891" x="2473325" y="839788"/>
          <p14:tracePt t="115908" x="2527300" y="830263"/>
          <p14:tracePt t="115927" x="2625725" y="830263"/>
          <p14:tracePt t="115942" x="2759075" y="803275"/>
          <p14:tracePt t="115960" x="2894013" y="776288"/>
          <p14:tracePt t="115975" x="2990850" y="776288"/>
          <p14:tracePt t="115994" x="3098800" y="776288"/>
          <p14:tracePt t="116008" x="3224213" y="776288"/>
          <p14:tracePt t="116027" x="3419475" y="776288"/>
          <p14:tracePt t="116043" x="3724275" y="776288"/>
          <p14:tracePt t="116062" x="3894138" y="776288"/>
          <p14:tracePt t="116076" x="4054475" y="776288"/>
          <p14:tracePt t="116094" x="4251325" y="776288"/>
          <p14:tracePt t="116109" x="4456113" y="776288"/>
          <p14:tracePt t="116127" x="4660900" y="776288"/>
          <p14:tracePt t="116142" x="4857750" y="776288"/>
          <p14:tracePt t="116160" x="5018088" y="776288"/>
          <p14:tracePt t="116174" x="5170488" y="776288"/>
          <p14:tracePt t="116192" x="5340350" y="785813"/>
          <p14:tracePt t="116208" x="5537200" y="822325"/>
          <p14:tracePt t="116225" x="5751513" y="884238"/>
          <p14:tracePt t="116241" x="5983288" y="955675"/>
          <p14:tracePt t="116258" x="6170613" y="1000125"/>
          <p14:tracePt t="116274" x="6367463" y="1054100"/>
          <p14:tracePt t="116293" x="6483350" y="1098550"/>
          <p14:tracePt t="116307" x="6599238" y="1143000"/>
          <p14:tracePt t="116324" x="6705600" y="1196975"/>
          <p14:tracePt t="116341" x="6804025" y="1250950"/>
          <p14:tracePt t="116357" x="6946900" y="1312863"/>
          <p14:tracePt t="116375" x="7081838" y="1393825"/>
          <p14:tracePt t="116391" x="7205663" y="1482725"/>
          <p14:tracePt t="116408" x="7715250" y="1919288"/>
          <p14:tracePt t="116474" x="7759700" y="1965325"/>
          <p14:tracePt t="116474" x="7823200" y="2036763"/>
          <p14:tracePt t="116475" x="8474075" y="3179763"/>
          <p14:tracePt t="116475" x="8501063" y="3241675"/>
          <p14:tracePt t="116611" x="8501063" y="3268663"/>
          <p14:tracePt t="116618" x="8501063" y="3330575"/>
          <p14:tracePt t="116626" x="8501063" y="3419475"/>
          <p14:tracePt t="116640" x="8501063" y="3536950"/>
          <p14:tracePt t="116657" x="8501063" y="3625850"/>
          <p14:tracePt t="116657" x="8501063" y="3679825"/>
          <p14:tracePt t="116675" x="8501063" y="3714750"/>
          <p14:tracePt t="116691" x="8518525" y="3840163"/>
          <p14:tracePt t="116708" x="8518525" y="3919538"/>
          <p14:tracePt t="116725" x="8518525" y="4010025"/>
          <p14:tracePt t="116741" x="8518525" y="4108450"/>
          <p14:tracePt t="116757" x="8510588" y="4214813"/>
          <p14:tracePt t="116774" x="8474075" y="4340225"/>
          <p14:tracePt t="116792" x="8439150" y="4456113"/>
          <p14:tracePt t="116807" x="8402638" y="4581525"/>
          <p14:tracePt t="116826" x="8367713" y="4705350"/>
          <p14:tracePt t="116826" x="8348663" y="4759325"/>
          <p14:tracePt t="116844" x="8331200" y="4840288"/>
          <p14:tracePt t="116861" x="8304213" y="4911725"/>
          <p14:tracePt t="116876" x="8286750" y="4991100"/>
          <p14:tracePt t="116895" x="8251825" y="5072063"/>
          <p14:tracePt t="116909" x="8205788" y="5133975"/>
          <p14:tracePt t="116925" x="8180388" y="5187950"/>
          <p14:tracePt t="116942" x="8153400" y="5251450"/>
          <p14:tracePt t="116958" x="8116888" y="5330825"/>
          <p14:tracePt t="116974" x="8089900" y="5375275"/>
          <p14:tracePt t="116992" x="8062913" y="5411788"/>
          <p14:tracePt t="117007" x="8037513" y="5438775"/>
          <p14:tracePt t="117026" x="8018463" y="5473700"/>
          <p14:tracePt t="117042" x="8001000" y="5510213"/>
          <p14:tracePt t="117042" x="7991475" y="5510213"/>
          <p14:tracePt t="117060" x="7974013" y="5527675"/>
          <p14:tracePt t="117074" x="7939088" y="5581650"/>
          <p14:tracePt t="117092" x="7912100" y="5626100"/>
          <p14:tracePt t="117108" x="7885113" y="5661025"/>
          <p14:tracePt t="117126" x="7858125" y="5688013"/>
          <p14:tracePt t="117145" x="7840663" y="5715000"/>
          <p14:tracePt t="117157" x="7823200" y="5751513"/>
          <p14:tracePt t="117175" x="7796213" y="5776913"/>
          <p14:tracePt t="117191" x="7769225" y="5803900"/>
          <p14:tracePt t="117208" x="7751763" y="5840413"/>
          <p14:tracePt t="117224" x="7732713" y="5857875"/>
          <p14:tracePt t="117241" x="7715250" y="5884863"/>
          <p14:tracePt t="117257" x="7680325" y="5919788"/>
          <p14:tracePt t="117274" x="7626350" y="5973763"/>
          <p14:tracePt t="117291" x="7572375" y="6010275"/>
          <p14:tracePt t="117308" x="7537450" y="6045200"/>
          <p14:tracePt t="117324" x="7491413" y="6072188"/>
          <p14:tracePt t="117341" x="7446963" y="6108700"/>
          <p14:tracePt t="117357" x="7367588" y="6143625"/>
          <p14:tracePt t="117375" x="7304088" y="6188075"/>
          <p14:tracePt t="117390" x="7215188" y="6232525"/>
          <p14:tracePt t="117407" x="7116763" y="6286500"/>
          <p14:tracePt t="117424" x="7037388" y="6323013"/>
          <p14:tracePt t="117440" x="6973888" y="6330950"/>
          <p14:tracePt t="117457" x="6894513" y="6384925"/>
          <p14:tracePt t="117457" x="6884988" y="6384925"/>
          <p14:tracePt t="117475" x="6572250" y="6483350"/>
          <p14:tracePt t="117532" x="6170613" y="6589713"/>
          <p14:tracePt t="117594" x="5340350" y="6777038"/>
          <p14:tracePt t="117648" x="5205413" y="6777038"/>
          <p14:tracePt t="117657" x="4956175" y="6823075"/>
          <p14:tracePt t="117673" x="4741863" y="6840538"/>
          <p14:tracePt t="117673" x="4598988" y="6840538"/>
          <p14:tracePt t="117691" x="4322763" y="6840538"/>
          <p14:tracePt t="117707" x="4081463" y="6840538"/>
          <p14:tracePt t="117725" x="3884613" y="6840538"/>
          <p14:tracePt t="117741" x="3714750" y="6840538"/>
          <p14:tracePt t="117757" x="3554413" y="6840538"/>
          <p14:tracePt t="117774" x="3340100" y="6840538"/>
          <p14:tracePt t="117792" x="3197225" y="6840538"/>
          <p14:tracePt t="117807" x="3133725" y="6840538"/>
          <p14:tracePt t="117824" x="3125788" y="6840538"/>
          <p14:tracePt t="117840" x="3108325" y="6840538"/>
          <p14:tracePt t="118148" x="3125788" y="6823075"/>
          <p14:tracePt t="118156" x="3152775" y="6813550"/>
          <p14:tracePt t="118211" x="3160713" y="6813550"/>
          <p14:tracePt t="118251" x="3170238" y="6804025"/>
          <p14:tracePt t="118323" x="3187700" y="6804025"/>
          <p14:tracePt t="118355" x="3187700" y="6796088"/>
          <p14:tracePt t="118459" x="3197225" y="6786563"/>
          <p14:tracePt t="118470" x="3205163" y="6786563"/>
          <p14:tracePt t="118483" x="3214688" y="6777038"/>
          <p14:tracePt t="118491" x="3224213" y="6777038"/>
          <p14:tracePt t="118491" x="3232150" y="6769100"/>
          <p14:tracePt t="118507" x="3251200" y="6769100"/>
          <p14:tracePt t="118523" x="3259138" y="6769100"/>
          <p14:tracePt t="118540" x="3268663" y="6759575"/>
          <p14:tracePt t="118557" x="3276600" y="6751638"/>
          <p14:tracePt t="118573" x="3589338" y="6545263"/>
          <p14:tracePt t="118656" x="3652838" y="6491288"/>
          <p14:tracePt t="118673" x="3768725" y="6384925"/>
          <p14:tracePt t="118691" x="3875088" y="6296025"/>
          <p14:tracePt t="118708" x="3938588" y="6251575"/>
          <p14:tracePt t="118724" x="4000500" y="6180138"/>
          <p14:tracePt t="118777" x="4010025" y="6180138"/>
          <p14:tracePt t="118874" x="4027488" y="6161088"/>
          <p14:tracePt t="118882" x="4054475" y="6134100"/>
          <p14:tracePt t="118890" x="4071938" y="6116638"/>
          <p14:tracePt t="118898" x="4089400" y="6099175"/>
          <p14:tracePt t="118898" x="4125913" y="6072188"/>
          <p14:tracePt t="118907" x="4143375" y="6054725"/>
          <p14:tracePt t="118923" x="4170363" y="6027738"/>
          <p14:tracePt t="118941" x="4224338" y="5973763"/>
          <p14:tracePt t="118956" x="4268788" y="5938838"/>
          <p14:tracePt t="118974" x="4313238" y="5894388"/>
          <p14:tracePt t="118990" x="4348163" y="5867400"/>
          <p14:tracePt t="119007" x="4367213" y="5840413"/>
          <p14:tracePt t="119023" x="4394200" y="5803900"/>
          <p14:tracePt t="119041" x="4419600" y="5786438"/>
          <p14:tracePt t="119056" x="4446588" y="5741988"/>
          <p14:tracePt t="119074" x="4483100" y="5688013"/>
          <p14:tracePt t="119090" x="4518025" y="5661025"/>
          <p14:tracePt t="119090" x="4527550" y="5653088"/>
          <p14:tracePt t="119107" x="4554538" y="5616575"/>
          <p14:tracePt t="119123" x="4572000" y="5599113"/>
          <p14:tracePt t="119140" x="4581525" y="5581650"/>
          <p14:tracePt t="119157" x="4589463" y="5572125"/>
          <p14:tracePt t="119173" x="4598988" y="5572125"/>
          <p14:tracePt t="121771" x="4554538" y="5599113"/>
          <p14:tracePt t="121779" x="4527550" y="5616575"/>
          <p14:tracePt t="121785" x="4465638" y="5661025"/>
          <p14:tracePt t="121791" x="4375150" y="5715000"/>
          <p14:tracePt t="121806" x="4313238" y="5741988"/>
          <p14:tracePt t="121824" x="4295775" y="5768975"/>
          <p14:tracePt t="122003" x="4286250" y="5768975"/>
          <p14:tracePt t="122027" x="4259263" y="5759450"/>
          <p14:tracePt t="122035" x="4241800" y="5751513"/>
          <p14:tracePt t="122045" x="4214813" y="5715000"/>
          <p14:tracePt t="122046" x="4187825" y="5697538"/>
          <p14:tracePt t="122057" x="4125913" y="5634038"/>
          <p14:tracePt t="122073" x="4062413" y="5518150"/>
          <p14:tracePt t="122090" x="3946525" y="5322888"/>
          <p14:tracePt t="122111" x="3884613" y="5205413"/>
          <p14:tracePt t="122125" x="3813175" y="5081588"/>
          <p14:tracePt t="122144" x="3786188" y="4983163"/>
          <p14:tracePt t="122159" x="3768725" y="4884738"/>
          <p14:tracePt t="122177" x="3751263" y="4803775"/>
          <p14:tracePt t="122191" x="3732213" y="4705350"/>
          <p14:tracePt t="122209" x="3732213" y="4633913"/>
          <p14:tracePt t="122224" x="3732213" y="4527550"/>
          <p14:tracePt t="122241" x="3732213" y="4411663"/>
          <p14:tracePt t="122256" x="3732213" y="4303713"/>
          <p14:tracePt t="122274" x="3732213" y="4179888"/>
          <p14:tracePt t="122274" x="3732213" y="4116388"/>
          <p14:tracePt t="122292" x="3732213" y="4037013"/>
          <p14:tracePt t="122307" x="3759200" y="3938588"/>
          <p14:tracePt t="122324" x="3795713" y="3830638"/>
          <p14:tracePt t="122342" x="3848100" y="3724275"/>
          <p14:tracePt t="122357" x="3902075" y="3608388"/>
          <p14:tracePt t="122373" x="3973513" y="3473450"/>
          <p14:tracePt t="122391" x="4071938" y="3340100"/>
          <p14:tracePt t="122407" x="4187825" y="3187700"/>
          <p14:tracePt t="122423" x="4295775" y="3071813"/>
          <p14:tracePt t="122440" x="4394200" y="2990850"/>
          <p14:tracePt t="122457" x="4483100" y="2928938"/>
          <p14:tracePt t="122490" x="4537075" y="2911475"/>
          <p14:tracePt t="122491" x="4554538" y="2901950"/>
          <p14:tracePt t="122507" x="4589463" y="2884488"/>
          <p14:tracePt t="122547" x="4598988" y="2884488"/>
          <p14:tracePt t="122552" x="4608513" y="2884488"/>
          <p14:tracePt t="122610" x="4616450" y="2884488"/>
          <p14:tracePt t="122618" x="4625975" y="2884488"/>
          <p14:tracePt t="122627" x="4652963" y="2884488"/>
          <p14:tracePt t="122640" x="4660900" y="2911475"/>
          <p14:tracePt t="122643" x="4705350" y="3017838"/>
          <p14:tracePt t="122662" x="4705350" y="3027363"/>
          <p14:tracePt t="122673" x="4705350" y="3081338"/>
          <p14:tracePt t="122673" x="4705350" y="3108325"/>
          <p14:tracePt t="122691" x="4705350" y="3160713"/>
          <p14:tracePt t="122707" x="4697413" y="3214688"/>
          <p14:tracePt t="122724" x="4687888" y="3268663"/>
          <p14:tracePt t="122741" x="4660900" y="3303588"/>
          <p14:tracePt t="122757" x="4633913" y="3340100"/>
          <p14:tracePt t="122773" x="4598988" y="3394075"/>
          <p14:tracePt t="122791" x="4572000" y="3419475"/>
          <p14:tracePt t="122807" x="4537075" y="3455988"/>
          <p14:tracePt t="122824" x="4491038" y="3500438"/>
          <p14:tracePt t="122841" x="4411663" y="3544888"/>
          <p14:tracePt t="122857" x="4322763" y="3589338"/>
          <p14:tracePt t="122873" x="4268788" y="3625850"/>
          <p14:tracePt t="122890" x="4160838" y="3660775"/>
          <p14:tracePt t="122908" x="4108450" y="3670300"/>
          <p14:tracePt t="122924" x="4062413" y="3687763"/>
          <p14:tracePt t="122942" x="4054475" y="3687763"/>
          <p14:tracePt t="122957" x="4044950" y="3687763"/>
          <p14:tracePt t="122974" x="4037013" y="3687763"/>
          <p14:tracePt t="122990" x="4017963" y="3687763"/>
          <p14:tracePt t="123007" x="3973513" y="3687763"/>
          <p14:tracePt t="123023" x="3929063" y="3679825"/>
          <p14:tracePt t="123041" x="3902075" y="3660775"/>
          <p14:tracePt t="123056" x="3875088" y="3625850"/>
          <p14:tracePt t="123073" x="3848100" y="3598863"/>
          <p14:tracePt t="123090" x="3786188" y="3490913"/>
          <p14:tracePt t="123108" x="3759200" y="3367088"/>
          <p14:tracePt t="123123" x="3732213" y="3259138"/>
          <p14:tracePt t="123142" x="3697288" y="3160713"/>
          <p14:tracePt t="123142" x="3687763" y="3125788"/>
          <p14:tracePt t="123177" x="3670300" y="3027363"/>
          <p14:tracePt t="123181" x="3670300" y="3000375"/>
          <p14:tracePt t="123190" x="3652838" y="2946400"/>
          <p14:tracePt t="123207" x="3652838" y="2894013"/>
          <p14:tracePt t="123224" x="3652838" y="2857500"/>
          <p14:tracePt t="123240" x="3652838" y="2822575"/>
          <p14:tracePt t="123257" x="3652838" y="2776538"/>
          <p14:tracePt t="123274" x="3652838" y="2724150"/>
          <p14:tracePt t="123274" x="3652838" y="2687638"/>
          <p14:tracePt t="123292" x="3679825" y="2598738"/>
          <p14:tracePt t="123313" x="3724275" y="2517775"/>
          <p14:tracePt t="123324" x="3759200" y="2438400"/>
          <p14:tracePt t="123340" x="3803650" y="2374900"/>
          <p14:tracePt t="123357" x="3848100" y="2303463"/>
          <p14:tracePt t="123373" x="3902075" y="2251075"/>
          <p14:tracePt t="123391" x="3938588" y="2197100"/>
          <p14:tracePt t="123407" x="3973513" y="2160588"/>
          <p14:tracePt t="123423" x="4010025" y="2152650"/>
          <p14:tracePt t="123440" x="4054475" y="2125663"/>
          <p14:tracePt t="123457" x="4098925" y="2098675"/>
          <p14:tracePt t="123473" x="4152900" y="2081213"/>
          <p14:tracePt t="123495" x="4214813" y="2062163"/>
          <p14:tracePt t="123507" x="4259263" y="2062163"/>
          <p14:tracePt t="123525" x="4313238" y="2062163"/>
          <p14:tracePt t="123540" x="4384675" y="2062163"/>
          <p14:tracePt t="123557" x="4483100" y="2071688"/>
          <p14:tracePt t="123573" x="4589463" y="2143125"/>
          <p14:tracePt t="123591" x="4652963" y="2205038"/>
          <p14:tracePt t="123608" x="4705350" y="2259013"/>
          <p14:tracePt t="123624" x="4759325" y="2357438"/>
          <p14:tracePt t="123640" x="4776788" y="2419350"/>
          <p14:tracePt t="123657" x="4776788" y="2517775"/>
          <p14:tracePt t="123673" x="4776788" y="2616200"/>
          <p14:tracePt t="123690" x="4776788" y="2768600"/>
          <p14:tracePt t="123707" x="4776788" y="2857500"/>
          <p14:tracePt t="123723" x="4768850" y="2928938"/>
          <p14:tracePt t="123741" x="4714875" y="3054350"/>
          <p14:tracePt t="123757" x="4687888" y="3133725"/>
          <p14:tracePt t="123774" x="4652963" y="3214688"/>
          <p14:tracePt t="123791" x="4608513" y="3276600"/>
          <p14:tracePt t="123807" x="4581525" y="3330575"/>
          <p14:tracePt t="123823" x="4554538" y="3375025"/>
          <p14:tracePt t="123841" x="4518025" y="3419475"/>
          <p14:tracePt t="123857" x="4483100" y="3455988"/>
          <p14:tracePt t="123874" x="4465638" y="3490913"/>
          <p14:tracePt t="123890" x="4384675" y="3554413"/>
          <p14:tracePt t="123907" x="4330700" y="3589338"/>
          <p14:tracePt t="123923" x="4276725" y="3625850"/>
          <p14:tracePt t="123940" x="4232275" y="3643313"/>
          <p14:tracePt t="123957" x="4187825" y="3670300"/>
          <p14:tracePt t="123974" x="4116388" y="3705225"/>
          <p14:tracePt t="123990" x="4062413" y="3732213"/>
          <p14:tracePt t="124007" x="4017963" y="3751263"/>
          <p14:tracePt t="124024" x="3990975" y="3751263"/>
          <p14:tracePt t="124040" x="3973513" y="3751263"/>
          <p14:tracePt t="124057" x="3965575" y="3751263"/>
          <p14:tracePt t="124091" x="3946525" y="3751263"/>
          <p14:tracePt t="124091" x="3911600" y="3776663"/>
          <p14:tracePt t="124107" x="3830638" y="3813175"/>
          <p14:tracePt t="124125" x="3768725" y="3857625"/>
          <p14:tracePt t="124140" x="3687763" y="3911600"/>
          <p14:tracePt t="124158" x="3660775" y="3973513"/>
          <p14:tracePt t="124173" x="3652838" y="4010025"/>
          <p14:tracePt t="124190" x="3652838" y="4054475"/>
          <p14:tracePt t="124208" x="3652838" y="4071938"/>
          <p14:tracePt t="124226" x="3652838" y="4098925"/>
          <p14:tracePt t="124240" x="3652838" y="4133850"/>
          <p14:tracePt t="124257" x="3697288" y="4197350"/>
          <p14:tracePt t="124273" x="3724275" y="4251325"/>
          <p14:tracePt t="124273" x="3759200" y="4286250"/>
          <p14:tracePt t="124293" x="3795713" y="4340225"/>
          <p14:tracePt t="124293" x="3822700" y="4384675"/>
          <p14:tracePt t="124307" x="3911600" y="4446588"/>
          <p14:tracePt t="124324" x="3956050" y="4483100"/>
          <p14:tracePt t="124340" x="3973513" y="4500563"/>
          <p14:tracePt t="124357" x="4010025" y="4527550"/>
          <p14:tracePt t="124373" x="4027488" y="4545013"/>
          <p14:tracePt t="124391" x="4037013" y="4554538"/>
          <p14:tracePt t="124408" x="4044950" y="4572000"/>
          <p14:tracePt t="124423" x="4054475" y="4581525"/>
          <p14:tracePt t="124440" x="4062413" y="4598988"/>
          <p14:tracePt t="124457" x="4062413" y="4608513"/>
          <p14:tracePt t="124867" x="4071938" y="4625975"/>
          <p14:tracePt t="124875" x="4071938" y="4652963"/>
          <p14:tracePt t="124883" x="4071938" y="4660900"/>
          <p14:tracePt t="124890" x="4071938" y="4732338"/>
          <p14:tracePt t="124906" x="4071938" y="4813300"/>
          <p14:tracePt t="124924" x="4071938" y="4867275"/>
          <p14:tracePt t="124940" x="4071938" y="4884738"/>
          <p14:tracePt t="124957" x="4071938" y="4902200"/>
          <p14:tracePt t="125379" x="4071938" y="4911725"/>
          <p14:tracePt t="125387" x="4071938" y="4938713"/>
          <p14:tracePt t="125395" x="4071938" y="4965700"/>
          <p14:tracePt t="125407" x="4081463" y="4983163"/>
          <p14:tracePt t="125423" x="4089400" y="5010150"/>
          <p14:tracePt t="125459" x="4098925" y="5027613"/>
          <p14:tracePt t="128068" x="4108450" y="5027613"/>
          <p14:tracePt t="133822" x="0" y="0"/>
        </p14:tracePtLst>
      </p14:laserTraceLst>
    </p:ext>
  </p:extLst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530</TotalTime>
  <Words>776</Words>
  <Application>Microsoft Office PowerPoint</Application>
  <PresentationFormat>Presentazione su schermo (4:3)</PresentationFormat>
  <Paragraphs>104</Paragraphs>
  <Slides>18</Slides>
  <Notes>2</Notes>
  <HiddenSlides>0</HiddenSlides>
  <MMClips>18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19" baseType="lpstr">
      <vt:lpstr>Default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cp:lastModifiedBy>HP</cp:lastModifiedBy>
  <cp:revision>80</cp:revision>
  <dcterms:modified xsi:type="dcterms:W3CDTF">2020-06-07T14:09:55Z</dcterms:modified>
</cp:coreProperties>
</file>